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customXml/itemProps98.xml" ContentType="application/vnd.openxmlformats-officedocument.customXmlPropertie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6"/>
  </p:notesMasterIdLst>
  <p:handoutMasterIdLst>
    <p:handoutMasterId r:id="rId27"/>
  </p:handoutMasterIdLst>
  <p:sldIdLst>
    <p:sldId id="306" r:id="rId3"/>
    <p:sldId id="284" r:id="rId4"/>
    <p:sldId id="256" r:id="rId5"/>
    <p:sldId id="265" r:id="rId6"/>
    <p:sldId id="258" r:id="rId7"/>
    <p:sldId id="266" r:id="rId8"/>
    <p:sldId id="268" r:id="rId9"/>
    <p:sldId id="261" r:id="rId10"/>
    <p:sldId id="262" r:id="rId11"/>
    <p:sldId id="263" r:id="rId12"/>
    <p:sldId id="270" r:id="rId13"/>
    <p:sldId id="267" r:id="rId14"/>
    <p:sldId id="275" r:id="rId15"/>
    <p:sldId id="281" r:id="rId17"/>
    <p:sldId id="264" r:id="rId18"/>
    <p:sldId id="272" r:id="rId19"/>
    <p:sldId id="273" r:id="rId20"/>
    <p:sldId id="277" r:id="rId21"/>
    <p:sldId id="276" r:id="rId22"/>
    <p:sldId id="279" r:id="rId23"/>
    <p:sldId id="278" r:id="rId24"/>
    <p:sldId id="280" r:id="rId25"/>
    <p:sldId id="283" r:id="rId26"/>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DCDCDC"/>
    <a:srgbClr val="F0F0F0"/>
    <a:srgbClr val="E6E6E6"/>
    <a:srgbClr val="C8C8C8"/>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showGuides="1">
      <p:cViewPr varScale="1">
        <p:scale>
          <a:sx n="99" d="100"/>
          <a:sy n="99" d="100"/>
        </p:scale>
        <p:origin x="84" y="582"/>
      </p:cViewPr>
      <p:guideLst>
        <p:guide orient="horz" pos="2062"/>
        <p:guide pos="3898"/>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2" Type="http://schemas.openxmlformats.org/officeDocument/2006/relationships/customXml" Target="../customXml/item1.xml"/><Relationship Id="rId31" Type="http://schemas.openxmlformats.org/officeDocument/2006/relationships/customXmlProps" Target="../customXml/itemProps98.xml"/><Relationship Id="rId30" Type="http://schemas.openxmlformats.org/officeDocument/2006/relationships/tableStyles" Target="tableStyles.xml"/><Relationship Id="rId3" Type="http://schemas.openxmlformats.org/officeDocument/2006/relationships/slide" Target="slides/slide1.xml"/><Relationship Id="rId29" Type="http://schemas.openxmlformats.org/officeDocument/2006/relationships/viewProps" Target="viewProps.xml"/><Relationship Id="rId28" Type="http://schemas.openxmlformats.org/officeDocument/2006/relationships/presProps" Target="presProps.xml"/><Relationship Id="rId27" Type="http://schemas.openxmlformats.org/officeDocument/2006/relationships/handoutMaster" Target="handoutMasters/handoutMaster1.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notesMaster" Target="notesMasters/notesMaster1.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5" Type="http://schemas.openxmlformats.org/officeDocument/2006/relationships/tags" Target="../tags/tag51.xml"/><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6" Type="http://schemas.openxmlformats.org/officeDocument/2006/relationships/tags" Target="../tags/tag56.xml"/><Relationship Id="rId5" Type="http://schemas.openxmlformats.org/officeDocument/2006/relationships/tags" Target="../tags/tag55.xml"/><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29.xml"/><Relationship Id="rId8" Type="http://schemas.openxmlformats.org/officeDocument/2006/relationships/tags" Target="../tags/tag28.xml"/><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7" Type="http://schemas.openxmlformats.org/officeDocument/2006/relationships/tags" Target="../tags/tag42.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custDataLst>
              <p:tags r:id="rId2"/>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dirty="0"/>
              <a:t>单击此处编辑母版标题样式</a:t>
            </a:r>
            <a:endParaRPr lang="zh-CN" altLang="en-US" dirty="0"/>
          </a:p>
        </p:txBody>
      </p:sp>
      <p:sp>
        <p:nvSpPr>
          <p:cNvPr id="3" name="副标题 2"/>
          <p:cNvSpPr>
            <a:spLocks noGrp="1"/>
          </p:cNvSpPr>
          <p:nvPr>
            <p:ph type="subTitle" idx="1"/>
            <p:custDataLst>
              <p:tags r:id="rId3"/>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endParaRPr lang="zh-CN" altLang="en-US" dirty="0"/>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dirty="0"/>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08400" y="774000"/>
            <a:ext cx="10972800" cy="5482800"/>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6"/>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idx="1"/>
            <p:custDataLst>
              <p:tags r:id="rId3"/>
            </p:custDataLst>
          </p:nvPr>
        </p:nvSpPr>
        <p:spPr>
          <a:xfrm>
            <a:off x="608400" y="1490400"/>
            <a:ext cx="10969200" cy="47592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dirty="0"/>
              <a:t>单击此处编辑标题</a:t>
            </a:r>
            <a:endParaRPr lang="zh-CN" altLang="en-US" dirty="0"/>
          </a:p>
        </p:txBody>
      </p:sp>
      <p:sp>
        <p:nvSpPr>
          <p:cNvPr id="3" name="文本占位符 2"/>
          <p:cNvSpPr>
            <a:spLocks noGrp="1"/>
          </p:cNvSpPr>
          <p:nvPr>
            <p:ph type="body" idx="1" hasCustomPrompt="1"/>
            <p:custDataLst>
              <p:tags r:id="rId3"/>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sz="half" idx="1"/>
            <p:custDataLst>
              <p:tags r:id="rId3"/>
            </p:custDataLst>
          </p:nvPr>
        </p:nvSpPr>
        <p:spPr>
          <a:xfrm>
            <a:off x="608400" y="1501200"/>
            <a:ext cx="5176800" cy="47484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custDataLst>
              <p:tags r:id="rId4"/>
            </p:custDataLst>
          </p:nvPr>
        </p:nvSpPr>
        <p:spPr>
          <a:xfrm>
            <a:off x="6411600" y="1501200"/>
            <a:ext cx="5176800" cy="4748400"/>
          </a:xfrm>
        </p:spPr>
        <p:txBody>
          <a:bodyPr lIns="90000" tIns="46800" rIns="90000" bIns="4680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3"/>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0840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custDataLst>
              <p:tags r:id="rId5"/>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6"/>
            </p:custDataLst>
          </p:nvPr>
        </p:nvSpPr>
        <p:spPr>
          <a:xfrm>
            <a:off x="623575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3"/>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p:txBody>
          <a:bodyPr/>
          <a:lstStyle/>
          <a:p>
            <a:endParaRPr lang="zh-CN" altLang="en-US" dirty="0"/>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p:txBody>
          <a:bodyPr/>
          <a:p>
            <a:r>
              <a:rPr lang="zh-CN" altLang="en-US"/>
              <a:t>单击此处编辑母版标题样式</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3"/>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8" Type="http://schemas.openxmlformats.org/officeDocument/2006/relationships/theme" Target="../theme/theme1.xml"/><Relationship Id="rId17" Type="http://schemas.openxmlformats.org/officeDocument/2006/relationships/image" Target="../media/image1.jpeg"/><Relationship Id="rId16" Type="http://schemas.openxmlformats.org/officeDocument/2006/relationships/tags" Target="../tags/tag61.xml"/><Relationship Id="rId15" Type="http://schemas.openxmlformats.org/officeDocument/2006/relationships/tags" Target="../tags/tag60.xml"/><Relationship Id="rId14" Type="http://schemas.openxmlformats.org/officeDocument/2006/relationships/tags" Target="../tags/tag59.xml"/><Relationship Id="rId13" Type="http://schemas.openxmlformats.org/officeDocument/2006/relationships/tags" Target="../tags/tag58.xml"/><Relationship Id="rId12" Type="http://schemas.openxmlformats.org/officeDocument/2006/relationships/tags" Target="../tags/tag57.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custDataLst>
              <p:tags r:id="rId12"/>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3"/>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14"/>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15"/>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16"/>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defRPr>
            </a:lvl1pPr>
          </a:lstStyle>
          <a:p>
            <a:fld id="{49AE70B2-8BF9-45C0-BB95-33D1B9D3A854}" type="slidenum">
              <a:rPr lang="zh-CN" altLang="en-US" smtClean="0"/>
            </a:fld>
            <a:endParaRPr lang="zh-CN" altLang="en-US" dirty="0"/>
          </a:p>
        </p:txBody>
      </p:sp>
      <p:pic>
        <p:nvPicPr>
          <p:cNvPr id="5124" name="图片 6" descr="logo横版 png"/>
          <p:cNvPicPr>
            <a:picLocks noChangeAspect="1"/>
          </p:cNvPicPr>
          <p:nvPr userDrawn="1"/>
        </p:nvPicPr>
        <p:blipFill>
          <a:blip r:embed="rId17"/>
          <a:stretch>
            <a:fillRect/>
          </a:stretch>
        </p:blipFill>
        <p:spPr>
          <a:xfrm>
            <a:off x="11477625" y="82550"/>
            <a:ext cx="608013" cy="642938"/>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xStyles>
    <p:titleStyle>
      <a:lvl1pPr algn="l" defTabSz="914400" rtl="0" eaLnBrk="1" fontAlgn="auto" latinLnBrk="0" hangingPunct="1">
        <a:lnSpc>
          <a:spcPct val="100000"/>
        </a:lnSpc>
        <a:spcBef>
          <a:spcPct val="0"/>
        </a:spcBef>
        <a:buNone/>
        <a:defRPr sz="3600" b="0"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jpeg"/><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76.xml"/><Relationship Id="rId1"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7.xml"/><Relationship Id="rId1" Type="http://schemas.openxmlformats.org/officeDocument/2006/relationships/image" Target="../media/image12.png"/></Relationships>
</file>

<file path=ppt/slides/_rels/slide12.xml.rels><?xml version="1.0" encoding="UTF-8" standalone="yes"?>
<Relationships xmlns="http://schemas.openxmlformats.org/package/2006/relationships"><Relationship Id="rId7" Type="http://schemas.openxmlformats.org/officeDocument/2006/relationships/slideLayout" Target="../slideLayouts/slideLayout6.xml"/><Relationship Id="rId6" Type="http://schemas.openxmlformats.org/officeDocument/2006/relationships/tags" Target="../tags/tag82.xml"/><Relationship Id="rId5" Type="http://schemas.openxmlformats.org/officeDocument/2006/relationships/tags" Target="../tags/tag81.xml"/><Relationship Id="rId4" Type="http://schemas.openxmlformats.org/officeDocument/2006/relationships/image" Target="../media/image7.jpeg"/><Relationship Id="rId3" Type="http://schemas.openxmlformats.org/officeDocument/2006/relationships/tags" Target="../tags/tag80.xml"/><Relationship Id="rId2" Type="http://schemas.openxmlformats.org/officeDocument/2006/relationships/tags" Target="../tags/tag79.xml"/><Relationship Id="rId1" Type="http://schemas.openxmlformats.org/officeDocument/2006/relationships/tags" Target="../tags/tag78.xml"/></Relationships>
</file>

<file path=ppt/slides/_rels/slide13.xml.rels><?xml version="1.0" encoding="UTF-8" standalone="yes"?>
<Relationships xmlns="http://schemas.openxmlformats.org/package/2006/relationships"><Relationship Id="rId6" Type="http://schemas.openxmlformats.org/officeDocument/2006/relationships/notesSlide" Target="../notesSlides/notesSlide1.xml"/><Relationship Id="rId5" Type="http://schemas.openxmlformats.org/officeDocument/2006/relationships/slideLayout" Target="../slideLayouts/slideLayout2.xml"/><Relationship Id="rId4" Type="http://schemas.openxmlformats.org/officeDocument/2006/relationships/tags" Target="../tags/tag86.xml"/><Relationship Id="rId3" Type="http://schemas.openxmlformats.org/officeDocument/2006/relationships/tags" Target="../tags/tag85.xml"/><Relationship Id="rId2" Type="http://schemas.openxmlformats.org/officeDocument/2006/relationships/tags" Target="../tags/tag84.xml"/><Relationship Id="rId1" Type="http://schemas.openxmlformats.org/officeDocument/2006/relationships/tags" Target="../tags/tag83.xml"/></Relationships>
</file>

<file path=ppt/slides/_rels/slide14.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hemeOverride" Target="../theme/themeOverride1.xml"/><Relationship Id="rId2" Type="http://schemas.openxmlformats.org/officeDocument/2006/relationships/tags" Target="../tags/tag87.xml"/><Relationship Id="rId1" Type="http://schemas.openxmlformats.org/officeDocument/2006/relationships/image" Target="../media/image13.jpe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88.xml"/><Relationship Id="rId1" Type="http://schemas.openxmlformats.org/officeDocument/2006/relationships/image" Target="../media/image13.jpe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9.xml"/><Relationship Id="rId1" Type="http://schemas.openxmlformats.org/officeDocument/2006/relationships/image" Target="../media/image13.jpe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0.xml"/><Relationship Id="rId1" Type="http://schemas.openxmlformats.org/officeDocument/2006/relationships/image" Target="../media/image14.jpeg"/></Relationships>
</file>

<file path=ppt/slides/_rels/slide18.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hemeOverride" Target="../theme/themeOverride2.xml"/><Relationship Id="rId2" Type="http://schemas.openxmlformats.org/officeDocument/2006/relationships/tags" Target="../tags/tag91.xml"/><Relationship Id="rId1" Type="http://schemas.openxmlformats.org/officeDocument/2006/relationships/image" Target="../media/image14.jpeg"/></Relationships>
</file>

<file path=ppt/slides/_rels/slide19.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hemeOverride" Target="../theme/themeOverride3.xml"/><Relationship Id="rId2" Type="http://schemas.openxmlformats.org/officeDocument/2006/relationships/tags" Target="../tags/tag92.xml"/><Relationship Id="rId1" Type="http://schemas.openxmlformats.org/officeDocument/2006/relationships/image" Target="../media/image14.jpe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3.xml"/><Relationship Id="rId1" Type="http://schemas.openxmlformats.org/officeDocument/2006/relationships/image" Target="../media/image14.jpe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4.xml"/><Relationship Id="rId1" Type="http://schemas.openxmlformats.org/officeDocument/2006/relationships/image" Target="../media/image14.jpe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5.xml"/><Relationship Id="rId1" Type="http://schemas.openxmlformats.org/officeDocument/2006/relationships/image" Target="../media/image15.png"/></Relationships>
</file>

<file path=ppt/slides/_rels/slide23.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97.xml"/><Relationship Id="rId2" Type="http://schemas.openxmlformats.org/officeDocument/2006/relationships/image" Target="../media/image16.jpeg"/><Relationship Id="rId1" Type="http://schemas.openxmlformats.org/officeDocument/2006/relationships/tags" Target="../tags/tag96.xml"/></Relationships>
</file>

<file path=ppt/slides/_rels/slide3.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tags" Target="../tags/tag62.xml"/><Relationship Id="rId2" Type="http://schemas.openxmlformats.org/officeDocument/2006/relationships/image" Target="../media/image6.png"/><Relationship Id="rId1" Type="http://schemas.openxmlformats.org/officeDocument/2006/relationships/image" Target="../media/image5.jpeg"/></Relationships>
</file>

<file path=ppt/slides/_rels/slide4.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66.xml"/><Relationship Id="rId3" Type="http://schemas.openxmlformats.org/officeDocument/2006/relationships/tags" Target="../tags/tag65.xml"/><Relationship Id="rId2" Type="http://schemas.openxmlformats.org/officeDocument/2006/relationships/tags" Target="../tags/tag64.xml"/><Relationship Id="rId1" Type="http://schemas.openxmlformats.org/officeDocument/2006/relationships/tags" Target="../tags/tag63.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68.xml"/><Relationship Id="rId1" Type="http://schemas.openxmlformats.org/officeDocument/2006/relationships/tags" Target="../tags/tag67.xml"/></Relationships>
</file>

<file path=ppt/slides/_rels/slide6.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71.xml"/><Relationship Id="rId3" Type="http://schemas.openxmlformats.org/officeDocument/2006/relationships/image" Target="../media/image7.jpeg"/><Relationship Id="rId2" Type="http://schemas.openxmlformats.org/officeDocument/2006/relationships/tags" Target="../tags/tag70.xml"/><Relationship Id="rId1" Type="http://schemas.openxmlformats.org/officeDocument/2006/relationships/tags" Target="../tags/tag69.xml"/></Relationships>
</file>

<file path=ppt/slides/_rels/slide7.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72.xml"/><Relationship Id="rId2" Type="http://schemas.openxmlformats.org/officeDocument/2006/relationships/image" Target="../media/image9.jpeg"/><Relationship Id="rId1"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74.xml"/><Relationship Id="rId1" Type="http://schemas.openxmlformats.org/officeDocument/2006/relationships/tags" Target="../tags/tag73.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75.xml"/><Relationship Id="rId1"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1" name="矩形 1"/>
          <p:cNvSpPr/>
          <p:nvPr/>
        </p:nvSpPr>
        <p:spPr>
          <a:xfrm>
            <a:off x="762000" y="1246188"/>
            <a:ext cx="6538913" cy="5016500"/>
          </a:xfrm>
          <a:prstGeom prst="rect">
            <a:avLst/>
          </a:prstGeom>
          <a:noFill/>
          <a:ln w="9525">
            <a:noFill/>
          </a:ln>
        </p:spPr>
        <p:txBody>
          <a:bodyPr wrap="square" anchor="t">
            <a:spAutoFit/>
          </a:bodyPr>
          <a:p>
            <a:r>
              <a:rPr lang="zh-CN" altLang="en-US" sz="4000" b="1">
                <a:solidFill>
                  <a:srgbClr val="FF0000"/>
                </a:solidFill>
                <a:latin typeface="HelveticaNeue" pitchFamily="2" charset="0"/>
                <a:ea typeface="宋体" panose="02010600030101010101" pitchFamily="2" charset="-122"/>
              </a:rPr>
              <a:t>感恩遇见，相互成就，本课件资料仅供您个人参考、教学使用，严禁自行在网络传播，违者依知识产权法追究法律责任。</a:t>
            </a:r>
            <a:endParaRPr lang="en-US" altLang="zh-CN" sz="4000" b="1">
              <a:solidFill>
                <a:srgbClr val="FF0000"/>
              </a:solidFill>
              <a:latin typeface="HelveticaNeue" pitchFamily="2" charset="0"/>
              <a:ea typeface="宋体" panose="02010600030101010101" pitchFamily="2" charset="-122"/>
            </a:endParaRPr>
          </a:p>
          <a:p>
            <a:endParaRPr lang="en-US" altLang="zh-CN" sz="4000" b="1">
              <a:solidFill>
                <a:srgbClr val="FF0000"/>
              </a:solidFill>
              <a:latin typeface="HelveticaNeue" pitchFamily="2" charset="0"/>
              <a:ea typeface="宋体" panose="02010600030101010101" pitchFamily="2" charset="-122"/>
            </a:endParaRPr>
          </a:p>
          <a:p>
            <a:r>
              <a:rPr lang="zh-CN" altLang="en-US" sz="4000" b="1">
                <a:solidFill>
                  <a:srgbClr val="FF0000"/>
                </a:solidFill>
                <a:latin typeface="HelveticaNeue" pitchFamily="2" charset="0"/>
                <a:ea typeface="宋体" panose="02010600030101010101" pitchFamily="2" charset="-122"/>
              </a:rPr>
              <a:t>更多教学资源请关注</a:t>
            </a:r>
            <a:endParaRPr lang="en-US" altLang="zh-CN" sz="4000" b="1">
              <a:solidFill>
                <a:srgbClr val="FF0000"/>
              </a:solidFill>
              <a:latin typeface="HelveticaNeue" pitchFamily="2" charset="0"/>
              <a:ea typeface="宋体" panose="02010600030101010101" pitchFamily="2" charset="-122"/>
            </a:endParaRPr>
          </a:p>
          <a:p>
            <a:r>
              <a:rPr lang="zh-CN" altLang="en-US" sz="4000" b="1">
                <a:solidFill>
                  <a:srgbClr val="FF0000"/>
                </a:solidFill>
                <a:latin typeface="HelveticaNeue" pitchFamily="2" charset="0"/>
                <a:ea typeface="宋体" panose="02010600030101010101" pitchFamily="2" charset="-122"/>
              </a:rPr>
              <a:t>公众号：溯恩英语</a:t>
            </a:r>
            <a:endParaRPr lang="zh-CN" altLang="en-US" sz="4000" b="1">
              <a:solidFill>
                <a:srgbClr val="FF0000"/>
              </a:solidFill>
              <a:latin typeface="HelveticaNeue" pitchFamily="2" charset="0"/>
              <a:ea typeface="宋体" panose="02010600030101010101" pitchFamily="2" charset="-122"/>
            </a:endParaRPr>
          </a:p>
        </p:txBody>
      </p:sp>
      <p:sp>
        <p:nvSpPr>
          <p:cNvPr id="5122" name="矩形 3"/>
          <p:cNvSpPr/>
          <p:nvPr/>
        </p:nvSpPr>
        <p:spPr>
          <a:xfrm>
            <a:off x="7835900" y="2009775"/>
            <a:ext cx="3603625" cy="708025"/>
          </a:xfrm>
          <a:prstGeom prst="rect">
            <a:avLst/>
          </a:prstGeom>
          <a:noFill/>
          <a:ln w="9525">
            <a:noFill/>
          </a:ln>
        </p:spPr>
        <p:txBody>
          <a:bodyPr wrap="square" anchor="t">
            <a:spAutoFit/>
          </a:bodyPr>
          <a:p>
            <a:r>
              <a:rPr lang="zh-CN" altLang="en-US" sz="4000" b="1">
                <a:latin typeface="华文新魏" panose="02010800040101010101" charset="-122"/>
                <a:ea typeface="宋体" panose="02010600030101010101" pitchFamily="2" charset="-122"/>
              </a:rPr>
              <a:t>知识产权声明</a:t>
            </a:r>
            <a:endParaRPr lang="zh-CN" altLang="en-US" sz="4000" b="1">
              <a:latin typeface="华文新魏" panose="02010800040101010101" charset="-122"/>
              <a:ea typeface="宋体" panose="02010600030101010101" pitchFamily="2" charset="-122"/>
            </a:endParaRPr>
          </a:p>
        </p:txBody>
      </p:sp>
      <p:pic>
        <p:nvPicPr>
          <p:cNvPr id="5123" name="图片 11" descr="水印"/>
          <p:cNvPicPr>
            <a:picLocks noChangeAspect="1"/>
          </p:cNvPicPr>
          <p:nvPr/>
        </p:nvPicPr>
        <p:blipFill>
          <a:blip r:embed="rId1"/>
          <a:stretch>
            <a:fillRect/>
          </a:stretch>
        </p:blipFill>
        <p:spPr>
          <a:xfrm>
            <a:off x="7186613" y="63500"/>
            <a:ext cx="4902200" cy="1587500"/>
          </a:xfrm>
          <a:prstGeom prst="rect">
            <a:avLst/>
          </a:prstGeom>
          <a:noFill/>
          <a:ln w="9525">
            <a:noFill/>
          </a:ln>
        </p:spPr>
      </p:pic>
      <p:pic>
        <p:nvPicPr>
          <p:cNvPr id="5125" name="图片 1" descr="qrcode_for_gh_3a435f224ccf_1280"/>
          <p:cNvPicPr>
            <a:picLocks noChangeAspect="1"/>
          </p:cNvPicPr>
          <p:nvPr/>
        </p:nvPicPr>
        <p:blipFill>
          <a:blip r:embed="rId2"/>
          <a:stretch>
            <a:fillRect/>
          </a:stretch>
        </p:blipFill>
        <p:spPr>
          <a:xfrm>
            <a:off x="7927975" y="2717800"/>
            <a:ext cx="3109913" cy="3108325"/>
          </a:xfrm>
          <a:prstGeom prst="rect">
            <a:avLst/>
          </a:prstGeom>
          <a:noFill/>
          <a:ln w="9525">
            <a:noFill/>
          </a:ln>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716655" y="575945"/>
            <a:ext cx="4380865" cy="5969000"/>
          </a:xfrm>
          <a:prstGeom prst="rect">
            <a:avLst/>
          </a:prstGeom>
          <a:solidFill>
            <a:schemeClr val="accent6">
              <a:lumMod val="20000"/>
              <a:lumOff val="80000"/>
            </a:schemeClr>
          </a:solidFill>
        </p:spPr>
        <p:txBody>
          <a:bodyPr wrap="square" rtlCol="0">
            <a:noAutofit/>
          </a:bodyPr>
          <a:p>
            <a:r>
              <a:rPr lang="en-US" altLang="zh-CN" sz="2400" b="1" u="sng">
                <a:latin typeface="Times New Roman" panose="02020603050405020304" charset="0"/>
                <a:cs typeface="Times New Roman" panose="02020603050405020304" charset="0"/>
              </a:rPr>
              <a:t>Reading </a:t>
            </a:r>
            <a:r>
              <a:rPr lang="en-US" altLang="zh-CN" sz="2400" b="1" u="sng">
                <a:solidFill>
                  <a:srgbClr val="FF0000"/>
                </a:solidFill>
                <a:latin typeface="Times New Roman" panose="02020603050405020304" charset="0"/>
                <a:cs typeface="Times New Roman" panose="02020603050405020304" charset="0"/>
              </a:rPr>
              <a:t>cultivates my </a:t>
            </a:r>
            <a:r>
              <a:rPr lang="en-US" altLang="zh-CN" sz="2400">
                <a:solidFill>
                  <a:srgbClr val="FF0000"/>
                </a:solidFill>
                <a:latin typeface="Times New Roman" panose="02020603050405020304" charset="0"/>
                <a:cs typeface="Times New Roman" panose="02020603050405020304" charset="0"/>
              </a:rPr>
              <a:t>judgment,</a:t>
            </a:r>
            <a:r>
              <a:rPr lang="en-US" altLang="zh-CN" sz="2400">
                <a:latin typeface="Times New Roman" panose="02020603050405020304" charset="0"/>
                <a:cs typeface="Times New Roman" panose="02020603050405020304" charset="0"/>
              </a:rPr>
              <a:t> and Jane Austen's </a:t>
            </a:r>
            <a:r>
              <a:rPr lang="en-US" altLang="zh-CN" sz="2400" i="1">
                <a:latin typeface="Times New Roman" panose="02020603050405020304" charset="0"/>
                <a:cs typeface="Times New Roman" panose="02020603050405020304" charset="0"/>
              </a:rPr>
              <a:t>Pride and Prejudice</a:t>
            </a:r>
            <a:r>
              <a:rPr lang="en-US" altLang="zh-CN" sz="2400">
                <a:latin typeface="Times New Roman" panose="02020603050405020304" charset="0"/>
                <a:cs typeface="Times New Roman" panose="02020603050405020304" charset="0"/>
              </a:rPr>
              <a:t> </a:t>
            </a:r>
            <a:r>
              <a:rPr lang="en-US" altLang="zh-CN" sz="2400" b="1" u="sng">
                <a:solidFill>
                  <a:srgbClr val="FF0000"/>
                </a:solidFill>
                <a:latin typeface="Times New Roman" panose="02020603050405020304" charset="0"/>
                <a:cs typeface="Times New Roman" panose="02020603050405020304" charset="0"/>
              </a:rPr>
              <a:t>stands as its most elegant testament</a:t>
            </a:r>
            <a:r>
              <a:rPr lang="en-US" altLang="zh-CN" sz="2400" b="1" u="sng">
                <a:latin typeface="Times New Roman" panose="02020603050405020304" charset="0"/>
                <a:cs typeface="Times New Roman" panose="02020603050405020304" charset="0"/>
              </a:rPr>
              <a:t>. </a:t>
            </a:r>
            <a:r>
              <a:rPr lang="en-US" altLang="zh-CN" sz="2400">
                <a:latin typeface="Times New Roman" panose="02020603050405020304" charset="0"/>
                <a:cs typeface="Times New Roman" panose="02020603050405020304" charset="0"/>
              </a:rPr>
              <a:t>Elizabeth Bennet's journey of overcoming first impressions </a:t>
            </a:r>
            <a:r>
              <a:rPr lang="en-US" altLang="zh-CN" sz="2400" b="1" u="sng">
                <a:latin typeface="Times New Roman" panose="02020603050405020304" charset="0"/>
                <a:cs typeface="Times New Roman" panose="02020603050405020304" charset="0"/>
              </a:rPr>
              <a:t>is not merely </a:t>
            </a:r>
            <a:r>
              <a:rPr lang="en-US" altLang="zh-CN" sz="2400">
                <a:solidFill>
                  <a:srgbClr val="FF0000"/>
                </a:solidFill>
                <a:latin typeface="Times New Roman" panose="02020603050405020304" charset="0"/>
                <a:cs typeface="Times New Roman" panose="02020603050405020304" charset="0"/>
              </a:rPr>
              <a:t>a romantic comedy of manners,</a:t>
            </a:r>
            <a:r>
              <a:rPr lang="en-US" altLang="zh-CN" sz="2400">
                <a:latin typeface="Times New Roman" panose="02020603050405020304" charset="0"/>
                <a:cs typeface="Times New Roman" panose="02020603050405020304" charset="0"/>
              </a:rPr>
              <a:t> </a:t>
            </a:r>
            <a:r>
              <a:rPr lang="en-US" altLang="zh-CN" sz="2400" b="1" u="sng">
                <a:solidFill>
                  <a:srgbClr val="FF0000"/>
                </a:solidFill>
                <a:latin typeface="Times New Roman" panose="02020603050405020304" charset="0"/>
                <a:cs typeface="Times New Roman" panose="02020603050405020304" charset="0"/>
              </a:rPr>
              <a:t>but rather </a:t>
            </a:r>
            <a:r>
              <a:rPr lang="en-US" altLang="zh-CN" sz="2400">
                <a:solidFill>
                  <a:srgbClr val="FF0000"/>
                </a:solidFill>
                <a:latin typeface="Times New Roman" panose="02020603050405020304" charset="0"/>
                <a:cs typeface="Times New Roman" panose="02020603050405020304" charset="0"/>
              </a:rPr>
              <a:t>a class in emotional and social intelligence</a:t>
            </a:r>
            <a:r>
              <a:rPr lang="en-US" altLang="zh-CN" sz="2400">
                <a:latin typeface="Times New Roman" panose="02020603050405020304" charset="0"/>
                <a:cs typeface="Times New Roman" panose="02020603050405020304" charset="0"/>
              </a:rPr>
              <a:t>. What true judgment requires is humility and the courage to do self-reflection. </a:t>
            </a:r>
            <a:r>
              <a:rPr lang="en-US" altLang="zh-CN" sz="2400" b="1" u="sng">
                <a:latin typeface="Times New Roman" panose="02020603050405020304" charset="0"/>
                <a:cs typeface="Times New Roman" panose="02020603050405020304" charset="0"/>
              </a:rPr>
              <a:t>Whenever I </a:t>
            </a:r>
            <a:r>
              <a:rPr lang="en-US" altLang="zh-CN" sz="2400">
                <a:latin typeface="Times New Roman" panose="02020603050405020304" charset="0"/>
                <a:cs typeface="Times New Roman" panose="02020603050405020304" charset="0"/>
              </a:rPr>
              <a:t>find myself forming a hasty opinion about a new classmate or situation, Elizabeth's self-revelation </a:t>
            </a:r>
            <a:r>
              <a:rPr lang="en-US" altLang="zh-CN" sz="2400" b="1" u="sng">
                <a:latin typeface="Times New Roman" panose="02020603050405020304" charset="0"/>
                <a:cs typeface="Times New Roman" panose="02020603050405020304" charset="0"/>
                <a:sym typeface="+mn-ea"/>
              </a:rPr>
              <a:t>echoes in my mind</a:t>
            </a:r>
            <a:r>
              <a:rPr lang="en-US" altLang="zh-CN" sz="2400" b="1" u="sng">
                <a:latin typeface="Times New Roman" panose="02020603050405020304" charset="0"/>
                <a:cs typeface="Times New Roman" panose="02020603050405020304" charset="0"/>
              </a:rPr>
              <a:t>.</a:t>
            </a:r>
            <a:r>
              <a:rPr lang="en-US" altLang="zh-CN" sz="2400">
                <a:latin typeface="Times New Roman" panose="02020603050405020304" charset="0"/>
                <a:cs typeface="Times New Roman" panose="02020603050405020304" charset="0"/>
              </a:rPr>
              <a:t> </a:t>
            </a:r>
            <a:endParaRPr lang="en-US" altLang="zh-CN" sz="2400">
              <a:latin typeface="Times New Roman" panose="02020603050405020304" charset="0"/>
              <a:cs typeface="Times New Roman" panose="02020603050405020304" charset="0"/>
            </a:endParaRPr>
          </a:p>
        </p:txBody>
      </p:sp>
      <p:sp>
        <p:nvSpPr>
          <p:cNvPr id="3" name="文本框 2"/>
          <p:cNvSpPr txBox="1"/>
          <p:nvPr/>
        </p:nvSpPr>
        <p:spPr>
          <a:xfrm>
            <a:off x="8246110" y="575945"/>
            <a:ext cx="3749675" cy="5969635"/>
          </a:xfrm>
          <a:prstGeom prst="rect">
            <a:avLst/>
          </a:prstGeom>
          <a:solidFill>
            <a:schemeClr val="accent5">
              <a:lumMod val="40000"/>
              <a:lumOff val="60000"/>
            </a:schemeClr>
          </a:solidFill>
          <a:ln>
            <a:solidFill>
              <a:schemeClr val="accent5">
                <a:lumMod val="40000"/>
                <a:lumOff val="60000"/>
              </a:schemeClr>
            </a:solidFill>
          </a:ln>
        </p:spPr>
        <p:txBody>
          <a:bodyPr wrap="square" rtlCol="0">
            <a:noAutofit/>
          </a:bodyPr>
          <a:p>
            <a:r>
              <a:rPr lang="zh-CN" altLang="en-US" sz="2400">
                <a:latin typeface="楷体" panose="02010609060101010101" charset="-122"/>
                <a:ea typeface="楷体" panose="02010609060101010101" charset="-122"/>
                <a:cs typeface="楷体" panose="02010609060101010101" charset="-122"/>
              </a:rPr>
              <a:t>阅读培养我的判断力，而简</a:t>
            </a:r>
            <a:r>
              <a:rPr lang="en-US" altLang="zh-CN" sz="2400">
                <a:latin typeface="楷体" panose="02010609060101010101" charset="-122"/>
                <a:ea typeface="楷体" panose="02010609060101010101" charset="-122"/>
                <a:cs typeface="楷体" panose="02010609060101010101" charset="-122"/>
              </a:rPr>
              <a:t>·</a:t>
            </a:r>
            <a:r>
              <a:rPr lang="zh-CN" altLang="en-US" sz="2400">
                <a:latin typeface="楷体" panose="02010609060101010101" charset="-122"/>
                <a:ea typeface="楷体" panose="02010609060101010101" charset="-122"/>
                <a:cs typeface="楷体" panose="02010609060101010101" charset="-122"/>
              </a:rPr>
              <a:t>奥斯汀的《傲慢与偏见》正是这一点最优雅的证明。伊丽莎白</a:t>
            </a:r>
            <a:r>
              <a:rPr lang="en-US" altLang="zh-CN" sz="2400">
                <a:latin typeface="楷体" panose="02010609060101010101" charset="-122"/>
                <a:ea typeface="楷体" panose="02010609060101010101" charset="-122"/>
                <a:cs typeface="楷体" panose="02010609060101010101" charset="-122"/>
              </a:rPr>
              <a:t>·</a:t>
            </a:r>
            <a:r>
              <a:rPr lang="zh-CN" altLang="en-US" sz="2400">
                <a:latin typeface="楷体" panose="02010609060101010101" charset="-122"/>
                <a:ea typeface="楷体" panose="02010609060101010101" charset="-122"/>
                <a:cs typeface="楷体" panose="02010609060101010101" charset="-122"/>
              </a:rPr>
              <a:t>班纳特克服第一印象的旅程，不仅是一部浪漫的风俗喜剧，更是一堂关于情感与社会智慧的课程。真正的判断力需要谦逊和自省的勇气。每当我发现自己对一位新同学或新情况仓促下定论时，伊丽莎白的自我觉醒时刻总会在我心中引起共鸣。</a:t>
            </a:r>
            <a:endParaRPr lang="zh-CN" altLang="en-US" sz="2400">
              <a:latin typeface="楷体" panose="02010609060101010101" charset="-122"/>
              <a:ea typeface="楷体" panose="02010609060101010101" charset="-122"/>
              <a:cs typeface="楷体" panose="02010609060101010101" charset="-122"/>
            </a:endParaRPr>
          </a:p>
        </p:txBody>
      </p:sp>
      <p:pic>
        <p:nvPicPr>
          <p:cNvPr id="5" name="图片 4"/>
          <p:cNvPicPr>
            <a:picLocks noChangeAspect="1"/>
          </p:cNvPicPr>
          <p:nvPr/>
        </p:nvPicPr>
        <p:blipFill>
          <a:blip r:embed="rId1"/>
          <a:stretch>
            <a:fillRect/>
          </a:stretch>
        </p:blipFill>
        <p:spPr>
          <a:xfrm>
            <a:off x="382905" y="1490345"/>
            <a:ext cx="2924175" cy="3724275"/>
          </a:xfrm>
          <a:prstGeom prst="rect">
            <a:avLst/>
          </a:prstGeom>
        </p:spPr>
      </p:pic>
    </p:spTree>
    <p:custDataLst>
      <p:tags r:id="rId2"/>
    </p:custData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3970655" y="821055"/>
            <a:ext cx="4250055" cy="5617210"/>
          </a:xfrm>
          <a:prstGeom prst="rect">
            <a:avLst/>
          </a:prstGeom>
          <a:solidFill>
            <a:schemeClr val="accent6">
              <a:lumMod val="20000"/>
              <a:lumOff val="80000"/>
            </a:schemeClr>
          </a:solidFill>
        </p:spPr>
        <p:txBody>
          <a:bodyPr wrap="square" rtlCol="0">
            <a:noAutofit/>
          </a:bodyPr>
          <a:p>
            <a:pPr lvl="0" algn="l">
              <a:buClrTx/>
              <a:buSzTx/>
              <a:buFontTx/>
            </a:pPr>
            <a:r>
              <a:rPr lang="en-US" altLang="zh-CN" sz="2400" b="1" u="sng">
                <a:latin typeface="Times New Roman" panose="02020603050405020304" charset="0"/>
                <a:cs typeface="Times New Roman" panose="02020603050405020304" charset="0"/>
                <a:sym typeface="+mn-ea"/>
              </a:rPr>
              <a:t>Reading expands the boundaries of my imagination</a:t>
            </a:r>
            <a:r>
              <a:rPr lang="en-US" altLang="zh-CN" sz="2400">
                <a:latin typeface="Times New Roman" panose="02020603050405020304" charset="0"/>
                <a:cs typeface="Times New Roman" panose="02020603050405020304" charset="0"/>
                <a:sym typeface="+mn-ea"/>
              </a:rPr>
              <a:t>, and Liu Cixin's </a:t>
            </a:r>
            <a:r>
              <a:rPr lang="en-US" altLang="zh-CN" sz="2400" i="1">
                <a:latin typeface="Times New Roman" panose="02020603050405020304" charset="0"/>
                <a:cs typeface="Times New Roman" panose="02020603050405020304" charset="0"/>
                <a:sym typeface="+mn-ea"/>
              </a:rPr>
              <a:t>The Three-Body Problem</a:t>
            </a:r>
            <a:r>
              <a:rPr lang="en-US" altLang="zh-CN" sz="2400">
                <a:latin typeface="Times New Roman" panose="02020603050405020304" charset="0"/>
                <a:cs typeface="Times New Roman" panose="02020603050405020304" charset="0"/>
                <a:sym typeface="+mn-ea"/>
              </a:rPr>
              <a:t> </a:t>
            </a:r>
            <a:r>
              <a:rPr lang="en-US" altLang="zh-CN" sz="2400" b="1" u="sng">
                <a:latin typeface="Times New Roman" panose="02020603050405020304" charset="0"/>
                <a:cs typeface="Times New Roman" panose="02020603050405020304" charset="0"/>
                <a:sym typeface="+mn-ea"/>
              </a:rPr>
              <a:t>stands as a most vivid testament.</a:t>
            </a:r>
            <a:r>
              <a:rPr lang="en-US" altLang="zh-CN" sz="2400">
                <a:latin typeface="Times New Roman" panose="02020603050405020304" charset="0"/>
                <a:cs typeface="Times New Roman" panose="02020603050405020304" charset="0"/>
                <a:sym typeface="+mn-ea"/>
              </a:rPr>
              <a:t> The novel’s famous “Dark Forest” theory is </a:t>
            </a:r>
            <a:r>
              <a:rPr lang="en-US" altLang="zh-CN" sz="2400" b="1">
                <a:solidFill>
                  <a:schemeClr val="tx1"/>
                </a:solidFill>
                <a:latin typeface="Times New Roman" panose="02020603050405020304" charset="0"/>
                <a:cs typeface="Times New Roman" panose="02020603050405020304" charset="0"/>
                <a:sym typeface="+mn-ea"/>
              </a:rPr>
              <a:t>more than a plot</a:t>
            </a:r>
            <a:r>
              <a:rPr lang="en-US" altLang="zh-CN" sz="2400">
                <a:latin typeface="Times New Roman" panose="02020603050405020304" charset="0"/>
                <a:cs typeface="Times New Roman" panose="02020603050405020304" charset="0"/>
                <a:sym typeface="+mn-ea"/>
              </a:rPr>
              <a:t>, </a:t>
            </a:r>
            <a:r>
              <a:rPr lang="en-US" altLang="zh-CN" sz="2400" b="1">
                <a:latin typeface="Times New Roman" panose="02020603050405020304" charset="0"/>
                <a:cs typeface="Times New Roman" panose="02020603050405020304" charset="0"/>
                <a:sym typeface="+mn-ea"/>
              </a:rPr>
              <a:t>which</a:t>
            </a:r>
            <a:r>
              <a:rPr lang="en-US" altLang="zh-CN" sz="2400">
                <a:latin typeface="Times New Roman" panose="02020603050405020304" charset="0"/>
                <a:cs typeface="Times New Roman" panose="02020603050405020304" charset="0"/>
                <a:sym typeface="+mn-ea"/>
              </a:rPr>
              <a:t> makes me reconsider humanity’s place in the universe. </a:t>
            </a:r>
            <a:r>
              <a:rPr lang="en-US" altLang="zh-CN" sz="2400" b="1" u="sng">
                <a:latin typeface="Times New Roman" panose="02020603050405020304" charset="0"/>
                <a:cs typeface="Times New Roman" panose="02020603050405020304" charset="0"/>
                <a:sym typeface="+mn-ea"/>
              </a:rPr>
              <a:t>Whenever I feel stuck in my own thinking</a:t>
            </a:r>
            <a:r>
              <a:rPr lang="en-US" altLang="zh-CN" sz="2400">
                <a:latin typeface="Times New Roman" panose="02020603050405020304" charset="0"/>
                <a:cs typeface="Times New Roman" panose="02020603050405020304" charset="0"/>
                <a:sym typeface="+mn-ea"/>
              </a:rPr>
              <a:t>, </a:t>
            </a:r>
            <a:r>
              <a:rPr lang="en-US" altLang="zh-CN" sz="2400" b="1" u="sng">
                <a:latin typeface="Times New Roman" panose="02020603050405020304" charset="0"/>
                <a:cs typeface="Times New Roman" panose="02020603050405020304" charset="0"/>
                <a:sym typeface="+mn-ea"/>
              </a:rPr>
              <a:t>this book reminds me to </a:t>
            </a:r>
            <a:r>
              <a:rPr lang="en-US" altLang="zh-CN" sz="2400">
                <a:latin typeface="Times New Roman" panose="02020603050405020304" charset="0"/>
                <a:cs typeface="Times New Roman" panose="02020603050405020304" charset="0"/>
                <a:sym typeface="+mn-ea"/>
              </a:rPr>
              <a:t>look beyond what I already know. It shows that true learning begins with the courage to question and imagine.</a:t>
            </a:r>
            <a:endParaRPr lang="en-US" altLang="zh-CN" sz="2400">
              <a:latin typeface="Times New Roman" panose="02020603050405020304" charset="0"/>
              <a:cs typeface="Times New Roman" panose="02020603050405020304" charset="0"/>
              <a:sym typeface="+mn-ea"/>
            </a:endParaRPr>
          </a:p>
        </p:txBody>
      </p:sp>
      <p:sp>
        <p:nvSpPr>
          <p:cNvPr id="5" name="文本框 4"/>
          <p:cNvSpPr txBox="1"/>
          <p:nvPr/>
        </p:nvSpPr>
        <p:spPr>
          <a:xfrm>
            <a:off x="8474075" y="939165"/>
            <a:ext cx="3282315" cy="4980305"/>
          </a:xfrm>
          <a:prstGeom prst="rect">
            <a:avLst/>
          </a:prstGeom>
          <a:solidFill>
            <a:schemeClr val="accent5">
              <a:lumMod val="40000"/>
              <a:lumOff val="60000"/>
            </a:schemeClr>
          </a:solidFill>
          <a:ln>
            <a:solidFill>
              <a:schemeClr val="accent5">
                <a:lumMod val="40000"/>
                <a:lumOff val="60000"/>
              </a:schemeClr>
            </a:solidFill>
          </a:ln>
        </p:spPr>
        <p:txBody>
          <a:bodyPr wrap="square" rtlCol="0">
            <a:noAutofit/>
          </a:bodyPr>
          <a:p>
            <a:pPr lvl="0" algn="l">
              <a:buClrTx/>
              <a:buSzTx/>
              <a:buFontTx/>
            </a:pPr>
            <a:r>
              <a:rPr lang="zh-CN" altLang="en-US" sz="2400">
                <a:latin typeface="楷体" panose="02010609060101010101" charset="-122"/>
                <a:ea typeface="楷体" panose="02010609060101010101" charset="-122"/>
                <a:cs typeface="楷体" panose="02010609060101010101" charset="-122"/>
                <a:sym typeface="+mn-ea"/>
              </a:rPr>
              <a:t>阅读拓展了我想象的边界，而刘慈欣的《三体》正是最生动的证明。书中著名的“黑暗森林”理论不仅是一个情节设定，它更促使我重新思考人类在宇宙中的位置。每当我感到思维陷入困境，这本书都会提醒我去探索已知之外的领域。它表明，真正的学习始于质疑与想象的勇气。</a:t>
            </a:r>
            <a:endParaRPr lang="zh-CN" altLang="en-US" sz="2400">
              <a:latin typeface="楷体" panose="02010609060101010101" charset="-122"/>
              <a:ea typeface="楷体" panose="02010609060101010101" charset="-122"/>
              <a:cs typeface="楷体" panose="02010609060101010101" charset="-122"/>
              <a:sym typeface="+mn-ea"/>
            </a:endParaRPr>
          </a:p>
        </p:txBody>
      </p:sp>
      <p:pic>
        <p:nvPicPr>
          <p:cNvPr id="6" name="图片 5"/>
          <p:cNvPicPr>
            <a:picLocks noChangeAspect="1"/>
          </p:cNvPicPr>
          <p:nvPr/>
        </p:nvPicPr>
        <p:blipFill>
          <a:blip r:embed="rId1"/>
          <a:stretch>
            <a:fillRect/>
          </a:stretch>
        </p:blipFill>
        <p:spPr>
          <a:xfrm>
            <a:off x="622935" y="1236345"/>
            <a:ext cx="2600325" cy="3971925"/>
          </a:xfrm>
          <a:prstGeom prst="rect">
            <a:avLst/>
          </a:prstGeom>
        </p:spPr>
      </p:pic>
    </p:spTree>
    <p:custDataLst>
      <p:tags r:id="rId2"/>
    </p:custData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任意多边形: 形状 33"/>
          <p:cNvSpPr/>
          <p:nvPr>
            <p:custDataLst>
              <p:tags r:id="rId1"/>
            </p:custDataLst>
          </p:nvPr>
        </p:nvSpPr>
        <p:spPr>
          <a:xfrm>
            <a:off x="1102995" y="1213485"/>
            <a:ext cx="10206355" cy="4611370"/>
          </a:xfrm>
          <a:custGeom>
            <a:avLst/>
            <a:gdLst>
              <a:gd name="connsiteX0" fmla="*/ 5569744 w 5733954"/>
              <a:gd name="connsiteY0" fmla="*/ 2314575 h 2590490"/>
              <a:gd name="connsiteX1" fmla="*/ 391001 w 5733954"/>
              <a:gd name="connsiteY1" fmla="*/ 2314575 h 2590490"/>
              <a:gd name="connsiteX2" fmla="*/ 276797 w 5733954"/>
              <a:gd name="connsiteY2" fmla="*/ 2360295 h 2590490"/>
              <a:gd name="connsiteX3" fmla="*/ 42672 w 5733954"/>
              <a:gd name="connsiteY3" fmla="*/ 2583466 h 2590490"/>
              <a:gd name="connsiteX4" fmla="*/ 0 w 5733954"/>
              <a:gd name="connsiteY4" fmla="*/ 2565178 h 2590490"/>
              <a:gd name="connsiteX5" fmla="*/ 0 w 5733954"/>
              <a:gd name="connsiteY5" fmla="*/ 164211 h 2590490"/>
              <a:gd name="connsiteX6" fmla="*/ 164211 w 5733954"/>
              <a:gd name="connsiteY6" fmla="*/ 0 h 2590490"/>
              <a:gd name="connsiteX7" fmla="*/ 5569744 w 5733954"/>
              <a:gd name="connsiteY7" fmla="*/ 0 h 2590490"/>
              <a:gd name="connsiteX8" fmla="*/ 5733955 w 5733954"/>
              <a:gd name="connsiteY8" fmla="*/ 164211 h 2590490"/>
              <a:gd name="connsiteX9" fmla="*/ 5733955 w 5733954"/>
              <a:gd name="connsiteY9" fmla="*/ 2150364 h 2590490"/>
              <a:gd name="connsiteX10" fmla="*/ 5569744 w 5733954"/>
              <a:gd name="connsiteY10" fmla="*/ 2314575 h 2590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733954" h="2590490">
                <a:moveTo>
                  <a:pt x="5569744" y="2314575"/>
                </a:moveTo>
                <a:lnTo>
                  <a:pt x="391001" y="2314575"/>
                </a:lnTo>
                <a:cubicBezTo>
                  <a:pt x="348425" y="2314575"/>
                  <a:pt x="307562" y="2330958"/>
                  <a:pt x="276797" y="2360295"/>
                </a:cubicBezTo>
                <a:lnTo>
                  <a:pt x="42672" y="2583466"/>
                </a:lnTo>
                <a:cubicBezTo>
                  <a:pt x="26575" y="2598801"/>
                  <a:pt x="0" y="2587371"/>
                  <a:pt x="0" y="2565178"/>
                </a:cubicBezTo>
                <a:lnTo>
                  <a:pt x="0" y="164211"/>
                </a:lnTo>
                <a:cubicBezTo>
                  <a:pt x="0" y="73533"/>
                  <a:pt x="73533" y="0"/>
                  <a:pt x="164211" y="0"/>
                </a:cubicBezTo>
                <a:lnTo>
                  <a:pt x="5569744" y="0"/>
                </a:lnTo>
                <a:cubicBezTo>
                  <a:pt x="5660422" y="0"/>
                  <a:pt x="5733955" y="73533"/>
                  <a:pt x="5733955" y="164211"/>
                </a:cubicBezTo>
                <a:lnTo>
                  <a:pt x="5733955" y="2150364"/>
                </a:lnTo>
                <a:cubicBezTo>
                  <a:pt x="5733955" y="2241042"/>
                  <a:pt x="5660422" y="2314575"/>
                  <a:pt x="5569744" y="2314575"/>
                </a:cubicBezTo>
                <a:close/>
              </a:path>
            </a:pathLst>
          </a:custGeom>
          <a:noFill/>
          <a:ln w="12700" cap="flat" cmpd="sng">
            <a:solidFill>
              <a:schemeClr val="accent1">
                <a:lumMod val="75000"/>
                <a:alpha val="48000"/>
              </a:schemeClr>
            </a:solidFill>
            <a:prstDash val="dash"/>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l">
              <a:buClrTx/>
              <a:buSzTx/>
              <a:buFontTx/>
            </a:pPr>
            <a:endParaRPr lang="zh-CN" altLang="en-US">
              <a:sym typeface="+mn-ea"/>
            </a:endParaRPr>
          </a:p>
        </p:txBody>
      </p:sp>
      <p:sp>
        <p:nvSpPr>
          <p:cNvPr id="6" name="任意多边形: 形状 32"/>
          <p:cNvSpPr/>
          <p:nvPr>
            <p:custDataLst>
              <p:tags r:id="rId2"/>
            </p:custDataLst>
          </p:nvPr>
        </p:nvSpPr>
        <p:spPr>
          <a:xfrm>
            <a:off x="908685" y="984885"/>
            <a:ext cx="10206355" cy="4611370"/>
          </a:xfrm>
          <a:custGeom>
            <a:avLst/>
            <a:gdLst>
              <a:gd name="connsiteX0" fmla="*/ 5569744 w 5733954"/>
              <a:gd name="connsiteY0" fmla="*/ 2314575 h 2590490"/>
              <a:gd name="connsiteX1" fmla="*/ 391001 w 5733954"/>
              <a:gd name="connsiteY1" fmla="*/ 2314575 h 2590490"/>
              <a:gd name="connsiteX2" fmla="*/ 276797 w 5733954"/>
              <a:gd name="connsiteY2" fmla="*/ 2360295 h 2590490"/>
              <a:gd name="connsiteX3" fmla="*/ 42672 w 5733954"/>
              <a:gd name="connsiteY3" fmla="*/ 2583466 h 2590490"/>
              <a:gd name="connsiteX4" fmla="*/ 0 w 5733954"/>
              <a:gd name="connsiteY4" fmla="*/ 2565178 h 2590490"/>
              <a:gd name="connsiteX5" fmla="*/ 0 w 5733954"/>
              <a:gd name="connsiteY5" fmla="*/ 164211 h 2590490"/>
              <a:gd name="connsiteX6" fmla="*/ 164116 w 5733954"/>
              <a:gd name="connsiteY6" fmla="*/ 0 h 2590490"/>
              <a:gd name="connsiteX7" fmla="*/ 5569744 w 5733954"/>
              <a:gd name="connsiteY7" fmla="*/ 0 h 2590490"/>
              <a:gd name="connsiteX8" fmla="*/ 5733955 w 5733954"/>
              <a:gd name="connsiteY8" fmla="*/ 164211 h 2590490"/>
              <a:gd name="connsiteX9" fmla="*/ 5733955 w 5733954"/>
              <a:gd name="connsiteY9" fmla="*/ 2150364 h 2590490"/>
              <a:gd name="connsiteX10" fmla="*/ 5569744 w 5733954"/>
              <a:gd name="connsiteY10" fmla="*/ 2314575 h 2590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733954" h="2590490">
                <a:moveTo>
                  <a:pt x="5569744" y="2314575"/>
                </a:moveTo>
                <a:lnTo>
                  <a:pt x="391001" y="2314575"/>
                </a:lnTo>
                <a:cubicBezTo>
                  <a:pt x="348425" y="2314575"/>
                  <a:pt x="307562" y="2330958"/>
                  <a:pt x="276797" y="2360295"/>
                </a:cubicBezTo>
                <a:lnTo>
                  <a:pt x="42672" y="2583466"/>
                </a:lnTo>
                <a:cubicBezTo>
                  <a:pt x="26575" y="2598801"/>
                  <a:pt x="0" y="2587371"/>
                  <a:pt x="0" y="2565178"/>
                </a:cubicBezTo>
                <a:lnTo>
                  <a:pt x="0" y="164211"/>
                </a:lnTo>
                <a:cubicBezTo>
                  <a:pt x="-95" y="73533"/>
                  <a:pt x="73438" y="0"/>
                  <a:pt x="164116" y="0"/>
                </a:cubicBezTo>
                <a:lnTo>
                  <a:pt x="5569744" y="0"/>
                </a:lnTo>
                <a:cubicBezTo>
                  <a:pt x="5660422" y="0"/>
                  <a:pt x="5733955" y="73533"/>
                  <a:pt x="5733955" y="164211"/>
                </a:cubicBezTo>
                <a:lnTo>
                  <a:pt x="5733955" y="2150364"/>
                </a:lnTo>
                <a:cubicBezTo>
                  <a:pt x="5733955" y="2241042"/>
                  <a:pt x="5660422" y="2314575"/>
                  <a:pt x="5569744" y="2314575"/>
                </a:cubicBezTo>
                <a:close/>
              </a:path>
            </a:pathLst>
          </a:custGeom>
          <a:gradFill>
            <a:gsLst>
              <a:gs pos="100000">
                <a:schemeClr val="accent1">
                  <a:lumMod val="75000"/>
                </a:schemeClr>
              </a:gs>
              <a:gs pos="67000">
                <a:schemeClr val="accent1"/>
              </a:gs>
            </a:gsLst>
            <a:path path="circle">
              <a:fillToRect r="100000" b="100000"/>
            </a:path>
            <a:tileRect l="-100000" t="-100000"/>
          </a:gradFill>
          <a:ln w="9525" cap="flat">
            <a:noFill/>
            <a:prstDash val="solid"/>
            <a:miter/>
          </a:ln>
          <a:effectLst>
            <a:outerShdw blurRad="342900" dist="38100" dir="5400000" algn="t" rotWithShape="0">
              <a:schemeClr val="accent1">
                <a:lumMod val="75000"/>
                <a:alpha val="80000"/>
              </a:scheme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l">
              <a:buClrTx/>
              <a:buSzTx/>
              <a:buFontTx/>
            </a:pPr>
            <a:endParaRPr lang="zh-CN" altLang="en-US">
              <a:sym typeface="+mn-ea"/>
            </a:endParaRPr>
          </a:p>
        </p:txBody>
      </p:sp>
      <p:sp>
        <p:nvSpPr>
          <p:cNvPr id="8" name="任意多边形: 形状 34"/>
          <p:cNvSpPr/>
          <p:nvPr>
            <p:custDataLst>
              <p:tags r:id="rId3"/>
            </p:custDataLst>
          </p:nvPr>
        </p:nvSpPr>
        <p:spPr>
          <a:xfrm>
            <a:off x="7579360" y="984885"/>
            <a:ext cx="3534410" cy="4119880"/>
          </a:xfrm>
          <a:custGeom>
            <a:avLst/>
            <a:gdLst>
              <a:gd name="connsiteX0" fmla="*/ 1821752 w 1985962"/>
              <a:gd name="connsiteY0" fmla="*/ 0 h 2314575"/>
              <a:gd name="connsiteX1" fmla="*/ 1182434 w 1985962"/>
              <a:gd name="connsiteY1" fmla="*/ 0 h 2314575"/>
              <a:gd name="connsiteX2" fmla="*/ 0 w 1985962"/>
              <a:gd name="connsiteY2" fmla="*/ 1566863 h 2314575"/>
              <a:gd name="connsiteX3" fmla="*/ 181451 w 1985962"/>
              <a:gd name="connsiteY3" fmla="*/ 2314575 h 2314575"/>
              <a:gd name="connsiteX4" fmla="*/ 1821752 w 1985962"/>
              <a:gd name="connsiteY4" fmla="*/ 2314575 h 2314575"/>
              <a:gd name="connsiteX5" fmla="*/ 1985963 w 1985962"/>
              <a:gd name="connsiteY5" fmla="*/ 2150364 h 2314575"/>
              <a:gd name="connsiteX6" fmla="*/ 1985963 w 1985962"/>
              <a:gd name="connsiteY6" fmla="*/ 164211 h 2314575"/>
              <a:gd name="connsiteX7" fmla="*/ 1821752 w 1985962"/>
              <a:gd name="connsiteY7" fmla="*/ 0 h 2314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85962" h="2314575">
                <a:moveTo>
                  <a:pt x="1821752" y="0"/>
                </a:moveTo>
                <a:lnTo>
                  <a:pt x="1182434" y="0"/>
                </a:lnTo>
                <a:cubicBezTo>
                  <a:pt x="499872" y="194024"/>
                  <a:pt x="0" y="822103"/>
                  <a:pt x="0" y="1566863"/>
                </a:cubicBezTo>
                <a:cubicBezTo>
                  <a:pt x="0" y="1836420"/>
                  <a:pt x="65532" y="2090642"/>
                  <a:pt x="181451" y="2314575"/>
                </a:cubicBezTo>
                <a:lnTo>
                  <a:pt x="1821752" y="2314575"/>
                </a:lnTo>
                <a:cubicBezTo>
                  <a:pt x="1912430" y="2314575"/>
                  <a:pt x="1985963" y="2241042"/>
                  <a:pt x="1985963" y="2150364"/>
                </a:cubicBezTo>
                <a:lnTo>
                  <a:pt x="1985963" y="164211"/>
                </a:lnTo>
                <a:cubicBezTo>
                  <a:pt x="1985963" y="73533"/>
                  <a:pt x="1912430" y="0"/>
                  <a:pt x="1821752" y="0"/>
                </a:cubicBezTo>
                <a:close/>
              </a:path>
            </a:pathLst>
          </a:custGeom>
          <a:gradFill>
            <a:gsLst>
              <a:gs pos="100000">
                <a:schemeClr val="accent1">
                  <a:lumMod val="75000"/>
                  <a:alpha val="0"/>
                </a:schemeClr>
              </a:gs>
              <a:gs pos="0">
                <a:schemeClr val="accent1">
                  <a:lumMod val="40000"/>
                  <a:lumOff val="60000"/>
                  <a:alpha val="40000"/>
                </a:schemeClr>
              </a:gs>
            </a:gsLst>
            <a:path path="circle">
              <a:fillToRect r="100000" b="100000"/>
            </a:path>
            <a:tileRect l="-100000" t="-100000"/>
          </a:gra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l">
              <a:buClrTx/>
              <a:buSzTx/>
              <a:buFontTx/>
            </a:pPr>
            <a:endParaRPr lang="zh-CN" altLang="en-US">
              <a:sym typeface="+mn-ea"/>
            </a:endParaRPr>
          </a:p>
        </p:txBody>
      </p:sp>
      <p:pic>
        <p:nvPicPr>
          <p:cNvPr id="3" name="图片 2"/>
          <p:cNvPicPr/>
          <p:nvPr/>
        </p:nvPicPr>
        <p:blipFill>
          <a:blip r:embed="rId4">
            <a:lum bright="70000" contrast="-70000"/>
          </a:blip>
          <a:stretch>
            <a:fillRect/>
          </a:stretch>
        </p:blipFill>
        <p:spPr>
          <a:xfrm>
            <a:off x="1243965" y="1123315"/>
            <a:ext cx="9535160" cy="3813810"/>
          </a:xfrm>
          <a:prstGeom prst="rect">
            <a:avLst/>
          </a:prstGeom>
        </p:spPr>
      </p:pic>
      <p:sp>
        <p:nvSpPr>
          <p:cNvPr id="2" name="标题 1"/>
          <p:cNvSpPr>
            <a:spLocks noGrp="1"/>
          </p:cNvSpPr>
          <p:nvPr>
            <p:ph type="title"/>
            <p:custDataLst>
              <p:tags r:id="rId5"/>
            </p:custDataLst>
          </p:nvPr>
        </p:nvSpPr>
        <p:spPr>
          <a:xfrm>
            <a:off x="1656715" y="1617345"/>
            <a:ext cx="8453755" cy="2826385"/>
          </a:xfrm>
        </p:spPr>
        <p:txBody>
          <a:bodyPr>
            <a:normAutofit/>
          </a:bodyPr>
          <a:p>
            <a:pPr marL="0" indent="0" fontAlgn="auto">
              <a:lnSpc>
                <a:spcPct val="130000"/>
              </a:lnSpc>
            </a:pPr>
            <a:r>
              <a:rPr lang="en-US" altLang="en-US" sz="4000">
                <a:solidFill>
                  <a:schemeClr val="tx1"/>
                </a:solidFill>
              </a:rPr>
              <a:t>3.How to </a:t>
            </a:r>
            <a:r>
              <a:rPr lang="en-US" altLang="en-US" sz="4000">
                <a:solidFill>
                  <a:srgbClr val="FF0000"/>
                </a:solidFill>
              </a:rPr>
              <a:t>conclude</a:t>
            </a:r>
            <a:r>
              <a:rPr lang="en-US" altLang="en-US" sz="4000">
                <a:solidFill>
                  <a:schemeClr val="tx1"/>
                </a:solidFill>
              </a:rPr>
              <a:t> this article in the third paragraph? How to make it </a:t>
            </a:r>
            <a:r>
              <a:rPr lang="en-US" altLang="en-US" sz="4000">
                <a:solidFill>
                  <a:srgbClr val="FF0000"/>
                </a:solidFill>
              </a:rPr>
              <a:t>stand out</a:t>
            </a:r>
            <a:r>
              <a:rPr lang="en-US" altLang="en-US" sz="4000">
                <a:solidFill>
                  <a:schemeClr val="tx1"/>
                </a:solidFill>
              </a:rPr>
              <a:t>?</a:t>
            </a:r>
            <a:endParaRPr lang="en-US" altLang="en-US" sz="4000">
              <a:solidFill>
                <a:schemeClr val="tx1"/>
              </a:solidFill>
            </a:endParaRPr>
          </a:p>
        </p:txBody>
      </p:sp>
    </p:spTree>
    <p:custDataLst>
      <p:tags r:id="rId6"/>
    </p:custData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custDataLst>
              <p:tags r:id="rId1"/>
            </p:custDataLst>
          </p:nvPr>
        </p:nvSpPr>
        <p:spPr/>
        <p:txBody>
          <a:bodyPr/>
          <a:lstStyle/>
          <a:p>
            <a:r>
              <a:rPr lang="en-US" altLang="en-US"/>
              <a:t>Encouragement/Call to Action</a:t>
            </a:r>
            <a:endParaRPr lang="en-US" altLang="en-US"/>
          </a:p>
        </p:txBody>
      </p:sp>
      <p:sp>
        <p:nvSpPr>
          <p:cNvPr id="8" name="矩形 7"/>
          <p:cNvSpPr/>
          <p:nvPr userDrawn="1">
            <p:custDataLst>
              <p:tags r:id="rId2"/>
            </p:custDataLst>
          </p:nvPr>
        </p:nvSpPr>
        <p:spPr>
          <a:xfrm>
            <a:off x="0" y="3048000"/>
            <a:ext cx="12192000" cy="3810000"/>
          </a:xfrm>
          <a:prstGeom prst="rect">
            <a:avLst/>
          </a:prstGeom>
          <a:solidFill>
            <a:schemeClr val="accent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olidFill>
                <a:schemeClr val="lt1"/>
              </a:solidFill>
              <a:latin typeface="微软雅黑" panose="020B0503020204020204" charset="-122"/>
              <a:ea typeface="微软雅黑" panose="020B0503020204020204" charset="-122"/>
              <a:sym typeface="+mn-ea"/>
            </a:endParaRPr>
          </a:p>
        </p:txBody>
      </p:sp>
      <p:sp useBgFill="1">
        <p:nvSpPr>
          <p:cNvPr id="5" name="矩形 4"/>
          <p:cNvSpPr/>
          <p:nvPr>
            <p:custDataLst>
              <p:tags r:id="rId3"/>
            </p:custDataLst>
          </p:nvPr>
        </p:nvSpPr>
        <p:spPr>
          <a:xfrm>
            <a:off x="701040" y="1828800"/>
            <a:ext cx="10800715" cy="3823970"/>
          </a:xfrm>
          <a:prstGeom prst="rect">
            <a:avLst/>
          </a:prstGeom>
          <a:ln>
            <a:noFill/>
          </a:ln>
          <a:effectLst>
            <a:outerShdw blurRad="127000" dist="38100" dir="5400000" algn="t" rotWithShape="0">
              <a:schemeClr val="dk1">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360000" rIns="360000" numCol="1" spcCol="0" rtlCol="0" fromWordArt="0" anchor="ctr" anchorCtr="0" forceAA="0" compatLnSpc="1">
            <a:noAutofit/>
          </a:bodyPr>
          <a:lstStyle/>
          <a:p>
            <a:pPr algn="just">
              <a:lnSpc>
                <a:spcPct val="130000"/>
              </a:lnSpc>
            </a:pPr>
            <a:endParaRPr lang="zh-CN" altLang="en-US" spc="150" dirty="0">
              <a:ln w="3175">
                <a:noFill/>
                <a:prstDash val="dash"/>
              </a:ln>
              <a:solidFill>
                <a:srgbClr val="262626"/>
              </a:solidFill>
              <a:uFillTx/>
              <a:latin typeface="+mn-ea"/>
              <a:ea typeface="微软雅黑" panose="020B0503020204020204" charset="-122"/>
              <a:cs typeface="微软雅黑" panose="020B0503020204020204" charset="-122"/>
              <a:sym typeface="+mn-ea"/>
            </a:endParaRPr>
          </a:p>
        </p:txBody>
      </p:sp>
      <p:sp>
        <p:nvSpPr>
          <p:cNvPr id="2" name="文本框 1"/>
          <p:cNvSpPr txBox="1"/>
          <p:nvPr/>
        </p:nvSpPr>
        <p:spPr>
          <a:xfrm>
            <a:off x="701040" y="1828800"/>
            <a:ext cx="10681335" cy="1568450"/>
          </a:xfrm>
          <a:prstGeom prst="rect">
            <a:avLst/>
          </a:prstGeom>
          <a:solidFill>
            <a:schemeClr val="accent5">
              <a:lumMod val="40000"/>
              <a:lumOff val="60000"/>
            </a:schemeClr>
          </a:solidFill>
        </p:spPr>
        <p:txBody>
          <a:bodyPr wrap="square" rtlCol="0">
            <a:spAutoFit/>
          </a:bodyPr>
          <a:p>
            <a:r>
              <a:rPr lang="en-US" altLang="zh-CN" sz="2400">
                <a:solidFill>
                  <a:srgbClr val="FF0000"/>
                </a:solidFill>
              </a:rPr>
              <a:t>Therefore</a:t>
            </a:r>
            <a:r>
              <a:rPr lang="en-US" altLang="zh-CN" sz="2400"/>
              <a:t>, </a:t>
            </a:r>
            <a:r>
              <a:rPr lang="en-US" altLang="zh-CN" sz="2400">
                <a:solidFill>
                  <a:srgbClr val="FF0000"/>
                </a:solidFill>
              </a:rPr>
              <a:t>my reading habit is far more than </a:t>
            </a:r>
            <a:r>
              <a:rPr lang="en-US" altLang="zh-CN" sz="2400"/>
              <a:t>a pastime; </a:t>
            </a:r>
            <a:r>
              <a:rPr lang="en-US" altLang="zh-CN" sz="2400">
                <a:solidFill>
                  <a:srgbClr val="FF0000"/>
                </a:solidFill>
              </a:rPr>
              <a:t>it is my </a:t>
            </a:r>
            <a:r>
              <a:rPr lang="en-US" altLang="zh-CN" sz="2400"/>
              <a:t>source of inspiration and motivation. </a:t>
            </a:r>
            <a:r>
              <a:rPr lang="en-US" altLang="zh-CN" sz="2400">
                <a:solidFill>
                  <a:srgbClr val="FF0000"/>
                </a:solidFill>
              </a:rPr>
              <a:t>I sincerely urge every fellow student </a:t>
            </a:r>
            <a:r>
              <a:rPr lang="en-US" altLang="zh-CN" sz="2400"/>
              <a:t>to embark on your reading journey .</a:t>
            </a:r>
            <a:r>
              <a:rPr lang="en-US" altLang="zh-CN" sz="2400">
                <a:solidFill>
                  <a:srgbClr val="FF0000"/>
                </a:solidFill>
              </a:rPr>
              <a:t>And then you are bound to </a:t>
            </a:r>
            <a:r>
              <a:rPr lang="en-US" altLang="zh-CN" sz="2400"/>
              <a:t>be surprised by the world and the self you discover within the pages.</a:t>
            </a:r>
            <a:endParaRPr lang="en-US" altLang="zh-CN" sz="2400"/>
          </a:p>
        </p:txBody>
      </p:sp>
      <p:sp>
        <p:nvSpPr>
          <p:cNvPr id="7" name="文本框 6"/>
          <p:cNvSpPr txBox="1"/>
          <p:nvPr/>
        </p:nvSpPr>
        <p:spPr>
          <a:xfrm>
            <a:off x="701040" y="3912235"/>
            <a:ext cx="10681335" cy="1481455"/>
          </a:xfrm>
          <a:prstGeom prst="rect">
            <a:avLst/>
          </a:prstGeom>
          <a:solidFill>
            <a:schemeClr val="accent5">
              <a:lumMod val="40000"/>
              <a:lumOff val="60000"/>
            </a:schemeClr>
          </a:solidFill>
        </p:spPr>
        <p:txBody>
          <a:bodyPr wrap="square" rtlCol="0">
            <a:noAutofit/>
          </a:bodyPr>
          <a:p>
            <a:pPr lvl="0" algn="l">
              <a:buClrTx/>
              <a:buSzTx/>
              <a:buFontTx/>
            </a:pPr>
            <a:r>
              <a:rPr lang="en-US" altLang="zh-CN" sz="2400">
                <a:solidFill>
                  <a:srgbClr val="FF0000"/>
                </a:solidFill>
                <a:sym typeface="+mn-ea"/>
              </a:rPr>
              <a:t>In essence</a:t>
            </a:r>
            <a:r>
              <a:rPr lang="en-US" altLang="zh-CN" sz="2400">
                <a:solidFill>
                  <a:schemeClr val="tx1"/>
                </a:solidFill>
                <a:sym typeface="+mn-ea"/>
              </a:rPr>
              <a:t>, reading guides our thoughts and strengthens our spirit.</a:t>
            </a:r>
            <a:r>
              <a:rPr lang="en-US" altLang="zh-CN" sz="2400">
                <a:solidFill>
                  <a:srgbClr val="FF0000"/>
                </a:solidFill>
                <a:sym typeface="+mn-ea"/>
              </a:rPr>
              <a:t> Let’s embrace this habit, and turn the page together. So</a:t>
            </a:r>
            <a:r>
              <a:rPr lang="en-US" altLang="zh-CN" sz="2400">
                <a:solidFill>
                  <a:schemeClr val="tx1"/>
                </a:solidFill>
                <a:sym typeface="+mn-ea"/>
              </a:rPr>
              <a:t>, what will your next book be</a:t>
            </a:r>
            <a:r>
              <a:rPr lang="en-US" altLang="zh-CN" sz="2400">
                <a:solidFill>
                  <a:srgbClr val="FF0000"/>
                </a:solidFill>
                <a:sym typeface="+mn-ea"/>
              </a:rPr>
              <a:t>?</a:t>
            </a:r>
            <a:r>
              <a:rPr lang="en-US" altLang="zh-CN" sz="2400">
                <a:solidFill>
                  <a:schemeClr val="tx1"/>
                </a:solidFill>
                <a:sym typeface="+mn-ea"/>
              </a:rPr>
              <a:t> </a:t>
            </a:r>
            <a:r>
              <a:rPr lang="en-US" altLang="zh-CN" sz="2400">
                <a:solidFill>
                  <a:srgbClr val="FF0000"/>
                </a:solidFill>
                <a:sym typeface="+mn-ea"/>
              </a:rPr>
              <a:t>The answer </a:t>
            </a:r>
            <a:r>
              <a:rPr lang="en-US" altLang="zh-CN" sz="2400">
                <a:solidFill>
                  <a:schemeClr val="tx1"/>
                </a:solidFill>
                <a:sym typeface="+mn-ea"/>
              </a:rPr>
              <a:t>might just shape who you become.</a:t>
            </a:r>
            <a:endParaRPr lang="en-US" altLang="zh-CN" sz="2400">
              <a:solidFill>
                <a:schemeClr val="tx1"/>
              </a:solidFill>
              <a:sym typeface="+mn-ea"/>
            </a:endParaRPr>
          </a:p>
        </p:txBody>
      </p:sp>
    </p:spTree>
    <p:custDataLst>
      <p:tags r:id="rId4"/>
    </p:custData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p:pic>
        <p:nvPicPr>
          <p:cNvPr id="10" name="图片 9"/>
          <p:cNvPicPr/>
          <p:nvPr/>
        </p:nvPicPr>
        <p:blipFill>
          <a:blip r:embed="rId1">
            <a:alphaModFix amt="40000"/>
          </a:blip>
          <a:stretch>
            <a:fillRect/>
          </a:stretch>
        </p:blipFill>
        <p:spPr>
          <a:xfrm>
            <a:off x="0" y="0"/>
            <a:ext cx="12192000" cy="6858000"/>
          </a:xfrm>
          <a:prstGeom prst="rect">
            <a:avLst/>
          </a:prstGeom>
        </p:spPr>
      </p:pic>
      <p:sp>
        <p:nvSpPr>
          <p:cNvPr id="4" name="文本框 3"/>
          <p:cNvSpPr txBox="1"/>
          <p:nvPr/>
        </p:nvSpPr>
        <p:spPr>
          <a:xfrm>
            <a:off x="4531995" y="187325"/>
            <a:ext cx="6541135" cy="521970"/>
          </a:xfrm>
          <a:prstGeom prst="rect">
            <a:avLst/>
          </a:prstGeom>
          <a:noFill/>
        </p:spPr>
        <p:txBody>
          <a:bodyPr wrap="square" rtlCol="0">
            <a:spAutoFit/>
          </a:bodyPr>
          <a:p>
            <a:r>
              <a:rPr lang="en-US" altLang="zh-CN" sz="2800" b="1">
                <a:latin typeface="Comic Sans MS" panose="030F0702030302020204" charset="0"/>
                <a:cs typeface="Comic Sans MS" panose="030F0702030302020204" charset="0"/>
              </a:rPr>
              <a:t>Sample Writing</a:t>
            </a:r>
            <a:endParaRPr lang="en-US" altLang="zh-CN" sz="2800" b="1">
              <a:latin typeface="Comic Sans MS" panose="030F0702030302020204" charset="0"/>
              <a:cs typeface="Comic Sans MS" panose="030F0702030302020204" charset="0"/>
            </a:endParaRPr>
          </a:p>
        </p:txBody>
      </p:sp>
      <p:sp>
        <p:nvSpPr>
          <p:cNvPr id="5" name="文本框 4"/>
          <p:cNvSpPr txBox="1"/>
          <p:nvPr/>
        </p:nvSpPr>
        <p:spPr>
          <a:xfrm>
            <a:off x="245110" y="770890"/>
            <a:ext cx="6607810" cy="6014720"/>
          </a:xfrm>
          <a:prstGeom prst="rect">
            <a:avLst/>
          </a:prstGeom>
          <a:noFill/>
          <a:ln>
            <a:solidFill>
              <a:schemeClr val="tx1"/>
            </a:solidFill>
          </a:ln>
        </p:spPr>
        <p:txBody>
          <a:bodyPr wrap="square" rtlCol="0">
            <a:spAutoFit/>
          </a:bodyPr>
          <a:p>
            <a:pPr algn="ctr"/>
            <a:r>
              <a:rPr lang="en-US" altLang="zh-CN"/>
              <a:t>How Reading Shapes Me</a:t>
            </a:r>
            <a:endParaRPr lang="en-US" altLang="zh-CN"/>
          </a:p>
          <a:p>
            <a:pPr indent="457200" algn="just">
              <a:lnSpc>
                <a:spcPct val="120000"/>
              </a:lnSpc>
              <a:buClrTx/>
              <a:buSzTx/>
              <a:buNone/>
            </a:pPr>
            <a:r>
              <a:rPr lang="en-US" altLang="zh-CN"/>
              <a:t>While I appreciate the convenience of my e-reader, my true love is the faint smell of paper and ink when leafing through a book for about thirty minutes before sleep, with all my worries vanish into thin air.</a:t>
            </a:r>
            <a:endParaRPr lang="en-US" altLang="zh-CN"/>
          </a:p>
          <a:p>
            <a:pPr indent="457200" algn="just">
              <a:lnSpc>
                <a:spcPct val="120000"/>
              </a:lnSpc>
              <a:buClrTx/>
              <a:buSzTx/>
              <a:buNone/>
            </a:pPr>
            <a:r>
              <a:rPr lang="en-US" altLang="zh-CN"/>
              <a:t>Reading shapes my resilience, and Robinson Crusoe is perhaps its most vivid testament.The twenty-eight-year struggle of  Robinson Crusoe on a deserted island is not merely a fictional adventure, but rather a record of extraordinary willpower. Whenever I encounter seemingly insurmountable problems in my studies or lose heart, Crusoe's soliloquy in the face of despair—"I am resolved to survive by all possible means"—echoes in my mind.</a:t>
            </a:r>
            <a:endParaRPr lang="en-US" altLang="zh-CN"/>
          </a:p>
          <a:p>
            <a:pPr indent="457200" algn="just">
              <a:lnSpc>
                <a:spcPct val="120000"/>
              </a:lnSpc>
              <a:buClrTx/>
              <a:buSzTx/>
              <a:buNone/>
            </a:pPr>
            <a:r>
              <a:rPr lang="en-US" altLang="zh-CN"/>
              <a:t>Therefore, my reading habit is far more than a pastime; it is my source of inspiration and motivation. I sincerely urge every fellow student to embark on your reading journey .And then you are bound to be surprised by the world and the self you discover within the pages.</a:t>
            </a:r>
            <a:endParaRPr lang="en-US" altLang="zh-CN"/>
          </a:p>
        </p:txBody>
      </p:sp>
      <p:sp>
        <p:nvSpPr>
          <p:cNvPr id="6" name="文本框 5"/>
          <p:cNvSpPr txBox="1"/>
          <p:nvPr/>
        </p:nvSpPr>
        <p:spPr>
          <a:xfrm>
            <a:off x="6852920" y="709295"/>
            <a:ext cx="5261610" cy="6185535"/>
          </a:xfrm>
          <a:prstGeom prst="rect">
            <a:avLst/>
          </a:prstGeom>
          <a:noFill/>
        </p:spPr>
        <p:txBody>
          <a:bodyPr wrap="square" rtlCol="0">
            <a:spAutoFit/>
          </a:bodyPr>
          <a:p>
            <a:pPr algn="ctr"/>
            <a:r>
              <a:rPr lang="zh-CN" altLang="en-US" sz="2000">
                <a:latin typeface="楷体" panose="02010609060101010101" charset="-122"/>
                <a:ea typeface="楷体" panose="02010609060101010101" charset="-122"/>
                <a:cs typeface="楷体" panose="02010609060101010101" charset="-122"/>
              </a:rPr>
              <a:t>阅读塑造了我</a:t>
            </a:r>
            <a:endParaRPr lang="zh-CN" altLang="en-US" sz="2000">
              <a:latin typeface="楷体" panose="02010609060101010101" charset="-122"/>
              <a:ea typeface="楷体" panose="02010609060101010101" charset="-122"/>
              <a:cs typeface="楷体" panose="02010609060101010101" charset="-122"/>
            </a:endParaRPr>
          </a:p>
          <a:p>
            <a:pPr indent="457200" fontAlgn="auto"/>
            <a:r>
              <a:rPr lang="zh-CN" altLang="en-US" sz="2000">
                <a:latin typeface="楷体" panose="02010609060101010101" charset="-122"/>
                <a:ea typeface="楷体" panose="02010609060101010101" charset="-122"/>
                <a:cs typeface="楷体" panose="02010609060101010101" charset="-122"/>
              </a:rPr>
              <a:t>虽然我欣赏电子阅读器的便捷，但我真正的挚爱是每晚睡前翻阅书页时那淡淡的纸墨香，当沉浸其中约三十分钟，所有的烦忧都会烟消云散。</a:t>
            </a:r>
            <a:endParaRPr lang="zh-CN" altLang="en-US" sz="2000">
              <a:latin typeface="楷体" panose="02010609060101010101" charset="-122"/>
              <a:ea typeface="楷体" panose="02010609060101010101" charset="-122"/>
              <a:cs typeface="楷体" panose="02010609060101010101" charset="-122"/>
            </a:endParaRPr>
          </a:p>
          <a:p>
            <a:pPr indent="457200" fontAlgn="auto"/>
            <a:r>
              <a:rPr lang="zh-CN" altLang="en-US" sz="2000">
                <a:latin typeface="楷体" panose="02010609060101010101" charset="-122"/>
                <a:ea typeface="楷体" panose="02010609060101010101" charset="-122"/>
                <a:cs typeface="楷体" panose="02010609060101010101" charset="-122"/>
              </a:rPr>
              <a:t>阅读塑造了我的韧性，而《鲁滨逊漂流记》或许是这一点最生动的证明。鲁滨逊在荒岛上二十八年的挣扎，并非仅仅是一个虚构的冒险故事，而是一份非凡意志力的实录。每当我在学习中遇到看似无法克服的难题或感到气馁时，鲁滨逊面对绝境的那句独白——“我决心尽一切可能活下去”——就会在我脑海中回响。</a:t>
            </a:r>
            <a:endParaRPr lang="zh-CN" altLang="en-US" sz="2000">
              <a:latin typeface="楷体" panose="02010609060101010101" charset="-122"/>
              <a:ea typeface="楷体" panose="02010609060101010101" charset="-122"/>
              <a:cs typeface="楷体" panose="02010609060101010101" charset="-122"/>
            </a:endParaRPr>
          </a:p>
          <a:p>
            <a:pPr indent="457200" fontAlgn="auto"/>
            <a:r>
              <a:rPr lang="zh-CN" altLang="en-US" sz="2000">
                <a:latin typeface="楷体" panose="02010609060101010101" charset="-122"/>
                <a:ea typeface="楷体" panose="02010609060101010101" charset="-122"/>
                <a:cs typeface="楷体" panose="02010609060101010101" charset="-122"/>
              </a:rPr>
              <a:t>因此，我的阅读习惯远不止是一种消遣；它是我灵感和动力的源泉。我诚挚地呼吁每一位同学，开启你的阅读之旅吧。你必定会为在书页中发现的那个世界和那个自我而感到惊喜。</a:t>
            </a:r>
            <a:endParaRPr lang="zh-CN" altLang="en-US" sz="2000">
              <a:latin typeface="楷体" panose="02010609060101010101" charset="-122"/>
              <a:ea typeface="楷体" panose="02010609060101010101" charset="-122"/>
              <a:cs typeface="楷体" panose="02010609060101010101" charset="-122"/>
            </a:endParaRPr>
          </a:p>
          <a:p>
            <a:endParaRPr lang="en-US" altLang="zh-CN"/>
          </a:p>
          <a:p>
            <a:endParaRPr lang="en-US" altLang="zh-CN"/>
          </a:p>
        </p:txBody>
      </p:sp>
    </p:spTree>
    <p:custDataLst>
      <p:tags r:id="rId2"/>
    </p:custData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p:nvPr/>
        </p:nvPicPr>
        <p:blipFill>
          <a:blip r:embed="rId1">
            <a:alphaModFix amt="40000"/>
          </a:blip>
          <a:stretch>
            <a:fillRect/>
          </a:stretch>
        </p:blipFill>
        <p:spPr>
          <a:xfrm>
            <a:off x="0" y="0"/>
            <a:ext cx="12192000" cy="6858000"/>
          </a:xfrm>
          <a:prstGeom prst="rect">
            <a:avLst/>
          </a:prstGeom>
        </p:spPr>
      </p:pic>
      <p:sp>
        <p:nvSpPr>
          <p:cNvPr id="6" name="文本框 5"/>
          <p:cNvSpPr txBox="1"/>
          <p:nvPr/>
        </p:nvSpPr>
        <p:spPr>
          <a:xfrm>
            <a:off x="619125" y="151130"/>
            <a:ext cx="6334125" cy="521970"/>
          </a:xfrm>
          <a:prstGeom prst="rect">
            <a:avLst/>
          </a:prstGeom>
          <a:noFill/>
        </p:spPr>
        <p:txBody>
          <a:bodyPr wrap="square" rtlCol="0">
            <a:spAutoFit/>
          </a:bodyPr>
          <a:p>
            <a:r>
              <a:rPr lang="en-US" altLang="zh-CN" sz="2800">
                <a:latin typeface="Comic Sans MS" panose="030F0702030302020204" charset="0"/>
                <a:cs typeface="Comic Sans MS" panose="030F0702030302020204" charset="0"/>
              </a:rPr>
              <a:t>Useful Expressions</a:t>
            </a:r>
            <a:endParaRPr lang="en-US" altLang="zh-CN" sz="2800">
              <a:latin typeface="Comic Sans MS" panose="030F0702030302020204" charset="0"/>
              <a:cs typeface="Comic Sans MS" panose="030F0702030302020204" charset="0"/>
            </a:endParaRPr>
          </a:p>
        </p:txBody>
      </p:sp>
      <p:sp>
        <p:nvSpPr>
          <p:cNvPr id="2" name="文本框 1"/>
          <p:cNvSpPr txBox="1"/>
          <p:nvPr/>
        </p:nvSpPr>
        <p:spPr>
          <a:xfrm>
            <a:off x="445135" y="673100"/>
            <a:ext cx="5829300" cy="5600700"/>
          </a:xfrm>
          <a:prstGeom prst="rect">
            <a:avLst/>
          </a:prstGeom>
        </p:spPr>
        <p:txBody>
          <a:bodyPr wrap="square">
            <a:spAutoFit/>
          </a:bodyPr>
          <a:p>
            <a:pPr algn="l" fontAlgn="auto">
              <a:lnSpc>
                <a:spcPct val="100000"/>
              </a:lnSpc>
              <a:spcBef>
                <a:spcPts val="0"/>
              </a:spcBef>
              <a:buClrTx/>
              <a:buSzTx/>
              <a:buFontTx/>
              <a:buNone/>
            </a:pPr>
            <a:r>
              <a:rPr lang="en-US" altLang="zh-CN" sz="2800" b="0" i="0">
                <a:solidFill>
                  <a:srgbClr val="FF0000"/>
                </a:solidFill>
                <a:latin typeface="Comic Sans MS" panose="030F0702030302020204" charset="0"/>
                <a:cs typeface="Comic Sans MS" panose="030F0702030302020204" charset="0"/>
              </a:rPr>
              <a:t>the benefits of reading</a:t>
            </a:r>
            <a:endParaRPr lang="en-US" altLang="zh-CN" sz="2800" b="0" i="0">
              <a:solidFill>
                <a:srgbClr val="FF0000"/>
              </a:solidFill>
              <a:latin typeface="Comic Sans MS" panose="030F0702030302020204" charset="0"/>
              <a:cs typeface="Comic Sans MS" panose="030F0702030302020204" charset="0"/>
            </a:endParaRPr>
          </a:p>
          <a:p>
            <a:pPr marL="342900" indent="-342900" algn="l" fontAlgn="auto">
              <a:lnSpc>
                <a:spcPct val="110000"/>
              </a:lnSpc>
              <a:spcBef>
                <a:spcPts val="0"/>
              </a:spcBef>
              <a:buClrTx/>
              <a:buSzTx/>
              <a:buFont typeface="+mj-lt"/>
              <a:buAutoNum type="arabicPeriod"/>
            </a:pPr>
            <a:r>
              <a:rPr lang="en-US" altLang="zh-CN" sz="2000" b="0" i="0">
                <a:solidFill>
                  <a:srgbClr val="0F1115"/>
                </a:solidFill>
                <a:latin typeface="Times New Roman" panose="02020603050405020304" charset="0"/>
                <a:ea typeface="quote-cjk-patch"/>
                <a:cs typeface="Times New Roman" panose="02020603050405020304" charset="0"/>
              </a:rPr>
              <a:t>enrich vocabulary and improve writing</a:t>
            </a:r>
            <a:endParaRPr lang="en-US" altLang="zh-CN" sz="2000" b="0" i="0">
              <a:solidFill>
                <a:srgbClr val="0F1115"/>
              </a:solidFill>
              <a:latin typeface="Times New Roman" panose="02020603050405020304" charset="0"/>
              <a:ea typeface="quote-cjk-patch"/>
              <a:cs typeface="Times New Roman" panose="02020603050405020304" charset="0"/>
            </a:endParaRPr>
          </a:p>
          <a:p>
            <a:pPr marL="342900" indent="-342900" algn="l" fontAlgn="auto">
              <a:lnSpc>
                <a:spcPct val="110000"/>
              </a:lnSpc>
              <a:spcBef>
                <a:spcPts val="0"/>
              </a:spcBef>
              <a:buClrTx/>
              <a:buSzTx/>
              <a:buFont typeface="+mj-lt"/>
              <a:buAutoNum type="arabicPeriod"/>
            </a:pPr>
            <a:r>
              <a:rPr lang="en-US" altLang="zh-CN" sz="2000" b="0" i="0">
                <a:solidFill>
                  <a:srgbClr val="0F1115"/>
                </a:solidFill>
                <a:latin typeface="Times New Roman" panose="02020603050405020304" charset="0"/>
                <a:ea typeface="quote-cjk-patch"/>
                <a:cs typeface="Times New Roman" panose="02020603050405020304" charset="0"/>
              </a:rPr>
              <a:t>boost academic performance across subjects</a:t>
            </a:r>
            <a:endParaRPr lang="en-US" altLang="zh-CN" sz="2000" b="0" i="0">
              <a:solidFill>
                <a:srgbClr val="0F1115"/>
              </a:solidFill>
              <a:latin typeface="Times New Roman" panose="02020603050405020304" charset="0"/>
              <a:ea typeface="quote-cjk-patch"/>
              <a:cs typeface="Times New Roman" panose="02020603050405020304" charset="0"/>
            </a:endParaRPr>
          </a:p>
          <a:p>
            <a:pPr marL="342900" indent="-342900" algn="l" fontAlgn="auto">
              <a:lnSpc>
                <a:spcPct val="110000"/>
              </a:lnSpc>
              <a:spcBef>
                <a:spcPts val="0"/>
              </a:spcBef>
              <a:buClrTx/>
              <a:buSzTx/>
              <a:buFont typeface="+mj-lt"/>
              <a:buAutoNum type="arabicPeriod"/>
            </a:pPr>
            <a:r>
              <a:rPr lang="en-US" altLang="zh-CN" sz="2000" b="0" i="0">
                <a:solidFill>
                  <a:srgbClr val="0F1115"/>
                </a:solidFill>
                <a:latin typeface="Times New Roman" panose="02020603050405020304" charset="0"/>
                <a:ea typeface="quote-cjk-patch"/>
                <a:cs typeface="Times New Roman" panose="02020603050405020304" charset="0"/>
              </a:rPr>
              <a:t>master efficient information processing</a:t>
            </a:r>
            <a:endParaRPr lang="en-US" altLang="zh-CN" sz="2000" b="0" i="0">
              <a:solidFill>
                <a:srgbClr val="0F1115"/>
              </a:solidFill>
              <a:latin typeface="Times New Roman" panose="02020603050405020304" charset="0"/>
              <a:ea typeface="quote-cjk-patch"/>
              <a:cs typeface="Times New Roman" panose="02020603050405020304" charset="0"/>
            </a:endParaRPr>
          </a:p>
          <a:p>
            <a:pPr marL="342900" indent="-342900" algn="l" fontAlgn="auto">
              <a:lnSpc>
                <a:spcPct val="110000"/>
              </a:lnSpc>
              <a:spcBef>
                <a:spcPts val="0"/>
              </a:spcBef>
              <a:buClrTx/>
              <a:buSzTx/>
              <a:buFont typeface="+mj-lt"/>
              <a:buAutoNum type="arabicPeriod"/>
            </a:pPr>
            <a:r>
              <a:rPr lang="en-US" altLang="zh-CN" sz="2000" b="0" i="0">
                <a:solidFill>
                  <a:srgbClr val="0F1115"/>
                </a:solidFill>
                <a:latin typeface="Times New Roman" panose="02020603050405020304" charset="0"/>
                <a:ea typeface="quote-cjk-patch"/>
                <a:cs typeface="Times New Roman" panose="02020603050405020304" charset="0"/>
              </a:rPr>
              <a:t>sharpen critical and analytical thinking</a:t>
            </a:r>
            <a:endParaRPr lang="en-US" altLang="zh-CN" sz="2000" b="0" i="0">
              <a:solidFill>
                <a:srgbClr val="0F1115"/>
              </a:solidFill>
              <a:latin typeface="Times New Roman" panose="02020603050405020304" charset="0"/>
              <a:ea typeface="quote-cjk-patch"/>
              <a:cs typeface="Times New Roman" panose="02020603050405020304" charset="0"/>
            </a:endParaRPr>
          </a:p>
          <a:p>
            <a:pPr marL="342900" indent="-342900" algn="l" fontAlgn="auto">
              <a:lnSpc>
                <a:spcPct val="110000"/>
              </a:lnSpc>
              <a:spcBef>
                <a:spcPts val="0"/>
              </a:spcBef>
              <a:buClrTx/>
              <a:buSzTx/>
              <a:buFont typeface="+mj-lt"/>
              <a:buAutoNum type="arabicPeriod"/>
            </a:pPr>
            <a:r>
              <a:rPr lang="en-US" altLang="zh-CN" sz="2000" b="0" i="0">
                <a:solidFill>
                  <a:srgbClr val="0F1115"/>
                </a:solidFill>
                <a:latin typeface="Times New Roman" panose="02020603050405020304" charset="0"/>
                <a:ea typeface="quote-cjk-patch"/>
                <a:cs typeface="Times New Roman" panose="02020603050405020304" charset="0"/>
              </a:rPr>
              <a:t>enhance concentration and mental stamina</a:t>
            </a:r>
            <a:endParaRPr lang="en-US" altLang="zh-CN" sz="2000" b="0" i="0">
              <a:solidFill>
                <a:srgbClr val="0F1115"/>
              </a:solidFill>
              <a:latin typeface="Times New Roman" panose="02020603050405020304" charset="0"/>
              <a:ea typeface="quote-cjk-patch"/>
              <a:cs typeface="Times New Roman" panose="02020603050405020304" charset="0"/>
            </a:endParaRPr>
          </a:p>
          <a:p>
            <a:pPr marL="342900" indent="-342900" algn="l" fontAlgn="auto">
              <a:lnSpc>
                <a:spcPct val="110000"/>
              </a:lnSpc>
              <a:spcBef>
                <a:spcPts val="0"/>
              </a:spcBef>
              <a:buClrTx/>
              <a:buSzTx/>
              <a:buFont typeface="+mj-lt"/>
              <a:buAutoNum type="arabicPeriod"/>
            </a:pPr>
            <a:r>
              <a:rPr lang="en-US" altLang="zh-CN" sz="2000" b="0" i="0">
                <a:solidFill>
                  <a:srgbClr val="0F1115"/>
                </a:solidFill>
                <a:latin typeface="Times New Roman" panose="02020603050405020304" charset="0"/>
                <a:ea typeface="quote-cjk-patch"/>
                <a:cs typeface="Times New Roman" panose="02020603050405020304" charset="0"/>
              </a:rPr>
              <a:t>stimulate creativity and imagination</a:t>
            </a:r>
            <a:endParaRPr lang="en-US" altLang="zh-CN" sz="2000" b="0" i="0">
              <a:solidFill>
                <a:srgbClr val="0F1115"/>
              </a:solidFill>
              <a:latin typeface="Times New Roman" panose="02020603050405020304" charset="0"/>
              <a:ea typeface="quote-cjk-patch"/>
              <a:cs typeface="Times New Roman" panose="02020603050405020304" charset="0"/>
            </a:endParaRPr>
          </a:p>
          <a:p>
            <a:pPr marL="342900" indent="-342900" algn="l" fontAlgn="auto">
              <a:lnSpc>
                <a:spcPct val="110000"/>
              </a:lnSpc>
              <a:spcBef>
                <a:spcPts val="0"/>
              </a:spcBef>
              <a:buClrTx/>
              <a:buSzTx/>
              <a:buFont typeface="+mj-lt"/>
              <a:buAutoNum type="arabicPeriod"/>
            </a:pPr>
            <a:r>
              <a:rPr lang="en-US" altLang="zh-CN" sz="2000" b="0" i="0">
                <a:solidFill>
                  <a:srgbClr val="0F1115"/>
                </a:solidFill>
                <a:latin typeface="Times New Roman" panose="02020603050405020304" charset="0"/>
                <a:ea typeface="quote-cjk-patch"/>
                <a:cs typeface="Times New Roman" panose="02020603050405020304" charset="0"/>
              </a:rPr>
              <a:t>cultivate empathy and understanding</a:t>
            </a:r>
            <a:endParaRPr lang="en-US" altLang="zh-CN" sz="2000" b="0" i="0">
              <a:solidFill>
                <a:srgbClr val="0F1115"/>
              </a:solidFill>
              <a:latin typeface="Times New Roman" panose="02020603050405020304" charset="0"/>
              <a:ea typeface="quote-cjk-patch"/>
              <a:cs typeface="Times New Roman" panose="02020603050405020304" charset="0"/>
            </a:endParaRPr>
          </a:p>
          <a:p>
            <a:pPr marL="342900" indent="-342900" algn="l" fontAlgn="auto">
              <a:lnSpc>
                <a:spcPct val="110000"/>
              </a:lnSpc>
              <a:spcBef>
                <a:spcPts val="0"/>
              </a:spcBef>
              <a:buClrTx/>
              <a:buSzTx/>
              <a:buFont typeface="+mj-lt"/>
              <a:buAutoNum type="arabicPeriod"/>
            </a:pPr>
            <a:r>
              <a:rPr lang="en-US" altLang="zh-CN" sz="2000" b="0" i="0">
                <a:solidFill>
                  <a:srgbClr val="0F1115"/>
                </a:solidFill>
                <a:latin typeface="Times New Roman" panose="02020603050405020304" charset="0"/>
                <a:ea typeface="quote-cjk-patch"/>
                <a:cs typeface="Times New Roman" panose="02020603050405020304" charset="0"/>
              </a:rPr>
              <a:t>build perseverance and a growth mindset</a:t>
            </a:r>
            <a:endParaRPr lang="en-US" altLang="zh-CN" sz="2000" b="0" i="0">
              <a:solidFill>
                <a:srgbClr val="0F1115"/>
              </a:solidFill>
              <a:latin typeface="Times New Roman" panose="02020603050405020304" charset="0"/>
              <a:ea typeface="quote-cjk-patch"/>
              <a:cs typeface="Times New Roman" panose="02020603050405020304" charset="0"/>
            </a:endParaRPr>
          </a:p>
          <a:p>
            <a:pPr marL="342900" indent="-342900" algn="l" fontAlgn="auto">
              <a:lnSpc>
                <a:spcPct val="110000"/>
              </a:lnSpc>
              <a:spcBef>
                <a:spcPts val="0"/>
              </a:spcBef>
              <a:buClrTx/>
              <a:buSzTx/>
              <a:buFont typeface="+mj-lt"/>
              <a:buAutoNum type="arabicPeriod"/>
            </a:pPr>
            <a:r>
              <a:rPr lang="en-US" altLang="zh-CN" sz="2000" b="0" i="0">
                <a:solidFill>
                  <a:srgbClr val="0F1115"/>
                </a:solidFill>
                <a:latin typeface="Times New Roman" panose="02020603050405020304" charset="0"/>
                <a:ea typeface="quote-cjk-patch"/>
                <a:cs typeface="Times New Roman" panose="02020603050405020304" charset="0"/>
              </a:rPr>
              <a:t>shape values and moral judgment</a:t>
            </a:r>
            <a:endParaRPr lang="en-US" altLang="zh-CN" sz="2000" b="0" i="0">
              <a:solidFill>
                <a:srgbClr val="0F1115"/>
              </a:solidFill>
              <a:latin typeface="Times New Roman" panose="02020603050405020304" charset="0"/>
              <a:ea typeface="quote-cjk-patch"/>
              <a:cs typeface="Times New Roman" panose="02020603050405020304" charset="0"/>
            </a:endParaRPr>
          </a:p>
          <a:p>
            <a:pPr marL="342900" indent="-342900" algn="l" fontAlgn="auto">
              <a:lnSpc>
                <a:spcPct val="110000"/>
              </a:lnSpc>
              <a:spcBef>
                <a:spcPts val="0"/>
              </a:spcBef>
              <a:buClrTx/>
              <a:buSzTx/>
              <a:buFont typeface="+mj-lt"/>
              <a:buAutoNum type="arabicPeriod"/>
            </a:pPr>
            <a:r>
              <a:rPr lang="en-US" altLang="zh-CN" sz="2000" b="0" i="0">
                <a:solidFill>
                  <a:srgbClr val="0F1115"/>
                </a:solidFill>
                <a:latin typeface="Times New Roman" panose="02020603050405020304" charset="0"/>
                <a:ea typeface="quote-cjk-patch"/>
                <a:cs typeface="Times New Roman" panose="02020603050405020304" charset="0"/>
              </a:rPr>
              <a:t>reduce stress and achieve mental escape</a:t>
            </a:r>
            <a:endParaRPr lang="en-US" altLang="zh-CN" sz="2000" b="0" i="0">
              <a:solidFill>
                <a:srgbClr val="0F1115"/>
              </a:solidFill>
              <a:latin typeface="Times New Roman" panose="02020603050405020304" charset="0"/>
              <a:ea typeface="quote-cjk-patch"/>
              <a:cs typeface="Times New Roman" panose="02020603050405020304" charset="0"/>
            </a:endParaRPr>
          </a:p>
          <a:p>
            <a:pPr marL="342900" indent="-342900" algn="l" fontAlgn="auto">
              <a:lnSpc>
                <a:spcPct val="110000"/>
              </a:lnSpc>
              <a:spcBef>
                <a:spcPts val="0"/>
              </a:spcBef>
              <a:buClrTx/>
              <a:buSzTx/>
              <a:buFont typeface="+mj-lt"/>
              <a:buAutoNum type="arabicPeriod"/>
            </a:pPr>
            <a:r>
              <a:rPr lang="en-US" altLang="zh-CN" sz="2000" b="0" i="0">
                <a:solidFill>
                  <a:srgbClr val="0F1115"/>
                </a:solidFill>
                <a:latin typeface="Times New Roman" panose="02020603050405020304" charset="0"/>
                <a:ea typeface="quote-cjk-patch"/>
                <a:cs typeface="Times New Roman" panose="02020603050405020304" charset="0"/>
              </a:rPr>
              <a:t>increase self-awareness and emotional iq</a:t>
            </a:r>
            <a:endParaRPr lang="en-US" altLang="zh-CN" sz="2000" b="0" i="0">
              <a:solidFill>
                <a:srgbClr val="0F1115"/>
              </a:solidFill>
              <a:latin typeface="Times New Roman" panose="02020603050405020304" charset="0"/>
              <a:ea typeface="quote-cjk-patch"/>
              <a:cs typeface="Times New Roman" panose="02020603050405020304" charset="0"/>
            </a:endParaRPr>
          </a:p>
          <a:p>
            <a:pPr marL="342900" indent="-342900" algn="l" fontAlgn="auto">
              <a:lnSpc>
                <a:spcPct val="110000"/>
              </a:lnSpc>
              <a:spcBef>
                <a:spcPts val="0"/>
              </a:spcBef>
              <a:buClrTx/>
              <a:buSzTx/>
              <a:buFont typeface="+mj-lt"/>
              <a:buAutoNum type="arabicPeriod"/>
            </a:pPr>
            <a:r>
              <a:rPr lang="en-US" altLang="zh-CN" sz="2000" b="0" i="0">
                <a:solidFill>
                  <a:srgbClr val="0F1115"/>
                </a:solidFill>
                <a:latin typeface="Times New Roman" panose="02020603050405020304" charset="0"/>
                <a:ea typeface="quote-cjk-patch"/>
                <a:cs typeface="Times New Roman" panose="02020603050405020304" charset="0"/>
              </a:rPr>
              <a:t>find solace and inner peace</a:t>
            </a:r>
            <a:endParaRPr lang="en-US" altLang="zh-CN" sz="2000" b="0" i="0">
              <a:solidFill>
                <a:srgbClr val="0F1115"/>
              </a:solidFill>
              <a:latin typeface="Times New Roman" panose="02020603050405020304" charset="0"/>
              <a:ea typeface="quote-cjk-patch"/>
              <a:cs typeface="Times New Roman" panose="02020603050405020304" charset="0"/>
            </a:endParaRPr>
          </a:p>
          <a:p>
            <a:pPr marL="342900" indent="-342900" algn="l" fontAlgn="auto">
              <a:lnSpc>
                <a:spcPct val="110000"/>
              </a:lnSpc>
              <a:spcBef>
                <a:spcPts val="0"/>
              </a:spcBef>
              <a:buClrTx/>
              <a:buSzTx/>
              <a:buFont typeface="+mj-lt"/>
              <a:buAutoNum type="arabicPeriod"/>
            </a:pPr>
            <a:r>
              <a:rPr lang="en-US" altLang="zh-CN" sz="2000" b="0" i="0">
                <a:solidFill>
                  <a:srgbClr val="0F1115"/>
                </a:solidFill>
                <a:latin typeface="Times New Roman" panose="02020603050405020304" charset="0"/>
                <a:ea typeface="quote-cjk-patch"/>
                <a:cs typeface="Times New Roman" panose="02020603050405020304" charset="0"/>
              </a:rPr>
              <a:t>broaden horizons and cultural insight</a:t>
            </a:r>
            <a:endParaRPr lang="en-US" altLang="zh-CN" sz="2000" b="0" i="0">
              <a:solidFill>
                <a:srgbClr val="0F1115"/>
              </a:solidFill>
              <a:latin typeface="Times New Roman" panose="02020603050405020304" charset="0"/>
              <a:ea typeface="quote-cjk-patch"/>
              <a:cs typeface="Times New Roman" panose="02020603050405020304" charset="0"/>
            </a:endParaRPr>
          </a:p>
          <a:p>
            <a:pPr marL="342900" indent="-342900" algn="l" fontAlgn="auto">
              <a:lnSpc>
                <a:spcPct val="110000"/>
              </a:lnSpc>
              <a:spcBef>
                <a:spcPts val="0"/>
              </a:spcBef>
              <a:buClrTx/>
              <a:buSzTx/>
              <a:buFont typeface="+mj-lt"/>
              <a:buAutoNum type="arabicPeriod"/>
            </a:pPr>
            <a:r>
              <a:rPr lang="en-US" altLang="zh-CN" sz="2000" b="0" i="0">
                <a:solidFill>
                  <a:srgbClr val="0F1115"/>
                </a:solidFill>
                <a:latin typeface="Times New Roman" panose="02020603050405020304" charset="0"/>
                <a:ea typeface="quote-cjk-patch"/>
                <a:cs typeface="Times New Roman" panose="02020603050405020304" charset="0"/>
              </a:rPr>
              <a:t>spark curiosity and a lifelong love of learning</a:t>
            </a:r>
            <a:endParaRPr lang="en-US" altLang="zh-CN" sz="2000" b="0" i="0">
              <a:solidFill>
                <a:srgbClr val="0F1115"/>
              </a:solidFill>
              <a:latin typeface="Times New Roman" panose="02020603050405020304" charset="0"/>
              <a:ea typeface="quote-cjk-patch"/>
              <a:cs typeface="Times New Roman" panose="02020603050405020304" charset="0"/>
            </a:endParaRPr>
          </a:p>
          <a:p>
            <a:pPr marL="342900" indent="-342900" algn="l" fontAlgn="auto">
              <a:lnSpc>
                <a:spcPct val="110000"/>
              </a:lnSpc>
              <a:spcBef>
                <a:spcPts val="0"/>
              </a:spcBef>
              <a:buClrTx/>
              <a:buSzTx/>
              <a:buFont typeface="+mj-lt"/>
              <a:buAutoNum type="arabicPeriod"/>
            </a:pPr>
            <a:r>
              <a:rPr lang="en-US" altLang="zh-CN" sz="2000" b="0" i="0">
                <a:solidFill>
                  <a:srgbClr val="0F1115"/>
                </a:solidFill>
                <a:latin typeface="Times New Roman" panose="02020603050405020304" charset="0"/>
                <a:ea typeface="quote-cjk-patch"/>
                <a:cs typeface="Times New Roman" panose="02020603050405020304" charset="0"/>
              </a:rPr>
              <a:t>provide common ground for social connection</a:t>
            </a:r>
            <a:endParaRPr lang="en-US" altLang="zh-CN" sz="2000" b="0" i="0">
              <a:solidFill>
                <a:srgbClr val="0F1115"/>
              </a:solidFill>
              <a:latin typeface="Times New Roman" panose="02020603050405020304" charset="0"/>
              <a:ea typeface="quote-cjk-patch"/>
              <a:cs typeface="Times New Roman" panose="02020603050405020304" charset="0"/>
            </a:endParaRPr>
          </a:p>
        </p:txBody>
      </p:sp>
      <p:sp>
        <p:nvSpPr>
          <p:cNvPr id="3" name="文本框 2"/>
          <p:cNvSpPr txBox="1"/>
          <p:nvPr/>
        </p:nvSpPr>
        <p:spPr>
          <a:xfrm>
            <a:off x="6638290" y="1200150"/>
            <a:ext cx="5488305" cy="5073650"/>
          </a:xfrm>
          <a:prstGeom prst="rect">
            <a:avLst/>
          </a:prstGeom>
          <a:noFill/>
        </p:spPr>
        <p:txBody>
          <a:bodyPr wrap="square" rtlCol="0">
            <a:spAutoFit/>
          </a:bodyPr>
          <a:p>
            <a:pPr marL="342900" indent="-342900">
              <a:lnSpc>
                <a:spcPct val="90000"/>
              </a:lnSpc>
              <a:buFont typeface="+mj-lt"/>
              <a:buAutoNum type="arabicPeriod"/>
            </a:pPr>
            <a:r>
              <a:rPr lang="zh-CN" altLang="en-US" sz="2400">
                <a:latin typeface="楷体" panose="02010609060101010101" charset="-122"/>
                <a:ea typeface="楷体" panose="02010609060101010101" charset="-122"/>
              </a:rPr>
              <a:t>丰富词汇与提升写作</a:t>
            </a:r>
            <a:endParaRPr lang="zh-CN" altLang="en-US" sz="2400">
              <a:latin typeface="楷体" panose="02010609060101010101" charset="-122"/>
              <a:ea typeface="楷体" panose="02010609060101010101" charset="-122"/>
            </a:endParaRPr>
          </a:p>
          <a:p>
            <a:pPr marL="342900" indent="-342900">
              <a:lnSpc>
                <a:spcPct val="90000"/>
              </a:lnSpc>
              <a:buFont typeface="+mj-lt"/>
              <a:buAutoNum type="arabicPeriod"/>
            </a:pPr>
            <a:r>
              <a:rPr lang="zh-CN" altLang="en-US" sz="2400">
                <a:latin typeface="楷体" panose="02010609060101010101" charset="-122"/>
                <a:ea typeface="楷体" panose="02010609060101010101" charset="-122"/>
              </a:rPr>
              <a:t>促进全科学业成绩</a:t>
            </a:r>
            <a:endParaRPr lang="zh-CN" altLang="en-US" sz="2400">
              <a:latin typeface="楷体" panose="02010609060101010101" charset="-122"/>
              <a:ea typeface="楷体" panose="02010609060101010101" charset="-122"/>
            </a:endParaRPr>
          </a:p>
          <a:p>
            <a:pPr marL="342900" indent="-342900">
              <a:lnSpc>
                <a:spcPct val="90000"/>
              </a:lnSpc>
              <a:buFont typeface="+mj-lt"/>
              <a:buAutoNum type="arabicPeriod"/>
            </a:pPr>
            <a:r>
              <a:rPr lang="zh-CN" altLang="en-US" sz="2400">
                <a:latin typeface="楷体" panose="02010609060101010101" charset="-122"/>
                <a:ea typeface="楷体" panose="02010609060101010101" charset="-122"/>
              </a:rPr>
              <a:t>掌握高效信息处理</a:t>
            </a:r>
            <a:endParaRPr lang="zh-CN" altLang="en-US" sz="2400">
              <a:latin typeface="楷体" panose="02010609060101010101" charset="-122"/>
              <a:ea typeface="楷体" panose="02010609060101010101" charset="-122"/>
            </a:endParaRPr>
          </a:p>
          <a:p>
            <a:pPr marL="342900" indent="-342900">
              <a:lnSpc>
                <a:spcPct val="90000"/>
              </a:lnSpc>
              <a:buFont typeface="+mj-lt"/>
              <a:buAutoNum type="arabicPeriod"/>
            </a:pPr>
            <a:r>
              <a:rPr lang="zh-CN" altLang="en-US" sz="2400">
                <a:latin typeface="楷体" panose="02010609060101010101" charset="-122"/>
                <a:ea typeface="楷体" panose="02010609060101010101" charset="-122"/>
              </a:rPr>
              <a:t>磨砺批判性与分析性思维</a:t>
            </a:r>
            <a:endParaRPr lang="zh-CN" altLang="en-US" sz="2400">
              <a:latin typeface="楷体" panose="02010609060101010101" charset="-122"/>
              <a:ea typeface="楷体" panose="02010609060101010101" charset="-122"/>
            </a:endParaRPr>
          </a:p>
          <a:p>
            <a:pPr marL="342900" indent="-342900">
              <a:lnSpc>
                <a:spcPct val="90000"/>
              </a:lnSpc>
              <a:buFont typeface="+mj-lt"/>
              <a:buAutoNum type="arabicPeriod"/>
            </a:pPr>
            <a:r>
              <a:rPr lang="zh-CN" altLang="en-US" sz="2400">
                <a:latin typeface="楷体" panose="02010609060101010101" charset="-122"/>
                <a:ea typeface="楷体" panose="02010609060101010101" charset="-122"/>
              </a:rPr>
              <a:t>增强专注力与思维耐力</a:t>
            </a:r>
            <a:endParaRPr lang="zh-CN" altLang="en-US" sz="2400">
              <a:latin typeface="楷体" panose="02010609060101010101" charset="-122"/>
              <a:ea typeface="楷体" panose="02010609060101010101" charset="-122"/>
            </a:endParaRPr>
          </a:p>
          <a:p>
            <a:pPr marL="342900" indent="-342900">
              <a:lnSpc>
                <a:spcPct val="90000"/>
              </a:lnSpc>
              <a:buFont typeface="+mj-lt"/>
              <a:buAutoNum type="arabicPeriod"/>
            </a:pPr>
            <a:r>
              <a:rPr lang="zh-CN" altLang="en-US" sz="2400">
                <a:latin typeface="楷体" panose="02010609060101010101" charset="-122"/>
                <a:ea typeface="楷体" panose="02010609060101010101" charset="-122"/>
              </a:rPr>
              <a:t>激发创造力与想象力</a:t>
            </a:r>
            <a:endParaRPr lang="zh-CN" altLang="en-US" sz="2400">
              <a:latin typeface="楷体" panose="02010609060101010101" charset="-122"/>
              <a:ea typeface="楷体" panose="02010609060101010101" charset="-122"/>
            </a:endParaRPr>
          </a:p>
          <a:p>
            <a:pPr marL="342900" indent="-342900">
              <a:lnSpc>
                <a:spcPct val="90000"/>
              </a:lnSpc>
              <a:buFont typeface="+mj-lt"/>
              <a:buAutoNum type="arabicPeriod"/>
            </a:pPr>
            <a:r>
              <a:rPr lang="zh-CN" altLang="en-US" sz="2400">
                <a:latin typeface="楷体" panose="02010609060101010101" charset="-122"/>
                <a:ea typeface="楷体" panose="02010609060101010101" charset="-122"/>
              </a:rPr>
              <a:t>培育同理心与理解力</a:t>
            </a:r>
            <a:endParaRPr lang="zh-CN" altLang="en-US" sz="2400">
              <a:latin typeface="楷体" panose="02010609060101010101" charset="-122"/>
              <a:ea typeface="楷体" panose="02010609060101010101" charset="-122"/>
            </a:endParaRPr>
          </a:p>
          <a:p>
            <a:pPr marL="342900" indent="-342900">
              <a:lnSpc>
                <a:spcPct val="90000"/>
              </a:lnSpc>
              <a:buFont typeface="+mj-lt"/>
              <a:buAutoNum type="arabicPeriod"/>
            </a:pPr>
            <a:r>
              <a:rPr lang="zh-CN" altLang="en-US" sz="2400">
                <a:latin typeface="楷体" panose="02010609060101010101" charset="-122"/>
                <a:ea typeface="楷体" panose="02010609060101010101" charset="-122"/>
              </a:rPr>
              <a:t>锻造毅力与成长型思维</a:t>
            </a:r>
            <a:endParaRPr lang="zh-CN" altLang="en-US" sz="2400">
              <a:latin typeface="楷体" panose="02010609060101010101" charset="-122"/>
              <a:ea typeface="楷体" panose="02010609060101010101" charset="-122"/>
            </a:endParaRPr>
          </a:p>
          <a:p>
            <a:pPr marL="342900" indent="-342900">
              <a:lnSpc>
                <a:spcPct val="90000"/>
              </a:lnSpc>
              <a:buFont typeface="+mj-lt"/>
              <a:buAutoNum type="arabicPeriod"/>
            </a:pPr>
            <a:r>
              <a:rPr lang="zh-CN" altLang="en-US" sz="2400">
                <a:latin typeface="楷体" panose="02010609060101010101" charset="-122"/>
                <a:ea typeface="楷体" panose="02010609060101010101" charset="-122"/>
              </a:rPr>
              <a:t>塑造价值观与道德判断力</a:t>
            </a:r>
            <a:endParaRPr lang="zh-CN" altLang="en-US" sz="2400">
              <a:latin typeface="楷体" panose="02010609060101010101" charset="-122"/>
              <a:ea typeface="楷体" panose="02010609060101010101" charset="-122"/>
            </a:endParaRPr>
          </a:p>
          <a:p>
            <a:pPr marL="342900" indent="-342900">
              <a:lnSpc>
                <a:spcPct val="90000"/>
              </a:lnSpc>
              <a:buFont typeface="+mj-lt"/>
              <a:buAutoNum type="arabicPeriod"/>
            </a:pPr>
            <a:r>
              <a:rPr lang="zh-CN" altLang="en-US" sz="2400">
                <a:latin typeface="楷体" panose="02010609060101010101" charset="-122"/>
                <a:ea typeface="楷体" panose="02010609060101010101" charset="-122"/>
              </a:rPr>
              <a:t>减轻压力与实现精神逃离</a:t>
            </a:r>
            <a:endParaRPr lang="zh-CN" altLang="en-US" sz="2400">
              <a:latin typeface="楷体" panose="02010609060101010101" charset="-122"/>
              <a:ea typeface="楷体" panose="02010609060101010101" charset="-122"/>
            </a:endParaRPr>
          </a:p>
          <a:p>
            <a:pPr marL="342900" indent="-342900">
              <a:lnSpc>
                <a:spcPct val="90000"/>
              </a:lnSpc>
              <a:buFont typeface="+mj-lt"/>
              <a:buAutoNum type="arabicPeriod"/>
            </a:pPr>
            <a:r>
              <a:rPr lang="zh-CN" altLang="en-US" sz="2400">
                <a:latin typeface="楷体" panose="02010609060101010101" charset="-122"/>
                <a:ea typeface="楷体" panose="02010609060101010101" charset="-122"/>
              </a:rPr>
              <a:t>提升自我认知与情商</a:t>
            </a:r>
            <a:endParaRPr lang="zh-CN" altLang="en-US" sz="2400">
              <a:latin typeface="楷体" panose="02010609060101010101" charset="-122"/>
              <a:ea typeface="楷体" panose="02010609060101010101" charset="-122"/>
            </a:endParaRPr>
          </a:p>
          <a:p>
            <a:pPr marL="342900" indent="-342900">
              <a:lnSpc>
                <a:spcPct val="90000"/>
              </a:lnSpc>
              <a:buFont typeface="+mj-lt"/>
              <a:buAutoNum type="arabicPeriod"/>
            </a:pPr>
            <a:r>
              <a:rPr lang="zh-CN" altLang="en-US" sz="2400">
                <a:latin typeface="楷体" panose="02010609060101010101" charset="-122"/>
                <a:ea typeface="楷体" panose="02010609060101010101" charset="-122"/>
              </a:rPr>
              <a:t>寻求慰藉与内心平静</a:t>
            </a:r>
            <a:endParaRPr lang="zh-CN" altLang="en-US" sz="2400">
              <a:latin typeface="楷体" panose="02010609060101010101" charset="-122"/>
              <a:ea typeface="楷体" panose="02010609060101010101" charset="-122"/>
            </a:endParaRPr>
          </a:p>
          <a:p>
            <a:pPr marL="342900" indent="-342900">
              <a:lnSpc>
                <a:spcPct val="90000"/>
              </a:lnSpc>
              <a:buFont typeface="+mj-lt"/>
              <a:buAutoNum type="arabicPeriod"/>
            </a:pPr>
            <a:r>
              <a:rPr lang="zh-CN" altLang="en-US" sz="2400">
                <a:latin typeface="楷体" panose="02010609060101010101" charset="-122"/>
                <a:ea typeface="楷体" panose="02010609060101010101" charset="-122"/>
              </a:rPr>
              <a:t>拓宽视野与文化洞察</a:t>
            </a:r>
            <a:endParaRPr lang="zh-CN" altLang="en-US" sz="2400">
              <a:latin typeface="楷体" panose="02010609060101010101" charset="-122"/>
              <a:ea typeface="楷体" panose="02010609060101010101" charset="-122"/>
            </a:endParaRPr>
          </a:p>
          <a:p>
            <a:pPr marL="342900" indent="-342900">
              <a:lnSpc>
                <a:spcPct val="90000"/>
              </a:lnSpc>
              <a:buFont typeface="+mj-lt"/>
              <a:buAutoNum type="arabicPeriod"/>
            </a:pPr>
            <a:r>
              <a:rPr lang="zh-CN" altLang="en-US" sz="2400">
                <a:latin typeface="楷体" panose="02010609060101010101" charset="-122"/>
                <a:ea typeface="楷体" panose="02010609060101010101" charset="-122"/>
              </a:rPr>
              <a:t>激发好奇心与终身学习热情</a:t>
            </a:r>
            <a:endParaRPr lang="zh-CN" altLang="en-US" sz="2400">
              <a:latin typeface="楷体" panose="02010609060101010101" charset="-122"/>
              <a:ea typeface="楷体" panose="02010609060101010101" charset="-122"/>
            </a:endParaRPr>
          </a:p>
          <a:p>
            <a:pPr marL="342900" indent="-342900">
              <a:lnSpc>
                <a:spcPct val="90000"/>
              </a:lnSpc>
              <a:buFont typeface="+mj-lt"/>
              <a:buAutoNum type="arabicPeriod"/>
            </a:pPr>
            <a:r>
              <a:rPr lang="zh-CN" altLang="en-US" sz="2400">
                <a:latin typeface="楷体" panose="02010609060101010101" charset="-122"/>
                <a:ea typeface="楷体" panose="02010609060101010101" charset="-122"/>
              </a:rPr>
              <a:t>提供社交连接的共同话题</a:t>
            </a:r>
            <a:endParaRPr lang="zh-CN" altLang="en-US" sz="2400">
              <a:latin typeface="楷体" panose="02010609060101010101" charset="-122"/>
              <a:ea typeface="楷体" panose="02010609060101010101" charset="-122"/>
            </a:endParaRPr>
          </a:p>
        </p:txBody>
      </p:sp>
    </p:spTree>
    <p:custDataLst>
      <p:tags r:id="rId2"/>
    </p:custData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 name="图片 9"/>
          <p:cNvPicPr/>
          <p:nvPr/>
        </p:nvPicPr>
        <p:blipFill>
          <a:blip r:embed="rId1">
            <a:alphaModFix amt="40000"/>
          </a:blip>
          <a:stretch>
            <a:fillRect/>
          </a:stretch>
        </p:blipFill>
        <p:spPr>
          <a:xfrm>
            <a:off x="0" y="0"/>
            <a:ext cx="12192000" cy="6858000"/>
          </a:xfrm>
          <a:prstGeom prst="rect">
            <a:avLst/>
          </a:prstGeom>
        </p:spPr>
      </p:pic>
      <p:sp>
        <p:nvSpPr>
          <p:cNvPr id="6" name="文本框 5"/>
          <p:cNvSpPr txBox="1"/>
          <p:nvPr/>
        </p:nvSpPr>
        <p:spPr>
          <a:xfrm>
            <a:off x="439420" y="314325"/>
            <a:ext cx="6334125" cy="521970"/>
          </a:xfrm>
          <a:prstGeom prst="rect">
            <a:avLst/>
          </a:prstGeom>
          <a:noFill/>
        </p:spPr>
        <p:txBody>
          <a:bodyPr wrap="square" rtlCol="0">
            <a:spAutoFit/>
          </a:bodyPr>
          <a:p>
            <a:r>
              <a:rPr lang="en-US" altLang="zh-CN" sz="2800">
                <a:highlight>
                  <a:srgbClr val="FFFF00"/>
                </a:highlight>
                <a:latin typeface="Comic Sans MS" panose="030F0702030302020204" charset="0"/>
                <a:cs typeface="Comic Sans MS" panose="030F0702030302020204" charset="0"/>
              </a:rPr>
              <a:t>Useful Sentence Patterns </a:t>
            </a:r>
            <a:endParaRPr lang="en-US" altLang="zh-CN" sz="2800">
              <a:highlight>
                <a:srgbClr val="FFFF00"/>
              </a:highlight>
              <a:latin typeface="Comic Sans MS" panose="030F0702030302020204" charset="0"/>
              <a:cs typeface="Comic Sans MS" panose="030F0702030302020204" charset="0"/>
            </a:endParaRPr>
          </a:p>
        </p:txBody>
      </p:sp>
      <p:sp>
        <p:nvSpPr>
          <p:cNvPr id="4" name="文本框 3"/>
          <p:cNvSpPr txBox="1"/>
          <p:nvPr/>
        </p:nvSpPr>
        <p:spPr>
          <a:xfrm>
            <a:off x="439420" y="1304290"/>
            <a:ext cx="10897870" cy="922020"/>
          </a:xfrm>
          <a:prstGeom prst="rect">
            <a:avLst/>
          </a:prstGeom>
          <a:noFill/>
        </p:spPr>
        <p:txBody>
          <a:bodyPr wrap="square" rtlCol="0">
            <a:spAutoFit/>
          </a:bodyPr>
          <a:p>
            <a:pPr marL="342900" indent="-342900">
              <a:buFont typeface="+mj-ea"/>
              <a:buAutoNum type="circleNumDbPlain"/>
            </a:pPr>
            <a:r>
              <a:rPr lang="en-US" altLang="zh-CN" b="1">
                <a:solidFill>
                  <a:srgbClr val="FF0000"/>
                </a:solidFill>
                <a:latin typeface="Times New Roman" panose="02020603050405020304" charset="0"/>
                <a:cs typeface="Times New Roman" panose="02020603050405020304" charset="0"/>
                <a:sym typeface="+mn-ea"/>
              </a:rPr>
              <a:t>As...</a:t>
            </a:r>
            <a:r>
              <a:rPr lang="en-US" altLang="zh-CN">
                <a:latin typeface="Times New Roman" panose="02020603050405020304" charset="0"/>
                <a:cs typeface="Times New Roman" panose="02020603050405020304" charset="0"/>
                <a:sym typeface="+mn-ea"/>
              </a:rPr>
              <a:t>, my </a:t>
            </a:r>
            <a:r>
              <a:rPr lang="en-US" altLang="zh-CN" b="1">
                <a:solidFill>
                  <a:srgbClr val="FF0000"/>
                </a:solidFill>
                <a:latin typeface="Times New Roman" panose="02020603050405020304" charset="0"/>
                <a:cs typeface="Times New Roman" panose="02020603050405020304" charset="0"/>
                <a:sym typeface="+mn-ea"/>
              </a:rPr>
              <a:t>reading routine</a:t>
            </a:r>
            <a:r>
              <a:rPr lang="en-US" altLang="zh-CN">
                <a:solidFill>
                  <a:srgbClr val="FF0000"/>
                </a:solidFill>
                <a:latin typeface="Times New Roman" panose="02020603050405020304" charset="0"/>
                <a:cs typeface="Times New Roman" panose="02020603050405020304" charset="0"/>
                <a:sym typeface="+mn-ea"/>
              </a:rPr>
              <a:t> </a:t>
            </a:r>
            <a:r>
              <a:rPr lang="en-US" altLang="zh-CN">
                <a:latin typeface="Times New Roman" panose="02020603050405020304" charset="0"/>
                <a:cs typeface="Times New Roman" panose="02020603050405020304" charset="0"/>
                <a:sym typeface="+mn-ea"/>
              </a:rPr>
              <a:t>centers on.... Every evening,I </a:t>
            </a:r>
            <a:r>
              <a:rPr lang="en-US" altLang="zh-CN" b="1">
                <a:solidFill>
                  <a:srgbClr val="FF0000"/>
                </a:solidFill>
                <a:latin typeface="Times New Roman" panose="02020603050405020304" charset="0"/>
                <a:cs typeface="Times New Roman" panose="02020603050405020304" charset="0"/>
                <a:sym typeface="+mn-ea"/>
              </a:rPr>
              <a:t>immerse</a:t>
            </a:r>
            <a:r>
              <a:rPr lang="en-US" altLang="zh-CN">
                <a:solidFill>
                  <a:srgbClr val="FF0000"/>
                </a:solidFill>
                <a:latin typeface="Times New Roman" panose="02020603050405020304" charset="0"/>
                <a:cs typeface="Times New Roman" panose="02020603050405020304" charset="0"/>
                <a:sym typeface="+mn-ea"/>
              </a:rPr>
              <a:t> </a:t>
            </a:r>
            <a:r>
              <a:rPr lang="en-US" altLang="zh-CN">
                <a:latin typeface="Times New Roman" panose="02020603050405020304" charset="0"/>
                <a:cs typeface="Times New Roman" panose="02020603050405020304" charset="0"/>
                <a:sym typeface="+mn-ea"/>
              </a:rPr>
              <a:t>myself </a:t>
            </a:r>
            <a:r>
              <a:rPr lang="en-US" altLang="zh-CN" b="1">
                <a:solidFill>
                  <a:srgbClr val="FF0000"/>
                </a:solidFill>
                <a:latin typeface="Times New Roman" panose="02020603050405020304" charset="0"/>
                <a:cs typeface="Times New Roman" panose="02020603050405020304" charset="0"/>
                <a:sym typeface="+mn-ea"/>
              </a:rPr>
              <a:t>in</a:t>
            </a:r>
            <a:r>
              <a:rPr lang="en-US" altLang="zh-CN">
                <a:latin typeface="Times New Roman" panose="02020603050405020304" charset="0"/>
                <a:cs typeface="Times New Roman" panose="02020603050405020304" charset="0"/>
                <a:sym typeface="+mn-ea"/>
              </a:rPr>
              <a:t> a book </a:t>
            </a:r>
            <a:r>
              <a:rPr lang="en-US" altLang="zh-CN" b="1">
                <a:solidFill>
                  <a:srgbClr val="FF0000"/>
                </a:solidFill>
                <a:latin typeface="Times New Roman" panose="02020603050405020304" charset="0"/>
                <a:cs typeface="Times New Roman" panose="02020603050405020304" charset="0"/>
                <a:sym typeface="+mn-ea"/>
              </a:rPr>
              <a:t>for </a:t>
            </a:r>
            <a:r>
              <a:rPr lang="en-US" altLang="zh-CN">
                <a:latin typeface="Times New Roman" panose="02020603050405020304" charset="0"/>
                <a:cs typeface="Times New Roman" panose="02020603050405020304" charset="0"/>
                <a:sym typeface="+mn-ea"/>
              </a:rPr>
              <a:t>about ...minutes before sleep.</a:t>
            </a:r>
            <a:endParaRPr lang="en-US" altLang="zh-CN">
              <a:latin typeface="Times New Roman" panose="02020603050405020304" charset="0"/>
              <a:cs typeface="Times New Roman" panose="02020603050405020304" charset="0"/>
              <a:sym typeface="+mn-ea"/>
            </a:endParaRPr>
          </a:p>
          <a:p>
            <a:pPr marL="342900" indent="-342900">
              <a:buFont typeface="+mj-ea"/>
              <a:buAutoNum type="circleNumDbPlain"/>
            </a:pPr>
            <a:r>
              <a:rPr lang="en-US" altLang="zh-CN" b="1">
                <a:solidFill>
                  <a:srgbClr val="FF0000"/>
                </a:solidFill>
                <a:latin typeface="Times New Roman" panose="02020603050405020304" charset="0"/>
                <a:cs typeface="Times New Roman" panose="02020603050405020304" charset="0"/>
                <a:sym typeface="+mn-ea"/>
              </a:rPr>
              <a:t>While</a:t>
            </a:r>
            <a:r>
              <a:rPr lang="en-US" altLang="zh-CN">
                <a:solidFill>
                  <a:srgbClr val="FF0000"/>
                </a:solidFill>
                <a:latin typeface="Times New Roman" panose="02020603050405020304" charset="0"/>
                <a:cs typeface="Times New Roman" panose="02020603050405020304" charset="0"/>
                <a:sym typeface="+mn-ea"/>
              </a:rPr>
              <a:t> </a:t>
            </a:r>
            <a:r>
              <a:rPr lang="en-US" altLang="zh-CN">
                <a:latin typeface="Times New Roman" panose="02020603050405020304" charset="0"/>
                <a:cs typeface="Times New Roman" panose="02020603050405020304" charset="0"/>
                <a:sym typeface="+mn-ea"/>
              </a:rPr>
              <a:t>I appreciate the convenience of my e-reader, </a:t>
            </a:r>
            <a:r>
              <a:rPr lang="en-US" altLang="zh-CN" b="1">
                <a:solidFill>
                  <a:srgbClr val="FF0000"/>
                </a:solidFill>
                <a:latin typeface="Times New Roman" panose="02020603050405020304" charset="0"/>
                <a:cs typeface="Times New Roman" panose="02020603050405020304" charset="0"/>
                <a:sym typeface="+mn-ea"/>
              </a:rPr>
              <a:t>my true love is</a:t>
            </a:r>
            <a:r>
              <a:rPr lang="en-US" altLang="zh-CN" b="1">
                <a:latin typeface="Times New Roman" panose="02020603050405020304" charset="0"/>
                <a:cs typeface="Times New Roman" panose="02020603050405020304" charset="0"/>
                <a:sym typeface="+mn-ea"/>
              </a:rPr>
              <a:t>...</a:t>
            </a:r>
            <a:endParaRPr lang="zh-CN" altLang="en-US"/>
          </a:p>
        </p:txBody>
      </p:sp>
      <p:sp>
        <p:nvSpPr>
          <p:cNvPr id="5" name="文本框 4"/>
          <p:cNvSpPr txBox="1"/>
          <p:nvPr/>
        </p:nvSpPr>
        <p:spPr>
          <a:xfrm>
            <a:off x="439420" y="2480310"/>
            <a:ext cx="11043920" cy="1198880"/>
          </a:xfrm>
          <a:prstGeom prst="rect">
            <a:avLst/>
          </a:prstGeom>
          <a:noFill/>
        </p:spPr>
        <p:txBody>
          <a:bodyPr wrap="square" rtlCol="0" anchor="t">
            <a:spAutoFit/>
          </a:bodyPr>
          <a:p>
            <a:pPr marL="342900" lvl="0" indent="-342900" algn="l">
              <a:buClrTx/>
              <a:buSzTx/>
              <a:buFont typeface="+mj-ea"/>
              <a:buAutoNum type="circleNumDbPlain" startAt="3"/>
            </a:pPr>
            <a:r>
              <a:rPr lang="en-US" altLang="zh-CN" b="1">
                <a:solidFill>
                  <a:srgbClr val="FF0000"/>
                </a:solidFill>
                <a:latin typeface="Times New Roman" panose="02020603050405020304" charset="0"/>
                <a:cs typeface="Times New Roman" panose="02020603050405020304" charset="0"/>
                <a:sym typeface="+mn-ea"/>
              </a:rPr>
              <a:t>Reading shapes/cultivates/enhances my</a:t>
            </a:r>
            <a:r>
              <a:rPr lang="en-US" altLang="zh-CN">
                <a:solidFill>
                  <a:schemeClr val="tx1"/>
                </a:solidFill>
                <a:latin typeface="Times New Roman" panose="02020603050405020304" charset="0"/>
                <a:cs typeface="Times New Roman" panose="02020603050405020304" charset="0"/>
                <a:sym typeface="+mn-ea"/>
              </a:rPr>
              <a:t> ..., and &lt;</a:t>
            </a:r>
            <a:r>
              <a:rPr lang="zh-CN" altLang="en-US">
                <a:solidFill>
                  <a:schemeClr val="tx1"/>
                </a:solidFill>
                <a:latin typeface="Times New Roman" panose="02020603050405020304" charset="0"/>
                <a:cs typeface="Times New Roman" panose="02020603050405020304" charset="0"/>
                <a:sym typeface="+mn-ea"/>
              </a:rPr>
              <a:t>书名</a:t>
            </a:r>
            <a:r>
              <a:rPr lang="en-US" altLang="zh-CN">
                <a:solidFill>
                  <a:schemeClr val="tx1"/>
                </a:solidFill>
                <a:latin typeface="Times New Roman" panose="02020603050405020304" charset="0"/>
                <a:cs typeface="Times New Roman" panose="02020603050405020304" charset="0"/>
                <a:sym typeface="+mn-ea"/>
              </a:rPr>
              <a:t>&gt; is perhaps its most vivid testament....</a:t>
            </a:r>
            <a:r>
              <a:rPr lang="en-US" altLang="zh-CN">
                <a:latin typeface="Times New Roman" panose="02020603050405020304" charset="0"/>
                <a:cs typeface="Times New Roman" panose="02020603050405020304" charset="0"/>
                <a:sym typeface="+mn-ea"/>
              </a:rPr>
              <a:t>&lt;</a:t>
            </a:r>
            <a:r>
              <a:rPr lang="zh-CN" altLang="en-US">
                <a:latin typeface="Times New Roman" panose="02020603050405020304" charset="0"/>
                <a:cs typeface="Times New Roman" panose="02020603050405020304" charset="0"/>
                <a:sym typeface="+mn-ea"/>
              </a:rPr>
              <a:t>书的内容</a:t>
            </a:r>
            <a:r>
              <a:rPr lang="en-US" altLang="zh-CN">
                <a:latin typeface="Times New Roman" panose="02020603050405020304" charset="0"/>
                <a:cs typeface="Times New Roman" panose="02020603050405020304" charset="0"/>
                <a:sym typeface="+mn-ea"/>
              </a:rPr>
              <a:t>&gt;</a:t>
            </a:r>
            <a:r>
              <a:rPr lang="en-US" altLang="zh-CN">
                <a:solidFill>
                  <a:schemeClr val="tx1"/>
                </a:solidFill>
                <a:latin typeface="Times New Roman" panose="02020603050405020304" charset="0"/>
                <a:cs typeface="Times New Roman" panose="02020603050405020304" charset="0"/>
                <a:sym typeface="+mn-ea"/>
              </a:rPr>
              <a:t>is not merely a fictional/fanciful..., but rather a.... </a:t>
            </a:r>
            <a:r>
              <a:rPr lang="en-US" altLang="zh-CN">
                <a:solidFill>
                  <a:srgbClr val="FF0000"/>
                </a:solidFill>
                <a:latin typeface="Times New Roman" panose="02020603050405020304" charset="0"/>
                <a:cs typeface="Times New Roman" panose="02020603050405020304" charset="0"/>
                <a:sym typeface="+mn-ea"/>
              </a:rPr>
              <a:t>W</a:t>
            </a:r>
            <a:r>
              <a:rPr lang="en-US" altLang="zh-CN" b="1">
                <a:solidFill>
                  <a:srgbClr val="FF0000"/>
                </a:solidFill>
                <a:latin typeface="Times New Roman" panose="02020603050405020304" charset="0"/>
                <a:cs typeface="Times New Roman" panose="02020603050405020304" charset="0"/>
                <a:sym typeface="+mn-ea"/>
              </a:rPr>
              <a:t>henever I encounter seemingly insurmountable problems in my studies or lose heart</a:t>
            </a:r>
            <a:r>
              <a:rPr lang="en-US" altLang="zh-CN">
                <a:solidFill>
                  <a:schemeClr val="tx1"/>
                </a:solidFill>
                <a:latin typeface="Times New Roman" panose="02020603050405020304" charset="0"/>
                <a:cs typeface="Times New Roman" panose="02020603050405020304" charset="0"/>
                <a:sym typeface="+mn-ea"/>
              </a:rPr>
              <a:t>,the courage of</a:t>
            </a:r>
            <a:r>
              <a:rPr lang="en-US" altLang="zh-CN">
                <a:latin typeface="Times New Roman" panose="02020603050405020304" charset="0"/>
                <a:cs typeface="Times New Roman" panose="02020603050405020304" charset="0"/>
                <a:sym typeface="+mn-ea"/>
              </a:rPr>
              <a:t>&lt;</a:t>
            </a:r>
            <a:r>
              <a:rPr lang="zh-CN" altLang="en-US">
                <a:latin typeface="Times New Roman" panose="02020603050405020304" charset="0"/>
                <a:cs typeface="Times New Roman" panose="02020603050405020304" charset="0"/>
                <a:sym typeface="+mn-ea"/>
              </a:rPr>
              <a:t>书中人物</a:t>
            </a:r>
            <a:r>
              <a:rPr lang="en-US" altLang="zh-CN">
                <a:latin typeface="Times New Roman" panose="02020603050405020304" charset="0"/>
                <a:cs typeface="Times New Roman" panose="02020603050405020304" charset="0"/>
                <a:sym typeface="+mn-ea"/>
              </a:rPr>
              <a:t>&gt;</a:t>
            </a:r>
            <a:r>
              <a:rPr lang="en-US" altLang="zh-CN">
                <a:solidFill>
                  <a:schemeClr val="tx1"/>
                </a:solidFill>
                <a:latin typeface="Times New Roman" panose="02020603050405020304" charset="0"/>
                <a:cs typeface="Times New Roman" panose="02020603050405020304" charset="0"/>
                <a:sym typeface="+mn-ea"/>
              </a:rPr>
              <a:t>in the face of despair—echoes in my mind.</a:t>
            </a:r>
            <a:endParaRPr lang="en-US" altLang="zh-CN">
              <a:solidFill>
                <a:schemeClr val="tx1"/>
              </a:solidFill>
              <a:latin typeface="Times New Roman" panose="02020603050405020304" charset="0"/>
              <a:cs typeface="Times New Roman" panose="02020603050405020304" charset="0"/>
              <a:sym typeface="+mn-ea"/>
            </a:endParaRPr>
          </a:p>
          <a:p>
            <a:pPr lvl="0" algn="l">
              <a:buClrTx/>
              <a:buSzTx/>
              <a:buFontTx/>
              <a:buAutoNum type="circleNumDbPlain" startAt="3"/>
            </a:pPr>
            <a:endParaRPr lang="en-US" altLang="zh-CN">
              <a:solidFill>
                <a:schemeClr val="tx1"/>
              </a:solidFill>
              <a:latin typeface="Times New Roman" panose="02020603050405020304" charset="0"/>
              <a:cs typeface="Times New Roman" panose="02020603050405020304" charset="0"/>
              <a:sym typeface="+mn-ea"/>
            </a:endParaRPr>
          </a:p>
        </p:txBody>
      </p:sp>
      <p:sp>
        <p:nvSpPr>
          <p:cNvPr id="7" name="文本框 6"/>
          <p:cNvSpPr txBox="1"/>
          <p:nvPr/>
        </p:nvSpPr>
        <p:spPr>
          <a:xfrm>
            <a:off x="439420" y="3493770"/>
            <a:ext cx="10942955" cy="922020"/>
          </a:xfrm>
          <a:prstGeom prst="rect">
            <a:avLst/>
          </a:prstGeom>
          <a:noFill/>
        </p:spPr>
        <p:txBody>
          <a:bodyPr wrap="square" rtlCol="0" anchor="t">
            <a:spAutoFit/>
          </a:bodyPr>
          <a:p>
            <a:pPr marL="342900" lvl="0" indent="-342900" algn="l">
              <a:buClrTx/>
              <a:buSzTx/>
              <a:buFont typeface="+mj-ea"/>
              <a:buAutoNum type="circleNumDbPlain" startAt="4"/>
            </a:pPr>
            <a:r>
              <a:rPr lang="en-US" altLang="zh-CN" b="1">
                <a:solidFill>
                  <a:srgbClr val="FF0000"/>
                </a:solidFill>
                <a:latin typeface="Times New Roman" panose="02020603050405020304" charset="0"/>
                <a:cs typeface="Times New Roman" panose="02020603050405020304" charset="0"/>
                <a:sym typeface="+mn-ea"/>
              </a:rPr>
              <a:t>Therefore</a:t>
            </a:r>
            <a:r>
              <a:rPr lang="en-US" altLang="zh-CN">
                <a:solidFill>
                  <a:schemeClr val="tx1"/>
                </a:solidFill>
                <a:latin typeface="Times New Roman" panose="02020603050405020304" charset="0"/>
                <a:cs typeface="Times New Roman" panose="02020603050405020304" charset="0"/>
                <a:sym typeface="+mn-ea"/>
              </a:rPr>
              <a:t>, my reading habit</a:t>
            </a:r>
            <a:r>
              <a:rPr lang="en-US" altLang="zh-CN">
                <a:solidFill>
                  <a:srgbClr val="FF0000"/>
                </a:solidFill>
                <a:latin typeface="Times New Roman" panose="02020603050405020304" charset="0"/>
                <a:cs typeface="Times New Roman" panose="02020603050405020304" charset="0"/>
                <a:sym typeface="+mn-ea"/>
              </a:rPr>
              <a:t> is far more than a pastime</a:t>
            </a:r>
            <a:r>
              <a:rPr lang="en-US" altLang="zh-CN">
                <a:solidFill>
                  <a:schemeClr val="tx1"/>
                </a:solidFill>
                <a:latin typeface="Times New Roman" panose="02020603050405020304" charset="0"/>
                <a:cs typeface="Times New Roman" panose="02020603050405020304" charset="0"/>
                <a:sym typeface="+mn-ea"/>
              </a:rPr>
              <a:t>; it is my source of inspiration and motivation. </a:t>
            </a:r>
            <a:r>
              <a:rPr lang="en-US" altLang="zh-CN">
                <a:solidFill>
                  <a:srgbClr val="FF0000"/>
                </a:solidFill>
                <a:latin typeface="Times New Roman" panose="02020603050405020304" charset="0"/>
                <a:cs typeface="Times New Roman" panose="02020603050405020304" charset="0"/>
                <a:sym typeface="+mn-ea"/>
              </a:rPr>
              <a:t>I sincerely urge every fellow student to embark on</a:t>
            </a:r>
            <a:r>
              <a:rPr lang="en-US" altLang="zh-CN">
                <a:solidFill>
                  <a:schemeClr val="tx1"/>
                </a:solidFill>
                <a:latin typeface="Times New Roman" panose="02020603050405020304" charset="0"/>
                <a:cs typeface="Times New Roman" panose="02020603050405020304" charset="0"/>
                <a:sym typeface="+mn-ea"/>
              </a:rPr>
              <a:t> your reading journey. </a:t>
            </a:r>
            <a:r>
              <a:rPr lang="en-US" altLang="zh-CN">
                <a:solidFill>
                  <a:srgbClr val="FF0000"/>
                </a:solidFill>
                <a:latin typeface="Times New Roman" panose="02020603050405020304" charset="0"/>
                <a:cs typeface="Times New Roman" panose="02020603050405020304" charset="0"/>
                <a:sym typeface="+mn-ea"/>
              </a:rPr>
              <a:t>And then you are bound to </a:t>
            </a:r>
            <a:r>
              <a:rPr lang="en-US" altLang="zh-CN">
                <a:solidFill>
                  <a:schemeClr val="tx1"/>
                </a:solidFill>
                <a:latin typeface="Times New Roman" panose="02020603050405020304" charset="0"/>
                <a:cs typeface="Times New Roman" panose="02020603050405020304" charset="0"/>
                <a:sym typeface="+mn-ea"/>
              </a:rPr>
              <a:t>be surprised by the world and the self you discover within the pages.</a:t>
            </a:r>
            <a:endParaRPr lang="en-US" altLang="zh-CN">
              <a:solidFill>
                <a:schemeClr val="tx1"/>
              </a:solidFill>
              <a:latin typeface="Times New Roman" panose="02020603050405020304" charset="0"/>
              <a:cs typeface="Times New Roman" panose="02020603050405020304" charset="0"/>
              <a:sym typeface="+mn-ea"/>
            </a:endParaRPr>
          </a:p>
        </p:txBody>
      </p:sp>
      <p:sp>
        <p:nvSpPr>
          <p:cNvPr id="8" name="文本框 7"/>
          <p:cNvSpPr txBox="1"/>
          <p:nvPr/>
        </p:nvSpPr>
        <p:spPr>
          <a:xfrm>
            <a:off x="394335" y="4583430"/>
            <a:ext cx="11397615" cy="645160"/>
          </a:xfrm>
          <a:prstGeom prst="rect">
            <a:avLst/>
          </a:prstGeom>
          <a:noFill/>
        </p:spPr>
        <p:txBody>
          <a:bodyPr wrap="square" rtlCol="0" anchor="t">
            <a:spAutoFit/>
          </a:bodyPr>
          <a:p>
            <a:pPr marL="342900" lvl="0" indent="-342900" algn="l">
              <a:buClrTx/>
              <a:buSzTx/>
              <a:buFont typeface="+mj-ea"/>
              <a:buAutoNum type="circleNumDbPlain" startAt="5"/>
            </a:pPr>
            <a:r>
              <a:rPr lang="en-US" altLang="zh-CN" b="1">
                <a:solidFill>
                  <a:srgbClr val="FF0000"/>
                </a:solidFill>
                <a:latin typeface="Times New Roman" panose="02020603050405020304" charset="0"/>
                <a:cs typeface="Times New Roman" panose="02020603050405020304" charset="0"/>
                <a:sym typeface="+mn-ea"/>
              </a:rPr>
              <a:t>Let’s embrace this habit,</a:t>
            </a:r>
            <a:r>
              <a:rPr lang="en-US" altLang="zh-CN">
                <a:solidFill>
                  <a:schemeClr val="tx1"/>
                </a:solidFill>
                <a:latin typeface="Times New Roman" panose="02020603050405020304" charset="0"/>
                <a:cs typeface="Times New Roman" panose="02020603050405020304" charset="0"/>
                <a:sym typeface="+mn-ea"/>
              </a:rPr>
              <a:t> and turn the page together. So, what will your next book be? The answer might just shape who you become.</a:t>
            </a:r>
            <a:endParaRPr lang="en-US" altLang="zh-CN">
              <a:solidFill>
                <a:schemeClr val="tx1"/>
              </a:solidFill>
              <a:latin typeface="Times New Roman" panose="02020603050405020304" charset="0"/>
              <a:cs typeface="Times New Roman" panose="02020603050405020304" charset="0"/>
              <a:sym typeface="+mn-ea"/>
            </a:endParaRPr>
          </a:p>
        </p:txBody>
      </p:sp>
    </p:spTree>
    <p:custDataLst>
      <p:tags r:id="rId2"/>
    </p:custData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linds(horizontal)">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 name="图片 9"/>
          <p:cNvPicPr/>
          <p:nvPr/>
        </p:nvPicPr>
        <p:blipFill>
          <a:blip r:embed="rId1">
            <a:alphaModFix amt="20000"/>
          </a:blip>
          <a:stretch>
            <a:fillRect/>
          </a:stretch>
        </p:blipFill>
        <p:spPr>
          <a:xfrm>
            <a:off x="0" y="0"/>
            <a:ext cx="12192000" cy="6858000"/>
          </a:xfrm>
          <a:prstGeom prst="rect">
            <a:avLst/>
          </a:prstGeom>
        </p:spPr>
      </p:pic>
      <p:sp>
        <p:nvSpPr>
          <p:cNvPr id="4" name="文本框 3"/>
          <p:cNvSpPr txBox="1"/>
          <p:nvPr/>
        </p:nvSpPr>
        <p:spPr>
          <a:xfrm>
            <a:off x="509905" y="781685"/>
            <a:ext cx="6290945" cy="5405755"/>
          </a:xfrm>
          <a:prstGeom prst="rect">
            <a:avLst/>
          </a:prstGeom>
          <a:noFill/>
          <a:ln>
            <a:solidFill>
              <a:schemeClr val="tx1"/>
            </a:solidFill>
          </a:ln>
        </p:spPr>
        <p:txBody>
          <a:bodyPr wrap="square" rtlCol="0">
            <a:spAutoFit/>
          </a:bodyPr>
          <a:p>
            <a:pPr algn="ctr">
              <a:lnSpc>
                <a:spcPct val="120000"/>
              </a:lnSpc>
            </a:pPr>
            <a:r>
              <a:rPr lang="en-US" altLang="zh-CN"/>
              <a:t>The Unique Value of Paper Reading</a:t>
            </a:r>
            <a:endParaRPr lang="en-US" altLang="zh-CN"/>
          </a:p>
          <a:p>
            <a:pPr indent="457200" algn="just" fontAlgn="auto">
              <a:lnSpc>
                <a:spcPct val="120000"/>
              </a:lnSpc>
            </a:pPr>
            <a:r>
              <a:rPr lang="en-US" altLang="zh-CN"/>
              <a:t>As a</a:t>
            </a:r>
            <a:r>
              <a:rPr lang="en-US" altLang="en-US"/>
              <a:t> </a:t>
            </a:r>
            <a:r>
              <a:rPr lang="en-US" altLang="zh-CN"/>
              <a:t>regular</a:t>
            </a:r>
            <a:r>
              <a:rPr lang="en-US" altLang="en-US"/>
              <a:t> </a:t>
            </a:r>
            <a:r>
              <a:rPr lang="en-US" altLang="zh-CN"/>
              <a:t>reader, I have a strong preference for paper reading. I enjoy the tactile pleasure of holding a book and the focus it brings, and I dedicate at least 30 minutes to it every day.</a:t>
            </a:r>
            <a:endParaRPr lang="en-US" altLang="zh-CN"/>
          </a:p>
          <a:p>
            <a:pPr indent="457200" algn="just" fontAlgn="auto">
              <a:lnSpc>
                <a:spcPct val="120000"/>
              </a:lnSpc>
            </a:pPr>
            <a:r>
              <a:rPr lang="en-US" altLang="zh-CN"/>
              <a:t>This habit has proven immensely beneficial. Firstly, reading physical books significantly enhances my concentration and memory retention, which directly improves my academic performance, especially in literature. Moreover, by immersing myself in various literary worlds, I have broadened my horizons and developed critical thinking skills. For instance, after reading</a:t>
            </a:r>
            <a:r>
              <a:rPr lang="en-US" altLang="en-US"/>
              <a:t> </a:t>
            </a:r>
            <a:r>
              <a:rPr lang="en-US" altLang="zh-CN"/>
              <a:t>To Kill a Mockingbird, I reflected deeply on social justice.</a:t>
            </a:r>
            <a:endParaRPr lang="en-US" altLang="zh-CN"/>
          </a:p>
          <a:p>
            <a:pPr indent="457200" algn="just" fontAlgn="auto">
              <a:lnSpc>
                <a:spcPct val="120000"/>
              </a:lnSpc>
            </a:pPr>
            <a:r>
              <a:rPr lang="en-US" altLang="zh-CN"/>
              <a:t>In conclusion, paper reading is far more than a hobby; it is a vital practice that continuously enriches my mind and soul.</a:t>
            </a:r>
            <a:endParaRPr lang="en-US" altLang="zh-CN"/>
          </a:p>
        </p:txBody>
      </p:sp>
      <p:sp>
        <p:nvSpPr>
          <p:cNvPr id="5" name="文本框 4"/>
          <p:cNvSpPr txBox="1"/>
          <p:nvPr/>
        </p:nvSpPr>
        <p:spPr>
          <a:xfrm>
            <a:off x="4226560" y="260985"/>
            <a:ext cx="4911090" cy="460375"/>
          </a:xfrm>
          <a:prstGeom prst="rect">
            <a:avLst/>
          </a:prstGeom>
          <a:noFill/>
        </p:spPr>
        <p:txBody>
          <a:bodyPr wrap="square" rtlCol="0">
            <a:spAutoFit/>
          </a:bodyPr>
          <a:p>
            <a:pPr lvl="0" algn="l">
              <a:buClrTx/>
              <a:buSzTx/>
              <a:buFontTx/>
            </a:pPr>
            <a:r>
              <a:rPr lang="en-US" altLang="zh-CN" sz="2400" b="1">
                <a:latin typeface="Comic Sans MS" panose="030F0702030302020204" charset="0"/>
                <a:cs typeface="Comic Sans MS" panose="030F0702030302020204" charset="0"/>
                <a:sym typeface="+mn-ea"/>
              </a:rPr>
              <a:t>Official Sample Writing One</a:t>
            </a:r>
            <a:endParaRPr lang="en-US" altLang="zh-CN" sz="2400" b="1">
              <a:latin typeface="Comic Sans MS" panose="030F0702030302020204" charset="0"/>
              <a:cs typeface="Comic Sans MS" panose="030F0702030302020204" charset="0"/>
              <a:sym typeface="+mn-ea"/>
            </a:endParaRPr>
          </a:p>
        </p:txBody>
      </p:sp>
      <p:sp>
        <p:nvSpPr>
          <p:cNvPr id="6" name="文本框 5"/>
          <p:cNvSpPr txBox="1"/>
          <p:nvPr/>
        </p:nvSpPr>
        <p:spPr>
          <a:xfrm>
            <a:off x="6943090" y="976630"/>
            <a:ext cx="5063490" cy="5015865"/>
          </a:xfrm>
          <a:prstGeom prst="rect">
            <a:avLst/>
          </a:prstGeom>
          <a:noFill/>
        </p:spPr>
        <p:txBody>
          <a:bodyPr wrap="square" rtlCol="0">
            <a:spAutoFit/>
          </a:bodyPr>
          <a:p>
            <a:pPr algn="ctr"/>
            <a:r>
              <a:rPr lang="zh-CN" altLang="en-US" sz="2000">
                <a:latin typeface="楷体" panose="02010609060101010101" charset="-122"/>
                <a:ea typeface="楷体" panose="02010609060101010101" charset="-122"/>
                <a:cs typeface="楷体" panose="02010609060101010101" charset="-122"/>
              </a:rPr>
              <a:t>纸质阅读的独特价值</a:t>
            </a:r>
            <a:endParaRPr lang="zh-CN" altLang="en-US" sz="2000">
              <a:latin typeface="楷体" panose="02010609060101010101" charset="-122"/>
              <a:ea typeface="楷体" panose="02010609060101010101" charset="-122"/>
              <a:cs typeface="楷体" panose="02010609060101010101" charset="-122"/>
            </a:endParaRPr>
          </a:p>
          <a:p>
            <a:pPr indent="457200" fontAlgn="auto"/>
            <a:r>
              <a:rPr lang="zh-CN" altLang="en-US" sz="2000">
                <a:latin typeface="楷体" panose="02010609060101010101" charset="-122"/>
                <a:ea typeface="楷体" panose="02010609060101010101" charset="-122"/>
                <a:cs typeface="楷体" panose="02010609060101010101" charset="-122"/>
              </a:rPr>
              <a:t>作为一名阅读者，我十分偏爱纸质阅读。我喜欢手持书本的触感以及它带来的专注力，每天都会为此投入至少</a:t>
            </a:r>
            <a:r>
              <a:rPr lang="en-US" altLang="zh-CN" sz="2000">
                <a:latin typeface="楷体" panose="02010609060101010101" charset="-122"/>
                <a:ea typeface="楷体" panose="02010609060101010101" charset="-122"/>
                <a:cs typeface="楷体" panose="02010609060101010101" charset="-122"/>
              </a:rPr>
              <a:t>30</a:t>
            </a:r>
            <a:r>
              <a:rPr lang="zh-CN" altLang="en-US" sz="2000">
                <a:latin typeface="楷体" panose="02010609060101010101" charset="-122"/>
                <a:ea typeface="楷体" panose="02010609060101010101" charset="-122"/>
                <a:cs typeface="楷体" panose="02010609060101010101" charset="-122"/>
              </a:rPr>
              <a:t>分钟。</a:t>
            </a:r>
            <a:endParaRPr lang="zh-CN" altLang="en-US" sz="2000">
              <a:latin typeface="楷体" panose="02010609060101010101" charset="-122"/>
              <a:ea typeface="楷体" panose="02010609060101010101" charset="-122"/>
              <a:cs typeface="楷体" panose="02010609060101010101" charset="-122"/>
            </a:endParaRPr>
          </a:p>
          <a:p>
            <a:pPr indent="457200" fontAlgn="auto"/>
            <a:r>
              <a:rPr lang="zh-CN" altLang="en-US" sz="2000">
                <a:latin typeface="楷体" panose="02010609060101010101" charset="-122"/>
                <a:ea typeface="楷体" panose="02010609060101010101" charset="-122"/>
                <a:cs typeface="楷体" panose="02010609060101010101" charset="-122"/>
              </a:rPr>
              <a:t>这一习惯已被证明使我受益匪浅。首先，阅读纸质书极大地增强了我的专注力与记忆力，这直接提升了我的学业成绩，尤其在文学方面。此外，沉浸于多样的文学世界使我拓宽了视野，并培养了批判性思维能力。例如，读完《杀死一只知更鸟》后，我对社会公正进行了深刻的反思。</a:t>
            </a:r>
            <a:endParaRPr lang="zh-CN" altLang="en-US" sz="2000">
              <a:latin typeface="楷体" panose="02010609060101010101" charset="-122"/>
              <a:ea typeface="楷体" panose="02010609060101010101" charset="-122"/>
              <a:cs typeface="楷体" panose="02010609060101010101" charset="-122"/>
            </a:endParaRPr>
          </a:p>
          <a:p>
            <a:pPr indent="457200" fontAlgn="auto"/>
            <a:r>
              <a:rPr lang="zh-CN" altLang="en-US" sz="2000">
                <a:latin typeface="楷体" panose="02010609060101010101" charset="-122"/>
                <a:ea typeface="楷体" panose="02010609060101010101" charset="-122"/>
                <a:cs typeface="楷体" panose="02010609060101010101" charset="-122"/>
              </a:rPr>
              <a:t>总之，纸质阅读远不止是一种爱好；它是一项至关重要的实践，持续地丰富着我的思想与心灵。</a:t>
            </a:r>
            <a:endParaRPr lang="zh-CN" altLang="en-US" sz="2000">
              <a:latin typeface="楷体" panose="02010609060101010101" charset="-122"/>
              <a:ea typeface="楷体" panose="02010609060101010101" charset="-122"/>
              <a:cs typeface="楷体" panose="02010609060101010101" charset="-122"/>
            </a:endParaRPr>
          </a:p>
          <a:p>
            <a:endParaRPr lang="en-US" altLang="zh-CN" sz="2000">
              <a:latin typeface="楷体" panose="02010609060101010101" charset="-122"/>
              <a:ea typeface="楷体" panose="02010609060101010101" charset="-122"/>
              <a:cs typeface="楷体" panose="02010609060101010101" charset="-122"/>
            </a:endParaRPr>
          </a:p>
          <a:p>
            <a:endParaRPr lang="en-US" altLang="zh-CN" sz="2000">
              <a:latin typeface="楷体" panose="02010609060101010101" charset="-122"/>
              <a:ea typeface="楷体" panose="02010609060101010101" charset="-122"/>
              <a:cs typeface="楷体" panose="02010609060101010101" charset="-122"/>
            </a:endParaRPr>
          </a:p>
        </p:txBody>
      </p:sp>
    </p:spTree>
    <p:custDataLst>
      <p:tags r:id="rId2"/>
    </p:custData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p:pic>
        <p:nvPicPr>
          <p:cNvPr id="10" name="图片 9"/>
          <p:cNvPicPr/>
          <p:nvPr/>
        </p:nvPicPr>
        <p:blipFill>
          <a:blip r:embed="rId1">
            <a:alphaModFix amt="20000"/>
          </a:blip>
          <a:stretch>
            <a:fillRect/>
          </a:stretch>
        </p:blipFill>
        <p:spPr>
          <a:xfrm>
            <a:off x="0" y="0"/>
            <a:ext cx="12192000" cy="6858000"/>
          </a:xfrm>
          <a:prstGeom prst="rect">
            <a:avLst/>
          </a:prstGeom>
        </p:spPr>
      </p:pic>
      <p:sp>
        <p:nvSpPr>
          <p:cNvPr id="4" name="文本框 3"/>
          <p:cNvSpPr txBox="1"/>
          <p:nvPr/>
        </p:nvSpPr>
        <p:spPr>
          <a:xfrm>
            <a:off x="509905" y="781685"/>
            <a:ext cx="6334760" cy="5126990"/>
          </a:xfrm>
          <a:prstGeom prst="rect">
            <a:avLst/>
          </a:prstGeom>
          <a:noFill/>
          <a:ln>
            <a:solidFill>
              <a:schemeClr val="tx1"/>
            </a:solidFill>
          </a:ln>
        </p:spPr>
        <p:txBody>
          <a:bodyPr wrap="square" rtlCol="0">
            <a:spAutoFit/>
          </a:bodyPr>
          <a:p>
            <a:pPr algn="ctr">
              <a:lnSpc>
                <a:spcPct val="130000"/>
              </a:lnSpc>
            </a:pPr>
            <a:r>
              <a:rPr lang="en-US" altLang="zh-CN"/>
              <a:t>The Efficiency of Digital Reading</a:t>
            </a:r>
            <a:endParaRPr lang="en-US" altLang="zh-CN"/>
          </a:p>
          <a:p>
            <a:pPr indent="457200" algn="l">
              <a:lnSpc>
                <a:spcPct val="130000"/>
              </a:lnSpc>
              <a:buClrTx/>
              <a:buSzTx/>
              <a:buNone/>
            </a:pPr>
            <a:r>
              <a:rPr lang="en-US" altLang="zh-CN"/>
              <a:t>As a modern student, I primarily adopt digital reading. Using a lightweight e-reader, I can access a vast library anytime, anywhere. This allows me to make use of bits of time efficiently, such as during my daily commute.</a:t>
            </a:r>
            <a:endParaRPr lang="en-US" altLang="zh-CN"/>
          </a:p>
          <a:p>
            <a:pPr indent="457200" algn="l">
              <a:lnSpc>
                <a:spcPct val="130000"/>
              </a:lnSpc>
              <a:buClrTx/>
              <a:buSzTx/>
              <a:buNone/>
            </a:pPr>
            <a:r>
              <a:rPr lang="en-US" altLang="zh-CN"/>
              <a:t>The advantages are remarkable. The most significant one is the instant access to diverse and up-to-date resources, which keeps me well-informed. Furthermore, features like the built-in dictionary allow me to look up new words instantly, greatly boosting my vocabulary learning efficiency and reading fluency. This method has made me a more independent learner.</a:t>
            </a:r>
            <a:endParaRPr lang="en-US" altLang="zh-CN"/>
          </a:p>
          <a:p>
            <a:pPr indent="457200" algn="l">
              <a:lnSpc>
                <a:spcPct val="130000"/>
              </a:lnSpc>
              <a:buClrTx/>
              <a:buSzTx/>
              <a:buNone/>
            </a:pPr>
            <a:r>
              <a:rPr lang="en-US" altLang="zh-CN"/>
              <a:t>All in all, digital reading serves as a powerful key, unlocking a world of knowledge conveniently and effectively.</a:t>
            </a:r>
            <a:endParaRPr lang="en-US" altLang="zh-CN"/>
          </a:p>
        </p:txBody>
      </p:sp>
      <p:sp>
        <p:nvSpPr>
          <p:cNvPr id="5" name="文本框 4"/>
          <p:cNvSpPr txBox="1"/>
          <p:nvPr/>
        </p:nvSpPr>
        <p:spPr>
          <a:xfrm>
            <a:off x="4226560" y="260985"/>
            <a:ext cx="4867275" cy="460375"/>
          </a:xfrm>
          <a:prstGeom prst="rect">
            <a:avLst/>
          </a:prstGeom>
          <a:noFill/>
        </p:spPr>
        <p:txBody>
          <a:bodyPr wrap="square" rtlCol="0">
            <a:spAutoFit/>
          </a:bodyPr>
          <a:p>
            <a:pPr lvl="0" algn="l">
              <a:buClrTx/>
              <a:buSzTx/>
              <a:buFontTx/>
            </a:pPr>
            <a:r>
              <a:rPr lang="en-US" altLang="zh-CN" sz="2400" b="1">
                <a:latin typeface="Comic Sans MS" panose="030F0702030302020204" charset="0"/>
                <a:cs typeface="Comic Sans MS" panose="030F0702030302020204" charset="0"/>
                <a:sym typeface="+mn-ea"/>
              </a:rPr>
              <a:t>Official Sample Writing Two</a:t>
            </a:r>
            <a:endParaRPr lang="en-US" altLang="zh-CN" sz="2400" b="1">
              <a:latin typeface="Comic Sans MS" panose="030F0702030302020204" charset="0"/>
              <a:cs typeface="Comic Sans MS" panose="030F0702030302020204" charset="0"/>
              <a:sym typeface="+mn-ea"/>
            </a:endParaRPr>
          </a:p>
        </p:txBody>
      </p:sp>
      <p:sp>
        <p:nvSpPr>
          <p:cNvPr id="2" name="文本框 1"/>
          <p:cNvSpPr txBox="1"/>
          <p:nvPr/>
        </p:nvSpPr>
        <p:spPr>
          <a:xfrm>
            <a:off x="6844665" y="721360"/>
            <a:ext cx="5041900" cy="5569585"/>
          </a:xfrm>
          <a:prstGeom prst="rect">
            <a:avLst/>
          </a:prstGeom>
          <a:noFill/>
        </p:spPr>
        <p:txBody>
          <a:bodyPr wrap="square" rtlCol="0">
            <a:spAutoFit/>
          </a:bodyPr>
          <a:p>
            <a:pPr lvl="0" algn="ctr">
              <a:lnSpc>
                <a:spcPct val="120000"/>
              </a:lnSpc>
              <a:buClrTx/>
              <a:buSzTx/>
              <a:buFontTx/>
            </a:pPr>
            <a:r>
              <a:rPr lang="zh-CN" altLang="en-US" sz="2000">
                <a:latin typeface="楷体" panose="02010609060101010101" charset="-122"/>
                <a:ea typeface="楷体" panose="02010609060101010101" charset="-122"/>
                <a:cs typeface="楷体" panose="02010609060101010101" charset="-122"/>
                <a:sym typeface="+mn-ea"/>
              </a:rPr>
              <a:t>数字阅读的高效性</a:t>
            </a:r>
            <a:endParaRPr lang="zh-CN" altLang="en-US" sz="2000">
              <a:latin typeface="楷体" panose="02010609060101010101" charset="-122"/>
              <a:ea typeface="楷体" panose="02010609060101010101" charset="-122"/>
              <a:cs typeface="楷体" panose="02010609060101010101" charset="-122"/>
              <a:sym typeface="+mn-ea"/>
            </a:endParaRPr>
          </a:p>
          <a:p>
            <a:pPr lvl="0" indent="457200" algn="l">
              <a:lnSpc>
                <a:spcPct val="120000"/>
              </a:lnSpc>
              <a:buClrTx/>
              <a:buSzTx/>
              <a:buFontTx/>
              <a:buNone/>
            </a:pPr>
            <a:r>
              <a:rPr lang="zh-CN" altLang="en-US" sz="2000">
                <a:latin typeface="楷体" panose="02010609060101010101" charset="-122"/>
                <a:ea typeface="楷体" panose="02010609060101010101" charset="-122"/>
                <a:cs typeface="楷体" panose="02010609060101010101" charset="-122"/>
                <a:sym typeface="+mn-ea"/>
              </a:rPr>
              <a:t>作为一名现代学生，我主要采用数字阅读方式。凭借轻便的电子阅读器，我能够随时随地访问海量的图书资源。这使我得以高效利用碎片时间，比如在日常通勤途中。</a:t>
            </a:r>
            <a:endParaRPr lang="zh-CN" altLang="en-US" sz="2000">
              <a:latin typeface="楷体" panose="02010609060101010101" charset="-122"/>
              <a:ea typeface="楷体" panose="02010609060101010101" charset="-122"/>
              <a:cs typeface="楷体" panose="02010609060101010101" charset="-122"/>
              <a:sym typeface="+mn-ea"/>
            </a:endParaRPr>
          </a:p>
          <a:p>
            <a:pPr lvl="0" indent="457200" algn="l">
              <a:lnSpc>
                <a:spcPct val="120000"/>
              </a:lnSpc>
              <a:buClrTx/>
              <a:buSzTx/>
              <a:buFontTx/>
              <a:buNone/>
            </a:pPr>
            <a:r>
              <a:rPr lang="zh-CN" altLang="en-US" sz="2000">
                <a:latin typeface="楷体" panose="02010609060101010101" charset="-122"/>
                <a:ea typeface="楷体" panose="02010609060101010101" charset="-122"/>
                <a:cs typeface="楷体" panose="02010609060101010101" charset="-122"/>
                <a:sym typeface="+mn-ea"/>
              </a:rPr>
              <a:t>这种方式的优势十分显著。最重要的一点是能够即时获取多样且最新的资源，让我随时掌握前沿信息。此外，内置词典等功能使我能够即时查询生词，极大地提升了词汇学习效率和阅读流畅度。这种方法使我成为一名更自主的学习者。</a:t>
            </a:r>
            <a:endParaRPr lang="zh-CN" altLang="en-US" sz="2000">
              <a:latin typeface="楷体" panose="02010609060101010101" charset="-122"/>
              <a:ea typeface="楷体" panose="02010609060101010101" charset="-122"/>
              <a:cs typeface="楷体" panose="02010609060101010101" charset="-122"/>
              <a:sym typeface="+mn-ea"/>
            </a:endParaRPr>
          </a:p>
          <a:p>
            <a:pPr lvl="0" indent="457200" algn="l">
              <a:lnSpc>
                <a:spcPct val="120000"/>
              </a:lnSpc>
              <a:buClrTx/>
              <a:buSzTx/>
              <a:buFontTx/>
              <a:buNone/>
            </a:pPr>
            <a:r>
              <a:rPr lang="zh-CN" altLang="en-US" sz="2000">
                <a:latin typeface="楷体" panose="02010609060101010101" charset="-122"/>
                <a:ea typeface="楷体" panose="02010609060101010101" charset="-122"/>
                <a:cs typeface="楷体" panose="02010609060101010101" charset="-122"/>
                <a:sym typeface="+mn-ea"/>
              </a:rPr>
              <a:t>总而言之，数字阅读如同一把强大的钥匙，便捷而高效地打开了知识世界的大门。</a:t>
            </a:r>
            <a:endParaRPr lang="zh-CN" altLang="en-US" sz="2000">
              <a:latin typeface="楷体" panose="02010609060101010101" charset="-122"/>
              <a:ea typeface="楷体" panose="02010609060101010101" charset="-122"/>
              <a:cs typeface="楷体" panose="02010609060101010101" charset="-122"/>
              <a:sym typeface="+mn-ea"/>
            </a:endParaRPr>
          </a:p>
          <a:p>
            <a:pPr lvl="0" indent="457200" algn="l">
              <a:lnSpc>
                <a:spcPct val="120000"/>
              </a:lnSpc>
              <a:buClrTx/>
              <a:buSzTx/>
              <a:buFontTx/>
              <a:buNone/>
            </a:pPr>
            <a:endParaRPr lang="zh-CN" altLang="en-US" sz="2000">
              <a:latin typeface="楷体" panose="02010609060101010101" charset="-122"/>
              <a:ea typeface="楷体" panose="02010609060101010101" charset="-122"/>
              <a:cs typeface="楷体" panose="02010609060101010101" charset="-122"/>
              <a:sym typeface="+mn-ea"/>
            </a:endParaRPr>
          </a:p>
          <a:p>
            <a:pPr lvl="0" algn="ctr">
              <a:buClrTx/>
              <a:buSzTx/>
              <a:buFontTx/>
            </a:pPr>
            <a:endParaRPr lang="zh-CN" altLang="en-US" sz="2000">
              <a:latin typeface="楷体" panose="02010609060101010101" charset="-122"/>
              <a:ea typeface="楷体" panose="02010609060101010101" charset="-122"/>
              <a:cs typeface="楷体" panose="02010609060101010101" charset="-122"/>
              <a:sym typeface="+mn-ea"/>
            </a:endParaRPr>
          </a:p>
        </p:txBody>
      </p:sp>
    </p:spTree>
    <p:custDataLst>
      <p:tags r:id="rId2"/>
    </p:custData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p:pic>
        <p:nvPicPr>
          <p:cNvPr id="10" name="图片 9"/>
          <p:cNvPicPr/>
          <p:nvPr/>
        </p:nvPicPr>
        <p:blipFill>
          <a:blip r:embed="rId1">
            <a:alphaModFix amt="20000"/>
          </a:blip>
          <a:stretch>
            <a:fillRect/>
          </a:stretch>
        </p:blipFill>
        <p:spPr>
          <a:xfrm>
            <a:off x="0" y="0"/>
            <a:ext cx="12192000" cy="6858000"/>
          </a:xfrm>
          <a:prstGeom prst="rect">
            <a:avLst/>
          </a:prstGeom>
        </p:spPr>
      </p:pic>
      <p:sp>
        <p:nvSpPr>
          <p:cNvPr id="4" name="文本框 3"/>
          <p:cNvSpPr txBox="1"/>
          <p:nvPr/>
        </p:nvSpPr>
        <p:spPr>
          <a:xfrm>
            <a:off x="509905" y="759460"/>
            <a:ext cx="5911215" cy="5487035"/>
          </a:xfrm>
          <a:prstGeom prst="rect">
            <a:avLst/>
          </a:prstGeom>
          <a:noFill/>
          <a:ln>
            <a:solidFill>
              <a:schemeClr val="tx1"/>
            </a:solidFill>
          </a:ln>
        </p:spPr>
        <p:txBody>
          <a:bodyPr wrap="square" rtlCol="0">
            <a:spAutoFit/>
          </a:bodyPr>
          <a:p>
            <a:pPr algn="ctr">
              <a:lnSpc>
                <a:spcPct val="130000"/>
              </a:lnSpc>
            </a:pPr>
            <a:r>
              <a:rPr lang="en-US" altLang="zh-CN"/>
              <a:t>My Balanced Reading Strategy</a:t>
            </a:r>
            <a:endParaRPr lang="en-US" altLang="zh-CN"/>
          </a:p>
          <a:p>
            <a:pPr indent="457200" algn="l">
              <a:lnSpc>
                <a:spcPct val="130000"/>
              </a:lnSpc>
              <a:buClrTx/>
              <a:buSzTx/>
              <a:buNone/>
            </a:pPr>
            <a:r>
              <a:rPr lang="en-US" altLang="zh-CN"/>
              <a:t>To maximize benefits, I smartly combine paper and digital reading. I choose paper books for deep, immersive reading at home, while using my e-reader for its convenience on the go.</a:t>
            </a:r>
            <a:endParaRPr lang="en-US" altLang="zh-CN"/>
          </a:p>
          <a:p>
            <a:pPr indent="457200" algn="l">
              <a:lnSpc>
                <a:spcPct val="130000"/>
              </a:lnSpc>
              <a:buClrTx/>
              <a:buSzTx/>
              <a:buNone/>
            </a:pPr>
            <a:r>
              <a:rPr lang="en-US" altLang="zh-CN"/>
              <a:t>This hybrid approach offers me the best of both worlds. Paper books enhance my focus and comprehension, whereas digital reading provides timely information and saves space. Consequently, this strategy has not only broadened my knowledge across various fields but also sharpened my language skills flexibly and effectively.</a:t>
            </a:r>
            <a:endParaRPr lang="en-US" altLang="zh-CN"/>
          </a:p>
          <a:p>
            <a:pPr indent="457200" algn="l">
              <a:lnSpc>
                <a:spcPct val="130000"/>
              </a:lnSpc>
              <a:buClrTx/>
              <a:buSzTx/>
              <a:buNone/>
            </a:pPr>
            <a:r>
              <a:rPr lang="en-US" altLang="zh-CN"/>
              <a:t>In conclusion, by choosing the right medium for the right situation, I have made reading a sustainable and highly rewarding part of my life.</a:t>
            </a:r>
            <a:endParaRPr lang="en-US" altLang="zh-CN"/>
          </a:p>
        </p:txBody>
      </p:sp>
      <p:sp>
        <p:nvSpPr>
          <p:cNvPr id="5" name="文本框 4"/>
          <p:cNvSpPr txBox="1"/>
          <p:nvPr/>
        </p:nvSpPr>
        <p:spPr>
          <a:xfrm>
            <a:off x="4226560" y="260985"/>
            <a:ext cx="4857115" cy="460375"/>
          </a:xfrm>
          <a:prstGeom prst="rect">
            <a:avLst/>
          </a:prstGeom>
          <a:noFill/>
        </p:spPr>
        <p:txBody>
          <a:bodyPr wrap="square" rtlCol="0">
            <a:spAutoFit/>
          </a:bodyPr>
          <a:p>
            <a:pPr lvl="0" algn="l">
              <a:buClrTx/>
              <a:buSzTx/>
              <a:buFontTx/>
            </a:pPr>
            <a:r>
              <a:rPr lang="en-US" altLang="zh-CN" sz="2400" b="1">
                <a:latin typeface="Comic Sans MS" panose="030F0702030302020204" charset="0"/>
                <a:cs typeface="Comic Sans MS" panose="030F0702030302020204" charset="0"/>
                <a:sym typeface="+mn-ea"/>
              </a:rPr>
              <a:t>Official Sample Writing Three</a:t>
            </a:r>
            <a:endParaRPr lang="en-US" altLang="zh-CN" sz="2400" b="1">
              <a:latin typeface="Comic Sans MS" panose="030F0702030302020204" charset="0"/>
              <a:cs typeface="Comic Sans MS" panose="030F0702030302020204" charset="0"/>
              <a:sym typeface="+mn-ea"/>
            </a:endParaRPr>
          </a:p>
        </p:txBody>
      </p:sp>
      <p:sp>
        <p:nvSpPr>
          <p:cNvPr id="2" name="文本框 1"/>
          <p:cNvSpPr txBox="1"/>
          <p:nvPr/>
        </p:nvSpPr>
        <p:spPr>
          <a:xfrm>
            <a:off x="6687820" y="903605"/>
            <a:ext cx="4661535" cy="5539105"/>
          </a:xfrm>
          <a:prstGeom prst="rect">
            <a:avLst/>
          </a:prstGeom>
          <a:noFill/>
        </p:spPr>
        <p:txBody>
          <a:bodyPr wrap="square" rtlCol="0" anchor="t">
            <a:spAutoFit/>
          </a:bodyPr>
          <a:p>
            <a:pPr indent="457200" algn="ctr">
              <a:lnSpc>
                <a:spcPct val="120000"/>
              </a:lnSpc>
              <a:buClrTx/>
              <a:buSzTx/>
              <a:buNone/>
            </a:pPr>
            <a:r>
              <a:rPr lang="zh-CN" altLang="en-US" sz="2000">
                <a:latin typeface="楷体" panose="02010609060101010101" charset="-122"/>
                <a:ea typeface="楷体" panose="02010609060101010101" charset="-122"/>
                <a:cs typeface="楷体" panose="02010609060101010101" charset="-122"/>
                <a:sym typeface="+mn-ea"/>
              </a:rPr>
              <a:t>我的平衡阅读策略</a:t>
            </a:r>
            <a:endParaRPr lang="zh-CN" altLang="en-US" sz="2000">
              <a:latin typeface="楷体" panose="02010609060101010101" charset="-122"/>
              <a:ea typeface="楷体" panose="02010609060101010101" charset="-122"/>
              <a:cs typeface="楷体" panose="02010609060101010101" charset="-122"/>
            </a:endParaRPr>
          </a:p>
          <a:p>
            <a:pPr indent="457200" algn="l" fontAlgn="auto">
              <a:lnSpc>
                <a:spcPct val="120000"/>
              </a:lnSpc>
              <a:buClrTx/>
              <a:buSzTx/>
              <a:buNone/>
            </a:pPr>
            <a:r>
              <a:rPr lang="zh-CN" altLang="en-US" sz="2000">
                <a:latin typeface="楷体" panose="02010609060101010101" charset="-122"/>
                <a:ea typeface="楷体" panose="02010609060101010101" charset="-122"/>
                <a:cs typeface="楷体" panose="02010609060101010101" charset="-122"/>
                <a:sym typeface="+mn-ea"/>
              </a:rPr>
              <a:t>为了最大化收益，我巧妙地将纸质与数字阅读结合起来。在家中进行深入、沉浸式的阅读时，我选择纸质书；而在外出时则利用电子阅读器的便利。</a:t>
            </a:r>
            <a:endParaRPr lang="zh-CN" altLang="en-US" sz="2000">
              <a:latin typeface="楷体" panose="02010609060101010101" charset="-122"/>
              <a:ea typeface="楷体" panose="02010609060101010101" charset="-122"/>
              <a:cs typeface="楷体" panose="02010609060101010101" charset="-122"/>
            </a:endParaRPr>
          </a:p>
          <a:p>
            <a:pPr indent="457200" algn="l" fontAlgn="auto">
              <a:lnSpc>
                <a:spcPct val="120000"/>
              </a:lnSpc>
              <a:buClrTx/>
              <a:buSzTx/>
              <a:buNone/>
            </a:pPr>
            <a:r>
              <a:rPr lang="zh-CN" altLang="en-US" sz="2000">
                <a:latin typeface="楷体" panose="02010609060101010101" charset="-122"/>
                <a:ea typeface="楷体" panose="02010609060101010101" charset="-122"/>
                <a:cs typeface="楷体" panose="02010609060101010101" charset="-122"/>
                <a:sym typeface="+mn-ea"/>
              </a:rPr>
              <a:t>这种混合方式让我兼收两者之长。纸质书提升了我的专注力和理解力，而数字阅读则提供了及时的信息并节省了空间。因此，这一策略不仅拓宽了我各个领域的知识，也灵活高效地提升了我的语言能力。</a:t>
            </a:r>
            <a:endParaRPr lang="zh-CN" altLang="en-US" sz="2000">
              <a:latin typeface="楷体" panose="02010609060101010101" charset="-122"/>
              <a:ea typeface="楷体" panose="02010609060101010101" charset="-122"/>
              <a:cs typeface="楷体" panose="02010609060101010101" charset="-122"/>
            </a:endParaRPr>
          </a:p>
          <a:p>
            <a:pPr indent="457200" algn="l" fontAlgn="auto">
              <a:lnSpc>
                <a:spcPct val="120000"/>
              </a:lnSpc>
              <a:buClrTx/>
              <a:buSzTx/>
              <a:buNone/>
            </a:pPr>
            <a:r>
              <a:rPr lang="zh-CN" altLang="en-US" sz="2000">
                <a:latin typeface="楷体" panose="02010609060101010101" charset="-122"/>
                <a:ea typeface="楷体" panose="02010609060101010101" charset="-122"/>
                <a:cs typeface="楷体" panose="02010609060101010101" charset="-122"/>
                <a:sym typeface="+mn-ea"/>
              </a:rPr>
              <a:t>总而言之，通过在不同的情境下选择合适的阅读媒介，我让阅读成为生活中可持续且回报丰厚的一部分。</a:t>
            </a:r>
            <a:endParaRPr lang="zh-CN" altLang="en-US" sz="2000">
              <a:latin typeface="楷体" panose="02010609060101010101" charset="-122"/>
              <a:ea typeface="楷体" panose="02010609060101010101" charset="-122"/>
              <a:cs typeface="楷体" panose="02010609060101010101" charset="-122"/>
            </a:endParaRPr>
          </a:p>
          <a:p>
            <a:endParaRPr lang="zh-CN" altLang="en-US"/>
          </a:p>
        </p:txBody>
      </p:sp>
    </p:spTree>
    <p:custDataLst>
      <p:tags r:id="rId2"/>
    </p:custData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 name="图片 4" descr="templates\picture_hover\&amp;pky260_sjzg_VCG211239793119&amp;"/>
          <p:cNvPicPr>
            <a:picLocks noChangeAspect="1"/>
          </p:cNvPicPr>
          <p:nvPr/>
        </p:nvPicPr>
        <p:blipFill>
          <a:blip r:embed="rId1"/>
          <a:stretch>
            <a:fillRect/>
          </a:stretch>
        </p:blipFill>
        <p:spPr>
          <a:xfrm>
            <a:off x="5349875" y="2349500"/>
            <a:ext cx="6842125" cy="4508500"/>
          </a:xfrm>
          <a:prstGeom prst="rect">
            <a:avLst/>
          </a:prstGeom>
        </p:spPr>
      </p:pic>
      <p:sp>
        <p:nvSpPr>
          <p:cNvPr id="3" name="文本框 2"/>
          <p:cNvSpPr txBox="1"/>
          <p:nvPr/>
        </p:nvSpPr>
        <p:spPr>
          <a:xfrm>
            <a:off x="925195" y="965835"/>
            <a:ext cx="10858500" cy="1568450"/>
          </a:xfrm>
          <a:prstGeom prst="rect">
            <a:avLst/>
          </a:prstGeom>
          <a:noFill/>
        </p:spPr>
        <p:txBody>
          <a:bodyPr wrap="square" rtlCol="0">
            <a:spAutoFit/>
          </a:bodyPr>
          <a:p>
            <a:pPr>
              <a:lnSpc>
                <a:spcPct val="150000"/>
              </a:lnSpc>
            </a:pPr>
            <a:r>
              <a:rPr lang="en-US" altLang="zh-CN" sz="4000">
                <a:latin typeface="Arial Rounded MT Bold" panose="020F0704030504030204" charset="0"/>
                <a:cs typeface="Arial Rounded MT Bold" panose="020F0704030504030204" charset="0"/>
              </a:rPr>
              <a:t>A Contribution About My Reading Habit</a:t>
            </a:r>
            <a:endParaRPr lang="en-US" altLang="zh-CN" sz="4000">
              <a:latin typeface="Arial Rounded MT Bold" panose="020F0704030504030204" charset="0"/>
              <a:cs typeface="Arial Rounded MT Bold" panose="020F0704030504030204" charset="0"/>
            </a:endParaRPr>
          </a:p>
          <a:p>
            <a:pPr algn="ctr">
              <a:lnSpc>
                <a:spcPct val="150000"/>
              </a:lnSpc>
            </a:pPr>
            <a:r>
              <a:rPr lang="en-US" altLang="zh-CN" sz="2400" b="1"/>
              <a:t>—— </a:t>
            </a:r>
            <a:r>
              <a:rPr lang="zh-CN" altLang="en-US" sz="2400" b="1"/>
              <a:t>金丽衢十二校</a:t>
            </a:r>
            <a:r>
              <a:rPr lang="en-US" altLang="zh-CN" sz="2400" b="1"/>
              <a:t>12</a:t>
            </a:r>
            <a:r>
              <a:rPr lang="zh-CN" altLang="en-US" sz="2400" b="1"/>
              <a:t>月联考应用文分析</a:t>
            </a:r>
            <a:endParaRPr lang="zh-CN" altLang="en-US" sz="2400" b="1"/>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 name="图片 9"/>
          <p:cNvPicPr/>
          <p:nvPr/>
        </p:nvPicPr>
        <p:blipFill>
          <a:blip r:embed="rId1">
            <a:alphaModFix amt="20000"/>
          </a:blip>
          <a:stretch>
            <a:fillRect/>
          </a:stretch>
        </p:blipFill>
        <p:spPr>
          <a:xfrm>
            <a:off x="0" y="0"/>
            <a:ext cx="12192000" cy="6858000"/>
          </a:xfrm>
          <a:prstGeom prst="rect">
            <a:avLst/>
          </a:prstGeom>
        </p:spPr>
      </p:pic>
      <p:sp>
        <p:nvSpPr>
          <p:cNvPr id="4" name="文本框 3"/>
          <p:cNvSpPr txBox="1"/>
          <p:nvPr/>
        </p:nvSpPr>
        <p:spPr>
          <a:xfrm>
            <a:off x="366395" y="135255"/>
            <a:ext cx="8230870" cy="6739255"/>
          </a:xfrm>
          <a:prstGeom prst="rect">
            <a:avLst/>
          </a:prstGeom>
          <a:noFill/>
        </p:spPr>
        <p:txBody>
          <a:bodyPr wrap="square" rtlCol="0">
            <a:spAutoFit/>
          </a:bodyPr>
          <a:p>
            <a:pPr indent="0">
              <a:buFont typeface="+mj-lt"/>
              <a:buNone/>
            </a:pPr>
            <a:r>
              <a:rPr lang="zh-CN" altLang="en-US" sz="2400">
                <a:highlight>
                  <a:srgbClr val="FFFF00"/>
                </a:highlight>
                <a:latin typeface="楷体" panose="02010609060101010101" charset="-122"/>
                <a:ea typeface="楷体" panose="02010609060101010101" charset="-122"/>
              </a:rPr>
              <a:t>纸质书</a:t>
            </a:r>
            <a:r>
              <a:rPr lang="zh-CN" altLang="en-US" sz="2400">
                <a:latin typeface="楷体" panose="02010609060101010101" charset="-122"/>
                <a:ea typeface="楷体" panose="02010609060101010101" charset="-122"/>
              </a:rPr>
              <a:t>特质</a:t>
            </a:r>
            <a:endParaRPr lang="zh-CN" altLang="en-US" sz="2400">
              <a:latin typeface="楷体" panose="02010609060101010101" charset="-122"/>
              <a:ea typeface="楷体" panose="02010609060101010101" charset="-122"/>
            </a:endParaRPr>
          </a:p>
          <a:p>
            <a:pPr marL="457200" indent="-457200">
              <a:buFont typeface="+mj-lt"/>
              <a:buAutoNum type="arabicPeriod"/>
            </a:pPr>
            <a:r>
              <a:rPr lang="en-US" altLang="zh-CN" sz="2400"/>
              <a:t>have a strong preference for paper reading</a:t>
            </a:r>
            <a:endParaRPr lang="en-US" altLang="zh-CN" sz="2400"/>
          </a:p>
          <a:p>
            <a:pPr marL="457200" indent="-457200">
              <a:buFont typeface="+mj-lt"/>
              <a:buAutoNum type="arabicPeriod"/>
            </a:pPr>
            <a:r>
              <a:rPr lang="en-US" altLang="zh-CN" sz="2400"/>
              <a:t>the tactile pleasure of holding a book</a:t>
            </a:r>
            <a:endParaRPr lang="en-US" altLang="zh-CN" sz="2400"/>
          </a:p>
          <a:p>
            <a:pPr marL="457200" indent="-457200">
              <a:buFont typeface="+mj-lt"/>
              <a:buAutoNum type="arabicPeriod"/>
            </a:pPr>
            <a:r>
              <a:rPr lang="en-US" altLang="zh-CN" sz="2400"/>
              <a:t>for deep, immersive reading at home</a:t>
            </a:r>
            <a:endParaRPr lang="en-US" altLang="zh-CN" sz="2400"/>
          </a:p>
          <a:p>
            <a:pPr marL="457200" indent="-457200">
              <a:buFont typeface="+mj-lt"/>
              <a:buAutoNum type="arabicPeriod"/>
            </a:pPr>
            <a:r>
              <a:rPr lang="en-US" altLang="zh-CN" sz="2400"/>
              <a:t>dedicate at least 30 minutes to it every day</a:t>
            </a:r>
            <a:endParaRPr lang="en-US" altLang="zh-CN" sz="2400"/>
          </a:p>
          <a:p>
            <a:pPr algn="l">
              <a:buClrTx/>
              <a:buSzTx/>
              <a:buFont typeface="+mj-lt"/>
              <a:buNone/>
            </a:pPr>
            <a:r>
              <a:rPr lang="zh-CN" altLang="en-US" sz="2400">
                <a:highlight>
                  <a:srgbClr val="FFFF00"/>
                </a:highlight>
                <a:latin typeface="楷体" panose="02010609060101010101" charset="-122"/>
                <a:ea typeface="楷体" panose="02010609060101010101" charset="-122"/>
              </a:rPr>
              <a:t>电子书</a:t>
            </a:r>
            <a:r>
              <a:rPr lang="zh-CN" altLang="en-US" sz="2400">
                <a:latin typeface="楷体" panose="02010609060101010101" charset="-122"/>
                <a:ea typeface="楷体" panose="02010609060101010101" charset="-122"/>
              </a:rPr>
              <a:t>特质</a:t>
            </a:r>
            <a:endParaRPr lang="zh-CN" altLang="en-US" sz="2400">
              <a:latin typeface="楷体" panose="02010609060101010101" charset="-122"/>
              <a:ea typeface="楷体" panose="02010609060101010101" charset="-122"/>
            </a:endParaRPr>
          </a:p>
          <a:p>
            <a:pPr marL="457200" indent="-457200">
              <a:buFont typeface="+mj-lt"/>
              <a:buAutoNum type="arabicPeriod"/>
            </a:pPr>
            <a:r>
              <a:rPr lang="en-US" altLang="zh-CN" sz="2400"/>
              <a:t>primarily adopt digital reading</a:t>
            </a:r>
            <a:endParaRPr lang="en-US" altLang="zh-CN" sz="2400"/>
          </a:p>
          <a:p>
            <a:pPr marL="457200" indent="-457200">
              <a:buFont typeface="+mj-lt"/>
              <a:buAutoNum type="arabicPeriod"/>
            </a:pPr>
            <a:r>
              <a:rPr lang="en-US" altLang="zh-CN" sz="2400"/>
              <a:t>a lightweight e-reader</a:t>
            </a:r>
            <a:endParaRPr lang="en-US" altLang="zh-CN" sz="2400"/>
          </a:p>
          <a:p>
            <a:pPr marL="457200" indent="-457200">
              <a:buFont typeface="+mj-lt"/>
              <a:buAutoNum type="arabicPeriod"/>
            </a:pPr>
            <a:r>
              <a:rPr lang="en-US" altLang="zh-CN" sz="2400"/>
              <a:t>access a vast library anytime, anywhere</a:t>
            </a:r>
            <a:endParaRPr lang="en-US" altLang="zh-CN" sz="2400"/>
          </a:p>
          <a:p>
            <a:pPr marL="457200" indent="-457200">
              <a:buFont typeface="+mj-lt"/>
              <a:buAutoNum type="arabicPeriod"/>
            </a:pPr>
            <a:r>
              <a:rPr lang="en-US" altLang="zh-CN" sz="2400"/>
              <a:t>instant access to diverse and up-to-date resources</a:t>
            </a:r>
            <a:endParaRPr lang="en-US" altLang="zh-CN" sz="2400"/>
          </a:p>
          <a:p>
            <a:pPr marL="457200" indent="-457200">
              <a:buFont typeface="+mj-lt"/>
              <a:buAutoNum type="arabicPeriod"/>
            </a:pPr>
            <a:r>
              <a:rPr lang="en-US" altLang="zh-CN" sz="2400"/>
              <a:t>for its convenience on the go</a:t>
            </a:r>
            <a:endParaRPr lang="en-US" altLang="zh-CN" sz="2400"/>
          </a:p>
          <a:p>
            <a:pPr marL="457200" indent="-457200">
              <a:buFont typeface="+mj-lt"/>
              <a:buAutoNum type="arabicPeriod"/>
            </a:pPr>
            <a:r>
              <a:rPr lang="en-US" altLang="zh-CN" sz="2400"/>
              <a:t>make use of bits of time efficiently</a:t>
            </a:r>
            <a:endParaRPr lang="en-US" altLang="zh-CN" sz="2400"/>
          </a:p>
          <a:p>
            <a:pPr marL="457200" indent="-457200">
              <a:buFont typeface="+mj-lt"/>
              <a:buAutoNum type="arabicPeriod"/>
            </a:pPr>
            <a:r>
              <a:rPr lang="en-US" altLang="zh-CN" sz="2400"/>
              <a:t>during my daily commute</a:t>
            </a:r>
            <a:endParaRPr lang="en-US" altLang="zh-CN" sz="2400"/>
          </a:p>
          <a:p>
            <a:pPr algn="l">
              <a:buClrTx/>
              <a:buSzTx/>
              <a:buFont typeface="+mj-lt"/>
              <a:buNone/>
            </a:pPr>
            <a:r>
              <a:rPr lang="zh-CN" altLang="en-US" sz="2400">
                <a:highlight>
                  <a:srgbClr val="FFFF00"/>
                </a:highlight>
                <a:latin typeface="楷体" panose="02010609060101010101" charset="-122"/>
                <a:ea typeface="楷体" panose="02010609060101010101" charset="-122"/>
              </a:rPr>
              <a:t>混合策略与选择方法</a:t>
            </a:r>
            <a:endParaRPr lang="zh-CN" altLang="en-US" sz="2400">
              <a:highlight>
                <a:srgbClr val="FFFF00"/>
              </a:highlight>
              <a:latin typeface="楷体" panose="02010609060101010101" charset="-122"/>
              <a:ea typeface="楷体" panose="02010609060101010101" charset="-122"/>
            </a:endParaRPr>
          </a:p>
          <a:p>
            <a:pPr marL="457200" indent="-457200">
              <a:buFont typeface="+mj-lt"/>
              <a:buAutoNum type="arabicPeriod"/>
            </a:pPr>
            <a:r>
              <a:rPr lang="en-US" altLang="zh-CN" sz="2400"/>
              <a:t>smartly combine paper and digital reading</a:t>
            </a:r>
            <a:endParaRPr lang="en-US" altLang="zh-CN" sz="2400"/>
          </a:p>
          <a:p>
            <a:pPr marL="457200" indent="-457200">
              <a:buFont typeface="+mj-lt"/>
              <a:buAutoNum type="arabicPeriod"/>
            </a:pPr>
            <a:r>
              <a:rPr lang="en-US" altLang="zh-CN" sz="2400"/>
              <a:t>choosing the right medium for the right situation</a:t>
            </a:r>
            <a:endParaRPr lang="en-US" altLang="zh-CN" sz="2400"/>
          </a:p>
          <a:p>
            <a:pPr marL="457200" indent="-457200">
              <a:buFont typeface="+mj-lt"/>
              <a:buAutoNum type="arabicPeriod"/>
            </a:pPr>
            <a:r>
              <a:rPr lang="en-US" altLang="zh-CN" sz="2400"/>
              <a:t>offer me the best of both worlds</a:t>
            </a:r>
            <a:endParaRPr lang="en-US" altLang="zh-CN" sz="2400"/>
          </a:p>
          <a:p>
            <a:endParaRPr lang="en-US" altLang="zh-CN" sz="2400"/>
          </a:p>
        </p:txBody>
      </p:sp>
      <p:sp>
        <p:nvSpPr>
          <p:cNvPr id="7" name="文本框 6"/>
          <p:cNvSpPr txBox="1"/>
          <p:nvPr/>
        </p:nvSpPr>
        <p:spPr>
          <a:xfrm>
            <a:off x="7908290" y="227965"/>
            <a:ext cx="4383405" cy="6402070"/>
          </a:xfrm>
          <a:prstGeom prst="rect">
            <a:avLst/>
          </a:prstGeom>
          <a:noFill/>
        </p:spPr>
        <p:txBody>
          <a:bodyPr wrap="square" rtlCol="0">
            <a:spAutoFit/>
          </a:bodyPr>
          <a:p>
            <a:pPr>
              <a:lnSpc>
                <a:spcPct val="90000"/>
              </a:lnSpc>
            </a:pPr>
            <a:r>
              <a:rPr lang="en-US" altLang="zh-CN" sz="2400">
                <a:latin typeface="楷体" panose="02010609060101010101" charset="-122"/>
                <a:ea typeface="楷体" panose="02010609060101010101" charset="-122"/>
                <a:cs typeface="楷体" panose="02010609060101010101" charset="-122"/>
              </a:rPr>
              <a:t> </a:t>
            </a:r>
            <a:r>
              <a:rPr lang="zh-CN" altLang="en-US" sz="2400">
                <a:latin typeface="楷体" panose="02010609060101010101" charset="-122"/>
                <a:ea typeface="楷体" panose="02010609060101010101" charset="-122"/>
                <a:cs typeface="楷体" panose="02010609060101010101" charset="-122"/>
              </a:rPr>
              <a:t>纸质书特质</a:t>
            </a:r>
            <a:r>
              <a:rPr lang="en-US" altLang="zh-CN" sz="2400">
                <a:latin typeface="楷体" panose="02010609060101010101" charset="-122"/>
                <a:ea typeface="楷体" panose="02010609060101010101" charset="-122"/>
                <a:cs typeface="楷体" panose="02010609060101010101" charset="-122"/>
              </a:rPr>
              <a:t> </a:t>
            </a:r>
            <a:endParaRPr lang="en-US" altLang="zh-CN" sz="2400">
              <a:latin typeface="楷体" panose="02010609060101010101" charset="-122"/>
              <a:ea typeface="楷体" panose="02010609060101010101" charset="-122"/>
              <a:cs typeface="楷体" panose="02010609060101010101" charset="-122"/>
            </a:endParaRPr>
          </a:p>
          <a:p>
            <a:pPr marL="457200" indent="-457200">
              <a:lnSpc>
                <a:spcPct val="90000"/>
              </a:lnSpc>
              <a:buFont typeface="+mj-lt"/>
              <a:buAutoNum type="arabicPeriod"/>
            </a:pPr>
            <a:r>
              <a:rPr lang="zh-CN" altLang="en-US" sz="2400">
                <a:latin typeface="楷体" panose="02010609060101010101" charset="-122"/>
                <a:ea typeface="楷体" panose="02010609060101010101" charset="-122"/>
                <a:cs typeface="楷体" panose="02010609060101010101" charset="-122"/>
              </a:rPr>
              <a:t>强烈偏爱纸质阅读</a:t>
            </a:r>
            <a:endParaRPr lang="zh-CN" altLang="en-US" sz="2400">
              <a:latin typeface="楷体" panose="02010609060101010101" charset="-122"/>
              <a:ea typeface="楷体" panose="02010609060101010101" charset="-122"/>
              <a:cs typeface="楷体" panose="02010609060101010101" charset="-122"/>
            </a:endParaRPr>
          </a:p>
          <a:p>
            <a:pPr marL="457200" indent="-457200">
              <a:lnSpc>
                <a:spcPct val="90000"/>
              </a:lnSpc>
              <a:buFont typeface="+mj-lt"/>
              <a:buAutoNum type="arabicPeriod"/>
            </a:pPr>
            <a:r>
              <a:rPr lang="zh-CN" altLang="en-US" sz="2400">
                <a:latin typeface="楷体" panose="02010609060101010101" charset="-122"/>
                <a:ea typeface="楷体" panose="02010609060101010101" charset="-122"/>
                <a:cs typeface="楷体" panose="02010609060101010101" charset="-122"/>
              </a:rPr>
              <a:t>手持书本的触感愉悦</a:t>
            </a:r>
            <a:endParaRPr lang="zh-CN" altLang="en-US" sz="2400">
              <a:latin typeface="楷体" panose="02010609060101010101" charset="-122"/>
              <a:ea typeface="楷体" panose="02010609060101010101" charset="-122"/>
              <a:cs typeface="楷体" panose="02010609060101010101" charset="-122"/>
            </a:endParaRPr>
          </a:p>
          <a:p>
            <a:pPr marL="457200" indent="-457200">
              <a:lnSpc>
                <a:spcPct val="90000"/>
              </a:lnSpc>
              <a:buFont typeface="+mj-lt"/>
              <a:buAutoNum type="arabicPeriod"/>
            </a:pPr>
            <a:r>
              <a:rPr lang="zh-CN" altLang="en-US" sz="2400">
                <a:latin typeface="楷体" panose="02010609060101010101" charset="-122"/>
                <a:ea typeface="楷体" panose="02010609060101010101" charset="-122"/>
                <a:cs typeface="楷体" panose="02010609060101010101" charset="-122"/>
              </a:rPr>
              <a:t>用于在家深度沉浸式阅读</a:t>
            </a:r>
            <a:endParaRPr lang="zh-CN" altLang="en-US" sz="2400">
              <a:latin typeface="楷体" panose="02010609060101010101" charset="-122"/>
              <a:ea typeface="楷体" panose="02010609060101010101" charset="-122"/>
              <a:cs typeface="楷体" panose="02010609060101010101" charset="-122"/>
            </a:endParaRPr>
          </a:p>
          <a:p>
            <a:pPr marL="457200" indent="-457200">
              <a:lnSpc>
                <a:spcPct val="90000"/>
              </a:lnSpc>
              <a:buFont typeface="+mj-lt"/>
              <a:buAutoNum type="arabicPeriod"/>
            </a:pPr>
            <a:r>
              <a:rPr lang="zh-CN" altLang="en-US" sz="2400">
                <a:latin typeface="楷体" panose="02010609060101010101" charset="-122"/>
                <a:ea typeface="楷体" panose="02010609060101010101" charset="-122"/>
                <a:cs typeface="楷体" panose="02010609060101010101" charset="-122"/>
              </a:rPr>
              <a:t>每天至少投入</a:t>
            </a:r>
            <a:r>
              <a:rPr lang="en-US" altLang="zh-CN" sz="2400">
                <a:latin typeface="楷体" panose="02010609060101010101" charset="-122"/>
                <a:ea typeface="楷体" panose="02010609060101010101" charset="-122"/>
                <a:cs typeface="楷体" panose="02010609060101010101" charset="-122"/>
              </a:rPr>
              <a:t>30</a:t>
            </a:r>
            <a:r>
              <a:rPr lang="zh-CN" altLang="en-US" sz="2400">
                <a:latin typeface="楷体" panose="02010609060101010101" charset="-122"/>
                <a:ea typeface="楷体" panose="02010609060101010101" charset="-122"/>
                <a:cs typeface="楷体" panose="02010609060101010101" charset="-122"/>
              </a:rPr>
              <a:t>分钟</a:t>
            </a:r>
            <a:endParaRPr lang="zh-CN" altLang="en-US" sz="2400">
              <a:latin typeface="楷体" panose="02010609060101010101" charset="-122"/>
              <a:ea typeface="楷体" panose="02010609060101010101" charset="-122"/>
              <a:cs typeface="楷体" panose="02010609060101010101" charset="-122"/>
            </a:endParaRPr>
          </a:p>
          <a:p>
            <a:pPr>
              <a:lnSpc>
                <a:spcPct val="90000"/>
              </a:lnSpc>
            </a:pPr>
            <a:endParaRPr lang="en-US" altLang="zh-CN" sz="2400">
              <a:latin typeface="楷体" panose="02010609060101010101" charset="-122"/>
              <a:ea typeface="楷体" panose="02010609060101010101" charset="-122"/>
              <a:cs typeface="楷体" panose="02010609060101010101" charset="-122"/>
            </a:endParaRPr>
          </a:p>
          <a:p>
            <a:pPr>
              <a:lnSpc>
                <a:spcPct val="90000"/>
              </a:lnSpc>
            </a:pPr>
            <a:r>
              <a:rPr lang="en-US" altLang="zh-CN" sz="2400">
                <a:latin typeface="楷体" panose="02010609060101010101" charset="-122"/>
                <a:ea typeface="楷体" panose="02010609060101010101" charset="-122"/>
                <a:cs typeface="楷体" panose="02010609060101010101" charset="-122"/>
              </a:rPr>
              <a:t> </a:t>
            </a:r>
            <a:r>
              <a:rPr lang="zh-CN" altLang="en-US" sz="2400">
                <a:latin typeface="楷体" panose="02010609060101010101" charset="-122"/>
                <a:ea typeface="楷体" panose="02010609060101010101" charset="-122"/>
                <a:cs typeface="楷体" panose="02010609060101010101" charset="-122"/>
              </a:rPr>
              <a:t>电子书特质</a:t>
            </a:r>
            <a:endParaRPr lang="en-US" altLang="zh-CN" sz="2400">
              <a:latin typeface="楷体" panose="02010609060101010101" charset="-122"/>
              <a:ea typeface="楷体" panose="02010609060101010101" charset="-122"/>
              <a:cs typeface="楷体" panose="02010609060101010101" charset="-122"/>
            </a:endParaRPr>
          </a:p>
          <a:p>
            <a:pPr marL="342900" indent="-342900">
              <a:lnSpc>
                <a:spcPct val="90000"/>
              </a:lnSpc>
              <a:buFont typeface="+mj-lt"/>
              <a:buAutoNum type="arabicPeriod"/>
            </a:pPr>
            <a:r>
              <a:rPr lang="zh-CN" altLang="en-US" sz="2400">
                <a:latin typeface="楷体" panose="02010609060101010101" charset="-122"/>
                <a:ea typeface="楷体" panose="02010609060101010101" charset="-122"/>
                <a:cs typeface="楷体" panose="02010609060101010101" charset="-122"/>
              </a:rPr>
              <a:t>主要采用数字阅读</a:t>
            </a:r>
            <a:endParaRPr lang="zh-CN" altLang="en-US" sz="2400">
              <a:latin typeface="楷体" panose="02010609060101010101" charset="-122"/>
              <a:ea typeface="楷体" panose="02010609060101010101" charset="-122"/>
              <a:cs typeface="楷体" panose="02010609060101010101" charset="-122"/>
            </a:endParaRPr>
          </a:p>
          <a:p>
            <a:pPr marL="342900" indent="-342900">
              <a:lnSpc>
                <a:spcPct val="90000"/>
              </a:lnSpc>
              <a:buFont typeface="+mj-lt"/>
              <a:buAutoNum type="arabicPeriod"/>
            </a:pPr>
            <a:r>
              <a:rPr lang="zh-CN" altLang="en-US" sz="2400">
                <a:latin typeface="楷体" panose="02010609060101010101" charset="-122"/>
                <a:ea typeface="楷体" panose="02010609060101010101" charset="-122"/>
                <a:cs typeface="楷体" panose="02010609060101010101" charset="-122"/>
              </a:rPr>
              <a:t>轻便的电子阅读器</a:t>
            </a:r>
            <a:endParaRPr lang="zh-CN" altLang="en-US" sz="2400">
              <a:latin typeface="楷体" panose="02010609060101010101" charset="-122"/>
              <a:ea typeface="楷体" panose="02010609060101010101" charset="-122"/>
              <a:cs typeface="楷体" panose="02010609060101010101" charset="-122"/>
            </a:endParaRPr>
          </a:p>
          <a:p>
            <a:pPr marL="342900" indent="-342900">
              <a:lnSpc>
                <a:spcPct val="90000"/>
              </a:lnSpc>
              <a:buFont typeface="+mj-lt"/>
              <a:buAutoNum type="arabicPeriod"/>
            </a:pPr>
            <a:r>
              <a:rPr lang="zh-CN" altLang="en-US" sz="2400">
                <a:latin typeface="楷体" panose="02010609060101010101" charset="-122"/>
                <a:ea typeface="楷体" panose="02010609060101010101" charset="-122"/>
                <a:cs typeface="楷体" panose="02010609060101010101" charset="-122"/>
              </a:rPr>
              <a:t>随时随地访问海量图书馆</a:t>
            </a:r>
            <a:endParaRPr lang="zh-CN" altLang="en-US" sz="2400">
              <a:latin typeface="楷体" panose="02010609060101010101" charset="-122"/>
              <a:ea typeface="楷体" panose="02010609060101010101" charset="-122"/>
              <a:cs typeface="楷体" panose="02010609060101010101" charset="-122"/>
            </a:endParaRPr>
          </a:p>
          <a:p>
            <a:pPr marL="342900" indent="-342900">
              <a:lnSpc>
                <a:spcPct val="90000"/>
              </a:lnSpc>
              <a:buFont typeface="+mj-lt"/>
              <a:buAutoNum type="arabicPeriod"/>
            </a:pPr>
            <a:r>
              <a:rPr lang="zh-CN" altLang="en-US" sz="2400">
                <a:latin typeface="楷体" panose="02010609060101010101" charset="-122"/>
                <a:ea typeface="楷体" panose="02010609060101010101" charset="-122"/>
                <a:cs typeface="楷体" panose="02010609060101010101" charset="-122"/>
              </a:rPr>
              <a:t>即时获取多样且最新的资源</a:t>
            </a:r>
            <a:endParaRPr lang="zh-CN" altLang="en-US" sz="2400">
              <a:latin typeface="楷体" panose="02010609060101010101" charset="-122"/>
              <a:ea typeface="楷体" panose="02010609060101010101" charset="-122"/>
              <a:cs typeface="楷体" panose="02010609060101010101" charset="-122"/>
            </a:endParaRPr>
          </a:p>
          <a:p>
            <a:pPr marL="342900" indent="-342900">
              <a:lnSpc>
                <a:spcPct val="90000"/>
              </a:lnSpc>
              <a:buFont typeface="+mj-lt"/>
              <a:buAutoNum type="arabicPeriod"/>
            </a:pPr>
            <a:r>
              <a:rPr lang="zh-CN" altLang="en-US" sz="2400">
                <a:latin typeface="楷体" panose="02010609060101010101" charset="-122"/>
                <a:ea typeface="楷体" panose="02010609060101010101" charset="-122"/>
                <a:cs typeface="楷体" panose="02010609060101010101" charset="-122"/>
              </a:rPr>
              <a:t>因其在外出时的便利性</a:t>
            </a:r>
            <a:endParaRPr lang="zh-CN" altLang="en-US" sz="2400">
              <a:latin typeface="楷体" panose="02010609060101010101" charset="-122"/>
              <a:ea typeface="楷体" panose="02010609060101010101" charset="-122"/>
              <a:cs typeface="楷体" panose="02010609060101010101" charset="-122"/>
            </a:endParaRPr>
          </a:p>
          <a:p>
            <a:pPr marL="342900" indent="-342900">
              <a:lnSpc>
                <a:spcPct val="90000"/>
              </a:lnSpc>
              <a:buFont typeface="+mj-lt"/>
              <a:buAutoNum type="arabicPeriod"/>
            </a:pPr>
            <a:r>
              <a:rPr lang="zh-CN" altLang="en-US" sz="2400">
                <a:latin typeface="楷体" panose="02010609060101010101" charset="-122"/>
                <a:ea typeface="楷体" panose="02010609060101010101" charset="-122"/>
                <a:cs typeface="楷体" panose="02010609060101010101" charset="-122"/>
              </a:rPr>
              <a:t>高效利用碎片时间</a:t>
            </a:r>
            <a:endParaRPr lang="zh-CN" altLang="en-US" sz="2400">
              <a:latin typeface="楷体" panose="02010609060101010101" charset="-122"/>
              <a:ea typeface="楷体" panose="02010609060101010101" charset="-122"/>
              <a:cs typeface="楷体" panose="02010609060101010101" charset="-122"/>
            </a:endParaRPr>
          </a:p>
          <a:p>
            <a:pPr marL="342900" indent="-342900">
              <a:lnSpc>
                <a:spcPct val="90000"/>
              </a:lnSpc>
              <a:buFont typeface="+mj-lt"/>
              <a:buAutoNum type="arabicPeriod"/>
            </a:pPr>
            <a:r>
              <a:rPr lang="zh-CN" altLang="en-US" sz="2400">
                <a:latin typeface="楷体" panose="02010609060101010101" charset="-122"/>
                <a:ea typeface="楷体" panose="02010609060101010101" charset="-122"/>
                <a:cs typeface="楷体" panose="02010609060101010101" charset="-122"/>
              </a:rPr>
              <a:t>在我日常通勤期间</a:t>
            </a:r>
            <a:endParaRPr lang="zh-CN" altLang="en-US" sz="2400">
              <a:latin typeface="楷体" panose="02010609060101010101" charset="-122"/>
              <a:ea typeface="楷体" panose="02010609060101010101" charset="-122"/>
              <a:cs typeface="楷体" panose="02010609060101010101" charset="-122"/>
            </a:endParaRPr>
          </a:p>
          <a:p>
            <a:pPr>
              <a:lnSpc>
                <a:spcPct val="90000"/>
              </a:lnSpc>
            </a:pPr>
            <a:endParaRPr lang="en-US" altLang="zh-CN" sz="2400">
              <a:latin typeface="楷体" panose="02010609060101010101" charset="-122"/>
              <a:ea typeface="楷体" panose="02010609060101010101" charset="-122"/>
              <a:cs typeface="楷体" panose="02010609060101010101" charset="-122"/>
            </a:endParaRPr>
          </a:p>
          <a:p>
            <a:pPr>
              <a:lnSpc>
                <a:spcPct val="90000"/>
              </a:lnSpc>
            </a:pPr>
            <a:r>
              <a:rPr lang="en-US" altLang="zh-CN" sz="2400">
                <a:latin typeface="楷体" panose="02010609060101010101" charset="-122"/>
                <a:ea typeface="楷体" panose="02010609060101010101" charset="-122"/>
                <a:cs typeface="楷体" panose="02010609060101010101" charset="-122"/>
              </a:rPr>
              <a:t> </a:t>
            </a:r>
            <a:r>
              <a:rPr lang="zh-CN" altLang="en-US" sz="2400">
                <a:latin typeface="楷体" panose="02010609060101010101" charset="-122"/>
                <a:ea typeface="楷体" panose="02010609060101010101" charset="-122"/>
                <a:cs typeface="楷体" panose="02010609060101010101" charset="-122"/>
              </a:rPr>
              <a:t>混合策略与选择方法</a:t>
            </a:r>
            <a:r>
              <a:rPr lang="en-US" altLang="zh-CN" sz="2400">
                <a:latin typeface="楷体" panose="02010609060101010101" charset="-122"/>
                <a:ea typeface="楷体" panose="02010609060101010101" charset="-122"/>
                <a:cs typeface="楷体" panose="02010609060101010101" charset="-122"/>
              </a:rPr>
              <a:t> </a:t>
            </a:r>
            <a:endParaRPr lang="en-US" altLang="zh-CN" sz="2400">
              <a:latin typeface="楷体" panose="02010609060101010101" charset="-122"/>
              <a:ea typeface="楷体" panose="02010609060101010101" charset="-122"/>
              <a:cs typeface="楷体" panose="02010609060101010101" charset="-122"/>
            </a:endParaRPr>
          </a:p>
          <a:p>
            <a:pPr marL="342900" indent="-342900">
              <a:lnSpc>
                <a:spcPct val="90000"/>
              </a:lnSpc>
              <a:buFont typeface="+mj-lt"/>
              <a:buAutoNum type="arabicPeriod"/>
            </a:pPr>
            <a:r>
              <a:rPr lang="zh-CN" altLang="en-US" sz="2400">
                <a:latin typeface="楷体" panose="02010609060101010101" charset="-122"/>
                <a:ea typeface="楷体" panose="02010609060101010101" charset="-122"/>
                <a:cs typeface="楷体" panose="02010609060101010101" charset="-122"/>
              </a:rPr>
              <a:t>巧妙结合纸质与数字阅读</a:t>
            </a:r>
            <a:endParaRPr lang="zh-CN" altLang="en-US" sz="2400">
              <a:latin typeface="楷体" panose="02010609060101010101" charset="-122"/>
              <a:ea typeface="楷体" panose="02010609060101010101" charset="-122"/>
              <a:cs typeface="楷体" panose="02010609060101010101" charset="-122"/>
            </a:endParaRPr>
          </a:p>
          <a:p>
            <a:pPr marL="342900" indent="-342900">
              <a:lnSpc>
                <a:spcPct val="90000"/>
              </a:lnSpc>
              <a:buFont typeface="+mj-lt"/>
              <a:buAutoNum type="arabicPeriod"/>
            </a:pPr>
            <a:r>
              <a:rPr lang="zh-CN" altLang="en-US" sz="2400">
                <a:latin typeface="楷体" panose="02010609060101010101" charset="-122"/>
                <a:ea typeface="楷体" panose="02010609060101010101" charset="-122"/>
                <a:cs typeface="楷体" panose="02010609060101010101" charset="-122"/>
              </a:rPr>
              <a:t>为不同情境选择合适的媒介</a:t>
            </a:r>
            <a:endParaRPr lang="zh-CN" altLang="en-US" sz="2400">
              <a:latin typeface="楷体" panose="02010609060101010101" charset="-122"/>
              <a:ea typeface="楷体" panose="02010609060101010101" charset="-122"/>
              <a:cs typeface="楷体" panose="02010609060101010101" charset="-122"/>
            </a:endParaRPr>
          </a:p>
          <a:p>
            <a:pPr marL="342900" indent="-342900">
              <a:lnSpc>
                <a:spcPct val="90000"/>
              </a:lnSpc>
              <a:buFont typeface="+mj-lt"/>
              <a:buAutoNum type="arabicPeriod"/>
            </a:pPr>
            <a:r>
              <a:rPr lang="zh-CN" altLang="en-US" sz="2400">
                <a:latin typeface="楷体" panose="02010609060101010101" charset="-122"/>
                <a:ea typeface="楷体" panose="02010609060101010101" charset="-122"/>
                <a:cs typeface="楷体" panose="02010609060101010101" charset="-122"/>
              </a:rPr>
              <a:t>让我两者兼得</a:t>
            </a:r>
            <a:endParaRPr lang="zh-CN" altLang="en-US" sz="2400">
              <a:latin typeface="楷体" panose="02010609060101010101" charset="-122"/>
              <a:ea typeface="楷体" panose="02010609060101010101" charset="-122"/>
              <a:cs typeface="楷体" panose="02010609060101010101" charset="-122"/>
            </a:endParaRPr>
          </a:p>
        </p:txBody>
      </p:sp>
      <p:sp>
        <p:nvSpPr>
          <p:cNvPr id="8" name="文本框 7"/>
          <p:cNvSpPr txBox="1"/>
          <p:nvPr/>
        </p:nvSpPr>
        <p:spPr>
          <a:xfrm>
            <a:off x="5082540" y="76200"/>
            <a:ext cx="2196465" cy="368300"/>
          </a:xfrm>
          <a:prstGeom prst="rect">
            <a:avLst/>
          </a:prstGeom>
          <a:noFill/>
        </p:spPr>
        <p:txBody>
          <a:bodyPr wrap="square" rtlCol="0">
            <a:spAutoFit/>
          </a:bodyPr>
          <a:p>
            <a:r>
              <a:rPr lang="zh-CN" altLang="en-US">
                <a:highlight>
                  <a:srgbClr val="FFFF00"/>
                </a:highlight>
              </a:rPr>
              <a:t>范文表达语料积累</a:t>
            </a:r>
            <a:endParaRPr lang="zh-CN" altLang="en-US">
              <a:highlight>
                <a:srgbClr val="FFFF00"/>
              </a:highlight>
            </a:endParaRPr>
          </a:p>
        </p:txBody>
      </p:sp>
    </p:spTree>
    <p:custDataLst>
      <p:tags r:id="rId2"/>
    </p:custData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 name="图片 9"/>
          <p:cNvPicPr/>
          <p:nvPr/>
        </p:nvPicPr>
        <p:blipFill>
          <a:blip r:embed="rId1">
            <a:alphaModFix amt="20000"/>
          </a:blip>
          <a:stretch>
            <a:fillRect/>
          </a:stretch>
        </p:blipFill>
        <p:spPr>
          <a:xfrm>
            <a:off x="0" y="0"/>
            <a:ext cx="12192000" cy="6858000"/>
          </a:xfrm>
          <a:prstGeom prst="rect">
            <a:avLst/>
          </a:prstGeom>
        </p:spPr>
      </p:pic>
      <p:sp>
        <p:nvSpPr>
          <p:cNvPr id="6" name="文本框 5"/>
          <p:cNvSpPr txBox="1"/>
          <p:nvPr/>
        </p:nvSpPr>
        <p:spPr>
          <a:xfrm>
            <a:off x="379095" y="273685"/>
            <a:ext cx="5977890" cy="5692775"/>
          </a:xfrm>
          <a:prstGeom prst="rect">
            <a:avLst/>
          </a:prstGeom>
        </p:spPr>
        <p:txBody>
          <a:bodyPr wrap="square">
            <a:spAutoFit/>
          </a:bodyPr>
          <a:p>
            <a:pPr marL="0" algn="l">
              <a:buClrTx/>
              <a:buSzTx/>
              <a:buFont typeface="+mj-lt"/>
            </a:pPr>
            <a:r>
              <a:rPr lang="zh-CN" altLang="en-US" sz="2800" b="0" i="0">
                <a:highlight>
                  <a:srgbClr val="FFFF00"/>
                </a:highlight>
                <a:latin typeface="Times New Roman" panose="02020603050405020304" charset="0"/>
                <a:ea typeface="楷体" panose="02010609060101010101" charset="-122"/>
                <a:cs typeface="Times New Roman" panose="02020603050405020304" charset="0"/>
              </a:rPr>
              <a:t>阅读带来的好处</a:t>
            </a:r>
            <a:endParaRPr lang="zh-CN" altLang="en-US" sz="2800" b="0" i="0">
              <a:latin typeface="Times New Roman" panose="02020603050405020304" charset="0"/>
              <a:ea typeface="楷体" panose="02010609060101010101" charset="-122"/>
              <a:cs typeface="Times New Roman" panose="02020603050405020304" charset="0"/>
            </a:endParaRPr>
          </a:p>
          <a:p>
            <a:pPr indent="0" algn="l">
              <a:buClrTx/>
              <a:buSzTx/>
              <a:buFont typeface="+mj-lt"/>
              <a:buNone/>
            </a:pPr>
            <a:r>
              <a:rPr lang="zh-CN" altLang="en-US" sz="2800" b="0" i="0">
                <a:highlight>
                  <a:srgbClr val="FFFF00"/>
                </a:highlight>
                <a:latin typeface="Times New Roman" panose="02020603050405020304" charset="0"/>
                <a:ea typeface="楷体" panose="02010609060101010101" charset="-122"/>
                <a:cs typeface="Times New Roman" panose="02020603050405020304" charset="0"/>
              </a:rPr>
              <a:t>认知与学业</a:t>
            </a:r>
            <a:endParaRPr lang="zh-CN" altLang="en-US" sz="2800" b="0" i="0">
              <a:highlight>
                <a:srgbClr val="FFFF00"/>
              </a:highlight>
              <a:latin typeface="Times New Roman" panose="02020603050405020304" charset="0"/>
              <a:ea typeface="楷体" panose="02010609060101010101" charset="-122"/>
              <a:cs typeface="Times New Roman" panose="02020603050405020304" charset="0"/>
            </a:endParaRPr>
          </a:p>
          <a:p>
            <a:pPr marL="457200" indent="-457200">
              <a:buFont typeface="+mj-lt"/>
              <a:buAutoNum type="arabicPeriod"/>
            </a:pPr>
            <a:r>
              <a:rPr lang="en-US" altLang="zh-CN" sz="2000" b="0" i="0">
                <a:solidFill>
                  <a:srgbClr val="0F1115"/>
                </a:solidFill>
                <a:latin typeface="Times New Roman" panose="02020603050405020304" charset="0"/>
                <a:ea typeface="quote-cjk-patch"/>
                <a:cs typeface="Times New Roman" panose="02020603050405020304" charset="0"/>
              </a:rPr>
              <a:t>significantly enhance my concentration and memory retention</a:t>
            </a:r>
            <a:endParaRPr lang="en-US" altLang="zh-CN" sz="2000" b="0" i="0">
              <a:solidFill>
                <a:srgbClr val="0F1115"/>
              </a:solidFill>
              <a:latin typeface="Times New Roman" panose="02020603050405020304" charset="0"/>
              <a:ea typeface="quote-cjk-patch"/>
              <a:cs typeface="Times New Roman" panose="02020603050405020304" charset="0"/>
            </a:endParaRPr>
          </a:p>
          <a:p>
            <a:pPr marL="457200" indent="-457200">
              <a:buFont typeface="+mj-lt"/>
              <a:buAutoNum type="arabicPeriod"/>
            </a:pPr>
            <a:r>
              <a:rPr lang="en-US" altLang="zh-CN" sz="2000" b="0" i="0">
                <a:solidFill>
                  <a:srgbClr val="0F1115"/>
                </a:solidFill>
                <a:latin typeface="Times New Roman" panose="02020603050405020304" charset="0"/>
                <a:ea typeface="quote-cjk-patch"/>
                <a:cs typeface="Times New Roman" panose="02020603050405020304" charset="0"/>
              </a:rPr>
              <a:t>directly improve my academic performance</a:t>
            </a:r>
            <a:endParaRPr lang="en-US" altLang="zh-CN" sz="2000" b="0" i="0">
              <a:solidFill>
                <a:srgbClr val="0F1115"/>
              </a:solidFill>
              <a:latin typeface="Times New Roman" panose="02020603050405020304" charset="0"/>
              <a:ea typeface="quote-cjk-patch"/>
              <a:cs typeface="Times New Roman" panose="02020603050405020304" charset="0"/>
            </a:endParaRPr>
          </a:p>
          <a:p>
            <a:pPr marL="457200" indent="-457200">
              <a:buFont typeface="+mj-lt"/>
              <a:buAutoNum type="arabicPeriod"/>
            </a:pPr>
            <a:r>
              <a:rPr lang="en-US" altLang="zh-CN" sz="2000" b="0" i="0">
                <a:solidFill>
                  <a:srgbClr val="0F1115"/>
                </a:solidFill>
                <a:latin typeface="Times New Roman" panose="02020603050405020304" charset="0"/>
                <a:ea typeface="quote-cjk-patch"/>
                <a:cs typeface="Times New Roman" panose="02020603050405020304" charset="0"/>
              </a:rPr>
              <a:t>greatly boost my vocabulary learning efficiency and reading fluency</a:t>
            </a:r>
            <a:endParaRPr lang="en-US" altLang="zh-CN" sz="2000" b="0" i="0">
              <a:solidFill>
                <a:srgbClr val="0F1115"/>
              </a:solidFill>
              <a:latin typeface="Times New Roman" panose="02020603050405020304" charset="0"/>
              <a:ea typeface="quote-cjk-patch"/>
              <a:cs typeface="Times New Roman" panose="02020603050405020304" charset="0"/>
            </a:endParaRPr>
          </a:p>
          <a:p>
            <a:pPr marL="457200" indent="-457200">
              <a:buFont typeface="+mj-lt"/>
              <a:buAutoNum type="arabicPeriod"/>
            </a:pPr>
            <a:r>
              <a:rPr lang="en-US" altLang="zh-CN" sz="2000" b="0" i="0">
                <a:solidFill>
                  <a:srgbClr val="0F1115"/>
                </a:solidFill>
                <a:latin typeface="Times New Roman" panose="02020603050405020304" charset="0"/>
                <a:ea typeface="quote-cjk-patch"/>
                <a:cs typeface="Times New Roman" panose="02020603050405020304" charset="0"/>
              </a:rPr>
              <a:t>sharpen my language skills flexibly and effectively</a:t>
            </a:r>
            <a:endParaRPr lang="en-US" altLang="zh-CN" sz="2000" b="0" i="0">
              <a:solidFill>
                <a:srgbClr val="0F1115"/>
              </a:solidFill>
              <a:latin typeface="Times New Roman" panose="02020603050405020304" charset="0"/>
              <a:ea typeface="quote-cjk-patch"/>
              <a:cs typeface="Times New Roman" panose="02020603050405020304" charset="0"/>
            </a:endParaRPr>
          </a:p>
          <a:p>
            <a:pPr marL="457200" indent="-457200">
              <a:buFont typeface="+mj-lt"/>
              <a:buAutoNum type="arabicPeriod"/>
            </a:pPr>
            <a:r>
              <a:rPr lang="en-US" altLang="zh-CN" sz="2000" b="0" i="0">
                <a:solidFill>
                  <a:srgbClr val="0F1115"/>
                </a:solidFill>
                <a:latin typeface="Times New Roman" panose="02020603050405020304" charset="0"/>
                <a:ea typeface="quote-cjk-patch"/>
                <a:cs typeface="Times New Roman" panose="02020603050405020304" charset="0"/>
              </a:rPr>
              <a:t>enhance my focus and comprehension</a:t>
            </a:r>
            <a:endParaRPr lang="en-US" altLang="zh-CN" sz="2000" b="0" i="0">
              <a:solidFill>
                <a:srgbClr val="0F1115"/>
              </a:solidFill>
              <a:latin typeface="Times New Roman" panose="02020603050405020304" charset="0"/>
              <a:ea typeface="quote-cjk-patch"/>
              <a:cs typeface="Times New Roman" panose="02020603050405020304" charset="0"/>
            </a:endParaRPr>
          </a:p>
          <a:p>
            <a:pPr indent="0" algn="l">
              <a:buClrTx/>
              <a:buSzTx/>
              <a:buFont typeface="+mj-lt"/>
              <a:buNone/>
            </a:pPr>
            <a:r>
              <a:rPr lang="zh-CN" altLang="en-US" sz="2800" b="0" i="0">
                <a:highlight>
                  <a:srgbClr val="FFFF00"/>
                </a:highlight>
                <a:latin typeface="Times New Roman" panose="02020603050405020304" charset="0"/>
                <a:ea typeface="楷体" panose="02010609060101010101" charset="-122"/>
                <a:cs typeface="Times New Roman" panose="02020603050405020304" charset="0"/>
              </a:rPr>
              <a:t>思维与品格</a:t>
            </a:r>
            <a:endParaRPr lang="zh-CN" altLang="en-US" sz="2800" b="0" i="0">
              <a:highlight>
                <a:srgbClr val="FFFF00"/>
              </a:highlight>
              <a:latin typeface="Times New Roman" panose="02020603050405020304" charset="0"/>
              <a:ea typeface="楷体" panose="02010609060101010101" charset="-122"/>
              <a:cs typeface="Times New Roman" panose="02020603050405020304" charset="0"/>
            </a:endParaRPr>
          </a:p>
          <a:p>
            <a:pPr marL="457200" indent="-457200">
              <a:buFont typeface="+mj-lt"/>
              <a:buAutoNum type="arabicPeriod"/>
            </a:pPr>
            <a:r>
              <a:rPr lang="en-US" altLang="zh-CN" sz="2000" b="0" i="0">
                <a:solidFill>
                  <a:srgbClr val="0F1115"/>
                </a:solidFill>
                <a:latin typeface="Times New Roman" panose="02020603050405020304" charset="0"/>
                <a:ea typeface="quote-cjk-patch"/>
                <a:cs typeface="Times New Roman" panose="02020603050405020304" charset="0"/>
              </a:rPr>
              <a:t>develope critical thinking skills</a:t>
            </a:r>
            <a:endParaRPr lang="en-US" altLang="zh-CN" sz="2000" b="0" i="0">
              <a:solidFill>
                <a:srgbClr val="0F1115"/>
              </a:solidFill>
              <a:latin typeface="Times New Roman" panose="02020603050405020304" charset="0"/>
              <a:ea typeface="quote-cjk-patch"/>
              <a:cs typeface="Times New Roman" panose="02020603050405020304" charset="0"/>
            </a:endParaRPr>
          </a:p>
          <a:p>
            <a:pPr marL="457200" indent="-457200">
              <a:buFont typeface="+mj-lt"/>
              <a:buAutoNum type="arabicPeriod"/>
            </a:pPr>
            <a:r>
              <a:rPr lang="en-US" altLang="zh-CN" sz="2000" b="0" i="0">
                <a:solidFill>
                  <a:srgbClr val="0F1115"/>
                </a:solidFill>
                <a:latin typeface="Times New Roman" panose="02020603050405020304" charset="0"/>
                <a:ea typeface="quote-cjk-patch"/>
                <a:cs typeface="Times New Roman" panose="02020603050405020304" charset="0"/>
              </a:rPr>
              <a:t>reflect deeply on social justice</a:t>
            </a:r>
            <a:endParaRPr lang="en-US" altLang="zh-CN" sz="2000" b="0" i="0">
              <a:solidFill>
                <a:srgbClr val="0F1115"/>
              </a:solidFill>
              <a:latin typeface="Times New Roman" panose="02020603050405020304" charset="0"/>
              <a:ea typeface="quote-cjk-patch"/>
              <a:cs typeface="Times New Roman" panose="02020603050405020304" charset="0"/>
            </a:endParaRPr>
          </a:p>
          <a:p>
            <a:pPr marL="457200" indent="-457200">
              <a:buFont typeface="+mj-lt"/>
              <a:buAutoNum type="arabicPeriod"/>
            </a:pPr>
            <a:r>
              <a:rPr lang="en-US" altLang="zh-CN" sz="2000" b="0" i="0">
                <a:solidFill>
                  <a:srgbClr val="0F1115"/>
                </a:solidFill>
                <a:latin typeface="Times New Roman" panose="02020603050405020304" charset="0"/>
                <a:ea typeface="quote-cjk-patch"/>
                <a:cs typeface="Times New Roman" panose="02020603050405020304" charset="0"/>
              </a:rPr>
              <a:t>make me a more independent learner</a:t>
            </a:r>
            <a:endParaRPr lang="en-US" altLang="zh-CN" sz="2000" b="0" i="0">
              <a:solidFill>
                <a:srgbClr val="0F1115"/>
              </a:solidFill>
              <a:latin typeface="Times New Roman" panose="02020603050405020304" charset="0"/>
              <a:ea typeface="quote-cjk-patch"/>
              <a:cs typeface="Times New Roman" panose="02020603050405020304" charset="0"/>
            </a:endParaRPr>
          </a:p>
          <a:p>
            <a:pPr marL="457200" indent="-457200">
              <a:buFont typeface="+mj-lt"/>
              <a:buAutoNum type="arabicPeriod"/>
            </a:pPr>
            <a:r>
              <a:rPr lang="en-US" altLang="zh-CN" sz="2000" b="0" i="0">
                <a:solidFill>
                  <a:srgbClr val="0F1115"/>
                </a:solidFill>
                <a:latin typeface="Times New Roman" panose="02020603050405020304" charset="0"/>
                <a:ea typeface="quote-cjk-patch"/>
                <a:cs typeface="Times New Roman" panose="02020603050405020304" charset="0"/>
              </a:rPr>
              <a:t>broaden my horizons</a:t>
            </a:r>
            <a:endParaRPr lang="en-US" altLang="zh-CN" sz="2000" b="0" i="0">
              <a:solidFill>
                <a:srgbClr val="0F1115"/>
              </a:solidFill>
              <a:latin typeface="Times New Roman" panose="02020603050405020304" charset="0"/>
              <a:ea typeface="quote-cjk-patch"/>
              <a:cs typeface="Times New Roman" panose="02020603050405020304" charset="0"/>
            </a:endParaRPr>
          </a:p>
          <a:p>
            <a:pPr marL="457200" indent="-457200">
              <a:buFont typeface="+mj-lt"/>
              <a:buAutoNum type="arabicPeriod"/>
            </a:pPr>
            <a:r>
              <a:rPr lang="en-US" altLang="zh-CN" sz="2000" b="0" i="0">
                <a:solidFill>
                  <a:srgbClr val="0F1115"/>
                </a:solidFill>
                <a:latin typeface="Times New Roman" panose="02020603050405020304" charset="0"/>
                <a:ea typeface="quote-cjk-patch"/>
                <a:cs typeface="Times New Roman" panose="02020603050405020304" charset="0"/>
              </a:rPr>
              <a:t>keep me well-informed</a:t>
            </a:r>
            <a:endParaRPr lang="en-US" altLang="zh-CN" sz="2000" b="0" i="0">
              <a:solidFill>
                <a:srgbClr val="0F1115"/>
              </a:solidFill>
              <a:latin typeface="Times New Roman" panose="02020603050405020304" charset="0"/>
              <a:ea typeface="quote-cjk-patch"/>
              <a:cs typeface="Times New Roman" panose="02020603050405020304" charset="0"/>
            </a:endParaRPr>
          </a:p>
          <a:p>
            <a:pPr marL="457200" indent="-457200">
              <a:buFont typeface="+mj-lt"/>
              <a:buAutoNum type="arabicPeriod"/>
            </a:pPr>
            <a:r>
              <a:rPr lang="en-US" altLang="zh-CN" sz="2000" b="0" i="0">
                <a:solidFill>
                  <a:srgbClr val="0F1115"/>
                </a:solidFill>
                <a:latin typeface="Times New Roman" panose="02020603050405020304" charset="0"/>
                <a:ea typeface="quote-cjk-patch"/>
                <a:cs typeface="Times New Roman" panose="02020603050405020304" charset="0"/>
              </a:rPr>
              <a:t>broadenmy knowledge across various fields</a:t>
            </a:r>
            <a:endParaRPr lang="en-US" altLang="zh-CN" sz="2000" b="0" i="0">
              <a:solidFill>
                <a:srgbClr val="0F1115"/>
              </a:solidFill>
              <a:latin typeface="Times New Roman" panose="02020603050405020304" charset="0"/>
              <a:ea typeface="quote-cjk-patch"/>
              <a:cs typeface="Times New Roman" panose="02020603050405020304" charset="0"/>
            </a:endParaRPr>
          </a:p>
          <a:p>
            <a:pPr marL="457200" indent="-457200">
              <a:buFont typeface="+mj-lt"/>
              <a:buAutoNum type="arabicPeriod"/>
            </a:pPr>
            <a:r>
              <a:rPr lang="en-US" altLang="zh-CN" sz="2000" b="0" i="0">
                <a:solidFill>
                  <a:srgbClr val="0F1115"/>
                </a:solidFill>
                <a:latin typeface="Times New Roman" panose="02020603050405020304" charset="0"/>
                <a:ea typeface="quote-cjk-patch"/>
                <a:cs typeface="Times New Roman" panose="02020603050405020304" charset="0"/>
              </a:rPr>
              <a:t>provide timely information and saves space</a:t>
            </a:r>
            <a:endParaRPr lang="en-US" altLang="zh-CN" sz="2000" b="0" i="0">
              <a:solidFill>
                <a:srgbClr val="0F1115"/>
              </a:solidFill>
              <a:latin typeface="Times New Roman" panose="02020603050405020304" charset="0"/>
              <a:ea typeface="quote-cjk-patch"/>
              <a:cs typeface="Times New Roman" panose="02020603050405020304" charset="0"/>
            </a:endParaRPr>
          </a:p>
        </p:txBody>
      </p:sp>
      <p:sp>
        <p:nvSpPr>
          <p:cNvPr id="8" name="文本框 7"/>
          <p:cNvSpPr txBox="1"/>
          <p:nvPr/>
        </p:nvSpPr>
        <p:spPr>
          <a:xfrm>
            <a:off x="6356985" y="584200"/>
            <a:ext cx="5189220" cy="5405755"/>
          </a:xfrm>
          <a:prstGeom prst="rect">
            <a:avLst/>
          </a:prstGeom>
          <a:noFill/>
        </p:spPr>
        <p:txBody>
          <a:bodyPr wrap="square" rtlCol="0">
            <a:spAutoFit/>
          </a:bodyPr>
          <a:p>
            <a:pPr>
              <a:lnSpc>
                <a:spcPct val="90000"/>
              </a:lnSpc>
            </a:pPr>
            <a:r>
              <a:rPr lang="zh-CN" altLang="en-US" sz="2400">
                <a:latin typeface="楷体" panose="02010609060101010101" charset="-122"/>
                <a:ea typeface="楷体" panose="02010609060101010101" charset="-122"/>
              </a:rPr>
              <a:t>认知与学业</a:t>
            </a:r>
            <a:endParaRPr lang="en-US" altLang="zh-CN" sz="2400">
              <a:latin typeface="楷体" panose="02010609060101010101" charset="-122"/>
              <a:ea typeface="楷体" panose="02010609060101010101" charset="-122"/>
            </a:endParaRPr>
          </a:p>
          <a:p>
            <a:pPr marL="342900" indent="-342900">
              <a:lnSpc>
                <a:spcPct val="90000"/>
              </a:lnSpc>
              <a:buFont typeface="+mj-lt"/>
              <a:buAutoNum type="arabicPeriod"/>
            </a:pPr>
            <a:r>
              <a:rPr lang="zh-CN" altLang="en-US" sz="2400">
                <a:latin typeface="楷体" panose="02010609060101010101" charset="-122"/>
                <a:ea typeface="楷体" panose="02010609060101010101" charset="-122"/>
              </a:rPr>
              <a:t>显著增强我的专注力和记忆力</a:t>
            </a:r>
            <a:endParaRPr lang="zh-CN" altLang="en-US" sz="2400">
              <a:latin typeface="楷体" panose="02010609060101010101" charset="-122"/>
              <a:ea typeface="楷体" panose="02010609060101010101" charset="-122"/>
            </a:endParaRPr>
          </a:p>
          <a:p>
            <a:pPr marL="342900" indent="-342900">
              <a:lnSpc>
                <a:spcPct val="90000"/>
              </a:lnSpc>
              <a:buFont typeface="+mj-lt"/>
              <a:buAutoNum type="arabicPeriod"/>
            </a:pPr>
            <a:r>
              <a:rPr lang="zh-CN" altLang="en-US" sz="2400">
                <a:latin typeface="楷体" panose="02010609060101010101" charset="-122"/>
                <a:ea typeface="楷体" panose="02010609060101010101" charset="-122"/>
              </a:rPr>
              <a:t>直接提升我的学业成绩</a:t>
            </a:r>
            <a:endParaRPr lang="zh-CN" altLang="en-US" sz="2400">
              <a:latin typeface="楷体" panose="02010609060101010101" charset="-122"/>
              <a:ea typeface="楷体" panose="02010609060101010101" charset="-122"/>
            </a:endParaRPr>
          </a:p>
          <a:p>
            <a:pPr marL="342900" indent="-342900">
              <a:lnSpc>
                <a:spcPct val="90000"/>
              </a:lnSpc>
              <a:buFont typeface="+mj-lt"/>
              <a:buAutoNum type="arabicPeriod"/>
            </a:pPr>
            <a:r>
              <a:rPr lang="zh-CN" altLang="en-US" sz="2400">
                <a:latin typeface="楷体" panose="02010609060101010101" charset="-122"/>
                <a:ea typeface="楷体" panose="02010609060101010101" charset="-122"/>
              </a:rPr>
              <a:t>极大提升了我的词汇学习效率和阅读流畅度</a:t>
            </a:r>
            <a:endParaRPr lang="zh-CN" altLang="en-US" sz="2400">
              <a:latin typeface="楷体" panose="02010609060101010101" charset="-122"/>
              <a:ea typeface="楷体" panose="02010609060101010101" charset="-122"/>
            </a:endParaRPr>
          </a:p>
          <a:p>
            <a:pPr marL="342900" indent="-342900">
              <a:lnSpc>
                <a:spcPct val="90000"/>
              </a:lnSpc>
              <a:buFont typeface="+mj-lt"/>
              <a:buAutoNum type="arabicPeriod"/>
            </a:pPr>
            <a:r>
              <a:rPr lang="zh-CN" altLang="en-US" sz="2400">
                <a:latin typeface="楷体" panose="02010609060101010101" charset="-122"/>
                <a:ea typeface="楷体" panose="02010609060101010101" charset="-122"/>
              </a:rPr>
              <a:t>灵活高效地提升了我的语言能力</a:t>
            </a:r>
            <a:endParaRPr lang="zh-CN" altLang="en-US" sz="2400">
              <a:latin typeface="楷体" panose="02010609060101010101" charset="-122"/>
              <a:ea typeface="楷体" panose="02010609060101010101" charset="-122"/>
            </a:endParaRPr>
          </a:p>
          <a:p>
            <a:pPr marL="342900" indent="-342900">
              <a:lnSpc>
                <a:spcPct val="90000"/>
              </a:lnSpc>
              <a:buFont typeface="+mj-lt"/>
              <a:buAutoNum type="arabicPeriod"/>
            </a:pPr>
            <a:r>
              <a:rPr lang="zh-CN" altLang="en-US" sz="2400">
                <a:latin typeface="楷体" panose="02010609060101010101" charset="-122"/>
                <a:ea typeface="楷体" panose="02010609060101010101" charset="-122"/>
              </a:rPr>
              <a:t>提升了我的专注力和理解力</a:t>
            </a:r>
            <a:endParaRPr lang="zh-CN" altLang="en-US" sz="2400">
              <a:latin typeface="楷体" panose="02010609060101010101" charset="-122"/>
              <a:ea typeface="楷体" panose="02010609060101010101" charset="-122"/>
            </a:endParaRPr>
          </a:p>
          <a:p>
            <a:pPr>
              <a:lnSpc>
                <a:spcPct val="90000"/>
              </a:lnSpc>
            </a:pPr>
            <a:endParaRPr lang="zh-CN" altLang="en-US" sz="2400">
              <a:latin typeface="楷体" panose="02010609060101010101" charset="-122"/>
              <a:ea typeface="楷体" panose="02010609060101010101" charset="-122"/>
            </a:endParaRPr>
          </a:p>
          <a:p>
            <a:pPr>
              <a:lnSpc>
                <a:spcPct val="90000"/>
              </a:lnSpc>
            </a:pPr>
            <a:r>
              <a:rPr lang="zh-CN" altLang="en-US" sz="2400">
                <a:latin typeface="楷体" panose="02010609060101010101" charset="-122"/>
                <a:ea typeface="楷体" panose="02010609060101010101" charset="-122"/>
              </a:rPr>
              <a:t>思维与品格</a:t>
            </a:r>
            <a:endParaRPr lang="en-US" altLang="zh-CN" sz="2400">
              <a:latin typeface="楷体" panose="02010609060101010101" charset="-122"/>
              <a:ea typeface="楷体" panose="02010609060101010101" charset="-122"/>
            </a:endParaRPr>
          </a:p>
          <a:p>
            <a:pPr marL="342900" indent="-342900">
              <a:lnSpc>
                <a:spcPct val="90000"/>
              </a:lnSpc>
              <a:buFont typeface="+mj-lt"/>
              <a:buAutoNum type="arabicPeriod"/>
            </a:pPr>
            <a:r>
              <a:rPr lang="zh-CN" altLang="en-US" sz="2400">
                <a:latin typeface="楷体" panose="02010609060101010101" charset="-122"/>
                <a:ea typeface="楷体" panose="02010609060101010101" charset="-122"/>
              </a:rPr>
              <a:t>培养了批判性思维能力</a:t>
            </a:r>
            <a:endParaRPr lang="zh-CN" altLang="en-US" sz="2400">
              <a:latin typeface="楷体" panose="02010609060101010101" charset="-122"/>
              <a:ea typeface="楷体" panose="02010609060101010101" charset="-122"/>
            </a:endParaRPr>
          </a:p>
          <a:p>
            <a:pPr marL="342900" indent="-342900">
              <a:lnSpc>
                <a:spcPct val="90000"/>
              </a:lnSpc>
              <a:buFont typeface="+mj-lt"/>
              <a:buAutoNum type="arabicPeriod"/>
            </a:pPr>
            <a:r>
              <a:rPr lang="zh-CN" altLang="en-US" sz="2400">
                <a:latin typeface="楷体" panose="02010609060101010101" charset="-122"/>
                <a:ea typeface="楷体" panose="02010609060101010101" charset="-122"/>
              </a:rPr>
              <a:t>对社会正义进行了深刻反思</a:t>
            </a:r>
            <a:endParaRPr lang="zh-CN" altLang="en-US" sz="2400">
              <a:latin typeface="楷体" panose="02010609060101010101" charset="-122"/>
              <a:ea typeface="楷体" panose="02010609060101010101" charset="-122"/>
            </a:endParaRPr>
          </a:p>
          <a:p>
            <a:pPr marL="342900" indent="-342900">
              <a:lnSpc>
                <a:spcPct val="90000"/>
              </a:lnSpc>
              <a:buFont typeface="+mj-lt"/>
              <a:buAutoNum type="arabicPeriod"/>
            </a:pPr>
            <a:r>
              <a:rPr lang="zh-CN" altLang="en-US" sz="2400">
                <a:latin typeface="楷体" panose="02010609060101010101" charset="-122"/>
                <a:ea typeface="楷体" panose="02010609060101010101" charset="-122"/>
              </a:rPr>
              <a:t>使我成为一名更独立的学习者</a:t>
            </a:r>
            <a:endParaRPr lang="zh-CN" altLang="en-US" sz="2400">
              <a:latin typeface="楷体" panose="02010609060101010101" charset="-122"/>
              <a:ea typeface="楷体" panose="02010609060101010101" charset="-122"/>
            </a:endParaRPr>
          </a:p>
          <a:p>
            <a:pPr marL="342900" indent="-342900">
              <a:lnSpc>
                <a:spcPct val="90000"/>
              </a:lnSpc>
              <a:buFont typeface="+mj-lt"/>
              <a:buAutoNum type="arabicPeriod"/>
            </a:pPr>
            <a:r>
              <a:rPr lang="zh-CN" altLang="en-US" sz="2400">
                <a:latin typeface="楷体" panose="02010609060101010101" charset="-122"/>
                <a:ea typeface="楷体" panose="02010609060101010101" charset="-122"/>
              </a:rPr>
              <a:t>拓宽了我的视野</a:t>
            </a:r>
            <a:endParaRPr lang="zh-CN" altLang="en-US" sz="2400">
              <a:latin typeface="楷体" panose="02010609060101010101" charset="-122"/>
              <a:ea typeface="楷体" panose="02010609060101010101" charset="-122"/>
            </a:endParaRPr>
          </a:p>
          <a:p>
            <a:pPr marL="342900" indent="-342900">
              <a:lnSpc>
                <a:spcPct val="90000"/>
              </a:lnSpc>
              <a:buFont typeface="+mj-lt"/>
              <a:buAutoNum type="arabicPeriod"/>
            </a:pPr>
            <a:r>
              <a:rPr lang="zh-CN" altLang="en-US" sz="2400">
                <a:latin typeface="楷体" panose="02010609060101010101" charset="-122"/>
                <a:ea typeface="楷体" panose="02010609060101010101" charset="-122"/>
              </a:rPr>
              <a:t>使我信息灵通</a:t>
            </a:r>
            <a:endParaRPr lang="zh-CN" altLang="en-US" sz="2400">
              <a:latin typeface="楷体" panose="02010609060101010101" charset="-122"/>
              <a:ea typeface="楷体" panose="02010609060101010101" charset="-122"/>
            </a:endParaRPr>
          </a:p>
          <a:p>
            <a:pPr marL="342900" indent="-342900">
              <a:lnSpc>
                <a:spcPct val="90000"/>
              </a:lnSpc>
              <a:buFont typeface="+mj-lt"/>
              <a:buAutoNum type="arabicPeriod"/>
            </a:pPr>
            <a:r>
              <a:rPr lang="zh-CN" altLang="en-US" sz="2400">
                <a:latin typeface="楷体" panose="02010609060101010101" charset="-122"/>
                <a:ea typeface="楷体" panose="02010609060101010101" charset="-122"/>
              </a:rPr>
              <a:t>拓宽了我各个领域的知识</a:t>
            </a:r>
            <a:endParaRPr lang="en-US" altLang="zh-CN" sz="2400">
              <a:latin typeface="楷体" panose="02010609060101010101" charset="-122"/>
              <a:ea typeface="楷体" panose="02010609060101010101" charset="-122"/>
            </a:endParaRPr>
          </a:p>
          <a:p>
            <a:pPr marL="342900" indent="-342900">
              <a:lnSpc>
                <a:spcPct val="90000"/>
              </a:lnSpc>
              <a:buFont typeface="+mj-lt"/>
              <a:buAutoNum type="arabicPeriod"/>
            </a:pPr>
            <a:r>
              <a:rPr lang="zh-CN" altLang="en-US" sz="2400">
                <a:latin typeface="楷体" panose="02010609060101010101" charset="-122"/>
                <a:ea typeface="楷体" panose="02010609060101010101" charset="-122"/>
              </a:rPr>
              <a:t>提供及时信息并节省空间</a:t>
            </a:r>
            <a:endParaRPr lang="zh-CN" altLang="en-US" sz="2400">
              <a:latin typeface="楷体" panose="02010609060101010101" charset="-122"/>
              <a:ea typeface="楷体" panose="02010609060101010101" charset="-122"/>
            </a:endParaRPr>
          </a:p>
        </p:txBody>
      </p:sp>
    </p:spTree>
    <p:custDataLst>
      <p:tags r:id="rId2"/>
    </p:custData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9" name="图片 8"/>
          <p:cNvPicPr/>
          <p:nvPr/>
        </p:nvPicPr>
        <p:blipFill>
          <a:blip r:embed="rId1">
            <a:alphaModFix amt="20000"/>
          </a:blip>
          <a:stretch>
            <a:fillRect/>
          </a:stretch>
        </p:blipFill>
        <p:spPr>
          <a:xfrm>
            <a:off x="0" y="0"/>
            <a:ext cx="12192000" cy="6858635"/>
          </a:xfrm>
          <a:prstGeom prst="rect">
            <a:avLst/>
          </a:prstGeom>
        </p:spPr>
      </p:pic>
      <p:sp>
        <p:nvSpPr>
          <p:cNvPr id="4" name="文本框 3"/>
          <p:cNvSpPr txBox="1"/>
          <p:nvPr/>
        </p:nvSpPr>
        <p:spPr>
          <a:xfrm>
            <a:off x="327660" y="596265"/>
            <a:ext cx="5975350" cy="4338320"/>
          </a:xfrm>
          <a:prstGeom prst="rect">
            <a:avLst/>
          </a:prstGeom>
          <a:noFill/>
        </p:spPr>
        <p:txBody>
          <a:bodyPr wrap="square" rtlCol="0">
            <a:spAutoFit/>
          </a:bodyPr>
          <a:p>
            <a:r>
              <a:rPr lang="zh-CN" altLang="en-US" sz="3600">
                <a:highlight>
                  <a:srgbClr val="FFFF00"/>
                </a:highlight>
                <a:latin typeface="楷体" panose="02010609060101010101" charset="-122"/>
                <a:ea typeface="楷体" panose="02010609060101010101" charset="-122"/>
              </a:rPr>
              <a:t>对阅读的总述与评价</a:t>
            </a:r>
            <a:endParaRPr lang="zh-CN" altLang="en-US" sz="3600">
              <a:highlight>
                <a:srgbClr val="FFFF00"/>
              </a:highlight>
              <a:latin typeface="楷体" panose="02010609060101010101" charset="-122"/>
              <a:ea typeface="楷体" panose="02010609060101010101" charset="-122"/>
            </a:endParaRPr>
          </a:p>
          <a:p>
            <a:pPr marL="342900" indent="-342900">
              <a:buFont typeface="+mj-lt"/>
              <a:buAutoNum type="arabicPeriod"/>
            </a:pPr>
            <a:r>
              <a:rPr lang="en-US" altLang="zh-CN" sz="2400"/>
              <a:t>far more than a hobby; it is a vital practice</a:t>
            </a:r>
            <a:endParaRPr lang="en-US" altLang="zh-CN" sz="2400"/>
          </a:p>
          <a:p>
            <a:pPr marL="342900" indent="-342900">
              <a:buFont typeface="+mj-lt"/>
              <a:buAutoNum type="arabicPeriod"/>
            </a:pPr>
            <a:r>
              <a:rPr lang="en-US" altLang="zh-CN" sz="2400"/>
              <a:t>a sustainable and highly rewarding part of my life</a:t>
            </a:r>
            <a:endParaRPr lang="en-US" altLang="zh-CN" sz="2400"/>
          </a:p>
          <a:p>
            <a:pPr marL="342900" indent="-342900">
              <a:buFont typeface="+mj-lt"/>
              <a:buAutoNum type="arabicPeriod"/>
            </a:pPr>
            <a:r>
              <a:rPr lang="en-US" altLang="zh-CN" sz="2400"/>
              <a:t>continuously enriches my mind and soul</a:t>
            </a:r>
            <a:endParaRPr lang="en-US" altLang="zh-CN" sz="2400"/>
          </a:p>
          <a:p>
            <a:pPr marL="342900" indent="-342900">
              <a:buFont typeface="+mj-lt"/>
              <a:buAutoNum type="arabicPeriod"/>
            </a:pPr>
            <a:r>
              <a:rPr lang="en-US" altLang="zh-CN" sz="2400"/>
              <a:t>serves as a powerful key, unlocking a world of knowledge</a:t>
            </a:r>
            <a:endParaRPr lang="en-US" altLang="zh-CN" sz="2400"/>
          </a:p>
          <a:p>
            <a:endParaRPr lang="en-US" altLang="zh-CN" sz="2400"/>
          </a:p>
          <a:p>
            <a:endParaRPr lang="en-US" altLang="zh-CN" sz="2400"/>
          </a:p>
          <a:p>
            <a:endParaRPr lang="en-US" altLang="zh-CN" sz="2400"/>
          </a:p>
        </p:txBody>
      </p:sp>
      <p:sp>
        <p:nvSpPr>
          <p:cNvPr id="8" name="文本框 7"/>
          <p:cNvSpPr txBox="1"/>
          <p:nvPr/>
        </p:nvSpPr>
        <p:spPr>
          <a:xfrm>
            <a:off x="6303010" y="1102995"/>
            <a:ext cx="5611495" cy="2676525"/>
          </a:xfrm>
          <a:prstGeom prst="rect">
            <a:avLst/>
          </a:prstGeom>
          <a:noFill/>
        </p:spPr>
        <p:txBody>
          <a:bodyPr wrap="square" rtlCol="0">
            <a:spAutoFit/>
          </a:bodyPr>
          <a:p>
            <a:pPr marL="342900" indent="-342900">
              <a:buFont typeface="+mj-lt"/>
              <a:buAutoNum type="arabicPeriod"/>
            </a:pPr>
            <a:r>
              <a:rPr lang="zh-CN" altLang="en-US" sz="2400">
                <a:latin typeface="楷体" panose="02010609060101010101" charset="-122"/>
                <a:ea typeface="楷体" panose="02010609060101010101" charset="-122"/>
              </a:rPr>
              <a:t>远不止是一种爱好；它是一项至关重要的实践</a:t>
            </a:r>
            <a:endParaRPr lang="en-US" altLang="zh-CN" sz="2400">
              <a:latin typeface="楷体" panose="02010609060101010101" charset="-122"/>
              <a:ea typeface="楷体" panose="02010609060101010101" charset="-122"/>
            </a:endParaRPr>
          </a:p>
          <a:p>
            <a:pPr marL="342900" indent="-342900">
              <a:buFont typeface="+mj-lt"/>
              <a:buAutoNum type="arabicPeriod"/>
            </a:pPr>
            <a:r>
              <a:rPr lang="zh-CN" altLang="en-US" sz="2400">
                <a:latin typeface="楷体" panose="02010609060101010101" charset="-122"/>
                <a:ea typeface="楷体" panose="02010609060101010101" charset="-122"/>
              </a:rPr>
              <a:t>生活中一个可持续且回报丰厚的一部分</a:t>
            </a:r>
            <a:endParaRPr lang="zh-CN" altLang="en-US" sz="2400">
              <a:latin typeface="楷体" panose="02010609060101010101" charset="-122"/>
              <a:ea typeface="楷体" panose="02010609060101010101" charset="-122"/>
            </a:endParaRPr>
          </a:p>
          <a:p>
            <a:pPr marL="342900" indent="-342900">
              <a:buFont typeface="+mj-lt"/>
              <a:buAutoNum type="arabicPeriod"/>
            </a:pPr>
            <a:r>
              <a:rPr lang="zh-CN" altLang="en-US" sz="2400">
                <a:latin typeface="楷体" panose="02010609060101010101" charset="-122"/>
                <a:ea typeface="楷体" panose="02010609060101010101" charset="-122"/>
              </a:rPr>
              <a:t>持续地丰富我的思想与心灵</a:t>
            </a:r>
            <a:endParaRPr lang="zh-CN" altLang="en-US" sz="2400">
              <a:latin typeface="楷体" panose="02010609060101010101" charset="-122"/>
              <a:ea typeface="楷体" panose="02010609060101010101" charset="-122"/>
            </a:endParaRPr>
          </a:p>
          <a:p>
            <a:pPr marL="342900" indent="-342900">
              <a:buFont typeface="+mj-lt"/>
              <a:buAutoNum type="arabicPeriod"/>
            </a:pPr>
            <a:r>
              <a:rPr lang="zh-CN" altLang="en-US" sz="2400">
                <a:latin typeface="楷体" panose="02010609060101010101" charset="-122"/>
                <a:ea typeface="楷体" panose="02010609060101010101" charset="-122"/>
              </a:rPr>
              <a:t>作为一把强大的钥匙，打开了知识世界</a:t>
            </a:r>
            <a:endParaRPr lang="zh-CN" altLang="en-US" sz="2400">
              <a:latin typeface="楷体" panose="02010609060101010101" charset="-122"/>
              <a:ea typeface="楷体" panose="02010609060101010101" charset="-122"/>
            </a:endParaRPr>
          </a:p>
        </p:txBody>
      </p:sp>
    </p:spTree>
    <p:custDataLst>
      <p:tags r:id="rId2"/>
    </p:custData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https://docer-ks3.wpscdn.cn/picture/197483677/8541d6da4dfa0e0b21ff67398c01a7a1_612.jpg" descr="D:/工作文件/工作文件/单页/用图/数据/linus-mimietz-gvptKmonylk-unsplash.jpglinus-mimietz-gvptKmonylk-unsplash"/>
          <p:cNvPicPr>
            <a:picLocks noChangeAspect="1"/>
          </p:cNvPicPr>
          <p:nvPr>
            <p:custDataLst>
              <p:tags r:id="rId1"/>
            </p:custDataLst>
          </p:nvPr>
        </p:nvPicPr>
        <p:blipFill>
          <a:blip r:embed="rId2"/>
          <a:srcRect l="2711" r="2711"/>
          <a:stretch>
            <a:fillRect/>
          </a:stretch>
        </p:blipFill>
        <p:spPr>
          <a:xfrm>
            <a:off x="799148" y="683895"/>
            <a:ext cx="10593705" cy="5252085"/>
          </a:xfrm>
          <a:custGeom>
            <a:avLst/>
            <a:gdLst/>
            <a:ahLst/>
            <a:cxnLst>
              <a:cxn ang="3">
                <a:pos x="hc" y="t"/>
              </a:cxn>
              <a:cxn ang="cd2">
                <a:pos x="l" y="vc"/>
              </a:cxn>
              <a:cxn ang="cd4">
                <a:pos x="hc" y="b"/>
              </a:cxn>
              <a:cxn ang="0">
                <a:pos x="r" y="vc"/>
              </a:cxn>
            </a:cxnLst>
            <a:rect l="l" t="t" r="r" b="b"/>
            <a:pathLst>
              <a:path w="16683" h="7329">
                <a:moveTo>
                  <a:pt x="238" y="0"/>
                </a:moveTo>
                <a:lnTo>
                  <a:pt x="16445" y="0"/>
                </a:lnTo>
                <a:cubicBezTo>
                  <a:pt x="16576" y="0"/>
                  <a:pt x="16683" y="107"/>
                  <a:pt x="16683" y="238"/>
                </a:cubicBezTo>
                <a:lnTo>
                  <a:pt x="16683" y="7329"/>
                </a:lnTo>
                <a:lnTo>
                  <a:pt x="0" y="7329"/>
                </a:lnTo>
                <a:lnTo>
                  <a:pt x="0" y="238"/>
                </a:lnTo>
                <a:cubicBezTo>
                  <a:pt x="0" y="107"/>
                  <a:pt x="107" y="0"/>
                  <a:pt x="238" y="0"/>
                </a:cubicBezTo>
                <a:close/>
              </a:path>
            </a:pathLst>
          </a:custGeom>
          <a:solidFill>
            <a:schemeClr val="accent1"/>
          </a:solidFill>
          <a:ln>
            <a:solidFill>
              <a:schemeClr val="accent1">
                <a:alpha val="15000"/>
              </a:schemeClr>
            </a:solidFill>
          </a:ln>
          <a:effectLst>
            <a:reflection stA="50000" endA="300" endPos="12000" dir="5400000" sy="-100000" algn="bl" rotWithShape="0"/>
          </a:effectLst>
        </p:spPr>
      </p:pic>
      <p:sp>
        <p:nvSpPr>
          <p:cNvPr id="2" name="文本框 1"/>
          <p:cNvSpPr txBox="1"/>
          <p:nvPr/>
        </p:nvSpPr>
        <p:spPr>
          <a:xfrm>
            <a:off x="5260975" y="2649220"/>
            <a:ext cx="5097145" cy="922020"/>
          </a:xfrm>
          <a:prstGeom prst="rect">
            <a:avLst/>
          </a:prstGeom>
          <a:noFill/>
        </p:spPr>
        <p:txBody>
          <a:bodyPr wrap="square" rtlCol="0">
            <a:spAutoFit/>
          </a:bodyPr>
          <a:p>
            <a:r>
              <a:rPr lang="en-US" altLang="zh-CN" sz="5400">
                <a:latin typeface="Times New Roman" panose="02020603050405020304" charset="0"/>
                <a:cs typeface="Times New Roman" panose="02020603050405020304" charset="0"/>
              </a:rPr>
              <a:t>Thank you!</a:t>
            </a:r>
            <a:endParaRPr lang="en-US" altLang="zh-CN" sz="5400">
              <a:latin typeface="Times New Roman" panose="02020603050405020304" charset="0"/>
              <a:cs typeface="Times New Roman" panose="02020603050405020304" charset="0"/>
            </a:endParaRPr>
          </a:p>
        </p:txBody>
      </p:sp>
    </p:spTree>
    <p:custDataLst>
      <p:tags r:id="rId3"/>
    </p:custData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p:nvPr/>
        </p:nvPicPr>
        <p:blipFill>
          <a:blip r:embed="rId1">
            <a:alphaModFix amt="20000"/>
          </a:blip>
          <a:stretch>
            <a:fillRect/>
          </a:stretch>
        </p:blipFill>
        <p:spPr>
          <a:xfrm>
            <a:off x="-635" y="-92075"/>
            <a:ext cx="12192635" cy="6857365"/>
          </a:xfrm>
          <a:prstGeom prst="rect">
            <a:avLst/>
          </a:prstGeom>
        </p:spPr>
      </p:pic>
      <p:pic>
        <p:nvPicPr>
          <p:cNvPr id="5" name="C9F754DE-2CAD-44b6-B708-469DEB6407EB-1" descr="C:/Users/shawn/AppData/Local/Temp/wpp.lOQLYfwpp"/>
          <p:cNvPicPr>
            <a:picLocks noChangeAspect="1"/>
          </p:cNvPicPr>
          <p:nvPr/>
        </p:nvPicPr>
        <p:blipFill>
          <a:blip r:embed="rId2"/>
          <a:stretch>
            <a:fillRect/>
          </a:stretch>
        </p:blipFill>
        <p:spPr>
          <a:xfrm>
            <a:off x="1939925" y="3352800"/>
            <a:ext cx="8313420" cy="3412490"/>
          </a:xfrm>
          <a:prstGeom prst="rect">
            <a:avLst/>
          </a:prstGeom>
        </p:spPr>
      </p:pic>
      <p:sp>
        <p:nvSpPr>
          <p:cNvPr id="4" name="文本框 3"/>
          <p:cNvSpPr txBox="1"/>
          <p:nvPr/>
        </p:nvSpPr>
        <p:spPr>
          <a:xfrm>
            <a:off x="809625" y="605155"/>
            <a:ext cx="10573385" cy="2675890"/>
          </a:xfrm>
          <a:prstGeom prst="rect">
            <a:avLst/>
          </a:prstGeom>
          <a:noFill/>
          <a:ln w="28575">
            <a:solidFill>
              <a:schemeClr val="accent1"/>
            </a:solidFill>
          </a:ln>
        </p:spPr>
        <p:txBody>
          <a:bodyPr wrap="square" rtlCol="0">
            <a:spAutoFit/>
          </a:bodyPr>
          <a:p>
            <a:pPr indent="457200">
              <a:lnSpc>
                <a:spcPct val="120000"/>
              </a:lnSpc>
            </a:pPr>
            <a:r>
              <a:rPr lang="zh-CN" altLang="en-US" sz="2400">
                <a:latin typeface="楷体" panose="02010609060101010101" charset="-122"/>
                <a:ea typeface="楷体" panose="02010609060101010101" charset="-122"/>
                <a:cs typeface="楷体" panose="02010609060101010101" charset="-122"/>
              </a:rPr>
              <a:t>你校英文报的</a:t>
            </a:r>
            <a:r>
              <a:rPr lang="en-US" altLang="zh-CN" sz="2400">
                <a:latin typeface="楷体" panose="02010609060101010101" charset="-122"/>
                <a:ea typeface="楷体" panose="02010609060101010101" charset="-122"/>
                <a:cs typeface="楷体" panose="02010609060101010101" charset="-122"/>
              </a:rPr>
              <a:t>“Youth Voice”</a:t>
            </a:r>
            <a:r>
              <a:rPr lang="zh-CN" altLang="en-US" sz="2400">
                <a:latin typeface="楷体" panose="02010609060101010101" charset="-122"/>
                <a:ea typeface="楷体" panose="02010609060101010101" charset="-122"/>
                <a:cs typeface="楷体" panose="02010609060101010101" charset="-122"/>
              </a:rPr>
              <a:t>栏目正在举办关于</a:t>
            </a:r>
            <a:r>
              <a:rPr lang="en-US" altLang="zh-CN" sz="2400">
                <a:latin typeface="楷体" panose="02010609060101010101" charset="-122"/>
                <a:ea typeface="楷体" panose="02010609060101010101" charset="-122"/>
                <a:cs typeface="楷体" panose="02010609060101010101" charset="-122"/>
              </a:rPr>
              <a:t>“</a:t>
            </a:r>
            <a:r>
              <a:rPr lang="zh-CN" altLang="en-US" sz="2400">
                <a:latin typeface="楷体" panose="02010609060101010101" charset="-122"/>
                <a:ea typeface="楷体" panose="02010609060101010101" charset="-122"/>
                <a:cs typeface="楷体" panose="02010609060101010101" charset="-122"/>
              </a:rPr>
              <a:t>中学生课外阅读习惯</a:t>
            </a:r>
            <a:r>
              <a:rPr lang="en-US" altLang="zh-CN" sz="2400">
                <a:latin typeface="楷体" panose="02010609060101010101" charset="-122"/>
                <a:ea typeface="楷体" panose="02010609060101010101" charset="-122"/>
                <a:cs typeface="楷体" panose="02010609060101010101" charset="-122"/>
              </a:rPr>
              <a:t>”</a:t>
            </a:r>
            <a:r>
              <a:rPr lang="zh-CN" altLang="en-US" sz="2400">
                <a:latin typeface="楷体" panose="02010609060101010101" charset="-122"/>
                <a:ea typeface="楷体" panose="02010609060101010101" charset="-122"/>
                <a:cs typeface="楷体" panose="02010609060101010101" charset="-122"/>
              </a:rPr>
              <a:t>的讨论，请你写一篇短文投稿，内容包括</a:t>
            </a:r>
            <a:r>
              <a:rPr lang="en-US" altLang="zh-CN" sz="2400">
                <a:latin typeface="楷体" panose="02010609060101010101" charset="-122"/>
                <a:ea typeface="楷体" panose="02010609060101010101" charset="-122"/>
                <a:cs typeface="楷体" panose="02010609060101010101" charset="-122"/>
              </a:rPr>
              <a:t>:</a:t>
            </a:r>
            <a:endParaRPr lang="en-US" altLang="zh-CN" sz="2400">
              <a:latin typeface="楷体" panose="02010609060101010101" charset="-122"/>
              <a:ea typeface="楷体" panose="02010609060101010101" charset="-122"/>
              <a:cs typeface="楷体" panose="02010609060101010101" charset="-122"/>
            </a:endParaRPr>
          </a:p>
          <a:p>
            <a:pPr>
              <a:lnSpc>
                <a:spcPct val="120000"/>
              </a:lnSpc>
            </a:pPr>
            <a:r>
              <a:rPr lang="en-US" altLang="zh-CN" sz="2400">
                <a:latin typeface="楷体" panose="02010609060101010101" charset="-122"/>
                <a:ea typeface="楷体" panose="02010609060101010101" charset="-122"/>
                <a:cs typeface="楷体" panose="02010609060101010101" charset="-122"/>
              </a:rPr>
              <a:t>1. </a:t>
            </a:r>
            <a:r>
              <a:rPr lang="zh-CN" altLang="en-US" sz="2400">
                <a:latin typeface="楷体" panose="02010609060101010101" charset="-122"/>
                <a:ea typeface="楷体" panose="02010609060101010101" charset="-122"/>
                <a:cs typeface="楷体" panose="02010609060101010101" charset="-122"/>
              </a:rPr>
              <a:t>介绍你的阅读习惯（如阅读媒介、时间、频率等）；</a:t>
            </a:r>
            <a:endParaRPr lang="zh-CN" altLang="en-US" sz="2400">
              <a:latin typeface="楷体" panose="02010609060101010101" charset="-122"/>
              <a:ea typeface="楷体" panose="02010609060101010101" charset="-122"/>
              <a:cs typeface="楷体" panose="02010609060101010101" charset="-122"/>
            </a:endParaRPr>
          </a:p>
          <a:p>
            <a:pPr>
              <a:lnSpc>
                <a:spcPct val="120000"/>
              </a:lnSpc>
            </a:pPr>
            <a:r>
              <a:rPr lang="en-US" altLang="zh-CN" sz="2400">
                <a:latin typeface="楷体" panose="02010609060101010101" charset="-122"/>
                <a:ea typeface="楷体" panose="02010609060101010101" charset="-122"/>
                <a:cs typeface="楷体" panose="02010609060101010101" charset="-122"/>
              </a:rPr>
              <a:t>2. </a:t>
            </a:r>
            <a:r>
              <a:rPr lang="zh-CN" altLang="en-US" sz="2400">
                <a:latin typeface="楷体" panose="02010609060101010101" charset="-122"/>
                <a:ea typeface="楷体" panose="02010609060101010101" charset="-122"/>
                <a:cs typeface="楷体" panose="02010609060101010101" charset="-122"/>
              </a:rPr>
              <a:t>谈谈课外阅读给你带来的好处。</a:t>
            </a:r>
            <a:endParaRPr lang="zh-CN" altLang="en-US" sz="2400">
              <a:latin typeface="楷体" panose="02010609060101010101" charset="-122"/>
              <a:ea typeface="楷体" panose="02010609060101010101" charset="-122"/>
              <a:cs typeface="楷体" panose="02010609060101010101" charset="-122"/>
            </a:endParaRPr>
          </a:p>
          <a:p>
            <a:pPr>
              <a:lnSpc>
                <a:spcPct val="120000"/>
              </a:lnSpc>
            </a:pPr>
            <a:r>
              <a:rPr lang="zh-CN" altLang="en-US" sz="2400">
                <a:latin typeface="楷体" panose="02010609060101010101" charset="-122"/>
                <a:ea typeface="楷体" panose="02010609060101010101" charset="-122"/>
                <a:cs typeface="楷体" panose="02010609060101010101" charset="-122"/>
              </a:rPr>
              <a:t>注意：</a:t>
            </a:r>
            <a:r>
              <a:rPr lang="en-US" altLang="zh-CN" sz="2400">
                <a:latin typeface="楷体" panose="02010609060101010101" charset="-122"/>
                <a:ea typeface="楷体" panose="02010609060101010101" charset="-122"/>
                <a:cs typeface="楷体" panose="02010609060101010101" charset="-122"/>
              </a:rPr>
              <a:t>1. </a:t>
            </a:r>
            <a:r>
              <a:rPr lang="zh-CN" altLang="en-US" sz="2400">
                <a:latin typeface="楷体" panose="02010609060101010101" charset="-122"/>
                <a:ea typeface="楷体" panose="02010609060101010101" charset="-122"/>
                <a:cs typeface="楷体" panose="02010609060101010101" charset="-122"/>
              </a:rPr>
              <a:t>词数</a:t>
            </a:r>
            <a:r>
              <a:rPr lang="en-US" altLang="zh-CN" sz="2400">
                <a:latin typeface="楷体" panose="02010609060101010101" charset="-122"/>
                <a:ea typeface="楷体" panose="02010609060101010101" charset="-122"/>
                <a:cs typeface="楷体" panose="02010609060101010101" charset="-122"/>
              </a:rPr>
              <a:t>100</a:t>
            </a:r>
            <a:r>
              <a:rPr lang="zh-CN" altLang="en-US" sz="2400">
                <a:latin typeface="楷体" panose="02010609060101010101" charset="-122"/>
                <a:ea typeface="楷体" panose="02010609060101010101" charset="-122"/>
                <a:cs typeface="楷体" panose="02010609060101010101" charset="-122"/>
              </a:rPr>
              <a:t>左右；</a:t>
            </a:r>
            <a:r>
              <a:rPr lang="en-US" altLang="zh-CN" sz="2400">
                <a:latin typeface="楷体" panose="02010609060101010101" charset="-122"/>
                <a:ea typeface="楷体" panose="02010609060101010101" charset="-122"/>
                <a:cs typeface="楷体" panose="02010609060101010101" charset="-122"/>
              </a:rPr>
              <a:t>2. </a:t>
            </a:r>
            <a:r>
              <a:rPr lang="zh-CN" altLang="en-US" sz="2400">
                <a:latin typeface="楷体" panose="02010609060101010101" charset="-122"/>
                <a:ea typeface="楷体" panose="02010609060101010101" charset="-122"/>
                <a:cs typeface="楷体" panose="02010609060101010101" charset="-122"/>
              </a:rPr>
              <a:t>请在答题卡的相应位置作答。</a:t>
            </a:r>
            <a:endParaRPr lang="zh-CN" altLang="en-US" sz="2400">
              <a:latin typeface="华文新魏" panose="02010800040101010101" charset="-122"/>
              <a:ea typeface="华文新魏" panose="02010800040101010101" charset="-122"/>
              <a:cs typeface="华文新魏" panose="02010800040101010101" charset="-122"/>
            </a:endParaRPr>
          </a:p>
          <a:p>
            <a:endParaRPr lang="zh-CN" altLang="en-US" sz="2400">
              <a:latin typeface="华文新魏" panose="02010800040101010101" charset="-122"/>
              <a:ea typeface="华文新魏" panose="02010800040101010101" charset="-122"/>
              <a:cs typeface="华文新魏" panose="02010800040101010101" charset="-122"/>
            </a:endParaRPr>
          </a:p>
        </p:txBody>
      </p:sp>
    </p:spTree>
    <p:custDataLst>
      <p:tags r:id="rId3"/>
    </p:custData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custDataLst>
              <p:tags r:id="rId1"/>
            </p:custDataLst>
          </p:nvPr>
        </p:nvSpPr>
        <p:spPr>
          <a:xfrm flipH="1">
            <a:off x="8348345" y="0"/>
            <a:ext cx="3843655" cy="6858635"/>
          </a:xfrm>
          <a:prstGeom prst="rect">
            <a:avLst/>
          </a:prstGeom>
          <a:solidFill>
            <a:schemeClr val="accent1"/>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9" name="矩形 8"/>
          <p:cNvSpPr/>
          <p:nvPr>
            <p:custDataLst>
              <p:tags r:id="rId2"/>
            </p:custDataLst>
          </p:nvPr>
        </p:nvSpPr>
        <p:spPr>
          <a:xfrm>
            <a:off x="1823720" y="1079183"/>
            <a:ext cx="8545195" cy="4688205"/>
          </a:xfrm>
          <a:prstGeom prst="rect">
            <a:avLst/>
          </a:prstGeom>
          <a:solidFill>
            <a:srgbClr val="FFFFFF"/>
          </a:solidFill>
          <a:ln>
            <a:noFill/>
          </a:ln>
          <a:effectLst>
            <a:outerShdw blurRad="254000" dist="38100" dir="5400000" algn="t" rotWithShape="0">
              <a:schemeClr val="bg1">
                <a:lumMod val="50000"/>
                <a:alpha val="67000"/>
              </a:schemeClr>
            </a:outerShdw>
          </a:effectLst>
        </p:spPr>
        <p:style>
          <a:lnRef idx="2">
            <a:schemeClr val="accent1">
              <a:lumMod val="75000"/>
            </a:schemeClr>
          </a:lnRef>
          <a:fillRef idx="1">
            <a:schemeClr val="accent1"/>
          </a:fillRef>
          <a:effectRef idx="0">
            <a:srgbClr val="FFFFFF"/>
          </a:effectRef>
          <a:fontRef idx="minor">
            <a:schemeClr val="lt1"/>
          </a:fontRef>
        </p:style>
        <p:txBody>
          <a:bodyPr wrap="square" lIns="1080135" rIns="899795" rtlCol="0" anchor="ctr">
            <a:normAutofit/>
          </a:bodyPr>
          <a:lstStyle/>
          <a:p>
            <a:pPr marL="0" lvl="0" indent="0" algn="just" fontAlgn="auto">
              <a:lnSpc>
                <a:spcPct val="150000"/>
              </a:lnSpc>
              <a:spcAft>
                <a:spcPts val="1200"/>
              </a:spcAft>
            </a:pPr>
            <a:r>
              <a:rPr lang="en-US" altLang="zh-CN" sz="2800" b="1">
                <a:solidFill>
                  <a:schemeClr val="dk1">
                    <a:lumMod val="85000"/>
                    <a:lumOff val="15000"/>
                  </a:schemeClr>
                </a:solidFill>
                <a:latin typeface="Times New Roman" panose="02020603050405020304" charset="0"/>
                <a:cs typeface="Times New Roman" panose="02020603050405020304" charset="0"/>
              </a:rPr>
              <a:t>1. </a:t>
            </a:r>
            <a:r>
              <a:rPr lang="zh-CN" altLang="en-US" sz="2800" b="1">
                <a:solidFill>
                  <a:schemeClr val="dk1">
                    <a:lumMod val="85000"/>
                    <a:lumOff val="15000"/>
                  </a:schemeClr>
                </a:solidFill>
                <a:latin typeface="Times New Roman" panose="02020603050405020304" charset="0"/>
                <a:cs typeface="Times New Roman" panose="02020603050405020304" charset="0"/>
              </a:rPr>
              <a:t>How can we describe our reading habits in the first paragraph, </a:t>
            </a:r>
            <a:r>
              <a:rPr lang="zh-CN" altLang="en-US" sz="2800" b="1">
                <a:solidFill>
                  <a:srgbClr val="FF0000"/>
                </a:solidFill>
                <a:latin typeface="Times New Roman" panose="02020603050405020304" charset="0"/>
                <a:cs typeface="Times New Roman" panose="02020603050405020304" charset="0"/>
              </a:rPr>
              <a:t>effectively combining reading medium, frequency, and time</a:t>
            </a:r>
            <a:r>
              <a:rPr lang="zh-CN" altLang="en-US" sz="2800" b="1">
                <a:solidFill>
                  <a:schemeClr val="dk1">
                    <a:lumMod val="85000"/>
                    <a:lumOff val="15000"/>
                  </a:schemeClr>
                </a:solidFill>
                <a:latin typeface="Times New Roman" panose="02020603050405020304" charset="0"/>
                <a:cs typeface="Times New Roman" panose="02020603050405020304" charset="0"/>
              </a:rPr>
              <a:t> in an </a:t>
            </a:r>
            <a:r>
              <a:rPr lang="zh-CN" altLang="en-US" sz="2800" b="1">
                <a:solidFill>
                  <a:srgbClr val="FF0000"/>
                </a:solidFill>
                <a:latin typeface="Times New Roman" panose="02020603050405020304" charset="0"/>
                <a:cs typeface="Times New Roman" panose="02020603050405020304" charset="0"/>
              </a:rPr>
              <a:t>orderly</a:t>
            </a:r>
            <a:r>
              <a:rPr lang="zh-CN" altLang="en-US" sz="2800" b="1">
                <a:solidFill>
                  <a:schemeClr val="dk1">
                    <a:lumMod val="85000"/>
                    <a:lumOff val="15000"/>
                  </a:schemeClr>
                </a:solidFill>
                <a:latin typeface="Times New Roman" panose="02020603050405020304" charset="0"/>
                <a:cs typeface="Times New Roman" panose="02020603050405020304" charset="0"/>
              </a:rPr>
              <a:t> way? How to make it </a:t>
            </a:r>
            <a:r>
              <a:rPr lang="zh-CN" altLang="en-US" sz="2800" b="1">
                <a:solidFill>
                  <a:srgbClr val="FF0000"/>
                </a:solidFill>
                <a:latin typeface="Times New Roman" panose="02020603050405020304" charset="0"/>
                <a:cs typeface="Times New Roman" panose="02020603050405020304" charset="0"/>
              </a:rPr>
              <a:t>stand out</a:t>
            </a:r>
            <a:r>
              <a:rPr lang="zh-CN" altLang="en-US" sz="2800" b="1">
                <a:solidFill>
                  <a:schemeClr val="dk1">
                    <a:lumMod val="85000"/>
                    <a:lumOff val="15000"/>
                  </a:schemeClr>
                </a:solidFill>
                <a:latin typeface="Times New Roman" panose="02020603050405020304" charset="0"/>
                <a:cs typeface="Times New Roman" panose="02020603050405020304" charset="0"/>
              </a:rPr>
              <a:t>?</a:t>
            </a:r>
            <a:endParaRPr lang="zh-CN" altLang="en-US" sz="2800" b="1">
              <a:solidFill>
                <a:schemeClr val="dk1">
                  <a:lumMod val="85000"/>
                  <a:lumOff val="15000"/>
                </a:schemeClr>
              </a:solidFill>
              <a:latin typeface="Times New Roman" panose="02020603050405020304" charset="0"/>
              <a:cs typeface="Times New Roman" panose="02020603050405020304" charset="0"/>
            </a:endParaRPr>
          </a:p>
        </p:txBody>
      </p:sp>
      <p:sp>
        <p:nvSpPr>
          <p:cNvPr id="11" name="矩形 10"/>
          <p:cNvSpPr/>
          <p:nvPr>
            <p:custDataLst>
              <p:tags r:id="rId3"/>
            </p:custDataLst>
          </p:nvPr>
        </p:nvSpPr>
        <p:spPr>
          <a:xfrm flipH="1">
            <a:off x="1823720" y="1079500"/>
            <a:ext cx="184785" cy="4687570"/>
          </a:xfrm>
          <a:prstGeom prst="rect">
            <a:avLst/>
          </a:prstGeom>
          <a:solidFill>
            <a:schemeClr val="accent1"/>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Tree>
    <p:custDataLst>
      <p:tags r:id="rId4"/>
    </p:custData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824865" y="288925"/>
            <a:ext cx="10507345" cy="460375"/>
          </a:xfrm>
          <a:prstGeom prst="rect">
            <a:avLst/>
          </a:prstGeom>
          <a:noFill/>
        </p:spPr>
        <p:txBody>
          <a:bodyPr wrap="square" rtlCol="0">
            <a:spAutoFit/>
          </a:bodyPr>
          <a:p>
            <a:r>
              <a:rPr lang="en-US" altLang="zh-CN" sz="2400" b="1">
                <a:latin typeface="Comic Sans MS" panose="030F0702030302020204" charset="0"/>
                <a:cs typeface="Comic Sans MS" panose="030F0702030302020204" charset="0"/>
              </a:rPr>
              <a:t>Which one do you prefer? Why?</a:t>
            </a:r>
            <a:endParaRPr lang="en-US" altLang="zh-CN" sz="2400" b="1">
              <a:latin typeface="Comic Sans MS" panose="030F0702030302020204" charset="0"/>
              <a:cs typeface="Comic Sans MS" panose="030F0702030302020204" charset="0"/>
            </a:endParaRPr>
          </a:p>
        </p:txBody>
      </p:sp>
      <p:sp>
        <p:nvSpPr>
          <p:cNvPr id="3" name="文本框 2"/>
          <p:cNvSpPr txBox="1"/>
          <p:nvPr/>
        </p:nvSpPr>
        <p:spPr>
          <a:xfrm>
            <a:off x="715645" y="911860"/>
            <a:ext cx="10725150" cy="960755"/>
          </a:xfrm>
          <a:prstGeom prst="rect">
            <a:avLst/>
          </a:prstGeom>
          <a:solidFill>
            <a:schemeClr val="accent5">
              <a:lumMod val="20000"/>
              <a:lumOff val="80000"/>
            </a:schemeClr>
          </a:solidFill>
        </p:spPr>
        <p:txBody>
          <a:bodyPr wrap="square" rtlCol="0">
            <a:noAutofit/>
          </a:bodyPr>
          <a:p>
            <a:pPr algn="just"/>
            <a:r>
              <a:rPr lang="en-US" altLang="zh-CN" sz="2400" b="1">
                <a:solidFill>
                  <a:srgbClr val="FF0000"/>
                </a:solidFill>
                <a:latin typeface="Calibri" panose="020F0502020204030204" charset="0"/>
                <a:cs typeface="Times New Roman" panose="02020603050405020304" charset="0"/>
              </a:rPr>
              <a:t>①</a:t>
            </a:r>
            <a:r>
              <a:rPr lang="en-US" altLang="zh-CN" sz="2400" b="1">
                <a:solidFill>
                  <a:srgbClr val="FF0000"/>
                </a:solidFill>
                <a:latin typeface="Times New Roman" panose="02020603050405020304" charset="0"/>
                <a:cs typeface="Times New Roman" panose="02020603050405020304" charset="0"/>
              </a:rPr>
              <a:t>As</a:t>
            </a:r>
            <a:r>
              <a:rPr lang="en-US" altLang="zh-CN" sz="2400" b="1">
                <a:latin typeface="Times New Roman" panose="02020603050405020304" charset="0"/>
                <a:cs typeface="Times New Roman" panose="02020603050405020304" charset="0"/>
              </a:rPr>
              <a:t> </a:t>
            </a:r>
            <a:r>
              <a:rPr lang="en-US" altLang="zh-CN" sz="2400">
                <a:latin typeface="Times New Roman" panose="02020603050405020304" charset="0"/>
                <a:cs typeface="Times New Roman" panose="02020603050405020304" charset="0"/>
              </a:rPr>
              <a:t>a bookworm, my </a:t>
            </a:r>
            <a:r>
              <a:rPr lang="en-US" altLang="zh-CN" sz="2400" b="1">
                <a:solidFill>
                  <a:srgbClr val="FF0000"/>
                </a:solidFill>
                <a:latin typeface="Times New Roman" panose="02020603050405020304" charset="0"/>
                <a:cs typeface="Times New Roman" panose="02020603050405020304" charset="0"/>
              </a:rPr>
              <a:t>reading routine</a:t>
            </a:r>
            <a:r>
              <a:rPr lang="en-US" altLang="zh-CN" sz="2400">
                <a:solidFill>
                  <a:srgbClr val="FF0000"/>
                </a:solidFill>
                <a:latin typeface="Times New Roman" panose="02020603050405020304" charset="0"/>
                <a:cs typeface="Times New Roman" panose="02020603050405020304" charset="0"/>
              </a:rPr>
              <a:t> </a:t>
            </a:r>
            <a:r>
              <a:rPr lang="en-US" altLang="zh-CN" sz="2400">
                <a:latin typeface="Times New Roman" panose="02020603050405020304" charset="0"/>
                <a:cs typeface="Times New Roman" panose="02020603050405020304" charset="0"/>
              </a:rPr>
              <a:t>centers on </a:t>
            </a:r>
            <a:r>
              <a:rPr lang="en-US" altLang="zh-CN" sz="2400" b="1">
                <a:solidFill>
                  <a:srgbClr val="FF0000"/>
                </a:solidFill>
                <a:latin typeface="Times New Roman" panose="02020603050405020304" charset="0"/>
                <a:cs typeface="Times New Roman" panose="02020603050405020304" charset="0"/>
              </a:rPr>
              <a:t>a mix of print and digital books</a:t>
            </a:r>
            <a:r>
              <a:rPr lang="en-US" altLang="zh-CN" sz="2400">
                <a:latin typeface="Times New Roman" panose="02020603050405020304" charset="0"/>
                <a:cs typeface="Times New Roman" panose="02020603050405020304" charset="0"/>
              </a:rPr>
              <a:t>. Every evening,I </a:t>
            </a:r>
            <a:r>
              <a:rPr lang="en-US" altLang="zh-CN" sz="2400" b="1">
                <a:solidFill>
                  <a:srgbClr val="FF0000"/>
                </a:solidFill>
                <a:latin typeface="Times New Roman" panose="02020603050405020304" charset="0"/>
                <a:cs typeface="Times New Roman" panose="02020603050405020304" charset="0"/>
              </a:rPr>
              <a:t>immerse</a:t>
            </a:r>
            <a:r>
              <a:rPr lang="en-US" altLang="zh-CN" sz="2400">
                <a:solidFill>
                  <a:srgbClr val="FF0000"/>
                </a:solidFill>
                <a:latin typeface="Times New Roman" panose="02020603050405020304" charset="0"/>
                <a:cs typeface="Times New Roman" panose="02020603050405020304" charset="0"/>
              </a:rPr>
              <a:t> </a:t>
            </a:r>
            <a:r>
              <a:rPr lang="en-US" altLang="zh-CN" sz="2400">
                <a:latin typeface="Times New Roman" panose="02020603050405020304" charset="0"/>
                <a:cs typeface="Times New Roman" panose="02020603050405020304" charset="0"/>
              </a:rPr>
              <a:t>myself </a:t>
            </a:r>
            <a:r>
              <a:rPr lang="en-US" altLang="zh-CN" sz="2400" b="1">
                <a:solidFill>
                  <a:srgbClr val="FF0000"/>
                </a:solidFill>
                <a:latin typeface="Times New Roman" panose="02020603050405020304" charset="0"/>
                <a:cs typeface="Times New Roman" panose="02020603050405020304" charset="0"/>
              </a:rPr>
              <a:t>in</a:t>
            </a:r>
            <a:r>
              <a:rPr lang="en-US" altLang="zh-CN" sz="2400">
                <a:latin typeface="Times New Roman" panose="02020603050405020304" charset="0"/>
                <a:cs typeface="Times New Roman" panose="02020603050405020304" charset="0"/>
              </a:rPr>
              <a:t> a book </a:t>
            </a:r>
            <a:r>
              <a:rPr lang="en-US" altLang="zh-CN" sz="2400" b="1">
                <a:solidFill>
                  <a:srgbClr val="FF0000"/>
                </a:solidFill>
                <a:latin typeface="Times New Roman" panose="02020603050405020304" charset="0"/>
                <a:cs typeface="Times New Roman" panose="02020603050405020304" charset="0"/>
              </a:rPr>
              <a:t>for </a:t>
            </a:r>
            <a:r>
              <a:rPr lang="en-US" altLang="zh-CN" sz="2400">
                <a:latin typeface="Times New Roman" panose="02020603050405020304" charset="0"/>
                <a:cs typeface="Times New Roman" panose="02020603050405020304" charset="0"/>
              </a:rPr>
              <a:t>about thirty minutes before sleep.</a:t>
            </a:r>
            <a:endParaRPr lang="en-US" altLang="zh-CN" sz="2400">
              <a:latin typeface="Times New Roman" panose="02020603050405020304" charset="0"/>
              <a:cs typeface="Times New Roman" panose="02020603050405020304" charset="0"/>
            </a:endParaRPr>
          </a:p>
        </p:txBody>
      </p:sp>
      <p:sp>
        <p:nvSpPr>
          <p:cNvPr id="4" name="文本框 3"/>
          <p:cNvSpPr txBox="1"/>
          <p:nvPr/>
        </p:nvSpPr>
        <p:spPr>
          <a:xfrm>
            <a:off x="715645" y="2112645"/>
            <a:ext cx="10725150" cy="1177290"/>
          </a:xfrm>
          <a:prstGeom prst="rect">
            <a:avLst/>
          </a:prstGeom>
          <a:solidFill>
            <a:schemeClr val="accent6">
              <a:lumMod val="20000"/>
              <a:lumOff val="80000"/>
            </a:schemeClr>
          </a:solidFill>
        </p:spPr>
        <p:txBody>
          <a:bodyPr wrap="square" rtlCol="0">
            <a:noAutofit/>
          </a:bodyPr>
          <a:p>
            <a:pPr lvl="0" algn="just">
              <a:buClrTx/>
              <a:buSzTx/>
              <a:buFontTx/>
            </a:pPr>
            <a:r>
              <a:rPr lang="en-US" altLang="zh-CN" sz="2400" b="1">
                <a:solidFill>
                  <a:srgbClr val="FF0000"/>
                </a:solidFill>
                <a:latin typeface="Calibri" panose="020F0502020204030204" charset="0"/>
                <a:cs typeface="Times New Roman" panose="02020603050405020304" charset="0"/>
                <a:sym typeface="+mn-ea"/>
              </a:rPr>
              <a:t>②</a:t>
            </a:r>
            <a:r>
              <a:rPr lang="en-US" altLang="zh-CN" sz="2400" b="1">
                <a:solidFill>
                  <a:srgbClr val="FF0000"/>
                </a:solidFill>
                <a:latin typeface="Times New Roman" panose="02020603050405020304" charset="0"/>
                <a:cs typeface="Times New Roman" panose="02020603050405020304" charset="0"/>
                <a:sym typeface="+mn-ea"/>
              </a:rPr>
              <a:t>While</a:t>
            </a:r>
            <a:r>
              <a:rPr lang="en-US" altLang="zh-CN" sz="2400">
                <a:solidFill>
                  <a:srgbClr val="FF0000"/>
                </a:solidFill>
                <a:latin typeface="Times New Roman" panose="02020603050405020304" charset="0"/>
                <a:cs typeface="Times New Roman" panose="02020603050405020304" charset="0"/>
                <a:sym typeface="+mn-ea"/>
              </a:rPr>
              <a:t> </a:t>
            </a:r>
            <a:r>
              <a:rPr lang="en-US" altLang="zh-CN" sz="2400">
                <a:latin typeface="Times New Roman" panose="02020603050405020304" charset="0"/>
                <a:cs typeface="Times New Roman" panose="02020603050405020304" charset="0"/>
                <a:sym typeface="+mn-ea"/>
              </a:rPr>
              <a:t>I appreciate the convenience of my e-reader, </a:t>
            </a:r>
            <a:r>
              <a:rPr lang="en-US" altLang="zh-CN" sz="2400" b="1">
                <a:solidFill>
                  <a:srgbClr val="FF0000"/>
                </a:solidFill>
                <a:latin typeface="Times New Roman" panose="02020603050405020304" charset="0"/>
                <a:cs typeface="Times New Roman" panose="02020603050405020304" charset="0"/>
                <a:sym typeface="+mn-ea"/>
              </a:rPr>
              <a:t>my true love is</a:t>
            </a:r>
            <a:r>
              <a:rPr lang="en-US" altLang="zh-CN" sz="2400" b="1">
                <a:latin typeface="Times New Roman" panose="02020603050405020304" charset="0"/>
                <a:cs typeface="Times New Roman" panose="02020603050405020304" charset="0"/>
                <a:sym typeface="+mn-ea"/>
              </a:rPr>
              <a:t> </a:t>
            </a:r>
            <a:r>
              <a:rPr lang="en-US" altLang="zh-CN" sz="2400">
                <a:latin typeface="Times New Roman" panose="02020603050405020304" charset="0"/>
                <a:cs typeface="Times New Roman" panose="02020603050405020304" charset="0"/>
                <a:sym typeface="+mn-ea"/>
              </a:rPr>
              <a:t>the faint smell of paper and ink when leafing through a book </a:t>
            </a:r>
            <a:r>
              <a:rPr lang="en-US" altLang="zh-CN" sz="2400" b="1">
                <a:solidFill>
                  <a:srgbClr val="FF0000"/>
                </a:solidFill>
                <a:latin typeface="Times New Roman" panose="02020603050405020304" charset="0"/>
                <a:cs typeface="Times New Roman" panose="02020603050405020304" charset="0"/>
                <a:sym typeface="+mn-ea"/>
              </a:rPr>
              <a:t>for </a:t>
            </a:r>
            <a:r>
              <a:rPr lang="en-US" altLang="zh-CN" sz="2400">
                <a:latin typeface="Times New Roman" panose="02020603050405020304" charset="0"/>
                <a:cs typeface="Times New Roman" panose="02020603050405020304" charset="0"/>
                <a:sym typeface="+mn-ea"/>
              </a:rPr>
              <a:t>about thirty minutes before sleep, with all my worries vanish into thin air.</a:t>
            </a:r>
            <a:endParaRPr lang="en-US" altLang="zh-CN" sz="2400">
              <a:latin typeface="Times New Roman" panose="02020603050405020304" charset="0"/>
              <a:cs typeface="Times New Roman" panose="02020603050405020304" charset="0"/>
              <a:sym typeface="+mn-ea"/>
            </a:endParaRPr>
          </a:p>
        </p:txBody>
      </p:sp>
      <p:graphicFrame>
        <p:nvGraphicFramePr>
          <p:cNvPr id="6" name="表格 5"/>
          <p:cNvGraphicFramePr/>
          <p:nvPr>
            <p:custDataLst>
              <p:tags r:id="rId1"/>
            </p:custDataLst>
          </p:nvPr>
        </p:nvGraphicFramePr>
        <p:xfrm>
          <a:off x="824865" y="3661410"/>
          <a:ext cx="11268075" cy="2939415"/>
        </p:xfrm>
        <a:graphic>
          <a:graphicData uri="http://schemas.openxmlformats.org/drawingml/2006/table">
            <a:tbl>
              <a:tblPr firstRow="1" bandRow="1">
                <a:tableStyleId>{5C22544A-7EE6-4342-B048-85BDC9FD1C3A}</a:tableStyleId>
              </a:tblPr>
              <a:tblGrid>
                <a:gridCol w="977265"/>
                <a:gridCol w="3155315"/>
                <a:gridCol w="7135495"/>
              </a:tblGrid>
              <a:tr h="979805">
                <a:tc>
                  <a:txBody>
                    <a:bodyPr/>
                    <a:p>
                      <a:pPr>
                        <a:buNone/>
                      </a:pPr>
                      <a:endParaRPr lang="zh-CN" altLang="en-US"/>
                    </a:p>
                  </a:txBody>
                  <a:tcPr>
                    <a:solidFill>
                      <a:schemeClr val="accent4">
                        <a:lumMod val="20000"/>
                        <a:lumOff val="80000"/>
                      </a:schemeClr>
                    </a:solidFill>
                  </a:tcPr>
                </a:tc>
                <a:tc>
                  <a:txBody>
                    <a:bodyPr/>
                    <a:p>
                      <a:pPr>
                        <a:buNone/>
                      </a:pPr>
                      <a:endParaRPr lang="en-US" altLang="zh-CN"/>
                    </a:p>
                  </a:txBody>
                  <a:tcPr>
                    <a:solidFill>
                      <a:schemeClr val="accent4">
                        <a:lumMod val="20000"/>
                        <a:lumOff val="80000"/>
                      </a:schemeClr>
                    </a:solidFill>
                  </a:tcPr>
                </a:tc>
                <a:tc>
                  <a:txBody>
                    <a:bodyPr/>
                    <a:p>
                      <a:pPr>
                        <a:buNone/>
                      </a:pPr>
                      <a:endParaRPr lang="zh-CN" altLang="en-US"/>
                    </a:p>
                  </a:txBody>
                  <a:tcPr>
                    <a:solidFill>
                      <a:schemeClr val="accent4">
                        <a:lumMod val="20000"/>
                        <a:lumOff val="80000"/>
                      </a:schemeClr>
                    </a:solidFill>
                  </a:tcPr>
                </a:tc>
              </a:tr>
              <a:tr h="979805">
                <a:tc>
                  <a:txBody>
                    <a:bodyPr/>
                    <a:p>
                      <a:pPr>
                        <a:buNone/>
                      </a:pPr>
                      <a:r>
                        <a:rPr lang="en-US" altLang="zh-CN" sz="2800" b="1">
                          <a:solidFill>
                            <a:schemeClr val="tx1"/>
                          </a:solidFill>
                          <a:latin typeface="Calibri" panose="020F0502020204030204" charset="0"/>
                          <a:cs typeface="Times New Roman" panose="02020603050405020304" charset="0"/>
                          <a:sym typeface="+mn-ea"/>
                        </a:rPr>
                        <a:t>①</a:t>
                      </a:r>
                      <a:endParaRPr lang="en-US" altLang="zh-CN" sz="2800" b="1">
                        <a:solidFill>
                          <a:schemeClr val="tx1"/>
                        </a:solidFill>
                        <a:latin typeface="Calibri" panose="020F0502020204030204" charset="0"/>
                        <a:cs typeface="Times New Roman" panose="02020603050405020304" charset="0"/>
                        <a:sym typeface="+mn-ea"/>
                      </a:endParaRPr>
                    </a:p>
                  </a:txBody>
                  <a:tcPr>
                    <a:solidFill>
                      <a:schemeClr val="accent4">
                        <a:lumMod val="20000"/>
                        <a:lumOff val="80000"/>
                      </a:schemeClr>
                    </a:solidFill>
                  </a:tcPr>
                </a:tc>
                <a:tc rowSpan="2">
                  <a:txBody>
                    <a:bodyPr/>
                    <a:p>
                      <a:pPr marL="285750" indent="-285750">
                        <a:buFont typeface="Wingdings" panose="05000000000000000000" charset="0"/>
                        <a:buChar char="l"/>
                      </a:pPr>
                      <a:endParaRPr lang="en-US" altLang="zh-CN" sz="2400"/>
                    </a:p>
                  </a:txBody>
                  <a:tcPr>
                    <a:solidFill>
                      <a:schemeClr val="accent4">
                        <a:lumMod val="20000"/>
                        <a:lumOff val="80000"/>
                      </a:schemeClr>
                    </a:solidFill>
                  </a:tcPr>
                </a:tc>
                <a:tc>
                  <a:txBody>
                    <a:bodyPr/>
                    <a:p>
                      <a:pPr>
                        <a:buNone/>
                      </a:pPr>
                      <a:endParaRPr lang="zh-CN" altLang="en-US"/>
                    </a:p>
                  </a:txBody>
                  <a:tcPr>
                    <a:solidFill>
                      <a:schemeClr val="accent4">
                        <a:lumMod val="20000"/>
                        <a:lumOff val="80000"/>
                      </a:schemeClr>
                    </a:solidFill>
                  </a:tcPr>
                </a:tc>
              </a:tr>
              <a:tr h="979805">
                <a:tc>
                  <a:txBody>
                    <a:bodyPr/>
                    <a:p>
                      <a:pPr>
                        <a:buNone/>
                      </a:pPr>
                      <a:r>
                        <a:rPr lang="zh-CN" altLang="en-US" sz="2800" b="1">
                          <a:latin typeface="Calibri" panose="020F0502020204030204" charset="0"/>
                        </a:rPr>
                        <a:t>②</a:t>
                      </a:r>
                      <a:endParaRPr lang="zh-CN" altLang="en-US" sz="2800" b="1">
                        <a:latin typeface="Calibri" panose="020F0502020204030204" charset="0"/>
                      </a:endParaRPr>
                    </a:p>
                  </a:txBody>
                  <a:tcPr>
                    <a:solidFill>
                      <a:schemeClr val="accent4">
                        <a:lumMod val="20000"/>
                        <a:lumOff val="80000"/>
                      </a:schemeClr>
                    </a:solidFill>
                  </a:tcPr>
                </a:tc>
                <a:tc vMerge="1">
                  <a:tcPr>
                    <a:solidFill>
                      <a:schemeClr val="accent4">
                        <a:lumMod val="20000"/>
                        <a:lumOff val="80000"/>
                      </a:schemeClr>
                    </a:solidFill>
                  </a:tcPr>
                </a:tc>
                <a:tc>
                  <a:txBody>
                    <a:bodyPr/>
                    <a:p>
                      <a:pPr>
                        <a:buNone/>
                      </a:pPr>
                      <a:endParaRPr lang="zh-CN" altLang="en-US"/>
                    </a:p>
                  </a:txBody>
                  <a:tcPr>
                    <a:solidFill>
                      <a:schemeClr val="accent4">
                        <a:lumMod val="20000"/>
                        <a:lumOff val="80000"/>
                      </a:schemeClr>
                    </a:solidFill>
                  </a:tcPr>
                </a:tc>
              </a:tr>
            </a:tbl>
          </a:graphicData>
        </a:graphic>
      </p:graphicFrame>
      <p:sp>
        <p:nvSpPr>
          <p:cNvPr id="7" name="文本框 6"/>
          <p:cNvSpPr txBox="1"/>
          <p:nvPr/>
        </p:nvSpPr>
        <p:spPr>
          <a:xfrm>
            <a:off x="1945005" y="3893185"/>
            <a:ext cx="3575050" cy="368300"/>
          </a:xfrm>
          <a:prstGeom prst="rect">
            <a:avLst/>
          </a:prstGeom>
          <a:noFill/>
        </p:spPr>
        <p:txBody>
          <a:bodyPr wrap="square" rtlCol="0" anchor="t">
            <a:spAutoFit/>
          </a:bodyPr>
          <a:p>
            <a:pPr lvl="0" algn="l">
              <a:buClrTx/>
              <a:buSzTx/>
              <a:buFontTx/>
            </a:pPr>
            <a:r>
              <a:rPr lang="en-US" altLang="zh-CN" sz="2400" b="1">
                <a:latin typeface="Comic Sans MS" panose="030F0702030302020204" charset="0"/>
                <a:cs typeface="Comic Sans MS" panose="030F0702030302020204" charset="0"/>
                <a:sym typeface="+mn-ea"/>
              </a:rPr>
              <a:t>common points </a:t>
            </a:r>
            <a:endParaRPr lang="en-US" altLang="zh-CN" sz="2400" b="1">
              <a:latin typeface="Comic Sans MS" panose="030F0702030302020204" charset="0"/>
              <a:cs typeface="Comic Sans MS" panose="030F0702030302020204" charset="0"/>
              <a:sym typeface="+mn-ea"/>
            </a:endParaRPr>
          </a:p>
        </p:txBody>
      </p:sp>
      <p:sp>
        <p:nvSpPr>
          <p:cNvPr id="8" name="文本框 7"/>
          <p:cNvSpPr txBox="1"/>
          <p:nvPr/>
        </p:nvSpPr>
        <p:spPr>
          <a:xfrm>
            <a:off x="5993765" y="3893185"/>
            <a:ext cx="3770630" cy="460375"/>
          </a:xfrm>
          <a:prstGeom prst="rect">
            <a:avLst/>
          </a:prstGeom>
          <a:noFill/>
        </p:spPr>
        <p:txBody>
          <a:bodyPr wrap="square" rtlCol="0" anchor="t">
            <a:spAutoFit/>
          </a:bodyPr>
          <a:p>
            <a:pPr lvl="0" algn="l">
              <a:buClrTx/>
              <a:buSzTx/>
              <a:buFontTx/>
            </a:pPr>
            <a:r>
              <a:rPr lang="en-US" altLang="zh-CN" sz="2400" b="1">
                <a:solidFill>
                  <a:srgbClr val="FF0000"/>
                </a:solidFill>
                <a:latin typeface="Comic Sans MS" panose="030F0702030302020204" charset="0"/>
                <a:cs typeface="Comic Sans MS" panose="030F0702030302020204" charset="0"/>
                <a:sym typeface="+mn-ea"/>
              </a:rPr>
              <a:t>highlights</a:t>
            </a:r>
            <a:endParaRPr lang="en-US" altLang="zh-CN" sz="2400" b="1">
              <a:solidFill>
                <a:srgbClr val="FF0000"/>
              </a:solidFill>
              <a:latin typeface="Comic Sans MS" panose="030F0702030302020204" charset="0"/>
              <a:cs typeface="Comic Sans MS" panose="030F0702030302020204" charset="0"/>
              <a:sym typeface="+mn-ea"/>
            </a:endParaRPr>
          </a:p>
        </p:txBody>
      </p:sp>
      <p:sp>
        <p:nvSpPr>
          <p:cNvPr id="9" name="文本框 8"/>
          <p:cNvSpPr txBox="1"/>
          <p:nvPr/>
        </p:nvSpPr>
        <p:spPr>
          <a:xfrm>
            <a:off x="1837055" y="4805045"/>
            <a:ext cx="3032125" cy="829945"/>
          </a:xfrm>
          <a:prstGeom prst="rect">
            <a:avLst/>
          </a:prstGeom>
          <a:noFill/>
        </p:spPr>
        <p:txBody>
          <a:bodyPr wrap="square" rtlCol="0">
            <a:spAutoFit/>
          </a:bodyPr>
          <a:p>
            <a:pPr marL="285750" indent="-285750">
              <a:buFont typeface="Wingdings" panose="05000000000000000000" charset="0"/>
              <a:buChar char="l"/>
            </a:pPr>
            <a:r>
              <a:rPr lang="en-US" altLang="zh-CN" sz="2400">
                <a:sym typeface="+mn-ea"/>
              </a:rPr>
              <a:t>Cover key points</a:t>
            </a:r>
            <a:endParaRPr lang="en-US" altLang="zh-CN" sz="2400"/>
          </a:p>
          <a:p>
            <a:pPr marL="285750" indent="-285750">
              <a:buFont typeface="Wingdings" panose="05000000000000000000" charset="0"/>
              <a:buChar char="l"/>
            </a:pPr>
            <a:r>
              <a:rPr lang="en-US" altLang="zh-CN" sz="2400">
                <a:sym typeface="+mn-ea"/>
              </a:rPr>
              <a:t>Clear logical flow</a:t>
            </a:r>
            <a:endParaRPr lang="en-US" altLang="zh-CN" sz="2400"/>
          </a:p>
        </p:txBody>
      </p:sp>
      <p:sp>
        <p:nvSpPr>
          <p:cNvPr id="10" name="文本框 9"/>
          <p:cNvSpPr txBox="1"/>
          <p:nvPr/>
        </p:nvSpPr>
        <p:spPr>
          <a:xfrm>
            <a:off x="4999355" y="4784090"/>
            <a:ext cx="4868545" cy="829945"/>
          </a:xfrm>
          <a:prstGeom prst="rect">
            <a:avLst/>
          </a:prstGeom>
          <a:noFill/>
        </p:spPr>
        <p:txBody>
          <a:bodyPr wrap="square" rtlCol="0">
            <a:spAutoFit/>
          </a:bodyPr>
          <a:p>
            <a:pPr marL="285750" indent="-285750">
              <a:buFont typeface="Arial" panose="020B0604020202020204" pitchFamily="34" charset="0"/>
              <a:buChar char="•"/>
            </a:pPr>
            <a:r>
              <a:rPr lang="en-US" altLang="zh-CN" sz="2400"/>
              <a:t>Opening with Identity</a:t>
            </a:r>
            <a:endParaRPr lang="en-US" altLang="zh-CN" sz="2400"/>
          </a:p>
          <a:p>
            <a:pPr marL="285750" indent="-285750">
              <a:buFont typeface="Arial" panose="020B0604020202020204" pitchFamily="34" charset="0"/>
              <a:buChar char="•"/>
            </a:pPr>
            <a:r>
              <a:rPr lang="en-US" altLang="zh-CN" sz="2400"/>
              <a:t>Clear &amp; Concise Structure</a:t>
            </a:r>
            <a:endParaRPr lang="en-US" altLang="zh-CN" sz="2400"/>
          </a:p>
        </p:txBody>
      </p:sp>
      <p:sp>
        <p:nvSpPr>
          <p:cNvPr id="11" name="文本框 10"/>
          <p:cNvSpPr txBox="1"/>
          <p:nvPr/>
        </p:nvSpPr>
        <p:spPr>
          <a:xfrm>
            <a:off x="4999355" y="5683885"/>
            <a:ext cx="6941820" cy="829945"/>
          </a:xfrm>
          <a:prstGeom prst="rect">
            <a:avLst/>
          </a:prstGeom>
          <a:noFill/>
        </p:spPr>
        <p:txBody>
          <a:bodyPr wrap="square" rtlCol="0">
            <a:spAutoFit/>
          </a:bodyPr>
          <a:p>
            <a:pPr marL="285750" lvl="0" indent="-285750" algn="l">
              <a:buClrTx/>
              <a:buSzTx/>
              <a:buFont typeface="Arial" panose="020B0604020202020204" pitchFamily="34" charset="0"/>
              <a:buChar char="•"/>
            </a:pPr>
            <a:r>
              <a:rPr lang="en-US" altLang="zh-CN" sz="2400">
                <a:sym typeface="+mn-ea"/>
              </a:rPr>
              <a:t>Sensory &amp; Emotional Depth(sense: smell, touch)</a:t>
            </a:r>
            <a:endParaRPr lang="en-US" altLang="zh-CN" sz="2400">
              <a:sym typeface="+mn-ea"/>
            </a:endParaRPr>
          </a:p>
          <a:p>
            <a:pPr marL="285750" lvl="0" indent="-285750" algn="l">
              <a:buClrTx/>
              <a:buSzTx/>
              <a:buFont typeface="Arial" panose="020B0604020202020204" pitchFamily="34" charset="0"/>
              <a:buChar char="•"/>
            </a:pPr>
            <a:r>
              <a:rPr lang="en-US" altLang="zh-CN" sz="2400">
                <a:sym typeface="+mn-ea"/>
              </a:rPr>
              <a:t>Advanced sentences and phrases</a:t>
            </a:r>
            <a:endParaRPr lang="en-US" altLang="zh-CN" sz="2400">
              <a:sym typeface="+mn-ea"/>
            </a:endParaRPr>
          </a:p>
        </p:txBody>
      </p:sp>
    </p:spTree>
    <p:custDataLst>
      <p:tags r:id="rId2"/>
    </p:custData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linds(horizont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linds(horizontal)">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blinds(horizontal)">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blinds(horizontal)">
                                      <p:cBhvr>
                                        <p:cTn id="3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2" grpId="0"/>
      <p:bldP spid="7" grpId="0"/>
      <p:bldP spid="7" grpId="1"/>
      <p:bldP spid="8" grpId="0"/>
      <p:bldP spid="8"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custDataLst>
              <p:tags r:id="rId1"/>
            </p:custDataLst>
          </p:nvPr>
        </p:nvSpPr>
        <p:spPr>
          <a:xfrm>
            <a:off x="-635" y="2741295"/>
            <a:ext cx="12192635" cy="4116070"/>
          </a:xfrm>
          <a:prstGeom prst="rect">
            <a:avLst/>
          </a:prstGeom>
          <a:solidFill>
            <a:schemeClr val="bg1">
              <a:lumMod val="75000"/>
              <a:alpha val="23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5" name="矩形 4"/>
          <p:cNvSpPr/>
          <p:nvPr>
            <p:custDataLst>
              <p:tags r:id="rId2"/>
            </p:custDataLst>
          </p:nvPr>
        </p:nvSpPr>
        <p:spPr>
          <a:xfrm>
            <a:off x="0" y="0"/>
            <a:ext cx="12192635" cy="2741295"/>
          </a:xfrm>
          <a:prstGeom prst="rect">
            <a:avLst/>
          </a:prstGeom>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pic>
        <p:nvPicPr>
          <p:cNvPr id="2" name="图片 1"/>
          <p:cNvPicPr/>
          <p:nvPr/>
        </p:nvPicPr>
        <p:blipFill>
          <a:blip r:embed="rId3">
            <a:lum bright="70000" contrast="-70000"/>
          </a:blip>
          <a:stretch>
            <a:fillRect/>
          </a:stretch>
        </p:blipFill>
        <p:spPr>
          <a:xfrm>
            <a:off x="859155" y="792480"/>
            <a:ext cx="10557510" cy="5421630"/>
          </a:xfrm>
          <a:prstGeom prst="rect">
            <a:avLst/>
          </a:prstGeom>
        </p:spPr>
      </p:pic>
      <p:sp>
        <p:nvSpPr>
          <p:cNvPr id="3" name="文本框 2"/>
          <p:cNvSpPr txBox="1"/>
          <p:nvPr/>
        </p:nvSpPr>
        <p:spPr>
          <a:xfrm>
            <a:off x="2933065" y="2097405"/>
            <a:ext cx="6411595" cy="3199765"/>
          </a:xfrm>
          <a:prstGeom prst="rect">
            <a:avLst/>
          </a:prstGeom>
          <a:noFill/>
        </p:spPr>
        <p:txBody>
          <a:bodyPr wrap="square" rtlCol="0">
            <a:noAutofit/>
          </a:bodyPr>
          <a:p>
            <a:pPr marL="0" lvl="0" indent="0" algn="just" fontAlgn="auto">
              <a:lnSpc>
                <a:spcPct val="150000"/>
              </a:lnSpc>
              <a:spcAft>
                <a:spcPts val="1200"/>
              </a:spcAft>
            </a:pPr>
            <a:r>
              <a:rPr lang="zh-CN" altLang="en-US" sz="3200" dirty="0">
                <a:solidFill>
                  <a:schemeClr val="dk1">
                    <a:lumMod val="85000"/>
                    <a:lumOff val="15000"/>
                  </a:schemeClr>
                </a:solidFill>
                <a:latin typeface="+mn-ea"/>
                <a:cs typeface="+mn-ea"/>
                <a:sym typeface="+mn-ea"/>
              </a:rPr>
              <a:t>2.</a:t>
            </a:r>
            <a:r>
              <a:rPr lang="en-US" altLang="zh-CN" sz="3200" dirty="0">
                <a:solidFill>
                  <a:schemeClr val="dk1">
                    <a:lumMod val="85000"/>
                    <a:lumOff val="15000"/>
                  </a:schemeClr>
                </a:solidFill>
                <a:latin typeface="+mn-ea"/>
                <a:cs typeface="+mn-ea"/>
                <a:sym typeface="+mn-ea"/>
              </a:rPr>
              <a:t>What are</a:t>
            </a:r>
            <a:r>
              <a:rPr lang="zh-CN" altLang="en-US" sz="3200" dirty="0">
                <a:solidFill>
                  <a:schemeClr val="dk1">
                    <a:lumMod val="85000"/>
                    <a:lumOff val="15000"/>
                  </a:schemeClr>
                </a:solidFill>
                <a:latin typeface="+mn-ea"/>
                <a:cs typeface="+mn-ea"/>
                <a:sym typeface="+mn-ea"/>
              </a:rPr>
              <a:t> the </a:t>
            </a:r>
            <a:r>
              <a:rPr lang="zh-CN" altLang="en-US" sz="3200" dirty="0">
                <a:solidFill>
                  <a:srgbClr val="FF0000"/>
                </a:solidFill>
                <a:latin typeface="+mn-ea"/>
                <a:cs typeface="+mn-ea"/>
                <a:sym typeface="+mn-ea"/>
              </a:rPr>
              <a:t>benefits</a:t>
            </a:r>
            <a:r>
              <a:rPr lang="zh-CN" altLang="en-US" sz="3200" dirty="0">
                <a:solidFill>
                  <a:schemeClr val="dk1">
                    <a:lumMod val="85000"/>
                    <a:lumOff val="15000"/>
                  </a:schemeClr>
                </a:solidFill>
                <a:latin typeface="+mn-ea"/>
                <a:cs typeface="+mn-ea"/>
                <a:sym typeface="+mn-ea"/>
              </a:rPr>
              <a:t> brought by </a:t>
            </a:r>
            <a:r>
              <a:rPr lang="en-US" altLang="zh-CN" sz="3200" dirty="0">
                <a:solidFill>
                  <a:schemeClr val="dk1">
                    <a:lumMod val="85000"/>
                    <a:lumOff val="15000"/>
                  </a:schemeClr>
                </a:solidFill>
                <a:latin typeface="+mn-ea"/>
                <a:cs typeface="+mn-ea"/>
                <a:sym typeface="+mn-ea"/>
              </a:rPr>
              <a:t>our</a:t>
            </a:r>
            <a:r>
              <a:rPr lang="zh-CN" altLang="en-US" sz="3200" dirty="0">
                <a:solidFill>
                  <a:schemeClr val="dk1">
                    <a:lumMod val="85000"/>
                    <a:lumOff val="15000"/>
                  </a:schemeClr>
                </a:solidFill>
                <a:latin typeface="+mn-ea"/>
                <a:cs typeface="+mn-ea"/>
                <a:sym typeface="+mn-ea"/>
              </a:rPr>
              <a:t> reading habits? How to make </a:t>
            </a:r>
            <a:r>
              <a:rPr lang="en-US" altLang="zh-CN" sz="3200" dirty="0">
                <a:solidFill>
                  <a:schemeClr val="dk1">
                    <a:lumMod val="85000"/>
                    <a:lumOff val="15000"/>
                  </a:schemeClr>
                </a:solidFill>
                <a:latin typeface="+mn-ea"/>
                <a:cs typeface="+mn-ea"/>
                <a:sym typeface="+mn-ea"/>
              </a:rPr>
              <a:t>our writing</a:t>
            </a:r>
            <a:r>
              <a:rPr lang="zh-CN" altLang="en-US" sz="3200" dirty="0">
                <a:solidFill>
                  <a:schemeClr val="dk1">
                    <a:lumMod val="85000"/>
                    <a:lumOff val="15000"/>
                  </a:schemeClr>
                </a:solidFill>
                <a:latin typeface="+mn-ea"/>
                <a:cs typeface="+mn-ea"/>
                <a:sym typeface="+mn-ea"/>
              </a:rPr>
              <a:t> </a:t>
            </a:r>
            <a:r>
              <a:rPr lang="zh-CN" altLang="en-US" sz="3200" dirty="0">
                <a:solidFill>
                  <a:srgbClr val="FF0000"/>
                </a:solidFill>
                <a:latin typeface="+mn-ea"/>
                <a:cs typeface="+mn-ea"/>
                <a:sym typeface="+mn-ea"/>
              </a:rPr>
              <a:t>stand out</a:t>
            </a:r>
            <a:r>
              <a:rPr lang="zh-CN" altLang="en-US" sz="3200" dirty="0">
                <a:solidFill>
                  <a:schemeClr val="dk1">
                    <a:lumMod val="85000"/>
                    <a:lumOff val="15000"/>
                  </a:schemeClr>
                </a:solidFill>
                <a:latin typeface="+mn-ea"/>
                <a:cs typeface="+mn-ea"/>
                <a:sym typeface="+mn-ea"/>
              </a:rPr>
              <a:t>?</a:t>
            </a:r>
            <a:endParaRPr lang="zh-CN" altLang="en-US" sz="3200" dirty="0">
              <a:solidFill>
                <a:schemeClr val="dk1">
                  <a:lumMod val="85000"/>
                  <a:lumOff val="15000"/>
                </a:schemeClr>
              </a:solidFill>
              <a:latin typeface="+mn-ea"/>
              <a:cs typeface="+mn-ea"/>
            </a:endParaRPr>
          </a:p>
        </p:txBody>
      </p:sp>
    </p:spTree>
    <p:custDataLst>
      <p:tags r:id="rId4"/>
    </p:custData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C9F754DE-2CAD-44b6-B708-469DEB6407EB-2" descr="C:/Users/shawn/AppData/Local/Temp/wpp.mtaxHgwpp"/>
          <p:cNvPicPr>
            <a:picLocks noChangeAspect="1"/>
          </p:cNvPicPr>
          <p:nvPr/>
        </p:nvPicPr>
        <p:blipFill>
          <a:blip r:embed="rId1"/>
          <a:stretch>
            <a:fillRect/>
          </a:stretch>
        </p:blipFill>
        <p:spPr>
          <a:xfrm>
            <a:off x="635" y="698500"/>
            <a:ext cx="12191365" cy="5807075"/>
          </a:xfrm>
          <a:prstGeom prst="rect">
            <a:avLst/>
          </a:prstGeom>
        </p:spPr>
      </p:pic>
      <p:pic>
        <p:nvPicPr>
          <p:cNvPr id="3" name="图片 2"/>
          <p:cNvPicPr/>
          <p:nvPr/>
        </p:nvPicPr>
        <p:blipFill>
          <a:blip r:embed="rId2"/>
          <a:stretch>
            <a:fillRect/>
          </a:stretch>
        </p:blipFill>
        <p:spPr>
          <a:xfrm>
            <a:off x="8491220" y="3695700"/>
            <a:ext cx="3700780" cy="2995930"/>
          </a:xfrm>
          <a:prstGeom prst="rect">
            <a:avLst/>
          </a:prstGeom>
        </p:spPr>
      </p:pic>
    </p:spTree>
    <p:custDataLst>
      <p:tags r:id="rId3"/>
    </p:custData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717550" y="212725"/>
            <a:ext cx="10507345" cy="460375"/>
          </a:xfrm>
          <a:prstGeom prst="rect">
            <a:avLst/>
          </a:prstGeom>
          <a:noFill/>
        </p:spPr>
        <p:txBody>
          <a:bodyPr wrap="square" rtlCol="0">
            <a:spAutoFit/>
          </a:bodyPr>
          <a:p>
            <a:r>
              <a:rPr lang="en-US" altLang="zh-CN" sz="2400" b="1">
                <a:latin typeface="Comic Sans MS" panose="030F0702030302020204" charset="0"/>
                <a:cs typeface="Comic Sans MS" panose="030F0702030302020204" charset="0"/>
              </a:rPr>
              <a:t>Which structure do you prefer? Why?</a:t>
            </a:r>
            <a:endParaRPr lang="en-US" altLang="zh-CN" sz="2400" b="1">
              <a:latin typeface="Comic Sans MS" panose="030F0702030302020204" charset="0"/>
              <a:cs typeface="Comic Sans MS" panose="030F0702030302020204" charset="0"/>
            </a:endParaRPr>
          </a:p>
        </p:txBody>
      </p:sp>
      <p:sp>
        <p:nvSpPr>
          <p:cNvPr id="3" name="文本框 2"/>
          <p:cNvSpPr txBox="1"/>
          <p:nvPr/>
        </p:nvSpPr>
        <p:spPr>
          <a:xfrm>
            <a:off x="717550" y="909320"/>
            <a:ext cx="4224655" cy="1937385"/>
          </a:xfrm>
          <a:prstGeom prst="rect">
            <a:avLst/>
          </a:prstGeom>
          <a:solidFill>
            <a:schemeClr val="accent5">
              <a:lumMod val="20000"/>
              <a:lumOff val="80000"/>
            </a:schemeClr>
          </a:solidFill>
        </p:spPr>
        <p:txBody>
          <a:bodyPr wrap="square" rtlCol="0">
            <a:noAutofit/>
          </a:bodyPr>
          <a:p>
            <a:endParaRPr lang="en-US" altLang="zh-CN" sz="2800"/>
          </a:p>
        </p:txBody>
      </p:sp>
      <p:sp>
        <p:nvSpPr>
          <p:cNvPr id="4" name="文本框 3"/>
          <p:cNvSpPr txBox="1"/>
          <p:nvPr/>
        </p:nvSpPr>
        <p:spPr>
          <a:xfrm>
            <a:off x="6145530" y="909320"/>
            <a:ext cx="4346575" cy="1938020"/>
          </a:xfrm>
          <a:prstGeom prst="rect">
            <a:avLst/>
          </a:prstGeom>
          <a:solidFill>
            <a:schemeClr val="accent6">
              <a:lumMod val="20000"/>
              <a:lumOff val="80000"/>
            </a:schemeClr>
          </a:solidFill>
        </p:spPr>
        <p:txBody>
          <a:bodyPr wrap="square" rtlCol="0" anchor="t">
            <a:noAutofit/>
          </a:bodyPr>
          <a:p>
            <a:r>
              <a:rPr lang="en-US" altLang="zh-CN" sz="2400">
                <a:latin typeface="Calibri" panose="020F0502020204030204" charset="0"/>
                <a:sym typeface="+mn-ea"/>
              </a:rPr>
              <a:t>②</a:t>
            </a:r>
            <a:r>
              <a:rPr lang="en-US" altLang="zh-CN" sz="2400">
                <a:sym typeface="+mn-ea"/>
              </a:rPr>
              <a:t>state </a:t>
            </a:r>
            <a:r>
              <a:rPr lang="en-US" altLang="zh-CN" sz="2400">
                <a:solidFill>
                  <a:srgbClr val="FF0000"/>
                </a:solidFill>
                <a:sym typeface="+mn-ea"/>
              </a:rPr>
              <a:t>one</a:t>
            </a:r>
            <a:r>
              <a:rPr lang="en-US" altLang="zh-CN" sz="2400">
                <a:sym typeface="+mn-ea"/>
              </a:rPr>
              <a:t> core benefit </a:t>
            </a:r>
            <a:endParaRPr lang="en-US" altLang="zh-CN" sz="2400">
              <a:sym typeface="+mn-ea"/>
            </a:endParaRPr>
          </a:p>
          <a:p>
            <a:r>
              <a:rPr lang="en-US" altLang="zh-CN" sz="2400">
                <a:sym typeface="+mn-ea"/>
              </a:rPr>
              <a:t>a specific </a:t>
            </a:r>
            <a:r>
              <a:rPr lang="en-US" altLang="zh-CN" sz="2400">
                <a:solidFill>
                  <a:srgbClr val="FF0000"/>
                </a:solidFill>
                <a:sym typeface="+mn-ea"/>
              </a:rPr>
              <a:t>book</a:t>
            </a:r>
            <a:endParaRPr lang="en-US" altLang="zh-CN" sz="2400">
              <a:sym typeface="+mn-ea"/>
            </a:endParaRPr>
          </a:p>
          <a:p>
            <a:r>
              <a:rPr lang="en-US" altLang="zh-CN" sz="2400">
                <a:sym typeface="+mn-ea"/>
              </a:rPr>
              <a:t>explain in detail</a:t>
            </a:r>
            <a:r>
              <a:rPr lang="en-US" altLang="zh-CN" sz="2400">
                <a:solidFill>
                  <a:srgbClr val="FF0000"/>
                </a:solidFill>
                <a:sym typeface="+mn-ea"/>
              </a:rPr>
              <a:t> how </a:t>
            </a:r>
            <a:r>
              <a:rPr lang="en-US" altLang="zh-CN" sz="2400">
                <a:sym typeface="+mn-ea"/>
              </a:rPr>
              <a:t>this book brought you that benefit</a:t>
            </a:r>
            <a:endParaRPr lang="en-US" altLang="zh-CN" sz="2400">
              <a:sym typeface="+mn-ea"/>
            </a:endParaRPr>
          </a:p>
        </p:txBody>
      </p:sp>
      <p:sp>
        <p:nvSpPr>
          <p:cNvPr id="5" name="文本框 4"/>
          <p:cNvSpPr txBox="1"/>
          <p:nvPr/>
        </p:nvSpPr>
        <p:spPr>
          <a:xfrm>
            <a:off x="948055" y="1134110"/>
            <a:ext cx="3840480" cy="1383665"/>
          </a:xfrm>
          <a:prstGeom prst="rect">
            <a:avLst/>
          </a:prstGeom>
          <a:noFill/>
        </p:spPr>
        <p:txBody>
          <a:bodyPr wrap="square" rtlCol="0">
            <a:spAutoFit/>
          </a:bodyPr>
          <a:p>
            <a:r>
              <a:rPr lang="en-US" altLang="zh-CN" sz="2800">
                <a:latin typeface="Calibri" panose="020F0502020204030204" charset="0"/>
                <a:sym typeface="+mn-ea"/>
              </a:rPr>
              <a:t>①</a:t>
            </a:r>
            <a:r>
              <a:rPr lang="en-US" altLang="zh-CN" sz="2800">
                <a:sym typeface="+mn-ea"/>
              </a:rPr>
              <a:t>list</a:t>
            </a:r>
            <a:r>
              <a:rPr lang="en-US" altLang="zh-CN" sz="2800">
                <a:solidFill>
                  <a:srgbClr val="FF0000"/>
                </a:solidFill>
                <a:sym typeface="+mn-ea"/>
              </a:rPr>
              <a:t> three benefits</a:t>
            </a:r>
            <a:r>
              <a:rPr lang="en-US" altLang="zh-CN" sz="2800">
                <a:sym typeface="+mn-ea"/>
              </a:rPr>
              <a:t> from </a:t>
            </a:r>
            <a:r>
              <a:rPr lang="en-US" altLang="zh-CN" sz="2800">
                <a:solidFill>
                  <a:srgbClr val="FF0000"/>
                </a:solidFill>
                <a:sym typeface="+mn-ea"/>
              </a:rPr>
              <a:t>different aspects </a:t>
            </a:r>
            <a:r>
              <a:rPr lang="en-US" altLang="zh-CN" sz="2800">
                <a:sym typeface="+mn-ea"/>
              </a:rPr>
              <a:t>of reading benefits</a:t>
            </a:r>
            <a:endParaRPr lang="en-US" altLang="zh-CN" sz="2800">
              <a:sym typeface="+mn-ea"/>
            </a:endParaRPr>
          </a:p>
        </p:txBody>
      </p:sp>
      <p:graphicFrame>
        <p:nvGraphicFramePr>
          <p:cNvPr id="7" name="表格 6"/>
          <p:cNvGraphicFramePr/>
          <p:nvPr>
            <p:custDataLst>
              <p:tags r:id="rId1"/>
            </p:custDataLst>
          </p:nvPr>
        </p:nvGraphicFramePr>
        <p:xfrm>
          <a:off x="574675" y="2879725"/>
          <a:ext cx="11333480" cy="3720465"/>
        </p:xfrm>
        <a:graphic>
          <a:graphicData uri="http://schemas.openxmlformats.org/drawingml/2006/table">
            <a:tbl>
              <a:tblPr firstRow="1" bandRow="1">
                <a:tableStyleId>{5C22544A-7EE6-4342-B048-85BDC9FD1C3A}</a:tableStyleId>
              </a:tblPr>
              <a:tblGrid>
                <a:gridCol w="982980"/>
                <a:gridCol w="3096895"/>
                <a:gridCol w="7253605"/>
              </a:tblGrid>
              <a:tr h="975360">
                <a:tc>
                  <a:txBody>
                    <a:bodyPr/>
                    <a:p>
                      <a:pPr>
                        <a:buNone/>
                      </a:pPr>
                      <a:endParaRPr lang="zh-CN" altLang="en-US"/>
                    </a:p>
                  </a:txBody>
                  <a:tcPr>
                    <a:solidFill>
                      <a:schemeClr val="accent4">
                        <a:lumMod val="20000"/>
                        <a:lumOff val="80000"/>
                      </a:schemeClr>
                    </a:solidFill>
                  </a:tcPr>
                </a:tc>
                <a:tc>
                  <a:txBody>
                    <a:bodyPr/>
                    <a:p>
                      <a:pPr>
                        <a:buNone/>
                      </a:pPr>
                      <a:r>
                        <a:rPr lang="en-US" altLang="zh-CN"/>
                        <a:t> </a:t>
                      </a:r>
                      <a:endParaRPr lang="en-US" altLang="zh-CN"/>
                    </a:p>
                  </a:txBody>
                  <a:tcPr>
                    <a:solidFill>
                      <a:schemeClr val="accent4">
                        <a:lumMod val="20000"/>
                        <a:lumOff val="80000"/>
                      </a:schemeClr>
                    </a:solidFill>
                  </a:tcPr>
                </a:tc>
                <a:tc>
                  <a:txBody>
                    <a:bodyPr/>
                    <a:p>
                      <a:pPr>
                        <a:buNone/>
                      </a:pPr>
                      <a:endParaRPr lang="en-US" altLang="zh-CN"/>
                    </a:p>
                  </a:txBody>
                  <a:tcPr>
                    <a:solidFill>
                      <a:schemeClr val="accent4">
                        <a:lumMod val="20000"/>
                        <a:lumOff val="80000"/>
                      </a:schemeClr>
                    </a:solidFill>
                  </a:tcPr>
                </a:tc>
              </a:tr>
              <a:tr h="1372235">
                <a:tc>
                  <a:txBody>
                    <a:bodyPr/>
                    <a:p>
                      <a:pPr>
                        <a:buNone/>
                      </a:pPr>
                      <a:r>
                        <a:rPr lang="en-US" altLang="zh-CN" sz="2800" b="1">
                          <a:solidFill>
                            <a:schemeClr val="tx1"/>
                          </a:solidFill>
                          <a:latin typeface="Calibri" panose="020F0502020204030204" charset="0"/>
                          <a:cs typeface="Times New Roman" panose="02020603050405020304" charset="0"/>
                          <a:sym typeface="+mn-ea"/>
                        </a:rPr>
                        <a:t>①</a:t>
                      </a:r>
                      <a:endParaRPr lang="en-US" altLang="zh-CN" sz="2800" b="1">
                        <a:solidFill>
                          <a:schemeClr val="tx1"/>
                        </a:solidFill>
                        <a:latin typeface="Calibri" panose="020F0502020204030204" charset="0"/>
                        <a:cs typeface="Times New Roman" panose="02020603050405020304" charset="0"/>
                        <a:sym typeface="+mn-ea"/>
                      </a:endParaRPr>
                    </a:p>
                  </a:txBody>
                  <a:tcPr>
                    <a:solidFill>
                      <a:schemeClr val="accent4">
                        <a:lumMod val="20000"/>
                        <a:lumOff val="80000"/>
                      </a:schemeClr>
                    </a:solidFill>
                  </a:tcPr>
                </a:tc>
                <a:tc rowSpan="2">
                  <a:txBody>
                    <a:bodyPr/>
                    <a:p>
                      <a:pPr>
                        <a:buNone/>
                      </a:pPr>
                      <a:endParaRPr lang="zh-CN" altLang="en-US"/>
                    </a:p>
                  </a:txBody>
                  <a:tcPr>
                    <a:solidFill>
                      <a:schemeClr val="accent4">
                        <a:lumMod val="20000"/>
                        <a:lumOff val="80000"/>
                      </a:schemeClr>
                    </a:solidFill>
                  </a:tcPr>
                </a:tc>
                <a:tc>
                  <a:txBody>
                    <a:bodyPr/>
                    <a:p>
                      <a:pPr>
                        <a:buNone/>
                      </a:pPr>
                      <a:endParaRPr lang="zh-CN" altLang="en-US"/>
                    </a:p>
                  </a:txBody>
                  <a:tcPr>
                    <a:solidFill>
                      <a:schemeClr val="accent4">
                        <a:lumMod val="20000"/>
                        <a:lumOff val="80000"/>
                      </a:schemeClr>
                    </a:solidFill>
                  </a:tcPr>
                </a:tc>
              </a:tr>
              <a:tr h="1372870">
                <a:tc>
                  <a:txBody>
                    <a:bodyPr/>
                    <a:p>
                      <a:pPr>
                        <a:buNone/>
                      </a:pPr>
                      <a:r>
                        <a:rPr lang="zh-CN" altLang="en-US" sz="2800" b="1">
                          <a:latin typeface="Calibri" panose="020F0502020204030204" charset="0"/>
                        </a:rPr>
                        <a:t>②</a:t>
                      </a:r>
                      <a:endParaRPr lang="zh-CN" altLang="en-US" sz="2800" b="1">
                        <a:latin typeface="Calibri" panose="020F0502020204030204" charset="0"/>
                      </a:endParaRPr>
                    </a:p>
                  </a:txBody>
                  <a:tcPr>
                    <a:solidFill>
                      <a:schemeClr val="accent4">
                        <a:lumMod val="20000"/>
                        <a:lumOff val="80000"/>
                      </a:schemeClr>
                    </a:solidFill>
                  </a:tcPr>
                </a:tc>
                <a:tc vMerge="1">
                  <a:tcPr>
                    <a:solidFill>
                      <a:schemeClr val="accent4">
                        <a:lumMod val="20000"/>
                        <a:lumOff val="80000"/>
                      </a:schemeClr>
                    </a:solidFill>
                  </a:tcPr>
                </a:tc>
                <a:tc>
                  <a:txBody>
                    <a:bodyPr/>
                    <a:p>
                      <a:pPr>
                        <a:buNone/>
                      </a:pPr>
                      <a:endParaRPr lang="zh-CN" altLang="en-US"/>
                    </a:p>
                  </a:txBody>
                  <a:tcPr>
                    <a:solidFill>
                      <a:schemeClr val="accent4">
                        <a:lumMod val="20000"/>
                        <a:lumOff val="80000"/>
                      </a:schemeClr>
                    </a:solidFill>
                  </a:tcPr>
                </a:tc>
              </a:tr>
            </a:tbl>
          </a:graphicData>
        </a:graphic>
      </p:graphicFrame>
      <p:sp>
        <p:nvSpPr>
          <p:cNvPr id="9" name="文本框 8"/>
          <p:cNvSpPr txBox="1"/>
          <p:nvPr/>
        </p:nvSpPr>
        <p:spPr>
          <a:xfrm>
            <a:off x="6064885" y="3083560"/>
            <a:ext cx="4660900" cy="460375"/>
          </a:xfrm>
          <a:prstGeom prst="rect">
            <a:avLst/>
          </a:prstGeom>
          <a:noFill/>
        </p:spPr>
        <p:txBody>
          <a:bodyPr wrap="square" rtlCol="0" anchor="t">
            <a:spAutoFit/>
          </a:bodyPr>
          <a:p>
            <a:pPr lvl="0" algn="l">
              <a:buClrTx/>
              <a:buSzTx/>
              <a:buFontTx/>
            </a:pPr>
            <a:r>
              <a:rPr lang="en-US" altLang="zh-CN" sz="2400" b="1">
                <a:solidFill>
                  <a:srgbClr val="FF0000"/>
                </a:solidFill>
                <a:latin typeface="Comic Sans MS" panose="030F0702030302020204" charset="0"/>
                <a:cs typeface="Comic Sans MS" panose="030F0702030302020204" charset="0"/>
                <a:sym typeface="+mn-ea"/>
              </a:rPr>
              <a:t>Strength </a:t>
            </a:r>
            <a:r>
              <a:rPr lang="en-US" altLang="zh-CN" sz="2400" b="1">
                <a:latin typeface="Comic Sans MS" panose="030F0702030302020204" charset="0"/>
                <a:cs typeface="Comic Sans MS" panose="030F0702030302020204" charset="0"/>
                <a:sym typeface="+mn-ea"/>
              </a:rPr>
              <a:t>/</a:t>
            </a:r>
            <a:r>
              <a:rPr lang="en-US" altLang="zh-CN" sz="2400" b="1">
                <a:solidFill>
                  <a:schemeClr val="accent1"/>
                </a:solidFill>
                <a:latin typeface="Comic Sans MS" panose="030F0702030302020204" charset="0"/>
                <a:cs typeface="Comic Sans MS" panose="030F0702030302020204" charset="0"/>
                <a:sym typeface="+mn-ea"/>
              </a:rPr>
              <a:t>Potential drawback</a:t>
            </a:r>
            <a:endParaRPr lang="en-US" altLang="zh-CN" sz="2400" b="1">
              <a:solidFill>
                <a:schemeClr val="accent1"/>
              </a:solidFill>
              <a:latin typeface="Comic Sans MS" panose="030F0702030302020204" charset="0"/>
              <a:cs typeface="Comic Sans MS" panose="030F0702030302020204" charset="0"/>
              <a:sym typeface="+mn-ea"/>
            </a:endParaRPr>
          </a:p>
        </p:txBody>
      </p:sp>
      <p:sp>
        <p:nvSpPr>
          <p:cNvPr id="11" name="文本框 10"/>
          <p:cNvSpPr txBox="1"/>
          <p:nvPr/>
        </p:nvSpPr>
        <p:spPr>
          <a:xfrm>
            <a:off x="1695450" y="3082925"/>
            <a:ext cx="3575050" cy="368300"/>
          </a:xfrm>
          <a:prstGeom prst="rect">
            <a:avLst/>
          </a:prstGeom>
          <a:noFill/>
        </p:spPr>
        <p:txBody>
          <a:bodyPr wrap="square" rtlCol="0" anchor="t">
            <a:spAutoFit/>
          </a:bodyPr>
          <a:p>
            <a:pPr lvl="0" algn="l">
              <a:buClrTx/>
              <a:buSzTx/>
              <a:buFontTx/>
            </a:pPr>
            <a:r>
              <a:rPr lang="en-US" altLang="zh-CN" sz="2400" b="1">
                <a:latin typeface="Comic Sans MS" panose="030F0702030302020204" charset="0"/>
                <a:cs typeface="Comic Sans MS" panose="030F0702030302020204" charset="0"/>
                <a:sym typeface="+mn-ea"/>
              </a:rPr>
              <a:t>common points </a:t>
            </a:r>
            <a:endParaRPr lang="en-US" altLang="zh-CN" sz="2400" b="1">
              <a:latin typeface="Comic Sans MS" panose="030F0702030302020204" charset="0"/>
              <a:cs typeface="Comic Sans MS" panose="030F0702030302020204" charset="0"/>
              <a:sym typeface="+mn-ea"/>
            </a:endParaRPr>
          </a:p>
        </p:txBody>
      </p:sp>
      <p:sp>
        <p:nvSpPr>
          <p:cNvPr id="12" name="文本框 11"/>
          <p:cNvSpPr txBox="1"/>
          <p:nvPr/>
        </p:nvSpPr>
        <p:spPr>
          <a:xfrm>
            <a:off x="1837055" y="4805045"/>
            <a:ext cx="3032125" cy="829945"/>
          </a:xfrm>
          <a:prstGeom prst="rect">
            <a:avLst/>
          </a:prstGeom>
          <a:noFill/>
        </p:spPr>
        <p:txBody>
          <a:bodyPr wrap="square" rtlCol="0">
            <a:spAutoFit/>
          </a:bodyPr>
          <a:p>
            <a:pPr marL="285750" indent="-285750">
              <a:buFont typeface="Wingdings" panose="05000000000000000000" charset="0"/>
              <a:buChar char="l"/>
            </a:pPr>
            <a:r>
              <a:rPr lang="en-US" altLang="zh-CN" sz="2400">
                <a:sym typeface="+mn-ea"/>
              </a:rPr>
              <a:t>Cover key points</a:t>
            </a:r>
            <a:endParaRPr lang="en-US" altLang="zh-CN" sz="2400"/>
          </a:p>
          <a:p>
            <a:pPr marL="285750" indent="-285750">
              <a:buFont typeface="Wingdings" panose="05000000000000000000" charset="0"/>
              <a:buChar char="l"/>
            </a:pPr>
            <a:r>
              <a:rPr lang="en-US" altLang="zh-CN" sz="2400">
                <a:sym typeface="+mn-ea"/>
              </a:rPr>
              <a:t>Clear logical flow</a:t>
            </a:r>
            <a:endParaRPr lang="en-US" altLang="zh-CN" sz="2400"/>
          </a:p>
        </p:txBody>
      </p:sp>
      <p:sp>
        <p:nvSpPr>
          <p:cNvPr id="13" name="文本框 12"/>
          <p:cNvSpPr txBox="1"/>
          <p:nvPr/>
        </p:nvSpPr>
        <p:spPr>
          <a:xfrm>
            <a:off x="5057140" y="3933825"/>
            <a:ext cx="6851015" cy="1198880"/>
          </a:xfrm>
          <a:prstGeom prst="rect">
            <a:avLst/>
          </a:prstGeom>
          <a:noFill/>
        </p:spPr>
        <p:txBody>
          <a:bodyPr wrap="square" rtlCol="0">
            <a:spAutoFit/>
          </a:bodyPr>
          <a:p>
            <a:pPr marL="285750" lvl="0" indent="-285750" algn="l">
              <a:buClrTx/>
              <a:buSzTx/>
              <a:buFont typeface="Arial" panose="020B0604020202020204" pitchFamily="34" charset="0"/>
              <a:buChar char="•"/>
            </a:pPr>
            <a:r>
              <a:rPr lang="en-US" altLang="zh-CN" sz="2400">
                <a:solidFill>
                  <a:srgbClr val="FF0000"/>
                </a:solidFill>
                <a:sym typeface="+mn-ea"/>
              </a:rPr>
              <a:t>Clarity and comprehensiveness</a:t>
            </a:r>
            <a:endParaRPr lang="en-US" altLang="zh-CN" sz="2400">
              <a:solidFill>
                <a:srgbClr val="FF0000"/>
              </a:solidFill>
              <a:sym typeface="+mn-ea"/>
            </a:endParaRPr>
          </a:p>
          <a:p>
            <a:pPr marL="285750" lvl="0" indent="-285750" algn="l">
              <a:buClrTx/>
              <a:buSzTx/>
              <a:buFont typeface="Arial" panose="020B0604020202020204" pitchFamily="34" charset="0"/>
              <a:buChar char="•"/>
            </a:pPr>
            <a:r>
              <a:rPr lang="en-US" altLang="zh-CN" sz="2400">
                <a:solidFill>
                  <a:srgbClr val="FF0000"/>
                </a:solidFill>
                <a:sym typeface="+mn-ea"/>
              </a:rPr>
              <a:t>Efficiency and reliability</a:t>
            </a:r>
            <a:endParaRPr lang="en-US" altLang="zh-CN" sz="2400">
              <a:solidFill>
                <a:srgbClr val="FF0000"/>
              </a:solidFill>
              <a:sym typeface="+mn-ea"/>
            </a:endParaRPr>
          </a:p>
          <a:p>
            <a:pPr marL="285750" lvl="0" indent="-285750" algn="l">
              <a:buClrTx/>
              <a:buSzTx/>
              <a:buFont typeface="Arial" panose="020B0604020202020204" pitchFamily="34" charset="0"/>
              <a:buChar char="•"/>
            </a:pPr>
            <a:r>
              <a:rPr lang="en-US" altLang="zh-CN" sz="2400">
                <a:solidFill>
                  <a:schemeClr val="accent1"/>
                </a:solidFill>
                <a:sym typeface="+mn-ea"/>
              </a:rPr>
              <a:t>superficial/clich</a:t>
            </a:r>
            <a:r>
              <a:rPr lang="en-US" altLang="en-US" sz="2400">
                <a:solidFill>
                  <a:schemeClr val="accent1"/>
                </a:solidFill>
                <a:sym typeface="+mn-ea"/>
              </a:rPr>
              <a:t>é</a:t>
            </a:r>
            <a:r>
              <a:rPr lang="en-US" altLang="zh-CN" sz="2400">
                <a:solidFill>
                  <a:schemeClr val="accent1"/>
                </a:solidFill>
                <a:sym typeface="+mn-ea"/>
              </a:rPr>
              <a:t>s  </a:t>
            </a:r>
            <a:endParaRPr lang="en-US" altLang="zh-CN" sz="2400">
              <a:solidFill>
                <a:schemeClr val="accent1"/>
              </a:solidFill>
              <a:sym typeface="+mn-ea"/>
            </a:endParaRPr>
          </a:p>
        </p:txBody>
      </p:sp>
      <p:sp>
        <p:nvSpPr>
          <p:cNvPr id="14" name="文本框 13"/>
          <p:cNvSpPr txBox="1"/>
          <p:nvPr/>
        </p:nvSpPr>
        <p:spPr>
          <a:xfrm>
            <a:off x="5131435" y="5357495"/>
            <a:ext cx="5080000" cy="985520"/>
          </a:xfrm>
          <a:prstGeom prst="rect">
            <a:avLst/>
          </a:prstGeom>
          <a:noFill/>
        </p:spPr>
        <p:txBody>
          <a:bodyPr wrap="square" rtlCol="0">
            <a:noAutofit/>
          </a:bodyPr>
          <a:p>
            <a:pPr marL="285750" lvl="0" indent="-285750" algn="l">
              <a:buClrTx/>
              <a:buSzTx/>
              <a:buFont typeface="Arial" panose="020B0604020202020204" pitchFamily="34" charset="0"/>
              <a:buChar char="•"/>
            </a:pPr>
            <a:r>
              <a:rPr lang="en-US" altLang="zh-CN" sz="2400">
                <a:solidFill>
                  <a:srgbClr val="FF0000"/>
                </a:solidFill>
                <a:sym typeface="+mn-ea"/>
              </a:rPr>
              <a:t>Depth and uniqueness</a:t>
            </a:r>
            <a:endParaRPr lang="en-US" altLang="zh-CN" sz="2400">
              <a:solidFill>
                <a:srgbClr val="FF0000"/>
              </a:solidFill>
              <a:sym typeface="+mn-ea"/>
            </a:endParaRPr>
          </a:p>
          <a:p>
            <a:pPr marL="285750" lvl="0" indent="-285750" algn="l">
              <a:buClrTx/>
              <a:buSzTx/>
              <a:buFont typeface="Arial" panose="020B0604020202020204" pitchFamily="34" charset="0"/>
              <a:buChar char="•"/>
            </a:pPr>
            <a:r>
              <a:rPr lang="en-US" altLang="zh-CN" sz="2400">
                <a:solidFill>
                  <a:srgbClr val="FF0000"/>
                </a:solidFill>
                <a:sym typeface="+mn-ea"/>
              </a:rPr>
              <a:t>Strong persuasiveness</a:t>
            </a:r>
            <a:endParaRPr lang="en-US" altLang="zh-CN" sz="2400">
              <a:solidFill>
                <a:srgbClr val="FF0000"/>
              </a:solidFill>
              <a:sym typeface="+mn-ea"/>
            </a:endParaRPr>
          </a:p>
        </p:txBody>
      </p:sp>
    </p:spTree>
    <p:custDataLst>
      <p:tags r:id="rId2"/>
    </p:custData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linds(horizont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linds(horizont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linds(horizontal)">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blinds(horizontal)">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blinds(horizontal)">
                                      <p:cBhvr>
                                        <p:cTn id="3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9" grpId="0"/>
      <p:bldP spid="12" grpId="0"/>
      <p:bldP spid="13" grpId="0"/>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p:cNvPicPr>
            <a:picLocks noChangeAspect="1"/>
          </p:cNvPicPr>
          <p:nvPr/>
        </p:nvPicPr>
        <p:blipFill>
          <a:blip r:embed="rId1"/>
          <a:stretch>
            <a:fillRect/>
          </a:stretch>
        </p:blipFill>
        <p:spPr>
          <a:xfrm>
            <a:off x="401320" y="1388745"/>
            <a:ext cx="3504565" cy="4092575"/>
          </a:xfrm>
          <a:prstGeom prst="rect">
            <a:avLst/>
          </a:prstGeom>
        </p:spPr>
      </p:pic>
      <p:sp>
        <p:nvSpPr>
          <p:cNvPr id="2" name="文本框 1"/>
          <p:cNvSpPr txBox="1"/>
          <p:nvPr/>
        </p:nvSpPr>
        <p:spPr>
          <a:xfrm>
            <a:off x="4116070" y="356235"/>
            <a:ext cx="4293870" cy="5895340"/>
          </a:xfrm>
          <a:prstGeom prst="rect">
            <a:avLst/>
          </a:prstGeom>
          <a:solidFill>
            <a:schemeClr val="accent5">
              <a:lumMod val="20000"/>
              <a:lumOff val="80000"/>
            </a:schemeClr>
          </a:solidFill>
        </p:spPr>
        <p:txBody>
          <a:bodyPr wrap="square" rtlCol="0">
            <a:noAutofit/>
          </a:bodyPr>
          <a:p>
            <a:pPr>
              <a:lnSpc>
                <a:spcPct val="100000"/>
              </a:lnSpc>
            </a:pPr>
            <a:r>
              <a:rPr lang="en-US" altLang="zh-CN" sz="2400" b="1" u="sng">
                <a:latin typeface="Times New Roman" panose="02020603050405020304" charset="0"/>
                <a:cs typeface="Times New Roman" panose="02020603050405020304" charset="0"/>
              </a:rPr>
              <a:t>Reading shapes </a:t>
            </a:r>
            <a:r>
              <a:rPr lang="en-US" altLang="zh-CN" sz="2400" u="sng">
                <a:latin typeface="Times New Roman" panose="02020603050405020304" charset="0"/>
                <a:cs typeface="Times New Roman" panose="02020603050405020304" charset="0"/>
              </a:rPr>
              <a:t>my</a:t>
            </a:r>
            <a:r>
              <a:rPr lang="en-US" altLang="zh-CN" sz="2400">
                <a:latin typeface="Times New Roman" panose="02020603050405020304" charset="0"/>
                <a:cs typeface="Times New Roman" panose="02020603050405020304" charset="0"/>
              </a:rPr>
              <a:t> resilience, and </a:t>
            </a:r>
            <a:r>
              <a:rPr lang="en-US" altLang="zh-CN" sz="2400" i="1">
                <a:latin typeface="Times New Roman" panose="02020603050405020304" charset="0"/>
                <a:cs typeface="Times New Roman" panose="02020603050405020304" charset="0"/>
              </a:rPr>
              <a:t>Robinson Crusoe </a:t>
            </a:r>
            <a:r>
              <a:rPr lang="en-US" altLang="zh-CN" sz="2400" b="1" u="sng">
                <a:latin typeface="Times New Roman" panose="02020603050405020304" charset="0"/>
                <a:cs typeface="Times New Roman" panose="02020603050405020304" charset="0"/>
              </a:rPr>
              <a:t>is perhaps its most vivid testament.</a:t>
            </a:r>
            <a:r>
              <a:rPr lang="en-US" altLang="zh-CN" sz="2400">
                <a:latin typeface="Times New Roman" panose="02020603050405020304" charset="0"/>
                <a:cs typeface="Times New Roman" panose="02020603050405020304" charset="0"/>
              </a:rPr>
              <a:t>The twenty-eight-year struggle of  Robinson Crusoe on a deserted island </a:t>
            </a:r>
            <a:r>
              <a:rPr lang="en-US" altLang="zh-CN" sz="2400" b="1" u="sng">
                <a:latin typeface="Times New Roman" panose="02020603050405020304" charset="0"/>
                <a:cs typeface="Times New Roman" panose="02020603050405020304" charset="0"/>
              </a:rPr>
              <a:t>is not merely</a:t>
            </a:r>
            <a:r>
              <a:rPr lang="en-US" altLang="zh-CN" sz="2400">
                <a:latin typeface="Times New Roman" panose="02020603050405020304" charset="0"/>
                <a:cs typeface="Times New Roman" panose="02020603050405020304" charset="0"/>
              </a:rPr>
              <a:t> a fictional adventure, </a:t>
            </a:r>
            <a:r>
              <a:rPr lang="en-US" altLang="zh-CN" sz="2400" b="1" u="sng">
                <a:latin typeface="Times New Roman" panose="02020603050405020304" charset="0"/>
                <a:cs typeface="Times New Roman" panose="02020603050405020304" charset="0"/>
              </a:rPr>
              <a:t>but rather a record of extraordinary</a:t>
            </a:r>
            <a:r>
              <a:rPr lang="en-US" altLang="zh-CN" sz="2400" u="sng">
                <a:latin typeface="Times New Roman" panose="02020603050405020304" charset="0"/>
                <a:cs typeface="Times New Roman" panose="02020603050405020304" charset="0"/>
              </a:rPr>
              <a:t> </a:t>
            </a:r>
            <a:r>
              <a:rPr lang="en-US" altLang="zh-CN" sz="2400">
                <a:latin typeface="Times New Roman" panose="02020603050405020304" charset="0"/>
                <a:cs typeface="Times New Roman" panose="02020603050405020304" charset="0"/>
              </a:rPr>
              <a:t>willpower. </a:t>
            </a:r>
            <a:r>
              <a:rPr lang="en-US" altLang="zh-CN" sz="2400" b="1" u="sng">
                <a:latin typeface="Times New Roman" panose="02020603050405020304" charset="0"/>
                <a:cs typeface="Times New Roman" panose="02020603050405020304" charset="0"/>
              </a:rPr>
              <a:t>Whenever I encounter seemingly insurmountable problems in my studies or lose heart</a:t>
            </a:r>
            <a:r>
              <a:rPr lang="en-US" altLang="zh-CN" sz="2400">
                <a:latin typeface="Times New Roman" panose="02020603050405020304" charset="0"/>
                <a:cs typeface="Times New Roman" panose="02020603050405020304" charset="0"/>
              </a:rPr>
              <a:t>, Crusoe's soliloquy in the face of despair—"I am resolved to survive by all possible means"—</a:t>
            </a:r>
            <a:r>
              <a:rPr lang="en-US" altLang="zh-CN" sz="2400" b="1" u="sng">
                <a:latin typeface="Times New Roman" panose="02020603050405020304" charset="0"/>
                <a:cs typeface="Times New Roman" panose="02020603050405020304" charset="0"/>
              </a:rPr>
              <a:t>echoes in my mind</a:t>
            </a:r>
            <a:r>
              <a:rPr lang="en-US" altLang="zh-CN" sz="2400">
                <a:latin typeface="Times New Roman" panose="02020603050405020304" charset="0"/>
                <a:cs typeface="Times New Roman" panose="02020603050405020304" charset="0"/>
              </a:rPr>
              <a:t>.</a:t>
            </a:r>
            <a:endParaRPr lang="en-US" altLang="zh-CN" sz="2400">
              <a:latin typeface="Times New Roman" panose="02020603050405020304" charset="0"/>
              <a:cs typeface="Times New Roman" panose="02020603050405020304" charset="0"/>
            </a:endParaRPr>
          </a:p>
          <a:p>
            <a:endParaRPr lang="en-US" altLang="zh-CN" sz="2400">
              <a:latin typeface="Times New Roman" panose="02020603050405020304" charset="0"/>
              <a:cs typeface="Times New Roman" panose="02020603050405020304" charset="0"/>
            </a:endParaRPr>
          </a:p>
        </p:txBody>
      </p:sp>
      <p:sp>
        <p:nvSpPr>
          <p:cNvPr id="7" name="文本框 6"/>
          <p:cNvSpPr txBox="1"/>
          <p:nvPr/>
        </p:nvSpPr>
        <p:spPr>
          <a:xfrm>
            <a:off x="9007475" y="487045"/>
            <a:ext cx="2955925" cy="460375"/>
          </a:xfrm>
          <a:prstGeom prst="rect">
            <a:avLst/>
          </a:prstGeom>
          <a:solidFill>
            <a:srgbClr val="00B0F0"/>
          </a:solidFill>
        </p:spPr>
        <p:txBody>
          <a:bodyPr wrap="square" rtlCol="0">
            <a:spAutoFit/>
          </a:bodyPr>
          <a:p>
            <a:pPr lvl="0" algn="l">
              <a:buClrTx/>
              <a:buSzTx/>
              <a:buFontTx/>
            </a:pPr>
            <a:r>
              <a:rPr lang="en-US" altLang="zh-CN" sz="2400" b="1">
                <a:latin typeface="Comic Sans MS" panose="030F0702030302020204" charset="0"/>
                <a:cs typeface="Comic Sans MS" panose="030F0702030302020204" charset="0"/>
                <a:sym typeface="+mn-ea"/>
              </a:rPr>
              <a:t>one core benefit</a:t>
            </a:r>
            <a:endParaRPr lang="en-US" altLang="zh-CN" sz="2400" b="1">
              <a:latin typeface="Comic Sans MS" panose="030F0702030302020204" charset="0"/>
              <a:cs typeface="Comic Sans MS" panose="030F0702030302020204" charset="0"/>
              <a:sym typeface="+mn-ea"/>
            </a:endParaRPr>
          </a:p>
        </p:txBody>
      </p:sp>
      <p:sp>
        <p:nvSpPr>
          <p:cNvPr id="8" name="文本框 7"/>
          <p:cNvSpPr txBox="1"/>
          <p:nvPr/>
        </p:nvSpPr>
        <p:spPr>
          <a:xfrm>
            <a:off x="9007475" y="1494155"/>
            <a:ext cx="2955925" cy="460375"/>
          </a:xfrm>
          <a:prstGeom prst="rect">
            <a:avLst/>
          </a:prstGeom>
          <a:solidFill>
            <a:schemeClr val="accent6">
              <a:lumMod val="60000"/>
              <a:lumOff val="40000"/>
            </a:schemeClr>
          </a:solidFill>
        </p:spPr>
        <p:txBody>
          <a:bodyPr wrap="square" rtlCol="0">
            <a:spAutoFit/>
          </a:bodyPr>
          <a:p>
            <a:pPr lvl="0" algn="l">
              <a:buClrTx/>
              <a:buSzTx/>
              <a:buFontTx/>
            </a:pPr>
            <a:r>
              <a:rPr lang="en-US" altLang="zh-CN" sz="2400" b="1">
                <a:latin typeface="Comic Sans MS" panose="030F0702030302020204" charset="0"/>
                <a:cs typeface="Comic Sans MS" panose="030F0702030302020204" charset="0"/>
                <a:sym typeface="+mn-ea"/>
              </a:rPr>
              <a:t>introduce a book</a:t>
            </a:r>
            <a:endParaRPr lang="en-US" altLang="zh-CN" sz="2400" b="1">
              <a:latin typeface="Comic Sans MS" panose="030F0702030302020204" charset="0"/>
              <a:cs typeface="Comic Sans MS" panose="030F0702030302020204" charset="0"/>
              <a:sym typeface="+mn-ea"/>
            </a:endParaRPr>
          </a:p>
        </p:txBody>
      </p:sp>
      <p:sp>
        <p:nvSpPr>
          <p:cNvPr id="9" name="文本框 8"/>
          <p:cNvSpPr txBox="1"/>
          <p:nvPr/>
        </p:nvSpPr>
        <p:spPr>
          <a:xfrm>
            <a:off x="9007475" y="2146935"/>
            <a:ext cx="3098800" cy="1198880"/>
          </a:xfrm>
          <a:prstGeom prst="rect">
            <a:avLst/>
          </a:prstGeom>
          <a:solidFill>
            <a:schemeClr val="accent5">
              <a:lumMod val="60000"/>
              <a:lumOff val="40000"/>
            </a:schemeClr>
          </a:solidFill>
        </p:spPr>
        <p:txBody>
          <a:bodyPr wrap="square" rtlCol="0">
            <a:spAutoFit/>
          </a:bodyPr>
          <a:p>
            <a:pPr lvl="0" algn="l">
              <a:buClrTx/>
              <a:buSzTx/>
              <a:buFontTx/>
            </a:pPr>
            <a:r>
              <a:rPr lang="en-US" altLang="zh-CN" sz="2400" b="1">
                <a:latin typeface="Comic Sans MS" panose="030F0702030302020204" charset="0"/>
                <a:cs typeface="Comic Sans MS" panose="030F0702030302020204" charset="0"/>
                <a:sym typeface="+mn-ea"/>
              </a:rPr>
              <a:t>the content/main character of the book</a:t>
            </a:r>
            <a:endParaRPr lang="en-US" altLang="zh-CN" sz="2400" b="1">
              <a:latin typeface="Comic Sans MS" panose="030F0702030302020204" charset="0"/>
              <a:cs typeface="Comic Sans MS" panose="030F0702030302020204" charset="0"/>
              <a:sym typeface="+mn-ea"/>
            </a:endParaRPr>
          </a:p>
        </p:txBody>
      </p:sp>
      <p:sp>
        <p:nvSpPr>
          <p:cNvPr id="10" name="右大括号 9"/>
          <p:cNvSpPr/>
          <p:nvPr/>
        </p:nvSpPr>
        <p:spPr>
          <a:xfrm>
            <a:off x="8409940" y="1494155"/>
            <a:ext cx="597535" cy="1891030"/>
          </a:xfrm>
          <a:prstGeom prst="rightBrace">
            <a:avLst/>
          </a:prstGeom>
          <a:ln w="31750" cap="rnd">
            <a:solidFill>
              <a:schemeClr val="accent1"/>
            </a:solidFill>
            <a:round/>
          </a:ln>
        </p:spPr>
        <p:style>
          <a:lnRef idx="0">
            <a:srgbClr val="FFFFFF"/>
          </a:lnRef>
          <a:fillRef idx="0">
            <a:srgbClr val="FFFFFF"/>
          </a:fillRef>
          <a:effectRef idx="0">
            <a:srgbClr val="FFFFFF"/>
          </a:effectRef>
          <a:fontRef idx="minor">
            <a:schemeClr val="tx1"/>
          </a:fontRef>
        </p:style>
        <p:txBody>
          <a:bodyPr rtlCol="0" anchor="ctr"/>
          <a:p>
            <a:pPr algn="ctr"/>
            <a:endParaRPr lang="zh-CN" altLang="en-US"/>
          </a:p>
        </p:txBody>
      </p:sp>
      <p:sp>
        <p:nvSpPr>
          <p:cNvPr id="11" name="右大括号 10"/>
          <p:cNvSpPr/>
          <p:nvPr/>
        </p:nvSpPr>
        <p:spPr>
          <a:xfrm>
            <a:off x="8409940" y="3931920"/>
            <a:ext cx="597535" cy="1891030"/>
          </a:xfrm>
          <a:prstGeom prst="rightBrace">
            <a:avLst/>
          </a:prstGeom>
          <a:ln w="31750" cap="rnd">
            <a:solidFill>
              <a:schemeClr val="accent1"/>
            </a:solidFill>
            <a:round/>
          </a:ln>
        </p:spPr>
        <p:style>
          <a:lnRef idx="0">
            <a:srgbClr val="FFFFFF"/>
          </a:lnRef>
          <a:fillRef idx="0">
            <a:srgbClr val="FFFFFF"/>
          </a:fillRef>
          <a:effectRef idx="0">
            <a:srgbClr val="FFFFFF"/>
          </a:effectRef>
          <a:fontRef idx="minor">
            <a:schemeClr val="tx1"/>
          </a:fontRef>
        </p:style>
        <p:txBody>
          <a:bodyPr rtlCol="0" anchor="ctr"/>
          <a:p>
            <a:pPr algn="ctr"/>
            <a:endParaRPr lang="zh-CN" altLang="en-US"/>
          </a:p>
        </p:txBody>
      </p:sp>
      <p:sp>
        <p:nvSpPr>
          <p:cNvPr id="12" name="文本框 11"/>
          <p:cNvSpPr txBox="1"/>
          <p:nvPr/>
        </p:nvSpPr>
        <p:spPr>
          <a:xfrm>
            <a:off x="9007475" y="4354195"/>
            <a:ext cx="3098800" cy="829945"/>
          </a:xfrm>
          <a:prstGeom prst="rect">
            <a:avLst/>
          </a:prstGeom>
          <a:solidFill>
            <a:schemeClr val="accent4">
              <a:lumMod val="60000"/>
              <a:lumOff val="40000"/>
            </a:schemeClr>
          </a:solidFill>
        </p:spPr>
        <p:txBody>
          <a:bodyPr wrap="square" rtlCol="0">
            <a:spAutoFit/>
          </a:bodyPr>
          <a:p>
            <a:pPr lvl="0" algn="l">
              <a:buClrTx/>
              <a:buSzTx/>
              <a:buFontTx/>
            </a:pPr>
            <a:r>
              <a:rPr lang="en-US" altLang="zh-CN" sz="2400" b="1">
                <a:latin typeface="Comic Sans MS" panose="030F0702030302020204" charset="0"/>
                <a:cs typeface="Comic Sans MS" panose="030F0702030302020204" charset="0"/>
                <a:sym typeface="+mn-ea"/>
              </a:rPr>
              <a:t>relate it to my own experience</a:t>
            </a:r>
            <a:endParaRPr lang="en-US" altLang="zh-CN" sz="2400" b="1">
              <a:latin typeface="Comic Sans MS" panose="030F0702030302020204" charset="0"/>
              <a:cs typeface="Comic Sans MS" panose="030F0702030302020204" charset="0"/>
              <a:sym typeface="+mn-ea"/>
            </a:endParaRPr>
          </a:p>
        </p:txBody>
      </p:sp>
    </p:spTree>
    <p:custDataLst>
      <p:tags r:id="rId2"/>
    </p:custData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linds(horizont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linds(horizont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linds(horizont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linds(horizontal)">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blinds(horizontal)">
                                      <p:cBhvr>
                                        <p:cTn id="3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P spid="8" grpId="0" animBg="1"/>
      <p:bldP spid="9" grpId="0" animBg="1"/>
      <p:bldP spid="11" grpId="0" animBg="1"/>
      <p:bldP spid="12" grpId="0" animBg="1"/>
    </p:bldLst>
  </p:timing>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2.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custom40492827_1*i*1"/>
  <p:tag name="KSO_WM_TEMPLATE_CATEGORY" val="custom"/>
  <p:tag name="KSO_WM_TEMPLATE_INDEX" val="40492827"/>
  <p:tag name="KSO_WM_UNIT_LAYERLEVEL" val="1"/>
  <p:tag name="KSO_WM_TAG_VERSION" val="3.0"/>
  <p:tag name="KSO_WM_BEAUTIFY_FLAG" val="#wm#"/>
</p:tagLst>
</file>

<file path=ppt/tags/tag64.xml><?xml version="1.0" encoding="utf-8"?>
<p:tagLst xmlns:p="http://schemas.openxmlformats.org/presentationml/2006/main">
  <p:tag name="KSO_WM_UNIT_SUBTYPE" val="a"/>
  <p:tag name="KSO_WM_UNIT_TEXT_LAYER_COUNT" val="1"/>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custom40492827_1*f*1"/>
  <p:tag name="KSO_WM_TEMPLATE_CATEGORY" val="custom"/>
  <p:tag name="KSO_WM_TEMPLATE_INDEX" val="40492827"/>
  <p:tag name="KSO_WM_UNIT_LAYERLEVEL" val="1"/>
  <p:tag name="KSO_WM_TAG_VERSION" val="3.0"/>
  <p:tag name="KSO_WM_BEAUTIFY_FLAG" val="#wm#"/>
  <p:tag name="KSO_WM_UNIT_PRESET_TEXT" val="单击添加正文，文字是您思想的提炼，为了最终演示发布的良好效果，请言简意赅的阐述观点。&#10;根据需要可酌情增减文字，以便观者可以准确理解您所传达的信息。单击此处输入正文，文字是您思想的提炼，为了最终演示发布的良好效果。"/>
  <p:tag name="KSO_WM_UNIT_TEXT_TYPE" val="1"/>
</p:tagLst>
</file>

<file path=ppt/tags/tag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custom40492827_1*i*2"/>
  <p:tag name="KSO_WM_TEMPLATE_CATEGORY" val="custom"/>
  <p:tag name="KSO_WM_TEMPLATE_INDEX" val="40492827"/>
  <p:tag name="KSO_WM_UNIT_LAYERLEVEL" val="1"/>
  <p:tag name="KSO_WM_TAG_VERSION" val="3.0"/>
  <p:tag name="KSO_WM_BEAUTIFY_FLAG" val="#wm#"/>
</p:tagLst>
</file>

<file path=ppt/tags/tag66.xml><?xml version="1.0" encoding="utf-8"?>
<p:tagLst xmlns:p="http://schemas.openxmlformats.org/presentationml/2006/main">
  <p:tag name="KSO_WM_SLIDE_ID" val="custom40492827_1"/>
  <p:tag name="KSO_WM_TEMPLATE_SUBCATEGORY" val="0"/>
  <p:tag name="KSO_WM_TEMPLATE_MASTER_TYPE" val="0"/>
  <p:tag name="KSO_WM_TEMPLATE_COLOR_TYPE" val="0"/>
  <p:tag name="KSO_WM_SLIDE_ITEM_CNT" val="0"/>
  <p:tag name="KSO_WM_SLIDE_INDEX" val="1"/>
  <p:tag name="KSO_WM_TAG_VERSION" val="3.0"/>
  <p:tag name="KSO_WM_BEAUTIFY_FLAG" val="#wm#"/>
  <p:tag name="KSO_WM_TEMPLATE_CATEGORY" val="custom"/>
  <p:tag name="KSO_WM_TEMPLATE_INDEX" val="40492827"/>
  <p:tag name="KSO_WM_SLIDE_TYPE" val="text"/>
  <p:tag name="KSO_WM_SLIDE_SUBTYPE" val="diag"/>
  <p:tag name="KSO_WM_SLIDE_SIZE" val="816*540"/>
  <p:tag name="KSO_WM_SLIDE_POSITION" val="143*0"/>
  <p:tag name="KSO_WM_SLIDE_LAYOUT" val="f"/>
  <p:tag name="KSO_WM_SLIDE_LAYOUT_CNT" val="1"/>
  <p:tag name="KSO_WM_SPECIAL_SOURCE" val="bdnull"/>
</p:tagLst>
</file>

<file path=ppt/tags/tag67.xml><?xml version="1.0" encoding="utf-8"?>
<p:tagLst xmlns:p="http://schemas.openxmlformats.org/presentationml/2006/main">
  <p:tag name="TABLE_ENDDRAG_ORIGIN_RECT" val="887*231"/>
  <p:tag name="TABLE_ENDDRAG_RECT" val="64*288*887*231"/>
</p:tagLst>
</file>

<file path=ppt/tags/tag68.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custom40492826_1*i*1"/>
  <p:tag name="KSO_WM_TEMPLATE_CATEGORY" val="custom"/>
  <p:tag name="KSO_WM_TEMPLATE_INDEX" val="40492826"/>
  <p:tag name="KSO_WM_UNIT_LAYERLEVEL" val="1"/>
  <p:tag name="KSO_WM_TAG_VERSION" val="3.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custom40492826_1*i*2"/>
  <p:tag name="KSO_WM_TEMPLATE_CATEGORY" val="custom"/>
  <p:tag name="KSO_WM_TEMPLATE_INDEX" val="40492826"/>
  <p:tag name="KSO_WM_UNIT_LAYERLEVEL" val="1"/>
  <p:tag name="KSO_WM_TAG_VERSION" val="3.0"/>
  <p:tag name="KSO_WM_BEAUTIFY_FLAG" val="#wm#"/>
</p:tagLst>
</file>

<file path=ppt/tags/tag71.xml><?xml version="1.0" encoding="utf-8"?>
<p:tagLst xmlns:p="http://schemas.openxmlformats.org/presentationml/2006/main">
  <p:tag name="KSO_WM_SLIDE_ID" val="custom40492826_1"/>
  <p:tag name="KSO_WM_TEMPLATE_SUBCATEGORY" val="0"/>
  <p:tag name="KSO_WM_TEMPLATE_MASTER_TYPE" val="0"/>
  <p:tag name="KSO_WM_TEMPLATE_COLOR_TYPE" val="0"/>
  <p:tag name="KSO_WM_SLIDE_ITEM_CNT" val="0"/>
  <p:tag name="KSO_WM_SLIDE_INDEX" val="1"/>
  <p:tag name="KSO_WM_TAG_VERSION" val="3.0"/>
  <p:tag name="KSO_WM_BEAUTIFY_FLAG" val="#wm#"/>
  <p:tag name="KSO_WM_TEMPLATE_CATEGORY" val="custom"/>
  <p:tag name="KSO_WM_TEMPLATE_INDEX" val="40492826"/>
  <p:tag name="KSO_WM_SLIDE_TYPE" val="text"/>
  <p:tag name="KSO_WM_SLIDE_SUBTYPE" val="diag"/>
  <p:tag name="KSO_WM_SLIDE_SIZE" val="960*539"/>
  <p:tag name="KSO_WM_SLIDE_POSITION" val="0*0"/>
  <p:tag name="KSO_WM_SLIDE_LAYOUT" val="f"/>
  <p:tag name="KSO_WM_SLIDE_LAYOUT_CNT" val="1"/>
  <p:tag name="KSO_WM_SPECIAL_SOURCE" val="bdnull"/>
</p:tagLst>
</file>

<file path=ppt/tags/tag72.xml><?xml version="1.0" encoding="utf-8"?>
<p:tagLst xmlns:p="http://schemas.openxmlformats.org/presentationml/2006/main">
  <p:tag name="KSO_WM_BEAUTIFY_FLAG" val="#wm#"/>
  <p:tag name="KSO_WM_TEMPLATE_CATEGORY" val="custom"/>
  <p:tag name="KSO_WM_TEMPLATE_INDEX" val="40492826"/>
</p:tagLst>
</file>

<file path=ppt/tags/tag73.xml><?xml version="1.0" encoding="utf-8"?>
<p:tagLst xmlns:p="http://schemas.openxmlformats.org/presentationml/2006/main">
  <p:tag name="TABLE_ENDDRAG_ORIGIN_RECT" val="892*292"/>
  <p:tag name="TABLE_ENDDRAG_RECT" val="45*226*892*292"/>
</p:tagLst>
</file>

<file path=ppt/tags/tag74.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75.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76.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77.xml><?xml version="1.0" encoding="utf-8"?>
<p:tagLst xmlns:p="http://schemas.openxmlformats.org/presentationml/2006/main">
  <p:tag name="KSO_WM_BEAUTIFY_FLAG" val="#wm#"/>
  <p:tag name="KSO_WM_TEMPLATE_CATEGORY" val="custom"/>
  <p:tag name="KSO_WM_TEMPLATE_INDEX" val="20205081"/>
</p:tagLst>
</file>

<file path=ppt/tags/tag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custom40492891_1*i*1"/>
  <p:tag name="KSO_WM_TEMPLATE_CATEGORY" val="custom"/>
  <p:tag name="KSO_WM_TEMPLATE_INDEX" val="40492891"/>
  <p:tag name="KSO_WM_UNIT_LAYERLEVEL" val="1"/>
  <p:tag name="KSO_WM_TAG_VERSION" val="3.0"/>
  <p:tag name="KSO_WM_BEAUTIFY_FLAG" val="#wm#"/>
</p:tagLst>
</file>

<file path=ppt/tags/tag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custom40492891_1*i*2"/>
  <p:tag name="KSO_WM_TEMPLATE_CATEGORY" val="custom"/>
  <p:tag name="KSO_WM_TEMPLATE_INDEX" val="40492891"/>
  <p:tag name="KSO_WM_UNIT_LAYERLEVEL" val="1"/>
  <p:tag name="KSO_WM_TAG_VERSION" val="3.0"/>
  <p:tag name="KSO_WM_BEAUTIFY_FLAG" val="#wm#"/>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custom40492891_1*i*3"/>
  <p:tag name="KSO_WM_TEMPLATE_CATEGORY" val="custom"/>
  <p:tag name="KSO_WM_TEMPLATE_INDEX" val="40492891"/>
  <p:tag name="KSO_WM_UNIT_LAYERLEVEL" val="1"/>
  <p:tag name="KSO_WM_TAG_VERSION" val="3.0"/>
  <p:tag name="KSO_WM_BEAUTIFY_FLAG" val="#wm#"/>
</p:tagLst>
</file>

<file path=ppt/tags/tag81.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UNIT_TYPE" val="a"/>
  <p:tag name="KSO_WM_UNIT_INDEX" val="1"/>
  <p:tag name="KSO_WM_UNIT_ID" val="custom40492891_1*a*1"/>
  <p:tag name="KSO_WM_TEMPLATE_CATEGORY" val="custom"/>
  <p:tag name="KSO_WM_TEMPLATE_INDEX" val="40492891"/>
  <p:tag name="KSO_WM_UNIT_LAYERLEVEL" val="1"/>
  <p:tag name="KSO_WM_TAG_VERSION" val="3.0"/>
  <p:tag name="KSO_WM_BEAUTIFY_FLAG" val="#wm#"/>
  <p:tag name="KSO_WM_UNIT_PRESET_TEXT" val="单击此处输入你的标题&#13;文字是您思想的提炼，为了最终演示发布的良好效果，请言简的阐述观点。"/>
  <p:tag name="KSO_WM_UNIT_TEXT_TYPE" val="1"/>
</p:tagLst>
</file>

<file path=ppt/tags/tag82.xml><?xml version="1.0" encoding="utf-8"?>
<p:tagLst xmlns:p="http://schemas.openxmlformats.org/presentationml/2006/main">
  <p:tag name="KSO_WM_BEAUTIFY_FLAG" val="#wm#"/>
  <p:tag name="KSO_WM_TEMPLATE_CATEGORY" val="custom"/>
  <p:tag name="KSO_WM_TEMPLATE_INDEX" val="40492891"/>
  <p:tag name="KSO_WM_SLIDE_ID" val="custom40492891_1"/>
  <p:tag name="KSO_WM_TEMPLATE_SUBCATEGORY" val="0"/>
  <p:tag name="KSO_WM_TEMPLATE_MASTER_TYPE" val="0"/>
  <p:tag name="KSO_WM_TEMPLATE_COLOR_TYPE" val="0"/>
  <p:tag name="KSO_WM_SLIDE_ITEM_CNT" val="0"/>
  <p:tag name="KSO_WM_SLIDE_INDEX" val="1"/>
  <p:tag name="KSO_WM_TAG_VERSION" val="3.0"/>
  <p:tag name="KSO_WM_SLIDE_LAYOUT" val="a"/>
  <p:tag name="KSO_WM_SLIDE_LAYOUT_CNT" val="1"/>
  <p:tag name="KSO_WM_SLIDE_TYPE" val="text"/>
  <p:tag name="KSO_WM_SLIDE_SUBTYPE" val="picTxt"/>
  <p:tag name="KSO_WM_SLIDE_SIZE" val="818*381"/>
  <p:tag name="KSO_WM_SLIDE_POSITION" val="71*77"/>
</p:tagLst>
</file>

<file path=ppt/tags/tag83.xml><?xml version="1.0" encoding="utf-8"?>
<p:tagLst xmlns:p="http://schemas.openxmlformats.org/presentationml/2006/main">
  <p:tag name="KSO_WM_UNIT_ISCONTENTSTITLE" val="0"/>
  <p:tag name="KSO_WM_UNIT_ISNUMDGMTITLE" val="0"/>
  <p:tag name="KSO_WM_UNIT_NOCLEAR" val="0"/>
  <p:tag name="KSO_WM_UNIT_VALUE" val="23"/>
  <p:tag name="KSO_WM_UNIT_HIGHLIGHT" val="0"/>
  <p:tag name="KSO_WM_UNIT_COMPATIBLE" val="0"/>
  <p:tag name="KSO_WM_UNIT_DIAGRAM_ISNUMVISUAL" val="0"/>
  <p:tag name="KSO_WM_UNIT_DIAGRAM_ISREFERUNIT" val="0"/>
  <p:tag name="KSO_WM_UNIT_TYPE" val="a"/>
  <p:tag name="KSO_WM_UNIT_INDEX" val="1"/>
  <p:tag name="KSO_WM_UNIT_ID" val="custom20238440_1*a*1"/>
  <p:tag name="KSO_WM_TEMPLATE_CATEGORY" val="custom"/>
  <p:tag name="KSO_WM_TEMPLATE_INDEX" val="20238440"/>
  <p:tag name="KSO_WM_UNIT_LAYERLEVEL" val="1"/>
  <p:tag name="KSO_WM_TAG_VERSION" val="3.0"/>
  <p:tag name="KSO_WM_BEAUTIFY_FLAG" val="#wm#"/>
  <p:tag name="KSO_WM_UNIT_TEXT_TYPE" val="1"/>
  <p:tag name="KSO_WM_UNIT_PRESET_TEXT" val="单击此处添加大标题内容"/>
</p:tagLst>
</file>

<file path=ppt/tags/tag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38440_1*i*1"/>
  <p:tag name="KSO_WM_UNIT_LAYERLEVEL" val="1"/>
  <p:tag name="KSO_WM_TAG_VERSION" val="3.0"/>
  <p:tag name="KSO_WM_BEAUTIFY_FLAG" val="#wm#"/>
  <p:tag name="KSO_WM_UNIT_TYPE" val="i"/>
  <p:tag name="KSO_WM_UNIT_INDEX" val="1"/>
  <p:tag name="KSO_WM_SLIDE_BACKGROUND_TYPE" val="bottomTop"/>
  <p:tag name="KSO_WM_SLIDE_BK_DARK_LIGHT" val="2"/>
  <p:tag name="KSO_WM_UNIT_BK_DARK_LIGHT" val="2"/>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 name="KSO_WM_TEMPLATE_CATEGORY" val="custom"/>
  <p:tag name="KSO_WM_TEMPLATE_INDEX" val="20238440"/>
  <p:tag name="KSO_WM_TEMPLATE_ASSEMBLE_XID" val="637600a50c9383becde15bb6"/>
  <p:tag name="KSO_WM_TEMPLATE_ASSEMBLE_GROUPID" val="637600a50c9383becde15bb6"/>
</p:tagLst>
</file>

<file path=ppt/tags/tag85.xml><?xml version="1.0" encoding="utf-8"?>
<p:tagLst xmlns:p="http://schemas.openxmlformats.org/presentationml/2006/main">
  <p:tag name="KSO_WM_UNIT_BLOCK" val="0"/>
  <p:tag name="KSO_WM_UNIT_HIGHLIGHT" val="0"/>
  <p:tag name="KSO_WM_UNIT_COMPATIBLE" val="0"/>
  <p:tag name="KSO_WM_UNIT_DIAGRAM_ISNUMVISUAL" val="0"/>
  <p:tag name="KSO_WM_UNIT_DIAGRAM_ISREFERUNIT" val="0"/>
  <p:tag name="KSO_WM_UNIT_TYPE" val="i"/>
  <p:tag name="KSO_WM_UNIT_INDEX" val="2"/>
  <p:tag name="KSO_WM_UNIT_ID" val="custom20238440_1*i*2"/>
  <p:tag name="KSO_WM_TEMPLATE_CATEGORY" val="custom"/>
  <p:tag name="KSO_WM_TEMPLATE_INDEX" val="20238440"/>
  <p:tag name="KSO_WM_UNIT_LAYERLEVEL" val="1"/>
  <p:tag name="KSO_WM_TAG_VERSION" val="3.0"/>
  <p:tag name="KSO_WM_BEAUTIFY_FLAG" val="#wm#"/>
  <p:tag name="KSO_WM_CHIP_GROUPID" val="5eda18a25860357932c55e72"/>
  <p:tag name="KSO_WM_UNIT_SM_LIMIT_TYPE" val="2"/>
  <p:tag name="KSO_WM_UNIT_DECORATE_INFO" val="{&quot;DecorateInfoH&quot;:{&quot;IsAbs&quot;:false},&quot;DecorateInfoW&quot;:{&quot;IsAbs&quot;:false},&quot;DecorateInfoX&quot;:{&quot;IsAbs&quot;:false,&quot;Pos&quot;:1},&quot;DecorateInfoY&quot;:{&quot;IsAbs&quot;:false,&quot;Pos&quot;:1},&quot;ReferentInfo&quot;:{&quot;Id&quot;:&quot;72e7dc758fee4e6db4f5488c2d49ac62&quot;,&quot;X&quot;:{&quot;Pos&quot;:1},&quot;Y&quot;:{&quot;Pos&quot;:1}},&quot;whChangeMode&quot;:0}"/>
  <p:tag name="KSO_WM_UNIT_DEC_AREA_ID" val="0a8fc41e3c7145f98573150470e3ff5e"/>
  <p:tag name="KSO_WM_CHIP_XID" val="5eda18ef5860357932c55e83"/>
  <p:tag name="KSO_WM_UNIT_FILL_FORE_SCHEMECOLOR_INDEX_BRIGHTNESS" val="0"/>
  <p:tag name="KSO_WM_UNIT_FILL_FORE_SCHEMECOLOR_INDEX" val="14"/>
  <p:tag name="KSO_WM_UNIT_FILL_TYPE" val="1"/>
  <p:tag name="KSO_WM_UNIT_SHADOW_SCHEMECOLOR_INDEX_BRIGHTNESS" val="0"/>
  <p:tag name="KSO_WM_UNIT_SHADOW_SCHEMECOLOR_INDEX" val="13"/>
  <p:tag name="KSO_WM_UNIT_VALUE" val="864"/>
  <p:tag name="KSO_WM_TEMPLATE_ASSEMBLE_XID" val="637600a50c9383becde15bb6"/>
  <p:tag name="KSO_WM_TEMPLATE_ASSEMBLE_GROUPID" val="637600a50c9383becde15bb6"/>
</p:tagLst>
</file>

<file path=ppt/tags/tag86.xml><?xml version="1.0" encoding="utf-8"?>
<p:tagLst xmlns:p="http://schemas.openxmlformats.org/presentationml/2006/main">
  <p:tag name="KSO_WM_BEAUTIFY_FLAG" val="#wm#"/>
  <p:tag name="KSO_WM_TEMPLATE_CATEGORY" val="custom"/>
  <p:tag name="KSO_WM_TEMPLATE_INDEX" val="20238440"/>
  <p:tag name="KSO_WM_CHIP_INFOS" val="{&quot;type&quot;:0,&quot;layout_type&quot;:&quot;topbottom&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SLIDE_LAYOUT_INFO" val="{&quot;backgroundInfo&quot;:[{&quot;bottom&quot;:0,&quot;bottomAbs&quot;:false,&quot;left&quot;:0,&quot;leftAbs&quot;:false,&quot;right&quot;:0,&quot;rightAbs&quot;:false,&quot;top&quot;:0.44444444799999999,&quot;topAbs&quot;:false,&quot;type&quot;:&quot;bottomTop&quot;},{&quot;bottom&quot;:0,&quot;bottomAbs&quot;:false,&quot;left&quot;:0,&quot;leftAbs&quot;:false,&quot;right&quot;:0,&quot;rightAbs&quot;:false,&quot;top&quot;:0,&quot;topAbs&quot;:false,&quot;type&quot;:&quot;general&quot;}],&quot;id&quot;:&quot;2022-11-17T17:36:38&quot;,&quot;maxSize&quot;:{&quot;size1&quot;:26.699999999999999},&quot;minSize&quot;:{&quot;size1&quot;:20},&quot;normalSize&quot;:{&quot;size1&quot;:20},&quot;subLayout&quot;:[{&quot;id&quot;:&quot;2022-11-17T17:36:38&quot;,&quot;margin&quot;:{&quot;bottom&quot;:0,&quot;left&quot;:1.6929999589920044,&quot;right&quot;:1.6929999589920044,&quot;top&quot;:1.6929999589920044},&quot;type&quot;:0},{&quot;id&quot;:&quot;2022-11-17T17:36:38&quot;,&quot;margin&quot;:{&quot;bottom&quot;:2.5399999618530273,&quot;left&quot;:2.5399999618530273,&quot;right&quot;:2.5399999618530273,&quot;top&quot;:2.1170001029968262},&quot;type&quot;:0}],&quot;type&quot;:0}"/>
  <p:tag name="KSO_WM_SLIDE_BACKGROUND" val="[&quot;bottomTop&quot;,&quot;general&quot;]"/>
  <p:tag name="KSO_WM_SLIDE_RATIO" val="1.777778"/>
  <p:tag name="KSO_WM_SLIDE_ID" val="custom20238440_1"/>
  <p:tag name="KSO_WM_TEMPLATE_SUBCATEGORY" val="0"/>
  <p:tag name="KSO_WM_TEMPLATE_MASTER_TYPE" val="0"/>
  <p:tag name="KSO_WM_TEMPLATE_COLOR_TYPE" val="0"/>
  <p:tag name="KSO_WM_SLIDE_TYPE" val="text"/>
  <p:tag name="KSO_WM_SLIDE_SUBTYPE" val="pureTxt"/>
  <p:tag name="KSO_WM_SLIDE_ITEM_CNT" val="0"/>
  <p:tag name="KSO_WM_SLIDE_INDEX" val="1"/>
  <p:tag name="KSO_WM_SLIDE_SIZE" val="960*512"/>
  <p:tag name="KSO_WM_SLIDE_POSITION" val="0*28"/>
  <p:tag name="KSO_WM_TAG_VERSION" val="3.0"/>
  <p:tag name="KSO_WM_SLIDE_LAYOUT" val="a_f"/>
  <p:tag name="KSO_WM_SLIDE_LAYOUT_CNT" val="1_1"/>
  <p:tag name="KSO_WM_CHIP_FILLPROP" val="[[{&quot;text_align&quot;:&quot;lt&quot;,&quot;text_direction&quot;:&quot;horizontal&quot;,&quot;support_big_font&quot;:false,&quot;picture_toward&quot;:0,&quot;picture_dockside&quot;:[],&quot;fill_id&quot;:&quot;fbc1d1c81b9c4bca8f09873cfc4ac6db&quot;,&quot;fill_align&quot;:&quot;lt&quot;,&quot;chip_types&quot;:[&quot;header&quot;]},{&quot;text_align&quot;:&quot;lm&quot;,&quot;text_direction&quot;:&quot;horizontal&quot;,&quot;support_features&quot;:[&quot;collage&quot;,&quot;carousel&quot;],&quot;support_big_font&quot;:false,&quot;picture_toward&quot;:0,&quot;picture_dockside&quot;:[],&quot;fill_id&quot;:&quot;862a40b1085942b3ac37b2627f08a9a8&quot;,&quot;fill_align&quot;:&quot;cm&quot;,&quot;chip_types&quot;:[&quot;diagram&quot;,&quot;pictext&quot;,&quot;text&quot;,&quot;picture&quot;,&quot;chart&quot;,&quot;table&quot;,&quot;video&quot;]}],[{&quot;text_align&quot;:&quot;ct&quot;,&quot;text_direction&quot;:&quot;horizontal&quot;,&quot;support_big_font&quot;:false,&quot;picture_toward&quot;:0,&quot;picture_dockside&quot;:[],&quot;fill_id&quot;:&quot;fbc1d1c81b9c4bca8f09873cfc4ac6db&quot;,&quot;fill_align&quot;:&quot;ct&quot;,&quot;chip_types&quot;:[&quot;header&quot;]},{&quot;text_align&quot;:&quot;lm&quot;,&quot;text_direction&quot;:&quot;horizontal&quot;,&quot;support_features&quot;:[&quot;collage&quot;,&quot;carousel&quot;],&quot;support_big_font&quot;:false,&quot;picture_toward&quot;:0,&quot;picture_dockside&quot;:[],&quot;fill_id&quot;:&quot;862a40b1085942b3ac37b2627f08a9a8&quot;,&quot;fill_align&quot;:&quot;cm&quot;,&quot;chip_types&quot;:[&quot;diagram&quot;,&quot;pictext&quot;,&quot;text&quot;,&quot;picture&quot;,&quot;chart&quot;,&quot;table&quot;,&quot;video&quot;]}]]"/>
  <p:tag name="KSO_WM_CHIP_GROUPID" val="5eda18a25860357932c55e72"/>
  <p:tag name="KSO_WM_CHIP_XID" val="5eda18ef5860357932c55e83"/>
  <p:tag name="KSO_WM_CHIP_DECFILLPROP" val="[]"/>
  <p:tag name="KSO_WM_SLIDE_BK_DARK_LIGHT" val="2"/>
  <p:tag name="KSO_WM_SLIDE_BACKGROUND_TYPE" val="bottomTop"/>
  <p:tag name="KSO_WM_SLIDE_SUPPORT_FEATURE_TYPE" val="0"/>
  <p:tag name="KSO_WM_TEMPLATE_ASSEMBLE_XID" val="637600a50c9383becde15bb6"/>
  <p:tag name="KSO_WM_TEMPLATE_ASSEMBLE_GROUPID" val="637600a50c9383becde15bb6"/>
</p:tagLst>
</file>

<file path=ppt/tags/tag87.xml><?xml version="1.0" encoding="utf-8"?>
<p:tagLst xmlns:p="http://schemas.openxmlformats.org/presentationml/2006/main">
  <p:tag name="KSO_WM_BEAUTIFY_FLAG" val="#wm#"/>
  <p:tag name="KSO_WM_TEMPLATE_CATEGORY" val="custom"/>
  <p:tag name="KSO_WM_TEMPLATE_INDEX" val="20238440"/>
</p:tagLst>
</file>

<file path=ppt/tags/tag88.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89.xml><?xml version="1.0" encoding="utf-8"?>
<p:tagLst xmlns:p="http://schemas.openxmlformats.org/presentationml/2006/main">
  <p:tag name="KSO_WM_BEAUTIFY_FLAG" val="#wm#"/>
  <p:tag name="KSO_WM_TEMPLATE_CATEGORY" val="custom"/>
  <p:tag name="KSO_WM_TEMPLATE_INDEX" val="20205081"/>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0.xml><?xml version="1.0" encoding="utf-8"?>
<p:tagLst xmlns:p="http://schemas.openxmlformats.org/presentationml/2006/main">
  <p:tag name="KSO_WM_BEAUTIFY_FLAG" val="#wm#"/>
  <p:tag name="KSO_WM_TEMPLATE_CATEGORY" val="custom"/>
  <p:tag name="KSO_WM_TEMPLATE_INDEX" val="20205081"/>
</p:tagLst>
</file>

<file path=ppt/tags/tag91.xml><?xml version="1.0" encoding="utf-8"?>
<p:tagLst xmlns:p="http://schemas.openxmlformats.org/presentationml/2006/main">
  <p:tag name="KSO_WM_BEAUTIFY_FLAG" val="#wm#"/>
  <p:tag name="KSO_WM_TEMPLATE_CATEGORY" val="custom"/>
  <p:tag name="KSO_WM_TEMPLATE_INDEX" val="20205081"/>
</p:tagLst>
</file>

<file path=ppt/tags/tag92.xml><?xml version="1.0" encoding="utf-8"?>
<p:tagLst xmlns:p="http://schemas.openxmlformats.org/presentationml/2006/main">
  <p:tag name="KSO_WM_BEAUTIFY_FLAG" val="#wm#"/>
  <p:tag name="KSO_WM_TEMPLATE_CATEGORY" val="custom"/>
  <p:tag name="KSO_WM_TEMPLATE_INDEX" val="20205081"/>
</p:tagLst>
</file>

<file path=ppt/tags/tag93.xml><?xml version="1.0" encoding="utf-8"?>
<p:tagLst xmlns:p="http://schemas.openxmlformats.org/presentationml/2006/main">
  <p:tag name="KSO_WM_BEAUTIFY_FLAG" val="#wm#"/>
  <p:tag name="KSO_WM_TEMPLATE_CATEGORY" val="custom"/>
  <p:tag name="KSO_WM_TEMPLATE_INDEX" val="20205081"/>
</p:tagLst>
</file>

<file path=ppt/tags/tag94.xml><?xml version="1.0" encoding="utf-8"?>
<p:tagLst xmlns:p="http://schemas.openxmlformats.org/presentationml/2006/main">
  <p:tag name="KSO_WM_BEAUTIFY_FLAG" val="#wm#"/>
  <p:tag name="KSO_WM_TEMPLATE_CATEGORY" val="custom"/>
  <p:tag name="KSO_WM_TEMPLATE_INDEX" val="20205081"/>
</p:tagLst>
</file>

<file path=ppt/tags/tag95.xml><?xml version="1.0" encoding="utf-8"?>
<p:tagLst xmlns:p="http://schemas.openxmlformats.org/presentationml/2006/main">
  <p:tag name="KSO_WM_BEAUTIFY_FLAG" val="#wm#"/>
  <p:tag name="KSO_WM_TEMPLATE_CATEGORY" val="custom"/>
  <p:tag name="KSO_WM_TEMPLATE_INDEX" val="20205081"/>
</p:tagLst>
</file>

<file path=ppt/tags/tag96.xml><?xml version="1.0" encoding="utf-8"?>
<p:tagLst xmlns:p="http://schemas.openxmlformats.org/presentationml/2006/main">
  <p:tag name="KSO_WM_UNIT_VALUE" val="1458*2940"/>
  <p:tag name="KSO_WM_UNIT_HIGHLIGHT" val="0"/>
  <p:tag name="KSO_WM_UNIT_COMPATIBLE" val="0"/>
  <p:tag name="KSO_WM_UNIT_DIAGRAM_ISNUMVISUAL" val="0"/>
  <p:tag name="KSO_WM_UNIT_DIAGRAM_ISREFERUNIT" val="0"/>
  <p:tag name="KSO_WM_UNIT_TYPE" val="d"/>
  <p:tag name="KSO_WM_UNIT_INDEX" val="1"/>
  <p:tag name="KSO_WM_UNIT_ID" val="custom40492792_1*d*1"/>
  <p:tag name="KSO_WM_TEMPLATE_CATEGORY" val="custom"/>
  <p:tag name="KSO_WM_TEMPLATE_INDEX" val="40492792"/>
  <p:tag name="KSO_WM_UNIT_LAYERLEVEL" val="1"/>
  <p:tag name="KSO_WM_TAG_VERSION" val="3.0"/>
  <p:tag name="KSO_WM_BEAUTIFY_FLAG" val="#wm#"/>
  <p:tag name="KSO_WM_UNIT_PICTURE_SUBTYPE" val="b"/>
</p:tagLst>
</file>

<file path=ppt/tags/tag97.xml><?xml version="1.0" encoding="utf-8"?>
<p:tagLst xmlns:p="http://schemas.openxmlformats.org/presentationml/2006/main">
  <p:tag name="KSO_WM_SLIDE_ID" val="custom40492792_1"/>
  <p:tag name="KSO_WM_TEMPLATE_SUBCATEGORY" val="0"/>
  <p:tag name="KSO_WM_TEMPLATE_MASTER_TYPE" val="0"/>
  <p:tag name="KSO_WM_TEMPLATE_COLOR_TYPE" val="0"/>
  <p:tag name="KSO_WM_SLIDE_ITEM_CNT" val="0"/>
  <p:tag name="KSO_WM_SLIDE_INDEX" val="1"/>
  <p:tag name="KSO_WM_TAG_VERSION" val="3.0"/>
  <p:tag name="KSO_WM_BEAUTIFY_FLAG" val="#wm#"/>
  <p:tag name="KSO_WM_TEMPLATE_CATEGORY" val="custom"/>
  <p:tag name="KSO_WM_TEMPLATE_INDEX" val="40492792"/>
  <p:tag name="KSO_WM_SLIDE_TYPE" val="text"/>
  <p:tag name="KSO_WM_SLIDE_SUBTYPE" val="diag"/>
  <p:tag name="KSO_WM_SLIDE_SIZE" val="834*413"/>
  <p:tag name="KSO_WM_SLIDE_POSITION" val="62*53"/>
  <p:tag name="KSO_WM_SLIDE_LAYOUT" val="d"/>
  <p:tag name="KSO_WM_SLIDE_LAYOUT_CNT" val="1"/>
  <p:tag name="KSO_WM_SPECIAL_SOURCE" val="bdnull"/>
</p:tagLst>
</file>

<file path=ppt/theme/theme1.xml><?xml version="1.0" encoding="utf-8"?>
<a:theme xmlns:a="http://schemas.openxmlformats.org/drawingml/2006/main" name="WPS">
  <a:themeElements>
    <a:clrScheme name="WPS">
      <a:dk1>
        <a:sysClr val="windowText" lastClr="000000"/>
      </a:dk1>
      <a:lt1>
        <a:sysClr val="window" lastClr="FFFFFF"/>
      </a:lt1>
      <a:dk2>
        <a:srgbClr val="44546A"/>
      </a:dk2>
      <a:lt2>
        <a:srgbClr val="E7E6E6"/>
      </a:lt2>
      <a:accent1>
        <a:srgbClr val="4874CB"/>
      </a:accent1>
      <a:accent2>
        <a:srgbClr val="EE822F"/>
      </a:accent2>
      <a:accent3>
        <a:srgbClr val="F2BA02"/>
      </a:accent3>
      <a:accent4>
        <a:srgbClr val="75BD42"/>
      </a:accent4>
      <a:accent5>
        <a:srgbClr val="30C0B4"/>
      </a:accent5>
      <a:accent6>
        <a:srgbClr val="E54C5E"/>
      </a:accent6>
      <a:hlink>
        <a:srgbClr val="0026E5"/>
      </a:hlink>
      <a:folHlink>
        <a:srgbClr val="7E1FAD"/>
      </a:folHlink>
    </a:clrScheme>
    <a:fontScheme name="WPS">
      <a:majorFont>
        <a:latin typeface="Arial"/>
        <a:ea typeface="微软雅黑"/>
        <a:cs typeface=""/>
      </a:majorFont>
      <a:minorFont>
        <a:latin typeface="Arial"/>
        <a:ea typeface="微软雅黑"/>
        <a:cs typeface=""/>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WPS">
    <a:dk1>
      <a:sysClr val="windowText" lastClr="000000"/>
    </a:dk1>
    <a:lt1>
      <a:sysClr val="window" lastClr="FFFFFF"/>
    </a:lt1>
    <a:dk2>
      <a:srgbClr val="44546A"/>
    </a:dk2>
    <a:lt2>
      <a:srgbClr val="E7E6E6"/>
    </a:lt2>
    <a:accent1>
      <a:srgbClr val="4874CB"/>
    </a:accent1>
    <a:accent2>
      <a:srgbClr val="EE822F"/>
    </a:accent2>
    <a:accent3>
      <a:srgbClr val="F2BA02"/>
    </a:accent3>
    <a:accent4>
      <a:srgbClr val="75BD42"/>
    </a:accent4>
    <a:accent5>
      <a:srgbClr val="30C0B4"/>
    </a:accent5>
    <a:accent6>
      <a:srgbClr val="E54C5E"/>
    </a:accent6>
    <a:hlink>
      <a:srgbClr val="0026E5"/>
    </a:hlink>
    <a:folHlink>
      <a:srgbClr val="7E1FAD"/>
    </a:folHlink>
  </a:clrScheme>
</a:themeOverride>
</file>

<file path=ppt/theme/themeOverride2.xml><?xml version="1.0" encoding="utf-8"?>
<a:themeOverride xmlns:a="http://schemas.openxmlformats.org/drawingml/2006/main">
  <a:clrScheme name="WPS">
    <a:dk1>
      <a:sysClr val="windowText" lastClr="000000"/>
    </a:dk1>
    <a:lt1>
      <a:sysClr val="window" lastClr="FFFFFF"/>
    </a:lt1>
    <a:dk2>
      <a:srgbClr val="44546A"/>
    </a:dk2>
    <a:lt2>
      <a:srgbClr val="E7E6E6"/>
    </a:lt2>
    <a:accent1>
      <a:srgbClr val="4874CB"/>
    </a:accent1>
    <a:accent2>
      <a:srgbClr val="EE822F"/>
    </a:accent2>
    <a:accent3>
      <a:srgbClr val="F2BA02"/>
    </a:accent3>
    <a:accent4>
      <a:srgbClr val="75BD42"/>
    </a:accent4>
    <a:accent5>
      <a:srgbClr val="30C0B4"/>
    </a:accent5>
    <a:accent6>
      <a:srgbClr val="E54C5E"/>
    </a:accent6>
    <a:hlink>
      <a:srgbClr val="0026E5"/>
    </a:hlink>
    <a:folHlink>
      <a:srgbClr val="7E1FAD"/>
    </a:folHlink>
  </a:clrScheme>
</a:themeOverride>
</file>

<file path=ppt/theme/themeOverride3.xml><?xml version="1.0" encoding="utf-8"?>
<a:themeOverride xmlns:a="http://schemas.openxmlformats.org/drawingml/2006/main">
  <a:clrScheme name="WPS">
    <a:dk1>
      <a:sysClr val="windowText" lastClr="000000"/>
    </a:dk1>
    <a:lt1>
      <a:sysClr val="window" lastClr="FFFFFF"/>
    </a:lt1>
    <a:dk2>
      <a:srgbClr val="44546A"/>
    </a:dk2>
    <a:lt2>
      <a:srgbClr val="E7E6E6"/>
    </a:lt2>
    <a:accent1>
      <a:srgbClr val="4874CB"/>
    </a:accent1>
    <a:accent2>
      <a:srgbClr val="EE822F"/>
    </a:accent2>
    <a:accent3>
      <a:srgbClr val="F2BA02"/>
    </a:accent3>
    <a:accent4>
      <a:srgbClr val="75BD42"/>
    </a:accent4>
    <a:accent5>
      <a:srgbClr val="30C0B4"/>
    </a:accent5>
    <a:accent6>
      <a:srgbClr val="E54C5E"/>
    </a:accent6>
    <a:hlink>
      <a:srgbClr val="0026E5"/>
    </a:hlink>
    <a:folHlink>
      <a:srgbClr val="7E1FAD"/>
    </a:folHlink>
  </a:clrScheme>
</a:themeOverride>
</file>

<file path=customXml/item1.xml><?xml version="1.0" encoding="utf-8"?>
<s:customData xmlns="http://www.wps.cn/officeDocument/2013/wpsCustomData" xmlns:s="http://www.wps.cn/officeDocument/2013/wpsCustomData">
  <extobjs>
    <extobj name="C9F754DE-2CAD-44b6-B708-469DEB6407EB-1">
      <extobjdata type="C9F754DE-2CAD-44b6-B708-469DEB6407EB" data="ewoJIkZpbGVJZCIgOiAiNDczODI3ODYwOTM5IiwKCSJHcm91cElkIiA6ICI0NjYyMjA3MjgiLAoJIkltYWdlIiA6ICJpVkJPUncwS0dnb0FBQUFOU1VoRVVnQUFCQjhBQUFIRUNBSUFBQUQrbXhXMEFBQUFBWE5TUjBJQXJzNGM2UUFBSUFCSlJFRlVlSnpzM1dkY0ZGZjdOL0N6TEIya0NZcUFEWEFYRlFTbGlRVVVKWWlpSWhvUWpUWDJ4QkpGallYWW9zYVNhSVMveGhnMVJnR3h4SUlGdTZnb0lBcW9TTE1nU2xVQnFidkx3ajR2enYzc3ZmZFNiQ3NEdTcvdmkzeG16cDZadVdZZ010ZWV4aEtKUkFRQUFBQUFBT0N6S1RFZEFBQUFBQUFBeUFsa0Z3QUFBQUFBSUJ2SUxnQUFBQUFBUURhUVhRQUFBQUFBZ0d3Z3V3QUFBQUFBQU5sQWRnRUFBQUFBQUxLQjdBSUFBQUFBQUdRRDJRVUFBQUFBQU1nR3Nnc0FBQUFBQUpBTlpCY0FBQUFBQUNBYnlDNEFBQUFBQUVBMmtGMEFBQUFBQUlCc0lMc0FBQUFBQUFEWlFIWUJBQUFBQUFDeWdld0NBQUFBQUFCa0E5a0ZBQUFBQUFESUJySUxBQUFBQUFDUURXUVhBQUFBQUFBZ0c4Z3VBQUFBQUFCQU5wQmRBQUFBQUFDQWJDQzdBQUFBQUFBQTJVQjJBUUFBQUFBQXNvSHNBZ0FBQUFBQVpBUFpCUUFBQUFBQXlBYXlDd0FBQUFBQWtBMWtGd0FBQUFBQUlCdklMZ0FBQUFBQVFEYVFYUUFBQUFBQWdHd2d1d0FBQUFBQUFObEFkZ0VBQUFBQUFMS0I3QUlBQUFBQUFHUUQyUVVBQUFBQUFNZ0dzZ3NBQUFBQUFKQU5aQmNBQUFBQUFDQWJ5QzRBQUFBQUFFQTJrRjBBQUFBQUFJQnNJTHNBQUFBQUFBRFpRSFlCQUFBQUFBQ3lnZXdDQUFBQUFBQmtBOWtGQUFBQUFBRElCcklMQUFBQUFBQ1FEV1FYQUFBQUFBQWdHOGd1QUFBQUFBQkFOcEJkQUFBQUFBQ0FiQ0M3QUFBQUFBQUEyVUIyQVFBQUFBQUFzb0hzQWdBQUFBQUFaQVBaQlFBQUFBQUF5QWF5Q3dBQUFBQUFrQTFrRndBQUFBQUFJQnZJTGdBQUFBQUFRRGFRWFFBQUFBQUFnR3dndXdBQUFBQUFBTmxBZGdFQUFBQUFBTEtCN0FJQUFBQ2F0WUVEQjNLNTNLeXNMTHFibnA3ZXAwK2ZLVk9taUVRaXBrTURBR25JTGdBQUFPQ0QyTm5aY2JsY1cxdmI0dUxpUnFxRmg0ZHp1Vnd1bDd0Mzc5NHZFVVp5Y3ZMYnQyL3YzTGxUWGw3K0pjNFBBSjlEbWVrQUFBQUFvQ1hoOFhoSGp4NmRNV05HdlorS1JLS0RCdzkrMFFDR0R4OWVXRmhvYVduWnFsV3JMM29oQVBnRWFMc0FBQUNBRDZXcHFhbWhvUkVXRmxaVFUxTnZoWnMzYno1OSt0VEl5T2pMeGFDaG9mSDk5OThQR1RMa3kxMENBRDRac2dzQUFBRDRVQUtCd01uSktTOHY3L0xseS9WVytPZWZmd2doUFh2MmJQTFFBS0JaUUhZQkFBQUFIMG9vRlByNitoSkNEaDA2VlBmVHAwK2Yzcng1czJmUG5pWW1KblUvcmFtcENRc0w4L0h4c2JXMWRYUjBuREZqUm5KeXNsUWRQcC8veHg5L0RCczJ6TWJHcGsrZlBrRkJRU1VsSlZKMWtwS1N1Rnd1RFlOeWNIRGdjcm52M3IyVHJIYnExQ2t1bDd0Z3dRSnh5Y3laTTdsYzdyVnIxNUtTa2laTm10U3paOCsrZmZ0dTJyUkpJQkFRUXVMajR5ZE9uTml6WjA4SEI0ZjU4K2ZuNWVWOTZrTUNVR2dZZHdFQUFBQWZZZURBZ1NZbUp2SHg4ZW5wNlZ3dVYvSWpPdUppMHFSSmQrL2VsVHBLS0JUT216ZnZ5cFVyV2xwYWRuWjJKU1VsMGRIUnQyL2YzcjE3ZDkrK2ZXa2RIbzgzYmRxMHUzZnZzdGxzYTJ0clBwOS8vUGp4bEpTVTZ1cHFHY2Fmbkp5OGI5KytMbDI2bUpxYVptWm03dHUzNyszYnQ5N2Uzck5uenpZek03TzB0RXhMUzR1S2lzckl5RGgxNnBTcXFxb01MdzJnQ05CMkFRQUFBQitCeldhUEh6Kytidk5GU1VuSnlaTW5qWTJOUFR3ODZzNFZ1M1Bueml0WHJ0alkyRVJGUlIwNGNPRFVxVk8vL3ZwcmRYWDFpaFVyaEVJaHJmUDc3Ny9mdlh2WHdzTGl3b1VMUjQ0Y09YWHExT25UcHlzcUtsNi9maTNEK1AvODg4OXQyN1lkUDM3OHpKa3pPM2Jzb0swY1M1WXNtVFJwVWxSVTFOR2pSMCtjT0tHcnEvdnMyYlBvNkdnWlhoZEFRU0M3QUFBQWtCK0ZoWVVaR1JrUEdpYVRxNHdaTTBaRFErUDA2ZE9TM1phT0hqMWFWVlVWRUJDZ3JDemRNNktzckd6Ly92M0t5c3EvL3Zwcm16WnRhS0czdDdlenMzTmVYaDV0NkNndkx3OFBEeWVFckZ1M3JuMzc5clNPcGFYbEw3LzhJcE9ZeFFZUEhqeG8wQ0M2N2VucGFXZG5SMGVLLy9ERER5d1dpMTUwNk5DaGhCQlpQUzRBaFlLZVVRQUFBQzBibjgrL2R1MWFWRlJVZW5yNmV5dUhob1lhR0JoODVoWDE5UFI4Zkh6Q3c4T1BIVHMyYmRvME9xWWlORFJVVFUzTno4K3ZidjJFaElUS3lzcmV2WHQzN05oUnN0ekd4aVl1TGk0MU5kWEZ4ZVgrL2Z0VlZWVWNEc2ZlM2w2eVRzK2VQWFYwZEVwTFN6OHpaakVYRnhmSlhVdEx5NlNrcEFFREJxaW9xSWdMemMzTkNTR05MK3NCQVBWQ2RnRUFBTkNDUFgvK1BDZ282TzNidDAxODNRa1RKb1NIaDRlRmhVMlpNb1hOWmwrOGVERXZMMi8wNk5IMXBpNHZYNzRraE1UR3hrcU4wNkJvNWtEcmRPclVxVzRGUFQwOUdXWVhiZHUybGR5bGkyWklGYXFycXhOQ1pEdmVBMEJCSUxzQUFBQm9xZTdkdS9menp6L3plRHh4aWFhbVpwczJiUnBaWms3eUcvclBZV0ZoMGE5ZnYxdTNibDI5ZXRYRHcrUEFnUU9Fa0lrVEo5WmJ1YmEybGhCaVltSmlZMk5UOTFQYVVNRG44OFd2OVZJKzhDMWZhckJIM2JFZkZPMys5Q0dGQVBBSmtGMEFBQUMwU0s5ZnYxNi9mcjA0dGZEeThob3hZa1M5My8xL0lSTW5UcngxNjFaNGVIakhqaDBURXhPZG5KeXNyS3pxclVrWDErdlFvUU1kUlYwdlBUMDlRc2lyVjYra3lnVUNRVUZCUWVPUjBKU3BwS1NFbm9SNjcxRUE4Q1ZnVkRjQUFFQ0x0R25UcHFxcUtrS0lzYkZ4U0VqSXZIbnptaksxSUlTNHVycDI3dHo1OXUzYmUvYnNJWVI4ODgwM0RkV2tpK3M5ZVBDZ3NMQ3dvVHEwV1NNNU9mbkZpeGVTNWFkUG42Wk5INDJnSThVZlAzNHNXWGp6NXMyUHVSc0FrQTFrRndBQUFDMVBiR3hzU2tvSzNWNitmTG1GaFVYVHg4QmlzU1pPbkNnU2lVNmZQbTFpWWpKNDhPQ0dhcHFZbUxpN3UxZFdWaTVhdENnL1AxOWNucEdSc1hmdlhycmRwVXNYVzF2Ym1wcWFsU3RYaXFlaVNrNU8zcnAxYTkxSnFLUTRPRGpRU1cvZnZIbERTM2J2M3AyUWtDQ0x1d1NBajRQc0FnQUFvT1c1ZE9rUzNSZzZkR2lYTGwyWUNzUEh4MGRIUjRjUU1uNzhlRGFiM1VqTlZhdFd0Vy9mUGo0Ky9xdXZ2aG8xYXRUMDZkTzl2THlHRHg4ZUd4c3Jyck4yN2RwV3JWckZ4OGNQR0REZ20yKys4Zkh4OGZQekd6bHlwSGdTMjRaTW5qeFpTMHNyTXpQVHc4UEQzOS9memMxdDU4NmRVNmRPbGQyTkFzQ0hRbllCQUFEUXdyeDc5eTR1TG81dUR4a3loTUZJTkRVMVI0OGVyYTZ1UG1iTW1NWnJHaHNiSHoxNmRNcVVLVzNidHMzTXpJeVBqMWRXVnA0K2ZmckdqUnZGZGF5c3JJNGNPZUxsNWFXbXB2Ymd3WVBhMnRvMWE5WXNXN2JzdldHMGI5LyswS0ZEZmZyMG9lMGhuVHAxT25Ub1VMM3pVd0hBbDhacWFFWUZBQUFBYUo0U0VoS0Nnb0xvUEtwLy8vMDMwK0VBQVB3WDJpNEFBQUJhR1BIaUQwMDhqQnNBNEwyUVhRQUFBTFF3ZEdrSVFzam5yN29OQUNCYldPOENBS0JsRUlsRUlwSG92Vk56UXJQeTNzbU9QZzE2TlFOQXM0WHNBZ0NnK2FxdHJSVUlCRUtoVUNnVTRvV3loVkpXVm1hejJhcXFxbDhvMHdBQWFGYndMeDBBUUhOVVhWM041L09ycTZ1WkRnUStGMDBPK1h3K204M1cwTkNncTBvREFNZ3JaQmNBQU0yTFNDUXFMeThYQ29WTUJ3SXlWbE5UVTE1ZXJxeXNyS21wMmZqU0VBQUFMUmRHZFFNQU5DTWlrYWkwdEJTcGhSd1RDb1dscGFVQ2dZRHBRQUFBdmdoa0Z3QUF6VWhaV1JuR2JTdUNpb3FLeXNwS3BxTUFBSkE5WkJjQUFNMUZSVVZGVFUwTjAxRkFFK0h6K1dqQkFBRDVnK3dDQUtCWkVBcUZlTmRVTkpXVmxaZ0tEQURrRExJTEFJQm1vYXFxaXVrUW9LbUpSQ0w4M0FGQXppQzdBQUJnWGsxTkRVWnlLeWJ4cXRzQUFQSUIyUVVBQVBQUUowcVI0YWNQQVBJRTJRVUFBUFB3ZnFuSTBHd0ZBUElFMlFVQUFNTnFhMnN4QzYwaVEzWUJBUElFMlFVQUFNTXdDNjJDd3k4QUFNZ1RaQmNBQUF4RHd3VUFBTWdOWkJjQUFBeERkZ0ZZOVFJQTVBYXlDd0FBQUFBQWtBMWtGd0FBQUFBQUlCdklMZ0FBb09tTUhEblMyZGs1T3p1N0NhN0Y0L0VtVEpqZzQrTlRVRkRRQkpjREFBQmtGd0FBY3VMUW9VUE96czQvLy96ekp4eGJVVkVSSFIzOUJZSnFVblh2b3JDd01DTWpJeTh2THpNems3bTRBQUFVaXpMVEFRQUFBSk5LUzB1SERSdW1ycTd1NXViR2RDeWZydDY3Nk5DaHc3Smx5OHJMeTExY1hCaU5EZ0JBZ1NDN0FBQlFhRFUxTlFLQlFGMWRuZWxBUGt0RGQrSGo0OE5RUkFBQUNnbzlvd0FBNFAxRUloRVdmUU1BZ1BkQzJ3VUFnSHc2ZE9oUWNIQndRRURBMUtsVGQrL2VmZjM2OVhmdjNyVnYzMzdLbENsZmZmVVZIZlFzN2tkVVdscnE3T3hNQ0xHM3Q5KzVjeWNoWk9IQ2hURXhNVnUzYmhVSUJMdDI3WHI1OG1WUVVKQzN0emNkNFhEa3lKR3JWNisrZXZXcXBxYW1YYnQyQXdZTUdEZHVuSzZ1cm1RQWZENC9MQ3pzd29VTHIxNjkwdGJXZG5WMS9lNjc3NlNDREE4UDM3NTl1NysvLzhLRkN5WExmWDE5YzNKeURoOCszTGx6WjNIaHUzZnZ3c1BEbzZPamMzSnkyR3kybVpuWnhJa1QrL2Z2MzhoZDlPdlhyN3E2K3VyVnExcGFXdUx6SkNjblIwUkVKQ2NuRnhjWGEydHJXMXRiKy92NzB3UEYzTnpjZUR6ZTFhdFhFeE1UOSsvZm41bVpxYWFtMXJkdjMvbno1K3ZyNjh2dXB3UUFJRytRWFFBQXlETStuejlyMXF5M2I5OTI3dHhaS0JRK2UvWXNLQ2hJVlZWMXdJQUJiRGJiMmRsWktCVGV1M2VQeldZN09EZ1FRcmhjcnVUaHFhbXArL2Z2NzlhdFcrdldyWldVbEFnaCtmbjVjK2ZPemM3T1ZsTlRvNVhUMDlQLy92dnZpeGN2N3RxMXk5alltQjdJNC9FV0xGaVFtSmlvcEtUVXRXdFhnVUFRR1JtWmxwWldYVjM5YVRlU21abTVZTUdDTjIvZTBPdnllTHdYTDE3Y3ZIbHp3SUFCNzcwTFNRY09IS0NKaDZtcHFhMnRiVUZCUVV4TVRFeE16TXlaTTZkT25TcFYrZno1ODF1M2J1M1NwVXZIamgwek16UFBuei8vL1BuemZmdjJzZG5zVDdzTEFBQzVoK3dDQUVDZVJVWkd1cnU3Nzl1M1QxMWRYU0FRckZ5NU1qbzYrcDkvL2hrd1lJQ0tpc3FPSFR1S2k0dUhEQm1pcGFXMVk4ZU91b2RIUkVTc1hMbHkyTEJoNHZXa1Y2eFlrWjJkM2I5Ly82Q2dJTnBZOGU3ZHUxV3JWdDI1YzJmdDJyWDB4WjBRc252MzdzVEV4RTZkT3YzMjIyK21wcWFFa0dmUG5pMVpzdVR0MjdlZmNCZmw1ZVdMRnk5KzgrYU5sNWZYb2tXTFdyVnFSYStia3BMeUlYY2hkdnYyN1owN2Q2cXJxNjlidDg3VjFaVVdYcjkrUFNnb2FQZnUzYmEydHZiMjlwTDE5K3paUThzSklZbUppZDkvLzMxYVdscGNYRnlmUG4wKzRTNEFBQlFCeGwwQUFNZ3pUVTNOSlV1VzBPSE9xcXFxYytiTUlZUThmdnlZeitkL3lPR2RPbldpcVFVaGhNVml4Y1hGUFhyMFNFZEhaOVdxVmVKK1VMcTZ1a0ZCUVdwcWF2ZnUzY3ZJeUtESndMLy8va3NJV2Jac0dVMHRDQ0htNXVZLy9mVFRwOTNGcVZPbjh2THlldlRvOGROUFA5SFVnbDczWTkveTkrM2JSd2laTkdtU09MVWdoQXdZTU1EWDE1ZW1VbEwxQXdJQ2FHcEJDT25acytlQUFRTUlJUThlUFBpMHV3QUFVQVJvdXdBQWtJSGk0dUt5c3JLeXNyTFMwdExTMHRLeXNyTEt5a29lajFkZFhjM244d1VDUVVQL3JhaW9XTE5tVFpjdVhiNVFZQTRPRHRyYTJ1TGRUcDA2cWFtcDhmbjhrcEtTdG0zYnZ2ZHcrajR0ZHVmT0hVS0lsNWVYK0JXZmF0MjZ0WXVMeS9YcjF4TVRFemtjem9NSEQzZzhub1dGaFoyZG5XUzFIajE2dEdyVnFxeXM3R1B2NHNhTkc0U1FzV1BIMHQ1Wm42YXNyT3podzRlRWtERmp4a2g5NU8zdGZmanc0Y1RFUktseXlTU0Vkcmk2ZlBueXB6Vy9ORzc4K1BIRnhjV2ZjT0NqUjQ5a0hnd0F3T2RBZGdFQThINVZWVlhaMmRtdlhyM0t6ODh2S1NrUlp4SGw1ZVdscGFWVlZWV2ZjM0xhNCtnTE1USXlraXJSMDlNcktDajR3QW1neE9Nb3FMeThQRUpJKy9idEc2cjU1czBiUWtoT1RrNUQxWFIwZEQ0aHU4akt5aUtFY0RpY2p6MVFVbjUrUG0zeDBOSFJrZnJJeE1TRURncm44L2xxYW1yaThqWnQya2hXbytPNWhVTGg1NFFoV3l3V2kra1FBQUQrQjdJTEFJRC9VVnRibTUrZi8rcC9mZHIzeXMxQjNiZlBqM29mbFZwQm9yYTJsaEJTYndNQ0xhVERuUVVDUWQxanFYcGZ6ZXZtVjFJbDlJVEt5cC8xTjR1ZXM5NEIyZUpuSW5WclVzK3FHYjdLZjlIVUZBRGdFeUM3QUFCRmw1dWJtNW1aK2V6WnM2eXNyTnpjM0ZldlhuM3NHUXdORGZYL1B3TURBejA5UFgxOWZWMWRYVGFieldhemxaV1YyZjlmM1cwMU5iV3FxaW9lai9kbGJrN0dhRXZJeTVjdjYzNUVtelZvQ3dZZGtwR2JteXRWUnlBUUZCWVdTcGFvcUtqUThkbVNoU0tSU0tyM1VldldyU3NySzErK2ZObXVYYnZQREw2b3FLaTh2Rnl5dDVnNFZDTWpJeHBQMHdzTkRmMm8xT1hjdVhQQndjR0VFR3RyNnk4WkZ3REFSME4yQVFBS0p5OHY3OG1USjVtWm1Sa1pHWm1abVpXVmxlODlSRTFOemNURXhOalkyTlRVMU1EQVFGK0MxQWlFRm9kK2wvK0JnN3dkSFIyUEh6OSsvdno1YWRPbVNiNmdGeFVWM2I1OW04VmlPVGs1RVVLNmR1MUtod1M4ZlBsU3NuOVVWRlNVMUhmdGhvYUdkRTVieWNKNzkrNUp4ZVBnNFBEeTVjc1RKMDdRODMvYVhlanI2MXRhV2o1NTh1VGZmLytkT0hHaTVFZG56NTRsaExpNHVIeklRd0FBZ0VZZ3V3QUErVmRZV0pncG9mRisvL3I2K2lZbUp1M2F0VE0yTm03WHJoMU5LdlQwOUpvdzNpYWxvNk9qcnE3TzQvSFMwOU81WEc1dGJXMGpJNmRkWFYzTnpjMmZQWHUyZHUzYWxTdFgwZ0VNcGFXbFAvLzhNNS9QSHo1OE9CM0FZR0ZoMGIxNzk1U1VsQTBiTnZ6eXl5KzBLZVBSbzBjaElTRnNObHR5eUVlUEhqMVlMRlpXVnRiUm8wZS8vdnByT21aajgrYk5VdGNOQ0FnNGMrYk0xYXRYLy96enp5bFRwdEFXaG9LQ2dwU1VGSGQzOXcrL2k4bVRKNjljdVhMZnZuMmRPM2Z1Mzc4L0xieHg0OGF4WThmVTFOUysrZVliMlQxWEFBQUZoZXdDQU9SVFZWVlZZbUppUWtKQ1FrTEM2OWV2RzZxbW9xSmlhV25aclZzM0t5c3JNek96ZHUzYVNRN3FWUkN1cnE0WEwxNmNQWHMybDh2VjE5ZmZzR0ZEUXpYWmJQYkdqUnZuenAwYkhSMGRHeHRyWldWRkNFbExTK1B6K2IxNjlaSmNiL3ZISDMrY1BYdjIvZnYzUjR3WTBiVnIxNHFLaW95TWpMRmp4MTYvZnAyT3JxWU1EQXhHang1OTdOaXhyVnUzUmtSRXRHclZLak16YzhDQUFVS2hrQTROcHpwMjdCZ1VGTFJtelpxOWUvY2VQWHJVMHRLeXBLVGt4WXNYbnA2ZU5MdjR3THZ3OFBCNC9QaHhXRmhZWUdCZysvYnQyN1JwVTFoWStQTGxTeFVWbGRXclYzZnMyRkYyRHhVQVFFRWh1d0FBdWZMOCtYT2FVYVNrcERRMExaS1ptUm1YeTdXeXN1Snl1UllXRnA4enlhbDhXTGh3WVcxdGJYeDhmR3BxNnNpUkl4dXYzS2xUcDMvKytlZlFvVU0zYnR4NC9QaXhzckt5cGFXbGw1ZVhqNCtQNUtBRkRvZXpkKy9lUC8vODgrN2R1eWtwS1IwNmRGaTZkS212cisvMTY5ZnJYbDFmWC8vTW1UTzV1YmxHUmtZVEowNmNPbldxbjUrZlZEVlBUODlPblRvZE9IRGcvdjM3RHg0OGFOMjZ0WnVibTJTMUQ3eUwrZlBuMjl2Ykh6MTY5UEhqeDdtNXVRWUdCa09IRHAwd1lZSzV1ZmxIUGpZQUFLZ0hDOU5OQUVCTFYxRlJjZi8rZlpwVUZCVVYxYTJnbzZQRDVYSnBSdEcxYTFkTlRVMG13bXhRQ3hyVkRWK0lucDdlcDQzcTl2THltamR2M3BjTURRRGc0NkR0QWdCYUtqNmZmK2ZPbmF0WHI5NjdkNC9PbENwSlNVbXBhOWV1am82T2pvNk8rRm9hQUFDZ2FTQzdBSUFXcHJhMk5qRXg4ZXJWcTdkdjM2NzdsYisrdnI2RGc0T2pvNk85dlgxemE2TUFBQUNRZThndUFLREZ5TWpJdUhyMWFuUjBkRWxKaVdTNWtwS1NsWlVWYmFhd3NMQmdMa0FBQUFCRmgrd0NBSnE3L1B6OEsxZXVYTHQyVFhJU0lZckQ0Ymk3dTd1N3U3ZjBSU2NBQUFEa0E3SUxBR2ltM3IxN2QvMzY5V3ZYcmtrdHRVWUlhZHUycmJ1NysrREJnK25xQ2dBQUFOQk1JTHNBZ0dZbk56ZjM4T0hEVjY5ZWxacFNWbHRiMjlYVjFkM2R2WHYzN3N4RkJ3QUFBQTFDZGdFQXpjalRwMC9Ed3NMdTNMa2pPVm0yaW9xS282UGpvRUdESEIwZEpWZFVrQnRZY0FNK2FqcGFBSURtRE5rRkFEUUxTVWxKRVJFUlNVbEprb1c2dXJyZTN0NGpSb3pRMGRGaExyUXZEbStXQ2c3cEpRRElFMlFYQU1Ba2tVaDA1ODZkaUlpSWpJd015WEl6TTdOUm8wWjVlSGpJWldPRkZMeGNLamhsWmZ3dEJnRDVnWC9SQUlBeEtTa3B3Y0hCTDE2OGtDeTBzYkh4OWZWMWRuWlduRy8wOFhLcDRQQUxBQUR5QlAraUFRQURDZ29LZHUvZWZlZk9IWEdKa3BKUy8vNzl2Lzc2YThWY3NFSlpXVmtvRkRJZEJUQkRFUnJvQUVCeElMc0FnQ1pWV1ZsNThPREJ5TWhJOFh4UUdob2FRNFlNOGZYMU5UUTBaRG82eHFpcHFTRzdVRXdxS2lyb0dnY0E4Z1RaQlFBMGtacWFtc2pJeU5EUTBQTHljbHFpcEtUazdlMDlZY0lFYlcxdHBxTmptS3FxYW1WbHBlUk1XYUFnMU5UVW1BNEJBRUNXa0YwQVFGT0lqWTM5NjYrL0pCZmJkbkp5bWpWclZydDI3UmlOcXhuUjBOQ29yS3hrT2dwb1VtdzJHOTJpQUVET0lMc0FnQzhyS3lzck9EajQ4ZVBINHBMMjdkdlBuejhmSytKSlVWTlRFd2dFNkIrbFVEUTFOWmtPQVFCQXhwQmRBTUNYd3VQeDl1elpjKzdjT1hHSmpvN09sQ2xUaGd3WndtaGN6WmUydG5acGFXbHRiUzNUZ1VCVDBOVFV4R3hSQUNCLzhPOGFBSHdSRHg0ODJMSmx5NXMzYitpdWlvcktxRkdqQWdJQzFOWFZtUTZ0K1dLeFdEbzZPaFVWRmRYVjFVekhBbCtXaG9ZR1Jsd0FnRnhDZGdFQU1sWlpXYmxuejU2b3FDaHhTYjkrL1diTW1HRmtaTVJvWEMwRGk4WFMxdGJtOC9rWWd5SEh0TFMwVkZWVm1ZNENBT0NMUUhZQkFMS1VtSmk0ZGV2V29xSWl1bXRnWUxCZ3dRSkhSMGVtNDJwaDFOVFVsSldWcTZxcTBJZ2hUMWdzbHFxcXFycTZPcWFnQlFBNWh1d0NBR1Nqdkx6OHp6Ly92SFRwa3JqRXc4TmoxcXhaR0xmNmFkaHN0cmEydGtna29rTzloVUloeG1PMFVFcEtTc3JLeWlvcUttaXZBQUJGZ093Q0FHUWdQVDE5M2JwMWI5KytwYnNHQmdhQmdZRTllL1prT3E0V2o4VmlxYW1wMFE3NklwRkl2QVFoTkg4c0ZvdkZZaWxhTXdXUHh3c0lDSGozN2wxWVdKaXhzVEhUNFFBQUE1QmRBTURuT25IaXhONjllOFV2dmw1ZVh0T21UVU9UaGN5eFdDeE1NUVJVMHljdDY5ZXYvK2VmZnhxcDRPWGx0WDM3OXZ6OGZEcjlkRnBhR3JQWlJYVjE5WkVqUjQ0ZVBacWRuYTJwcWRtalI0OTU4K1paV1ZsOTFFbnM3T3lxcXFycWxvZUdoam80T01ndVdBQzVnajlVQVBEcEtpc3JOMi9lSEJjWFIzY05EUTBYTDE3Y28wY1BwdU1Da0hPNnVycDBvNlNrcEdtdXFLT2owN1p0Vy9GdVFVRUJJYVJObXpZc0ZvdVc2T3ZyRTBJNmRlcTBidDI2c3JLeS92MzdOMDFnRGZuaGh4OHVYYnBrWUdEZzZ1cjY1czJiSzFldTNMeDU4NTkvL3ZtRU5sVkRRME0ybXkxWmdrNXVBSTFBZGdFQW4rajU4K2RyMXF5aEx4bUVFR2RuNXlWTGxxREpBcUFKdEduVGhtNFVGaFkyelJYbnpwMDdkKzVjOFM2WHl5V0VuRGx6UnB6bmlQbjUrVFZOU0kxNDhPREJwVXVYVEUxTi8vMzNYejA5UFVMSXJsMjd0bS9mdm4vLy9rL0lMbzRmUDQ1ZVhnQWZUckg2Z3dLQXJKdy9mMzcrL1BrMHRWQlNVdnIyMjI5WHIxNk4xQUtnYVhUbzBFRkRRNE1ROHZUcDA5emNYS2JEYVhheXM3UHB4QkkwdFNDRWVIdDdTemIxRkJjWFg3dDJMVFUxVmJiWHJhMnRGWWxFc2owblFJdUQ3QUlBUGc2Zno5KzBhZE9PSFR2b1pLbTZ1cnBidG13Wk0yWU0wM0VCS0JBVkZaVytmZnZTN2FOSGp6SWR6dit3c2JIaGNya1ZGUlYwZCsvZXZWd3U5NWRmZm5uOSt2WGl4WXQ3OSs3dDRPQXdmLzc4L1B4OFFraE9UczdDaFF0ZFhGeHNiVzBEQWdJU0VoS2t6bFpUVXhNV0Z1Ymo0Mk5yYSt2bzZEaGp4b3prNU9UM3htQm1aaWJWYmV6cDA2ZDBIQVhkZmYzNjlheFpzN1p2My82Wk4ydG5aOGZsY3N2THkzZnMyTkduVDUrdVhidm01T1RRajdLeXNnSURBMTFjWEt5dHJUMDlQVU5DUW5nOG50VGhrWkdSWThlTzdkbXpwNzI5L2JScDA5TFQwNWN1WGNybGNvOGNPVUlycEthbWNybmNrU05IU2gyNFlzVUtMcGNiSGg0dVdWaGFXcnBseTViQmd3ZGJXMXYzNjlkdnhZb1Y0clpsUXNqRGh3KzVYSzZ2cjY5SUpOcS9mLytRSVVOc2JHemMzTngrLy8zM3V0TkZsSlNVYk4rKzNkdmIyOWJXdGxldlhxTkdqVHAzN2x4bVppYVh5N1d4c1Nrcks1T3FQMzM2ZEM2WGUrSENoYzk3bkNBbmtGMEF3RWNvS1NsWnVIRGg5ZXZYNlc3WHJsMTM3dHpaclZzM3B1TUNVRGppZ1ExUlVWSHg4ZkZNaC9NZXBhV2wvdjcreWNuSkhUcDBFQWdFVVZGUmt5Wk55czdPOXZQenUzUG5UdWZPblZWVlZlL2Z2ejkxNnRUbno1K0xqeElLaFhQbnpsMnpaazEyZHJhZG5aMkppVWwwZFBUNDhlTmpZbUlhdjV5ZG5aMmpvMk5VVkpSNGlQbnExYXM1SE02MzMzNUxLK2pvNk5DUjN6SzV1d01IRHV6WnM0ZkQ0ZEFPWTRTUXVMZzRIeCtmeU1oSWZYMTlSMGZIa3BLUzRPRGdXYk5tU2I3SHIxMjdOakF3TURFeDBjek16TkxTOHQ2OWUrUEhqeGNuSngrcm9LRGc2NisvL3V1dnYzZzhuck96czZxcTZyRmp4L3o4L0NRVERHckZpaFhidG0wek1EQm8xNjVkZm43K3pwMDdOMi9lTEZraFBUMTkrUERodTNidGV2bnlaYmR1M1RwMDZQRHMyYk9yVjY5MjZkTEYxdFpXSUJCY3ZueFpzbjVSVVZGTVRJeUJnWUc3dS91bkJROXlCdGtGQUh5bzNOemMrZlBuUDN2MmpPNk9HalZxNjlhdEJnWUdUTWNGb0lnY0hSMDVIQTdkM3JCaHc3MTc5NWlPcURILy92dXZwNmZuaFFzWGpodzVjdkxrU1gxOS9heXNMSDkvZndzTGl5dFhyb1NGaFYyK2ZMbEhqeDU4UGo4c0xFeDgxTTZkTzY5Y3VXSmpZeE1WRlhYZ3dJRlRwMDc5K3V1djFkWFZLMWFzRUFxRmpWL3g5OTkvTnpZMkhqZHUzSXdaTS96OS9ZY09IUm9XRmlZMUd0N0l5RWdtZDNma3lKRmp4NDc5L2ZmZnAwK2ZOalUxTFNvcW1qOS9mbFZWMWRxMWE4K2RPN2QvLy80TEZ5N1kyZG5kdVhQbjJMRmo5SkNMRnkrR2hvWnFhMnNmUEhnd01qSXlJaUxpK3ZYcjl2YjJkKy9lL2JRWUFnTURzN0t5Um84ZWZmWHExYjE3OTE2K2ZEa2dJQ0EvUDE4cWM4ak16SHo0OE9HbFM1ZkN3c0l1WHJ5NGVQRmlRa2hZV0ZocGFTbXRVRjVlUG52MjdNTEN3cEVqUjk2NmRTczhQUHpreVpQUjBkRWpSb3dnaFBqNitoSkN6cDA3SjNuT3MyZlAxdFRVakJ3NVVrVkY1Vk1mSWNnVlpCY0E4RUV5TWpMbXo1OVBoNUFxS1NrdFhyeDR4b3daaWphWFAwRHp3V0t4bGk1ZFN0L24rSHoreXBVclEwSkM2SGlEWnNqSXlHakJnZ1YwZ2lsemMzTTY4cnU0dUhqVnFsVjB2SmF1cnU3VXFWUHBnR3g2U0ZsWjJmNzkrNVdWbFgvOTlWZnhLSFp2YjI5blorZTh2THpHMzhMejgvUFhyVnVYbFpXbHBhVjE3OTQ5SG8rWGtwSWlYcENIRUVMYk5HeHRiVDhrZURjM042NkV1c1BXUjR3WUlXNjFZTEZZaHc0ZEtpNHVIajE2dEwrL1B5M1UwOU5idEdnUkllVFVxVk8wWk8vZXZZU1FtVE5uT2prNTBSSmRYZDNObXplTEI0cDhsTmpZMlBqNGVITno4OVdyVjlQNXJPaS8wdHJhMmhjdVhKRHNrU1VRQ05hdFd5ZWUvbXZLbENuR3hzWUNnU0FsSllXV0hEbHlKQ2NjenFKYUFBQWdBRWxFUVZRbnAxZXZYci84OGt1clZxM0U4YnU2dWhKQ2hnMGJwcTZ1SGhNVFUxeGNMRDVuWkdRa0lRVDlZMEVNYzBZQndQdmR2WHQzM2JwMXRCZUJob1pHVUZBUVZzb0RZSnlKaWNtNmRldFdyMTVOWHgvUG5qMTc5dXhaVFUzTk5tM2FpTjhMNndvS0NtcmsweS9Fd2NHQkxncEpXVmhZMFAvU0RhcHo1ODQwNWFDN0NRa0psWldWdlh2Mzd0aXhvK1NwYkd4czR1TGlVbE5UWFZ4YzZyMVdkbmIyeElrVFg3OSt2WFRwMHZIanh3c0VnZ01IRHV6YXRjdlgxM2ZuenAyOWUvY21oRVJIUnhOQzZCdnpleGtiRzB0K2sxSzN4Y1BEdzBOeWwvWWRIVFZxbEZUWWRCd0ZJYVNpb29LT0hwRktWSFIxZGUzczdNUmRUejhjUGNUYjIxdHlxbHd0TFMxemMvTUhEeDQ4ZWZMRTJ0cWFGaG9ZR0lnSG54QkMyR3cyaDhQSno4OS8vZm8xTGJseTVRb2haTktrU2ZWK2VkU3FWYXNoUTRhY1BIbnl3b1VMWThlT3BjTkxrcE9UN2V6c0xDMHRQelpza0ZmSUxnRGdQUzVjdVBENzc3L1RpVkQwOWZVM2J0d285Y2NlQUpoaWEydTdmZnYybFN0WHZubnpocFpVVmxabVpXVTFjb2lzQmh0OEZISGpBMFdIUFVndW9FRUlVVmRYbHd6djVjdVg5RnQ1Y2JPQUpIRlBucnJXclZ1WGw1ZTNhZE1tSHg4ZlFvaWFtdHIzMzMvZnQyL2ZiNy85ZHRhc1dhR2hvVG82T3BjdVhYSjFkYVdEdjk4cklpS2k4UmxwVFV4TUpIZGZ2WHBGQ1BubW0yL3ExcXlzckt5dXJzN0p5UkdKUkhwNmVuVmJLajZ0N1lKZWNjZU9IVHQyN0tqN3FlU3pxbnNqdEhlcnVLY1o3ZnZhdFd2WGhxNDFldlRva3lkUG5qOS9ubVlYWjg2Y1FjTUZTRUYyQVFDTjJiOS92M2oyRWxOVDA0MGJOOHFxcHpJQXlFVEhqaDMvK3V1djY5ZXZuejkvUGowOW5lbHc2aWRlZE8rOWhXSzF0YlgweFoxKzZ5L0YzTnk4M3FPS2k0dHYzTGlocDZjbk5jOVN6NTQ5ZCszYU5XWEtsSG56NXBtWm1kWFUxTXlZTWVQajc2TitkSFpncWNoZFhWMmx5c1VFQW9FNG01SlNkL29tUWtqZFdXNmxTdWdWcmEydFRVMU42eDVPRnpxa0duL210SmNkblpTc29RcE9UazRkTzNhTWk0dDcvZnExa1pGUlpHU2twcWJtMEtGREd6OHRLQlJrRndEUW9KQ1FrTE5uejlKdEd4dWJWYXRXYVdscE1SMFVBRWhUVTFQejlQVDA5UFNrNit1VmxKVFVuZnhVcktYTXhFQy95T2pRb1VPOTM4YzNoSDZMcjZlblYvYzEydG5aZWU3Y3VkdTNiMy8xNnBXZm41K2pvNk9zUS80UFEwUERzckt5bVRObk9qZzQxRnVCTmxBVUZoWldWMWRMdmNkTHpSbEZQNjI3SXJ2VVRGRDBXUTBhTkdqT25EbWZHYnlSa1ZGRlJVVldWcFpVZzR3a1gxL2ZiZHUyUlVWRjllalJndzRseDU4R2tJUVJtUUJRUDhuVW9sKy9maHMyYk1EZkQ0RG1yMDJiTmh3T3AwZkRtQTd3UTlIQlhROGVQUGlvOWNoYnQyNU5oMTdVdThpZ3N2Si92bFN0dHoxRVZucjE2a1VJdVhUcFVrTVZURTFOOWZYMWEydHJ6NTgvTDFuKzRzV0xodzhmU3BZWUdoclNQRVF5blNncEtaRmE5SU0rcXl0WHJ0QkdqTTlCeDZWRVJFUTBVbWZVcUZGS1Nrcm56NTlIdHlpb0Y3SUxBS2pIN3QyN3hhbkZ3SUVEbHk5Zkx2NnJEQURRQkV4TVROemQzU3NyS3hjdFdrU1gzcU15TWpMb2hFc05IV1ZuWjFkYld6dGp4b3o3OSsvVHd1cnE2dHUzYjArYU5HbnIxcTJXbHBaYVdscnIxcTJqYjhhMXRiVlZWVld5alh6Y3VIRXNGdXZnd1lQSGp4OFhGL0o0dk5EUTBJeU1ETm85aVk3NTNycDE2NU1uVDJpRk4yL2VMRjI2Vk9wVWVucDZIQTVISkJKdDJyU0pqa2lwcXFwYXVYSmxlWG01WkRWUFQwOURROE5Iang3OS9QUFA0bVlya1VnVUhSMGRGUlgxVWNGUG5qeFpWVlUxS2lwS3ZHUXFuWU5MY3FXOHRtM2J1cnE2SmlVbFhieDQwZHpjbkdaVEFHTElMZ0JBMnU3ZHUwK2VQRW0zQnc0Y0dCZ1krTjZ1dWdBQU1yZHExYXIyN2R2SHg4ZC85ZFZYbzBhTm1qNTl1cGVYMS9EaHcyTmpZeHM1YXNPR0RVWkdScG1abVFFQkFYWjJkbTV1YmoxNzlwd3laVXBzYkt5N3UzdDRlRGg5VTErMGFGSHYzcjBkSFIwL1lZNm14bGxiV3k5WXNLQ21wbWI1OHVWdWJtNlRKMC8rNXB0dlhGeGMxcTVkSzg1a3Z2dnV1eTVkdWhRVUZJd1lNY0xQenk4Z0lNRGQzYjJtcG9aMmI1TkVPenVkUFh2V3pjMHRJQ0RBMWRVMU16Tnp5SkFoa25VME5EUisvZlZYZFhYMTBOQlFWMWZYY2VQR1RaMDZ0WC8vL2pObXpLQ0Q0ejljNTg2ZE4yN2NxS3lzL0gvLzkzLzkrdldiTUdHQ3Q3ZjNvRUdEcmw2OUtsbk4xOWUzcHFZbVB6OGZEUmRRRjdJTEFQZ2YrL2J0RTZjVy9mcjFDd3dNeEtJV0FNQUlZMlBqbzBlUFRwa3lwVzNidHBtWm1mSHg4Y3JLeXRPblQ5KzRjV01qUjFsWVdKdzVjMmIyN05sMHNxbWlvaUlqSTZQaHc0ZnYzNzkvMTY1ZE9qbzZIaDRldTNidHNyS3lLaTh2YjlXcWxkUjhWakl4YTlhczNidDN1N2k0VkZaV3hzZkhQM3Yyek1uSktTUWtSTHpDaHJhMmRtaG82T1RKazQyTWpCNC9mcHlYbHpkKy9QZ0RCdzdVYlNYMjh2TGF2bjI3bFpWVldWblpzMmZQQmc0Y0dCWVdWcmVmYXUvZXZZOGZQKzd0N2EyaW9wS1VsUFR3NGNQMjdkdXZXTEZpNHNTSkh4dTh0N2YzMGFOSHZieTgyR3gyWW1KaWVYbjU0TUdESjB5WUlGbkh6YzFOU1VsSldWbVpUc3dGSUlsVmR5SUNBRkJZb2FHaGh3NGRvdHY5K3ZYNzhjY2YyV3cyMDBFQkFDaUtwVXVYbmp4NWN0MjZkWFhYN0d0V0xseTRNRy9lUEE4UGo1Q1FFS1pqZ1dZSFgwa0N3SCtjUDM5ZW5GbzRPenNqdFFBQWdIcUZoWVVSUWdJQ0FwZ09CSm9qWkJjQVFBZ2hpWW1Kd2NIQmROdmUzajRvS0FpcEJRQUExQlVaR1JrYkcydHJhOXUzYjErbVk0SG1DSlBBQUFCNS92ejVtalZyYUQ5Skt5dXJWYXRXSWJVQUFBQXBYbDVlcXFxcWFXbHBXbHBhR3pac1lEb2NhS2JRZGdHZzZJcUxpNWN2WDA3WFoyM1hydDNhdFdzYldhVVZBQUFVVm0xdGJYWjJkdS9ldmNQQ3dpd3RMWmtPQjVvcGpPb0dVR2c4SHUrSEgzN0l5c3FpYzVpRWhJUzBiZHVXNmFBQUFBQ2dwVUxiQllEaXFxMnRYYk5tRFUwdGxKV1YxNjVkaTlRQ0FBQUFQZ2V5Q3dERkZSd2NuSlNVUkxlWExWdld0V3RYcGlNQ0FBQ0FsZzNaQllDQ3VuanhZbFJVRk4yZU5HbFNuejU5bUk0SUFBQUFXanhrRndDSzZNV0xGK0lsa0FZTkdqUjI3RmltSXdJQUFBQjVnRkhkQUFwSElCRE1talVyTHkrUEVOSzVjK2ZnNEdETVB3c0FBQUF5Z2JZTEFJVVRFaEpDVXdzTkRRMHNiUUVBQUFBeWhPd0NRTEhjdUhIajBxVkxkSHZ4NHNXWUpBb0FBQUJrQ05rRmdBTEp6YzM5N2JmZjZQYXdZY05jWEZ5WWpnZ0FBQURrQ3JJTEFFVWhFQWpXckZsRDErVHUwS0hEckZtem1JNElBQUFBNUEyeUN3QkZzWC8vL3V6c2JFS0ltcHJhcWxXcmxKV1ZtWTRJQUFBQTVBMnlDd0NGa0o2ZWZ2TGtTYnE5Y09GQ0V4TVRwaU1DQUFBQU9ZVHNBa0QrVlZkWGI5cTBpVzczNzkvZjFkV1Y2WWdBQUFCQVBpRzdBSkIvNGVIaGRBcGFUVTNOdVhQbk1oME9BQUFBeUMxa0Z3Qnk3c1dMRnhFUkVYUjc5dXpaclZxMVlqb2lBQUFBa0Z2SUxnRGtXVTFOemViTm0ydHJhd2todHJhMmd3Y1Baam9pQUFBQWtHZklMZ0RrMmZIang1ODllMFlJVVZWVkRRd01aRG9jQUFBQWtIUElMZ0RrVm01dTdzR0RCK24yMUtsVERRME5tWTRJQUFBQTVCeXlDd0M1dFczYk5xRlFTQWpoY0RnalJveGdPaHdBQUFDUWY4Z3VBT1JUWEZ6Y28wZVBDQ0ZLU2twTGx5NWxzVmhNUndRQUFBRHlEOWtGZ0J3U0NvVzdkKyttMjZOSGo4YmFlUUFBQU5BMGtGMEF5S0hJeUVpNndJVzJ0cmEvdnovVDRRQUFBSUNpUUhZQklHL0t5c3JFZzdrblRKaWdwYVhGZEVRQUFBQ2dLSkJkQU1pYkF3Y09WRlZWRVVMYXRXczNiTmd3cHNNQkFBQUFCWUxzQWtDdXZIang0dno1ODNSNyt2VHBiRGFiNllnQUFBQkFnU0M3QUpBcklTRWhkR1Z1S3lzckZ4Y1hwc01CQUFBQXhZTHNBa0IrSkNVbDBWbG9DU0hmZi84OTArRUFBQUNBd2tGMkFTQS9qaDQ5U2pjR0RoeG9ZV0hCZERnQUFBQ2djSkJkQU1pSnJLeXMrL2Z2MCsxeDQ4WXhIUTRBQUFBb0ltUVhBSExpOE9IRGRNUEp5Y25Nekl6cGNBQUFBRUFSSWJzQWtBY0ZCUVUzYnR5ZzIzNStma3lIQXdBQUFBb0syUVdBUERoMjdKaElKQ0tFZE9uU3BYdjM3a3lIQXdBQUFBb0syUVZBaTFkV1ZoWVZGVVczTWVJQ0FBQUFHSVRzQXFERk8zSGloRkFvSklTWW1wbzZPenN6SFE0QUFBQW9MbVFYQUMwYm44K1BqSXlrMi83Ky9pd1dpK21JQUFBQVFIRWh1d0JvMmM2ZE8xZGVYazRJTVRBd2NIZDNaem9jQUFBQVVHaklMZ0Jhc0pxYW1tUEhqdEh0TVdQR3NObHNwaU1DQUFBQWhZYnNBcUFGdTNidFdsRlJFU0ZFVzF0NzZOQ2hUSWNEQUFBQWlnN1pCVUJMSlJLSnhDdm9EUjgrWEUxTmplbUlBQUFBUU5FaHV3Qm9xUjQ5ZXBTVGswTUlVVlpXSGpGaUJOUGhBQUFBQUNDN0FHaXhybDY5U2pkY1hWMzE5UFNZRGdjQUFBQUEyUVZBeXlRVUNxOWR1MGEzTVZVVUFBQUFOQlBJTGdCYXBOallXRDZmVHdqUjFkWHQxYXNYMCtFQUFBQUFFR1FYQUMyVnVGdlVvRUdEc0lJZUFBQUFOQlBJTGdCYW52THk4dmo0ZUxxTmJsRUFBQURRZkNDN0FHaDVidHk0VVZOVFF3Z3hNek96c0xCZ09od0FBQUNBLzBCMkFkRHlpTHRGZVhoNE1CMExBQUFBd0g4aHV3Qm9ZZDYrZlp1U2trSzNCdzBheEhRNEFBQUFBUCtGN0FLZ2hibDQ4U0xkc0xXMWJkMjZOZFBoQUFBQUFQd1hzZ3VBRnViQ2hRdDBBK081QVFBQW9MbEJkZ0hRa21Sa1pCUVVGQkJDVkZSVVhGMWRtUTRIQUFBQTRIOGd1d0JvU2NUanVmdjA2YU91cnM1ME9BQUFBQUQvQTlrRlFFc1NFeE5ETjlBdENnQUFBSm9oWkJjQUxjYXJWNi9ldkhsRHUwWFoyOXN6SFE0QUFBQ0FOR1FYQUMxR1ltSWkzYkMxdFdXejJVeUhBd0FBQUNBTjJRVkFpeUhPTG5yMTZzVjBMQUFBMEVSc2JHeTRYRzVGUmNYbm4ycnAwcVZjTHZmSWtTT3lpRXZoOEhpOFVhTkd1YnU3NStmbk14MUxzNmJNZEFBQThFRkVJdEg5Ky9mcGRzK2VQWmtPQndDZ3hiT3pzNnVxcW9xT2pqWTJOaFlYWm1WbCtmdjdsNVNVTEZ1MmJQTGt5WXdHMk9JOWZQaHd6Smd4ZGN1VmxKUlNVMU9aaU9pejVPZm5QMzc4bUJDU2xwWW0rVHNEVXBCZEFMUU1hV2xwZkQ2ZkVLS3JxOXVwVXllbXd3RUFrRU9scGFXelo4OHVLU21aTUdFQ1VndFpVVkpTTWpJeWtpeHBvWjE3TzNYcXRHN2R1ckt5c3Y3OSt6TWRTN09HN0FLZ1pSQTNYR0E4TndEQWwxQlRVL1BERHo4OGUvWnMwS0JCeTVjdlp6b2MrV0ZtWm5icDBpV21vNUFOUHo4L3BrTm9BVER1QXFCbEVBKzZRTGNvQUlBdlllUEdqYmR1M2JLeHNmbjExMStWbFBDQ0JQQ0o4RDhQUUF2QTQvSEVYVlFkSEJ5WURnY0FRTjVFUkVRY1BIalF6TXpzanovKzBORFFrUHhvNXN5WlhDNzMyclZyVDU0OCtlNjc3NXljbkd4dGJTZE5tcFNTa2lKMWtvcUtpai8rK0dQVXFGRzlldld5dGJVZE9uVG90bTNiU2twS3hCVThQRHk0WEc1U1VwTGtVZjM2OWVOeXVlS3ZrQWdoZkQ3ZnhzYkcyZG01dHJhMm9ZQ3pzcklDQXdOZFhGeXNyYTA5UFQxRFFrSjRQSjVVbmZQbnp3Y0VCUFRzMmRQZTNuNzY5T2taR1JuMW5pby9QejhvS01qVjFkWEd4c2JUMDNQdjNyM1oyZGxjTHRmVjFWV3Faa3hNek9USmsrM3Q3VzF0YmIvKyt1dlRwMDgzL0VUZnI2aW95TW5KaWN2bFhyOStYVnhZVTFQajVlWEY1WEl2WDc1TVIyNXd1VnhmWDE5Q3lKRWpSMGFPSEdscmE5dTdkKzhmZnZqaHhZc1hrbWQ3K3ZUcG1qVnJQRDA5ZS9Ub1lXdHI2Ky92ZitYS0Zja0tlL2Z1NVhLNXYvenlTMmxwNmRxMWEvdjM3MjlqWStQdDdYMzI3Rm1wd0JJVEU3Lzc3anMzTnpjYkd4czNON2ZBd01DYW1ocjZVYjBqN0hOeWN0YXVYVXN2Ylc5djcrL3ZIeDRlTGo2RXNyT3pvd2RldjM3ZDM5L2YxdGJXMmRsNXlaSWxSVVZGbi9NTW15ZGtGd0F0UUhKeU12MGIwNkZEQnowOVBhYkRBUUNRSy9IeDhXdlhydFhWMWYzenp6OE5EUTNycmZQa3lSTS9QNy9NekV4emMzTVdpeFViR3p0eDRzUzh2RHh4aGJ5OHZOR2pSMi9idHUzWnMyZGNMcmRidDI0NU9UbC8vUEhIbURGanhOVm9mLzNZMkZqeFVXbHBhYTlmdjVaY0xKVVFrcFNVSkJBSSt2VHAwMUFUU2x4Y25JK1BUMlJrcEw2K3ZxT2pZMGxKU1hCdzhLeFpzeVRmYURkdjNyeGd3WUw3OSsrYm1KaFlXbG9tSkNTTUd6Y3VKeWVuN24yTkdqWHF5SkVqbFpXVnRyYTJ0YlcxbXpkdjNyUnBVOTJML3ZYWFgxT25UbzJQajdld3NPamV2WHRhV3RyaXhZdERRa0krK0RGTE16QXcrT0dISHdnaDI3WnRFNGxFdERBaUl1TFpzMmNlSGg2REJ3K1dyTHh4NDhhZ29DQVdpMlZqWThQbjg4K2RPK2ZuNS9mOCtYTnhoWEhqeG9XRmhTa3BLYm00dUhUcTFDa3BLV25PbkRsWHIxNlZ1aWlQeHhzL2Z2ejU4K2M3ZHV5b3JhMmRtWm01Y09GQ21zbFFSNDRjR1R0MjdKVXJWMHhNVEJ3ZEhkbHNkbVJrWkhWMWRVTjNjZWZPblJFalJvU0docGFXbHRyWjJiVnYzejQ1T1huMTZ0V3paODhXQ29WU2xVK2RPalY3OW15QlFOQzVjK2ZTMHRKVHAwNU5uejVkS2crUkJ5SUFhUFoyN2RvMVpNaVFJVU9HN05xMWkrbFlBQURraEsydExZZkRpWXVMYzNKeTZ0NjllMXhjWEwzVlpzeVl3ZUZ3cksydER4NDhTRXZ5OC9NOVBEdzRITTZXTFZ2RTFmejgvRGdjenF4WnM0cUxpMmxKY1hIeHRHblRPQnpPeElrVGFjbTFhOWM0SE03a3laUEZSLzMxMTE4Y0RzZkp5V25jdUhIaXdoMDdkbkE0bkJNblR0QmRhMnRyRG9kVFhsNU9kOSsrZmV2czdNemhjQTRmUGl5K0VMMjZ1SVJleU03T0xpWW1SbHlIM2dpSHc0bUlpS0NGdGJXMUkwZU81SEE0OCtmUHI2aW9vSVVYTGx5d3NiSGhjRGo5Ky9jWGgzVG56aDBhWjJKaUlpMUpUMCtuTFE5UG5qeHA2QWsvZVBDQXcrRU1Iank0b1FvMU5UVyt2cjRjRHVmMDZkTWlrYWlzckt4Mzc5NDllL2JNeTh1VFBFT1BIajM2OXUzNzhPRkQ4YjJNSHorZXcrRk1tVEpGZktxNWMrZW1wcWFLZDBOQ1FqZ2NqcCtmbjlTanRyYTJYclJvVVZWVmxVZ2s0dlA1YytiTTRYQTRYMy85dFRnZUp5Y25Eb2R6NjlZdHlYc1hDb1gxL2l3S0N3c2RIUjA1SEU1d2NIQjFkVFV0ek16TWRIZDM1M0E0SVNFaDRwUFFYN2Jldlh2ZnUzZVBsdHk5ZTdkNzkrNGNEaWM2T3JxaDU5TkN0WmhSM1NVQ3diV0MzSHRGYng2V0ZMMnNMSC9ENTczaDg2cmtMOXNEcUpjT20wendKWVJFRVRJN2JBL1QwWHd1ZlZWVlJ3TWpoOVpHWGlidCt4bGhVajhBYUZCaFlXRkpTVW5kUGo5aVBYcjArTXhMTEYyNmxNNC82K1RrMUVnMUp5ZW5iNzc1aG02M2JkdDJ5cFFwcTFldkZzKzNFUk1UazVTVXBLZW50M256NWxhdFd0RkNQVDI5alJzM0RobzBLRFkyTmkwdHpjckt5dG5aV1UxTjdmNzkrd0tCUUZWVmxSQnk4K2JOZHUzYTJkcmFYcjU4dWFLaVFrdExpN2FsMEI1VDlVWnk2TkNoNHVMaTBhTkgrL3Y3aXkrMGFOR2lDUk1tbkRwMWloYnUyYk9IRURKanhvdytmZnFJNjJ6ZHV2V3JyNzZTN0lvVEd4dWJtcHFxcDZlM2Z2MTZUVTFOV3ZqVlYxL05talhyOTk5L2w3d29iYU5ZdG15Wm5aMGRMZUZ3T0JNbVRBZ09EbzZNakZ5d1lFRWpqNDcyczVJc21UNTllbUJnSUoxT2F0V3FWWDUrZmp0MjdCZ3laTWhmZi8xVlZGUzBjdVZLcWZsZWVUemU1czJicmEydHhmZXlkdTNhWWNPR3hjVEU1T2ZuMDhvN2R1eVFQR1R5NU1rN2R1eDQ5T2hSYlcydFpCT1FscGJXNnRXcjFkWFZDU0dxcXFxTEZpMjZmUG55dzRjUCtYeSttcG9hbjgrblBka2toemoyN3QyN29WczdkT2pRdTNmdlhGeGN2di8rZTNHaHBhWGw4dVhMNTh5Wjg4OC8vOHlhTlV0eWdxekpreWVMVjZ4eWNIRHc4UEE0ZCs3Yy9mdjM2M1pDYTlGYVFIYVJYUHcyT0NNbFBPdEpKWElKQUxsUUxCQmN6TSs1bUoreklTV3BqWnI2NkE2ZHAxdDI3YW5mbXVtNEFLQlo0UFA1MTY1ZGk0cUtTazlQZjIvbDBOQlFBd09EejdsYzkrN2RjM056RHg4KzdPUGowMGpYMDBHREJrbnVkdXZXalJEeTVzMGJ1bnZ6NWsxQ3lJZ1JJOFNwQldWb2FPanE2bnJ4NHNXN2QrOWFXVmxwYUdnNE9EakV4TVFrSnljN09qcnllTHo3OSsrUEhEbXlhOWV1VVZGUmQrL2VIVEJnQUovUFQwNU83dHExYTBOOXRPZ29oVkdqUmtrVzJ0allFRUxvQ0wzS3lrcWE5Z1FFQkVqV2FkV3FWYTlldlNSN0FkSHVXTjdlM2pTckVYTnpjNVBNTHNyS3loSVNFdFRWMVljTUdkTFFSUnRSZDBaYWJXMXQ4WGFQSGozOC9Qd2lJaUwrK09PUC9mdjMyOWpZakI4L1h1b01XbHBhbnA2ZWtpWG01dWFXbHBZWkdSbVBIeitXVEVXcXFxcGV2SGlSbFpXVm5aMnRvcUpTWFYxZFVWRWgrVVBwM2J1MzVOWE56YzNWMWRWNVBGNXhjYkd4c2JHR2hvYWxwZVdUSjA4V0wxNjhZc1VLRXhPVHhtK04vdHpyQmp4bzBDQTlQYjJTa3BJblQ1NUlabFoxZjR2T25Uc24vaTJTRzgwNnUwZ29lcjMyNGYzSW5HeW1Bd0dBTDZXUXo5dVZtYm9yTTlYRDJIUzd2VXMzWFgybUl3SUFKajEvL2p3b0tPanQyN2ROZHNXbFM1Y1dGeGNuSkNUTW16ZHY3OTY5S2lvcTlWYVQramFkcGpUaTd2aDBQRU85aXhIUk45VEN3a0s2NitycUdoTVRFeGNYNStqb0dCOGZ6K2Z6WFYxZExTMHRDU0czYjk4ZU1HQkFjbkl5bjg5M2MzTnJLT0JYcjE0UlFzUU5LWklxS3l1cnE2dHpjbkpxYTJ2MTlQVHFKa3RTSlM5ZnZpU0VkT3pZVWFxYXJxNnU1RzVPVG81SUpPTHhlTGEydG5VdldscGEybENvMUh0bnBGMjRjT0hGaXhkRFFrTFliUGJQUC85Y2Q3UkorL2J0Nng3VnJsMjdqSXlNZCsvZTBkMWJ0Mjc5OGNjZlNVbEpVbU1rcEViR3QyM2JWdW84K3ZyNmVYbDU0akVTNjlldi8rNjc3eTVmdm56dDJqVVBENDlKa3lhSld4dnFhdnpuWGxKU1VsaFlLSmxkTlA1YkpEZWFiM2J4Nzh2bkUyNWZRM3NGZ0lLNGxKL1QvZXl4SU91ZWEzdGdVaXdBQlhYdjNyMmZmLzVac2grVXBxWm1telp0cEJvRUpEV1VESHc0RlJXVjRPQmdYMS9mdUxpNG9LQ2dYMzc1cGQ1cUxCYXJrVjA2TUxmZVFkaTBVTnc5cG4vLy9oczNicVI5bjJKaVlsUlVWUHIwNmFPbHBkV3VYYnZidDIrL3QxdVUrSFhaMWRWVmFtNHJNYnIwS3UzOEkwVnFuREY5MU9JK1VRMVZvME91MWRYVjY4MTVQbitCVjNWMWRWMWQzZUxpWWphYlhXL1k5YTYrUi9NSytoRE9uajI3Y09GQ2JXM3RiNzc1eHM3T3JtUEhqcWFtcGg0ZUhwSVRkbEZTUDdpNkpYWjJkaGN1WEFnTEN3c1BENCtLaW9xS2lnb0lDRmk5ZW5XOWtkT2ZlNzNoU2YzYzY3MVczV0RrUXpQTkxrSXlVdVlsM0JZeEhRWUFOTEYxanhJVDNyNDUxSGVnZ2FvYTA3RUFRSk42L2ZyMSt2WHJ4YW1GbDVmWGlCRWpQdi9OOVVNWUdCajg4Y2NmWThlT1BYSGlSSWNPSGViTW1mT3haNkRmaUV2TmtVclJyN2ZGZld3c0xDeE1UVTBURXhONVBONnRXN2ZzN2UxcHI2UStmZm9jUDM3ODlldlg4Zkh4clZxMWFtUnBJME5EdzdLeXNwa3paelkwUVRsdG9DZ29LQkNQN2hDampSVlNOV2xqaUNTcEV0cEhxN2EyOXJmZmZsTldsdjJyNDQ0ZE83S3lzanc5UFM5Y3VMQnExYW9EQnc1SVZhZzdiV3R0YlcxMmRyYTRXU000T0ppT05oRzNNd2lGd3ZMeThrK0xSMXRiZThhTUdkOSsrMjFrWk9UcTFhdkR3OFA3OSs4djFhbUphdHUyYlZsWjJZc1hMOHpOemFVK29zL3d2WDJyNUZKem5KRjIzOVAwK1VndEFCVFYrYnlYOXVmL1RTdVYvc0lKQU9UYnBrMmJxcXFxYU8rUmtKQ1FlZlBtTlUxcVFWbFpXVzNjdUpFUTh2dnZ2OWRkQU9HOVhGeGM2SHlqVW0rMGI5KytqWTZPVmxKUzZ0dTNyN2pRMWRWVklCQmN1SERoeVpNbkF3WU1vSVcwd3ZYcjE1T1NrdnIwNmRQSVN6eDlnVzZrcjVHcHFhbUJnWUZJSkpLNmtlZlBueWNuSjB1VzBJRVRaOCtlbFdxc09IWHFsT1N1a1pGUisvYnRCUUxCalJzM1B1QmhmSnlIRHgvdTM3Ky9TNWN1MjdadDY5MjdkMnhzN0lrVEo2VHE1T1hscGFXbFNaWmN2SGl4cUtpb2RldldYQzYzcHFZbUt5dExhb2gvUWtKQzNRbGhQd3FiemZieDhSazdkaXdoNU1HREIvWFdvVC8zc0xBd3FmTHIxNitYbEpSMDdOaXhLWCtIbTQ5bWwxM2NlcDAvSy81bWc0dkhBSUFDeUtvbzk3MXhxVVFnWURvUUFHZ2lzYkd4NHNYcGxpOWZibUZoMGZReGVIbDVmZmZkZDRTUUgzLzhVVHdaMUFjYU5HaFFseTVkaW9xS2xpNWRLaDRKOE83ZHUrWExsL040UEY5ZlgxTlRVM0ZsdXVvRmZTVVZUeFpFMzFOUG5qeko1L01iNlJaRkYzWmdzVmdIRHg0OGZ2eTR1SkRINDRXR2h0TDE4bGdzRmwxKzdyZmZmaE92b1BmNjllc2xTNVpJZGNVWk9uU29wcVptZG5iMjVzMmJ4ZS9pRVJFUlVWRlJVaGVsd3p6V3JGa2p1ZXJmMjdkdnQyelo4bEVQU2twMWRmWHk1Y3RyYTJ1WEwxL09ack9YTFZ2R1lyRisrZVdYdW8wVmdZR0JOSVdnYTNUUURteVRKazFTVmxabXM5bTBkVVdjVFdWbFphMWF0ZW9UNGlrcEtUbDA2SkM0QWEybXBvWSt3THFqTmFpSkV5ZXFxNnZmdUhGajE2NWQ0bVVybmo1OXVuNzlla0lJL1hWU1FNMnJaOVRMeWdyZkc1ZXFSV2kzQUZCMHFhVWxFKzljTyszbStRRjFBYURGRTM4VFAzVG8wQzVkdWpBVnh0eTVjek16TXk5ZXZEaG56cHlJaUlpNnc1MGJ3bWF6ZCt6WU1XWEtsTXVYTDkrNmRhdDc5KzZFa0pTVUZCNlA1K1RrdEdMRkNzbktMaTR1S2lvcVNVbEpabVptNGp6S3dNREF5c29xSVNGQk11V29sN1cxOVlJRkM3WnQyN1o4K2ZJZE8zWjA3dHhaS0JTbXBLUlVWbFllT1hLRTFwa3paODdObXpmVDA5TkhqaHpadlh0M1ZWWFZSNDhlZGUzYTFkUFQ4OHlaTStKVEdSZ1lyRjY5ZXNtU0pRY09IRGgzN3B5RmhjV3JWNjl5YzNOLy9QSEhEUnMyU0tZaUV5Wk11SDM3ZG5SMDlOaXhZODNOemMzTXpJcUxpeDgvZnF5aW9ySjQ4ZUxHSDA1T1RzN0FnUU9sQ29PQ2d0emQzWGZ0MnBXUmtURm8wQ0E2YzY2VmxaV3ZyKy94NDhjM2Jkb2t1YUtmcGFXbG1wcWF0N2MzaDhOaHM5bDBudG4rL2Z0LysrMjN0TUxZc1dPRGc0T1hMRmtTR2hxcXBLVDArUEZqSHgrZmtwS1N1dU11R2xkZFhiMXUzYnB0MjdaMTc5NWRSVVVsTXpPem9LQ2dTNWN1STBlT3JMZCtodzRkTm0vZUhCZ1l1SDM3OW4vKythZExseTVsWldWMDJZMHBVNlkwZEpUY2ExNXRGNkhQTTEvekc1elRHZ0FVeXBtYzdNVGlwcHMzQmdDWTh1N2R1N2k0T0xvdE5lZHBFMk94V0pzMmJlSnl1Y1hGeFRObnp2eW9kMU56Yy9NVEowNU1temF0WGJ0MkR4OCtURTFONVhLNVAvMzAwNzU5KzZTR1RXdHFhdHJiMjlmTkltam5LRXRMUzZtWmhlcWFOV3ZXN3QyN1hWeGNLaXNyNCtQam56MTc1dVRrRkJJU0lwN1RTVXRMNitEQmc1TW5UMjdUcGsxYVdscCtmdjdFaVJQLy92dnZ1aDJ1Um80Y3VYZnZYa2RIeC9MeThrZVBIcG1abVIwNGNJQkdJamx6SzV2TjNybHo1NG9WSzdwMTY1YWJtM3ZuenAzaTR1SVJJMFljUG56NHZVK21wcVltdDQ2cXFxcjA5UFRkdTNlcnFLZ3NXYkpFWFBtSEgzN1ExTlE4ZWZMa25UdDN4SVZxYW1yNzkrK25xNTZucGFXWm01c3ZXYkprMTY1ZDR0dVpQWHYyanovK2FHNXVucGFXOXViTm0rKysrNjZoY2RpTjA5SFJtVEZqaHJHeDhjT0hENU9Ua3cwTUROOCtISE1BQUNBQVNVUkJWQUlEQXlNaUlxUm03SlhrNmVuNTc3Ly9qaHc1VWtWRjVkNjllN201dWYzNzk5KzllL2VQUC83NENRSElCNWFvMlRRVVZOWUkyNThJS3hMd21RNEVBSnFMa1dZZFQ3cCt4WFFVQVBCbEpTUWtCQVVGMGY0bmYvLzlOOVBoQUxseTVjcWNPWE1HREJpd2UvZHVaaU41K1BEaG1ERmp1bmZ2L3UrLy96SWJDWHk0WnRSMjhjK3pUS1FXQUNEcDlLc1h6OHZMbUk0Q0FMNHM4WUlKaWprRXRobWlyL0tOckZFTjBJaG1sRjBjZnZHVTZSQUFvSGtSRVhMZ2VRYlRVUURBbDBYWFp4QXZMZ1pOYWMrZVBYUnFWNnFxcW1ycjFxMlhMMS9XMTllWFdnNGM0QU0xbDFIZHo4dkxiaFRtTVIwRkFEUTdoN09lcnJheFp6cUtaa0VrRW9sRUlxbDFad0dhMHBkWTYwQzhXQnN3NHVEQmcxdTNidTNRb1lPSmlRbVB4MHRQVDYrcXF0TFcxdDYrZlh2ZHBiNEJQa1J6eVM2aUMvUHdUd3NBMUpWWjlxNnFwa2FqdnBWUUZVRnRiYTFBSUJBS2hVS2hFRzlnMEJ6UUNVQlZWVlcvVUtZQlRleW5uMzQ2ZWZMazQ4ZVBFeE1UbFpTVVRFMU4rL1hyTjJuU0pNVmNCZzVrb3JuODB4RDdwcERwRUFDZ09hb2xKT0h0Ni81dDNqT0RpdnlwcnE3bTgvblYxZFZNQndMd1AyaXV5K2Z6Mld5MmhvYUdpb29LMHhIQlp4azhlUERnd1lPWmpxSkJOalkyNmVucFRFY0JINmU1WkJkSnhXK1lEZ0VBbXFtY3FncW1RMmhTSXBHb3ZMejhNMWVaQmZqU2FtcHF5c3ZMbFpXVk5UVTEyWXJhdWdnQWRUV1hVZDB2S3hYcjdRRUFQcHhDTGRvdEVvbEtTMHVSV2tCTElSUUtTMHRMQllyMFB5a0FOSzY1WkJlNVZaVk1od0FBelZTSklzMVZYVlpXaG5IYjBPSlVWRlJVVnVMdk9BQ1FacFJkQUFBMGhGZGJ3M1FJVGFTaW9xS21SbEZ1RnVRTW44OUhDd1lBSUxzQUFHZ3VoRUloWHM2Z1JhdXNyTVRNWmdDQTdBSUFvRm1vcXFwaU9nU0F6eUlTaWZCckRBRElMZ0FBbUZkVFU0T1IzQ0FIeEt0dUE0RENRbllCQU1BODlJa0N1WUZmWmdBRmgrd0NBSUI1ZUNFRHVZRldPQUFGaCt3Q0FJQmh0YlcxbUlVVzVBYXlDd0FGaCt3Q0FJQmhtSVVXNUFsK253RVVITElMQUFDR29lRUNBQURraGpMVEFZQjhLdmw2a3E2S0t0Mk9lMXZZKzhJcDhVZmZjN292N3RwRFQxWHRXa0h1N1BpYmVUeE1YMWkvTkc4L3JvNHUzYzZwcWpBN0VmYmh4dzVzMis2M1hpNGNIZDJVa3VLNUNURnhiMTkvc1RCQkJwQmRnSndSaVVRc0ZvdnBLQUNBR1dpN2dDWTFzRzI3WUljK0hiUzBkVlJVUnBwMS9OUFpsZW1JNUpDZWl1cEpWMDg3L2RhYWJHWEgxa2FSQTRhb0s3R1pEZ29BQUFBVWdxSzBYVXcyNSt6djdTWlZtUEt1MlByc3NjWVBUQi91eDJtbEsxVm9jL2JZbzNmRnNvN3hQK29ObFJBaUlxUkNXRjBzRUR4K1YzeWpNQzgwNjhtTGl2SXZGTU9YNDlTNmplUnViOE0yRGRkbG50VFBZbkZpM05iVUJ3MVZ6aG9aMEZGTG0yNVhDSVhhUi9ZM1NZejE0T3JvNnFpb2lIZU4xTlF0V3Vta2ZMSGZXQUFBQUFBeGhXNjc2SzZyYjZ0bjBFZ0ZCd1BEdXFrRlUxaUVhQ3VydE5mVThteG50dDdXTVhPNC84ODlIRnBjdy9POW9qZVN1d2xGNkxFamV4bGw3OHFFMWVMZElnSC9XWG1wVkIxTk50dmJ0TU11eDM3WlB1T2FQRUJRT0pjdlg1NDhlYktibTV1SGgwZFJVZEhaczJjSERCaXdaODhlQmtONisvYnQrdlhyaHc4ZjNyZHYzNUNRRUFZamFkeVpNMmVjbloxLyt1a25jY25HalJzSERSb1VFeFBEYUZ3QUFBMVNsTGFMaG96clpKbWNGTi9RcCtNN1dUWnRPQjlCUlVscGhYVlBWYmJTa3NRRzQyK0dMdWZuTEVtTVc5NjlaeXNWbFp1RitUUGliaklka1J3cUZnaSt2bmw1cDJNL2MrMVdHV1h2WnNiZHJQcmZLVngrc1hPYXo3VldaNk83bEZ3NWRPaFFjSEN3ZUpmTlpyZHQyN1pmdjM1VHAwN1YxOWRuTUxCang0NXQyYktGeFdKMTc5Njl2THhjS0JUR3hjVlZWVlhkdW5Wcit2VHA0bXFGaFlVdlg3NjB0N2R2Z3BBcUt5dW5UWnVXbTV0cmFHallyVnUzaHVZNGtucWtMQlpMVDArdlI0OGVZOGVPN2RXclZ4UEVXYStZbUpqeTh2S0VoSVMrZmZzeUZRTUFRQ01VUGJzWTI5SGl4NlI0VVgwZktSSGkzOUdpNlVPU2tsVlJsbE5aU1FneFVGUHJxS1d0eWY2Zkg5bENxeDU3bnFSbGxrbC9NOTJjYlVsOXNDWDFnUXFMVlMycTk4R0RERnpJZTJWeCtyQ3FrcEtndnVIQzFycjZTQzNrbFphV2xwNmVua2drS2lvcXlzM05QWExrU0hSMDlMNTkrd3dORFprS0tUdzhuQkN5WWNNR2QzZDNXakp6NXN3MmJkb01IanhZWENjbUptYmh3b1VEQnc1c211d2lPam82TnpmWHlzcHF6NTQ5cXFxcWpWZW1qNVFRVWxGUlVWeGNIQjBkSFIwZHZXelpNaDhmbnlZSXRhN1ZxMWZmdlh0MzdOaXhqRndkQU9DOUZERzdlRkpXMmttN2xUS0xSUWpwb0tYZHo4ajQ1dXY4dXRYY2pVM2JhV2lLRDdGc3BkUGtrUkpDeVA5bFBCYjM5ZGRnc3hkYTlmaloxa0g4S1p2RkdtWFdlWE5xTWlPeGZRNmtGazJnM3RRQzVKdTd1L3ZLbFN2cDl0MjdkNWN0VzFaUVVQRDMzMzhIQmdZeUZWSmVYaDRocEYrL2Z1SVNVMVBUNzcvL1hySk9WVldUemgxSFEzSjJkbjV2YWlIMVNBc0tDclpzMlhMejVzMXQyN1lOSGp4WVcxdjd5d2NyemNIQndjSEI0UU1xQWdBd1F4SEhYVlNMYWg4VXZ4WHZqbXVnKzVOa3Q2aUhKVVZORXRwN1ZOWFVyRTlKUFAzcWhXUmhGeDFtMGg0QWFPWWNIUjM5L2YwSklhbXBxUXlHUWVmYi9aRDMrQ1lqRW9rSUlTb1NreDk4b0xadDI2NWJ0MDVOVFkzSDR6SDdWQUVBbWkxRmJMdFFWMkpmZVpQVHkrQS8vUVMrN21BK0x5Rkc2cXQwZFNYMnFQYWQ2SGFKUUpCVlVWYjNQQ1lhbXRrKzQ5Z1NVM3AzT0JuMnNySkNxdHJkSVQ0T0JrWjArMmw1cWVYcGlNK01QK1oxd1Fpemp1SmREWFk5UDBRdHR2SjBTNnVSWnAyNjZ1b1pxS29WQy9pcHBTV25YNzNZblpsYVVTT3NXNytYZnVzaEp1MTdHN2Jwcm12UVZsMURXWW4xbHMrL1gvVG1XUGF6c0t3bmpiUXpqRER0T05tYzQyUm9aS1NtVVNUZzMzbGQ4R3ZxZzVnM0JRM1Z0OWJWZnpoc2pIajMxOVFIZ1lseGROdFlYU1BQOXh2eFI2RlpUNzY1ZmEyMXF0cjMzTzVqT3BoMzB0SVdFWkwycnVUQTg0emRtYW5DQmtMcXBkOTZOcWViZTF0VEV3M055aHJoZytLaVBVOVN3MTQ4UGR6WFhiS2ZtLzdSQXlYVmdvYUMvRUk2YUdvTk5lbmcycmFkalo1QmUwMHRUYmJ5dTJwQldtbkorZHlYZjJTbUZnbjQ3ejJERWlFVHpUbVRPbk82NmVycHFLam1WVlZlTGNqZGx2YXc3bnhRYjBaUGJLMm1ScmZ2RmIxeGlEclIySFJrNC83VDkvM1VxeGMrTnk2S3kvVlVWQ2VaYzRhWi9qLzI3anVzcWFSckFQaWtRQWk5U084Z29BaUswbFlGUmJHaHVOWlZzYURZMWw1WFhWZXNXUFlUeTc3S1dnRTdWdXdOVVZhUkxnSUswbnNIQVNHVVFFakk5OGZvTllSZWczSit6ejQreWMzTnZTYzNMTXk1TTJkR1k0Q1VqQnlOeHVGeWk2cXJVeXZLMzM3T081VVltdzhMbGZ3SXBLU2tpSDk1aFlhR1hyNThPUzR1anMxbTYrcnF6cG8xeTg3T2puaDEwNlpOZ1lHQlI0NGNVVlZWUFhQbVRFUkVCSXZGTWpJeVdyZHVYYjkrL1hpUHcrRnc3dDI3OStEQmc0eU1ER0ZoWVdOajR5VkxsaGdaR2VGWHg0NGR5MkI4SGJkcGFXbUpFTEsxdFQxNDhPREZpeGRQbno3dDRPQ3dZY09Hb0tDZ2pSczM0bjMrKys4L3ZOdnk1Y3VYTEZtQ0VLcW9xTGh6NTQ2dnIyOU9UZzZGUXRIUTBGaThlTEcxdFhVekh6azNOL2ZhdFd1aG9hRUZCUVZDUWtMYTJ0b1RKMDZjT25VcWhVSkJDTjI2ZGV2bzBhTjRUM2QzZDNkM2Q0VFFqUnMzdExXMVczbEo2WFM2ckt4c1hsNGU3eW9selY4SGhCQ2J6WDd5NUltUGowOVNVbEpGUllXY25KeTF0ZldLRlN2NHZwcjQrSGdQRDQrb3FLaWFtaHB0YmUxRml4WTFER0RkdW5XaG9hRkhqaHdocnNQSWtTT3JxNnY5L1B3aUl5TXZYTGlRbEpSRW85R0dEeCsrZnYxNnZwS2I2T2pvaXhjdmZ2ejRzYWFtUmxkWGQvSGl4V1ZsWlM0dUx1UEhqOSszYjE4cnJ3QUFBRFN2TjJZWGRDcjFTVTdtR3YwQitLa2NqVFpPV2UxSmJoYnZQdmFxR3NSaWNJOXpNb1RKalhUeTVES3JmUEt5SjZxb0Uxc21xV2ljU2E1M04wdFpoRzc2TGJWQUNGMUxTKzZNK091Tm1NOXFNQy90R0NYVnkwTnRpR0ZkQ0NFRkVicUNDSDJrZ3ZJZi9RZE85WDhSVm45dHRZQ3h2dzZYVitRN2lBcGRWRVZWdzE1Vlk2MkIwYTl2ZkhLWlZYdzdpRkdvTjZ4czdWVTFpQzFLSXZScDZscS9xbWt1REg3ZDRVK0pFRUtEcEdVZjJVeFFGeFVqdHBqTHladkx5ZHNwcTAveGY4RnBrR0FjR0dUMnA2RUorVnUrSjBLaDJDZ3EyeWdxajFWVzY1UjRPdUxnSVBOdGhvUEk5WmVYNmtNVHNaSlhzcEpYMnREUGVMci9pNERQVFdabENDRXBJU0Z2NjdHMlNxckVGbTF4aVNYaUJndDE5RmVGQlp4UGllL2NnS2VvYVhwWWppUlNGRXhEVEZ4RFROeEdVZG0vTUQ4L1A2ZHp6d2k2UWtoSUNFS0lyL3ozeXBVcmJtNXVaREs1Zi8vK1ZDbzFOaloyejU0OTJkblp2RFhXQ0tHMHRMUmR1M2JKeXNwcWFXa2xKU1c5Zi85KzFhcFZYbDVlU2twS2VBYzJtNzE5KzNaL2YzOVJVVkVqSXlNR2d4RVVGQlFXRm5iczJER2NKSmlabVZWV1ZvYUdoaExaaGI2K1BsK0VNakl5bHBhV0pTVWxTVWxKTWpJeWVBYzFOVFdjV2l4WnNpUTlQYjFQbno2REJ3Lys4dVZMU2tyS2h3OGZtc2t1M3IxN3QyM2J0c3JLU21scGFXTmo0L0x5OHBpWW1KaVltSUNBQUZkWFZ5cVZxcVNrWkdscG1adWJtNVdWcGFxcWlrOGtLaXJhMUFFYnlzM054UU9yaUlTa3hldUFFUEwyOWo1MjdCaWRUamMwTk1UWC9PN2R1M0Z4Y1o2ZW51UnZmMTlldjM3OTExOS9jVGdjQlFVRlhWM2Q5UFQwUC8vOGszZEVXZk9lUFh0MjVNZ1JQVDA5VFUzTnBLU2taOCtlcGFXbGVYcDZVcjRWV2IxOCtkTFoyWm5MNWVManA2V2wvZkhISHlOR3dLSkRBSUJPMWh1ekN4RXl4VGMvcDdDYXFTQkN4MXZtYWV2eFpSZTh3Nlc4MGxPbXFtczJPQXhDQ0htbUpQQm1GL2FxL05tRnZhb21iM1B5YW5wU0I0T25rY2tPbXZXR2NqM1B5K1o5T2xWTjg1YlZHS0hHMGlHRWtESmQxTS9XM3V6NTNYaEdHYkhSUkVhdW1UT2F5dmE1WXozRzZzVkQzaUg4RkJMcHNjMEVHMFhsaHZ0VFNLU3pGdGFONW1OdElrZWpQUnc1bmplMUlFeFMxVmpldDkvcHBIcVgrdEFnOHo4SG1EUjZxRVU2K3N3bTVvVHBOZ09sWmNsTnIxd3JUeE41TUhMOHdDZDNjaHBrY1JnWmthNE5HODJiV2hDb0pOSlpTK3ZNcWdxZitqOEpIV0VscitodFBaWUNTKzMrc0dwcmEzTnljcTVmdng0WUdHaHBhZm5ycjc4U0w0V0hoN3U1dVVsS1NoNDdkc3pZMkJnaGxKeWN2SExsU25kMzl6Rmp4dkRld2o5Mzd0eTZkZXRtelpxRkozUmF1WEpsZG5iMm5UdDNpSklKVDA5UGYzLy8vdjM3dTdxNnlzdkxJNFI4Zkh4MjdkcDE0TUNCdTNmdlVxblVRNGNPSVlSKytlVVhMcGQ3NHNTSlJrUHQzNy8vaVJNblhyNTh1V1BIRGhNVGs3Ly8vcHQ0NmZIangrbnA2YWFtcHYvODh3OGVXRlZXVnBhYm05dlVweTRxS3RxK2ZYdGxaZVhTcFV1ZG5KeW9WQ3BDS0RVMWRkT21UVUZCUVJjdlhseTZkT21JRVNOR2pCamg0ZUZ4N3R3NU96czd2b1NxUlltSmlmZ2UvN1JwMHhRVUZGcDVIUkJDSWlJaUd6ZHVuRHAxcW9pSUNKNFBkOEdDQlhGeGNXRmhZYi84OGd0QzZQUG56L3YyN2VOd09LdFhyMTZ3WUFHSlJPSndPQjRlSGg0ZUhxMk03Zno1ODJmUG5oMDBhQkJDS0RJeWNzMmFOZkh4OGFHaG9jT0dEY01WSS92MzcrZHl1ZXZYcjNkd2NNREhQMy8rL0lVTEFsdVpCd0R3cytxVjJRV0Z3dUZ5YjJTa3JEUDQybTM5cTZxbUdJVktEQm1TRmhLZXFQbzFaL2hjVSsyYm56MURvL0ZPODRmWjZaOXJxdVZwSXZqcGFDVlZPb1hDMjVDZHJQYjkxbjVZOGVjT1R1NmtLeTV4MXNMYVFQSjdUN3AvWWQ2YndqemVIUzRQRzBXa0ZoWHMydVB4MGZGbHBVYlNzdXY3R2VINXBzU29WSTlmUmc1LzhaRHY0Q2tWRE4rOG5FOWxYeGkxTEEweDhXVzYvVFMrclEwM3RJK2l2YXJtdzV6djlSNWJEUWZ4cFJaRk5kVXhwVjhVNmZUK2t0SmkxRTc0dVpxZ3JJNFFxdUt3M3hjWHFZdUphWWxKOEw2NlNuOEFiM1poSmErNHJYNXFVVlBIZVY5U1JDR1JUR1hscVNRU3ZUT21TSElkYk9rNjJMSWpSeWl1cVhtUm54MWUvTG1vcHJvUFRXU0dodmF3UGw5N2pXU0ZhWnY3RDl3VUVkTG9HNVhwb3BOVU5SQkNxUlhsR1pYbHV1S1N4TGVEMTBMNTEzeTQzc09ielZmS0p6TEtQRklTRUVMamxOVjQwemE4RVNFVStlWHJhaVI3QjVyeHBoWVBzek9lNVdaVmNkZ3FkTkZoOG9yamVrQmZFR2pLbzBlUEhqMTZSRHlkUG4zNmhnMGJlQXNNOEZpZ0RSczI0TlFDSWRTM2I5OVpzMmE1dTd2NytQaXNXTEdDMkhQSWtDRTR0VUFJS1Nnb3pKMDc5L0Rod3g4L2ZwMWtvcnk4M012TGkwS2h1TGk0NENZMVFtajgrUEgzNzkrUGlJaUlqSXcwTnpmdjRHY3BMQ3pFNlFkUnN5RWxKZFZ3bEJmaDl1M2I1ZVhsWm1abXZEbURqbzdPeG8wYnQyN2RldlBtVFNjbkowcmJmeFg0K2ZsRlJFUWdoQmdNUm5sNXViQ3c4Tnk1YzFldlhvMWZiZVYxbURKbEN1OHg1ZVRreG84ZjcrWGw5ZW5USjV4ZDNMMTd0N0t5MHN6TXpOSFJFZTlEb1ZDV0wxOGVFeE9ETzM5YTVPRGdnRk1MaE5EZ3dZTnRiR3hldm56NThlTkhuRjNjdTNlUHlXUmFXRmpNblR1WE9QNktGU3MrZnZ6NC92Mzd0bDRUQUFCb1JtL01MbkRqKzBwYUVwRmRpRkdwVTlRMHZUSlM4Tk9aR3RvMDh0ZS9RTGN5VXBvYTRvOG5QcnFhbHJTeDM5Yy8wblFLWmJTaUN0RU5RcWRReGloOWI0ZGRUV3RQeDhWYS9RRXpOYlFSUWlwME1iNGIrUm1WRmZPRC91UGRzbStnbVFUMWF6T0N6ZVhhdm5yeWRSQlVSc3FMdk96L3h0ampsNGIxVWJTVWt3LzlOajdxZmNubi9UR1JML056ZUQvbjZjVFl1TW16aU1ScG1yb1drVjJJVWloYitnL2tQZStSdUk5L1JZWGg4b3h4U3FwM1Jvd2x3dWlJME9MQ3lhOTlQdGRVSTRSVzlPMS8ydUw3Q0FFaktSazVZVnJ4dDFxRm5VWkRlRyt6K3hYa3pnbDRoZCtvS3k3eHlHWkNmMG5wanNmVEVmblZ6R1doL2xmVGtxdnJ2aWVmeCtLalg5bE9HcTJvZ3A5T1U5ZHFLcnRBQ0ZWek9JdUNYOS9NVE1WUFYvVHRmOHJDaXZqVXV1S1N0a3FxTDVzZHJSUlVWQkJVVklBUWVseS9VMmhwcUQvZm5yeHJxTC9JeTU3Q1U0eUJoOEIxYzZmR3RXdlhRajg0ZCs4NXU5V2VQWHNhRGhscUgzRnhjVmxaV1M2WFcxWld4bUF3N3Q2OSsrN2R1MzM3OWhrYUd1S21jR1JrSkkxR3M3VzE1WDBYZmpVeE1aRjNJOStZR1FNREEzelRIVCtOaW9waU1wbW1wcWJxNnVwOGg0cUlpRWhNVE94NGRvR2p1bmZ2bnA2ZTNyaHg0OGd0OVlnR0J3Y2poSDc3N1RlKzdTTkhqcFNVbEdRd0dLbXBxWHA2ZW0wTm83S3lzckx5YTBFZDdwRGhIYTNVMXV0UVVGQ1FsWldWbFpXVmxKU0VNeGE4SGFjUU0yYk00RHY3c0dIRFdwbGROUHkrWHI1OFNYeGZZV0ZodU11RjcxMVdWbFpka1YzTW16ZnZ5eGYrZXJEV2lJbUo2ZlJnQUFEZHJEZG1GMWg0U1ZFOG83VGZ0MGJuWEsyK1JIYkJOeXlxK2VONHBpUVEyUVVldEVOa0Y3Wktxc1F0Y3phWGV5T2poVU0xQ285MGI3ajlRWGJHNzJGdkMzZ3FhMldGYWJ5RnkyNEpNYnoxRmE4TDh6NldsZ3o4dGpiNWVHVjFJcnV3ZWZtNFlmNVV6S3A1a1pkTlRKdzFtR2YwMUs5cVdqTEMzNGZqQnhVVmJJbjgvc2Z2Ulg3TzFvaFEza3lnZlRoYzdxTGcxemhEUUFpZFNZNXowald3a1B0ZXhLSW5JVlZjWElnYnU3eVZGWjlycW1mNCt4SkYyeWtWNVhNRC9jSW5UQlBzT0o5bG9mNk5KcW5YMDVPSjdFSkxURUphU0xpcGN2TS9vOEtJMUFKZmtESEtxalBVdi9lcWpWUlFiajY3YUQwaDB2ZG1uSTY0cEpTUVVGbnQ5OFcvb1o2N0p4czFhaFF4ZmVybno1ODlQVDN2M3IyN2NlUEdXN2R1U1VsSjRZS0JtcHFha1NNYnFlOHZMNjgzZlFVeDhnZkQ5Y0ZzOXRjKzNweWNISVRRKy9mdmlkS0NaZzdWUHFOSGo1NDBhZEtUSjA5Mjc5NTk1c3laR1RObVRKczJyWmxKWVBHbjQydmxZMHBLU2d3R282aW9xQjNaeGVUSms1MmRuUmtNeHYzNzkvLzk5OS90MjdlZk8zZXVmLy8rK05WV1hvZnk4bkozZDNjL1B6L2NJVVBnZnJ0N2xaMmQzV2p3a3EyZUZiRDU3d3NmSDllWnRPLzQzWU1FQXpJQitQSDEzdXdDSVhRMUxabFlPMktjc2hxK0Y2NUtGeDJwOEhYTVQxcEZlVkRUMHg5aE1XVmYzaFYvTnYvVzZwMmtvb0ZRSUg0OG1hZmkrVVZlTnRGUTdxQ0NhdVowZjkrR2dka29Ldk0yb0ova1pvbVE2NDBCU0s4b0o3S0xnVEt5eEhiOHg0MUNJaGxJU0EyUWx0RVZsOVNWa05RVmwrU3R4NUQ3MW9tQmh5SHhIdmJvdCtVNENCZFRFOTNNaDNld05SOVJVc1JiSElJUWVsMlF5NXRkU0g0YjdERk1YcEgzVEpkVEUva2E2RkZmaXNPS0M0ZjI0YTljNzA1RWFxRWhLalpRUms1WFhCSmZaeU9wZWpPNnlORm9qV1lYTlhXY2M4bjgwMStlUzRyanpTNEdTSFhhZXN5eFpWOEdmZnYyKzBwSWZyTC96UzNoazFkNmNtYURLZEZBVHlZdkw3OXQyN2FZbUpqRXhNU1hMMThTOThWcE5Cb2VMY05IUTBPRDl5bGZPNC92S1c0V0t5a3BFZTFzWHBxYWpkZXF0UW1aVE42MWE5ZXZ2LzdxNWVYMTl1MWJOemUzNjlldkh6dDJqRy9lS2dLZXhLblJzVSs0MzZNZHc2SUlrcEtTam82T0xCYnIvUG56ZS9mdXZYTGxDaDV2MXByclVGdGJ1MkxGaXVUazVDRkRoc3lmUDE5WFYxZEZSY1hmMy8vNDhlUEVuaXdXQzVkbjhCMmhxWFhFRzJyKys4TEhiMWkvWHN0ejQ2QW40TUpTU0FEOCtIcDFkbkV0UGNsbGtCbitCU3hFSnYrbW9YTW1PVzZPcGk1UmZYczlvMVZUUEhtbUpCRFpoWWFZdUxHVVRIVFpGeEpDOXFyZi83NjJiMWhVb3hSRjZKNi9qQnovMzlPTStyTkY2VXZVRzQ3c08zcGlNd2VSRS83K04weVZMcnJEYVBCc1RWMVpZVnBUKy9QT2U2dFgvMFFSSlVWOE8xZlhjYktyS2pVYjYzSnB2YlFHc3dEenpWc2wvSzJod0JkUGFIRWhhaUNwbk5IeDdPSmNjdHp0ekxTbVhyMDZiSlRpdDNrQ0dxSlRLT3NOakpiMjdhY3IzdHlkd2tibkY4YUpic1BDOUpTS2VtVThNazEvZlczMVQwSU03OXkxcW5TeFF5WVdCMDBzL2l2SVBSNGYvVGduczdOTzFFcno1czNiODNkM0xPRXNLRXdtczdxNmMrNCtOTlMzYjkvRXhFUjg2MXBXVmhhM3d2ZnYzMC90V0gyVW5Kd2NYaGVQdHc2N0s1aVltSmlZbU9UbTVycTZ1Z1lGQlIwNGNPREtsU3VON2lrdkwxOVJVWkdWbGFXbHBjWDNFcTRGSjJhN2FyZEZpeGI1K2ZtbHBLVGN1SEZqd1lJRnJid08vLzMzWDNKeXNybTV1WnViRzdHeG9xTGVMM0FwS1NrbWs1bVhsOGZYZllIN1JqcE9VbElTSDUrdit3SjMrSFM2YTlldXRha1g0dW5UcHlkUG5rUUk4VTdqQ3dENFFmWEcxZlFJNlpVVkFZWGZWK25HcGR1L2Flb1FXMW9jRm9WZHowam1iZm5acTJuaXFaWlV2czBKVzhHdWZaQ2QzcjRndDBTR2tyek9hejI0ZnAxbllKV0JwTlN6VVhhUzlXc2JaR2x0YUZ3UzA5cGF5TWwvbURoenBaNGhYMnJCcXF1cllEZCtUMHU2L3A0NWpkM1Babk03dWtwMGJZTjFwbXVhdUlmSDE2b3VhcXlQcU9IUjJpR3BuUEV5UDZlcC82cWJ2c1VvSzB3TEhqZmxrSWtGWDJwUngrVithY1V5RjAxOTl2TDZOeDA3Y1VEQnhkVEVuUi9EK1NxT1NBaU5WbFI1TkhMOC9SSGpPcVZLSG5TRHVycTZoSVFFM1BKR0NQWHAwMGRGUmFXMnRqWW9LS2lEUjhaRjRiR3hzWjgvZjI3RjdpM0FxUTYrdjk0b0ZSVVZGeGNYWEJ4U1U5UDQvelc0d3NIYjI1dHZlMEJBQUlQQlVGTlQ0K3VjYVYrY0d6WnNRQWg1ZUhqZ01VNnR1UTRaR1JrTjI4M2g0ZUc4VDNHUnlmUG56M2szc2xnc1gxL2ZEc2JNZS95blQ1L3lIZi9seTVlZGNud0FBQ0QwNnV5Q2I0cllrUXJLdXVJU0ZuSmZoNjUrTEMxcHVFaFpvOHBxYTcxNUJzUlBVdEZBQ0UzbTZiaTRtNVZlMWJFWlVUTXFLK1lIK3ZGT09kcGZVdnBmODNwejJEZlR1bTBLalV5K2JUV0dXTk9nb0pyNTE0ZDNJMTgrVXIvblJiL2hjVGFwOFpWb09mVXpCNm5HbHVDVkZPcStkWG41ZXRKbGhmbUhGaUNFeER0akdxdDJPMjFoUlF3MHFxbmpuRWlJbWZUNnVkN0RteUkzUEJ4YnR6WUlwYkY2Vm9YNlhTV3RURlJhYVg5TTVJREh0ODhueDVjM1NES25xR2tlR3pLMEU4OEZ1a2hKU2NtQkF3ZFNVbEtFaFlWSGpScUZOK0pwb0Z4ZFhZblpuL0NlK001eDZ5a3JLMXRiV3pPWnpGMjdkaFVVZkIrb21aeWNmUFhxMWJhR2lwT2Z1TGc0SnBOSmpIRjYvdng1U3NyM3V5cTRERnBhV3ByV3hKMlUyYk5uMDJpMDRPQmdUMDlQWWtCUldscmFzV1BIRUVKNGViNk9zN0N3c0xLeVlqS1plSTdkMWx3SDNMOFJFQkJRVlZXRmYyVjVlSGhFUmtieUh0YmUzaDYzL29ubWZrMU56WkVqUi9MejgxRm53Sk5XUFh2MmpFaFhxcXVyRHg4KzNGbkhCd0FBUXE4ZUdZVVF1cFdSZXNKc0dKNGhTb2hNM21JNGlMai8yNmFWN3p4VEUrWnJmeTBXL0tXUGdxd3dqWGVadVN1ZE1TeXFEcUdsSWY1eGszOFQvOVpsTVY5YjcxWm02cU52dzFRSzZ0ZmFqbno1eUwrd2hUOGJFMVUwaUpKeERwZHI3ZnVRZDg1Y2hTYkcrUlRYdjNHb0p5RlZWRk52TUpJYVhVeWUxa2dUdjR2d3JYS3RMOW5JaEpXRG1sM1RvMHZKQ2RObThsUkhyQXdMdUpENmZXWWVCVnFUZzZsNGFZdEprSGlLTnpDK3NWNUo1V1dvWFJvZUdVc3NMMXNlOW5aZGVKQzlxc1lhZ3dGRVBSSkN5RWxYZjJ0a2FNUEVBd2djTVgxcVpXVmxhV2twTGpiWXNXT0hzdkxYcjIvV3JGbGhZV0ZCUVVITGxpM1QxTlJVVVZFcExTMU5TRWdRRWhKYXUzWnRtODYxWmN1V2xKU1VpSWlJbVRObmFtbHB5Y25KNWVibVptUmtEQjA2ZFA3OCtXMDZsTDYrdnJLeWNsNWUzcXhaczlUVjFZY09IYnBnd1lLb3FLamR1M2RyYTJzckt5c3pHSXhQbno0aGhJalZOaHBTVTFQYnMyZlBybDI3enA0OWUvUG1UUjBkbllxS0Nqd1Jsb09EdzhTSnpRMFdiWlAxNjljSEJ3ZjcrdnBPbno1OXlKQWhMVjZIVWFOR25UMTdOaWtwYWRxMGFYcDZlbGxaV1F3R1krYk1tWGZ1M0NHT09YejRjRnpDdm1QSGpyTm56L2JwMHljbEpZWEw1UzVhdEFoUEl0eEJRNGNPL2ZYWFh4OCtmT2pzN0h6Ky9IazVPYm5rNUdRU2llVGs1T1R1N3Q3aWZGd0FBTkI2dmYwWFNta3Q2d25QSVBMRk9nYjRBYmZWUlJmWTY0SzgxSXF2ZFFJVUVtbUNzdHBnMlQ3NGFTNnp5cStUWnZMSlpsYTZSTmU3M2VWbU5senMyMGo5MEtKNlRmeGZWVnV1cXVTdDdjNnFxdUJOTFlSSXBPSHlqWTlSL2xoYXpQdDBwWjRoM3c3citnMW84ZFNkNkdOcENlL1Q1WDM3Q2RVZkpEUldTYldmNEdha05hcS9qcDVmUWIyMXdFWTF0aUpoUTJKVTZzejZpNjZRRVZxbFgrL0tCemE3MURjdnZtWE9lWmQxYjZpNmpuTW5LODNtNVdQZXNuSWFtYUl0THRITXU0Q2dWRlpXNXVUazVPVGtsSldWeWN2TGp4OC8vdUxGaXhNbVRDQjJvRkFvcnE2dUd6ZHUxTmZYejgvUGYvZnVYV2xwcVoyZFhUdWFzSXFLaWhjdVhIQndjSkNYbDA5TlRZMklpS0JTcVFzV0xOaTVjMmRiRHlVa0pIVDQ4T0ZCZ3dZeEdJeVVsQlJGUlVXRTBMaHg0NFlQSDg1Z01ONjllMWRVVkdSalkrUHU3ajU1OHVSbWpqTjY5T2hMaENXbDhRQUFJQUJKUkVGVWx5N1oyZGtKQ1FsOStQQWhQejkvNk5DaFI0OGV4Y09aT291R2hnYWU5OWJWMVpYTlpyZDRIV1JrWkU2ZlBtMWxaY1hsY2o5OStxU2xwWFgrL1BtR2hlL096czRiTjI3VTF0Yk95OHRMVFUyMXNMQzRkT2tTa1JaMjNQYnQyemR2M3F5am81T2JtNXVhbWpwczJMQ0xGeS9pcWFYYXRGbzVBQUEwcjdmM1hlQ09oZW5mYmkwVDY5QUZGT1pudFdWNkhDNUNGMU1UOWczOE9nUFZLdjBCUkhQeWVucHlKd3o1LythZmhPZ2xmUTJJQW00Tk1mRTlBMDN4aExDUlg0clRLOHVKVmVjMjlqUCtVRnB5TlMySnR5RkpRbWlNa21vMWgvUDJjejdmeEtOcW91SUdFbElKNVdXNDVYcDRzS1ZPRTgxSDM3eWN2d1lNSnA3TzFlcjdwakNQV0pGdG1XNi9UZjBHTnZyR0xoTDRPYitTelNhVzhOTVNremhyYWIzNlhTQXVockdRazc4OGJGUjN4c09IYjkzME1VcXF4TFdhb2E0OVQ3dTE4Mk9lTkJ1ZVhsSHhydVF6cmhFL1pXN0ZPNmxYVVUzMTgvcnJ6VGVqclA2MFZHdjBCL3oxNFIxQ1NKSXF4R0RYVWtpa2ZRTk5qOFpGODNVS3BkU2ZZN1FTT2k1Nm1Qbno1N2V5eDRCS3BjNlpNMmZPbkRsTjdZQ0hFdkZSVVZGcHVQQ0N0TFQwaGcwYm1tKzdoNFR3citLeWFOR2lSWXNXOFczVTE5Yy9kKzRjNzVZaFE0WU1HVEtrbVNNM1NsZFhkOCtlUGMzdnMyVEprdFlNbEdybWttN2N1SEhqeG8zRTB4YXZnNDZPenRHalIzbTM0RVVNZWJlUXllU0czNHVLaWdvZU5FVm91T3I1bXpkdkdwN1IzdDZlNzQxa01ubldyRmw4SjgzS3lzSm5hU3B5QUFCb0s4Z3UwTlBjckJKV0RWOU44N1gwTm5SY1lCZFRFL2NZbStLNzFNTjU1bXk5MnZaRE5ZTlZWN2MrUE9qWktEdGl5NForeGxmU2tqNldsbkM0M0VPZm9zNWFXT1B0WkJMcDhsQ2I3UU5NUW9vS2NxcXFxQ1NTdHJpRWxZS1NLbDFzV2FnL3ppNlNlU1lkb3BKSXdlT25lS1VucytycVJpbXFtRFE5bE9oMVlkNm5zaS9FL0tjVUVzbmRjc1JPb3lHcEZRd2RjY2tPVGhYVkRoVnM5c1hVaE5YNjN6dE1uSFFNcHFscFIzMHBscVhSaUVsNEJTVzUvb0NsTXhiV3RrcXFHUlhsZzJYN2pHL0xvdGVLSXZUUUNWT2p2aFF6YWxrbU1uSlM5U3RiWEdNLzFyUzZjajJtdEY1QjBmWUJKdFBVdFpnY1RucEYrZlMzdmlTRS9ob3dlSFAvZ2M5enM0TStGK1JWVjlFcGxDR3lmWnkrOWV3aGhESXJLNGpPT2dEQUQ0ckpaTDU2OVFvaFpHWm1KdWhZQUFBL0Q4Z3VFS3V1N2xaRzZncTk3MU9WMTliVjNlYXAwbTZscktwSzMvd2N2dmJpcDdJdlVWK0ttMzVUZXp6UHkzNlluZkdyMnRkZWRTcUpkTmJDZXZpTEIzVUluVXVPSDZ1a3hqdUVwcitrZERQTFZEL0t6aWhuMXhMcmFzc0kwNGcyT3F1dUx2SkxrYVdjUXFOdi9EMzA3WnV4azNsWHROQVVFeWZ5aWpoR3FaYVlSSGRPSytUOElYeUttcFlhei9yVDBzTENOdDhHSFJWVU14TVpaZFlLSFoyTXNuM1NLeXVDaWdxR2ZhdVJvSkpJRGp5TEh2b1g1bzFRYUhua1EyMWRIWVZFSXBOSWd4dkwrdDRXNWgrTjUxOTFwQmwzc2xJUG1wanpmbjE0NUZnbXp4ekhOREpsaXBybUZMWEd4OWR0alF5RlNla0IrSUY4L3Z6NTFhdFhkbloyVWxKZnU3NExDd3NQSERqdytmTm5VMVBUcHBZUUFRQ0FkdWp0ZFJjWTMySVVQbm5aSmUyYWZzZnoyNGlYcG83Y1dUWkdCTmZVZlo4aDZwYytDc3Y3ZnMyT0hBSmYvUk1mWGRmMGdrUjFYQzVSbGwzTXFsa1c0czl1c0RPcnJtNVpxSDk0Y1pNVExBWVdGY3dPZU5Wd0JRWmNXMnovK2ptcnJrTnpaTFZWYVMxcjlLdkhhWTNkVGY5Y1V6M2QzemVYV1crY1cwMzNocmNrNUUyamF5bWVUWTQ3bWZDcE5VY29yR0d1ZmhmWTZOZnFtNTh6NmZWelRsdVdvRXF0S1A4cjZsM3I5K2ZGcUsxZEZQejZadHZUYndDQUFER1p6T1BIajArWU1HSCsvUG1yVnEyYVAzLytsQ2xUUWtKQ05EVTFkKy9lTGVqb0FBQS9GZWk3UUxpdG5GcFJUcFFaZUxWM0xOUDk3UFRpbWhwaWdsZHVCdzdWdk5TS2N0ZllqODVHMzRzZkRwbFkzTTlPejY5bXNybmNqUkVocDVQaWx2WTFHS1dvb2kwbUtTVXNYRnRYVjFSVG5jQW9mVk9ZZHpNamhiZDYrMlptYW1wRitWYkRRU01VbEdTRWFZVTF6TmNGZVVmalBrWitLZVpkR0xzaDc2eTBkNDhLTi9VZmFLZWlyaTRxWGx0WGwxeGVkaWNyN1VSOFRDV0gzUldmdW5sSjVReWpKN2ZYNkJ2TjFORFdsNVFTSmxNeUt5c2U1cVQvRXgrVHk2eml2VlpNRHFmUnZLanJ4RFBLVEo1NmJ4OWdNa2xGUTAxVXJLeVdGZldsK0ZSaTdMM3NkTjdwcEpwM0pqa3U4a3ZSNXY0RHJSV1U4YnJ5NzRzL1gwNUx1dFd1aHY3aHVBOXhqQzlyRFl4TVpmdElDd2xYY2RoSjVReThLZ3VieTUzNDMvTnh5cXJENVpXVTZhTHlJaUs0cnVOVDZSZWZ2T3pMYVlsRlRhdzJBQURvc1JRVkZmLzQ0dzgvUDcvTXpNelUxRlJSVVZGRFE4TlJvMFpObXpaTlRFeXNGUWNBQUlEV0luSGJjc3V6NjVDOHpnczZoRTVBSVpFeXA4NGxGdEY3VTVobjgvS3hvSU1DQ0NHVVBzV0JHTGlWWE03UWUzUlQwQkdCTnRodFBHU1BNYXpWRGNBUFExcGF1bjFyZGR2WjJhMWJ0NjRyUXdNQWREa1lHZFdaN0ZVMVZIZ205N3ljMmlYRG9rQmJtY3ZLODlhYUIzeUcxYU1BQUFBQUFMb0VaQmVkYVoyQkVmRzRySloxTXlPbDJkMUJwNkZUS0pMZmF0UDVDSkZJL3pPcnQ3QTA3d29uQVBRRXNKWVorTW0wcWVNQ0FQQ1RnVDlwSGFKQUU4RVQ3NUFRMnRUUGVMVGk5eW5ELzAzOEpKRHlnOTVKVVlTZThPdnMxZnFHNHRSNnBVUzY0aEkrb3lmeXJtbWRWRjUyTnl0TkVERUMwQ1JvaW9HZkNXVExBUFJ5VU5YZElYTzErbTRiWUpMSUtGVVRGZWRkZXk2UFdYVTQ5b05BUSt0MWxFVG9ibWJEanc3NUpiU29NTDJ5Z29TUXZxU1VtYXc4Nzd5ckhDNzM5N0MzbmJpNElRQ2RBbHBqNEdkQ3BVTFRBb0JlRFg0RmRKU1NDRjFKaE02N2hjM2xMZ3grWFZZTEt4a0xBSTFNR2FHZ1BLS3hsOWhjN3Nxd3QvOFY1SFYvVkFBMEQxcGo0R2NDUDg4QTlITHdLNkJEUW9vSzkwWkg4RzZwcmF1N241MytxZXhMMDI4Q25hK1V4ZUw3SXZnVVZqT2Y1R1ptOEt3V0IwQ1BRcVZTMld3WVN3bCtCa0pDalZmQkFRQjZDY2d1T2lTa3VEQ2t1RkRRVVFCVVdzdmFFLzFlMEZFQTBINDBHZzJ5Qy9BVEVCSVNncEYrQVBSeThDc0FBQUFFVDFoWUdHcTd3VStBOW0wOVdRQkFyd1haQlFBQTlBaDBPcjBWZXdIUWMxRW9GQmdXQlFDQTdBSUFBSG9FR28wRzViRGdoeVlxS3RxS3ZRQUFQN21la2wzUVlKZ21BS0FKSW1TS29FUG9KdUxpNGpCbUhmeWdSRVZGSVQwR0FQU2c3RUphR0VacUFnQWFKeS9TVzRZTWtVZ2tTVWxKR0ZzQ2ZqaDBPaDBxTGdBQVdJL0pMb1NFQlIwQ0FLQ0gwcGVRRW5RSTNZZEVJb21MaThNSUUvQURFUk1URXhFUkVYUVVBSUNlb3Fka0Y2cWlZb0lPQVFEUVErbEo5cUxzQXFQUmFOQ0pBWG80RW9sRW85R2twS1NFaGVIK0lBRGd1NTR5Uk5KY1R0NnZJRmZRVVFBQWVod3RNWEdsWGpNeWloZUZRaEVYRitkeXVTd1dpODFtczluc3VybzZRUWNGQUNLVHlWUXFWVWhJQ0pJS0FFQ2pla3AyWVNJakorZ1FBQUE5MFdoRlZVR0hJRWo0OWpBZTBjN2xjamtjanFBakFyMFVpVVFpa1VndzYwQ1BFaFVWTlh2MjdBRURCdHk5ZTdjYlRuZjI3TmxqeDQ0NU9UbjkrZWVmM1hDNjVpVWtKRGc1T1JrWUdIaDZlc0ppUVQxTlQ4a3ViSlZVeFNqVVNnNHNWUXNBcUdlQnRwNmdRK2dwU0NRU3pNa0Rma3FDU2xwTVRFeVlUS2FJaU1qcjE2OWxaR1NhMnUzNjlldDc5dXhCQ0czZHVuWEpraVZkRVVsbFpXVklTSWl0clcybkh6azZPbnJtekptOFd5UWtKQXdNREdiTW1ERnQyclFmcFYxZVVGQ1FucDV1YVdsSmJQbnc0VU54Y1hGd2NIQkZSWVdFaElSQW93UDhlc29mS25tYXlFd043VXRwU1lJT0JBRFFnMmlJaXRrb0tnczZDZ0JBMTVLUytscGJWVnBhMnYxbnI2NnV2bjM3OXZMbHl4dDlsY3ZsWHJseXBVc0RLQ3NyczdhMnB0UHBvYUdoWFhRS0twV3FvcUtDRUdLeFdJV0ZoZUhoNGVIaDRTRWhJWWNQSCs2aU0zYWlOMi9lTEYrK2ZQejQ4YnpaeGVUSmt3c0xDL3YyN1F1cFJRL1VnN280MXhvWUNUb0VBRURQc2xMUFVOQWhBQUM2bklLQ0FuNVFXRmpZemFjV0ZSV2wwK2xlWGw1TkRUdDgrL1p0U2txS3ZMeDgxOFhBNFhCcWFtcTY3dmdJSVJVVkZWOWZYMTlmM3pkdjNrUkVSS3hhdFFvaDlPREJnNUNRa0M0OWI2ZW9xcXBxdUpGT3A2OVpzMmJDaEFtQ2lBaTBvQWRsRjZheWZhYW9hUW82Q2dCQVR5RlBFMW1sUDBEUVVRQUF1cHlHaGdhZFRrY0lwYVNrNU9aMjZ4UXZMQmJMd3NJaUx5L3Y1Y3VYamU1dytmSmxoTkRnd1lPN002b3VSYWZUMTY5ZmIyNXVqaEQ2SWJJTDhNUHBRZGtGUXNobG9KbWdRd0FBOUJRN2pZWkl3cFNzQVBRQ1FrSkN3NGNQeDQ5djM3N2RuYWRtczluVHAwOUhDRjI5ZXJYaHF5a3BLVy9mdmgwOGVEQWVWc1NIdytGNGVYbE5uVHAxMEtCQjV1Ym15NWN2Ly9EaEErOE92Ly8rdTRHQndYLy8vWmVjbkx4NjlXb0xDNHRCZ3dZdFhMancwNmRQZUlmcTZtb0RBNE9oUTRmaVVXRUdCZ1lHQmdZTEZ5N0VyNWFXbHY3Nzc3L1RwMDhmUEhpd2taSFJoQWtUM04zZE8ydnVPSFYxZFR6dWkzZGpZR0Rnb2tXTFRFMU5CdzBhOU50dnZ6MTgrTEQ1Z3pRZllYQndzSUdCZ1ltSlNWRlJFZkdXckt3c0l5T2pJVU9HNU9mbjQrdC8rL2J0aFFzWFdscGFHaG9hamhneFlzK2VQY1FBT1g5L2Z3TURndzBiTmlDRWZIeDg4UFU1ZGVvVXJtZzNNRERBM3gyQnkrVStmUGdRSDIzQWdBRWpSNDc4ODg4LzA5TFNlUGVKam83R2IrUnl1UmN1WEpnd1lZS3hzZkhJa1NQLzk3Ly93YlFabmFWblpSZkcwcktuemEwRUhRVUFRUERzbE5WWDY4T3dLQUI2QzJ0cmEvemcrZlBuWVdGaDNYbnFVYU5HcWFpb2hJV0ZKU1FrOEwyRUt5NFdMbHhZVzF2TDl4S2J6VjY3ZHUzZXZYc3pNek5OVEV4VVZGVGV2SGt6Yjk2OHdNQkF2ajJUazVObnpacVZsSlNrbzZORElwRkNRa0ljSFIzejh2THd4Tk5XVmxhLy9QSUxMbzJ3c3JLeXNySWFPSEFnZnVQT25UdFBuRGhSV0Zob2FtcHFZbUtTbFpYbDZ1cmFLWlVTdGJXMWtaR1JDQ0VEQXdOaW83dTcrK0xGaThQQ3duUjFkUWNNR0JBZkg3OWx5eFkzTjdkbWp0TjhoRU9IRHJXenMyTXltYWRQbnliZWN1VElrZHJhMmcwYk5pZ3BLZUdLZVdkbjU0OGZQK0lzaThsa1hyOStmZW5TcFRoRmtaV1Z0Ykt5NnRldkgwSklUazRPWHg4TkRZMm1QdFRxMWF1M2JOa1NHaHFxckt4c2FtcktZckh1M2JzM2RlclVobDhLUW1qSGpoM0hqeCtYbFpWVlZsYk96ODgvZGVyVUQxR0Y4a1BvV2RrRlFtaUZYdis5eHFhQ2pnSUFJRWhEWk9SdVdObVNmNURKVEFBQUhXZHVicTZ2cjQ4Zkh6eDQ4UDM3OTkxMmFncUZNbS9ldkliZEY2V2xwZmZ2MzFkU1VobzdkaXpmUFg2RTBLbFRwMTY5ZW1Wc2JQejgrZk5MbHk0OWVQRGc2TkdqdGJXMU8zYnNZTFByVFlCNTRzU0pUWnMydlhqeDRzYU5HejQrUHBxYW1oVVZGZGV1WGNPZE5oNGVIc2VQSDBjSWlZdUxlM2g0ZUhoNGJONjhHYjlSUlVYbHpKa3pBUUVCN3U3dVY2OWV2WERoQWtMbzJyVnI1ZVhsSGZtOFJVVkZXN1pzU1V0TDY5dTM3N2h4NC9ER2tKQVFWMWRYYVdscEx5K3ZXN2R1ZVhsNWVYdDdTMHRMdTdtNXBhU2tOSFdvRmlQY3ZuMjdxS2pvelpzM3M3T3pjWWZEOCtmUGpZeU01cytmajNjUUVSSFpzV05IY0hEdzVjdVhQVHc4bmoxN0ppOHZIeDBkSFJRVWhCQXlNakx5OFBCWXNXSUZRc2pNekF4ZkgzdDcrMGFET1hIaXhLdFhyN1MwdEo0OGVYTC8vdjNMbHkrL2ZmdDI1Y3FWMWRYVm16WnRLaXNyNDkwNUtTa3BPanJhMTlmWHk4dnJ4WXNYVzdac1FRaDVlWGt4R0l5T1hGdUE5YmpzQWlHMHkzaUkxL0RSNGpEeElnQzkwaEFaT1YvYlNUQW1Db0JlaFVRaWJkdTJEYTlQWDFOVDQrenM3T2JtbHBtWjJUMW5uemx6SnAxT2YvandJZStrVmJkdjMyWXltUTRPRGcxbmdpNHZMNzl3NFFLVlNqMTY5Q2hSa201dmIyOXBhWm1YbC9mdTNUdmVuUzBzTElqR3RLS2lvcE9URTBJb0lpS2l4YWkyYjk4K2F0UW8zdU1ZR1JteFdLeUdmU3d0eXMzTkhUdDI3Tml4WTYyc3JJWVBILzdzMlRNYkc1c3JWNjRRSHczM1VXemZ2dDNFeEFSdjBkZlhYN0JnQVpmTGZmVG9VYnNqVkZSVVhMdDJiVzF0N2NtVEp4RkNodzhmSnBQSkxpNHV4QnpFdi8zMm02T2pvNGlJQ0g3YXAwK2Z5Wk1uSTRRK2Z2ellwZy9JWURCd2hjekJnd2QxZFhYeFJpcVZ1bUhEQmtORFE1d284dTdQWXJGY1hGd1VGUlh4VXljbkp5VWxKUmFMUlF4YUF4M1JRMXZ3RHBxNlpySjlwdm43ZmlyN0l1aFlBQURkWjd5eTJrMHJXeWtoV0FNWWdGNUhSVVhGeGNWbHo1NDkxZFhWQ0tFblQ1NDhlZkpFVkZSVVFVR2htVmxIZCs3YzJmRTVTYVdscGFkT25YcjkrdlU3ZCs0c1hib1UxMVJjdTNhTlJxUE5taldyNGY3aDRlRlZWVlcvL1BLTHBtYTkyV2lNalkxRFEwUGo0dUp3S1FYR3Q0cUZvYUVoN2tCb1pXd2NEaWN6TXpNakl5TXpNeFAzQ2ZEZGhtOE5OcHZObTZxdFhMa1NGek5nNWVYbDRlSGhJaUlpZkZNd0dSc2JJNFRpNHVJNkVxR2pvNk8zdC9lREJ3KzB0YlhmdjMvdjVPU0Vyd0NmL1B6ODlQVDBqSXlNK1BqNGRuekc5Ky9mVjFkWDkrdlh6OVNVZi96TDlPblRZMk5qdzhQRGlZSVdQT2FLeUtOdy81Vyt2bjUrZnY3bno1L2JkRjdRcUI2YVhTQ0U5Q1NrWWliTlBCcjM4ZUNucUJKVzE4N1VCZ0FRT0VVUitwYitBemYzSHlqb1FBQUFBak5vMEtCLy92bkgyZG1aYUh4WFZWV2xwNmMzODVhR0ZSSHRzMkRCZ3V2WHIzdDVlVGs1T1ZFb2xCY3ZYdVRsNWMyWU1VTldWcmJoemxsWldYZzBFVy9kQW9GdmRBMHVNQ0RnQTdZbTdQVDA5T1BIandjR0J2SU5oV3BIWWJlR2hvYXZyMjkxZFhWZ1lPQmZmLzExK3ZScGVYbDVQQjRNSVpTVGs4UGxjcXVycXdjTkd0VGl4MmxyaEZRcWRmZnUzUXNXTERoKy9MaUtpc3E2ZGV0NDl5d3ZMejk1OHFTUGp3OHU4bTczWjhRanI3UzB0QnErcEtxcTJuQ3lZNzR2aGZoZStFYTFnZmJwdWRrRnRybi93Slg2aHBkU0UyOWtwUGdYNXJmaUhRQ0FINHl4bE14cWd3RUx0ZlZGS0JSQnh3SUFFREJOVFUxM2QvZlhyMTgvZS9hc0hVT0EyazFYVjlmS3lpb2dJTURQejIvczJMR1hMbDNDOTkwYjNSbTNmVlZVVlBEZGZUNDZPanE4VC9uV3cyN2w4dGdaR1JsVHAwNnRycTYydDdjZlBueTRscGFXbXBxYWk0dUxqNDlQR3ovWmR5SWlJcmEydGlkUG5seXdZTUgvL2QvL1dWdGI0d3BwWEZVaUlpSXljdVRJaHU5cXRNbmVwZ2hsWldXcFZDcWJ6YWJUNmJ6RHpHcHJhK2ZObTVlUWtHQmhZYkYwNlZJOVBUMDFOYlZYcjE0ZFBIaXdyUjhOVC9mVTZLTHZlQ1BmU3ovS0l1VS9xSjZlWFNDRVJDblVsWHFHSy9VTVMxZzFkekpUZ3o0WFJKUVVSY09JS1FCK1RITEN0RDQwRVVVNlhWOUNhcUMwM0RCNVJWUFpQb0lPQ2dEUWc5Qm90UEhqeDQ4ZlB4N2ZjaTR0TGNWanBSclZhTjlDK3pnNk9nWUVCRnkvZmwxVFV6TXlNdExDd2dMUFZ0UVFYbHhQUTBQanhJa1RuWFYyUHA2ZW5rd21jOE9HRFN0WHJpUTJkc3BhNWhZV0ZnNE9EdGV2WDkrL2YvKzVjK2R3dFFOT21ZNGRPOWF3eUtTREVkYlYxZTNZc2FPdXJtN01tREV2WDc0OGYvNzg2dFdyOFVzdlhyeElTRWdZTm13WUxnZkgybGV6anZzaU1qSXlHcjZFdXpWd0R3Ym9IajlBZGtHUUZhWXQ3OXQvZWQvK2dnNEVnRjdOMzkvLzBLRkRDS0VCQXdZY09YSkUwT0VBQUg1bUNnb0tSTmwwVnhzeFlvUzJ0blpRVU5ENTgrY1JRa1FwZGtONGNiMlBIejhXRmhaMlBEd0toWUxYdnVEZG1KcWFpaERpclEwb0xTMk5qWTN0NExtd2RldldQWG55NU0yYk42OWV2YksxdFpXWGwxZFhWOC9LeXZMMzl4ODllblFyRDlMS0NDOWZ2aHdWRmVYZzRMQng0OGJ3OFBBelo4NU1uRGhSVzF1Yk9BTGZjS3lHQy96aGhLZjU1Y3pOemMycFZPcW5UNStpb3FKNFEwSUk0WHJ1RVNOR3RQSnpnWTdyaVhOR0FRQjZNaE1URTl6Ri9PblRKNWk4RHdEdzB5Q1JTSTZPam5oRk5oVVZsVEZqeGpTMXA0cUt5dWpSbzZ1cXFqWnYzc3hiTUpDWW1Pamg0ZEhXODBwSlNkSHA5T3JxYXR3MHg4T3VjUGZJMDZkUDhiQ2xpb3FLdi83NnE0TnowUkprWldWWHJWcUZFRHAwNkJET2FuQXF0WGZ2WHJ3T0JsWmNYT3pxNnRyVVFWb1RZVVpHeHZIanh5VWxKZGV0V3ljbEpiVm16Um9XaTdWNzkyN2VJL3ozMzM5VlZWVjRnTmFwVTZmNFp0ekNFMDhoaEdKaVlwaE1abE1sR1hKeWNyLzk5aHRDNk04Ly84UkpDeDR1ZGZMa3llam9hQjBkSFRzN3U0NWRNOUFHa0YwQUFOcEdVbExTeU1nSVB3NE9EaFowT0FBQTBHbW1UcDBxS1NtSkVKbzNieDZsMlVxdzNidDNxNnVyaDRXRmpSczNidHEwYWN1V0xiT3pzNXM4ZVhMRFcrK3RnZWVWV3JCZ2dhT2o0NlpObXhCQ3MyZlBSZ2pkdW5WcndvUUpDeGN1dExXMXpjN090ckd4NmNDSHEyZisvUGxhV2xwWldWbnU3dTc0MUNOSGpzelB6NTh6WjQ2ZG5kMnlaY3RtenB4cGJXM2Q2QkxtV0lzUmNybmNuVHQzVmxkWHIxNjlHZzlnYzNCdzBOYldEZzBOOWZiMlJnaU5HemRPVmxZMlBqN2UxdGJXeWNscDlPalI3dTd1UkswNW9YLy8vcXFxcWtWRlJSTW1USEIwZFBUMDlHdzBubTNidGxsWVdLU2xwVTJjT0hIYXRHbU9qbzVXVmxadWJtNUtTa3B1Ym01Q01NdDVONExzQWdEUVpzT0dEY01QOElKSEFBRHdjeEFWRloweFk0YUlpTWpNbVRPYjMxTkpTZW4yN2R0T1RrNktpb3BKU1VsaFlXRlVLblhac21WNDRHaGI3ZGl4WStMRWlWUXFOVG82R3QrcXQ3UzBQSHYyN0tCQmd3b0xDeE1URThlT0hYdjU4bVVhamRiZVQ4WlBTRWhvMjdadENLSHo1ODluWjJkVEtKUlRwMDd0MkxIRDBOQXdOemMzT0RqNHk1Y3Z2Lzc2NjQwYk41bzZRb3NSM3JoeEl6UTBWRnRibTBnWXFGUXFQdW5odzRkTFNrcGtaV1d2WExreWF0UW9McGY3NGNNSFhWM2RHemR1OE5YRTQxQlBuVHBsYW1wYVZsYVdsSlNrckt6Y2FEeDBPdDNUMDNQbnpwM0d4c2JwNmVsUlVWRlNVbExMbGkyN2YvOCtzUUlHNkI2a2hzdFBBZ0JBODBwS1N2QmZDeXFWZXVmT25VNzhnd2NBQUFDQUh4cjBYUUFBMmt4V1ZsWlBUdzlQRGQ1d2pDd0FBQUFBZWkzSUxnQUE3VUVNam9MU0N3QUFBQUFRSUxzQUFMUUhrVjJFaElUZ1pZd0FBQUFBQUNDN0FBQzBoNGFHQnA3bHZhcXFLam82V3REaEFBQUFBS0JIZ093Q0FOQk94TXlETUhNVUFBQUFBRERJTGdBQTdVUU1qbnJ6NWcyYnpSWjBPQUFBQUFBUVBNZ3VBQUR0WkdCZ29LcXFpaEJpTUJqUWZRRUFBQUFBeUM0QUFCMHlZY0lFL09ESmt5ZUNqZ1VBQUFBQWdnZlpCUUNnL2NhT0hVdWhVQkJDSHo5K3pNN09GblE0QUFBQUFCQXd5QzRBQU8wbkpTVmxaV1dGSHo5OStsVFE0UUFBQUFCQXdDQzdBQUIweU1TSkUvRURIeDhmRm9zbDZIQUFBQUFBSUVpUVhRQUFPbVRnd0lHNHRydXFxaW9nSUVEUTRRQUFBQUJBa0NDN0FBQjBGTkY5QWJYZEFBQUFRQzhIMlFVQW9LUEdqeCtQYTd0alkyT2h0aHNBQUFEb3pTQzdBQUIwbEppWW1MVzFOWDc4OE9GRFFZY0RBQUFBQUlHQjdBSUEwQWw0YTd2THlzb0VIUTRBQUFBQUJBT3lDd0JBSnpBMk50Ylcxa1lJc1Znc2IyOXZRWWNEQUFBQUFNR0E3QUlBMERubXpwMkxIeng0OEtDaW9rTFE0UUFBQUFCQUFDQzdBQUIwanVIRGgydG9hT0R1aTl1M2J3czZIQUFBQUFBSUFHUVhBSURPUVNLUmlPNkxodzhmUXZjRkFBQUEwQXRCZGdFQTZEVFcxdFlxS2lvSW9lcnFhcWkrQUFBQUFIb2h5QzRBQUoyR1RDYlBtemNQUDc1Ly96NTBYd0FBQUFDOURXUVhBSURPWkdOam82Q2dnTHN2dkx5OEJCME9BQUFBQUxvVlpCY0FnTTVFSnBNWEwxNk1Iejk4K0RBM04xZlFFUUVBQUFDZyswQjJBUURvWkNOSGp1elhyeDlDaU1QaHVMbTVDVG9jQUFBQUFIUWZ5QzRBQUoxdjllclYrRUZrWkdSWVdKaWd3d0VBQUFCQU40SHNBZ0RRK2ZyMjdUdDI3Rmo4K015Wk0ydzJXOUFSQVFBQUFLQTdRSFlCQU9nU2l4Y3ZwdEZvQ0tHOHZMejc5KzhMT2h3QUFBQUFkQWZJTGdBQVhVSmFXdHJCd1FFLzl2THlLaTB0RlhSRUFBQUFBT2h5a0YwQUFMckt6Smt6TlRRMEVFSk1KdlBFaVJPQ0RnY0FBQUFBWFE2eUN3QkFWNkZRS0Z1M2JpV1R5UWloNE9EZzE2OWZDem9pQUFBQUFIUXR5QzRBQUYxSVYxZDMrdlRwK1BISmt5ZGhmQlFBQUFEd2M0UHNBZ0RRdFJ3ZEhaV1ZsUkZDVlZWVlI0OGVGWFE0QUFBQUFPaENrRjBBQUxxV2tKRFF0bTNiOE9QdzhQQ25UNThLT2lJQUFBQUFkQlhJTGdBQVhjN0F3R0RLbENuNDhibHo1d29LQ2dRZEVRQUFBQUM2QkdRWEFJRHVzSGp4WWp4L1ZFMU5qWXVMQzR2RkVuUkVBQUFBQU9oOGtGMEFBTHFEc0xEdzd0Mjc2WFE2UWlnbEplWDQ4ZU9DamdnQUFBQUFuUSt5Q3dCQU4xRlJVZG15WlF0Ky9QcjE2OGVQSHdzNklnQUFBQUIwTXNndUFBRGRaK2pRb1VRQnhwa3paK0xpNGdRZEVRQUFBQUE2RTJRWEFJQnV0V3paTWowOVBZUVFoOFBadTNjdnJJQUJBQUFBL0V3Z3V3QUFkQ3NLaGJKbno1NCtmZm9naE1yS3l2YnUzY3Rtc3dVZEZBQUFBQUE2QjJRWEFJRHVKaXNyZStEQUFWRlJVWVJRZkh6ODMzLy9YVmRYSitpZ0FBQUFBTkFKSUxzQUFBaUFob2JHN3QyN3lXUXlRaWd3TUJDbWtBSUFBQUIrRHBROWUvWUlPZ1lBUUcra3FLZ29MeThmRWhLQ0VFcE5UYTJvcURBek14TjBVQUFBQUFEb0VNZ3VBQUFDbzZ1clcxZFhGeE1UZ3hCS1NFZ1FGaFllTUdDQW9JTUNBQUFBUVB2QnlDZ0FnQ0E1T2pyYTJOamd4eGN1WFBEMTlSVjBSQUFBQUFCb1A4Z3VBQUFDOXNjZmZ3d2RPaFEvUG43OGVFQkFnS0FqQWdBQUFFQTdrYmhjcnFCakFBRDBkaHdPNThDQkE4SEJ3UWdoTXBtOGVmUG0wYU5IQ3pvb0FBQUFBTFFaMUYwQUFBU1BUQ1piV1ZsbFoyZG5aR1J3dWR5Z29DQUtoV0pzYkN6b3VBQUFBQURRTnRCM0FRRG9LYmhjN3RHalIxKzllb1dmamhzM2J2MzY5WGpXMnQ2TXcrSFUxdGF5MmV5NnVycTZ1anI0cFEzQUQ0cE1KbE8vb1ZBb2dnNEhnSzRDMlFVQW9HZTVlUEhpelpzMzhXTXpNN09kTzNjS0N3c0xPaWdCNEhLNU5UVTFOVFUxc05RZ0FEOGZDb1ZDcDlPRmhJUUVIUWdBblEreUN3QkFqK1BqNDNQaXhBbmNxdGJUMHp0MDZKQ1ltSmlnZytvK2RYVjFUQ2FUeFdJSk9oQUFRTmVpVUNpaW9xSlVLbFhRZ1FEUW1TQzdBQUQwUkpHUmtTNHVMa3dtRTYrNzUrenMzTGR2WDBFSDFVMHFLeXNodFFDZzk2RFQ2U0lpSW9LT0FvQk9BOWtGQUtDSHlzakljSFoyTGlvcVFnZ0pDUWt0WDc3YzN0NWUwRUYxT1VndEFPaUZxRlNxdUxnNGlVUVNkQ0FBZEFMSUxnQUFQVmRKU2NuMjdkc3pNelB4VXlzcnE4MmJOLy9FTi9scWFtcXFxcW9FSFFVQVFBQ0VoSVRFeGNVRkhRVUFuUUN5Q3dCQWoxWmRYZjIvLy8zdjlldlgrS21LaW9xenM3TzJ0cmFnNCtwOGRYVjFaV1ZsZ280Q0FDQXdvcUtpTkJwTjBGRUEwRkdRWFFBQWZnRFBuajA3ZmZwMGJXMHR2c00zZCs3Y1diTm0vV1NUMWNLWUtBQjZPUktKSkMwdExlZ29BT2dveUM0QUFEK0d0TFMwdlh2M0ZoUmcwQzRNQUFBWmxFbEVRVlFVNEtkYVdscC8vUEdIcnE2dW9PUHFIRnd1dDdTMFZOQlJBQUFFVEV4TXJIZk93UTErSnBCZEFBQitHRlZWVlljUEh3NE5EY1ZQeVdUeXRHblRGaXhZOEJPTUpZQ0tDd0FBTHUrV2tKQVFkQlFBZEFoa0Z3Q0FIOHpyMTYvUG5qMUwzT2xYVUZEWXNtV0xrWkdSb09QcUVBYUR3ZUZ3QkIwRkFFRHdwS1dsWWZJbzhFT0Q3QUlBOE9PcHJLejA4UEI0OXV3WnNXWDQ4T0ZMbGl4UlZsWVdhRnp0Qk1PaUFBQUVjWEZ4V01NYi9OQWd1d0FBL0tqaTR1S09IeitlbFpXRm41TEo1QWtUSnN5ZlAxOUdSa2JRb2JVTm04MHVMeThYZEJRQWdCNEJGdGNEUHpySUxnQUFQekEybSszdDdlM2w1VVhNdGtTajBhWlBuejV6NWt4UlVWRkJSOWRhTEJhcnNySlMwRkVBQUhvRUVSRVJPcDB1NkNnQWFEL0lMZ0FBUDd5OHZMeC8vdm5uNDhlUHhCWkpTY201YytkT21qU0pTcVVLTkxSV3FhNnVaaktaZ280Q0FOQWpRSFlCZm5TUVhRQUFmaEx2MzcrL2V2VnFmSHc4c1VWV1Z0YmUzbjdpeElsU1VsSUNEYTBGVENhenVycGEwRkVBQUhvRUdvMzJBM1c5QXRBUVpCY0FnSjlLd3h4RFNFakl4c1ptMnJScFBYYUZiOGd1QUFBRXlDN0FqdzZ5Q3dEQVQ2aGhqb0VRTWpRMG5EcDE2ckJod3lnVWl1QkNhOFRQblYxWVdWblYxdGI2K2ZtSmlZbDExakVQSFRyMDh1WExmZnYyRFI4K3ZMT09DVUFQQWRrRitOSDlBQ09TQVFDZ3JVeE5UVTFOVFdOall4ODllaFFRRU1CbXN4RkNzYkd4c2JHeFVsSlMxdGJXTmpZMmhvYUdQK1drOGt3bTg5R2pSMi9mdmsxSlNTa3JLNlBUNmJLeXNpWW1KblBtek5IUjBSRjBkSjBqTURDd29xSWlQRHk4KzdPTG9LQ2dxMWV2cHFTa2NEZ2NMUzJ0K2ZQbjI5all0T2tJbXpadENnd01iTGg5K2ZMbFM1WXM2YnhJUWRkS1RFd2trOGw5Ky9ZVmRDQUE5RGlRWFFBQWZscUdob2FHaG9ZclZxeDQrdlRwMDZkUGk0cUtFRUpsWldXUEh6OSsvUGl4dkx6OHlKRWpiV3hzZEhWMUJSMXBwd2tPRHQ2M2IxOUpTUWwrS2lFaFVWRlJVVjVlbnBHUjBiZHYzNThtdTlpelo4KzdkKy9tekpuVHplZTljZVBHOGVQSHFWU3FwYVVsbFVvTkRBemN0bTNiK3ZYcjU4NmQyOVpEU1VoSThNMDYyb2w5TzZDcnVibTVYYmx5WmZQbXpaQmRBTkFRWkJjQWdKK2NsSlNVZzRQRDdObXpRMEpDSGoxNkZCVVZoYmQvL3Z6NXpwMDdkKzdjVVZCUU1ETXpNelUxSFR4NDhBODlWWXVQajgvdTNidTVYSzZwcWFtam8rUGd3WU5wTkJxYnpjN1B6L2Z6ODFOUVVCQjBnSjNHek16TXpNeXNtMC9LWnJQUG56OVBKcFBQbmoyTDE0YVBpb3I2L2ZmZkwxeTQwSTdzWXRPbVRSTW5UdXlhU0VHWHE2cXFFblFJQVBSY2tGMEFBSG9GTXBrOGJOaXdZY09HNWVUa1BIcjB5TmZYbDJnZkZCWVc0czROQ29WaWFHaUlXNjQvM0czK2xKU1UvZnYzYzduY3BVdVhMbHUyak5oT3BWTFYxTlFjSFIwRkd0M1A0TXVYTHhVVkZmcjYramkxUUFpWm1KZ29LaXArL3Z5WnpXYmp1WThEQWdKb05KcTV1Ym1nZysxeVhDNjNycTZ1cDVVd0FRQjZBc2d1QUFDOWk2cXE2b29WSzVZc1dSSVJFUkVjSEJ3U0VsSldWb1pmNG5BNDBkSFIwZEhSRnk1Y2tKU1VORFEwSERCZ2dLR2hvWjZlbnBDUWtLQURiOEhaczJkWkxKYXRyUzF2YXRFVUxwZjcvUG56UjQ4ZUpTVWxWVlpXeXNuSm1adWJMMXk0VUZOVGs5Z25OamJXeWNuSndNRGcwcVZMMTY5ZnYzZnZYbDVlbm95TWpMMjkvZEtsUy9tYWxXbHBhVmV2WGcwUER5OHFLaElURTlQVDAxdTNicDJCZ1VIRFUxKy9mdjJmZi82WlBYdjJwazJiZUxkUG56NDlKeWZueG8wYnhOUmV1Ym01VjY1Y2VmZnVYVUZCZ2Fpb2FMOSsvVFp2M3F5aG9ZRVFXcmR1WFdobzZKRWpSNnl0cllralZGWlczcnAxeTgvUEx6czdtOFBoS0NzcjI5all6SjA3bDNjK1lsenpjT1RJRVZWVjFUTm56a1JFUkxCWUxDTWpvM1hyMXZYcjE2LzVpeVlqSXlNcUtzcGdNTGhjTHE3WUtTc3JLeWtwTVRRMEpKWlYyYnQzTDR2RmV2UG1UWXRmUVRPdVhyMTY4dVJKQndlSHhZc1huejE3OXZYcjEyVmxaZXJxNms1T1R1UEdqZVBidWZrcjM1cHJZbXRyVzFGUjRldnJLeWtwU1d4OCt2VHAzcjE3YlcxdER4NDh5SGZwV0N6VzZkT25zN0t5ZHU3Y2FXOXZ6MmF6bnp4NTR1UGprNVNVVkZGUklTY25aMjF0dldMRkNyNXBvQXNLQ2p3OFBJS0Nna3BMUzVXVWxLWk9uV3BqWXpOanhneDVlZm5Iang4VHUzRTRuSHYzN2oxNDhDQWpJME5ZV05qWTJIakpraVZFT3NjYmhyUzA5T25UcDJOalkrbDArb1FKRTFhdVhDa3NMQndSRWVIdTdoNGJHMHVoVUN3c0xOYXZYNitrcE1RYkJvUEJ1SFRwa3ArZlgyRmhvWlNVMUxCaHc1WXZYMDUwNjdYbVp4NlBpY0w3SHoxNjlPalJvd2loTTJmT0RCNDh1Q05mT2dBL0U4Z3VBQUM5a1pDUWtLV2xwYVdsSlpmTGpZdUxDdzRPRGc0T3pzbkpJWFpnTUJnaElTRWhJU0Y0NTc1OSt3NFlNQUFuRzd5TnNCNkN3V0Q0Ky92anl1QVdkNjZ0cmYzcnI3L3cvdnI2K2hJU0Vpa3BLVStlUEhuNThxV3JxNnVscFNYZi92djM3My94NGtYLy92M3I2dXF5czdNOVBUMnJxcW8yYnR4STdPRGo0N052M3o0Mm15MHRMVDF3NE1DaW9xTHc4UEM0dUxoR3M0dFdTa2hJV0xGaVJWVlZsYmEydHBtWldYNStma2hJU0haMk5zNHVHc3JQejErN2RtMW1aaWFOUnNQblRVaEl1SGp4NG9zWEwwNmZQczNYeEV4TFM5dTFhNWVzckt5V2xsWlNVdEw3OSs5WHJWcmw1ZVhGdHhzZktwVTZaODRjVDA5UGIyL3ZtVE5ubHBhVy92WFhYeUlpSW4vODhRZXhqNlNrWkg1K2Zycy9OYSthbXBvVksxWVVGeGRyYTJ1ejJlelUxTlNkTzNjS0N3dnpGcEUzZitYYmRFMWFLUzR1N3NLRkM0YUdobkp5Y21ReUdTSGs3ZTE5N05neE9wMk9zNnpZMk5pN2QrL0d4Y1Y1ZW5yaUhSQkNxYW1wSzFldUxDMHRGUmNYTnpJeUtpd3NQSG55Sk8veWx4aWJ6ZDYrZmJ1L3Y3K29xS2lSa1JHRHdRZ0tDZ29MQ3p0MjdCamZqK1duVDUrdVhidW1vNk9qckt5Y21wcnE1ZVgxNWN1WGNlUEcvZkhISHlvcUt0cmEya2xKU1g1K2Zpa3BLVmV2WGhVV0ZzYnZLaXdzWExWcVZWWldscHljbkttcGFXWm01cU5IajBKRFF6MDhQUGpHRFRiek02K3BxV2xwYVptZW5sNVFVS0NscGFXb3FJaS85M1pjVEFCK1ZwQmRBQUI2TlJLSmhJdS9seXhaa3A2ZUhoSVNFaHdjbkppWXlMdFBiVzF0WEZ4Y1hGemNuVHQzRUVMcTZ1cHFhbW9LQ2dyeTh2TDRYMFZGUlJrWkdjRjlDQlFWRmNYbGN0WFUxTFMwdEZyYytkeTVjLzcrL3VycTZxNnVycmlqZ00xbXU3dTdYN2h3d2RuWjJkdmJtN2VwbEpxYXltYXp2YjI5Y2ZQcnlwVXJibTV1M3Q3ZVM1WXN3YnZGeDhmdjNidVh3K0ZzMkxCaDl1elp1RUdabHBaV1UxUFRrVS9rNGVGUlZWVzFhTkdpbFN0WDRpM3A2ZWxFTTdHaEhUdDJaR1ptV2x0Yjc5eTVFOTgxTHlzcjI3MTdOeTV6UDNYcUZOOFZXTGR1M2F4WnMzQ0xjK1hLbGRuWjJYZnUzRm16WmszelVTMWR1alE5UGQzVjFUVW9LQ2d5TXRMQ3dzTFQwNU0zNFNrcksrdlRwMDlIUGpqaDBhTkhvMGVQOXZUMEZCRVJZYkZZenM3T2I5Njh1WHo1TXBGZHRIamwyM1JOV3VubXpadk96czZUSmszQ1BXQjRZZW1OR3pkT25Ub1ZGNmtYRnhjdldMQWdMaTR1TEN6c2wxOSt3YnZ0M3IyN3RMVFUxdGJXMmRrWno3WDYzMy8vN2RxMWkrL2ducDZlL3Y3Ky9mdjNkM1YxbFplWHgrblRybDI3RGh3NGNQZnVYYUtEQ0NGMDZkS2x2Ly8rZStUSWtRZ2hQeisvN2R1M1AzdjJMQ2dvYU02Y09XdlhyaVdSU0ttcHFjdVhMOC9JeUFnS0NpS3UyTzdkdTdPeXN1enQ3YmR0MnlZc0xGeFhWK2ZxNm5yMzd0MlRKMCs2dUxnUUIyLytaMzd5NU1tVEowOCtmUGl3dDdmM2pCa3o4RThSQUlBWFpCY0FBUENWbHBhV2xwYlduRGx6S2lvcTR1TGk0ci9ocStETXlzckt5c3BxK0habFpXVjVlWGtwS1NscGFXa1pHUmxKU1VscGFXbHBhV204UlZ4Y3ZPc2kvL3o1TXg3MDFlS2VEQWJqNXMyYkNDRm5aMmRpREJLVlNsMnhZa1ZnWUdCaVl1TFRwMDk1NTJLcXJhM2R2bjA3Y1dkMzd0eTV0MjdkS2l3c1RFaEl3TlVGNTg2ZDQzQTRDeGN1ZEhCd0lON1Y4WVVMQ3dzTEVVSURCdzRrdGpTVE9JV0doc2JFeEVoS1N1N2V2VnRDUWdKdmxKS1Mycmx6NTdScDA5Ni9mNStZbUtpdnIwL3NQMlRJRUtKUnFLQ2dNSGZ1M01PSER6ZThsYzZIeFdLNXU3c0hCZ2JTYUxTa3BLU3FxcXFVbEpTc3JDd2l1OGpOelMwdkwyOWwwY1hldlh2Mzd0M0x1K1hObXplOHMwaUppb3B1M2JvVmJ4RVdGbDYxYXRXYk4yOWlZMk5yYW1wb05GcUxWNzZ0MTZTVnRMUzBjR3FCTTNPRTBKUXBVM2gza0pPVEd6OSt2SmVYMTZkUG4zQjJFUjRlbnBpWUtDa3B1V1BIRG1JWmgxR2pSaTFhdE9qY3VYUEVHOHZMeTcyOHZDZ1Vpb3VMQzA0dEVFTGp4NCsvZi85K1JFUkVaR1FrNzRVZE9YSWtUaTBRUXFOSGp6WXlNb3FKaWFIVDZTdFhyc1JSNmVqb2pCMDc5dTdkdTU4K2ZjTFpSWGg0ZUVSRWhLYW1KazR0Y0MzV21qVnJmSHg4L1B6OGR1ellRVno4Rm4vbUFRRE5nK3dDQUFENGlZdUxtNXViRXkySmpJeU0rUGo0eE1URTJOalk5UFQwcHQ2Vmw1ZVhsNWZYL0pGRlJVV0ZHbGk2ZEttS2lrcEhBc2EzcTF0VEhQTGh3NGVhbWhvOVBUMFRFeE8rbCt6dDdZOGRPeFlaR2NtYlhVaExTeHNiR3hOUEtSU0tycTV1WVdFaG50NjN1cm82TkRRVUljVGJ3TzBVaG9hR2NYRnhKMCtlbEpDUTRNMHhHaFVjSEl3UXNyT3pJNXJSbUp5YzNOQ2hRMSsvZmgwWkdjbmJraDR4WWdUdmJualVVSEZ4Y1RPbnFLNnUzcng1YzNoNCtLUkprOWFzV1NNbEpmWGl4WXQvL3ZsbjA2Wk5hOWFzV2JCZ0FWNkZBeUhVeWlVNEdzNUl5N2Y2aXBtWkdXOUdxcVdsUmFQUmFtcHFTa3RMRlJVVlc3enliYjBtcmRUTTRoNEZCUVU0OFU1S1NzSjVMTjZPNHh3L2ZqemZsTHZEaHcvbnpTNmlvcUtZVEthcHFhbTZ1anJ2Ym9hR2hoRVJFWW1KaWJ3dGU3NVd2cmEyZGt4TXpQRGh3M24vRjhCRlJLV2xwZmhwUUVBQVFtamN1SEc4UFdCaVltS2FtcHF4c2JGcGFXbjkrL2ZIRzV2L21RY0F0QWl5Q3dBQWFJR21wcWFtcHViNDhlUHhEZXpzN095c3JLek16RXo4YjI1dWJtMXRiU3NQMWVoRWxoVVZGUjJNRUE5U3dqMFl6Y3ZOemNXRHV4cStwS3lzakJEaWEwSTFuTWNXandIamNEajRhR3cyVzBGQm9kTUhoaTFidGl3Mk5qWXVMbTdac21WR1JrYXpaODhlTTJZTU1ZNmZEMDdxR3YxUXVMcWcrUStGZzhkTExqYmwxcTFiT0xVZ3h2UFkyZGxaV0Zpc1hyM2F6YzFOVkZSMHlwUXB0Mi9mbHBTVXRMVzFiYzBIYkhGR1d1TCtQVUZhV3JxZ29LQ1ZWNzZ0MTZTVkdsWnJsSmVYdTd1NzR6cHAzdTE0M0JSQ0NKY3pxYW1wOGIyUnIxWUI3L2IrL2Z1R2xULzRMTHhQK1M0T1RzUDROdUxramZoYThVLysrZlBuejU4LzMvenhtLytaQndDMENMSUxBQUJvQTJGaFlSMGRIYjc1YW5OeWNnb0tDc3JLeWhnTVJubDVlVmxaR2ZFdmc4RmdNQmdkTEVKb0VZNG5LU21wckt5TWI2NGVQblYxZFhoTVNNT1g4RWErbDVwZnpwekZZdUdidTIwTm1HaDZOclZGUmtiRzA5UHp4WXNYdDI3ZGlvbUppWW1KdVhuejVyRmp4eHI5ZEMxK0tMNEkrVDVVYTVac2YvYnNHVUtJYi8wK09UazVOemMzSnllblk4ZU9SVWRIWjJSa0xGKyt2TE9XVEdrWUZlK1dGcTk4VzY4SjMvVnYrQVZoZlAwdHRiVzFLMWFzU0U1T0hqSmt5UHo1ODNWMWRWVlVWUHo5L1k4ZlAwN3NnMy80aVRGUkJMNTBEcDlSU1VtSjZFUGd4VHViV1ZOZldmUGZJejUrdjM3OWNCYk5SMXBhdXBYSEFRQzBDTElMQUFEb0tGVlYxUlpySG1wcWF0aHNOcHZOcnEydHJhMnRKUjdqTzlBZERLQmZ2MzU5K3ZRcEtpcTZjZVBHNzcvLzNzeWUrRnlOMW8zZ203dU50cjJhSWljbmgyc2ttRXhtSzF2VmVPd0tNUXN3eHVWeUd3NU1JcFBKRXlaTW1EQmh3b2NQSDF4Y1hHSmlZanc5UFhubnFpTGdtOWFOZmloOEM3OTk4eVB4d2hlbllVZEJuejU5OXU3ZHUyclZxbWZQbnVubzZPQWhVdDJneFN2ZittdUNxNlg1OHRMVzlJUGg0dXprNUdSemMzTTNOemRpSTE5ZkhENHN2b0M4K0xiZ1Q2U3FxdnIzMzMrMzV0UnRoWTgvWXNTSUpVdVdkTVh4QVFDRXhudVpBUUFBZEM0YWpTWW1KaVlsSmRXblR4OWxaV1YxZFhWdGJXMTlmWDFEUTBPKzhlanRRQ2FUY2J2MjRzV0xiOSsrYldiUHdZTUhVeWlVaElTRTZPaG92cGVlUG4yS0VCbzZkR2pyenlzdkw2K2hvY0hoY0o0OGVkTEt0K0FwbFJJU0VuZzN2bi8vdnBudW5VR0RCcTFmdng3UFE5cm9EbmdVL3JObnovamF0U1VsSlVGQlFTUVN5Y0xDb3BYaE5RWG5GZUhoNFExZjRuQTQrSTYrbnA1ZU03TmFkYTRXcjN6cnJ3bk9RL2krRVR3WGM0c3lNaklRUXJ6clVUUzhTcmd2NHNXTEYzeWRGYmc3aUlCTEhXSmpZMXVaMkxRVlByNi92ei91MWVrZ25KTGhIaVFBQUIvSUxnQUE0R2N3YTlZc2MzUHp1cnE2TFZ1MkhEbHlKRFUxRlcvbmNybHBhV21lbnA0dlg3NUVDTW5LeXVKSmZ2YnQyMGRVcUhNNG5QUG56OGZGeFdscWFvNFpNNlpONTEyMGFCRkM2T1RKazM1K2ZzUkd2Q2hoby9zUEhEaVFSQ0tscDZmZnZuMGJiOG5KeVRsOCtERGZidGV2WHk4cEtTR2U0am1DbStya0dURmloSTZPVG1scDZiNTkrNGhpWWdhRHNYLy8vcHFhR250Nyt3NFd6U09FeG80ZGl4QTZjdVRJOCtmUGlmSDNpWW1KaHc0ZFdydDJMWlZLMWRUVTlQSHgrZC8vL29mVHBNckt5ZzZlc1VYTlgvbldYeE5jMysvcDZVbDBIMTI4ZURFeU1ySTFNZUFPZ1lDQUFGeFF4T1Z5UFR3OCtONDdkdXhZT3AyZWs1Tno4dVJKSXNHNGQrL2VxMWV2ZUhkVFZsYTJ0clptTXBtN2R1MHFLQ2dndGljbkoxKzllclc5RittNzBhTkh5OHJLeHNmSEh6MTZ0THE2R20va2NybUJnWUY4a2JRR1RzbWlvcUx3MDA3SldBRDRhY0RJS0FBQStCbVF5V1JYVjFjWEY1ZFhyMTdkdm4zNzl1M2JJaUlpZERxOXNySVMzMkhkdkhrejNuUGR1blhwNmVrUkVSR3paOC9XMTljWEZ4ZFBUVTB0TFMxVlVGRDR2Ly83djdhdVNqNXAwcVJQbno1NWUzdHYzNzVkV1ZsWldWa1p6NTIxYytkTzNvbDNDTEt5c2pObXpMaHo1ODZSSTBkdTNyd3BJU0dSbEpSa1kyUERack41VnpQRXF4QVlHQmhJUzB2bjVlV2xwYVdKaVluaDluUkRGQW9GdC9MZnZIa1RFaEtDVjkyT2o0K3ZxYWtaTW1RSTM2TGc3ZVBrNVBUaHc0Y1BIejdzM3IxNzM3NTljbkp5REFZRE4xSzF0YlVQSERoQW85R1dMRm5pNWVWMTc5NDlFUkdSMGFOSGI5MjZ0WmtEL3ZQUFAyZlBudVhkb3FxcTJxWTFLSnEvOHEyL0pnNE9EaytlUEVsTlRaMHhZd2FlSEttc3JHemV2SG5Ycmwxck1ZWlJvMGFkUFhzMktTbHAyclJwZW5wNldWbFpEQVpqNXN5WmVHVVlURVpHWnV2V3JYdjM3cjF4NDRhdnI2K1dsbFp1Ym01K2Z2NkdEUnVPSHovT1crU3daY3VXbEpTVWlJaUltVE5uYW1scHljbko1ZWJtWm1Sa0RCMDZkUDc4K2EyL01vMmkwK2t1TGk2Yk5tMjZjK2VPajQrUGpvNE9qVVpMU1VrcExpNWV2WHAxVzQ5bVpXWDE3Ny8vdm4zN2R0NjhlVUpDUWhzMmJHZzRDUnNBdlJaa0Z3QUE4Sk9nMCtrSER4NTgvLzc5NDhlUG82S2lpb3VMbVV5bWdvS0NtcHFhcmEzdDZOR2ppZDFPbkRoeDc5NjlaOCtlcGFXbGNUZ2NKU1dseVpNbno1OC9uN2UydGZXMmJ0MXFhbXJxN2UyZGtKQlFVbEtpb0tBd1o4NmNSbWYrd1RadDJpUWpJL1A0OGVQYzNGeDVlWGxIUjhmRml4ZnpyVW8yYjk2OFI0OGVaV1ptcHFTa0tDb3F6cHc1Yzk2OGVjMTBRV2hwYVYyK2ZQbnExYXYrL3Y2eHNiRlVLclZ2Mzc1MmRuWlRwMDV0YTc3VUtGRlIwVk9uVGoxNDhNRFgxemM1T2Jtb3FFaGFXdHJFeEdUTW1ERjJkblo0bk15Wk0yZU9IejhlRlJYRjRYRDRxcEFiS2lzcjR5cythY2VvcXVhdmZDdXZpYXFxNnBrelowNmVQQmtURTVPU2ttSm9hUGgvLy9kL3pjeTh6RXRHUnViMDZkUC8vdnR2ZEhUMHAwK2ZCZzRjdUhidDJvaUlDTDdkSms2Y0tDc3JlL0hpUmJ5TVRMOSsvWGJ1M0lrSG0vRU9DMVJVVkx4dzRjTEZpeGY5L2YxVFUxTXpNakxVMU5RV0xGalFXZk1kbTVtWlhieDQ4Y0tGQytIaDRkSFIwV0ppWXRyYTJvNk9qdE9tVFd2cm9iUzF0ZmZ2MzMvKy9QbU1qQXk4eWsyblJBakF6NEhVMUx3UUFBQUF1Z2Z6Lzl1N1k1ekdnU2dBdzNnYzRpQUl0Q0N1Z1VUQkVlQUFuSVJEVUZCeEFnNUJUYTZCS09rUUpUTEJRTFpBeXE2MDFZckh2dGo1dmk3ZEs1S3hmODA0YnR2bFVRMVlFN1BaN09MaTR1VGs1T3JxS251VzFkSTB6ZDkvc1FVOTRya0xBT0IvKzNvZS9lam9LSHNRSUppNkFBQiswTTNOemVQajQvSmoyN2JYMTllejJXeHZiKy8wOURSMU5DQ2VrMUVBeVp5TVl0ak96czZlbnA0T0R3LzM5L2ZuOC9uRHc4UHI2K3YyOXZibDVhVzlpNzg1R1VYZnFRdUFaT3FDWWJ1N3U3dTl2YjIvdjM5K2ZpNmxIQndjSEI4Zm41K2YvOU9yRzllSHVxRHYxQVZBTW5VQkxLa0wrczV6RndBQVFBeDFBWkRzenhlS0FXdk9na0RmcVF1QVpHNG1nS1ZTM0p2UmI3N0JBTW5jVEFCTGRWMW5qd0RmNHBJR2tHdzBHbVdQQUt3S0N3SjlweTRBa2xWVlpmc0MyTmpZMk56Y3pCNEJ2c3YxRENEZmVEek9IZ0hJMXpSTjlnandYZW9DSUo5YkNxQ1VZdStDQVZBWEFQbEtLUUlEMXB4RmdHRlFGd0FyWVd0cnk5TVhzTFpLS1pQSkpIc0tDT0JLQnJBU3FxcmEyZG5KbmdMSU1aMU9zMGVBR09vQ1lGWFVkYjI3dTJzSEE5Yk5kRHIxdzJjd3FzVmlrVDBEQUw4dEZvdVhsNWV1NjdJSEFYN2MxNmFsZDF3d0pPb0NZQlhONS9PMmJTM1JNR0JOMDB3bUU3c1dESXk2QUZoZFhkZTl2YjExWFdldGhzRVlqVWJqOGRnL1JERlU2Z0tnQno0L1A5L2YzejgrUHJJSEFmNVpWVlZWVlpWU1NpbDFYV2VQQXo5TFhRQUFBREVjOVFNQUFHS29Dd0FBSUlhNkFBQUFZcWdMQUFBZ2hyb0FBQUJpcUFzQUFDQ0d1Z0FBQUdLb0N3QUFJSWE2QUFBQVlxZ0xBQUFnaHJvQUFBQmlxQXNBQUNDR3VnQUFBR0tvQ3dBQUlJYTZBQUFBWXFnTEFBQWdocm9BQUFCaXFBc0FBQ0NHdWdBQUFHS29Dd0FBSUlhNkFBQUFZcWdMQUFBZ2hyb0FBQUJpcUFzQUFDQ0d1Z0FBQUdLb0N3QUFJSWE2QUFBQVlxZ0xBQUFnaHJvQUFBQmlxQXNBQUNDR3VnQUFBR0tvQ3dBQUlJYTZBQUFBWXFnTEFBQWdocm9BQUFCaXFBc0FBQ0NHdWdBQUFHS29Dd0FBSUlhNkFBQUFZcWdMQUFBZ2hyb0FBQUJpcUFzQUFDQ0d1Z0FBQUdLb0N3QUFJTVl2NGMzZVEwYTlxRlFBQUFBQVNVVk9SSzVDWUlJPSIsCgkiVGhlbWUiIDogIiIsCgkiVHlwZSIgOiAibWluZCIsCgkiVXNlcklkIiA6ICI0MjExMDM4NjMiLAoJIlZlcnNpb24iIDogIjE2Igp9Cg=="/>
    </extobj>
    <extobj name="C9F754DE-2CAD-44b6-B708-469DEB6407EB-2">
      <extobjdata type="C9F754DE-2CAD-44b6-B708-469DEB6407EB" data="ewoJIkZpbGVJZCIgOiAiNDczODQyNTQzMjE4IiwKCSJHcm91cElkIiA6ICI0NjYyMjA3MjgiLAoJIkltYWdlIiA6ICJpVkJPUncwS0dnb0FBQUFOU1VoRVVnQUFCZ3dBQUFQWENBSUFBQUI0cy9lQ0FBQUFBWE5TUjBJQXJzNGM2UUFBSUFCSlJFRlVlSnpzM1hsOFRPZitCL0FuazB4V2sxVldTU1JCWkNGa0VaVVFoTmlsYWxmVnF4VlZpcXJ0VjNSenVXMjVYTFJxYTR1bXFLWFhWV3NJRVVRaSt5Njc3SHNtK3l5WjlmZkhvNmRqa294SVF0RFArK1dQekprenozbk9tVE9SODVudjh4dzF1VnhPQUFBQUFBQUFBQURnNzQzVjB4MEFBQUFBQUFBQUFJQ2VoNUFJQUFBQUFBQUFBQUFRRWdFQUFBQUFBQUFBQUVJaUFBQUFBQUFBQUFCQVNBUUFBQUFBQUFBQUFBUWhFUUFBQUFBQUFBQUFFSVJFQUFBQUFBQUFBQUJBRUJJQkFBQUFBQUFBQUFCQlNBUUFBQUFBQUFBQUFBUWhFUUFBQUFBQUFBQUFFSVJFQUFBQUFBQUFBQUJBRUJJQkFBQUFBQUFBQUFCQlNBUUFBQUFBQUFBQUFBUWhFUUFBQUFBQUFBQUFFSVJFQUFBQUFBQUFBQUJBRUJJQkFBQUFBQUFBQUFCQlNBUUFBQUFBQUFBQUFBUWhFUUFBQUFBQUFBQUFFSVJFQUFBQUFBQUFBQUJBRUJJQkFBQUFBQUFBQUFCQlNBUUFBQUFBQUFBQUFBUWhFUUFBQUFBQUFBQUFFSVJFQUFBQUFBQUFBQUJBRUJJQkFBQUFBQUFBQUFCQlNBUUFBQUFBQUFBQUFBUWhFUUFBQUFBQUFBQUFFSVJFQUFBQUFBQUFBQUJBRUJJQkFBQUFBQUFBQUFCQlNBUUFBQUFBQUFBQUFBUWhFUUFBQUFBQUFBQUFFSVJFQUFBQUFBQUFBQUJBRUJJQkFBQUFBQUFBQUFCQlNBUUFBQUFBQUFBQUFBUWhFUUFBQUFBQUFBQUFFSVJFQUFBQUFBQUFBQUJBRUJJQkFBQUFBQUFBQUFCQlNBUUFBQUFBQUFBQUFBUWhFUUFBQUFBQUFBQUFFSVJFQUFBQUFBQUFBQUJBRUJJQkFBQUFBQUFBQUFCQlNBUUFBQUFBQUFBQUFBUWhFUUFBQUFBQUFBQUFFSVJFQUFBQUFBQUFBQUJBRUJJQkFBQUFBQUFBQUFCQlNBUUFBQUFBQUFBQUFBUWhFUUFBQUFBQUFBQUFFSVJFQUFBQUFBQUFBQUJBRUJJQkFBQUFBQUFBQUFCQlNBUUFBQUFBQUFBQUFBUWhFUUFBQUFBQUFBQUFFSVJFQUFBQUFBQUFBQUJBQ0NFYVBkMEJBQUFBQUFCNHVrSmVTbDVUWEpXd29FRlVxYWRoM0Z2YnhyNlh1d1BIZzYybTFkTmRBd0NBMXdSQ0lnQUFBQUNBbDFwYS9lMC9pdi9OYlNscC9aU3V1djdrUGl0OXplYjNSTDhBQU9CMW95YVh5M3U2RHdBQUFBQUEwTGJUQlovSDFQeWhlcDErSE04bC9iL1hWdS8xb2pvRkFBQ3ZKOHhKQkFBQUFBRHdranFTdmZ5cENSRWhKSzhwL3J2TWQxdGsvQmZTS1dYcjE2OWZ1SEFobDh2dHlNcEJRVUVCQVFFaWtlajU5NnViTlRRMEJBUUVyRnExcXV0TnZmZmVld0VCQVZLcHREdjY5Vks0Zi85K1FFREFnUU1IZXJvanI3K2FtcHEzMzM1NzQ4YU5xbGY3NVpkZlpzeVlFUmNYOTZMNkJhOFBoRVFBQUFBQUFDK2ppeVc3TXh2dmQzRGxDa0h1cjNtcXJodjM3dDBiMEpZdWRsSWlrV1JsWlZWVlZWVlZWWFd4cVRaZHZudzVJQ0RnODg4L2IvTlpxVlE2YTlhc2lSTW4xdGJXUG8rdFEzZXByYTBOQ0FoWXRteFpUM2ZraGRxOWUzZEFRTUNKRXllVWxrc2trc0RBd0lDQWdQejhmS1dudnZ2dXU0Q0FnSFBuenJYWFpsVlZWWFYxZFdabXBsTEl5T2Mva1JGblpHVHdlTHpjM056dTJBLzRlOEdjUkFBQUFBQUFMNTFxWVVGNHhTL1A5SktIRFhmVDY4TmREY2VvV01mZTN0N1EwTERMdmZ1TGhvYkd2bjM3R2hvYW5KMmR1N0ZaeHVqUm8zLzQ0WWU0dUxqbTV1WmV2WlRIMDhYSHh6YzJObnA1ZVJrYkd6K1ByUU4weGZEaHcwTkNRdUxqNDk5NTV4M0Y1V2xwYVFLQmdKN0E5dmIyaWs4bEp5Y1RRanc5UGR0cjA4WEY1ZHR2dnpVeE1WRlhWNmRMaW91THQyM2I1dVRrdEhidFdtYTFqUnMzUG56NGNQanc0YzlodCtBMWg1QUlBQUFBQU9DbGM2WDB1dzZ1NldreUxiOHBzVlpVU2dnSktUdWdPaVQ2eHovKzRldnIyMDE5Zk16QndhRjdHMVRFNFhDOHZMd2VQSGh3Ly83OWlSTW5LajBiSGg1T0NCazNidHp6NndCQXA3bTd1NnVycTJka1pBaUZRbTF0YldaNWJHeXNtcG9haThWS1NFaVlQWHMyczd5dXJxNm9xTWpZMkZqMVowb3BRcXF0cmMzUHp4ODRjS0RpUW1OajQ1RWpSM2JyM3NEZkJZYWJBUUFBQUFDOFhGcGt2SlM2bXgxWmM2ekY0b1gyWHk4YmVFaVRwVU1JS2VWblZna0xubjhISDVQSlpDOWdLelFEdW5Qbmp0SnlrVWgwLy81OWJXM3R2OXZGOElzNTdLK1RuanBpZW5wNnJxNnVVcW1VMWdjeFltTmpyYXlzK3ZUcGs1cWFLaGFMbWVWSlNVa3F5b2p3dnNPTGdVb2lBQUFBQUlDWFMwNWpURWRXOHpOL1o3cjFXa0pJaTVUSExNeHN2RyttYmZlc1c3eDc5KzYyYmR2bXpaczNkZXJVdzRjUEp5VWxTYVhTSVVPR3JGeTUwc0xDZ3E3VDBOQXdlL1pzSnllbkxWdTI3TnExS3owOWZmcjA2U3RXckhqdnZmZEtTa3BDUWtLWThTOXl1VHdzTE96cTFhdDVlWGtpa2NqTXpHem16Sm1CZ1lHS1cvempqejh1WExoUVdWbHBiR3o4NXB0dnpwa3pwNzIralJneFFrZEhKeUVob2FtcGljUGhNTXRqWW1MNGZQNjRjZU9ZR28zQ3dzTFRwMDhuSlNYVjE5ZnI2dW9PR2pSby92ejVTdVBnaEVMaCtmUG43OXk1VTFwYXltS3hiRzF0UC9qZ0F6YzNOMEpJVVZIUmhRc1hVbEpTS2lzcjFkWFYzZHpjZ29LQ2JHMXRsZm9qRm90UG5qeDU4K1pOTHBkclptWTJhZEtrZWZQbXNWZ3NRb2hBSUFnTURCd3dZSURpRk01U3FYVFNwRW1XbHBiQndjRnQ3cUJZTEE0UEQ3OSsvWHBKU1VsRFE0TzV1Zm5VcVZObno1NnRwcVpHVndnS0Npb3NMTHh3NGNLQkF3ZnUzYnRuYVdsNStQRGhMNy84TWpJeWN0T21UZjcrL29xdExWNjh1S3FxNnN5Wk00ckhpcEdZbUhqeDRzWGMzRnd1bDh2aGNIeDhmSUtDZ3ZUMDlPaXozMy8vL2NXTEY3LysrbXQxZGZWZmZ2a2xMeTlQVzF2Yno4L3Z3dzgvMU5UVVpCb1JDQVNuVHAwS0R3K3ZxYW5wM2J2MzlPblRyYXlzMm52NzJzTnNTeUFRbkR4NXNxU2t4TUxDWXZIaXhhTkdqYXFycXp0OCtIQk1URXhMUzR1cnErdUtGU3ZzN0I2ZjBzeUordFpiYi8zMDAwK3hzYkY4UHQvZTNuN0JnZ1dLV1dHYlI0eStGNWN2WDc1NTgyWmhZYUZFSXJHeXNobzdkdXpzMmJPMXRMUUlJZlNRZnZiWlo2TkhqMmFhRW9sRXMyZlBackZZWjgrZXBRY2hPenM3T0RnNExTMU5MQmJiMmRuTm5UdFhjWDBsdzRZTlMwbEpTVWhJWUVaK2NibmMvUHg4ZjM5L2RYWDFvcUtpakl3TWV2b3hJWkdYbDVmU0lTb3NMRHg3OW14ZFhkMy8vdmMva1VnMGI5NDhWMWZYdlh2M05qYzN2L1hXVzNUbGtKQ1FrSkFRT3F1UnM3UHozcjE3cjF5NXNtUEhEZzhQanc1K3dPa245L0xseTVjdlh5NHVMdGJUMHhzMWF0VDgrZk1YTGx6bzRPQkFEeUQ4SGFDU0NBQUFBQURnNWRJc1ZyNVRtTFBCS0tVbHZxYnpadGhzSklTVThCLytrTGxFSkJQUTVUWENvazV2dDZhbVp0V3FWZlgxOVNOR2pORFgxNCtPanQ2MGFaTmlwUU85alB6cXE2OElJWk1uVDI0ekdwREw1ZDkrKysyMzMzNmJsNWZuNmVrNVpzd1lUVTNObUpnbllxK2pSNDhHQndmMzY5ZHY2TkNobFpXVlI0NGN1WFRwVW51OTB0TFM4dlgxbFVxbEVSRVJpc3ZEd3NJSUllUEhqNmNQbzZPamx5OWZmdXZXTFZ0YjJ3a1RKamc2T2o1NDhHRE5taldLSlVnTkRRMnJWNjgrZHV4WWMzT3puNStmdDdjM2w4dk55c3FpejM3NTVaZGhZV0UyTmpaVHBreHhkSFNNaW9wYXYzNDlqOGRUM0NqZC9TdFhyamc1T1hsNWVkWFcxaDQ5ZW5UMzd0M1BlS1NmRUJFUnNYUG56dWJtWmg4Zm53a1RKalEzTng4NWN1VE1tVE5LcXgwNWNpUTlQVDBnSU1EVjFaVVFRZ2ZmMFFGM2pPenM3TkxTVWg4Zm56WVRvdHJhMm8wYk4yWm5adzhlUEhqcTFLa2NEdWZ5NWN2YnQyOVhXaTAyTnZhTEw3N2djRGh2dlBHR1dDeStkT25TZDkvOU5maFJLQlN1VzdmdTlPblR0TWpMMXRiMjZOR2p2LzMyVytmMlBUdzhmTStlUGJhMnRpNHVMa1ZGUmR1MmJZdU9qdjc0NDQ4ek16UGZlT01OQ3d1THhNVEVUei85VkNnVUtyNnFvYUZoMWFwVldWbFp3NFlOYzNGeHljN08zcnAxYTJob3FPb2pKaGFMTjIzYXRILy8vdXJxNnBFalI0NFpNMFlnRUJ3L2ZuejkrdlV0TFMzTXVYVHYzajNGUnFLam93VUNnYisvUDAySUlpTWpWNjllblpTVU5IejQ4SEhqeGxWWFYyL2Z2djNpeFl2dDdhQzN0emZONXBnbDlJNWpYbDVlTkw1SlNFaGducUlGUjNRNUl5SWk0dFNwVXlOR2pCZzVjaVNURzFKc05qc3dNTkRIeDRjUVltdHJHeGdZR0JnWWFHUmsxRjVubnZvQjM3dDM3M2ZmZlZkVlZUVnk1TWdoUTRhRWg0ZHYyN2F0dmRiZ2RZVktJZ0FBQUFDQWw0dEUva1F1NDJmK3pneWJqWEhjUzZmeXQ5QWxiL1NlTmF2dkZrSkltU0Q3VU5ZSExiSy9nZ3krcEZGRnk3LysrdXZseTVlWmh5TkdqRkFzOExsMTY5YXFWYXZvRWg2UHQzTGx5cEtTa3JpNHVCRWpSakRyNU9Ua0JBUUVyRisvdnIxTm5EOS9QaXdzek5uWmVmdjI3ZnI2K25SaGFXbXA0anJSMGRGSGpod3hNVEVoaEZ5NWNtWHYzcjJYTGwyYVBuMTZlMjJPR3pmdTVzMmI0ZUhoa3lkUHBrc0VBa0YwZExTUmtSRzlvcTZ2ci8vNjY2L3AvYVFHRHg1TTEwbExTMXUvZnYydVhidmMzZDFwVDNidjNwMmZuejk5K3ZTUFB2cUkxajJKeFdMbXptaHZ2dm5taEFrVGRIVjE2Y09kTzNlR2hvYmV2WHVYMlNnaEpDc3JhK2pRb2NlUEg2ZlZONFdGaFo5ODhzbU5HemNtVDU0OGFOQWdGVWRlQlZOVDA5MjdkelBsSkhQbnpuMy8vZmYvK09PUCtmUG5LNjZXbFpWMTZOQWhwbXhxK1BEaGhvYUdjWEZ4UEI2UEtRV2l3ZG1rU1pQYTNCQ2J6VjZ6WnMza3laTnAzWk5ZTEY2NmRHbGNYRnhaV1psaTNuZjE2dFgvL09jL2pvNk9oSkNDZ29KbHk1YUZob1l1VzdhTUJrL0J3Y0U1T1RsK2ZuNmJObTNTME5DZ3lkUzZkZXM2dCsrUmtaSDc5Ky92MDZjUFBUbURnNE8vK3VvclYxZlhyNy8rV2xOVFV5S1JmUExKSjVtWm1WRlJVV1BIam1WZUZSSVNNbWZPbktDZ0lMb2pFUkVSVzdkdVBYRGd3S2hSb3hTbi9sRTZZc0hCd1ltSmliNit2bHUyYkdHejJmUUliTisrUFRJeThzU0pFMHVXTEhuampUZjA5UFNpbzZORkloRlRPVVZqT0hwSTYrdnJkK3pZb2FPanMyL2ZQbHBpMXRqWStNRUhIL3o0NDQvKy92NnRKMWFuTTNhWm1Kams1K2ZYMWRYUitDWTJObGF4WENnK1BuN3g0c1Uwd1NrdExlM1hyNS9TMVBMaDRlSDc5Kyszc2JHaEQybWVSV2xwYWExYXRTbzVPVGt5TXRMRnhXWFZxbFdxajdicUQzaDBkUFRWcTFkdGJXMTM3OTVOKzFCZlg3OXhvNnA3SnNKckNaVkVBQUFBQUFEUGpWQkljbk1KVjdreVNEVjl0cW5pUXcwMVRVS0lsOG4wK1hiL0pJUjQ5NTR4MSs1TE9nUFJnY3ozK2RJblVpRURUZE5XN2YwbEx5OHZUa0ZoWWFIaXN3TUdER0F5SXowOXZTbFRwaEJDbE82aUxaZkxGeTFhMUY3N2Nybjh6Smt6NnVycUd6WnNZQklpUWdoTkFSaEJRVUUwSWFLWDN6bzZPZ1VGQlNxbVhQSHc4REEwTkV4S1NtcG9hS0JMSWlNalJTS1J2NzgvalFtdVg3L081L01EQXdPWmhJZ1FNbWpRb0lrVEp3cUZ3dHUzYjlQUlpGRlJVVlpXVnN1WEwyZEd4ckhaYkhOemMvcnpqQmt6bUlTSUVFSUxOSlFPRVl2RjJyQmhBeFBLOU8zYmx3NlVVeW8vZVNhREJnMWlFaUo2clByMjdWdFRVNk4wVS9QWnMyY3JKaURxNnVyang0OFhpOFdSa1pGMGlVd21DdzhQTnpVMVZTcEZZWEE0bktsVHA5SWpSdmQ5MkxCaHJmZHgrdlRwTkNFaWhOaloyUTBiTmt3bWs5R2J0VXVsMHF0WHI3TFo3QlVyVnRDRWlCRGk2T2c0YytiTXp1Mzd0R25UbUhQanpUZmZwTGVIWDdac0djMW9ORFEwNkdBNnBWdkYyOWpZTUFrUklXVGt5SkhlM3Q3TnpjMktCVHRLUjB3cWxWNjhlRkZMUzJ2MTZ0VTBJYUpIWU1XS0ZTd1c2OXExYS9TaG41K2ZVQ2lreFQ2MGJDbzZPdHJPem80ZUVIcWFMVnEwaUJtRXFLK3ZUODh4eFlJZ0pmUWcweFZrTWxsQ1FrSy9mdjJNakl5TWpJd2NIQnl5czdPYm01dVphaU82c2lJL1B6OG1JZW9pMVI5d1dzMjNaTWtTSnFVeU5EVDg0SU1QdW1YVDhBcEJKUkVBQUFBQXdQTWhFcEhzYk1KaUVZVnIrNDR3MDNuaXJ0aGhGVWZWMU5TbTl2bll1L2VNUHJvRCsrZzZFMExLQkZrSHM0S1VFaUpDaUxtMnF2c2lmZlhWVnlydWJ1Yms1S1Q0ME5MU2toQkNyMkFadlh2M1psS1Yxb3FMaSt2cTZweWRuVlZmMXJxNHVEQS9xNnVybTVxYUZoVVZDUVFDSm54UndtS3h4b3daYytIQ2hYdjM3azJiTm8wUVFuTWZacXpadzRjUGFXR1UwZ3VIREJseTllcFZlaGxNeC9MNCtma3hHVUZyZVhsNVNVbEpoWVdGWldWbHhjWEZTb1ViOUppWW1aa3BMcUZEbVpSS3BaNFZqOGRMVEV6TXlNZ29LeXNyTFMxbE5xMFlXdEVOS1pvNGNlTHZ2LzkrNTg2ZGdJQUFRa2hLU2dxWHkxMjRjQ0dUbnJRbWtValMwdEpTVTFOTFNrckt5c3FLaW9wYTc2T0swNkNvcUlqSDR3MGVQSmpKK0tnQkF3WjBic2Y3OSsvUC9LeXZyNitscFNXVHlmcjE2OGNzN04yN055MGNVM3pWNE1HRGxmYlJ5Y2twSmlhbXBLUkVjYUhpRVNzb0tPRHorVzV1YnNiR3hvcnJtSnViVzFwYWxwYVdWbGRYbTVxYWpoOC8vdHExYS9mdTNhTVJZVlJVVkV0TEMzTmJQWHFhNWVmbkh6dDJqR2toSnllSEVGSmVYdDdlUG5wN2U0ZUVoQ1FrSkl3Yk55NHpNN09wcVltbU03U2U2TkdqUjBsSlNTTkhqcVRuWit0WnExdS83NTJtK2dPZWtaSEJZckdZdVpNb3hUY0kvaVlRRWdFQUFBQUFQQjhGQlVRaUlhNnVSRXZybVY1bm9kM1BVTk84WGxUSkxMbFYvck1hWVUzcHM0b21ST1dDbkFPWlMxb25SSVFRWjBQbDJZczZUakdTb0lOWmFIR1E0a0lWTTU3UVNYbVppMDhWbE1LZ05qZWt4Ti9mLzhLRkMrSGg0ZE9tVFd0cWFvcUxpK3ZidHk5ekJkdlkyTWdFQ29wb2xrRkxjbFQzVFNnVWJ0KytQVG82bXMxbU96ZzRXRnBhR2hzYjM3NTlXNmxYU2tPQkNDRzBWa1Vpa2FqZVpSWHUzNysvYTlldTV1Wm1Nek16VzF2YlFZTUc4WGk4cXFxcXB4NTVXdUVTSHg5UFI1elJzV1lUSmt4b2IwTkZSVVZidDI0dEtpcmljRGoyOXZhMnRyWWFHaHBwYVdsS0cxSnhHdFRYMTlQeGNVb3RNMVZGejBwcFd4b2FHaXdXU3pFQW9vbWVVcFZaQjk4RnhTUFczaGxDVDVMUzBsSjZrZ3dlUE5qTXpDd3FLa29pa1dob2FJU0hoN05ZTENhTHBJM1ErYUdWaUVTaTl2YlJ3OE9EeFdMUlFpR2xzV1plWGw1bno1NU5TRWdZT1hKa1VsS1N0cloyNjBoSTlTZnVtYWg0WjJVeVdXTmpvNG1KQ1ZOa1IzWDZuWVZYRjk1eUFBQUFBSURub0ttSk5EVVJDNHRuVFlnb1QrT3B0eXFPS2k2NVdmNmp1cHJHUkt2bFpZTHM5aEtpZ2ZvK0hBMlQxc3U3a1lvcUZlYXlrL3VNdytzNnd0bloyY3JLS2lVbHBhNnVMaW9xU2lxVk1wZnVoQkFkSFIyNlhhVnhiWFMrSVRxWmp1cStuVHg1TWpvNmV1Yk1tVUZCUVRTWWlJK1BwL1ZLaXBTbThTYUVWRmRYRTBJTURBd0lJWFJlWWFYQ0hLVXFHQ1VORFEwN2R1elExdFkrZlBpd2c4UGpLckNQUC82NHFxcEthYzAyai95a1NaTysrKzY3Ky9mdmp4MDc5dDY5ZTI1dWJpcHVOTFpyMTY3aTR1SXRXN2FNSGoyYWR2WG8wYU5wYVdrcXVxZUVIaG1hbFNpaTRkRUwwOTY3b0JRZUtSNHg1Z3hwM1pyaVNhS21wdWJ2NzMvNjlPbUVoQVJYVjlmWTJOZzMzbmlEYVpaR1VmdjM3eDg0Y0dESGU2dW5wK2ZxNnBxYW1scGNYQndiRzZ1WUJBMGFORWhMU3lzaElhR2lvcUt5c25MNDhPR3R5OXhVZitLNkM4M21sTW9HNmZuNUFyWU9MeFhNU1FRQUFBQUE4QnhVVnhNMU5hSndlK2xuTXRieVBUWkxlWkRhOWJLRDU0dSsrU0h6ZmI2MDdTdTNxZGFyTzdlNTdtSnZiNit1cnA2ZG5mMDhVb094WThmSzVmSjc5KzdSdVlRVmIvMU9MOXFWN3FIR0RER2oxK1IwU0ZSc2JHeWJKVXUwME9PZGQ5NWhydElmUFhyVWVyV2lvaUtsTzIzZHYzK2ZabGcwUkdDejJkWFYxWW9sTFhRNFVudXlzcklFQXNIbzBhT1poRWdpa2REaFpoMHhkdXhZTnBzZEhoNGVHeHZiM056YzNwVFZ0RlFxSXlQRHpzNXV6Smd4ekUyeTJ0eEhGYXl0cldtZmxRNEN2WGY3QzVPZG5hMzRVQ2FUUFhqd29QVndLa1gyOXZac05ydjFtVmxWVlZWZVhtNWhZY0VNUTJQdWNSWVZGU1VXaTVteFpuUVdha0pJYW1ycXMzYVkzdU1zS2lvcU96dDd5SkFoaXBNaXVibTVsWmFXMGlxdzFtUE5Pb0srbXlxbTlPb2dhMnZybHBhV3pNeE14WVVwS1NsZGJCWmVPUWlKQUFBQUFBQzZtMVJLNnVxSW9TRjVjdXhHeCttcUd5enUxOGFOMVNPcWZoTzBWVU5FQ0puVmQ0dTFya3ViVDcwd09qbzYvdjcrQW9GZ3o1NDl6QUFjbVV5bU5QdDE1NHdiTjQ0bVFhbXBxVU9HREZHY0cyank1TWxzTnZ2OCtmT0tkVEVKQ1FraElTRW1KaVorZm42RUVIZDNkMHRMeTR5TURNVzd5d3NFQXBySTBPdDJab0xraW9xS3MyZlB0dTZEVUNqY3YzKy9WQ3FsRDFOU1VzTEN3dWhlMHlVREJnd1FDQVRNTGVSNFBON1BQLytzWXFmb2Rnc0tDcGdseDQ4ZmIycHE2dUF4NmRXcmw2K3ZiMEpDUW1ob3FLNnU3cWhSN1E0MlZGZFhaN0ZZTlRVMVRMVklkSFIwZEhSMEJ6ZEVHUm9hRGhreXBLbXA2ZkRodzB3cUVSRVJRVE9PRnlZNU9mbjY5ZXZNd3pObnpwU1hsN3U0dU5qYjI3ZjNFaTB0clVtVEpna0VnbjM3OWpHRlNFS2g4UHZ2djVkS3BiTm16V0xXN051M2I3OSsvUjQ4ZUJBWEYyZG9hRWp6SFlxZWdhZE9uVktjU0Zza0VqRnpoN2VIVGtjZEdob3FsOHVac1dZVWZVaDNSK21wRHFKVmJFcnpNWFhDbURGakNDR0hEaDFpRXNDaW9pTEYyWmZnYndMRHpRQUFBQUFBdWh1dFZuaHlpdHhuNVd3d2Fwbmo0V081YTBReVZlT1ZxTGwyWDc3UmU5WlRWL3YxMTErWi9JSmF1SEJocCsvZDNxYmx5NWRuWjJkSFJrYSs4ODQ3N3U3dWhKRE16RXc3Tzd1dFc3ZDJzV1ViRzVzQkF3YlFYRU54ckJraHhNek1iTjI2ZFR0MzdseTdkcTJIaDRlcHFXbHBhV2xhV3BxT2pzN25uMzlPQjVxcHE2dHYzcno1MDA4Ly9mbm5uMi9ldk9uczdOelUxSlNhbXJwdzRVSWJHNXN4WThha3BhVjk5dGxuZm41K0lwRW9PanJhMjl1Ymxpd3A2dE9uVDN4OC9KSWxTMXhjWEJvYUd1TGk0dVJ5K1pvMWE1aGJ1YzJhTmV2aHc0Yy8vUEJEWkdTa3NiRnhjbkt5bTV0YlZsWldlenZsN094c1ptYVdsSlMwZXZYcS92MzdaMlZsOFhpOC92MzdkenhXbXpoeFluaDRlRVJFeEpRcFU3VGJueUtkeldiNyt2cmV1M2Z2d3c4L0hEWnNXSFYxZFZKU2tvK1B6MU1ERGlVclZxejQrT09QTDErK25KeWM3T1RrVkZGUmtaNmVQbTNhTkhwdnJCZGo4T0RCZS9ic29mZHJ6OC9QejhySzRuQTRhOWV1VmYycXBVdVhabVZsUlVSRXZQdnV1Kzd1N2kwdExlbnA2Vnd1ZC9UbzBmVEdhb3h4NDhZZE9YSWtLaXBxOHVUSmlwUHlPRGc0TEZpdzRMZmZmbHUrZkxtbnA2ZWxwV1Y5ZlgxQ1FvSzl2VDJkNkxvOS9mcjFNekV4b1ZHZzB2M0xhUFZRV1ZtWm1abFo1KzVpMXFkUEgxTlQwNGNQSDI3ZXZGbGZYMy9PbkRtS00zOTMzSnc1YzhMRHc5UFQweGN2WHV6bDVWVmZYNStVbERSNTh1UUxGeTR3cFdmd2Q0QktJZ0FBQUFDQTdsWmJTOVRVaU1JOTREdG5vUDZJajUxUHFMNWhtYUdteFlxQlAzVWtJYUozNzRwN0VwMlFwUnR4T0p4OSsvYTkvZmJidXJxNmQrL2VqWXVMTXpNem16NTllcmMwVGtzNTJHeDI2NUtaY2VQRzdkMjdkOFNJRVRrNU9hR2hvZVhsNVJNbVREaDA2SkRpVE1CT1RrNEhEaHlZTUdGQ2MzTnphR2hvWm1hbWg0Y0hMZDhJREF4Y3RteVpzYkZ4V0ZoWWJtN3VpaFVyNkczVVd1L2RmLzd6SHhzYm0zdjM3cVdtcHJxNXVlM2N1Vk54NEp1Zm45K0dEUnRzYlcxVFUxT1RrcExHangrdk9yelExdGIrOXR0dmh3OGZYbEpTRWhZV1ptRmhzWHYzYnFVSmhsWHo4UENnOHpFckRveHEwN3AxNjZaUG55NlJTRzdjdU1IajhYYnUzTm1KTk1IQndXSGZ2bjNEaHcrdnFhbTVkKzhlSVdUbnpwMmRHeWZWYVM0dUx0OTg4NDFVS3IxMTYxWjVlZm5Zc1dQMzc5L2Z0MjlmMWEvUzBkSFp2WHYzNHNXTDlmVDB3c1BEWTJKaXpNek0xcTVkdTJYTEZxVVF4Ti9mbjhWaThmbjgxb2YwL2ZmZjM3UnBrNk9qWTBwS3lvMGJOd29LQ3NhT0hidGh3NGFuOXBtZVp1Ym01a3JUWnZYdDI1ZE9CTjdwWTZpaG9mSDU1NThQR0RBZ0tTa3BOVFZWVTFPemMrMW9hMnYvNXovL21UcDFxbFFxRFFzTHE2eXNYTEZpeGNLRkN3a2huVzRUWGtWcXFtOGlBQUFBQUFBQXowWW1JNG1KUkYrZmRQYSs0SzFGVnA5THFRdDkxSlFna2Y5MUV5WDdYdTZERE1lTXRYaXZ1N1lDcnlJK256OXYzand6TXpQVjQ5cGVEM2Z2M3QyMmJkdThlZk9DZ29KNnVpOS9Dems1T1N0V3JQRHg4ZWw2SlNDOEtqRGNEQUFBQUFDZ1c5RTVYN3BjUnFUSXgzU09qK2tjUWtpZHFMeEJWTldMYmRSYnk3WWIyNGRYVjFoWW1GQW9uRHg1Y2s5M0JGNURkRFNpaTBzUFQzWUdMeEpDSWdBQUFBQ0Fia1ZuSFRZd2VCNXRHMmxhR21sYVBvK1c0VlhFNC9IT25EbkQ0WENtVHAzYTAzMkJWMXRSVVZGalk2UGlER1dKaVlsbno1N1YxdFlPQ0FqbzBhN0JDNFdRQ0FBQUFBQ2dXL0Y0UkYyZHREK0ZNRURYWGJ0MkxUNCtQaU1qbzZxcWF0T21UVG82T2ozZEkzaTFWVlpXYnQ2ODJkcmEyc25KaWMxbUZ4UVVaR1JrcUt1cmI5aXd3YmhyYy9ERHF3VnpFZ0VBQUFBQWRLdUVCR0pnUURwMWd5R0FEc3JJeUVoSVNORFQweHN5WklpS1c3Ky9aZ29MQysvY3VUTm8wQ0FQRDQrZTdzdnJSaWdVUG56NHNMUzBsTWZqU1NRU0hSMGRjM056RnhjWEpFUi9Od2lKQUFBQUFBQzZqMUJJMHRPSnRUVXhOKy9wcmdBQUFEd2JWazkzQUFBQUFBRGdOY0xuRTBLSW5sNVA5d01BQU9DWklTUUNBQUFBQU9nK0NJa0FBT0NWaFpBSUFBQUFBS0Q3OFBsRVI0ZW9xZlYwUHdBQUFKNFpRaUlBQUFBQWdPN0Q0eEZkM1o3dUJBQUFRR2NnSkFJQUFBQUE2Q1lpRVpISkVCSUJBTUFyQ2lFUkFBQUFBRUEzRVFnSUlRaUpBQURnRllXUUNBQUFBQUNnbXlBa0FnQ0FWNWxHVDNjQUFBQmVMMUlwcWE4blBCNXBhU0ZDQVJHSmU3cERBQUNFRUVJMDFJbU9MdEhWSlJ3T01UQjRYbHZoODRtbUptSGhpMWdBQUhnbElTUUNBSUJ1MHR4TXlzcElVeE1oaEtqeGlieUZFQWtoRWlLWDkzVFBBQUFJRVdzUUNaczBhWk5LSGFLbVJveU1pS1VsMGRidTVxMElCRVJIcDV2YkJBQUFlRkVRRWdFQVFIZmdja2xCQVNFeUl1Y1N0VW9pYi9ucktkd0dHZ0JlTHJwRWJrWnFaYVN1bHRqWUVsUFRibXRZTGlkQ0lURTA3TFlHQVFBQVhpeUVSQUFBMEdYRnhhU3Fpc2dGUkMyUHFMVjA0QVVBQUQySVQwZ0JVYXNrY250U1ZFUWFHMG0vZnQzVHNGQklNQ0VSQUFDOHlqQmVHZ0FBdXFheWtsUlZFWGtEWVdVUmdvUUlBRjRSY2dFaEQ0bThpdFRYazRLQzdtbVR6bHJkN1VQWUFBQUFYaFJVRWdFQVFCZElwYVNzbEJBQllUMGljbGxQOXdZQTRCbXBGUk81T3VFU29xTkR6TTI3MmhwQ0lnQUFlTVdoa2dnQUFMcWd2SnpJNUlRZ0lRS0FWNVphSVpFM2tkSlNJcFYydFNrNmE3VWFabUlEQUlCWEZVSWlBQURvTExtY1ZGY1JVa1dJc0tlN0FnRFFhWEpDaW9sY1RyamNycmJFNStQV1pnQUE4RXBEU0FRQUFKMVZYMDlrY2tLNmZGa0ZBTkN6MUFTRXRCQnVUWmNha2NtSVdJeFpxd0VBNEpXR2tBZ0FBRHFMeXlXa2hSQitUL2NEQUtEcmFnaGZRR1JkR0RuTDV4TkNVRW1ielJqS0FBQWdBRWxFUVZRRUFBQ3ZOSVJFQUFEUVdjMU5STjdRMDUwQUFPZ1dQRUlJRVlzNzN3QkNJZ0FBZVBVaEpBSUFnRTZSeTRsVVJ0UzZjRUVGQVBBU2tSSkNpRWpVK1FiNGZNSm1FemE3Ry9zRUFBRHdnaUVrQWdDQVRubjhmVHRDSWdCNFBVaEkxeXVKTUNFUkFBQzg0aEFTQVFCQXB6eWV1YU1MODNjQUFMeEU1T1N2MzJ5ZGVMV2NDQVFJaVFBQTRGV0hrQWdBQUFBQW9Hc0VBa0lJUWlJQUFIalZJU1FDQUFBQUFPZ2FPbXMxUWlJQUFIakZJU1FDQUFBQUFPZ2FIbytvcXhOTnpaN3VCd0FBUUpjZ0pBSUFBQUFBNkJvZWovVHExZE9kQUFBQTZDcUVSQUFBQUFBQVhTQ1RFWUdBNk9uMWREOEFBQUM2Q2lFUkFBQUFBRUFYOEhpRUVGUVNBUURBYXdBaEVRQUFBQUJBRnpRMUVVSlFTUVFBQUs4QmhFUUFBQUJQV0xidlJzQ241M2FlamVuWmJ1dzhHelA5aS9PLzNuellzOTNvWGcyOGxvQlB6d1Y4ZXU1NlhMN3FOVE9MdVBPL3Z2eis3cENLMm1abTRmZC9KQVI4ZXU3ZG5WY1Yxd3phY3ozZzAzTzdmNDk5YnIzdWVYK0hmWHkxTlRZU1BUM0NlbkYvVjZmOFl4RXZLL09GYlE0QUFQNCtOSHE2QXdBQThQZFYzeXljLy9WbHFVeXVvNlZ4ZHN0MGJVMzhyL1JZQTY4bE5LR1FFUExmaU94RjQxMjZ0L0VXa2VSL2tUbmh5Y1dsWEo1VUpqTXoxSDNEeWZMdHNjNzZlbHBkYVRhM3RDNGtyaUMxb0xxaWxpY1FTZGpxTEdOOUhRY0xnOEFSL1R3SFdEeHJhNkdKaGR4R0FaZVF5SWRsTTBjNmRxVmpES2xVTm1uTGZ4V1hxS21SWHRwc1kzMGRKMnRqendIbW93WmJhNmpqKzdOWGoxd3VWMU5UNjdITlM2V0V4eU1XejN5U2R3WC9VVjVMV1puZVFLY1h1VkVBQVBnN3dGOUNBQURRWTBJVENxVXlPU0ZFMENLNW0xclMwOTE1aVJqb2FmbTY5bUdwa2FuZUR0M2JjaE5mdE9wQTJNOGhhWG5sRFJLcFRKMmxWbHJUL04rSW5HWGZoVmJXOFRyWHBrUXEyM3MrZnZuM04vK0l5bjFVM3NCdmtjamxSQ1NSVmRUeUloK1czVW9zNmtTYm93ZmI5TkpobXhucURuZXk3Rnl2T2tJdUowMENjV0ZsNC9YNGdxOVBSNyt6NDBwSTdGTktuT0Nsa2xIRTNYazJadVVQdDNxeUU0Mk5oQkNpci8vOHRsQWZlVi93NkpIaUVvdFpzM3U1UEJFZmw1MDY4Znc2OERkMC8vNzlnSUNBQXdjT1BPOE5yVisvZnVIQ2hWd3U5M2x2cUJPNFhPNDMzM3d6Wjg2Y3FWT25KaVFrOUhSMzRHWDAvZmZmQndRRXhNYXFLblN0cmExZHVIRGgrdlhyWDJDL29FdnduUzBBQVBTWWtMZ0NRb2hoTDYzNjVwWnJzZmtUUE8xNnVrY3ZrYThXK1R5UCtvaGpOMUx6S3hyWUdxejFzNzNHdU5teVdHcHgyUlgvUEJsVjB5QTRjalhsODRVak90SG0zdlB4MStNTENDRzJadnBUdlIzNm1uTjZhV3MyQ1VUNUZRMzMwa282dHdkdURxYm52M2p6T1pXSFRIK2ozeVF2TzBLSVZDWnZGb2hLYTVxVDg2dWpIcFp4RzRXNy94c1huVm0rZWNGd3RvYjY4OWcwZEsvYnlVV2hDWVdXeGowNkdWQnRMZEhRZUs2elZqY21KUlllQ0hJL2ZhN1hvRUYwaWQyYXRZb3JaSDI2c1NFMnh1cnRkMVMzczNmdjNpdFhyakFQVFV4TSt2WHJ0MkRCZ2tGL052dUM4Zmw4WFYzZERxNzgzbnZ2bFpTVXpKdzVjL255NWMrNVh5K09SQ0xKeXNvU0NvVlZWVlVtSmlhZGFJRWVGdm96aThVeU1qSWFOR2pRdkhuekJnd1kwUFcrYmQ2OCtkR2pSKzd1N2dZR0Job2F1R3hzdzZ0K1dwYVVsUHorKys4SkNRblYxZFZ5dWR6QXdNREp5V25kdW5YNjNacDZWMWRYVjFWVk5UWTJTcVZTZGZYdStiOVZMcGUzdExSb2EydDNTMnVnQko5MkFBRG9HZWtGTlVWVmpZU1FOMGYwL3lVMFBhMmdwcVM2eWRxVTA5UDllb2s4ajRnazhtRVpJV1NtN3dEL29YM3BFaTlIaTNtakJ4Ni9rWjZZVzltSkJzdTV6VFFoZXNQWjhxdDNmTlFWaG10NU9Wck04UnZJYlJSMHJxdlBid0NSaWI2Mm83VXg4M0RZUURMRGQwQk5BLy83UHhJakg1WkZwSmYrNjdmb0x4YU9ZTEY2YmdRVHZDcWtVbEpmVDh6TXlQTWM3MmE3WXFXR2dZR2FKbHNtRUpRY1AxcDgrSkM0cm80UVlqRjNudjJhdFZwOStraDVQUGN6djNld05VZEhSeU1qSTVGSVZGeGNIQk1URXhNVHMzbno1ckZqeHo2Ly9yZFdYRnk4YmRzMkp5ZW50V3ZYZG1CMTh2RGhReHFGM0xwMWErblNwYTlOWUtHaG9iRnYzNzZHaGdablorZXV0T1BsNWFXdXJ0N1UxRlJjWEh6bnpwMklpSWd2dnZqQ3g4ZW5LMjJtcHFZK2V2Um8xS2hSWDN6eFJWZmFlWTI5NnFkbFZGVFV0bTNieEdLeGtaR1JrNU9UUUNDb3FLaUlqSXhjc21SSjk0WkVBd2NPM0xsenA2R2hZWGNsUkhmdjNqMXc0RUJRVU5ENDhlTzdwVUZROG9xZHlnQUEwUDBra3NmL3hPTEhQOGhrUkM1LzRoOGRtYVA0cjh0WFJOZGk4d2toRHBZR00zMEgvSFk3UXlTUmhjVGxCMDEyNjU2ZGduYUlKREpDU0YvekovNytNelhRSllUbzZXZ3lTMkl5eThOVGlvMTZhUytkOHBSM0pLdWtqdjR3dzZlL2Vsc1QrcGpvNjNSVDM1K3YzZ2E2VzkvMS9mNlBoSXRSZWZmVFM2L0VQSnIrUnIrZTdoUzg5T3JyQ1NIRTJQanBhM2FOMWNKRkxSWGxjVk1uc2JTMTdkYXMxYkczRjFWVzF0NjlFejF1ek9DZmpycDgvMFBIbTNyNzdiZDlmWDBKSVRLWjdOZGZmejF4NHNUeDQ4ZGZjRWhVVzF1Ym41OC9jT0RBRHE1Ly9mcDFRb2lucDJkOGZIeE1URXdYNDQrWGlvTkRONHdwM3JKbFM2OWV2UWdoWXJINDJMRmo1ODZkMjdObno3Qmh3OWhzZHFmYkxDMHRKWVE0T1dIZXEzYTkwcWVsU0NUNjk3Ly9MUmFMVjYxYU5XM2FOQmFMUlg4blJFUkVjRGpkLzNXZHU3dDdON1pXVUZEd2NvN1FmRzBnSkFJQWVOMkp4VVFrK3V1ZlZQcFhLaVNSRUttMGs4MTI0VTlQUW9pZ1JYd250WmdRTXQ2OXI2NDIyOGVsVDNoSzhZMzRndmNtREdvemFLRFNDMnF1eGo1S3phK3BiUkt5V0dxOTlYVzhITTBYalhQbDZENU9OOHE1elNGeEJRbTVsU1UxVFh5aHVKZU9wck90eWV4UmprUDdtYlZ1VFNTV1hvak12Wk5hWEZ6ZEpKZkxiVXoxcHd5em56cGMxZC9yQ1RtVmYwVGxQaXppTnZGRitycWF6clltTTN6NnUvYzNWMXlIcGd4bWhyb25QNTJhVlZ4NzZuWkdlaUczUlN6cFoybTRZS3pUY0NjclFvaFFKRGwzTnpzOHBiaWl0bGxMVTJPd1hlOTN4N3Yyc3pKVWJDZG96L1hDeXNaSlhuYnJaZzlUNmdaZktMNGMvU2dxbzZ5b3FwSGZJdEhYMWV4cnB2K21UMzlmMXo1UFBmSURyQXdUY3F0eXkrb0RQUDVhU011TGhqbit0U1A4Rmtsb1FxRzJwdnBUUXlKTmpjZnZWd092NWFsYmI4OGZrYm43THlZU1F2d0dXMjlaTUp6Rll0MU5MZDUyOGdFaDVOU25VMDBOT3pvZ3BlcyttdTZlbEZkVlZOVjAvRWJhSkM4N3BVRm5wVFZOWis5bXhlZFVjaHVGV214MUIwdURBSSsrRXozdGFjM1IxWmhIZTg3SEUwSjJCdmtwblJXRWtJZUZOUjhmdkUwSStmS2RFU01IV2RPRk1wazhKQzQvTktFd3Y2SkJKSkdhY0xROUJwalA5UnZZcDNkSC8wYlBLYTI3OUNBdkpiK2EyeWlVeW1RbUhPM0I5cVp2anVnLzBFWTV0cUJuVklCSDM0MXp2Yk9LYTgvZHkwb3I0RGJ3V2d4N2FYbjBOM3Q3ckxQU1JydnJUS1o0UXZIdjk3SWkwa3JMYTNscWFtcFdKbnErcm4xbStnN29wUkJOTnZCYVptKzdTQWhaUDl0cmdxZmRsZWhIMStMeTZjZXp2NVhSbkZHT1BncG4rTXl0RjVvRVl2cHplUzB2NE5OejlPZHQvL0I5dzltcWcwZXZHMVJVRUUxTm92ZmN4N3ZKV29SSjgrZnF1M3M0NzluSExMU1lPNi9pM05ua2hRdUdoZHpRYzM3bUdlNVpMTmFzV2JOT25EaFJVMVBUM2YzdFRpS1I2TTZkT3hZV0ZuUG56bzJQajc5eDQ4YXJkVFgrSXJIWjdLQ2dvUHYzNzVlVmxXVmtaTGk1UGZQM0xqS1pqT1lGRW9tRTFqcDFzVXRNZzYrWmJqOHRYL0FFL0hsNWVVMU5UZmIyOW9HQmdjeENGb3ZsNStmM3d2b0FMeTJFUkFBQXJ3dVJpTFMwUEpFSDBZZTBEdWdsRTU1U0xCUkoxZFNJLzFCYlFzaDREOXZ3bE9LNjVwYm96SEtmdHBJT3NVUzY3MExDOWJnQ3hZWEYxVTNGMVUzajNmdHlkSTBKSWRrbHRhdCt1Q1g3YzNkWmFxU1JMNHJPTEkvT0xOOHdaNWpTaEVkVmRieFBqOTRycm01aWx1U1UxdTBycmNzdXJXdXp3ektaN0lkTFNSZWo4aDQzemxLcmEyNkpmRmdXK2JEc25YSE8vd2hvWTBhUGlMU1NmLzBXTFpISzZNUDBRdTVueCsrdm4rM2w0OUpudzA5MzhzcnE2WEtSUkJUNXNDdytwM0x2aDJQNzl6RjY2cUZMemEvKzU4bW8rdWEvRXBuYUptRnRrMUNUcmQ2UmtHaWh2MHRpWHRXVjZFZGozR3ljYlUzRUV1bFAxMUx2cDVmYW1uRVdLK3hGTHgwMm5iTG5xUTA2MlJpek5WaGlpZXhrV01Zd1Iwc21zT3U0cUllbEJ5NG5FVUxjKzVsOU9zKzdaeThuV0N5MXVYNU91MzZQYmVTTGtoOVZlem4rZGN1cTBQaUMvNXlQcDI4b2k2WEdFNHBUODJ0UzgydnVwSlJzKzRjdlcwTjl0SnZOL291SllvbnNUa3BKNjVBb0xLbVl6c0RGUkJoTmZOSG52MFNrRjNLWlRWZlU4YS9HNU45S0xQcDg0WWluenRndGs4a1BYMGsrZno5SGNXRkZIYitpcmpBMG9YREJXS2YzSnc1dTg0VWhzZmw3enNjeDcyMU5nK0JHZk9HZGxKSi92dXZyTVVDNTI5MXlKdWVXMW0wNUhsSGJKS1IzbEpQTHlhUHloa2ZsRGFFSmhUdVgrRm1hS00vbUk1UEx2L28xa21hWFZGcEJUVnBCelNjelBhZDA5MVR1WFZKZlQ0UkMwcmZ2QzloVStlblRMQzF0eFlTSXNwZ3p0eWtsT1gvdm5rR0hmK3hFc3cwTkRZUVFXMXRieFlWU3FmVHk1Y3MzYjk0c0xDeVVTQ1JXVmxaang0NmRQWHUybHRZVE4wQ01pWW41My8vK2w1V1Z4ZWZ6VFV4TWhnMGJ0bkRoUWxOVFUyYUY1dWJtLy83M3YzZnUzS21zck5UUzB1cmZ2Ly8vL2QvL2FXbHB2ZlhXVzNTRmtKQ1FrSkFRUXNoMzMzMm5ZcnhWUkVRRWo4Y0xEQXdjT25Tb2lZbkpnd2NQR2hvYURBd01sRmFycXFvNmZmcDBiR3hzVFUyTnJxN3V3SUVEMTYxYlJ5ZjZTVXhNdkhqeFltNXVMcGZMNVhBNFBqNCtRVUZCZWdyUm5rQWdPSFhxVkhoNGVFMU5UZS9ldmFkUG4yNWwxVWJVbUoyZEhSd2NuSmFXSmhhTDdlenM1czZkTzNyMGFPWkl6cDQ5MjhuSjZldXZ2ejUwNkZCVVZKUk1KaHMrZlBqS2xTczVITTdObXpmUG5qMWJVbEppYUdnNGRlclV0OTkrbTRrRDZLUTJJU0VoekVnY3VWd2VGaFoyOWVyVnZMdzhrVWhrWm1ZMmMrWk14U3Q1MVZnc2xvT0RRMWxaR1pQOWNibmM0T0RnQnc4ZU5EWTJtcHViQndRRXpKOC9uOWxjVUZCUVlXSGhoUXNYRGh3NGNPL2VQVXRMeXpWcjFxeGV2Wm8rZS9EZ3dZTUhENXFZbUp3K2Zab3VLU3dzUEgzNmRGSlNVbjE5dmE2dTdxQkJnK2JQbjYvNDlyVnU4UERodzNmdjN0MjJiZHU4ZWZQR2poMTcrUERoakl3TVhWM2RhZE9tdmZQT08xS3A5TVNKRTZHaG9iVzF0ZGJXMW9zWEw2YVZibFJSVWRHRkN4ZFNVbElxS3l2VjFkWGQzTnlDZ29LWU01WnBkdXJVcVljUEgwNUtTcEpLcFVPR0RGbTVjcVhGa3pjY3pNaklPSHYyYkZwYVduTnpzNEdCd2ZEaHd6LzU1QlA2bEVna09uZnVYR2hvYUdWbEpZZkRHVEZpeEh2dnZXZG8yRWJZcmFpTHB5WFRjM2QzOXdNSERoUVhGMy81NVpkMHg1OTZoR1V5MmZYcjF5OWZ2bHhhV2lxVHlheXRyWmN1WFVwTGRWUThwWVRPNXNQajhWU2tlQ3RXck1qSnlibDQ4YUtPemw4VndXdldyRWxQVHo5MTZwVGloNTBlNFdQSGptVm1acXFwcVEwZVBIakpraVgyOXZiMEtlYlQ4ZjMzM3pQcnF6NHRDU0ZDb2ZEOCtmTjM3dHdwTFMxbHNWaTJ0cllmZlBCQlUxUFRWMTk5UlZmWXNXUEhqaDA3Mkd6MjFhdFgyL3VGMDdtcHZnQWhFUURBSzBVbVV3NkQ2TTlpY1UvMzdOblFzV1pEKzVuUnNVaGVBeXpvOU5VaGNRVnRoa1E3enNiY1NTa2hoSXgwN1RON2xDTXRWY2dycTc4Uzg0ajVVMXNna21ocGFrd2I3akRHemNiQjBsQ05rTXppMnAzbllzdTR6UWN1SlkwYTFFZEg2M0gxazFnaTNYSThvcmk2aWEzQldqaldPY0RUenFpWFZua3Q3OHlkekd1eCtXMU9SUE5UU09yRnFEd2RMWTFGNDF6R3UvYzE3S1ZWV2NmL0xUempha3oraVZzWkE2Mk5sWW9YbWdXaWY1K0xuVFZ5d0t5UmppeVdXbXhXeGY2TGlUeWgrUENWNVB2cFpVVlZqWi9NOUJ3N3hLYVJMN29SWC9qcnJmUVdzZlNua05Sdmx6emxHN3ljMHJyLysvbXVXQ0l6N0tXMWFKekxDR2NySTQ1MmJhTWdMcWZ5VVhsRFI0NjhtNFBwbXJjODkxMUlXSGNrUE1DamIzUm1SWDJ6Y1BJdysyVlRoK2hwLzFVZDFzZ1hkWENrbUxHK3pweFJBMC9kemlpcWFncmFjLzM5aVlNQ1BQcDJQT2pKTHFuOStuU01UQ1ozc2pIZStxN1B5ekJkdEVmL3gzVm5LZmwvaFVUUm1XVTd6OFVTUXFZTmQ1Zzl5dEhTV0srUkx3cExLdm9wSkRVK3AvTG85VFI2QUgxZCtvU25GRWVrbDY2ZTRhRTRwWkZNSnFlbGN3RWVmVFhVV1lRUXFWVDIyUzhSRHd1NWxzWjZIMHh4Yys5bnBxV3A4YWk4L3RDVjVOVDhtbi85OXVEWXVrbXFqLy9ocTQ4VEloOFhxL2xqbk93dERPUnllVlpKWGZETjlOVDhtdDl1WnhycWFjMGM2YWowcXR5eStyQ2tJci9CTnZQSE9ObWFjWm9GNHZDVTRwK3VwYlNJcGR0UFJSMWROOG13MXhQemdIYjlUSzZxNDIzODZVNlRRRHpFd1hUSnBNSDlyUXdsVWxsaWJ0VVBsNUlxYW5uYmYzdXcvNk54U3QrZm43MlQxY0FYYlp3N2JJU3psVHBMTFNxamZPLy80Z1V0a2tOWGtzZTQyZWhxc3draDU3K2NRUWc1Y0NueGYvZHpMWTMxZ2pkTzZjSjczaWtTQ1NrcUl0cmE1TGxkaEVpYm10SlhycEMxdERodTIxNXo0N3JwNUxiMzBYekd6SVNaYnhKQzBwWXRGZGZWOWQrOGhUTzBReU03K0h6K29VT0hDQ0h2dlBQWGpOZGlzWGpMbGkySmlZa21KaVlqUjQ0a2hDUW5KeDgvZnZ6Qmd3ZTdkdTFpY3FMang0K2ZQSGxTVzF2Ynk4dUx3K0hrNU9SY3VYTGwvdjM3dTNmdnBoZndRcUh3NDQ4L0xpb3FjbmQzOS9MeXFxMnRqWStQcjYrdnQ3YTJEZ3dNckttcGlZeU10TFcxSFRwMEtDSEV5RWhWUG43anhnMUN5Tml4WTFrczF1alJvOCtmUHg4V0ZzWWtUVlJHUnNibXpadWJtNXNkSFIzZDNkMXJhMnRUVWxLNFhLNkppVWx0YmUzR2pSdk56TXlHREJtaXA2ZVhtSmg0K2ZMbGlvcUtiNzc1aHI1V0tCU3VXN2N1SnlmSHdzSmkzTGh4ZFhWMVI0OGU3ZGRQZWJScFpHVGtQLy81VHcwTkRWOWZYeTB0clFjUEhtemZ2cjJob1VFeHZoR0x4UnMyYkdDejJkN2Uzb21KaVdGaFlYVjFkYU5HalRwdzRJQzN0N2VWbFZWMGRQVHg0OGUxdGJWbnpaclY1czdLNWZKdnYvMDJMQ3hNVDAvUDA5TlRTMHNyTnpjM0ppYW00eUVSSWFTeHNaRVFRbE93c3JLeXRXdlhjcmxjTHk4dlMwdkx0TFMwNDhlUDUrZm5mL2JaWjRvdk9YTGtTSHA2ZWtCQWdGd3VOekl5Q2d3TXpNL1BUMDFOSFRSb2tJT0RBelArS0RvNmV1dldyUktKeE4zZDNkdmJ1NnFxNnNHREJ3OGVQTmk4ZVRPVGw3VnVrRmxZV2xxNmZ2MTZWMWRYTHkrdm1KaVk0T0JnRm91Vm41K2ZrSkF3Yk5pd21wcWFsSlNVclZ1Mzd0Ky8zOUh4OGUrdUw3LzhzcTZ1enQzZDNkUFRNejgvUHlvcUtqTXo4OWl4WTRvWlgwMU56YXBWcTZ5dHJVZU1HSkdTa2hJZEhWMWFXbnJreUJGbXROMmxTNWUrLy81N05UVTFEdytQM3IxN2w1ZVhoNGVIMDVCSUxCWi8rdW1ucWFtcC9mcjFtekpsU25GeDhkV3JWNU9UazMvNDRRYzlsUldDWFR3dG1aNXYzYnJWMjl2YnhjV0ZicTRqUjNqMzd0MDNidHpvMjdkdlFFQUFqOGRMUzB2THo4K25TWkNLcDVUMDdkdlgxdGEycUtobzE2NWRLMWV1N1BnVThtMUtUVTA5ZCs2Y2s1UFR5SkVqYzNKeW9xT2pVMUpTOXUzYngrUkVTcDU2V2pZME5HellzQ0UvUDkvTXpNelB6MDhrRXFXbnAyZGxaWGw2ZWdZR0JtWm1abVpuWjN0NGVGaGJXOU5pdC9aKzRTQWs2aHlFUkFBQUx6ZTVuUEQ1aE1janpjMkV4eU1pVVU5M3FCc1VWVFZtRk5VU1FzWU5mZnhsb0xvNnkzK283Zm1Jbk9qTXN0cEdnZkdUMThaM1VvcHBRcVJVSE9GcTE5dlZyamZ6ME5LNDEwOXJKcGdaNlNtdThQRU1qLy83K1M1UEtFNStWTTNrT0JjaWN3c3FHd2tobjg3ejlodHNReGZhbXVsdm1PUGRTMXRUcVRTREVQS292UDdjM1d3MU5mTFZPejVNcVlXRnNkNG5NNzFxR2dReFdSVm43bVFwaFVUOEZrbUFSMTltaXFYeEhuMUZFdW1lOC9GTkFuRlVSaGxURUtHanhWNDAzcVc4dGprMG9UQWh0MUlva21ocnR2dGZzMXd1MzNFMlJpeVJHWE8wdjF2aGIvN25ucG9aNlhXOHZLS0pMeXFzYk5SZ3FZa2tzcXN4K1lTUWdkWkdVNGJaS3laRTlEMGloUFExNjlEVWxZc251TXJrOGpOM01tdWJoTHQranpzZG5ybGdyUE80b2JZcVJnNVNGYlhOVzQ1SENFVVNXelBPMSsrTllsSzhudFhiUUllbFJtUnlRaXRmYUtxNDUzd0NJVVN4YXN5d2wvYk1rWTRTcWZ6SGF5a1hvM0xmSGUraW84V2U0TmszUEtXNGdkZVNsRmVsV0pXVGtGdEppNzhtZXozK2kvbFNkTjdEUXE0eFIvcy95OGIwTm5qODE3bWp0ZkcyZjR4OGYzZEliWlB3MG9POHhSUGF2ZWRVYm1uZCtZZ2NRb2pTZ01TaC9jd0cyZlgrdjUvdnBqeXFQaDZhUHNIVFRuRThGeUVrdjZKaGhrLy9qd0lmWHpNWWNkVGY4aDFnYnFUN1pYQmtrMEQ4UjFTdVVsbGMxOC9rZzFlU213Umk5LzVtMzd3M2lwNFNiQTExSDljK0p2bzZLMys0bFYxU2w1UlhwVlI0VmNadDNyZmMzOG4yOFIvMy9rTnRoU0xKbnZQeGdoWkpiSGJGYURlYlozeExud081bk9UbEViR1kyTnMvdnltcjFUa2MydytYRTBJMHpjekZkYlU2VDliN01IVDc5U09FaUNvcmVqazdFN2xjVGVNcG42UGZmdnZ0eG8wYlBCNHZMeSt2VjY5ZVRQMENGUndjbkppWTZPdnJ1MlhMRm5xTkxSYUx0Mi9mSGhrWmVlTEVpU1ZMbGhCQzR1TGlUcDQ4YVdWbHRYdjM3dDY5SC84U1BuUG16RTgvL2JScjE2N3Z2dnVPWHVzV0ZSWDUrL3R2MnJTSnJpQVVDZ2toV2xwYXExYXRTazVPam95TWRIRnhXYlZxbGVyZTF0VFVKQ1FrMk52YjA2dk5jZVBHblQ5Ly92cjE2NHBYNDBLaGNPdldyYzNOelJzM2Jnd0lDS0FMR3hvYWFGck5aclBYckZremVmSmsrbEFzRmk5ZHVqUXVMcTZzckl5V0N3VUhCK2ZrNVBqNStXM2F0SWxlY0dablo2OWJ0MDZ4Ry9YMTlUdDI3TkRSMGRtM2J4OU53Um9iR3ovNDRJTWZmL3pSMzkrLzE1LzN0c3ZMeTVzeFk4WkhIMzFFT3hBVUZKU1ltSmlXbHZiUGYvNXoyTEJoTkduNjhzc3ZMMSsrM0Y1SVJMTUdaMmZuN2R1M001TUgwK21CT3Fpc3JDd3pNMU5EUThQRnhZVVE4dTIzMzNLNTNDMWJ0b3daTTRhV2lYM3h4UmQzN3R5WlBIbXlwNmNuODZxc3JLeERodzR4OTRwYXRXclZoUXNYVWxOVFI0MGFOWFBtVE9ZZ2ZQMzExelNKR0R6NDhmL0ZhV2xwNjlldjM3VnJsN3U3dStKc3gwb05VblJHN1ZHalJoRkNVbEpTMXExYmQrTEVDUTZIYy9EZ1FYTnpjMXE0ZFA3OCthdFhyekloMFp0dnZqbGh3Z1Ftd3RpNWMyZG9hT2pkdTNjblQ1N01OSHZyMXExVnExYlJISTNINDYxY3ViS2twQ1F1TG03RWlCSDAzZHkvZnorSHc5bTVjeWVUL1RHSE5EZzRPRFUxTlRBdzhLT1BQcUpueUcrLy9YYjA2TkV6Wjg2OC8vNzc3UjNrcnArVzFPM2J0OWV2WDg4ODI1RWpYRjlmZitQR0RRc0xpNE1IRDlKUHFFd21hMnBxb2k5djc2bldXQ3pXcGsyYnRtelpFaG9hR2hzYnUyREJnbW5UcG1scVBuTXRNSFhtekprdnZ2aUNtZXpzaHg5K3VIang0c0dEQjNmdTNObm0razg5TFhmdjNwMmZuejk5K3ZTUFB2cUlsaGVKeGVMYTJscHpjL05WcTFZRkJ3ZG5aMmNIQkFRd0UxZTM5d3NIT3VjMUhDQUtBUERLYTJraHRiV2t1SmhrWkpERVJKS1pTWXFMU1YzZDY1RVFNV1ZFbWhxc1VYL096RUluSnlLRXlPVGtSa0tCMHZybjdtWVJRdXd0REJZSHVLcG8xc3hRVnpFaG9nYjltU0tWY1hsS0hSamlZTW9rUkl6RkUxelpHc3IvT2RKUlpwNERMRm9QeHFFanZES0t1R0tKOHV4Tzg4YzhNZCtuLzUrSm1MbVI3aVN2Sjc1YmU4UFprbDUxbG5HYlZleGdiRlpGWVdVakllU2p3S0htcmZhMEkxSWVWYjMvbjVEejkzT01PZHFmelBSY1AzdVl2WVZCVmtuZHFnTmhQNGVreUJRR2w2VVcxQkJDbmpyaWlWSlRVMXN5YWZEM0s4YlJvMTFTMC96dmM3SHY3UTZKZktqcXdxWlpJTnB5L0g1OWM0dVpvZTZPSlg2ZEdLZjJuS2lwcWRHQVF5aVMwQ1VSYWFYY1JvR2VObnZCR09VUk1iNnVWblE2OE16aVducVNHSE8wQ1NHMGJvaHhPN21Jbm8wMmYrWnVmMFRtRWtMZThoM0FKRVNVbmphYlRxR1YvS2hhUlNjdlJlY1JRblMxTkpaUEc2cjBsSVk2YStta3dZUVFRWXRFY2NRVzAvNlNTY3JEMEh4Yyt2UzNNaVNFUE1nb2I3MnRycHpKM0VaQlJGb3BJYVQxZEdNRGJZeHBxVlRyUGZWMTdjTWtSTlNZUDRPaHdxckdkZzVKTitGeVNXcnFVLzZscFpIa1pNTGpFVU5EMHR4TXlzczc5SS9QNzBSM0RFZjRHSTd3MFRBdzBEUTE0K2MvYW5NZHVselQzTUp1elZxN1Q5YjFldHI5N0xPeXNpSWpJNU9UazV1Ym0ydHFhaTVkdWxSVVZFU2Zra3FsRnk5ZTFOTFNXcjE2TlZPRndXYXpWNnhZd1dLeHJsMjdScGVjUDMrZUVQTGhoeDh5Q1JFaFpNNmNPZGJXMWhrWkdRVUZCY3lNTmpLWmpGbEJXMXU3RS9lckRnME5sY3Zsekx6YWpvNk8xdGJXZVhsNStmbjVpdXR3dWR5QWdBRG1ZcHNRWW1CZ1FPdGZPQnpPMUtsVG1TdHpOcHROODVyQ3drSzZ5MWV2WHFYN3lNeS80K2pveUNRajFQWHIxL2w4L3FKRmk1aUJUdnI2K2hNblRoUUtoUWtKQ2N4cWJEWjc4ZUxGVEFkbzZZZW5weWZkSWlGa3hJZ1JIQTZucEtSRTNGYjlyMXd1UDNQbWpMcTYrb1lOR3hRRGx6NTluajZVbUJCU1YxY1hFUkd4YWRNbWtVZzBaODRjRG9lVG1abVprWkhoNCtOREw4VUpJZXJxNmpTZmlveU1WSHp0N05tem4vcnUwSU1RR0JqSTVCZUVrRUdEQnRIamNQdjI3YWMyNk96c1RCTWlRb2libTV1ZG5aMUVJcGs3ZHk1TmlBZ2hFeWRPSklRb3Zya3pac3hRTEhLaDgvN1E5NDR4WU1BQXB0SktUMDl2eXBRcGhKRGMzRnk2NU96WnN6S1o3SU1QUGxDc0RxT0hWQ0tSWEx4NDBkRFE4TU1QUDJUT2tObXpaN05ZTEtYam82VHJweVZsWVdHaGVIK3VqaHhoK3NsU3JNOWlzVmgwbUp1S3A5clV2My8vSDMvOGNlclVxWTJOalFjUEhuejMzWGR2M3J5cFlxOVZtRFJwRXBNMXMxaXNwVXVYY2ppY3hNUkVIby9YZXVXbm5wWkZSVVZSVVZGV1ZsYkxseTluQnFDeDJXem1QR210dTM3aEFJVktJZ0NBbDRCTTlyaFFpRllNZFhveTZWZUJSQ3E3bVZoSXIwdDFGYXBYQnZReHNqWGpGRlUxaGNRVnpGZTRGRzhXaU9nOFFlUGRPelNJU1NhVGxkUTBGMVUxbHRmeTZEODZCNHFnNWZGZjVBMjhGam9WVVpzeitPaG9zYTE3Yy9Jcm5oaTZsZlNvaWhDUy9LaHF4bGNYbE5hbnMvWklaZkw2NWhiRitaWFpHaXdiMHllbUFkYlcxT0Rvc0pzRTRvSFd4a3IzVmpmOU15YmdDVlVORzR6UHFhUzV3RWhYYXhXcnRlZFJlZjNtWXhFdFl1a1ViL3VWZ2U1MFlOY0V6NzRYSW5OL3VwWnlPanlycXA3L2YzTzlXU3hXT2JjNU5iOWFuYVhtNC9JTUV3QVB0REhlOCtIWXhOektVN2N6ay9LcXltdDVYd1pIVGg1bXYrWXR6OWIza3BkSTVWLzlHbGxVMVdqWVMydkhFaitsb0tSblNhVXlmb3VFRUdLbzkvanZTM29DQ0VTU3VmKzYxTjZydUkxQ09xL1FPSGZiYzNlejc2V1dySDdUZzhZaVloaU5oQzhBQUNBQVNVUkJWSW4wZm5vWklXVHlNUHMvVnhhVTFEUVRRazZHWlp3T3oxUnFTaVNSMG5WVWRKSUdLeDc5elhXMTJ5Z2JjYkkxNGVocU52RkZtY1ZjcGRtNEJ0djNick5hYmJCOTc5eXkrdFlSVEJmUDVPUkhWZlNIVFVmdnRkNm9RQ1JwYzA4SDI1c3FMZEhWWmh0enRHdWJoTTJDNTV5VjgvbEU0VExqS2Vyckg5L2RyQ1BZYk5LRkFSMjl4d2VVQnY5aXYyNUQ2NmNxLzdqUWU5TGt0bDdVdHErKytzclgxMWNzRmxkVlZZV0ZoZjM2NjYrclY2OCtldlNvc2JGeFFVRUJuODkzYzNNemZ2SitiZWJtNXBhV2xxV2xwZFhWMWFhbXBnOGZQbVN4V043ZTNvcnJzRmdzTnplM2twS1MzTnhjT3pzN2IyOXZEb2NUSGg3ZTJOaElKMTdwM0tTOHpLQWVab20vdjM5d2NQRDE2OWMvL1BCRHVpUTVPWmt1YjY4UmlVU1NscGFXbXBwYVVsSlNWbFpHUTdHV2xoWjZPY3JqOFFZUEhxdzBMR1hBZ0FHS0R4OCtmRWpEaTJQSGpqRUxjM0p5Q0NIbDVYOUZxNWFXbG9wamxNek16R2d5d2l4UlUxTXpNVEZwYW1vU0NvV3RiejFXWEZ4Y1YxZm43T3hzWS9OczVYSktvNXltVDU5T3N5cmFiWUZBb05odE9oaE5zZHVFRUZkWFZkL0JVTFExV3A2amFNaVFJVmV2WG1WQ0dSVU45dS9mWC9HaG1abFpRVUdCNHZHaHNhTkE4TVR2aEx5OHZLU2twTUxDd3JLeXN1TGlZdWE5WXlqZGdzM1MwcExPVUVNZkppY25xNm1wdFhuL3ZzTENRajZmYjJSa2RPTEVDY1hsbXBxYVNzZEhTYmVjbG9RUUZ4Y1h4YzlGUjQ1dzc5Njlod3daa3B5Y3ZHelpNanJIRTFQK28rS3A5dWpyNjY5WnMyYmV2SGtuVDU0TURRM2RzV05IYW1vcU0xdFR4dzBaTWtUeG9iYTJ0b09EUTNKeWNtbHBLVk1VcHJTYktrNUxldWo4L1B3NmZudSs3dnFGQXhSQ0lnQ0FudFBjVEJvYVNHTmo1NzVoZmtVOXlDaWo0MjVjN1V5S25yd2lkZTluWGxUVlZGclRuSnBmelZ3bFZ0Yng2YmRpU25kdGIwMHNrWjRPejdyMElMZXV1YTNiYlAzNTEwSlYvZU9qYldYU2RqR09ScXRCVXRYMWZFS0lXQ0lUUzlxOWVoUTlXVWxrMUV1NzlSOG9PbHJzSm9IWVJGLzVxeTNOUHlmaWthbWNaYnlpamtjSXNUYmx0TTVjT3VMQXBhUVdzYlNmcGNISE16eVl1RTFOVGUwdDN3Rk9Oc2FmL253M0xLbFlYMWZybzBEMzAzY3k1WEl5enNPMkUzZXZkKzl2N3Q3ZlBPVlI5WGQvSkJSV05sNkx6ZGRRVjFzOXcxTnB0VjlDMCtqYnRQMGZJNjFOdS85dXUxMVJVUGs0SXJRd2ZueEpYMTB2b1BNS3FVanhtQk5nZ29mZHVidlpUUUp4WWw0Vm5kTG9RVVk1VHlqVzFkTHdHMno5WjRPUFQwS21XRWxGZzIyaW1aUlZxeW1mR2FZR09rMThVWDJyejRLQnJsYWI2eHZvYWYxNWtrc1ZaNGJxNHBsTUQ1M3FBTFQxbnVwcXRmRUhxaFpidllPVHFYZUpqUTFScUk1cG0xUks2dXBJWVNFeE1DQlBYdlErUHhaejVoYi85R1BHSng4cnpWMWRmdVowNmJHanc2NkhQbXVEYkRhN1Q1OCtpeFl0YW01dVBuLysvSVVMRjk1Ly8zMTZuZGE3clNOZ1ltSlNXbHJLNS9ObE1obVB4ek14TVZHY1lwWlpoMDUxUk90Mzl1M2JkK0RBZ2JpNHVJU0VCRHJwN1BEaHc1K3BrdzhmUGl3cEtXR3oyUWNQSG1RVzBzbTJiOTI2dFhUcFV0b0hlak5zR2cyMFZsUlV0SFhyMXFLaUlnNkhZMjl2YjJ0cnE2R2hrWmFXUmdzdTZ1dnJDU0ZLVS9DMnZxc1hQVEowbW0wbElvVWlYNldKWFdnalNndVpjVUN0bTFLOUl5cTR1cnFxcTZ0cmFXbloydHI2Ky9zemwrVzAyNG1KaVltSmlTcTYvZFJwb1JSYmEzMTZLTDd2cWh0ODZ2RlJPamhDb1hENzl1M1IwZEZzTnR2QndjSFMwdExZMlBqMjdkdnlKLyt2VkdxV3pweEYxNUhKWkhSaW1qYmpFcnBIcGFXbHAwNmRldXJ1TTdybHRLU1VqbElIai9EV3JWdC8vdm5uYTlldTdkcTE2OGlSSXdzV0xKZzFheGI5UmEzaUtSVXNMUzNYcjE4ZkdCajQyV2VmWGIxNjFjUERRMm1HcWFkcVBjODNyZUtoQlQ1S25ucGFkdUtEMEMyL2NJQ0JrQWdBNE1VU2kwbERBMmxvSUUxTnIzZkZVSHZvVUM5Q3lBOFhrMVNzdzRSRXpGVzB1c3BrUkM2WGYvN0wvZmljU2haTHpjZkZhb2lEYVovZUhITkRYUXRqdmZsZlgxYThRRzM1czhIV1lSRFRsUElTUWdnaE0zMEhMSit1UExUblJhS0hRdlZ4YUU4VFgwUnJUNlo0TzdRdXlISzJOZmxxa2MrblA5KzlFSm5MVWxPN0dwT3ZvYzZhUDlxcG5jYWV6czNCOUllUHhxMy84VTVtY2UybEI0OW0ram9xSlVFT2xvYTBNT3JpZzl6MTFzTmVxbS84b2pNcjZBK2VmMDZVUTArQWZwWUdoejZlOE5TWDIxa1k5TGN5ekMycnY1TlNURU9pc0tRaU9rcUxLZUZoenJDdGkzemFuS245cWFTeXh6ZFpVNzFhNnhYYU85TDA3R0twa2U2ZE81elowd3RmdnFtbjg3S01LT3dxZFhYU3V6ZGhzVWgrUHFtcUltWm1MMkNiTEczdG9XZk9KaTljRURkdHN1WHN1VHIyOXFMS1N1N3RNTzd0c0NFblR1azV0WHRyc0tkeWRYVTlmLzQ4TGRDZzl6Q2lWMmhLYW10cjZaVVlpOFhTMU5Tc3I2OXZmVk1rWmgzNjBNYkc1cHR2dmlrb0tMaHc0Y0sxYTljKysreXpmLy83MzNTbTZnNjZmdjA2bll1azlkaWYrdnI2bUpnWVduTkJRd0V1bDl2bXNLeGR1M1lWRnhkdjJiSmw5T2pSOUZmTjBhTkgwOUxTNkxNMGxhQlhyVXJ0S3o2a1Y3ejc5KzhmT0hCZ3gvdi9ySmdkZWRZWGJ0KytuWmtYU1JIdDl0S2xTK2ZPbmF1NmhZNFU2aktuaDlKeFZucmZPOTdnVTUwOGVUSTZPbnJtekpsQlFVSDBuWXFQajFjYTE2WWFpOFZpczlsdG5xN004ZkgyOXY3WHYvN1Y4VGE3NWJSa3VxZjRzSU5IV0U5UGIvWHExZSsrKys2VksxZCsvLzMzdzRjUDgvbjhkOTk5Vi9WVFQrWG82TGgwNmRLZE8zZUdoNGZUa0loK1hscGFXaFR2YnFaVTUwVzFIajVaWFYxTmg5ZTFYdm1wcDJYblBnaGQvNFVERE14SkJBRHcvTW5scExHUmxKU1E5SFNTa2tJS0MwbDkvZDh6SWFwcDRNZmxWRDUxdGJ1cEpidy9CNVhRQWdkYVVxVGlKUTh5eW1qbzhQbmJiMng5MTNmbVNNZmhUcFoyRmdiYW1ocEtzd1V4OC9qU1dvelc2cHFWbCt2cmFoSkN5bXBWVFJqMEF0QkRvZm80dEtlNjRmR3IycHZNeUwyLytaSkpib1FRT20vM29uRXVOaDJidGJvOVdwb2FpOGE1MEo5VDhwVW5uUms3eE9ZZkFhNkVrQnZ4aFlldkpIZGxROTFMMENMK1gyUU9qWVRzTFI5L05hcXZ5NlozbDIvenkvL1c2QWl2K3cvTEpGSVpUeUNLemlwWEhHdkduRkZkT2FtTWVta1RRc3JiZjNsMWcwQngvQmRETEcxN0Y0cXJtK25FWHAzclQzc1U5clNObVNsZWJjYkd4TmlZbEpXOXNGL21XaGFXWGxkQ3pOOThxenJrV3ZxSEg1UUcvNkp0WXpNOC9LN1JxS2ZjRlZHMWlvb0s1azVZOXZiMmJEWTdPenRiS1NLcHFxb3FMeSszc0xDZ3c5QUdEaHdvL1gvMjdqdXN5YXY5QS9pZHlReDdnMHpGRGFLNDBMckJRVVZ0MVE1OHJWcXRxOVpXcmIvVzJtSGJ0MXBmN1d2VnV0cXFyM1ZVcTdoeElPSldGR1dJSUh0dndwQVZFcEw4L25qYU5BMHJBU0tnMzgvVnF4YzhPVG01bjVNSDVMbHp6bjJrMG9jUEh5cTNrY2xrang4L1psYlFLQjkzZG5iKzhNTVBseTlmVGtTS2lpZk16V2ZUUDFCaXNmajY5ZXNjRHVmRWlSTWgvOFJVaG1hVy9DaVdodDIvZjc5K0p5S1JLRDQrM3RuWmVkU29VWXBrZEdycTM5V2RIQndjbURwTkttVnVvNkwrOFRHR3E2c3JzNFZUYzhQWktpNHVMaHdPcC83NHQxamJoczBreU9xUE03TTRTSjBGYTVwaVpwck1talZMc2V4SStiMVRVOWV1WGV0ZnJnd25KeWMybTUyWW1DaFd1K1pqbTF5V2pkRm9oRTFNVEFJREE1bE41VU5DUXRSOHFHbE1Ia3BSU0lqNVZubmxYWFYxZFlObDFCTVRFNVcvemMzTlRVOVBOekl5WW1yRHEyajJzbVNHN3NHREIvVS90R00wOFF1a3dWODRvQ2traVFBQXRFWWtvc0pDU2txaXFDaEtTcUtDQW5ycHQxcTRGSkhPVkVmKzZmMnhJUnRtMVA5djVldmVSRlFya1Y2THlXYWVZbWR1SU5EakVkSE4yT3dtZW1ZS0xRdjBlTVA3L0tOZVQwNXhoZmlmYThUc0xReVowdFFQRXZMcjk1T2FWMVkvZWVSdWIwWkVVU21GVmRxdWg5S2tIbDNNaUtpa1FoU1hVYXpwY3hXYmwrVVVONXBXR08zWmhabnFZcURMbS82S2FoR0JGbENVQUpjMXRFUm8xdGhlNHdjNEU5R0pXMG1IcjhhMy91VmFUeWFUYnpoNm4xbWk5ZDZrdnlzc01CZEFsVWdTazZiV3lJL3A1OGhoc3lxcXhaSEpCYmZqY2lWMU1sZGJZM2VIdjR1ODJKa2JHdXJ4aUtoK1lXazE5WEkwWjhwVU5iaGdMU0dycEtKYVRFUWVMcXJMRmhLeVN1cTNyNm1WUEVvdWFMQVlVQ3U1Mi8rNW1LTHBLdVl0OXVldFFwUHJOTFhJem82a1V0Sms1NmxXWXV2cWRsbndYci9majcwU256amdYTERibXJVNk5ob3ZUVktXbEpUMCsrKy9FeEZUVGxoSFIyZkNoQWsxTlRVLy92aWpZbXFBU0NUYXRtMmJWQ3BWYk1nMVpjb1VJdnJwcDUrVVArby9mUGh3Wm1ibThPSERtZUt5YVdscHl0c3FNUXVDRkN2VW1Qa0YyZGxOL1ZhL2RldFdWVldWdDdlM2NnbG54cGd4WTdoYzdyMTc5NWlYbURCaEFwdk5QbkhpQkhNdnpjalB6eTh2TCtkd09HdzJ1N2k0V0ZHaEpqdzhQRHc4WE5ITXhNVEUwOU96b3FKaTkrN2RpbnZPVzdkdVhiMTZWZmtWeDQ0ZHk1eWpjbVZpc1ZqY2RIbGpUZW5wNlkwWk02YW1wdWEvLy8ydkltMGhrOGxVeXYyb3o4dkx5OHpNN042OWU4cW5JNWZMcjEyNzFvTGVKazZjeU9QeGdvS0NGUE93aU9qUm8wY1hMMTQwTnpjZk1hSlZ5Y29HTWJraHhaam41K2NmTzNaTTAwNzgvZjJaV1dDRmhZV0tnMHhTUTE5ZjM4ZkhwNnlzYk5ldVhWS2xiRzlpWW1Kak84cTF5V1haV0tqcWpIQlpXWm1pMHJ4aThoSHprOVhFUS9WRlJrYnUzYnVYbWFQRXFLaW9PSDc4T0ZNcW16bkNyRnM4ZnZ3NDg2TWhsOHQvK2VVWGxZSlFqT1BIajZla3BEQmZTeVNTblR0M3ltUXlmMy8vQnFjSk4zdFplbmw1MmRyYXhzZkhIejE2Vk5HZ3BxYUdtZkRZNEMrUXBuL2hnS2F3M0F3QW9FM0paUFRzR1QxN1J1WGxMOHhtWkcxRkxwZGZlcGpPVkJkU3ZtRldOc3F6eTg1elVkVzFkUmNlcFBvUGRtVW1ZL3NOY0Q1eEsrbGhVc0dWUnhuaitqdXBQRVVtazdQWkxLbFVUa1FpaVZRc2tmSjVmLzlaOEZ0b25FcDdIcGN6dUlmdHJkaWNHNCt6WHN2czFsTnBFeVZKbmZTbnN3MHNnaHZsMmVWdWZLNUlMTjE3T1hiWmxQNHFqMllXUGpQUzU1c1lhbjBUamRHZWpyOWVmQ3l1azIwOTllaUhoYU5WS2haTHBiSW10cHkzTmpXd010RXZMS3MrZGlOaGVHKzcrdHZBUlNUbWJ6citnTWs0VklrazIwNC9Xdkc2dHpxcndPNC96V096V2N5NktoVVhJLzc4eTU3Wk9hdStqMTRiVVB5czVtRlN3YjdMc1ViNi9GZUh1RFhZN1BuSUw2bmFkUHdCc3lqdnJkRTlsSGV5ZTZXUC9aN2dhSm1jZnI0UTg5K0ZvNVV2TUthMmVtRlp0YXZ0Mytkb2JLQXp1SWZ0bmJqY1cwOXlLbXNrcExUelBZUEZZbzNvNnhCOFArMXhXdkgxbUt6NmU3ckhwQlo2dURhMWlHblNJSmRyTVZtVk5aSmQ1NkkvZk8wZkpaL3FwTEk5RjJLSXlNYk1ZRkIzMVF4Q2RuSGxoUWVwRXdlNktoL2NleW0ycHJhT2lDWjRPMU9iY3JNemNiQXd6QzZ1RExxVjVOdmZXYVdJa2t3bWk4c3NVV3hCMkFKTUZhU3l5dHFtcjM5dDBkRWhTMHNxS2lKN2UzcGVkeU8zKzN0S2xGSXovWU5PR3cxUXJmblZ0TU9IRDErNGNFRW1reFVYRnpPMzM1TW1UVklVNzFpd1lFRkNRc0t0VzdkbXo1N3Q1ZVZWVzF2NzVNa1RvVkE0Y3VSSUpqZEVSQ05Iam95S2lqcDM3dHljT1hNR0RoeW9xNnVibEpTVW5wN3U2T2pJZklEUHpIMzQ5ZGRmdmIyOXJhMnR5OHJLYnQrK3JhT2pvOWlDeXQ3ZW5pbUF2V2JOR2lNam94a3paaWp2UE1WZ1ptUTBXUGZYeU1ob3lKQWh0MjdkQ2cwTm5UcDFxcjI5L2Z2dnY3OTE2OVpWcTFaNWVucmEyZGtWRmhaR1IwZHYzNzdkemMxdDJMQmhOMi9lWExSbzBjQ0JBNHVLaXFLaW9ueDhmSlNUTzB1V0xGbStmUG01YytlaW82Tjc5T2lSbjUvLzVNbVRWMTk5OWV6WnZ3dlZ1N3E2dnZYV1cwZU9IRm04ZVBHQUFRTnNiVzNMeXNxWVRkQ1ovYmJheXVMRml4TVRFKy9jdVROcjFpd3ZMeTltS3loblorZDE2OWExb0RjZWo3ZGl4WW92di94eS9mcjFwMCtmZG5WMWxVZ2tNVEV4ZVhsNWlvMmwxR2RsWmJWeTVjcU5HemV1V0xHaWYvLytscGFXT1RrNXNiR3hlbnA2bjMvK09iTkVxRzJOR2pVcU5qWjI3ZHExSTBhTUVJdkY0ZUhoZ3dZTjBqVEQ1ZWZuOStqUm82dFhyODZiTjIvQWdBRUNnU0FqSXlNcksrdlVxVlBNZ01mRnhaMDllL2JSbzBlOWUvZlcwZEZKU2twNit2VHBwazJiR2x3bTFpYVhaV003anFrendxV2xwUXNYTHZUMDlIUjFkUldMeGZmdTNXTjJaR3Y2b2ZycTZ1cU9IRGx5NU1nUlIwZEhTMHZMcXFxcTFOUlVzVmpzNXVhbWVJcS92Ly9Ka3lkdjNMaVJuWjN0NXVhV2twSWlrVWlZTDFSNmMzZDNmLy85OXdjTUdHQmlZaElWRlZWUVVOQ3RXN2UzMzM2N3daZHU5ckxrY0RocjFxejU1Sk5QZnYzMTF5dFhydlRzMmJPaW91THg0OGVCZ1lGTVRYZFBUMDhXaTNYOCtQR2lvcUthbXBxdnZ2cXE2Vjg0b0Nra2lRQUEya0oxOVorNUlhWFBNVG9OTGxmMVB6YWJXS3htL3F1ckk2VVBWTlVSblZxVVYxTEZWUFp0ckkwdW56dmEwL0g4L2RTRTdOSzB2REptdlUvZ21GNjNudVFVbEZadi9PTitRbmJKQkc5bmV3dUJXQ0tOeXhRRzNVcGE2Ty9wWm1mU3ZZc3BVM1ozL2UvaGkxNzF0RExSenl1cE9oZ2FGLzQwajh0aDEvMXppVTNnNko1MzQzS2xNdm1uZTIrK082SFA4TjRPdW54T1VrN3B2c3RQMHZMTG1VMlVsTnVQN090dzRsWmlZbmJwbWJzcGxUWGlOMGIyY0xZMmxzbmxhZm5sb1pFWlorK2w3UHpBOXpra2lVd0Z1dlBHOTkxMVBqb2xyL3o5bjBML05iWlhQemNyZlIxdVFWbjF6ZGpzWEdIbHh6TUdOZkgwV1dONy9uRGlvZkJaemZ3dGx3T0d1UFYxc1RRVDZGWlVpMVB6eTI3RzVzUmxDSW1vcDZQWjJINU8yODlFWG94SUw2a1FUUnZXelVDWGwxVlVvYkpEbHJLQ3NxcXRweUpkYkl5SDliYnIwY1hNVEtBbkV0ZmxsMVpkZnBnUmxWSklSSjZ1bGlyYm1TdHdPT3d2QW9kK3REc3NOYTk4NitsSEFuMSsvWFNKTnBSVWlGSnl5NWpLUGhVMTRxekNpc2lVd250UDg1Z1pUek5HdU0vMSs4Y200bGFtQmxPSGRRdTZsWlNZWGJwaWQ5aTdFL3IyY2JiZ3NGa0ZwZFczNDNLTzMwd0tITk5ET1VsRVJMNzluZTdFNWNha0Zva2tVaDZYUGRiTFVTV0d0MGYzdkI2VFhTV1NiRGg2UDZ1b3dxKy9rNVdwUVUydEpENno1R3g0eXBQMDRtTnJtL3JyMXF1cjlXalBMbUhSV2VmdnA1WlVpR2FPN081cVl5d25Tc2dxK1MwMExqYTltTTFtZlRSdFFQMjhDWi9MM25MeVVYNUo5Y1NCTHFhR09ybkN5aE8za3k1RnBCUFJTQStIcGpOVExjQmlzZVpQOVBqcXR6dlZ0WFVmN1FxYlA3SHYwSjUyaG5yOHNrclJvK1NDUDI0azJsc1l0aVpKNUdnbFlPWWVIZzZMbnpHaWU1VklJcGZMbit0bWVWWldWRlJFcGFYTmw3dHVJMzEyL3l4WHFnV3IvODlOdU5TaFdCaWlxNnZidTNmdnlaTW5NOU5rR0hwNmVwczNiejV4NGtSWVdOaTFhOWM0SEk2TGk4czc3N3d6WWNJRTVheng4dVhMKy9UcGMrN2N1UWNQSGtpbFVsdGIyOERBd0JrelppajI5dXJidDYrbnAyZHNiR3g0ZUxpWm1ka3JyN3p5NXB0dkt2YVA1M0s1bjMvKytiWnQyNktpb2t4TlRRTURBMVdDRkFxRmp4NDkwdEhSYVN3Rk0zNzgrRnUzYmwyK2ZIbnExS25NZmw2T2pvNUhqeDZOaTR1TGk0dXp0TFNjTW1XS2pZME5FYTFjdWRMRXhPVE9uVHVYTDE5MmQzZmZ1SEZqUkVTRWNwTEkxZFgxeHg5LzNMdDNiMHhNek0yYk43dDE2N1p4NDhiS3lrcmxKQkVSelpzM3o5blorZFNwVXpFeE1ZOGZQN2F5c2hvOWV2U01HVE0wSGYrbU1mVjNqeDA3ZHYzNjlSczNidWpyNjd1NnVrNmVQTG5GSFE0ZVBIakxsaTJIRGgxNjh1UkpVbEtTcGFWbDE2NWRWNjllM2JMZXhvNGRhMmRuOS92dnY4Zkd4akx2blorZlgyQmdZQXVLYmFzaklDQkFJcEdjTzNmdTZ0V3JOalkyUzVZc3NiR3gwVFJKeEdLeFB2bmtFMmFEc0ljUEg3TFpiRHM3dTNmZWVZZDUxTXJLNnFlZmZ2cnR0OS9DdzhORFEwTk5UVTN0N2UwLy9mUlQ1VTNvRmRyd3NteE1zeU5zWVdIaDUrY1hHUm41NU1rVFEwTkROemUzbFN0WGVudDdOLzFRZmIxNjlab3paMDVFUkVSR1JrWjJkcmFlbnA2Ym05dUlFU01tVDU2c3lQZFpXMXR2M0xqeDU1OS9Ua2hJS0NnbzhQYjJYckpreWRkZmYxMi90NWt6Wnc0Yk5pd29LT2podzRmbTV1WXpaODRNREF4VTJZRmV1UUJUczVkbGp4NDlkdXpZY2VqUW9ZY1BINGFFaEppWW1QVHYzMTl4TGs1T1RpdFdyRGgwNk5EMTY5ZGRYRnlhL1lVRG1tSTF0dElQQUFDYUo1RlFjVEVWRjNmb1NVTWNEdkg1cEtORE9qckU1eE9iVFZ3dThYaC81b05hL09tM1NFUlBuaENsRXBXcStZejF2OSs3R3BYRlpyTU9mK0xmeExaWmlka2xTN2VIRXRGcnc3c3RmdlhQaW9QWlJSVnIvM2Vyd2FWU3V6N3dkYk16a1VwbEgrME9pOC84YytJMHMrMDlqOHYrY3BiUCt0L0RxMFNTT1g2OUE4ZjhYU25qVWtUYUQwRVBWWlpCOGJuc0wyYjU3TDMwT0RXdjNMZS8wK3FaZitkY0NrdXIxdXkvbFZId1RMbC9Cby9MM3I5cW9xS1l5N2JUajg3Y1RiRXkwVC8waWI5S3FJRWJ6aGVXVlU4YjFuWEpaQy9sNHltNVpZdTJoaERScHZkR2V2NTFsejcvdjVjeUNwNU44SFplT1gyZ2N1UC9oY1FlREcxZ2NaWlBMN3QxczRjMU5xcU1RMWZqRGx5SmEzRHhGNC9MbmpLMDY3enhmWGhjenFIUXVQMGhUeFFQbVJqcS9ORjR3aUw0ZnVwL2d4cW85Y0R3Y0xYOEluQ29vckJVZVZYdDlHL09FTkdxNmQ3ai81cGNVMXhldld6SDFlTHlHaTZIL2MwN3c1aEpTVGNlWjMxejZCNFJIZjdFMy9LZlkydHJabkJnOVNURlN6UTJVUFZKcGJJSm41MW9va0VYUzhGN2t6eUc5R3lnaG9La1Rycis5L0Nic1g4dlFGQytCdGErUFVRbHZTV3BrNzd4NzdNVk5SSm05ZG1uYnphd3gwcFVTdUZYdjkxUlZGVlg3dERSeXVqWEZlT2JQc2RhY2QxL2pqKzRIdFBBZ2gxZFBuZjFqSUd2OVAzSDBrdW1rM0ZlVHBVaThiMTQxZDJkKzdsWmZmUE9NRVZwN1RhOGtvbm9qeHNKZTRKakdoeTZ5VVBjUHBqNjUreThCaThQaGRrYmcvTktxZ0tHdWluUDVxc1dTZVp1dnFpYzFmM21uV0VOdm9OcTRCRjVrSk9UeHVtZTJGamk4Nm5lTnM5YVVwdVQ4M1QxU3Bta2pvaTZ2RHZmWXZ5RTUvTzZBQUF0azVPVE0yZk9IRzl2Ny9YcjE3ZDNMS0FXekNRQ0FHaVJzaklxTHFiR0Y1YTNBdzduenpRUWt4SlNKSWJhWW9lUjFwUFVTVy9GNWhCUi82NVdUVytzN3U1ZzVtWnJuSkpYZnVWUnh2d0pmWm05bGh3c0Jicy84QTEra0hiamNYWjZRYmxJTERVMzBuVzBOSm93ME5uWjJvaVprN0p4L3NqRFlmSFhZN0lMU3FzTWRIbDluQzBDeC9Sc2JGM2JlRzhYRnh2am85Y1RZdEtLS21za0pvWTZYbTVXYjR6czdtUnR2UGRTQThVVXJVd05kcncvN2x4NHlvM0gyZWtGejJwcUpRWjZQSHR6dy83ZHJQMEh1Ylo1dWQ4bXZPUGJaMWd2KzFOM2s2TlNDa3NxUkRvOGpwV0p2bmMzbThscXJOVUtITk5yV0MvNzgvZFRvMU9MOGt1cnhCS3BrVDdmenR4d29Mdk51UDVPaXByV2dXTjcyVnNJL3JpWmtKNWZ6dWR4UEpxc1V6TnhvSXVaUVBkdWZHNWlkbWxlU1ZXTnVJN1BaVnNhNjdzN21JN3k2S0xPN2JxRnNmNi81d3ovYUZkWWRXM2R1b04zTjg0ZjBiT1JtVWR0anMwaUl3TWRjeU85M2s3bWc3cmJEdXB1MDlnS094Nlg4OFVzbjl0UGNpNDhTRXZJTG5sV1Zjdm5jYTFOOVhzN21VL3dkcWtmTUkvTEdkUFA2ZlRkWkpXUzFjcjZ1Vm50WFRIKytLM0Urd241QmFYVmtqcXB3SUR2WW0wOHRKZWRPc3UrZFBqY3RXOFBIVDhnNzJKRWVseW1zS3l5bHM5bDI1b2JEblMzbWVyVHRiR2ZNaGFMMXYxcjJLazd5UmNqMHJLTEsvaGNqcXV0c1Y5L1o3OEJUbTJ5RzFHRFpvem83dVZtRlhRN0tTYXRpRW5vbUFsMHU5bVpqdkxzOGtxZmxtenVwcUN2eS92UGdwRzd6MGMvVGkrdWs4cnN6UTJmNXcvam44ek1LQytQSkJMaThkUm8zVnBjRXhPVElUN3lPZ2tSNmJ0MWZRNnZDQURRR2t6eElLWklQSFFLbUVrRUFLQ0oybG9xS2lLaGtPb2FLQmI3bkNpU1FTci9mODdKSU0xbkVnRkFPMkptRXFsTWtRTWxMWjFKVkZORGNYSGs2RWlXYlZ6Mkd3Q2c4NUxMNVN3V1N5YVRmZjc1NS9mdjMvLysrKy83OTFldDZnZ2RFMllTQVFDb1FTYWowbElxTHFiSzl0Z0VuYzBtZlgweU5DUURBekkwSkM1K2RRTUFkQmg2ZXNUbFVrVUZra1FBQUFvYk4yNlV5V1FaR1JrcEtTbmUzdDdJRUhVaXVOTUFBR2hTZFRVVkY1TlFTREtaR3EzYkRwOVBob1ovSm9iMG4vdnFDUUFBVUorUlVjZGFmUXdBME40RUFzRzVjK2NNRFEyblRwMDZiOTY4OWc0SE5JQWtFUUJBUTZSU0VncXB1SmhxYXA3VEs3SllmMDRVd25RaEFJRE9SU0Nna2hJU2lVaFg2N3NjQWdCMENrdVdMRm15WkVsN1J3RXRnWnNRQUlCL2trZ29QNStLaTUvVDFDRmRYVEkySm1Oak1qU2tSaXJtQWdCQWh5WVFFQkZWVmlKSkJBQUFuUjJTUkFBQWZ4R0xLUytQaEVMU2RrVi9OcHNFZ2o5elEzeStkbDhMQUFDMGpkazZvS3BLNDZMWEFBQUFIUXlTUkFBQVJDSVI1ZVZSU1lsMlgwVkg1OC9Fa0VDQVNVTUE4Sno5OHRINDlnN2hoV1pvU0ZWVjdSMEVBQUJBYXlGSkJBQXZ0K3BxeXN1anNqSnQ5YzlpL1RscHlNUUVrNFlBQUY1WUJnYVVsMGN5R2JIWjdSMEtBQUJBeXlGSkJBQXZxOHBLeXN1alo4KzAwam1mLy9la0lkd3dBQUM4OEF3TWlQbmd3ZEN3dlVNQkFBQm9PU1NKQU9EbFUxNU8rZmxVV2RuMlBYTTRaR1pHRmhiWXRCNEE0T1hDL05wSGtnZ0FBRG81SklrQTRHVlNXa3I1K1ZSZDNmWTlHeG1SdVRtWm1yNUV4WWIrUE5PWDVud0JBSnJBNHhHSG81Vi9Yd0FBQUo0akpJa0E0T1VnRkZKK1BvbEViZHd0bjA4V0ZtUnUvakxXRytJeS80SncyanNPQUlBMndTTW0xOU5pQmdaSUVnRUFRR2VISkJFQXZORGtjaW91cHZ4OEVvdmJzbHMybTB4TnlkeWNCSUsyN0xaejRYQ0lSU1IvK2JKakFQQkNrdk9KUmEzSytPdnJVMzQreWVVdjBaUlNBQUI0NFNCSkJBQXZybWZQS0NPampkTkRCZ1prWVVGbVppaEhUY3hIN3VKV2ZPb09BTkJ4c0hTSWlIUjFXOTZEbmg0UlVVME55dElCQUVEbmhTUVJBTHlJeEdMS3ltckxqZTE1UERJekkwdEwwdEZwc3o1ZkFBSWpFbUp0QlFDOEdJekl3S0JWazRDWTNCQ1NSQUFBMEpraFNRUUFMeGE1bkFvS0tDK1BaTEkyNkkzRkltTmpzckFnWStNMjZPM0ZZMlpHUWlISkJjU3FhTzlRQUFCYWcwOWtSQllXcmVwRFI0ZFlMS3FwYWJPZ0FBQUFuanNraVFEZ0JWSlpTZW5wVkZ2YkJsMnhXR1JwU2JhMmY1Vm5ob1lZR1JHSFRYVVdSRWdTQVVCbkpyY2lOb3ZNekZyVkNZdEZ1cnBJRWdFQVFLZUdteDhBZUNGSUpKU1ZSYVdsYmRBVjBrTWFNYmVnUWltUmtPaFplNGNDQU5BeUJzU3lJanU3TmlnMnA2OVA1ZVZ0RXhRQUFFQjd3QzBRQUhSK0JRV1VtOXNHNjh2WWJMS3dRSHBJTTdhMlZGNUd0VzVFQ1VTb1R3UUFuUTJMVFhKWDB0TWpHNXMyNkUxUGo0UkNxcXZEdnlNQUFOQko0Ujh3QU9qTXFxb29QWjFFb3RiMncyYVRwU1haMk9EUGVvMXh1ZVRlbmVMalNOcWQ1RmxFOFJ2cXVnQUFJQUJKUkVGVXhlMGRFQUNBK3Jnazcwb3NQcmwxYlp2K0ZCdWNDUVJ0MHlFQUFNRHpoZHNoQU9pYzZ1b29PNXVFd3RiMnc2U0hiRzJKdzJtYndGNUNmRDcxNmsycHFWVHBSSEl6WWhlU3ZPMzJsUU1BMEJLV2dPUXV4TldocnU1dHRuT2xZb016SklrQUFLQnpRcElJQURxaG9pTEt5U0dwdEZXZHNObGtaVVUyTmtnUHRRRWVqN3AzcC94OHlza2h1WUJJU2xSQ1ZFVlVnelZvQU5CUnNMaEV6SDhDa3B1UlhKY01EY2l0YTF2T0llVnlpY09oYXZ6ZUF3Q0F6Z3BKSWdEb1ZDUVNTazJseXNwV2RZTDBrSmJZMkpDNU9SVVhVM0V4aVMySkxOczdJQUFBSmZLL3Z1Q3d5Y3ljek16STBMRHRYMFZmSHh1Y0FRQkE1NFVrRVFCMEhtVmxsSjdlMmdsRTV1YlVwUXZTUTlyQzQ1R3RMZG5hVW1VbFNTUlVWMGQxZFNTWHEvRk1BQUJ0WXJHSXh5TWRIZExSSVQ1Zml5K2twMGRGUlNTWEU0dWx4VmNCQUFEUURpU0pBS0F6a01zcE01T0tXMWNVV1UrUG5KMy9MQmdCMnFhTnorY0JBRG8rUFQyU3k2bTJsblIxMnpzVUFBQUFqU0ZKQkFBZG5raEV5Y2xVVzl2eUhqZ2NzcmNuUzZ4K0FnQUFMV00raXFpdVJwSUlBQUE2SXlTSkFLQmpLeXlrN094V3JWZXlzQ0FIQjZ3dkF3Q0E1MEZQajVna2tabFplNGNDQUFDZ01TU0pBS0NqcXF1anREUjY5cXpsUGVqcms3UHpuMyt2QXdBQVBBY3NGdW5xVWxWVmU4Y0JBQURRRWtnU0FVQ0hWRkZCcWFsVVY5ZkNwM081Wkc5UEZoWnRIQlVBQUVDejlQV3B0TFM5Z3dBQUFHZ0pKSWtBb0lPUnl5a25od29LV3Q2RHBTVTVPQkNiM1paUkFRQUFxRWxmbjBwS3FMYVdkSFRhT3hRQUFBRE5JRWtFQUIxSmJTMmxwRkJOVFF1ZmJtQkF6czZvRlFvQUFPMkpxVjFkV1lra0VRQUFkRHBJRWdGQWh5RVVVbVlteVdRdGVTNlhTdzRPWkc3ZTlsRUJBQUJveE1DQW1DUVIvbFVDQUlET0Jra2lBT2dBcEZMS3lHaDVCUWNURTNKMnh2NWxBQURRSWJEWnBLdExsWlh0SFFjQUFJREdrQ1FDZ1BaV1cwdUppU1FXdCtTNWJEWjE2WUlDMVFBQTBMRVlHSkJRU0ZJcFBzQUFBSURPQllWZEFhQmRWVlZSZkh3TE0wUjZldFN6SnpKRUFBRFE0UmdhRXJOVEp3QUFRS2VDSkJFQXRKK3lNa3BJSUttMEpjKzFzcUtlUFZHakdnQUFPaUtCZ0lpb3ZMeTk0K2hrUWtORDMzdnZ2VW1USnExZXZabzVJcEZJOXUvZi82OS8vV3ZpeEltLy9mWWJFYTFhdFNvd01GQW9GRGJiVzNGeDhkdHZ2NjNvcXJPb2Y4cWRRaWNkN1E3aS92MzdVNlpNNlVSdk43ellzTndNQU5wSlhoN2w1cmJraVZ3dXViaVFrVkhiaHdRQUFOQW1kSFNJeDJ0eGtxaWtwT1NOTjk0Z29xRkRoMzc5OWRlTk5mdmxsMStPSGoxS1JQdjM3N2UzdDI5RnVIK3JycTdXWjNabmEydHo1ODdOenM1V09lamg0YkY1ODJibTYydlhybTNZc01IRXhHVFVxRkU4SG84NXVHUEhqblBuemprNU9ZMGVQZHJRMExDdXJpNGhJVUVrRWhVV0ZwbzNWeGU4c0xDd3FLaW9zckpTS3BWeTJucmRYN01ERlJZVzl0MTMzMDJiTm0zSmtpVWE5YXh5eXEyT1ZGdkVZakdIdzFFTXJGWkhXd1V6dG9wdmRYVjFIUndjUm84ZVBXM2FOTVdWMDdta3BLUlVWMWZIeGNXMWR5QUFoQ1FSQUxRSHVaelMwbHBZcHRySWlGeGNpSXZmWFFBQTBMR1ptbEpoSWRYVWtKNWVpL3U0ZCs5ZWZuNitqWTFOL1lkcWEydURnNE5iRldFOUgzLzhjWEZ4OGI1OSs5cTJXMlVlSGg3S0dRUlhWMWZGMTZkUG55YWkvL3puUDg3T3pzd1JpVVFTSEJ4c2JtNitjK2RPeGMzL2p6LytXRjVlM3JObnoyWmZxMWV2WGhzMmJEQTNOMi9ibkVWV1Z0WTMzM3pUbzBlUEZTdFd0R0czakFaUHVRUDY5ZGRmVDUwNnRYZnZYa3RMUythSWxrYTdDVFkyTms1T1RsS3B0TEN3TURrNU9UazUrZTdkdXhzM2J1ekk0OWFZNmRPbmQrblNwVStmUHUwZENBQWhTUVFBejUxVVNzbkpMZG56aGNVaWUzdXl0dFpLVkFBQUFHMkxTUktWbEZCTDUvaFlXMXNYRkJTY09YUG12ZmZlcS85b2FHaG9SVVdGcGFWbFVWRlJxMlA5VTFSVWxLMnRiVnYxMXFCMTY5WTFOanNtSnlkSFIwZEhrU0Vpb3Z6OGZKbE01dWJtcG56YnI1eFhhdGFBQVFOYUYyOERTa3BLMHRMU3VuZnYzdVk5TjNiS0hWQmNYSnhJSkZJNXFJM1Jic0xRb1VNVnM3UlNVbExXcmwwYkd4dDc5dXpaMTE1NzdYbUcwU1o0UE43dzRjUGJPd3FBUDZFbUVRQThSMkl4eGNlM0pFT2tvME05ZXlKREJBQUFuWWFCQVhHNXBFYnBuTVk0T2pvS0JJS0xGeS9XMXRiV2YvVGt5Wk5HUmtaT1RrNnRpN0x0eWVYeWxqMnhycTZPKzgrWnduVjFkVVRFZlptbUQ3ZlZLY3Rrc2phS3FITndjM09iTjI4ZUVkMjVjNmZCQmkvYmdBQzB4a3YwT3hjQTJsbFZGU1VuVTEyZHhrKzBzQ0JIUjJLeHRCSVZBQUNBTnJCWVpHVkZ1Ym4wN0ZuTDZ1aXhXS3dKRXliODhjY2ZvYUdoa3laTlVuNG9Nakl5UFQzOXpUZmZURWhJVUhsV1pHVGttVE5ua3BPVGhVS2hRQ0R3OGZHWlAzKytnWUVCODZoTUpydDA2ZEs1YytkeWNuSmtNcG1EZzhPQ0JRdTh2THdXTGx5WW1wcEtSSGw1ZWI2K3ZrVDA3cnZ2dnZubW0wenBtVC8rK0NNa0pLU2dvRUFnRUF3ZE9uVHUzTGttSmlaTWh6ZHUzUGptbTIvZWVPTU5MeSt2SFR0MlpHVmxmZm5sbDhPR0RkUG9URC85OU5PSWlBam1hK2JWUC9yb28rM2J0MHNrRXVhMm56bklsRjVpYWh0ZHZIaFJzYXhKSkJJRkJRVmR2MzQ5SnllSHpXWTdPanErOTk1N0hoNGVUR21uM3IxN2I5bXlSZkZhUXFId3dJRUQ5KzdkZS9ic21iVzF0YSt2NzV0dnZxbm9hdjc4K1JrWkdlZlBuNzl3NGNMcDA2Zno4L1BOemMxZmYvMzFxVk9uRWxGbFplVzBhZE9ZbGhjdlhyeDQ4U0lSYmQyNlZaMjFiODEyVGtTVEprMXE4SlNKS0NNajQvZmZmNCtLaWlvcks5UFgxKy9UcDgrYmI3NnAvTHBNNTZkT25kcXhZOGZObXpkdGJXMTM3OTZ0ZUhkR2p4NjllL2Z1K1BoNGZYMzlWMTk5ZGRhc1dWS3A5T0RCZ3lFaElTVWxKUTRPRG5QbXpGRisxekl6TTArZE9oVVRFMU5RVU1EaGNEdzhQT2JQbisvbzZNaVVURHA1OGlUVDdPMjMzeVlpYjIvdjlldlhOemphejU0OU8zYnMySjA3ZC9Mejg3bGNycXVyYTBCQXdKZ3hZeFFOdG0zYmR1Yk1tZSsrKzQ3RDRmenZmLzlMU1VuUjFkVWRNV0xFb2tXTCtIeStSbGRSMTY1ZG1mclpUUXdJRVVtbDBuUG56bDI1Y2lVakk2T3VyczdPem03MDZOSFRwMC9YMGRGUjdxMndzUEQzMzM5LzhPQkJjWEd4dnI1KzkrN2RWNjVjcVNpRGRmWHExYUNnb0xTME5CNlAxNmRQbnpsejVqQ3Z6b2lLaWpwNjlHaHljbkpWVlpXVmxWVkFRSUJpY2xOakR6RlZsdDUrKysyNWMrY1NVWGw1K2ZUcDAzdjA2UEdmLy94bjc5NjlOMjdjZVBic21iT3o4M3Z2dmRldlh6L2xPQ01qSXc4ZE9wU1ltRWhFZmZ2MlhieDQ4VGZmZkpPYW1ucnk1TW1PWE5BS09qZ2tpUURndVNncm85UlUwdlRUUlE2SG5KM3ByNzlFQVFBQU9oTnJheW9zcEp5Y2xpV0paRExabENsVFRwdzRjZnIwYVpVa1VWQlFFSnZObmp4NXNrcWwyNUtTa3RXclYxdFpXWGw2ZWhvWUdFUkdScDQ3ZHk0L1AzLzkrdlZNZzgyYk4xKytmTm5KeWNuWDE3ZXFxaW8yTmpZdExjM0x5MnYwNk5GOSt2UTVjK2FNZ1lIQjJMRmppYWhidDI1TWlaeFBQdm5rOGVQSGJtNXVreVpOeXNyS0NnNE9qbzZPL3Vtbm54U0pKK2JPZk4yNmRZTUdEZXJWcTVmeWNUVU5IVHJVenM3dXdvVUxjcm1jT1ZOblorZkpreWVYbHBhR2hZWFoyTmdNR2pTSWlCcTg2UzB2TC8vNDQ0L1QwdEtzckt4R2pCZ2hGb3VmUEhtU2tKRGc0ZUZSdjNGdWJ1NktGU3VFUXFHM3Q3ZXRyVzFzYk96Ky9mdlQwdExXcmwycjNHenYzcjFYcmx6cDE2K2ZqWTNOZ3djUG1KUDE5ZlhsOFhnQkFRSEZ4Y1YzN3R4eGRIUmtidGROVFUwMU90bkdPaWVpeGs0NVBEeDgzYnAxZFhWMVhsNWVnd1lOS2l3c3ZIZnYzcjE3OTlhc1dUTnk1RWpsenZmczJmUGt5Uk5mWDEvbCtWdzVPVG1yVnEzcTNidTN0N2YzL2Z2M0R4dzR3R2F6MDlMU0hqMTZOSERnd09MaTRwaVltSFhyMW0zZnZ0M2QzWjE1eXBkZmZsbGFXdXJsNVRWZ3dJQzB0TFM3ZCs4K2ZmcDAzNzU5QmdZR2ZmdjJsVXFsdDIvZkZncUZmbjUrdXJxNmpVMW55OC9QWDdseVpXRmhvYXVyNjdoeDR5b3JLeDgrZkxoKy9mcjQrUGlsUzVjcXQzenc0RUZ3Y0hDL2Z2MkdEQm55NE1HRHMyZlBpc1hpVmF0V2FUU3d6NTQ5SXlLVnkwOWxRQ1FTeVdlZmZSWVpHV2x1YnM0czc0cU9qdDYvZi8rOWUvYzJiZHFreUJQRng4ZXZXYk9tc3JMUzNkM2R5OHVycEtRa0ppWkdLQlF5U2FLZmYvNzUyTEZqNXVibTQ4YU5xNjZ1dm4zN2RsUlUxQTgvL01DTTNxVkxselp0Mm1Sc2JEeHMyREFXaTVXYW1ob2RIYzFrZ3BwNHFFRXltV3pObWpVbEpTWDkrL2RQVDA5UFNrcGFzMmJObmoxN0hCd2NtQVloSVNILytjOS8yR3kydDdlM2taSFJreWRQVnE1YytkeHFRc0VMREVraUFOQysvSHpLeWRINFdZYUc1T0pDR242T0JBQUEwRkd3MmVUc1RNbkpsSlpHVGs3RTFyak9nN1cxOWRDaFEyL2Z2djM0OGVPK2Zmc3lCL1B5OHNMRHc0Y05HMlpsWmFYU25zZmpmZmpoaHhNblRtU3oyY3d0OFlJRkN5SWlJbkp6YyszczdNckt5aTVmdm14alk2TW9paXlUeVNvcUtvaUltVFIwNXN3Wkl5T2paY3VXS1RvOGNPREE0OGVQQXdJQ2xpNWR5dlI1NU1pUnZYdjNIajE2bEZuZHd3Z0xDMXUxYWhXVDZXamExMTkvclh3VEd4Z1kyS2RQbjRDQUFLWVRtVXltZVBWZXZYcWxwYVdGaFlXNXVyb3FoNlJpOCtiTmFXbHBreWRQWHJwMEtkT3pSQ0lwS1NscHNQR0dEUnVFUXVGbm4zMDJhdFFvWmxMSkYxOThjZjM2OVlrVEp5clgwM240OE9FdnYvekN6Slk2Zi83OGxpMWJnb0tDZkgxOWRYUjBsaTFiRmgwZGZlZk9uVjY5ZWpVUlZSTWE2NXlJRmk5ZVhQK1V5OHJLbUoyOE5tL2VyTGdHWW1OalY2MWF0V25USmk4dkx5T2xGR1JDUXNLdVhidDBkWFdWWC9IV3JWdGZmUEhGSzYrOFFrUXhNVEVyVjY0OGVQQ2dRQ0RZdVhPbnRiVTFFZTNjdVRNb0tDZzRPRmlSSkpveVpZcWZuNTlpKzdhTkd6ZUdoSVRjdUhGajRzU0pyN3p5eWl1dnZKS2VuaTRVQ3VmTW1hTW9YRjNmZDk5OVYxaFl1R0RCZ3Brelp6SkhoRUxoaHg5K2VPclVxY0dEQjN0N2V5dGFCZ2NISzVJczZlbnBDeGN1REFrSldiaHdvVUFnVUg5Z3IxNjlTa1NlbnA3S0IxVUc1TUNCQTVHUmtjT0dEZnZzczgrWUh3R0pSUEx0dDkvZXVYUG40TUdENzc3N0xqTXhiZDI2ZFpXVmxhdFhyMVpjMHVYbDVjejFIeEVSY2V6WXNaNDllNjVmdjU1SlNNWEd4bjcwMFVjLy9mVFRqei8rU0VUSGpoMWp5cXNyTmh3c0t5dGp2bWppb1FZbEppYU9HVE5tNDhhTlhDNVhMcGR2MkxEaDZ0V3I1ODZkVzdSb0VSR1ZscFp1M2JxVnorZHYzcnlacVpCVlYxZTNhZE9tME5CUTlRY05vRUdvU1FRQVdwYWUzcElNa1lVRmRlK09EQkVBQUhSdXhzWmthMHNsSmRSSTJxSlp6RVFEWnVjdnhxbFRwK1J5dVdMZGt6S0JRT0R2NzgvK0t4dkY0L0VHRGh6SUxGWlMxTHRSbm1QQ1pyT05qWTBiZSttNnVyb3paODZZbUpnc1dyUkkwZWYwNmRQWmJMWks1UmNiRzV0eDQ4YXBjenFSa1pFUlNockw1cWdwTXpQejd0MjdkbloyaXhjdlZ1U2VlRHllZFVORkRKOCtmUm9mSCsvajQ4TmtpSWlJdytHOC92cnI5UXZadlB2dXU0cjFkQk1tVERBd01FaE5UVzJyb2phYWRuN3AwcVhxNnVxQWdBQkZob2lJK3ZUcE0zNzhlSkZJRkJZV3B0eDQrdlRwS2hraUl1clpzeWVUSVdKMmwzTjJkcTZycTVzNWM2WmlsTWFQSDA5RWFXbHBpcWRNblRwVmtTRWlJaDhmSDhWVnBDWm10THQxNnpaanhnekZRWE56YzJZNWxjckdmSk1uVDFia3A1eWRuUWNPSENpVHlaVGphWUpZTE03SXlOaStmWHR3Y0xCQUlKZytmYnJ5bzhvRElwVkt6NXc1bzZPajg4RUhIeWpxZ3ZONHZDVkxsckRaN0FzWExqQkhRa0pDaEVLaHI2K3ZjdExUMk5pWXlWZ0ZCUVVSMGZMbHl4VlRsdnIwNmRPN2QrKzR1TGp5OG5MRlQ1bnlHNnA0dTV0NHFFRmNMbmZwMHFWTWdTb1dpOFZjcThuSnljeWpWNjVjRVlsRS92NytpaHJxWEM1WCtkUUFXZ3d6aVFCQWEyUXlTazZtaWdxTm4ramdnQnJWQUFEd2dyQ3pJeE9URmxmVzgvRHdjSFYxdlhuekpyUGFwYWFtNXVMRmk2NnVyZzB1cDJKdVJHTmpZeDgvZnB5ZG5aMmJtNXVabVVsRVRPbHJDd3NMVDAvUDZPam9oUXNYTW5WcW1pNzdrcEdSVVYxZGJXcHFldkRnUWVYamZENC9MeTlQK1VpdlhyMVk2cDFnMjVaS2lZNk9KcUlSSTBhb2MyUE1MTTJycWFuWnQyK2Y0aUN6UmtubGRIcjA2S0g0bXNQaFdGbFpwYVdsMWRUVXRHQWxYWDJhZHM2RVBYVG9VSlhqbnA2ZXdjSEJpcFFCbzNmdjN2VjdVQzZYUTBSV1ZsYnA2ZW5LOVl3c0xDeVlrVkZ1bHBLU0VoVVZsWkdSa1p1Ym01V1ZwYmlLMU1TRVBXVElFSlVMZzVucG94SzI4cGdRRWJQRlhtVnorNXljUEhsU1VSMkpPWXQxNjlhWm1aa3B0MUVla1BUMDlPcnFhZzhQRDVVMjF0Yld0cmEyT1RrNVJVVkZscGFXekVXbFhEaEo1Ynk0WE82Tkd6ZHUzTGloT01oTXg4dkx5ek0yTmg0M2J0eUJBd2VXTDEvKyt1dXYrL3Y3SzZlQm1uaW9RWFoyZHNyVHhGU0dKVDQrdnY2Rm9hK3ZiMnRyeS96VUE3UVlra1FBb0IxMWRaU1FRUFcyUjIyZXF5dHB1THdmQUFDZ1ExT2FsTkVDVTZkTy9lR0hIODZlUFR0bnpoeG1Yb21pMUxHS3pNek1kZXZXWldabUNnUUNGeGNYUjBkSExwY2JHeHVybUQyMGJ0MjZYMy85OWNLRkM1czJiZHF6Wjg5YmI3MzErdXV2TjViZllSSW9PVGs1aHc4ZmJqcENUZXZ5dEJXaFVLaTRlVzRXY3pxUmtaR1JrWkVxRDRuRll1VnY5Zi81ZmpHbGFscThhNXNLVFR0bndtYnlPTXFZK2pqVjFkWEtCeHQ4STFSZWtabVpvbnhRc2ZhUStWWWtFbjM3N2JmaDRlRThIcy9WMWRYVzF0Yk16Q3dzTEV5akVXZ3NiQ1pDbGJCYk51RG01dWIyOXZac050dkV4TVRUMDNQY3VISDFaMUVwRDBoaklURmQ1ZVRrTUZFMWNWSEpaTEtxcWlvaWF2QW5ncm1LQWdNRDlmWDFEeDgrdkgvLy9vTUhEMDZZTUVGUk9iNkpoeHJVOUxDVWxwWVNVZjNsZmkvVmJvQ2dKYmlHQUVBTEpCSjYrcFQrK1NkWDh6Z2M2dGFOMnVKak9nQUFnQmZHMkxGamYvNzU1L1BuejgrYU5ldk1tVE1DZ2FDeGFRNmJObTNLeXNyNjdMUFBSbzRjeWFSKzl1N2RHeHNicTJoZ1lHRHd3UWNmeko0OSsvejU4OGVQSDkrOWUzZDFkZlhzMmJNYjdJMjU1UjQwYU5DLy8vM3ZwaU5rYTE1dXFVMHd0ODNNWFgyem1OTlJMcEhUS2VqcDZUSG5xQ2hrdzJCVzZxbFU3V21UTitMUW9VUGg0ZUd2dmZiYS9QbnptZnpSdzRjUFZkYTFxUisyeW5HbUNvOUd4WVlhTTJMRWlDVkxsalRkUm5sQUdndEpaVEFWRjVYS2dETzk4WGc4RG9kejVzeVp4bEtyYkRiNzlkZGZueng1Y2xoWTJOR2pSOCtkTzVlVmxiVnAwNmFtSDJvQkpobFVVVy9DUHJQcURhQTFVSk1JQU5wYXl6SkVmRDcxN0lrTUVRQUFnQW8rbisvdjcxOVdWbmJ3NE1Hc3JDeC9mMytWN2JvWklwRW9QajdlMmRsNTFLaFJpanRZWm1ON0ZTWW1Kb0dCZ2R1MmJXTXFzQ2cvcEZ3d3hjbkppYzFtSnlZbWlqWDlOLzE1WWJaZ2UvRGdnVHFUWEZ4ZFhZbm84ZVBIclh4UlptemJxa1JSczVpS00vZnYzMWM1enF5S2FuQjlXU3N4TTYxbXpacWxXTVJYL3lwcWRoQ1lzQjg4ZVBEY3dtNldpNHNMajhkTFRFeFVLUmRkV0ZpWWw1ZG5ZMlBETEVOakxxcjZBODV3ZFhVVmlVUXF5K1hxNC9QNTQ4ZVAzN1ZybDQyTlRYUjBkR0Zob1RvUGFhUkxseTZLOFZUSXljbFJNMmNLMEFRa2lRQ2dUWW5GTGNrUUdSaFFyMTdVMEorOEFBQUFFQkFRd0dhemp4dzV3dXg4MzJBYkRvZkRack9MaTRzVlZVdkN3OFBEdzhNVkRjckt5cFNMbFRBVEs1VDNHak0yTmk0cEtWRXNCZExYMS9meDhTa3JLOXUxYTVkVUtsVTBTMHhNekduQmxoUmE0T1hsWld0ckd4OGZmL1RvVWNYQm1wb2Fwb1pPL2NabVptYjM3dDFqdHNGaXlPWHlhOWV1YWZTaVRLbnY3T3pzMXNXdXJva1RKL0o0dktDZ0lPVVpZWThlUGJwNDhhSzV1Zm1JRVNQYS9CV1ozSkNpYm5SK2ZqNnpMWmV5WmdmQjA5UFQyZGs1UGo3K2p6LytVQnpNejgvZnQyOGZtODF1Ykwya1Z1bm82RXlZTUtHbXB1YkhIMytVU0NUTVFaRkl0RzNiTnFsVXlwU0ZacXFKczluc0V5ZE9LT2RmOHZQem1SazZUSUgyYmR1MktVL2hFUXFGTVRFeHpOZUtMNWpKUGt3K2wva3BhK0toRm1EcXJ4ODllalEzTjVjNVVsVlY5Y01QUDdTc053QmxXRzRHQUcybnRwWVNFdWl2ZjNmVlpXeE1ibTR0cnVnSkFBRHd3ck8wdEJ3K2ZQaU5HemVHRHg5ZWYrZDdCby9IR3paczJNMmJOeGN0V2pSdzRNQ2lvcUtvcUNnZkh4L0YxbDJscGFVTEZ5NzA5UFIwZFhVVmk4WDM3dDFqdG45UzlOQ3ZYNy9yMTY5LzlORkhQWHIwNk4yN3Q1K2YzK0xGaStQaTRzNmVQZnZvMGFQZXZYdnI2T2drSlNVOWZmcDAwNlpOOVJmanFPUHJyNzlXdVN0ZXUzWnRpd3RDY3ppY05XdldmUExKSjcvKyt1dVZLMWQ2OXV4WlVWSHgrUEhqd01CQVpwNkZNaDZQdDJMRmlpKy8vSEw5K3ZXblQ1OTJkWFdWU0NReE1URjVlWG1LL2M3VVlXOXZiMmxwR1JjWHQyYk5HaU1qb3hrelpyaTV1YlVzZm5WWVdWbXRYTGx5NDhhTksxYXM2TisvdjZXbFpVNU9UbXhzcko2ZTN1ZWZmOTdnbkxKV0dqVnFWR3hzN05xMWEwZU1HQ0VXaThQRHd3Y05HcVNTU3V2WHI5K05HemMyYnR3NFpNZ1FnVUF3Zi81OGxVNVlMTmFhTld0V3JWcTFaOCtlME5CUWQzZDNvVkQ0K1BIam1wcWFwVXVYcXRUU2ZtNFdMRmlRa0pCdzY5YXQyYk5uZTNsNTFkYldQbm55UkNnVWpodzVjc3FVS1V3YmUzdjc5OTkvZit2V3JhdFdyZkwwOUxTenN5c3NMSXlPanQ2K2ZidXhzZkhreVpOdjNyd1pFeE16Wjg2Y2Z2MzZtWm1aNWVUa1JFWkd2dlhXVzB3dCthKysrc3JDd3FKUG56NGNEdWZKa3ljWkdSbWpSNDltQ2tnMThWQUxlSGg0K1ByNmhvU0VMRnk0Y1BEZ3dTd1dLem82MnRIUjBkblpPVDA5WGMxQzhnQU5RcElJQU5wSWJTMDlmVXAxZFpvOXk5cWFIQnkwRlJJQUFNQ0xZdHEwYVRkdTNHaHc1M3VGbFN0WG1waVkzTGx6NS9MbHkrN3U3aHMzYm95SWlGQWtpU3dzTFB6OC9DSWpJNTg4ZVdKb2FPam01clp5NVVwdmIyL0YweGN2WGx4Yld4c1RFMU5ZV01qc1FtVmxaZlhUVHovOTl0dHY0ZUhob2FHaHBxYW05dmIybjM3NnFmSjI3QnFwWHpTNlR0Ty9IUDZwUjQ4ZU8zYnNPSFRvME1PSEQwTkNRa3hNVFByMzc2OThVc29HRHg2OFpjdVdRNGNPUFhueUpDa3B5ZExTc212WHJxdFhyOWJvRmJsYzd1ZWZmNzV0Mjdhb3FDaFRVOVBBd01EV3hLK09zV1BIMnRuWi9mNzc3N0d4c2N5TCt2bjVCUVlHcWxteFcxTUJBUUVTaWVUY3VYTlhyMTYxc2JGWnNtU0pqWTJOU3BKbzRzU0pXVmxaWVdGaFY2NWM4ZmYzYjdBZkZ4ZVhYYnQySFQ1OCtQNzkrNWN2WDliWDEvZnc4Smc1YzJaakcvTTlCM3A2ZXBzM2J6NXg0a1JZV05pMWE5YzRISTZMaThzNzc3d3pZY0lFNWF6SzVNbVRIUjBkang0OUdoY1hGeGNYWjJscE9XWEtGQnNiR3lZdnVYNzkrbVBIam9XRmhkMjllMWRQVDgvR3h1YWRkOTVSek8rYk5tM2F0V3ZYUWtKQ09CeU9nNFBEOHVYTEowNmMyT3hETGJOcTFTcEhSOGNMRnk3Y3ZuM2IxTlRVMTlkMzl1elpUSjJtcGpjdUJHZ2FxNjBLOVFQQVMwMGtvb1FFalRORVRrN1UwQjRUQUFBQUFBQ2dFYmxjUG5YcVZCYUxkZXJVcWZhT0JUb3gxQ1FDZ0ZaclFZYUl6YVp1M1pBaEFnQUFBQUJvRTlIUjBkWFYxYjE2OVdydlFLQnpRNUlJQUZwSEpOSjRsUm1YU3oxNmtKR1JGcU1DQUFBQUFIaEIxZFhWaFlhR0tsZVV6OC9QMzdKbEM3TmNybDFEZzA0UHk4MEFvQldZREpIU3YwL040L09wZTNmQ1Nta0FBQUFBZ0JZUmk4WCsvdjRtSmlaOSsvWVZDQVJNb1hxSlJESjE2dFNsUzVlMmQzVFF1U0ZKQkFBdEpaRlFmTHhtZTVueCtkU2pCL0Y0V293S0FBQUFBT0NGSnBmTDQrUGpNekl5S2lvcXhHSXhuODgzTnpmdjFxMmJvNk5qZTRjR25SNlNSQURRSW5WMTlQUXAxZFpxOEJRZEhlclJnN2pZVkJFQUFBQUFBS0FqUWswaUFOQ2NURWFKaWNnUUFRQUFBQUFBdkVod3d3WUFHcExMS1RtWmFtbzBlSXF1TG5Ydmpnd1JBQUFBQUFCQVI0WjdOZ0RRVUdvcVZWUm8wRjVQajdwM0p3NUhpeUVCQUFBQUFBQkFxMkc1R1FCb0lqMmR5c28wYUk4TUVRQUFBQUFBUUNlQm1VUUFvTGJjWEJJS05XaXZyMC91N3NnUUFRQUFBQUFBZEFwSUVnR0Flb3FLS0M5UGcvYk1IQ0kycGlzQ0FBQUFBQUIwRHJoL0F3QTFsSlJRWnFZRzdmbDhjbmRIaGdnQUFBQUFBS0FUd1MwY0FEU25zcExTMGpSb3orTmhMek1BQUFBQUFJQk9CMGtpQUdpU1dFekp5UnEwNTNDb2UzZmk4N1VZRWdBQUFBQUFBR2dCa2tRQTBEaVpqSktTU0NwVnR6MmJUZDI3azQ2T2RxTUNBQUFBQUFBQUxVQ1NDQUFhbDVKQ0lwRzZqVmtzNnRxVjlQUzBHeElBQUFBQUFBQm9CNUpFQU5DSW5CeDY5a3lEOW01dUpCQm9NUjRBQUFBQUFBRFFKaVNKQUtBaHBhV1VuNjlCZTJkbk1qYldZandBQUFBQUFBQ2daVWdTQVVBOU5UV2FiV2RtYjAvbTVscU1Cd0FBQUFBQUFMUVBTU0lBK0NlSmhKS1NTQzVYdDcyNU9kbllhRGNrQUFBQUFBQUEwRDRraVFCQWlWeE9TVWtra2FqYjN0Q1FuSjIxR3hJQUFBQUFBQUE4RjBnU0FZQ1NqQXlxcVZHM3NZNE9kZTJxM1hnQUFBQUFBQURnZVVHU0NBRCtVbEpDUXFHNmpUa2NjbmNuRGtlN0lRRUFBQUFBQU1EemdpUVJBQkFSa1VoRTZlbnFObWF4cUZzMzR2TzFHeElBQUFBQUFBQThSMGdTQVFDUlRFYkp5Um9VcTNaMkpnTUQ3WVlFQUFBQUFBQUF6eGVTUkFCQWxKNU90YlhxTnJhMkpqTXo3Y1lEQUFBQUFBQUF6eDJTUkFBdnZlSmlLaTFWdDdHUkVUazRhRGNlQUFBQUFBQUFhQTlJRWdHODNFUWl5c3hVdDdHT0RybTVhVGNlQUFBQUFBQUFhQ2RJRWdHOHhEUXFSY1JpVWRldXhNWXZEUUFBQUFBQWdCY1Q3dmNBWG1JYWxTSnlkaVpkWGUzR0F3QUFBQUFBQU8wSFNTS0FsMVZSa1FhbGlNek5VYXdhQUFBQUFBRGd4WVlrRWNCTHFhYUdzckxVYmF5blIwNU8ybzBIQUFBQUFBQUEyaHVTUkFBdkg3bWNVbExVTFVYRVpsUFhyc1JpYVQwcUFBQUFBQUFBYUZkSUVnRzhmTEt6TlNoRjVPcEtmTDUyNHdFQUFBQUFBSUFPQUVraWdKZE1WUlVWRnFyYjJOcWFqSTIxR3c4QUFBQUFBQUIwREVnU0FieE1aREpLVFZXM3NZRUJPVGhvTng0QUFBQUFBQURvTUpBa0FuaVpaR1dSV0t4V1N3Nkh1bmJWZWp3QUFBQUFBQURRWVNCSkJQRFNlUGFNaW92VmJlenFTbHl1ZHVNQkFBQUFBQUNBamdSSklvQ1hnMVJLYVducU5yYXdJQ01qN2NZREFBQUFBQUFBSFF5U1JBQXZoOHhNcXF0VHF5V2ZUNDZPV284SEFBQUFBQUFBT2hna2lRQmVBbVZsVkZLaWJtTTNOMkt4dEJzUEFBQUFBQUFBZER4SUVnRzg2T3JxS0QxZDNjYTJ0cVN2cjkxNEFBQUFBQUFBb0VOQ2tnamdSWmVXUmxLcFdpMzE5Y25XVnV2eEFBQUFBQUFBUUllRUpCSEFDNjIwbEo0OVU2c2xpMFd1cmxob0JnQUFBQUFBOE5KQ2tnamd4U1dUVVdhbXVvMjdkQ0VkSGUzR0F3QkR5YWg5QUFBZ0FFbEVRVlFBQUFBQUFCMFlra1FBTDY2Y0hIVjNORE0wSkV0THJjY0RBQUFBQUFBQUhSaVNSQUF2cUpvYUtpeFVxeVdIUTY2dVdvOEhBQUFBQUFBQU9qWWtpUUJlVU9ydmFOYWxDL0Y0MmcwR0FBQUFBQUFBT2p3a2lRQmVSRVZGVkYydFZrdERRekkzMTNvOEFBQUFBQUFBME9FaFNRVHd3cEZJS0R0YnJaWXNGcm00YUQwZUFBQUFBQUFBNkF5UUpBSjQ0V1Jsa1V5bVZrczdPK0x6dFI0UEFBQUFBQUFBZEFaSUVnRzhXQ29xcUxSVXJaYTZ1bVJqby9WNEFBQUFBQUFBb0pOQWtnamdCU0tYYTFDdkdndk5BQUFBQUFBQVFBbVNSQUF2a0x3OEVvdlZhbWxsUmZyNldvOEhBQUFBQUFBQU9nOGtpUUJlRkJJSjVlZXIxWkxISTN0N3JjY0RBQUFBQUFBQW5RcVNSQUF2aXV4c2tzdlZhdW5zVEd6ODdBTUFBQUFBQU1BLzRFWVI0SVZRWFUwbEpXcTFOREVoSXlPdHh3TUFBQUFBQUFDZERaSkVBQytFekV5MW1ySFo1T2lvOVdBQUFBQUFBQUNnRTBLU0NLRHpLeTJscWlxMVd0cllFSStuOVhnQUFBQUFBQUNnRTBLU0NLQ1RrOHNwTzF1dGxqd2UyZGhvUFI0QUFBQUFBQURvbkpBa0F1amtDZ3ZWM2ZhK1N4ZGlzYlFlRHdBQUFBQUFBSFJPU0JJQmRHWlNLZVhtcXRYU3dJQk1UYlVlRHdBQUFBQUFBSFJhM1BZT0FBQmFJU2VIWkRLMVdqbzdhejBZQUFBQUFDSWlrc2hFeGJWWmRYS3hHZC9PZ0l1UHFRQUFPZzBraVFBNnJkcGFLaXBTcTZXRkJlbnFhajBlQUFBQWVMbVZpbk92NVI5NFduNjdxRFpEY1ZEQU5YYzNIakxjNmkwbkE0OTJqUTRBQUpySGtzdmw3UjBEQUxSSWNqS1ZsemZmak0wbUR3L2ljSjVIU0FBQUFQQ3lDc25iZlNIbnB5WWFETEY0ZlpyVEp6eVd6bk1NQ2dBQU5JT2FSQUNkVTJXbFdoa2lJckszUjRZSUFBQUF0RWNpci8wMStZT21NMFJFZEsvNHhOYjRmMVhXbGJUbXRjckx5MzE5ZlpjdFc5YWFUbDR3eGNYRmI3Lzk5dXJWcTV0dTlyLy8vVy9xMUtrUkVSRnQ4cUp6NTg3MTlmV1ZTcVZ0MHB0R0ZpNWM2T3ZyVzFsWitmeGZ1cjZ3c0RCZlg5OTkrL2ExcHBPTzl0Yk1uei9mMTlkWDNPVGVPS3RXclFvTURCUUtoZXAzdTIzYk5sOWYzd2NQSHJSaG42QU5XRzRHMERsbFpxclZqTThuS3l1dEJ3TUFBQUF2c2NPcG56MHB1NlpPeTV6cXA3OGt2ZjloejhOTnRKSEpaSmN1WFFvTkRVMUpTYW11cnRiUjBiRzF0WjAyYmRxRUNSUGFMdVNPcTdpNCtQVHAweEVSRVhsNWViVzF0VVpHUmwyNmRQSHo4L1B6ODJ2c0tZV0ZoVVZGUlpXVmxWS3BsUFBYUjROeXVieTJ0bFpYcWVCQWZIeDhWVlZWY25LeXQ3ZjNjem1WRG1IdTNMbloyZG12dmZiYTRzV0wyenVXdjFWWFYrdnI2eXUrZlc1dlRVbEp5UnR2dk5GRWc2KysrbXJZc0dITjlsTlhWNWVRa0NBU2lRb0xDODNOemRza05tMzBDUzJESkJGQUoxUldSalUxYXJWRXZXb0FBQURRcHZEaWs5R2xsOVZ2bjFrVmV6NTdpNy9EaHcwK0twRklQdjMwMCtqb2FEYWI3ZUxpb3ErdlgxUlVsSjZlSGhFUjhUSWtpYzZlUGJ0ejUwNkpSTUxsY3J0MDZjTG44NHVLaXFLam8rVnllUk5Kb2w2OWVtM1lzTUhjM0Z5UklicHg0OGFPSFR2bXo1OC9idHc0UmJQVnExZkh4Y1VOSGp6NHVaeEtoeEFYRjVlZG5VMUVvYUdoQ3hZczRITGIvK1kzS3l2cm0yKys2ZEdqeDRvVkt4UUhuOXRidytQeHZMeThGTjgrZWZKRUxCWjdlSGdvcmh3VEV4TjErdUZ5dVQvKytHTjVlWG5QbmozYktqWnQ5QWt0MC80L0p3Q2dNVFczdlRjeUlvRkE2OEVBQUFEQXkwb2lyejJmL2FPbXo3cGVjSENFOVN3Qno2TCtRMEZCUWRIUjBXNXVibDkvL2JYVlg3T2hDd29La3BPVDJ5TGVEdTNZc1dNLy8veXpycTd1Z2dVTEprNmNxSmdFbEorZkh4Y1gxL1J6Qnd3WW9QeHRlbnA2L1RVN1ptWm13NGNQYit1b083UkxseTR4Zy9QdzRjUDc5Ky83K1BpMGQwUlVVbEtTbHBiV3ZYdDM1WVBQN2EwUkNBUWJOMjVVZkR0Nzl1eTh2THgxNjlZWkdocHEycFdycTJ0YlI2ZVZQcUVGVUpNSW9MTXBMVlYzR3BHRGc5YURBUUFBZ0pkWWRNbGxOV3NNamJDZTlZVkhpQUhYaElqcTVPSzdSY2NiYkJZVkZVVkVzMmJOc2xKYUwyOXRiYTNPRXBqV2FQZk5mQklURTMvNTVSZGRYZDBmZnZoaDJyUnB5c3ZFYkd4c3hvd1owK0N6WkRMWmM0eXhreEdMeGRldlg3ZXhzWms1Y3lZUlhiNnN3WHczZ0pjWlpoSUJkRFpxVGlNeU1TRTlQYTBIQXdBQUFDK3g2QksxYnJ4SFdjOE82TEtLaUNiYUx6dWU4UTBSUlplRytOa3RxdCtTU1k0OGUvYXMyVDVGSXRHK2ZmdXVYYnRXVVZIaDZPZzRiOTY4UVlNR0tSN056TXc4ZGVwVVRFeE1RVUVCaDhQeDhQQ1lQMysrbzZNajgraU5HemUrK2VhYk45NTR3OHZMYThlT0hWbFpXVjkrK2VXd1ljUG16NStma1pGeC92ejU2OWV2bnpoeElqTXowOERBd01mSDU5MTMzelV5TWxKMExoYUwvL2pqajVDUWtJS0NBb0ZBTUhUbzBMbHo1eXJXNlNnNjkvZjMzNzE3ZDFSVWxGUXE5ZlQwZlAvOTkyMXNiQm83bllNSEQ4cmw4cmx6NTNicjFxMkpzOTYyYmR1Wk0yZSsrKzY3akl5TVk4ZU9sWmFXbmp4NVVpd1d2L0hHRzcxNzk5NnlaY3Z0MjdlLyt1b3JwdkgzMzMvLy9mZmY4M2k4NE9CZ0l0cXlaY3Y1OCtlLy8vNzcvdjM3TXcza2N2blZxMWVEZzROVFVsTEVZckdWbGRWcnI3MFdFQkRBdkFWbno1NjlmZnQyZm42K1NDUnljM09iTld1V1J1dWgxSHdMbWgybDZPam9RNGNPUFgzNmxJaDY5KzZ0Zm1taFc3ZHVWVlZWQlFRRTlPdlh6OXpjL042OWUrWGw1Y2JHeG9vR2FzWVFHUmw1NXN5WjVPUmtvVkFvRUFoOGZIem16NTl2WUdCUS94Vy8vUExMTzNmdWZQcnBweXBKdlRsejVoUVdGdjc2NjYrelo4OW1qbHk4ZVBIaXhZdEV0SFhyMXA0OWU5Wi9hNWhDUmNlT0hZdU5qYTJzckRRMk5oNDhlUEJISDMzRUxNbThkdTNhcFV1WHNyT3p5OHZMcmEydC9mMzlwMCtmem1LeDFCd1o5WjArZmZyVXFWTUZCUVZtWm1aVHBreVpNV09HNGlHbTJOUEZpeGVacFdxS0s1UEQ0Znp2Zi85TFNVblIxZFVkTVdMRW9rV0wrSHgrZzUzWDF0YXVXTEVpTVRGeCt2VHBDeGN1YkhHZjFkWFZodzRkdW43OXVsQW90TFMwREFnSXNMR3hXYmR1M2JScDA1WXNXZExtWS9JeXdFd2lnRTZscElSRUlyVmEydHRyUFJnQUFBQjR1UldJMHBwdDQyTTVrOGtRWlZmSG5jditMM013cnlhcHdjYXZ2UElLRWUzZHV6Y3lNcktKUG1VeTJXZWZmUlllSHQ2L2YzOFhGNWVVbEpUUFAvODhOVFZWMGVETEw3KzhldlZxbHk1ZEprMmE1Tzd1ZnZmdTNWV3JWbFZWVlNsM1VseGN2RzdkT2hjWGwvSGp4eXZmOHg4OWVuVExsaTNtNXViRGh3L25jRGpCd2NFclY2NnNyYTFsSHBWSUpKOTg4c24rL2Z0MWRYVW5UWnJrN093Y0hCejg0WWNmMXU5ODJiSmxaV1ZsUTRjT05USXlDZzhQLy9UVFR5VVNTWU9uSXhhTEl5SWl1Rnp1cEVtVG1oMVBKdjF4K1BEaG9VT0hEaDgrWENVMVlHdHJHeEFRNE83dVRrVDkrL2NQQ0FpWVBIbHlnNTNJNWZJTkd6WnMyTEFoSlNWbHdJQUJvMGFONHZQNTkrL2ZaeDdkdTNmdmdRTUhEQTBOeDQ0ZE8zejQ4S1NrcE04Ly83elpWVy9LMUh3TG1oNmxxMWV2ZnZ6eHg5SFIwUjRlSHNPSEQ4L0p5Vm01Y21WRlJZVTZBVEJUaDBhUEhzMW1zMGVPSENtVlNxOWV2VnEvV2RNeGxKU1VyRjY5T2pFeHNXL2Z2djcrL2dLQjROeTVjOTkrKzIyRHJ6aCsvSGdpdW5idEgwWGNFeE1UYzNKeWZIeDh6TXpNQWdJQ21DVnZqbzZPQVFFQkFRRUJwcWFtRFhaMTl1elo1Y3VYMzdsenAydlhydVBHalhOd2NGQjBlK3ZXclkwYk4xWldWdnI0K1BqNStWVldWdTdacytmbzBhUHFqSWxHbUd2QXpjMnRYNzkrQlFVRmUvYnNPWHYyYk5OUGVmRGd3UmRmZkNFUUNJWU1HU0tSU002ZVBidDE2OVlHVzhybDh1Ky8vejR4TVhITW1ESHZ2ZmRlaS91c3FhbFpzV0xGc1dQSFdDelcyTEZqdTNUcDhzc3Z2MmhqTkY0cW1Fa0UwS25rNUtqVnpOeWNsR1lwQXdBQUFHaERWVjJaOHJmRHJkNXlNZXozVytyL0tZNzRXTTZjN3JTV2lISnJFbmNrTEJCSi85NjJ2S1EyMjB4SGRXbjg2TkdqWTJOano1NDl1M3IxNnFGRGg3N3p6anR1Ym03MVh6Y3hNZkdWVjE3WnNHRURqOGRqa2gxWHIxNjljT0hDMHFWTG1RWlRwa3p4OC9OVGJDQzFjZVBHa0pDUUd6ZHVUSnc0VWRGSldGallxbFdyZkgxOVZUcS9jT0hDenAwN21Ua3ZWVlZWYTlldWpZMk5QWG55NUp0dnZrbEVCdzRjZVB6NGNVQkF3TktsUzlsc05oRWRPWEprNzk2OVI0OGVuVGR2bnFLVDBORFFaY3VXTWJOeXFxcXEzbi8vL2V6czdJaUlpS0ZEaDlZL25ZeU1ESWxFMHExYk4xMzEvbjY3ZHUzYTl1M2J1M1Rwd255clNHQXhWVjJXTFZ0MjRNQ0J4TVJFWDE5ZjVjTFZLb0tDZ3E1ZXZkcXpaODl2di8xV01VOHE1NjgvTlQwOFBONTg4MDNGaEpvQkF3WnMyclRwekprenZYcjFVaWRDTmQrQ3BrZXB0TFQwdi8vOUw1ZkwzYng1TTFQTVdDS1JiTjY4T1RRMHRObFhMeTR1ZnZUb2tZdUxpNHVMQ3hHTkhUczJLQ2pvMHFWTDA2Wk5VMm5aZEF3OEh1L0REeitjT0hFaTgxNUxKSklGQ3haRVJFVGs1dWJhMmRtcGREVjQ4R0FURTVPSWlJaXFxaXBGMnBISlRFMllNRUZIUjJmWnNtWFIwZEYzN3R6cDFhdlhzbVhMR2dzK01URngrL2J0VFAwZ3hmV3ZlR3NzTFMwM2I5N3M0ZUhCZkR0ejVzeDU4K2FkUG4yYXVUN2JVSGg0K0o0OWU1aU54czZmUDc5bHk1YXpaODgybG5Oa0JBY0gvL0RERDB5T01qMDlmZUhDaFNFaElRc1hMaFRVSzVPNmI5KyttemR2OXUvZi8rT1BQMjU2RGxUVGZmNzIyMjhwS1NtalI0Lyt2Ly83UDJiK1VXSmk0c3FWSzl0b0RGNVNtRWtFMEhrSWhTUVdOOStNeGNJMElnQUFBTkJJaFpnU1ZDc2RONC9QL250dGV4ZjlYcTg1ZnVwbE52RXRsMitZSTRNdFh2c3JRNVN3NCtrOGtmUWZFMEE0YkY3OURsa3MxZ2NmZkxCdTNUb0hCNGU3ZCs4dVdyVG8yMisvclYrRG1jUGhmUERCQnp3ZWoza0tjK2V2UEpObzZ0U3B5bHVNTTlNM01qSXlsRHV4c2JGcE1JZnk3cnZ2S2xaRkdSZ1lMRnEwaUlpdVg3L083Tko5NXN3WkV4T1RSWXNXTVZrRElwbytmVHFiemI1ejU0NXlKOTI2ZFdQeURrd256QlNoeHNwdk04dnJsRmRDTlczRWlCR0tERkhMeU9YeW8wZVBjamljanovK1dIa2xuZjFmZjBPT0dUTkdlY2xWZ3dQWU5IWGVncVpINmNxVkt5S1I2TlZYWDFWc2Q4WGo4Wll2WDg2ODcwMExDUW1SeStXalI0OW12blYzZDNkd2NFaEpTVWxMVTUzNzFuUU1Bb0hBMzk5ZjhWN3plTHlCQXdjMk5oUWNEbWZjdUhFU2lVUnhNY2hrc212WHJsbGFXaXF2STJ2V3NXUEhaRExaZSsrOXA1d2hWYncxZmZyMFVXU0ltT05PVGs3RnhjWFYxZFhxdjRRNjVzK2ZyOWlLZnNLRUNYcDZldW5wNlUyWHdabzhlVEtUelNFaVoyZm5nUU1IeW1TeSttTWVFaEp5NU1pUmJ0MjZmZlhWVjgxdU9kZEVuektaTERnNG1NZmpMVnEwU0xGQm03dTcrOVNwVTF0NjBrQ1lTUVRRcWFoWmpjakNndFQ0dHhNQUFBQ0E4YXlXVGowbE5vdTZtMnYyUkdPK1ZibWtnUGs2cXpydWZNNlAvdmJMQjVwUGtjbGx1ZFVKMHh3L1lUSkVQejE5dDBhcVdtYkltR2ZkV0xjK1BqNURoZ3dKRFEzOTdiZmZybCsvSGhVVjlmMzMzeXZmTU52WjJTbnYxYzJrTTFTV01xV2twRVJGUldWa1pPVG01bVpsWmFuTXVHRjJqbTl3Q2tPL2Z2MlV2KzNXclJ1YnpXWjJVcy9JeUtpdXJqWTFOVDE0OEtCeUd6NmZuNWVYcDN5a1I0OGV5dC9hMnRvU1VXVmxKVFdFeVhxSTFDd3BRTlM3ZDI4MVd6WW1LeXVydExTMFo4K2VUU1NiQ2dzTEh6MTZsSktTa3BPVGs1dWJXMzhBbTlYc1c5RDBLREdyMjFTMkpOUFQwM053Y0tpZmQxQ2hXR3VtT0RKbXpKZ0RCdzVjdW5TSnlmcXBHUU9UR1l5TmpYMzgrSEYyZG5adWJtNW1abVlUUXpGKy9Qamp4NDlmdjM2ZG1hRVdFeE1qRkFvREF3TVZhU1oxUkVkSHMxZ3M1ZUJWVkZWVlJVWkd4c2ZINStibTV1VGtLTVpXT1N2WGVzcXp4amdjanFXbFpXWm1aazFOVFlQMW1CanFYUGF4c2JISGpoMnp0Ylg5N3J2djlOU29vTnBFbjVtWm1WVlZWWDM3OWpVek0xTnUwN1ZyVi9WT0VScUdKQkZBSjFGY3JPNDBvbnB6WHdFQUFBQWFVeWVqQzBuRVpwRy91OGJQN1NZWW1GbjFXUEZ0YU42dkpKZjdPM3c0Mk9MUFJUMTVOVWs3R3NvUXVSc05hYnBuTnB2dDYrczdhdFNvWGJ0Mm5UbHpac09HRGJ0MzcxYmNhYXZjcHVybzZDanZVQ1lTaWI3OTl0dnc4SEFlaitmcTZtcHJhMnRtWmhZV0ZxYXloVmxqNVdDVTAwOU1KRG82T2t5UkdtYktUMDVPenVIRGg1dU9YK1YyWFNWQ0ZjeFdibWxwYVRLWlRKMXNRbU9ScTQrWm5NWGNiemRvLy83OVI0NGNrY3Zsam82Tzl2YjJnd2NQRGdvS1VuOFBPRFhmZ3FaSHFheXNqRmxkcGRKNXMzTlA0dUxpc3JPemVUemV6cDA3RlFmTHk4dVp4V1VMRml4UXpEcHBOb2JNek14MTY5WmxabVlLQkFJWEZ4ZEhSMGN1bHhzYkc5dllVRGc3Tzd1N3V6OTgrSkJaY2Nhc05mUHo4MnM2WUdVeW1heXNyTXpjM0x5eGVzKzNiOS9ldEdsVFpXV2xsWldWbzZOam56NTlxcXFxQ2dzTDIzeUh2cVoveWhxa3ptVi84dVRKdXJvNlgxOWZsUiswRnZSWldscmFzaXNFbW9iaEErZ2sxSnhHWkcxTitMVUlBQUFBYWd2UHB2SmFtdFNOVERXdlo5alBiRUpvL2w3bEk2SDVlNG5GOHJkZnptU0lmbm82dDdwZWhvaUl2TXdtMWo5WUg0L0hlLy85OXlNaUl0TFQwek15TXBqNk1zMDZkT2hRZUhqNGE2KzlObi8rZkdhU3pzT0hEOFBDd2xTYU5aYU9rVWdreWttRXlzckttcG9hQ3dzTHhlWnJnd1lOK3ZlLy82MU9KR3F5c2JHeHNiSEp6OCsvZCsrZXlzU1pCbWswTGFWQnpKMTIvWFY4aklpSWlFT0hEbmw2ZXE1ZHU1YTVrNitycXdzS0NsSy9melhmZ3FZeFQzejI3Sm45UHdzcE1NbWpKbHk2ZElsNUgxWFdBRExQdlgvLy92K3pkOTl4VFYzdEE4Q2ZMSklRd2laTVdRTGlSRVFjNEVSeFYyMnIxanE2dEk0dTIycjcwMDQ3WHQ5cXRYYTMybVhyYTRlMWJsR3JSVVJRa0QxazcwMUlJQWxra1BuNzQyb2FRb0FMaEtYUDk5TlBQNWljbkhzNDl4SzRUNTd6SEpPVm9VemF2MzkvWldYbG0yKytPWFBtVENMdjdNY2ZmOHpPenU3a0pRc1dMUGo4ODgvajQrTm56NTU5NDhhTmNlUEd0YTllMUFrcWxjcGdNRVFpa2NtSW9WZ3MzcnQzTDR2Rk9uVG9rSyt2TC9IZ3RtM2IrSHcrK1VNTXJPZWVlKzdJa1NOSGp4NzE4ZkdaTm0xYWI3b2lna0h0QzVrVEFVSFVZMWlUQ0tHaG9LRUJPdGdPb3cwYURUcmVXaFVoaEJCQ3lJaFNBM2tDY09hQWh6V0oxdTI0V3dhNnNVY1lQZmhQN1EreC9HTzE4c0t2OHA0eEdTRmlVam5COWd0SUhvSkNvUkFaRFVhcnlUcEI3SXkyYnQwNmZmRWF3M0pGWFNvb0tERDhaM3g4UEFBUVpYRzh2THlvVkdwQlFZR1NUSDUzZHhCbGNiNzY2cXN1SXlCa0VPR01Uc3JIK1BqNDBHaTBnb0lDazRjakpuRDU4dVg2WEk5dVRXRHZUd0dCV0FxWGtaRmgrR0IxZFhWRFEwTW5yMUlxbGRldlg2ZlJhSC85OWRlVnRvaTY1c1JLTkRJVUNrVnVicTYzdC9lc1diUDBLeE83L0VabXo1N05ZREJpWW1LU2twSmFXbG9XTEdoenFYZDVhb2pWVWhxTkppVWxwZjFUK2ZuNWNybDg1c3laK2dpUldxMG1scHNORlE0T0RoOSsrQ0dUeWR5elowOW1abVp2dWlLdWtQejhmS09sbXIzc0ZtR1FDS0ZCVDZlRHRxdmNPK1RzREFZZmZDR0VFRUlJZFM1ZkNCb2RCRGoydklmMXcvY3lxTVk1U0tjcjluNTg1MUdaeHZUbitXdDhQelNzZUczbzg4OC9UMDVPTnJ5RnZuSGpSbkZ4TVl2Rk1ybk5tVWxFWUVKZnRxYXVydTc0OGVNa1h3c0EzM3p6alQ0VFFTZ1VIajE2RkFBV0wxNU1ySHdKQ3dzVGlVVGZmdnV0UnFQUnY0VFk1cHo4SWRwYnZueDVZR0Fnbjg5LzhjVVhrNUtTREZmb0ZCY1hkN24xdUJHaUJqWlJSOGtrTnBzZEVSRWhsOHNQSGp5b0QzaHB0VnFpWUxQUkJDb1Vpc09IRDNkckFMMDhCWVNaTTJjU1ZaejEvVWlsMG9NSEQzYitxcmk0T0tsVU9uSGlSTU9DM0lTSWlBZzZuWjZRa05BKzk4UWtHbzFHcFZJRkFvRytxazVpWW1KaVltTG5yN0t5c2dvUEQwOU5UYjF5NVlxbHBlWDA2ZE1ObiszeTFPZ3Z0aSsvL05Jd1A0aUlYUklUVzFaV3BuLzh5SkVqSkwrZHdjUFB6Mi9YcmwxcXRmcWRkOTdwc3J4VUoyeHRiWU9DZ2lRU3lVOC8vYVIvTUM0dWpzeitkNmdUdUN3Rm9VR3ZzWkZVR2hHVkNqeGVmNHdISVlRUVF2ZUxJaUhRcWVCdlQ2SnBCNXhadmh2OVB2K21ZQlBKOXNzOS8yK3M3WnlPbmkwc0xEeDM3aHlIdy9IeDhXRXdHTFcxdFhWMWRSUUs1Y1VYWHlSVDQ1WXdhOWFzN096c3Q5NTZhOGFNR1VxbE1qRXhjZEtrU1RFeE1TUmZ6dVZ5bjNubW1lRGdZQXFGa3BTVUpKVktseXhaRWhJU1FqeTdkZXZXbkp5Y2MrZk9wYWFtamg0OW1zbGtGaFlXNXVYbDdkKy8zNzBYMjhzeUdJei8vT2MvdTNmdnpzcktldU9OTjJ4c2JOemQzVlVxVlgxOXZVUWlHVGR1WE9kYmp4c0pDZ3FpVUNnblRweG9hR2lReStXN2QrOXUzMmJyMXEwRkJRVTNiOTVjdDI1ZGNIQXdBT1RsNVhsN2U3LzMzbnZUcDAvLzdiZmZqaDQ5V2xSVVpHTmprNXFhcXQ5ZmpLUmVuZ0xDdUhIaklpTWpyMXk1OHNJTEx3UUhCN1BaN0l5TURFOVBUMjl2YjhNb2lSRWlVU2dpSXFMOVU5YlcxbE9tVENHQ0NHUTJ3R0l3R09IaDRUZHUzTml5WlV0b2FHaERRME42ZW5wWVdGajdWV3hHNXMrZkh4TVRFeGNYdDJqUkltS0pvcDY3dTd1VGsxTk9UczRiYjd4aGJXMjljdVhLOXRIUGVmUG1wYWFtUmtkSFAvUE1NeUVoSVZ3dXQ3eTh2TEt5OHZUcDB5TkhqdVR4ZU9ucDZTKzk5SktmbjE5K2ZyNVVLdlh6OCt0bzQ3eEJLeXdzYk5PbVRZY09IZHExYTlmbm4zL082K2xkekhQUFBiZHQyN2FUSjA5bVpHVDQrL3RYVlZYbDVPUTg5TkJENTg2ZE0xbVdIcEdCbVVRSURYb2swNGg0UEV3alFnZ2hoQkI1Q2pVMHlHQ1lEZEI3ZDAvZ2J6MWxTOEJoQm9YWlpjdEh2ZDZjd1Z2YlNZTU5HemJNbVRQSDF0WTJQejgvS3lzTEFPYk1tZlBsbDE5MnEvVHYwcVZMTjIvZWJHOXZIeDBkWFZSVTlOeHp6eTFac29UOHk5OSsrKzJJaUlpTWpJejQrSGhuWitlWFhucnBwWmRlMGovTDQvRysrdXFyUllzV0tSU0tmLzc1NTlhdFcwd21jOWV1WFdQSGppVi9DSk9zcmEwUEhEanc1cHR2VHA0OG1VcWw1dWZuMTlmWE96ZzRMRnUyYk92V3JkM3F5c3ZMNjlWWFgzVndjTGgrL1hwSGk3TzRYTzVubjMyMlpzMGFTMHZMMk5qWTVPUmtIbzlIaEtLR0R4Lyt3UWNmK1B2N3A2YW1KaVltenBvMTYvWFhYKy9XQUhwNUN2UjI3Tml4WWNNR1IwZkhsSlNVN096c3VYUG4vdWMvLytta0pKTlFLRXhOVFdVeW1SMlZkcG8vZjM2M1ZweHQzNzc5b1ljZVVxdlZmLy85dDFRcTNiZHZINW1NdGdrVEpoQkZySWpER2FMVDZXKy8vYmEvdjM5NmVucFdWcGJKNnRRVUNtWG56cDJ2dlBLS3Q3ZDNTa3BLYkd5c1NxVjY4c2tuaWFwWUgzMzAwZVRKazZ1cXFxS2pvMTFjWEE0Y09HRGVUYzM2ellvVkt4WXZYaXdVQ25mdDJ0WGpaQ2hmWDkvUFB2dHM4dVRKTlRVMU1URXhWQ3IxNDQ4L0Rnb0tJdlljTlBlUUh4UVVzMWRCUndpWmsxZ01aRDRab0ZBZ0tBaURSQWdoaEJBaUwxOEExOHRoaGhjRTltSzVtUjVmVVhxbDlyc1U0WG1UejQ2Mm1UbmI5V2xmcXdsbU9GS2YyYmh4WTNsNStZVUxGL0QyRXZXR1RDWjc3TEhIZUR6ZUR6LzhNTkJqZVJDZE9ISGkwS0ZEVzdkdWZlU1JSd1o2TEVNU0xqZERhSEFqdWFrWnBoRWhoQkJDcUp1cW13RUFodG1ZcHpjZXkyZXR6NTU1YnB0djhmK3NrUmRvZENvQW9BRE5oVDE4c3VQRDdwYUI1amtNUW9OZWRIUzBRcUZZdUpEVUZuN0k3SWoxZ0tOR2pScm9nUXhWR0NSQ2FCQnJhUUdack90bUZBcHVhb1lRUWdpaDdxcVNnQzBMT0F4ejl1bkU5Rm82YkljNWUwUm9TSkZLcFgvODhRZVh5eVhxVDZNK2xaYVc1dXJxNm5MdlZraW4wLzN4eHg5WldWbisvdjZCZ1JpWTdpRU1FaUUwaUpHc1J1VGtCSFQ4V1VZSUlZUlFON1FvUWFIdVZjbHFoSkNoaXhjdnBxU2s1T2JtOHZuOFhidDJrUysxam5vc0pTWGwrUEhqZ1lHQjN0N2Vhclg2enAwN05UVTFkbloyTzNmdUhPaWhEV0Y0WTRuUVlLVlFnRVRTZFROTUkwSUlJWVJROTlWTEFRRGN1QU05RG9UdUYzSzVQQ0VoZ2NmajdkcTF5K1QyYXNqc1pzK2VMUktKTWpNei8vbm5Id3FGNHVMaXNuTGx5aFVyVnRqYlkveTc1N0J3TlVLRFZVa0pORFYxM2N6SkNUdzkrMk04Q0NHRUVMcVBKRlJCWmowOEVRUXMvTlFZSVlUUVBiM2I3aEloMUVlVVNsSVJJZ0JNSTBJSUlZUlFEL0Nsd0xYQUNCRkNDS0UyTUVpRTBLQlVYMCtxbVlNRDRCYXRDQ0dFRU9xK0JpbndyQVo2RUFnaGhBWVpEQkloTlBob3RTQVFrR3JwNXRibmcwRUlJWVRRZlVmY0Nob2RPSE1HZWh3SUlZUUdHUXdTSVRUNENBU2cxWGJkek1ZRzA0Z1FRZ2doMUFNQ0dRQUFENE5FQ0NHRTJzSWdFVUtERDhtMVpzN09mVDRTaEJCQ0NOMlBoRElBQUVmTGdSNEhRZ2loUVFhRFJBZ05NbUl4S0pWZE4yTXlnWXViMWlLRUVFS29Kd1F5c0dVQmxUTFE0MEFJSVRUSVlKQUlvVUdHenlmVnpOVzF6MGVDRUVJSW9mdVVVQVlPN0lFZUJFSUlvY0VITjcxRWFEQlJLRUFpNmJvWm5RNzI5djB4SG9SNlNxRUdTU3RJV3FGWlNhckVGa0lJSVFCZzBNQ1dCYllzc0diMjRWR1VHcENyd1I3WG1pR0VFR29IZzBRSURTWWswNGg0UEtCZ2dqZ2FqUGhTS0dtQzBrWk5zNG8yMEdOQkNLRWhqRW5WZXRsUnZXMWhtQTNRelAwN1h5Z0hBTXdrUWdnaFpBSUdpUkFhTkxSYUVBcTdia2FoQUkvWEgrTkJxRHVVR3JoYUFsVVNBQUIvS0o0SkJXeUtuS1ZUc0VFKzBFTkRDS0docEFXc1pHQlpyWFhQRm80dEVMTFlkTjFzSDRxSHRUa1AwU2dIQUxESElCRkNDS0YyTUVpRTBLRFIwRUJxV1k2REE5QXdSd01OTHMxS3VGaWdFN1ZTUmtCZUtDUmJnZ3dBUURmUXcwSUlvU0hJQ2xxc29JVUgvR0JJeTZlTVNGUlBqaXBramVYQjFHRm1PMFNqSE9oVXNMSXdXNGNJSVlUdUd4Z2tRbWpRd0ozdjBkQ2swY0c1UEsxTUJiTWh4aDhLQjNvNENDRjAveGloeS9lQzhtaUl5T0o3U0ZwaHZwOTV1bTJTZ3lNV0pFSUlJV1FLN202RzBPQWdFb0ZLMVhVemEydGdzZnBqUEFpUmxsQ2xhMUZSRjhGRmpCQWhoSkRac1VDeENLTEc2ckxLeFpCWWJaNCtCVEpjYTRZUVFzZzBEQkloTkRnME5KQnFodFdJMENCVDF3SjMrSlFRU0hFRE05MjdJSVFRYW1jcTVaWUhWR2JVZ1VqUjI2NWFsS0RXWXRWcWhCQkNwbUdRQ0tGQlFLa2t0Zk05a3drMk52MHhIb1JJdTEybGNkQUpReUJsb0FlQ0VFTDN1ZG1VR0lwT2wxSGIyM3B2ZDZ0VzQzSXpoQkJDcG1DUUNLRkJRQ0FnMVF6VGlOQWcwNktFT2lsdE5DVjdvQWVDRUVMM1A3Wk83a2NwS215Q1ZrMnYraUdDUkpoSmhCQkN5Q1FNRWlFMENKQlphMGFoZ0lORGZ3d0dJZEp5QlVBRnJSOFVEL1JBRUVMb2dUQVdzclE2U3BXNFY1MEk1Y0MxQURyZUJDQ0VFRElGZno4Z05OREVZbENydTI1bWI0ODczNlBCcGthaWM0RTZPcEM0Z0JGQ0NQV2FJd2lZb0JTMTlxcVRScXhhalJCQ3FHTVlKRUpvb0pFc1dlM2sxT2NqUWFpYnhBcWREWWdHZW5aTjZWQUFBQ0FBU1VSQlZCUUlJZlFBNFVDenBCZTFxN1U2YUZLQUF4WWtRZ2doMUFFTUVpRTBvTlJxRUpQSUdtY3lnY1Bwai9FZ1JKcEdCd29OMVZiWHUyVVBDQ0dFdXNNS1drUnliWTlmTHBRREFEaGlrQWdoaEZBSE1FaUUwSURDa3RWb3lKSXFBUUFzS2JLQkhnaENDRDFBTEVFdVZmWDg1UUlaWUpBSUlZUlFKekJJaE5DQXdwTFZhTWpTNmdBQWVyc1ZNMElJb2U3UkFZWFM0eGNMcEdCQkF5c0xzNDRJSVlUUWZRU0RSQWdObk9abVVDcTdibVpuaHlXckVVSUlJZFI3QWhrNDRmcDFoQkJDSGNNZ0VVSURCMHRXSTRRUVFxaS9hSFVna0lFVHJqVkRDQ0hVTVF3U0lUUkFOQnBvYXVxNkdaTUpWbGI5TVI2RUVFSUkzZGNFTXRBQjhEQ1RDQ0dFVU1jd1NJVFFBQkVLU1RYRE5DS0VFRUlJbVVPOUZBREFCVDk3UWdnaDFERU1FaUUwUUVnR2lSd2QrM3drQ0NHRUVIb0E4RnZBeWdKWTlJRWVCMElJb1VFTWcwUUlEUVNsRW1Ra05nNjN0OGVTMVFnaGhCQXlpK3BtWEd1R0VFS29DeGdrUW1nZ0NBU2ttdUhPOXdnaGhCQXlCNUVDRkdwdzdjKzFacTFOVUh1akg0K0hFRUxJRERCSWhOQkFJQk1rb3RQQjJyby9Cb01RNnFaOXgyOC85TTdKbzFkelNMWS9uMUM4OU4xVGJ4MkowMmkwZlR5MFFTbzJxekp5NTUrUk8vK3NhMndoMDc3M015YVd0aEpIdkp4YzJubkxabG5yODE5ZWZlUzkwNGw1TlQwNzF1QkhmamJRZmF5bUdRREFyVC8vc3FpK0Jxa2Y5K1B4RUVJSW1RRXVTa2FvMzdXMGdFclZkVE5NSTBJUGdMd0s0WTNzNnZRU2ZvTklKcEVwMlV5NkRZZnA0Y2lkTk1KbFhvZzN5Mkl3L3BJU1MxdXZwSllEd0Y5eEJldm5qbXJmUUtmVFVTZ1V3MGRPM3lxU3Q2b1Q4MnJMNnNYRDNlejZjYkJ0dENyVnAyNFd4bVJVVmd1bEdxMldaMnM1SmRCMXpleVIxaHhtZDd2NlBTYnZoMHRaWkZvZTJiSEEzWkhiM2Y3N2M4YlNpdmtGVlUwQUVIVzdkSEtnVzU4ZXEwcy9YYzcrOVZwdVI4OCsvOUQ0NWVIKy9Uc2laRGJ0M3huNldiVUUySFN3WS9Yaklha1dRTFBveCtNaGhCQXlBOHdrUXFqZmtTeFpqVUVpZEYrckZiYnMrakgyeGEramo4Zm1GMVExTmJXMGFyUzZGcm1xV3RDU21GZjd4Wm0wYWdHcGxKUCtaOE5oaG85MnAxSmc4U1JmdzhjRll0bTM1OVBYNzRzU2lPVkdMNWtmNGsyalVvSjhuVHg1QTVZZTJDeFR2dmgxOUErWHNvdHJ4V3FObGthbFZBdGEvb29yM1B6NWxmb202VUNOcWlQOU9XUGpmSnlHT1hGWkZyVElDVjU5ZlN6MFlNcXRFTzQ3ZnZ1RnIvNFp3REdvdFZBaEJpL2J2anlHbkE5L0JJTWc0OTlIdkpmQXpLL2F0TG54RW1SOTNaZUR1T3VMTDc2SWpJeE1Ta3JxaDJPaGdYWDc5dTFseTVZZFBYcDBvQWZTSzVzM2I0Nk1qR3hwR2FSLytmVE1wNTkrR2hrWm1acWFPdEFESVdYSGpoMXIxNjRWa3J4TnU5OE54ZzlwRWJxZjZYVFExTlIxTXhZTDJPeitHQTlDQXlHdHFQNzlZN2RhNUNvQWNIZTBtamJhUGNERHp0cVNxVlJwYWh1bGQ4b0Z0M0lIOWNLZjNldkQyaWNGNUZjMS9SVlhhTEw5eWhralZrd1BHTmdrZ3AvK3ppcXRFelBvMUIwckpzNGE1MG1sVXBJTDZ0NC9ka3NnbGgrT3lueDc3ZFJ1OVRadmd0Y0VQNTdoSTY5L0h5dFZxR2FPODFnMVk0VGg0enhieXg2TXRqOW56TmFLOWVQMkJRT2U1V0dJU3FWODhWeEUrOGQ3TnBsb3dGM0xxTGlTV3U1cVA1QWxveXZFb05HQm4zMWZIb1BOQTkvbGNPTWxlUGc2QUVCREtsUmZBd0N3OWdIZlJ3QUE4bytDSUFOQzMrbThtOGJHeHNjZWU2ejk0K3ZYcjMvaWlTZjZadWlEVG10cmExUlUxTTJiTjh2S3lwcWJtemtjanBPVDA4U0pFemR1M0RqUVErc0puVTdYMnRyS1lwa25qVTBtazFsYS92dG1XRnhjTEpQSmNuTElMZ0Fmb2o3OTlOTUxGeTRBd0RmZmZPUG41MmV5VFhOejgrT1BQOTdhMmhvUkViRnIxeTZ6ajhGbzVzMmlwYVhsMUtsVDhmSHgxZFhWU3FXU3crRjRlWGx0MnJScDVNaVJSQVB6WGp3ZFVhdlYrZm41Q29XQ3orYzc0T2YwR0NSQ3FMK0p4YURSZE4wTTM1N1FRRk5yUWF0cjg1OE8ydnl6cGJXSFBaZlVpdDc1SlY2aDFERG8xT2VXakY4MHlaZEtiWE56dml6TVQ2cFFEWmI3OVE1ME42QXc0QUdJbXprMUFQQkl1SC9FK0x2NU1oTURYQjZiT2VMSTMzZlNpdXE3MjV1OU5kdmV1azBnbXppSE5oeG1nSWQ1YmtQN2VjWUcvQVFaTWRjMElrUW9hUUlXSGR5NnZmU3ptMExmaGRCM1FkNEE4YTlDVlRSWSt3TERDa1FGa0g0UXBuMEMza3ZBYXlHd0hNbjB4R0t4OUhlSkJGZFgxejRiOStDU25aMzk0WWNmRWhrTjd1N3VycTZ1VFUxTlpXVmx4Y1hGUXpGSUZCc2IrL1hYWDIvY3VISHUzTG05NysyMTExNFRDQVEvL2ZTVC9wRVZLMVlNR3pac3pKZ3h2ZTk4U0RoOSt2U09IVHRNUGhVVkZkWGEydE0venJyU2Z1WjdyNmFtWnNlT0hRME5EV3cyMjl2Ym0wS2gxTmZYWjJkbkZ4VVZFVC8rNXIxNE9rR24wei83N0RPeFdHejB0dlBBd2lBUlF2MEwxNXFoZnFmU2dsd0ZDalVvMUNCWEE1MEtTZzBvTmFCVTMvMmlWUU1xRGJScTdqMU9Jb3dKQUZhTW5neEdxOVY5K0d1Q1FxbWgwNmg3Tjh3WTYrTmtzaG1IMWFQZVVjZVVhaTBBZURtM1diM2xaR01KQUJ6MnYwVkRidWZWeG1SVzJsbXhubDAwYmlDR2lSQXlQNFVheWtRdzJ2VGJyZGtQSm9Db1pXQTdBaDdQQnVhOWdtSVpuOExsMVREbkozQ2JRYkliTnplM2ZmdjI5ZUU0QjZ2czdPelhYbnROclZZdlhicDB6Wm8xK3FTR2xwYVdmLzRaeUJXTFBWWldWbWJHSlR6cDZlbEc0VUlHZ3pGdDJqUno5VC9JT1RzN1IwZEhiOXEweWJyZDVqWmFyZmJzMmJOT1RrNE5EUTE5Y2VqMk05OTdYMzc1WlVORHc3eDU4MTU0NFFYMnZTVVV1Ym4vRnVZejc4WFRPVjlmWHhLdEhoUVlKRUtvSDJrMElCWjMzY3pLQ2hoNGg0eklVbXBBcEFDWkN1UnFVS2hCY2U4TElqQWtKVkVrdlQ5ZFNTMnJiR2dHZ0dmbWora29RdFNSd3VxbWN3bkZtYVVOUW9sQ285VTZjRmxqZlp5V1RmVWJNY3hFem9WT3A0dE9yN2ljVWxaVTNhUlFhWGkybGpQSERudDhkdUNQbDdOT3hSZnhiQzJQN1Z5c2IvekZtZFN6dDRxSkI2c2FtbitMeVUwdDRvdGFXdTJzbUdHajNKK1lPOHFvdFBQR2c1Zkw2eVVMSm5wdlh4RUtBTzhkdlJsM3Axci83SnFQTGhCZnJKZ2VzSGx4a0w1L1Yzdk9MNjh2QW9ELy9wNFluVjVoUWFmKzljNnk5c1c1Zjd1VysrUGxiQnFWOHZzYlMyeXQ3dVpYU3hXcUV6Znk0N0tyYXh1bEZBckZ6WUVUUHRyOWtYQi9LemJab3JEK2JyYXBSZnlpR2xIa2hIOGZKTktMUWdPYzlZL0lXdFZYVXN0WkZyUytDeEpKNWNvL1l2TmpzNnI0SWhtTFFSdnI0N1J1emloLzl6YlZxWTFtakVCTWUrUUVyOWRYVFVvdHJQL3pSbjVCVlpOY3FYWnpzSm9mNHYzb3RBQ2psRFNUenR3cyt2SnNHZ0RNR092eDV1T1RxVlNxV05xNjRvT3pBUEIvcXliTnZWZVdLRGFyOG9OakNRQnc5UFdGWExhRjRZQ0Rodk9lbURQS3g5VkVjUmQray9SNGJFRlNRVjJEV01aaTBBS0hPYXllTmNMWDFmYmg5ODRBd0k0VkUrZFA5REhIRlBacU5uUTZYZFR0MHFpa2tncStCQUI4WFcwZkNmZWZPVzZZVVRPcFF2VjNTdG10bkpyU2VuR3pUR25Cb0hrN1d5K1k2TE13MU1jdzY2cG5FNlhWYW1NeXEySXlLZ3VxbThUU1ZyWUZ6ZFhCYXZvWTk5V3oybnlFV3kxb1BoNmJuMUpZTDVRb21BeWFyNnRONUFTditTRStodCthNFFBWWROcXg2TnpFdkZwUmk4TEYzbXJ4SkovbFlYNVVLaFVBL2s0cE81OVlVbDR2MXVwMFBpNDJLNmVQbUQ3V3c5VEFkSmVTUzYra2xwZldpWlZxalFPWE5jSGZlZFdNRVliRjEvVVh6STRWRStlRmVGOUlMTG1ZWEZyWjBLelQ2ZnpjN0ZaT0R3Z2I3YTV2L01oN3A1dmxkOStGYXh1bGtUdi9KTDcrNE1ud0tTUDdyMHA2Umgzb2REQ2FSNkpwNzkxOEhheDlZRTdiZElPZ2w0SEJoZXZQd2Fwa29QVm42ZXdoUnFGUWZQREJCMnExZXR1MmJVdVdMREY4eXNyS2F0bXlaUU0zdEw2bDFXcUpIMVhVdWJGangxNjllalVxS21yMTZ0VkdUOFhGeGZINS9JaUlpT2pvNkFFYVhiZWxwNmNEd0pZdFc5Z0dSVFl3bDJjd3dDQVJRdjJvcVFsMHVxNmJZUm9SNm9CQ0RaSldFTGVDV0FHU2UvOXZKWmY0TTBoY1Rhc2dGaVV0bTJwNlJiMUpXcTN1MElXTWsvRnRLdjdVTmNucW1zcXZwSlkvUGp2d21mbGpEWjlxVmFvLytEVWhNYTlXLzBpMW9PWFhhN20zODJzRFBEcmJLaXVqaFAvMnovSHlWalh4endheC9NeXRvdFNpK3E5ZW1NTm1taTEwR3puQkt6cTlRcW5XM3NxcG1UM2UwK2paNlBRS0FKZ3kwazBmSVNxcWJucnpTRnhqc3dJQUtCVFE2YUNrVmx4U0s3NlNXcjV2d3d4WEJ5c3lCMTBiTVNxdG1IOGhzV1RXdUdFalBSMVVhczMzRjdQaTcxUjc4cmhQUmY2YnBXL0ZaZ0NBUmt2aW5hcEhHcHNWTzMrOG9hOUtybEpyYitiVUpCWFVIZGcwYTZRbjJiZStQMlB6RDBkbDZ2OVpYaTg1SEpWWlZOTzBhL1dVemw5NEs2ZjY2L1BwQUJBOG5MZnpzVWxrN2ttYVdscU5CaHlYWFoxY1VQZnBsb2poYm0zQ0g3ZnphdDgvZHF0VnBkRzNUQ3FvU3k2c2UyRnBNTW52cTJlNk5SdGFuVzczMFp0RWNKQ1FVeTdNS1JjS0pmSkhwZ1VZdGx5MzkwTEx2ZWdHbFFMeVZuVnVSV051UldOT3VYREh5dEQyUFpPZktJRlk5dTdSbThTT2NvUm11YmE1cXFtQzMyd1lKTHFTVXZiSnlSUzFSa3NVYVpJcVZGbWxncXhTd2ZYTXFnK2VER2ZRYVVZRHFCRktQL29qc2VuZU90Z0t2dVNiOHhrbGRlSWRLMEwzSGI5TjdFaEl5SzFvZlAvWXJaY2ZEbGs4dWMzbnhzMHk1ZHMveDkwcHYvdXBOWlZLcVd1U1JkMHUvU2V0NHUyMVV5Y0hHbitFM240eXM4c0UyV1dDVng0SldUUnBFSDBpTFZWQk5oOENITUc2MjlzWWt0YmFCRTI1WURVTXFIU291QXlQbWFwVE8yb0Q1QjJCOG9zd2JDNElzOERTR2F5SDkreG9HemR1TEM4dnYzRGh3c1dMRjgrY09WTlhWK2ZnNFBEb280OHVYNzY4ZmVPMHRMUWpSNDRVRlJXeFdLeHAwNllaM282cVZLcVltSmpMbHk5WFZWV0p4V0puWitmRml4ZXZXTEZDSHdZbGVTQ0ZRbkh5NU1ucjE2OVhWMWRUcVZSUFQ4OU5temFORzNjM3psNVFVUERMTDc5a1oyZXJWQ3B2Yis5VnExYk5uRG16bzIvdHdvVUxqWTJOWVdGaFJoRWlrMjdmdm4zcTFLbjgvSHlaVE9iZzRCQWFHcnAyN1ZvbnAzOC9mZW5yOFl2RjRoVXJWZ1FHQm43ODhjYy8vdmhqYkd5c1JDTHg5dmJldEduVCtQSGpBU0ErUG43Mzd0MUU0NzE3OSs3ZHU1ZkJZRVJGUlJHVnhjK2VQYnRuejU3eTh2TGp4NDgzTlRXZE9uWEt5c29xTFMzdDdObXpSVVZGUXFHUXkrV0doWVZ0M0xpUncrRVFwWjFMU2tvQW9MYTJOakl5RWdBMmJOaXdldlhxYTlldTdkbXpaODJhTlU4Ly9iVCtteW92TC8vOTk5L1QwOU5GSXBHbHBlV1lNV05XcjE1dEdIM1FENEJHby8zODg4L0Z4Y1VzRm12R2pCbGJ0bXl4c09qdzB4ZUpSSEx1M0xuNCtQaTZ1anFGUWpGOCtQQjE2OVpObmp5WjVJVG9aV1JrSER0MkxDOHZEd0JHang2OWRldldMazgzSVNJaUlqWTI5dHk1YzZ0V3JUTDZGWGJxMUNrbWt6bHo1c3oyUVNLaFVQakxMNzhrSkNSSUpCSm5aK2ZJeU1qVnExZlRhRFNTVTlIUnpCTS9YeDJkTHpKWUxKWktwWkpJSkZ5dThWTFlUaTRla21kaHo1NDkzMzc3N2ExYnQ3UmE3ZVRKazE5NDRRVXVsM3YxNnRYang0OVhWVlhaMnRvdVhyeDR6Wm8xK3AvM3A1OSt1cXFxNnRLbFM4VE1rTGxDdW53UEdib3dTSVJRUHlLWk1HbVBwU2dReU5YL2hvSEVDaEMzZ3FTVjdFS3dRVXVwMHR3cEZ3REF4QUJuQzRieFBWNG5Ea1hkalJDRmpYSmJQU3ZReDhWR3A5UGxWelg5Y3ZWT1Zxbmd0MnQ1dGh5bTRTM3VaNmRUaVFoUjVBU3ZGZE1EaGpseGlYM3JmNzV5cDdTdXcydytXYXZxdzE4VFF2eWNuNHdjN2U1b1ZkOGtPeHlWZVN1M3ByS2grYzhiQlUvTUhkM1JDOTlkSHdZQThYZXFkeCs5Q1FDLzdsenMxR21CNFFsK1BBZHJsbENpdUo1VlpSUWtLcXNUbDlWTEFHQmhxRGZ4Q0w5Sit2cjMxNXZscWlCZnB3MEx4dnE1MmFvMTJyUWkvbGZuMHVzYXBSLytsdkRsODNQSS9Ea3l6dGZwNVlkRFBqdWR1djF3VE9RRXI4UzhPbEdMWW1Hb3orYkZRWWFMK3lReUpRQTRXUGRWNGZ4OWZ5WlJLWlQvUGpOOW5JK1RWS0U2bTFEMHYzOXlWV3J0dHhjeVB0dHFvbFJ6ZXprVnduL1N5dGZOR2JrbzFOZldpcGxmMVhUd1pFb0ZYeEtkWHJsb2ttK1FiNGZKRWdWVmpYdCt2NjNWNmdLSDJiLzNSRmo3S0lQcEFSKy9iVUduN2RzNFk3U1hvMVNoT25PcjZGaDBya0twK2ZwOCtvRk5zL1ROS3ZpUzNmKzdxVkpySGF6Wkd4ZU1uVFRDaFdWQno2dHNQQnlWOGZXNWRISnoweFBkblkwL3J1ZUxXbHBmZVNSaytoaDNPbzE2SzdmMjAxTXA4bGIxajVlejUwLzBNYndTcEFyVnJISERGb2I2alBTMFp6TVp0Y0tXTDg2a0pSWFVYVTRwV3hEcU04YmJ1S3dNeVltU0tsUTd2cnRlTFdpaFVTa3JwZ2ZNQy9GMnRlY29sSnFzc29iekNTWDZab2w1TmZ2K1RBS0FKWk45VjB3UGNMWG5TR1RLNlBTSzd5OWxwUlRXLzNnNW04alJNL1R4aVNRL043dXRTNEljYmRpRjFhTFBUcWRXOENXWGs4c0E0RXBxK2NQaGZxdG5CdEpwMUpUQytzOU9wMG9WcXU4dVpzNE45bVRlUytYVGFMUnYvUnlYVXk1MHRlZHNXalF1ZURpUGFVRXZxUlY5ZXlFanExVHduOThTZnRxK3dPam40dmoxZkxGTStmcXEwS2tqM1doVWluNHl2NzJRTVd2Y01Fc1dBd0JPdnJzY0FMNCtsM1lxdnNnb002NS82QUN1bHdHREJwUGRTYlR1c2FJL29lSXkyUHJCc0huQTVnSGIyWFF6M2tRUVpJQzRDREkrQlk0YnJPelYxbU0vL3ZqajFhdFh4NDhmNytMaWtwU1U5TlZYWDNFNEhPSU9WaThwS2VuQ2hRdmp4NCtmT25WcVVsSlNWRlNVVkNwOTY2MjNpR2ZqNHVMMjdkczNmUGp3c0xBd2pVWVRIeDkvK1BCaGpVWmpsS1BSK1lIRVl2RnJyNzFXV2xySzQvRm16SmloVkNydjNMbVRuNTlQQkZsdTNyejUvdnZ2MCtuMDhQQndKcE9aa0pEdzRZY2Zpc1hpcFV1WG12eW00dVBqQWFDalp3MGRPWExrMkxGakxCWnI0c1NKWEM2M3NMRHd3b1VMOGZIeEJ3NGM4UFJzODJ1bHI4ZXYxV3JmZU9PTnhzYkdDUk1tbEpXVkZSWVd2dkhHRzRjUEgvYnc4SEIxZFYyNmRHbGVYbDVCUWNHRUNSTThQRHpvOURiM25uRnhjVGR1M0pnK2ZicEVJcUZRS0kyTmphKy8vanFQeHdzS0N1SndPR2xwYWVmUG42K3JxL3Z2Zi84TEFMTm56eDR6WnN6WnMyYzVITTZjT1hNQXdOL2YzK1RrSkNZbXZ2ZmVlMnExT2pnNGVOS2tTWHcrUHlFaElTRWg0WTAzM2pDSzBCRlh4Zmp4NDZkTW1aS1VsSFR1M0RtbFV0bFJ4UjlpTWk5ZXZCZ1VGRFJuemh5eFdCd2JHL3YyMjI5Lyt1bW5vMGFOSWpNaFJJUG82T2lQUHZxSVFxR0Vob1phVzF0bloyZHYzNzZkUVc0TmdaV1ZWVVJFeEtWTGwyN2R1aFVlSHE1L3ZLaW9LRHM3ZTlHaVJlMERORFUxTmErKytxcFFLSnc0Y2FLcnEydDJkdmFSSTBkS1MwdjFQd2hkVGtWSE05LzUrU0pqK3ZUcFVWRlJlL2JzZWZQTk45M2MyaVJYZG5MeGtEa0xLcFhxdGRkZVl6QVlreVpOU2t0TGk0Nk9ibXBxbWo1OSt0ZGZmejFwMGlRM043ZkV4TVFqUjQ2d1dLeEhIMzIwa3hGMmZvV1FmQThaaWpCSWhGQi9VYW1Bek1hV3RyYUFDYmNQSkhFckNHVDMvcE1Pc2Z3Z2tockVNcFZhQ3dERFRhMUE2VWhSZGRQSnVFSUEwQy92SW93Znpodmo3ZmgvUDhSbWxqUWN1WEpuWG9nM3NmWXF2N0tSeUJwWU9uWDRpOHZ1cnExeXRMRjhmUFpJTndlckQzOU42T2hBTFhKVjJDaTNkOVpOSldJdUhrN2N0OWRPZWZyQXBmb20yZlhNeWs2Q1JOMUZwVkxuQm52OWNUMy9kbjZ0VEtHeU5MZ3oveWU5SEFBY2JkaWhBWGZURnI2NWtORXNWd1g3OGY3NzlIUWFqUW9BRERvdGJMUzdnelg3aGEvK0thaHFTaS9tQi90MWNFdG1vRm1tTEsrWDBLa1VwVm9iZGJzVUFFWjQyQzBLOVRFcS8wUXNRZkxxczQzbkZVck50eS9OSlpLa0xCaTBKeVBIMUFpbDBla1ZPZVZDVVl0Q256elZpV3BCeTViRlFZOU92eHNUSE9QdHVIdmQxR2MrdVF3QTF6TXJPd29TMVRXMnZIa2tUcUZVZS9LNGU1NmVUajR2VEtuV2Z2SDhIT0xTc21EUW5wbzNwclpSR3AxZWtWblNZRGpnUXhjeVZHcXRKWk4rY1BNc2ZXN1hPRituVHpiUGZ2bmJhNFhWSkRhMU5LRFY2dlRya3ZTTTFrZ1N1anNiTmNLV0E1dG02VmQ2Um96M1ZDalZCMCttdEtvMHlRVjFob3ZPUHRrODJ6QVM1T3BndFd2MXBEVWZYVkFvTmZGM3F0c0hpVWhPMUErWHNxb0ZMVlFxNWYwbndpZmR5ODFoMEdsaG85ekRSdDBOWTZqVW1vTW5Vd0ZnM1p5UlQ5NUxjN08xWWoweUxVQ3QwWDEzTWZQc3JhSW41bzR5T29rV2ROcjdUNGJUYVZSaTV0OWJIL2JNSjVkME9yaWNYQll4M3ZPNWgrN21jODBlNzZsVWEvYWZTSllxVkptbERhRWo3bzdoWEdKeFRyblFuc3Y2WlBNc1I1dTdRZDRBRC9zUG5wejJ6SUZMamMyS2N3bkZUODFyVXhtM1J0ankyZGFJd0hzWmNQckpsTGVxazlwTzVrQVJ5Q0NySHFva01OOFBXSDM2Si8vb1RUQjZFd0JBOVRYUUtEcHVSd0dkR29KZmcrRFh1dXl5dHJiV2FIdW10OTU2eS9BR09DVWw1ZnZ2djdlMXRTVVNjRDc5OU5PVEowOGFCWW5PbnorL2YvOSs0dGF4ckt4czgrYk5zYkd4SXBHSWVKV1RrOU9CQXdmMEtUT3JWcTE2NXBsbnpwdzVZM1NEMS9tQkRodzRVRnBhK3RCRER6My8vUE5FQW9KS3BXcHNiQVFBa1VpMGQrOWVOcHY5MldlZkVZRWJpVVN5YWRPbTc3NzdMaUlpd3NyS1JCSm9VVkVSQUJqZTY1cVVuSng4N05neE56ZTNBd2NPT0RyZS9XSDg0NDgvdnYvKysvMzc5My8rK2VmOU9mNkNnb0tJaUloOSsvYlI2WFNkVHZmUlJ4OUZSMGVmUDM5K3k1WXR2cjYrTDc3NDRpKy8vRkpRVUJBWkdkbSs5bkJNVE15WFgzNDViTmpkSHhhdFZ2dnl5eTh2WExpUXlKRlJxVlRQUHZ0c2NuSnlUVTJObTVzYmNWN09uajFyYlczOTRvc3ZkalE1SXBGb3o1NDl4TGMyZHV6ZExPUHM3T3dkTzNiczM3OC9PRGpZc0pwUFZGVFVKNTk4RWhBUW9MOUNybHk1c25uejV2YUpMWVJ4NDhhdFhyM2F4Y1dGK0dkSVNNaisvZnZQbmoxcmVNbzZtUkFBYUdwcU9uandJSjFPUDNEZ0FKSFpwRktwRGh3NFFMN2cxTU1QUDN6cDBxWFRwMDhiQm9sT25qd0pBTXVYTDVkSUpFYnRQL3JvSTZGUStPYWJiODZhTlFzQU5Cck5PKys4Yy8zNjlZVUxGNGFFaEpDWmlvNW1uc0ZnZEhLK3lId3ZHemR1TEMwdHpjM04zYmh4NDBNUFBmVFlZNC9aMy91a3ZKT0xoOHhaS0M0dVhyNTgrZlBQUDA5RVFqZHUzSmlXbHBhZG5mMysrKytIaG9ZU0FkQjMzMzMzL1Buem5RZUpPcjlDU0w2SERFVjRMNHBRZnhHSlNEWER0V1lQQmgxQW94d0toSEN6RXM3bXcwOXA4RWMyL0ZNQ0dYVlFMYmsvSTBUNkxCVUFzTGJzeHJLSGM0bkZBR0RKcEc5ZE10N29LVHFOK3V5Q3NRQWdiMVhyRjMxY1NpNEZBSllGYmVPQ3NVYnRaNDRiRm1pcWdKSGUwL1BHR0dibE1PaTBHV005QUtDeW9WbHIxaFZZODBLOGlTVTVDUVpyNGdBZ0pyTUtBT2FIZUJOVlY0UVNlVngyTlRFd0lrS2tOMktZUFpIWGtGSFNkWW5LekJMK001OWNPaGxmYU05bHZmSkl5STRWb1Q0dU52bFZUUzkrSGYzRHBVekRieTJyVEFBQTdWZldtTXVxR1NPTUlrR3p4dDM5Y0pXSVQzWEp6b3E1UEt6TldzVmhQR3RpRldFNXY5bmtTMXJreWplUHhJdGFXbm0ybG5zM3pPQmFraTNrUkF6WXFQQlR4TDNrci9KN0F4Wks1TGZ6NndEZzBla0JScXYvTEJpMHArZVpMYnpZWG5kblkrcElONk5hWURQSG1wNy85bUVncmlYVHg4V1dDSTYwNzVuTVJFa1Zxb3RKcFVSKzBLU09yN0c0N0dxaFJNNWhNUjZmWlZ5WklueTBHeEdReXF0c05IcHF4WFIvdXNIUGlJY1RWMS9vNnNuSU5xZEFYd3lvU3ZEdk4zTG1aaEVBUEJ6dXI0OFFFVGdzeHZqaFBKTS9hT0dqM1FQYnJwR2NkUzh3VkU3dVl1NHhyUTRPcDNUOTMxODVVTmdJQUhDNWlGVDd3eW53djh5dWo5NForekdnbElDMDJ2U3pEYW5nTk1IMFUrM0k1ZkxrdHRScXRXR0REUnMyRUlFUEFGaXdZQUdId3lrcEtkRnF0WVp0bGl4Wm9yOXY5UGIyRGdrSjBlbDA1ZVYzMXg2T0dUTkdmM2RIN0NQbTVlVWxFQWhrTWhuSkExVlVWTnk2ZGN2TnpXM3IxcTM2eFRzTUJzUFoyUmtBTGwrK0xKUEoxcTlmcjAvdHNiYTJuajkvdmtLaFNFMDFzU0pQclZiTDVYSTZuVzVZbjhVa0lpS3daY3NXZllRSUFGYXVYT25oNFpHYm0xdFdWdGFmNDZmVDZjOC8venlSNVVHaFVJaGJiaUxhMWFVWk0yYm9JMFFBd09WeUZ5OWVyRjlGeFdBd2lQdDUvU2tqZ3hqMjBxVkw5UkVpNGx3VEk3OTI3WnBoNDRjZWVvaTQveWV1a05EUVVLMVdXMXBhMmxIbkVSRVIrdGdFQUlTRmhiVWZYdWNUY3ZYcVZZVkNzV1RKRXYzYU53YURzVzNiTnBLWlJFVDBKQ2dvS0QwOVhYOWNrVWdVRXhNVEZCVGs0Mk5jOWk0dkx5ODNOemNzTEl5SUVBRUFqVVlqaG5UejVzM2VUSVZaemhlWHl6MTQ4T0NtVFp1WVRPYkpreWZYcjEvLzAwOC9xVlJkVk5Na2N4WVlETVpUVHoxRmZHMWpZME5ra0lXRWhCQWpCSUNwVTZkeXVkeXFxcXJPRDlmNXRKQjhEeG1LTUpNSW9mN1NST0tUWkJvTmJHejZZekNvMzJsMDBDaS9teVVra0VHakhEUjlWZlZsOEtMZEt6ZXJVS3E3YXZzdjR0NXNncCt6cGFrdHp3STlIYmlXRnMweVpWNmxrSWk4WkpjSmlQWW1zMFg4M1czYjMxNFNyTmdNYnhmakgwQjNCeTRBNkhRZ2ExV1JyeExkSlUrZWRZQ0hYVUZWMC9YTVN2MjlkRTY1b0s1UkNnQUw3cFUzemlqaEUxL3MrdkZHKzA3a1NqVVJvZWo4V0NXMW9qZCtpbXRWYVJaTjhubGhhVEN4ekdwZWlOZnBtMFhmWDh6OFBTYWZMNUw5MzZwSlZDcTFWdGlTVmRwQW8xTENSdlZWU2QwZ1grTnE1ZnFTd0ZJRnFTcnJvN3djamVKbEFPRHVZRlZRMWRRaVY3WnZyOWJvZGgrOVdjR1gyRm94OTI2WVlSUUM2TkpZSCtOWWlmdTlNSkMrWkUvT3ZTbzI0YU5NTE9reHFzbE5CcFZLK2ZvRjQ0L2M2VFFUaXdxN094dnRjNHM0YkF0Yks2YW9wZFhrL0F2RXN0STZjWTFRV3R2WVV0c29yV3lRRURIWjlpM0pURlJHTVorb01UUnZnbmY3SHZUU1MvakU1YjNxUCtjNmFpT1VHS2VyK0xrWnp6UFB4cktncXNtR3czUnJHN216NFRBWmRLcEtyZFYveTBLSm5BZ1lIWXZPL1QwbXo2Z2ZwVnBqOGdldGZlbDlTeGJEbnN0cWJGYVluSHd6b2dCd1Nid2JLVFNnMG9DVkJZd2d0ZWs4QUFDamx4OGZzNTFnMkR5NHRSUG1IalYrS3ZkSFVBakFpK3lDTzE5ZjMwT0hEblhTSURBd1VQODFqVWJqOFhpbHBhVnl1ZHd3Mjhnb0pZZTRzWlJLcGZwSHBGSnBXbHBhYm01dVRVMU5kWFYxWldVbEFMUzJ0bHBhL3Z0RzBjbUJNakl5aUVpSHlUdjhuSndjQUNndExUWGNOYnl3c0pESWsycmZua2FqVWFsVXRWcXQwV2owSVJ1VGNuSnlxRlRxcEVtVERCK2tVcW5qeG8ycnFxb3FLaXJ5OXY3M1I2eXZ4Ky9tNW1hWW0wTnNnTlZDSm5jZVlQUm80eGk2V3EzT3pzN095c3FxcXFxcXFhbXBxS2dnemdpWjNneUhQWFhxVktQSGc0S0NvcUtpaktKWGhwTkRjdkI4UGo4MU5iVzR1TGk2dXJxbXBxYjk4RHFmRUdKNFJGeERqODFtZTNoNGRCNlJNYlI4K2ZLTWpJd3paODY4OU5KTEFIRHUzRG1WU3ZYd3d3KzMyVlVuM1FBQUlBQkpSRUZVYjBrY1RpNlhHNTVFSXR2STZDTHN3VlNZNVh6UmFMU1ZLMWN1V3JUbzFLbFRKMDZjK1BYWFg1T1RrL2Z0MjlkNVlhTXV6NEtycTZ0aER6d2V6NmdrTm9WQ2NYQndhRzV1VmlnVW5VVG91cHdXTXU4aFF4RUdpUkRxRnhvTk5KditpTHNOT3pzWStxWE9rSjVXQi9WU3FKRkFkVFB3cGRCbnRZQ0hESDBLU2IxSTJsWGJmeEYzZzI0ZGwyZDJzbUUzeTVTaWV3VnIrU0laQUxnN21tNVBiM2RIcldkcEtxakV2RmM3eWV5MW5DT0R2UXFxbXBJSzZxUnlKYkVKZlhSNkpWRlQyY1grN2w4MkRhSzc5NldkQkZDSU85aE9mSDB1dlZXbEdlNXFzMjM1QlAwbmZoUUs1ZUZ3LzhCaDlqdC9pSTFPcjdTMlpENi9OUGozNjNrNkhjeVo0TmwzTllrNDdSYTlXTkR2RG9ua0JGc3lUZnpwUXB3bWsrZm81eXZaUkRIakQ1K2M1dUZrZWdWQnR3NW5jRW5jelZrZ0xybU9ycnBPTHJsT0dCVjdKais4em1lai9md1RDN1dJTXN5R0QwYW5sLzkyTFkrb2tHWE0xSzhwTWhOVjEzUjNvcnljTzF2UFNGejJXcTJ1VzVlOW5aVnhmaUtiU1FjQUIyc1RheGd0NkRTVldxdi9saHZ1bmNGTzR0ZnRqOWpkeVRjakNnVWVOMDZVTksyNEVXTExRYVdCS1NZMmMrc2JZWHZod2pMNDV5bVkvaWxZM0x1TTB3OUExdGN3NTRnWnR6WXp1Z2RqTXBuRTVuMkdEeHJkWnhxMWlZK1AzNzkvZjB0TEM0L0g4L1QwSERObWpGUXE1ZlA1UnAxMGNpQmljKzZPOWdVbmJzVXZYYnJVL2ltbDBrUVlrVUtoT0RvNjh2bjhrcEtTanFydEVHdXlwRktwZzRORCswQ1NnNE1EQUJobE1mVDErTW1jaUk3WTJiV0o3VlpVVkx6MzNuc1ZGUlZjTHRmSHg4ZlQwNU5PcDJkblo1UHN6WERZaGpsV2hPNU9qa2xIamh6NTdiZmZkRHFkcDZlbnU3djc1TW1UVDU0OFNmNkNJYkoraUdWS1JqMGJWV3ZxWEZoWW1MT3o4NVVyVnpaczJNQmtNcytmUDgvajhkckh4ZlN6a1phV2xwYVdadlNVMFVYWWcvTm9sdk5GNEhBNDY5YXRXN0preVh2dnZaZWRuZjNERHo4UThTK1RlbkFXaU9rMWVwQ0lEUm1sSHhycGZGcEl2b2NNUlJna1FxaGZrRWtqSW9KRWFJalRBVFJJb2FZWnFwdWh2Z1hVbmYzcWVlQTQyYkNKbklXVXducnlyeUx1TUx2YzNaemFOazJKMGNISHNJUG5GM2ZFZU05RFVaa3F0ZlpXYnUzY0NWNWFyZTU2VmlVQUdPNkxwQi9zNlhlWGNYcVV4OVFzVXhLcFdJc20rYmJmekd1a3A4UHU5V0U3ZjRnOWZiT0lTcUZFM1M2bDA2aXJad1oyME5tUTVPdHFTMXh2WnhPS2RuaUU5c1dlSS9ySUFzTlVQR2dvL3JGNDdKK2NJMWZ1RUZmSTVFQVhUeWRyWnp0TEZ6dk9nYitTRFRmejZpNzlSTkU2L1hFbTVtdTRxODIzMitiMStGamRvajlENzYwUE05ekEvajR3M0I1VVdvZ3RCeDg3Y0NhNzQxRHZzSG13NUJ6RWJZZGZSNE8xTHpDc1FKUVBsaTR3LzNmZ21kZ1hiNkNJeGVLOWUvZXlXS3hEaHc3NSt0NTkxOTIyYlJ1Znp5ZmZDWEhIS094Z1d4SVdpd1VBWDM3NTVZZ1JJMGgyR0J3Y2ZQbnk1YXRYcjNZU0pLSlNxUllXRmlLUnFQMjI4VVF0b1k3cTZmVEQrTHZMYVB6NzkrK3ZyS3g4ODgwM1o4NmNTYnhYLy9qamo5bloyZDNxazFpc0p4UUszZDNiL0N4M2QzTGFJMHBCQlFVRnZmWFdXOFFLUHJWYVRTejlJNDhJVEVna0VxUGhpVWhXcFFBZzVtM3AwcVhmZmZmZGxTdFhiRzF0R3hzYm4zMzJXWlA3ZFJJbjhkbG5uMTIxYWxXM3hrbUdXYzZYSVZ0YjIxMjdkcTFkdXpZbUpxYWpJSkZaem9KWm1PVTlaTkRDbWtRSTlRdVNhODJzKzZwWUxPcHJqWExJNHNQbEl2ZzVIVTdud2UxcXFKWmdoTWdZaFVLWjZPOENBQ1cxNHZSaXNyOUU3YXhZQUZEYjJHSE9jNE5ZRGdCTzk1WVJFWldZQlJMVEM4TEYwbTVrUWZjcGF3NlRLUDFEeElaU2krcEZMYTFjTm9Pb3VuSzN6YjNxT1RXTjNjaTlNdFFndmpzUHpuYW1ieENEL1p3M0xCZ0hBTVQrY2V2bmpCcldaMVdyQjhUc29HRkVTWnEvVThvUFhjam9pMFBvaTM4TFRDMzlFMHY3ZHVXUjJZbWxyZitMemdXQTVXRituejhYc1RaaTFQU3hIZ0VlOXRZY3BxcDNiMm8ybkx2SlB2Vk5uZFZyc0xaa0VHbEhuWC9BYTBZR1AyaWsxc2dNTFlHTzRHUUppVlg5ZUVpV0k4ejlHUjVMZytBZDRMY1NGcCtEUjI4T3FnZ1JBT1RuNTh2bDhwa3paK3J2N3RScU5iRlVoRHdpbEpPVWxHUXlGa3owbkpXVlJiNURZdGV3TTJmT2RINm5QV0xFQ0kxR2s1S1NZdmlnVnFzbGp0VmwzZXUrRzc5SlJQaWd5eDluaFVLUm01dnI3ZTA5YTlZc2ZUU2YySG5kU09kZEVTR3QyN2R2R3oxT3JLMXJ2OENOUENJWlovbnk1Zm9hVHlhSDF6bWlCaE14R0wzcTZ1cUdocTdMQ3hwYXVIQWhrOG04Y3VYSzMzLy96V1F5Rnk1Y2FMS1p1VTRpd1hEbXlaK3ZiaUVLb3N0a011S2FiSC94bU9Vc21JVloza01HTFF3U0lkVDN0RnBvdDllQUNiYmQyTzhKRFFaYUhWUks0RVlGL0M4VFR1VEFyVW9vRncvNVhlcjcyb3JwZHo4ZFBYQWlxVmxHNnVaNWxLY0RBS1FVMXB0Y0NaSmYyVWowTSs1ZVNSUWZWMXNBU0MzaXR5ODFyVkpyeUFlbnVrdWZvYUlsblRreUw4UUxBSklMNnFVSzFiV01DZ0NZTzhITGNHdjJnSHZsYkc3bWRGQUl0aXY2K0VXMW9NTzczOWxCdzFnV2RLTHhpbnY3Wk4xUDFzMFpOVC9FR3dEK2lpdjhOVHJYN1AzN3VONHRaWlZjWUNKRkxybXd6dXhIN0ZONWxVS2ljdENpMERZMVVIVTZYVm05dURjOUJ3NjdlejNmeU80c1loSGdiazhzc2N3c0ZmVG1jT1M1T1ZoWnNSa0EwSnM4cVU3Y3ZjOFp1Snl5WUZlb2E0SHF2cTJtM1phNEdQS1BncmdJV3B1ZzRoSlUvdDJQeHlhRlNPZ3dyUEY4NU1pUlpqS1ZBUXdFQndlN3Vycm01dWIrOGNjZitnZmxjamx4bzBoc0Z2N3JyNzhhMXBwUktwVkdCWU1OQlFRRVBQTElJeHFOWnVmT25XZlBualVzcVNzVUNvOGV2VnZwYWRteVpRRHcxVmRmR1NZQi9mcnJyeFVWRmRPbVRTUEtUZy9JK0UyeXNiRUJnS3FxTHVLVVJFa21nVUNnTC9pU21KaVltSmpZdnJmR3hzWk9DZ012WExpUXdXQ2NQSG5TTU5DV21wcDY2ZElsQndlSEdUTm1kR3Z3aG9oclJqOGJDb1hpOE9IRDNlMkVxS0I4L1BoeGZUOVNxZlRnd1lQZDdZZkw1YzZkTzdlZ29DQTVPWG5PbkRrZFpVZ0ZCd2ZiMjlzbkpDUkVSMGZySDlUcGRERXhNZDA5b3RITWt6eGZuVkNwVkI5ODhJSGgxYVZXcS8vM3YvOFJzVHppYmJQOXhXT1dzMkFXWm5rUEdiUnd1UmxDZlEvWG10MWZWRnFvRUVOSkkxVGU3N2xDZENwUUtSMyt4NlpEUy9kdkdJZTcyUzJiNm5mbVZsRmRrMnpiTjlGdnI1bEN4SFNNTkloa0xBczZzUXZWb2trK01abVZMWExWdCtjelhuNGt4TENaV3FNOWZERVRBRnpzT1pQdWJXVWRQc290czZSQklKYi9GVmV3Y2thYkpQbGowYmxOTFgyVlNXUnhMN2dqRU1zN1N0c3hNbW1FcXcySEtaYTJKdWJWRU50akxaelk1clo4dUp1dGg2TlZsYURsWkZ4aDVBUnZvOEpNV3EwMnA2S3gvUzVVaHB6dE9EeGJTNzVJZGp3MmY5cG9OMTY3Z1NVWDFPMC9rVVFFNEtRSzFSZG5VbDk5ZEdKZnJNa2FXSzg4RWlLUXlGTUs2My82Tzl2YTBtTEpsT0ZtN0h5VXB3T3hqdkpZZE02TXNSNkd1NmNKeExKamZSQ1c2bE9hZTBYMUpXMnJMMTlLTGlXeTlucHN1SnVkdjd0ZFlYWFQ3ekY1WWFQY3ZKemIxSW5YYUxSRUVlN3BZOXdQUjJWb2RmRGR4Y3lEbTJkYk1Ob3NIVzJSSy9raW1hK3A5NDBlbzFBb004WjZSTjB1elNvVlhNK3NiTDk3ZldZSmYxeTdtdC9rRVc4T29wWlcvZmZZejd4dGdXc0JXWHh3NzdjMHdZWmtxRFVJSmNnYllGajNGZy9XMXRidTJyWEw4QkZuWitlWFgzN1pYQU1jT1hJa2o4ZExUMDkvNmFXWC9Qejg4dlB6cFZLcG41OGZ5VzI1Q0RRYTdZMDMzdGk1YytjUFAveHc5ZXJWa1NOSE5qYzNaMlZsclYyN2R0aXdZYjYrdm84Ly92aHZ2LzIyZGV2V2tKQVFWMWRYa1VpVW1wcnE0K05qVkxmWTBPYk5tN1ZhN2VuVHA3LzQ0b3ZEaHc5N2VYblJhTFNHaGdhaFVLalQ2ZGF2WDA4RUd0TFQwOCtmUC8vVVUwK0Zob2F5V0t6Q3dzS3lzakpQVDg5dDI3WU43UGpiQ3dvS29sQW9KMDZjYUdob2tNdmx1M2Z2TnRtTXdXQ0VoNGZmdUhGank1WXRvYUdoRFEwTjZlbnBZV0ZoUmpHcDhlUEhYNzkrL1pWWFhna01EQnc5ZXZTOGVjYlhGWS9IMjc1OSs3NTkrMTU5OWRVSkV5WTRPVGxWVjFkbloyZXoyZXkzMzM2YldHSFhNOU9uVC8vdHQ5K09IajFhVkZSa1kyT1RtcHBxV0FpWnBISGp4a1ZHUmw2NWN1V0ZGMTRJRGc1bXM5a1pHUm1lbnA3ZTN0NUcyOUoxNmVHSEg3NXc0WUpPcDF1K2ZIbEhiUmdNeHF1dnZ2cnV1Ky8rOTcvL1BYUG1qSyt2cjBxbHlzek1ySzJ0MWU5M1JsTDdtU2R6dmpxaDArbGlZMk5qWTJPZG5KemMzZDAxR2sxRlJZVllMT1p5dWM4OTl4elJwdjNGWTVhellCWm1lUThadERCSWhGRGZJN1BNbUVyRnRXYURuRndOeFkxUUxvTHFJZmdoZ1NVRDJIUmdNNEJOQjQwT0xHakcvekhwd0tEZS9kcFVaVnNUUkFvbzcxRld3WllsUWJXTkxiZno2eW9ibWpkL2ZpVnNsUHVrRVM2dTloeVdCYjFGcnF4c2FFa3RxazhwclAveStUbkV6WGF3bi9Qc29HSFhNaW92M0M1cGJGYXNtam5DMThWR0I1QmYyWGowbjV6c01nR1ZTbm5sNFJEOXJkZkNVSisvNGdyNUl0bmhxRXhSUyt1U3liNzJYRlp0by9UVXpjS28yNlZFektVbjQrNks1NzFWV3IvRjVPMVlNWkhKb0RXSTVaNmRMdDJpMDZpemc0YWR2bGwwS2FsTTFOSTZ3c1BPS0dSR29WQTJMaHkzKytoTldhdjZsVyt2YlZ3NGR1cElOeXUyaGFoRmtWcFUvMmRzZ2J1alZlZEJJZ0JZTjJma0ozK2xDQ1h5alovK3ZYVEs4TEUrVHZaY1ZyTk1XVkludXBGZFRlek1OZExUZnM1NHJ5L1BwbDFLTG10c1Zqd2M3czloTVNvYm1va040KzRETkJyMW5iVlRYemwwcmFSVy9QbVpWSzZsUmZ0QVFJOHg2TFMxczBkK2RTNjlRU3gvK2R2b1RZdkdqZlYyMG1oMXlRVjEzMS9LNHJJdFJOMFBUUmJYbVBqRndhQlRPNytpek1MZjNZNUNBWjBPdmp5VHRtTkZxTCs3WFl0Y2VUR3A5TWlWTzBRc3JEZWR2N2dzK05WRE1iSlc5Ylp2cnEyYk0zTGFhQTk3TGt2VW9rZ3Q0cDlQTFA3eWhia0F3TFBqTEEvM1B4bFhXRkRWOU9xaGF4c1dqQjNqN1VpalV1cWJaUEU1MVNkdUZLNk5DRFJ2a0FnQTFzd2VlVDJ6U3FwUWZmVEg3Y3FHNW5rVHZIaDJISG1yS3JlaThWeGk4WjB5d2ZHM2x2YTRjMDhlRndCYVZacGZyK1d1bkRGQ3FsRHBkTHJ1YnJUWFM0Rk9rRndOclJwZ2RyWnJsdm40UFFadU0wQlNDZ0RBdEFPN2J0L0Z5ZVh5NU9Sa3cwZTh2THpNT0VBV2kvWFJSeDhkT25Rb0p5ZW5vcUlpSkNUa3VlZWUyN05uVDNmN0NRd00vUHJycjQ4ZE81YVNra0lVaUprd1ljTEVpUk9KWjU5NTVobHZiKy9UcDA5blptWm1aV1h4ZUx6WnMyZXZYTG15a3c2cFZPcnp6ejhmRVJGeDd0eTV6TXpNMHRKU0JvTmhaMmMzWThhTWlJZ0lmYk50MjdhTkdUUG0vUG56U1VsSkdvM0cxZFYxN2RxMUsxZXU3SHhQcUg0WWYzdGVYbDZ2dnZycXNXUEhybCsvM242UGRrUGJ0MiszdGJXOWVmUG0zMy8vSFJBUXNHL2Z2dVRrWktPZ3c5YXRXMXRiV3pNek0vbDhmbEJRa01sKzVzeVo0K2JtOXZ2dnYyZG5aNmVucDl2WjJjMmJOMi90MnJVZGxlZ21hZmp3NFI5ODhNSFBQLytjbXBwcWFXa1pHUm41NUpOUDlpQWxaOGVPSFo2ZW5oY3ZYa3hKU2JHMXRaMDdkKzZUVHo3WlNaM21qbmg1ZVFVSEIydTEyczVuZGZMa3laOSsrdW14WThmdTNMbFRXRmpvNU9UazUrZjMrdXV2ZC9kdzdXZWV6UG5xQklQQjJMNTllMXhjWEZGUlVXWm1Kb1BCY0hWMWpZeU1YTEZpQlZGbDNPVEZZNjZ6MEh2bWVnOFpuQ2hEc1o0aVFrT0pWZ3ZwNlYwWHk3VzNoMDdmNHRGQUVjcWhYQVRsSW1qb3JJYkdBR1BSd1lZSmxveTdZU0FXQTloMHNHUUFpdzVzUmwvZEVvZ1VjUHdPUk1BL2ZsRGMzZGRxdGRwZnJ1WWNqODN2cE1USjRXMlIrb2hKcTFMOThZbWs2NWtta3RWWkZ2VFhWNFpPSDl0bTU1Nmk2cWIvK3lGVzBtNDUyeE56UnpmTFcwL0ZGN25ZV1I3OXY4WDZ4Nzg0azNyMlZqSFAxdkxZenNWR0w3bWFXcjczK0cwQU9QSDJVbjFGbFkwSEw1ZlhTeFpNOU42K29rMlZqYmVPeENYbS9idW43SXJwQVpzWEIrbjdkN1huL1BLNjhmYlBoZFZOejMxeGxmajZsVWRDREt0VzYvMFptMzg0S2xQL1QrSUdudkRRbE9FdkxaL1EvaVZHamtYbi9ISTFwLzM2T3lMdXNHeXEzelB6eHpEb05IMjVZb0t0RmZOUDBqZkdqN3gzdWxtdVdqcDErSXZMVEl3bk5xdnlnMk1KQUhEMDlZVXU5bTN5b2VvYVc5YnZ1d2dBdTllSGhkK3JHV3h5eG9ocGo1emc5ZnFxU1ViOUh6aVJkQ201ek12Wit2dFg1aE9QaUtXdEt6NDRDd0E3Vmt5Y2Z5OC9TeUNXdmZoMXRFQXNwOU9vSHp3WlBqSEF4YkRsLzYyYU5IZUNWNWNEYmhESjFueDBBUURlWGp0bHh0aTdrU2FkVG5md1pNckZKT01OakYzc09idlhUZDN5K1ZVQWVIMWxhR1JYUWJlZkxtZi9lcTNEekNQRENlbjliT2l0L2VnQ1h5UjdPTnp2dVllQ2lVY09SMlg4R1Z0QWZLMi8zdGJNSGxsV0w3NlpVeFBzeDl1M2NXYlBKZ29BRW5Kcjl2eWVLRzgxWGozS1lURk83Nzc3ZWJoS3JmbnY3NGszc3Y5ZFpXbDQyYisxWm9vK3h0ZkpBUFlkdjMwbHRkelgxZVpRdXdMWXkzZWZsaXBVNitlT2VtTHV2d1ZLMG92NXU0L2UxRytwWm5oRVQ1NzFENitTbXN3bjlrWFZOa3FOZmhCa0N0WFRCeTQxTml2MGozendaUGlVa1c3UUk3RXd2WUlSdUc1Yzk5TDlpSGZzY0U4WWJieXJVcCtKZlJGS1RnSVJKSHE4NTdWc0VVSUk5VFBNSkVLb2o0bkZwTFpUd3JWbWc0eGNEWVZDeUJkQWs0SkU2MzVFeElOc1dHRERCR3NXMkREQmxnWDBvVlpmamtxbFBqVnZ6RU5UaGw5T0xrc3RxcThTdEVoa3JUb2RXTEVaSG83YzBWNE9zNE04RFhOcW1CYjB0OVpNblI5U2V5bTVMS2RDS0dwcHRhQlRYUjJzUWdOY2xvZjV0ZCt2M2MvZDd2REw4MzZQeVV2SXF4V0k1UndXWTRTSDNjUGgvaE1EWEE2Y1NBSUFxeDd0Rk5hbFhZOU5Pbnd4ODJaT1RiTk02V0ROSGs0aTJjSGYzYzdiMmJxc1hzS3lvTS9xSUxkbDVZd1J3Y041SitNTE0wc2JpUHRNZXk3TDM4MXVWdEN3NldOSTdjUzBObUpVK0NqM0M3ZExNa29hNnBxa1NwWEcydExDemNFcU5NQmw3Z1F2L2VLNHRYTkd1VHR5Lzd5UlgxWW50bURReHZuMDI5MWtQM0cwc2Z6UFU5TmUrZmFhckZYOTN2OXU3ZHM0WTZTbmcxbDZwbEFvcno0NmNXS0E4OWxieFVVMUlwVmF3N08xbkQ3V1k5V01FZnBvQ0ZIMVprall0Q2pJMDhuNlhHSnhhWjJZVHFQNnVOZzhFdTQvYzl5d2QzK0o3MzNuVTBhNi9iUjl3YW40d3R2NWRiV05VZ0J3dEdhTjlIUllNdm5mQ0NtRFRudG5YVmo4bmVxTFNhWDVWWTBTYWFzRmcrNXNaem5heTJIQlJCOXpuVFVqNDRmemZueDEvb200Z3R2NWRmVk5NcFZhdytWWStEamJUQjNsdG1CaXIxTHFMRm1NajUrZGVlaENSbGFaUUszUnVqdFk4V3o3TlkwSUFHeFpZTXVDNHNaK0RCTE4rQUptZk5GZkIwTUlJV1EybUVtRVVCOHJLZW02SmhHRkFzSEJjTjhWQVJtaXlrU1FKNENLWHBWbk5Sc25TN0JoM1FzSk1jR09EWXhCRXcvcVRTYlJBTnB4T0NhanBDRnNsTnQ3VDRRUDlGalFBeUd6cEdINzRSZ0ErUGFseU9GdXVFRUI2cTJlWlJJQlFHSTFaTlRCMDhHRDZQY0lRZ2loUVFnemlSRHFTem9kcVlKRXRyWVlJUnB3alhMSUYwQmhJeWhNN0tEVlQ5aDBjTEFFQnpZNFdJS0RKZGl5QUM4TDh4SzFLSElxaEFBdzJxdUxPajRJbVV0OFRqVUFzSmwwSHhjYkVzMFI2aXZ1WE1pb2c5cG04TVFyRVNHRVVNY3dTSVJRWDhLMVpvT2VVZ09GalpBdkFNRkFsQnl5WmYwYkVuSmdnK1dRV1l3eTJMWElsZTBYbEdtMXVzOU9wYXJVV2hxVk1pZlljNENHaHU1UEppODVBTWl0RUo1TEtBYUF5QWxlVkNwR2ZkRkFjdVVDQmFCYWdrRWloQkJDbmNFZ0VVSjlxY3VGWnNSYU14djhlNjIvNlFDcUpKQXZnRElSbUNybTIxZW9GT0J4d05VS1hMbmdZalgwYWdrTkZXcyt1akEzMkROc2xMdWZtNjBsazlFc1YrYVVDLys4VVpCYklRU0FkWE5HdFM5amhGQnZuSXd2VE1xdmk1emdGZVRyNUd6SDBXcDF0WTNTMkt5cUV6ZnlWV3F0UFplMUxtTFVRSThSUGVob0ZIRGlRRzJmN082SUVFTG8vb0ZCSW9UNmtwaEVZUnNiRzZCaXFLRC9xTFdRSjRDc2VtZzIzdm1xcjlDcDRHeDFOekRFNHdBTmt3bjZucnhWZlM2aDVGeENTZnVuSHBzNVltMUV0emRqUnFoTGVaV05lWldON1I5M2M3RGF2VzZxSFpjMUVJTkNxQTFuRHR4cEFLME9NSzBOSVlSUVJ6QkloRkNmYVdrQmphYnJaclpZeDdTZktOU1F6WWM3ZkdnbGNWcDZpVWtEbDN2cFFrNGNMQzNVMzc1L1pWNWFNYiswVGl5V0ttV3RLaWFEWm1mRjhuVzFtUkxvYXJSSk5rSm1zV0phUUlDN1hWYXBRQ0NSU1dSS25RNHNtWFIzUjZzeDNrNGgvczUwR240U2dBWUZuaFZrOFVFZ0F4NW5vSWVDRUVKb3NNSWdFVUo5aGt3YUVSWWs2aGN0U2tpcmd3SUJhUHA0WlprOUc3eHN3TXNXLy80ZVlGN09ObDdPdUlvVDlSOUxGbVBLU0xjcEk5MEdlaUFJZGNhWkF3QlFMOFZmVWdnaGhEcUVRU0tFK2d5WklCR1hpMnZOK3BSQUJtbDFVRXFpTmxTUFVTbmd4Z1V2Vy9DMkJRNVdua1lJSVRSWVdWbUFCUTBhcEFNOURvUVFRb01ZQm9rUTZoc3FGY2psWFRmRGt0Vjlwa0lNR1hWOVdLR1RSUWN2Ry9DMGhXSFdXSDhhSVlUUTBNRGpETXh1bmdnaGhJWUtEQkloMURkSXJqWERJRkVmcUpSQVVuVmYvUkdNQzhvUVFnZ05YWTZXVUNVQnRSWS8za0FJSVdRYUJva1E2aHRrZ2tRV0ZzREMvVzdNaVMrRm01WEE3NE5FZWc0REFod2cwQW00RnVidmZJZ2liakEwRkRyMGNhVW5oQkJDZWhvZG5VN1JRVTkzUkhDMEJBQm9sT05ISFFnaGhFekRJQkZDZlVNaTZib043bXRtUG8xeVNLeUdTbkw1VytUUnFlQnRDd0VPNEdGdDVwN3ZBNVlNQUFDWnpuS2dCNElRUWcrUVpnclhpdG56UFRPSklGRURibkNHRUVLb0F4Z2tRcWdQU0NTZzFYYmRETmVhbVlPa0ZaS3FvZGpjcGFsZHJDREFBWWJiQXdNVDhqdEFwUUNMcnBPcU1VaUVFRUw5cHhtc2gvVWlTR1ROQkFzYU5HSlpJb1FRUWgzQUlCRkNmWURNV2pNS0JiamMvaGpNL1V1cWdwUWF5QmVZYzdXVGxRVUVPRUNnSTFqaHNqSVNPQXlLVkkwZlJpT0VVRCtSVWpoU25hV0xWYTg2Y1dDRGtNVFdHZ2doaEI1TUdDUkNxQStRQ1JKWld3T2w1NThFUHVCYU5aQmNEWGNhek5ZaGpRSStkaERvQ0c0WXVPc09OMnNva0x1cGdVNEg5VUNQQlNHRTduLzV1aEUwMFBuWTllcnZCM3MyNUF2Tk55YUVFRUwzRnd3U0lXUnVLaFcwdG5iZEROZWE5VlMrRUJLclFHR21vSVFsQThieVlLUVRXTkRNMCtFRFpaUVRaTlZiRklEL0tNZ2Q2TEVnaE5EOUwxODN3c3RPeDZEMkxraGtDZW9HYUZiaVZnd0lJWVJNd0NBUlF1YldSSzQ2RGxhdDdqNlJBcTZYUWIyWk5pK3pZOEU0Ri9DM2g5NzlzZjFBczJHQ2k1VXVxV1dTRDZXTXJjUFZDd2doMUljS0tmN053SjNCNjIwL0Rtd0FnRVlaQm9rUVFnaVpnQlZaRVRJM01tdk5XQ3hnTVBwak1QY0xqUTZTcXVGRWpua2lSSzVjV09BSEswZkRDQWVNRVBYV05FK0tpbUp4V1R0UGk3OVFFRUtvejhqQU1rNDN6ZDhlM0h1OUxOcWVDQkpoWUI4aGhKQXBtRW1Fa0ZucGRORGMzSFV6WEd2V0hUWE5FRk1HTGNyZTlrTUI4TEdEOFM1M053QkdabUhQaGxuZWxPaFM1L093WkM1Y3RRVGNNZ2NoaE14TUJwYm5kRXNZREZxNHB4bDZvMU9CYTRGQklvUVFRcVpoa0FnaHMycHVCaDJKdmJad3JSazVNaFhjcklTU1htOXZUNmZDQ0FjSWNzRTl5L3FFbnozd3BaRE5kemtPcXlJZzJoTXFCbnBFQ0NGMC94Q0I3UVhkWWdxRDlWQWcxVnpsOHh3dFFZQWhmWVFRUXFaZ2tBZ2hzeUtUUmtTamdWWHZkcTk5QU9nQTd2QWhxUnBVMmw3MVF3RUlkSUpRTjJEaHUxMWZDaHNHTml4SXFtWmMwaXh3aEFZL0tQYURJc3dxUWdpaDNwQ0FkWjV1UkE1bGpLMGxaVUVBell5L3lPelpVQ29DclE3WFhDT0VFREtHdDAwSW1aVkUwblViYSt2K0dNbFExcUtFSzhYUTBPc0lnNDh0VFBZQWE2WjVSb1U2TjlvSmh0dFJVbW9nWCtpWW9IVktnQ2xXMEd5dmE3U0hSaHIwTHRTSEVFSVBEQzFRNVJTMkF0ak5GR3Voem83SGJwM3V4aGh1WithakVHV0poSEp3d3ZYWENDR0Uyc0lnRVVMbW85V0NqRVJnQTRORW5TcHNoTGp5M2lZUU9YTWd6QlAvOXUxdkxEcUVlOEprRDBweEl4UTFnbFRGNWFzNEZScXZnUjRYUWdnTkdYU3F6dHBDWjgyaWVqQmhsZ000c1B2a2d3NTdTd0FBb1F4L1VTS0VFREtHUVNLRXpJZk1Xak1BNFBaNlk1TDdsRW9MMTBxaFROU3JUdXhZTU1rRHZMQXkrTUNoVTJHRUk0eHdKUDZGVzU0aGhGQzNVQUQ2ZkEyWU5ST29GS3hkalJCQ3lBUU1FaUZrUG1UV21sbFlBQk9YUDVuUUlJTXJ4YjNhd296RGdJbHVFT0RZOTM5Y0k0UVFRa01aQmNDZWpiV3JFVUlJbVlCQklvVE1oMHdtRWFZUm1aSlVEV2wxdmVwaG9oc0V1UUFONDBNSUlZUVFDUTVzS083MTVxRUlJWVR1UHhna1FzaE1OQnFRazhqYnhvSkViZlcrUnJVYkYyWjZBeGYzdGtjSUlZUkljN0NFZkNHSUZHRExHdWloSUlRUUdrd3dTSVNRbVpCWmE0WkJvcllLaEJCZjBmTWExV3c2aEEyRDRmWm1IaFZDQ0NGMDMzTzBCR0t0TndhSkVFSUlHY0lnRVVKbVFtYXRHWXNGZFB5aEF3RFE2dUJHT2VRTGU5N0RhQ2NJZFFjTG1qbEhoUkJDQ0QwZ2lDQ1JRQXIrK0ZrTFFnZ2hBM2kvaXBDWllFRWkwaFJxdUZ3RTlkSWV2dHllRGJPODcvNTFpeEJDQ0tFZW9GUEJtZ244bnY0dVJnZ2hkTC9DSUJGQzVxQldnMExSZFRNTUVnRTB5dUZpSVVoVlBYa3Rnd3FoN2pDYWgvdVhJWVFRUXIzbFpBbWxJdERxZ0lxL1ZoRkNDTjJEUVNLRXpBRUxFcEZUSm9Mb1VsRDNxQWlSTXdmbURnY093L3lqUWdnaGhCNUFQQTRVTjRGQUJqek9RQThGSVlUUW9JRkJJb1RNZ2N4YU16WWJhQTkwQloyVUdraXA3Y2tMcVJRSWNZUHhMcGhBaEJCQ0NKa056d29Bb0s0RmcwUUlJWVQraFVFaWhNeUJUQ2JSQTV4R3BOYkNQNlZRTHVySmE3a1dFUG4vN04xM1lGUGwrZ2Z3TjZ0Tms2WjdsKzVCYWRtemxEM0twb29VVWJ3b0NGeWdpQ0FvbHlHS0Y2OEtvb0lNUldWY1VCRGtCOHBHQk5yU1VncWxnMEozNlI2a3U4MXEweWEvUDQ0M3hvNzBKQjNwK0g3K0lpZnZlYzl6VGhyYVBIbmU1M2lnQXhFQUFFQTdzK1lSQmlHRk5XU2dyYjVEQVFDQUxvT3A3d0FBdXIrNk9sSlgxL3F3M3RxUVNGUkhMaVRybUNIcWEwa1crQ0ZEQkFBQTBQNllER0pyVEFwcmlFTFplUWN0TFMxZHRHalJwazJiT3VGWWUvZnVEUXdNakkyTjdZUmpkWEVQSGp4NDRZVVhUcDQ4U1dkd1o3NUc3U0l5TWpJd01QRFFvVVA2RG9TV3pyeTg3Nzc3N211dnZWWlcxb2JiQ1VPdmhFb2lnRGFqczlhc3R5YUpub3ZKOVhSUzI2RDFqZ1lzTXNtTnVKaDJTRlFBQUFCQUNMRTNKc1VpSWhRVE8yTWRaOGpQeno5MzdseHNiR3hKU1lsU3FUUTFOZlh4OGRtNGNhUEovd3FvNitycVdDd1c2MzhyN29WQ1lVbEppVWdrYW1ob1lIWEpaZmdTaVlUSGE1K3ZwOUxTMHE1Y3VaS1FrRkJXVmtaZEhDOHZyK0RnNFA3OSs3ZkwvQm8wT292TXpFeUpSSktVbEVTY1ZGSjRBQUFnQUVsRVFWUm4zNVplbzNhOE1wMnN2THg4NGNLRjd1N3VodzhmMW5jc0hmZ1dVQ3FWdGJXMVhDNlhlbGhmWDUrYW1pcVR5WVJDb2FXbFpUc2VDSG84SklrQTJreE00LzZ4ZkQ1aDlyckN2ZXhLOHNjelhiNmZ0RE1tVTkwSkR6MnFBUUFBT3BLekdZa3JKdm5WT2lhSm9xS2lkdTdjS1pmTHpjM05mWHg4cEZKcGNYSHh2WHYzbGkxYlJpV0pqaHc1OHV1dnZ4NDlldFRhMnByYXhkZlg5N1BQUHJPMHRPeWFHYUwzM251dnRMVDAyTEZqYlp4SExwY2ZPSERnNnRXcmhCQStuKy9rNUtSUUtJUkNZV1JrcEx1N2UwY25pWnFlUlhCd3NKT1RFODNqTm4yTjh2THlkdTdjNmVQanMySERoZzZMdXJmb29MZEFlSGo0b1VPSGxpOWZQblhxVkdvTG04M2V0MjlmVlZWVnYzNzkydkZBMEJzZ1NRVFFaaUpSNjJONlh4blJzd3J5eHpPdDkySXl5QWdITXNpdVEwSUNBQUFBZGJaOFlzUW1XUlZrdUlQVys5YlYxWDMrK2VkeXVYenQyclZ6NXN4aE1wbUVFSVZDRVJFUklmamZuejFKU1VreW1helJqc09HRFd1ZjZEdEFmSHk4dmIxOUd5ZFJLQlQvL3ZlLzc5Ky9iMjl2djJyVktuOS9mK2IvdmlsTVNrcXFvOU9qb0cyYW5nV0h3eGs3ZGl6OUdScTlSdVhsNVZsWldYMzc5bTIvR0h1MWpuZ0xaR2RuTjExVzV1N3UzdTRIZ3Q0QVNTS0F0bEVxaVZUYStyQmVsaVJLTFNWaE9WcnZaY2dpczd5SmRiY3NaQVlBQU9pV1BDeklFeUVwbHhJTEkrMTJ6TXpNckttcGNYTnpDd29LVW0xa01wbmp4NDl2L3lpN2xRc1hMdHkvZjkvRnhlV3JyNzRTL1AwdlFGOWYzNWIyVWlnVXpONVhkUTRBWFJDU1JBQnRRN01oa2JHdWEvMjdvYVFTRXBHcjlWN21YRExUaXhnYmRFaElBQUFBMEN3L0cvSkVTSkpLeUZobjdYYWtXcCtJeGVKbXN4dUhEaDI2Y09FQzllOUZpeFlSUW9ZUEgvN3BwNTlTM1dIOC9QejI3dDFMUGJ0OCtmS2NuSnhMbHk2ZE8zZnUyclZyVlZWVmZmdjJYYk5tamJ1N2UwcEt5cEVqUjFKU1V0aHM5dWpSbzllc1djUG44Nm05UWtKQzB0UFRMMTY4YUdUMFYzSnIvZnIxVDU4K1BYWHFsR3AxV3lOeGNYRVhMMTdNeU1nb0t5c1RDQVFCQVFITGx5K241bHk1Y3VXelo4OElJVVZGUllHQmdZU1FaY3VXdmZMS0sxVE4xQysvL0hMejVzM256NThMQklMUm8wY3ZYYnJVek15czJVUEk1ZkxUcDA4VFFqWnYzaXpRK0IzaC92MzdMMTY4K01rbm4rVGs1Snc5ZTdhaW91TENoUXZHeHNhdEhrNkhzN2h6NTg0bm4zeXlhTkdpcFV1WG5qOS8vcHR2dnBrN2QrN2JiNyt0SHMrbVRadmk0dUwyNzk5dlkyT2plbzFFSXRHOGVmT29BZGV2WDc5Ky9Ub2g1TXN2di96b280K3FxcW9hWFdxcUpiT1hsOWZCZ3dlMXZmN3FGNFRGWXYzM3YvL056TXprY3Juang0OWZ0V3FWZ2NGZmZ5QktwZEpUcDA2RmhvYVdscFphV1ZuTm5Udlh3VUhyUWpqVnNhUlM2VTgvL1pTZm4yOW5aN2RreVpKeDQ4WlZWRlFjUG56NHdZTUh0YlcxZm41K0lTRWhycTZ1TkUrQjZ0ejAwMDgvaFlXRmxaV1ZXVnRiQndVRjJkblpmZlRSUi9QbXpRc0pDVkUxU0dyNkZyaHk1Y3ExYTlkKysrMjM0dUppUzB2TCtmUG52L2ppaTZwcHE2dXJMMTI2RkJrWldWeGNMSlBKUER3OC92R1BmNHdhTllycTI3MWp4dzVxMks1ZHUzYnQyc1hoY0tpbGprdVhMczNQejc5Ky9icHFhVnREUThQbHk1Zi8rT09Qbkp5Yyt2cDZCd2VIU1pNbUJRY0hHeG9hVWdQQ3c4TjM3dHk1Y09IQzJiTm5IejU4T0Q0K3ZxR2hZZENnUVcrOTlaYWRIVXI5ZXd1a3F3SGFoazVESWk2Mzl6UWtlbFNrUzRiSXlaVE02NGNNRVFBQVFHY3pOU1N1WmlTMVZPdTdUTGk0dURnN093dUZ3ajE3OWtna2trYlBEaGd3SUNnb2lHcVhPMjNhdEtDZ29OR2pSMnVZYmYvKy9UZHUzQmc0Y0tDOXZmM2p4NC9mZSsrOXVMaTREUnMyeU9YeWdJQUFOcHQ5OCtiTlhidDI2WENDS3VYbDVaczJiVXBMU3hzd1lNRHMyYk1GQXNIbHk1Yy8vdmhqNnRsSmt5WlJKVkY4UGo4b0tDZ29LTWpMeTR0SyttemV2UG40OGVOY0xuZldyRm11cnE1WHIxNWR2MzY5dUlXL0FKOCtmVnBWVmVYcjYrdnA2VWtucW9pSWlGT25UbzBlUFhyczJMRU1CcVBWdytsMkZ1b21UNTdNWkRJakl5TVZDb1ZxWTJWbFpVSkNnck96czQrUGovcGdEb2NURkJRVUVCQkFDSEYyZHFibXRMYTJuakpsQ3BWUVVCOTg1ODRkcFZJNVk4WU1IYTYveXNPSER6LzQ0QU9CUU9Edjd5K1h5eTlkdXZUMTExK3JucFhKWkJzM2J2ejU1NThKSVZPbVRIRjJkajU2OUNpVmxkTkJhR2pvVjE5OTVlenM3T3ZybTV1YnUzUG56dWpvNkhYcjFxV2twUGo3Kzl2WjJjWEZ4VzNldkZtMVpMTFZVNUJLcFJzMmJEaDc5aXlEd1pneVpZcVRrOU1QUC94dzVzd1pPc0VjUFhyMDVNbVQ3dTd1Z3djUExpNHVQbmp3NE0yYk45V2ZQWEhpaExHeDhaUXBVOGFPSFp1ZW5yNTkrM2FxRTdtOXZYMVFVSkMzdHpjaFpPalFvVUZCUVhQbnptMzJFSEs1Zk11V0xRY09IQ2dwS1JrN2R1ekVpUk9sVXVueDQ4ZmZmZmZkMnRwYTlaR2xwYVZyMTY2dHJLd2NQWHEwaVlsSmRIVDBsaTFiNUhLNWJ0Y1p1aDFVRWdHMERaMkdSTDJtakNncWp5UUt0ZDVya0IwWjVkZ2g4UUFBQUVDcmh0aVQ3RW9TbWtXbTAwcHIvSW5KWkc3WnNtWGJ0bTAzYjk1OCtQRGhxNisrT21mT0hGWEZ4N2h4NDhhTkcwZjFTVm15WkVsTHBUMHFlWGw1MzMvL1BaZkxiV2hvMkxwMWEyeHM3TmF0VzRPRGc1Y3RXMFlJb1NhSmlvb3FLeXZUK1Q1TkhBNW4vZnIxTTJmT3BPcWU1SEw1aWhVclltSmlDZ3NMSFJ3Y3FLS2hpeGN2bXBpWXJGMjdWclhYaVJNbkVoTVRnNEtDMXF4WlErMTQrdlRwbzBlUG5qbHo1czAzMzJ4NmxJeU1ETTNMeWhvSkRRMDljT0NBazVNVDlmRElrU09hRDZmYldhZ3pNek1iT25Sb1RFeE1VbEtTcXBWMWVIaTRRcUZvbXQ4eE5EUmN1M1p0UWtMQ3ZYdjNmSDE5VlhQT21ESGovUG56WVdGaDgrZlBWdzIrZmZzMmg4T1pOR21TRHRkZk5lenExYXRmZnZrbGxmTEl6czVldVhMbHpaczNWNjVjU1pWbG5UaHhJajA5ZmZ6NDhWdTJiR0d6MmRRdDVEWnUzRWp6YWpkeTc5NjlBd2NPT0RvNkVrSk9uang1NHNTSkhUdDIrUG41ZmZMSkp3WUdCdlgxOWUrODgwNUtTa3BVVkJSMVVxMmV3c21USnpNek15ZE5tdlN2Zi8yTEt0NmhIOTZqUjQ5KytPRUhxbVRzeXBVcmUvZnVQWC8rUEZVT1JnZ1pPSERnSzYrOG9xcmxHVFpzMko0OWV5NWV2T2pyNit2dTdyNTI3ZG9USjA2a3BhVUZCZ2FxR2xjM2RlTEVpYmk0dURGanhtemJ0bzNENFZDbjhQSEhIOSs3ZCsvSEgzK2szbXVVVzdkdXJWMjdsa280aXNYaXQ5NTZLejgvUHlZbVJuT3FGM3FNM2xMZEFOQlJrQ1Q2bjdCc3JUTkVUQWFaNm80TUVRQUFnRDVaODhnd2U1SlRSVzVrYUxlanA2Zm45OTkvUDN2MjdPcnE2bSsrK2ViMTExLy80NDgvZEl2aDlkZGZwOWF2c1Zpc09YUG1VTFV3aXhjdnBwNjF0TFNrZXYxbVoyZnJOajhoUkNBUXpKNDlXN1V5anNQaGpCZ3hnaENTazlOaUc4WDYrdnFMRnkrYW1abXRXclZLdFdOd2NEQ1R5YngzNzE2enUxUlhWeE5DVEUxTmFVWTFmdng0VllhSXp1RjBPSXVtcUR6QzNidDNWVnRDUTBPWlRDWlZIMFNIbTV1Ymw1ZFhjbkt5VVBqbkgzLzUrZmtaR1JuanhvMHpidUh2WHBxUno1MDdsOG9RRVVKY1hWMUhqQmloVUNpeXNyS29wVkpYcjE3bGNEZ2hJU0ZVaG9nUTR1M3QvZEpMTDlFL2QzVno1c3loTWtTRWtCZGVlSUY2Q1ZhdVhFbmxPdGxzOXVUSmt3a2gxTkZiUFFXRlFrR0Z0MnJWS3RYeUxtOXZiL1ZWWXhvc1c3Wk10YWh3eG93WmZENy8yYk5ucW1xdnlaTW5xNi8yb21xN3RIclJHeG9hTGw2OGFHaG8rUGJiYjFNWkl1b1VRa0pDbUV6bXRXdlgxQWQ3ZVhtcGVvM3grZnhaczJhcEVxRFFHNkNTQ0tBTlpES2lWcW5iSXJXRnlqMlNrcEE3V1NTalhMdTl1R3d5MHd0dHFnRUFBUFJ2bUFOaE1raHVsZFk3bXBpWXJGKy9mdUhDaFQvOTlCTzFJaXd4TWZHZGQ5N1JkaDcxeFZrMk5qYUVFQThQRC9WT05GWldWdFJ5SHExRFZGTmZYLy9reVpQRXhNVDgvUHpDd3NMYzNGeENTS09GTnVweWNuSWtFb201dWZtUFAvNm92dDNBd0tDb3FLalpYYWlQMzAzdjZkWVNQejgvYlErbjdWazBOV2JNR0M2WEd4RVJzWHIxYXFwUTY4bVRKNk5HamJLd3NLQS95ZlRwMDlQVDA4UEN3aFlzV0VEVm5sRFpEUTI3MEltODBYbzM2alp0SXBHSUVKS2JteXNXaXdjTUdOQ29tcXpwa2pxYTFIL3FURXhNREEwTkZRcUZoNGVIYW1QVG56b05wNkFLcjlGbHBMbndVUDNFV1N5V2pZMU5WbGFXVkNwVk5Ud1NDb1d4c2JHWm1aa0ZCUVdGaFlYYXZ1aloyZGtTaVdUZ3dJR053ck8xdGJXM3R5OG9LQ2dwS1ZGVi9HbDRGYUEzUUpJSW9BM28vRi9KWkJJdXR6T0MwWi9iV1NSVHl3eVJPWmZNOWlZOFRrZUZCQUFBQUZvWllrK0c2SHJ6ZDN0NyszZmZmVGNvS09qOTk5Ky9ldlhxMEtGREoweVlvTlVNUE41ZjN4cFJSU0xxVzFUSkZ3V2RMK2Rha0p1Yis5RkhIK1htNWdvRUFqYzNOMmRuWnphYi9lVEpFNlZTMmRJdVZGbFFRVUhCcVZPbmFCNkZ5bkJsWm1iU0hHOXVicTdWNFhRNGk2YTRYTzZZTVdOdTNicVZtcHJhdDIvZnNMQXdwVkk1ZmZwMCtqTlF0UzJIRHg5V0pZbnUzTGxqWTJNemVQRGdOa2JlNkhXbkdpcFRZeW9yS3draFRaY3VxcXFLdE5Yb1dHdzJtOGxrcW5kaGIvUlRwL2tVS2lvcTJoS2VoaE1uaEJ3L2Z2ejA2ZE5LcGRMWjJkblIwWEhVcUZIbno1L1g2a1duZnJxb3RGY2pscGFXQlFVRjZwM0ZOQWNEUFI2U1JBQnRRQ2RKcFBIR0ZqMUFkTDdXR1NJN1l6TExpN0N4MmhVQUFLQUg4ZmIyWHJGaXhlN2R1ME5EUTdWTkVtbUx3V0JRbFJUcWR6ZlRYR2UwWjgrZXZMeThiZHUyVFpnd2dkcjk2TkdqVDU0ODBiQUx0UUp1NU1pUi8vblBmMmdHUm1WSkhqMTZWRjVlVHFjd1J6MGxRZWR3T3B4RnM2Wk9uWHJyMXEzdzhQQytmZnVHaG9hYW1KajQrL3RyTlFOMWI2K3dzTERpNHVLcXFxcUNnb0xGaXhkVElYVlE1RlRLaGtwMnFLT1NSNTFBOHlsUXlhQ2FKamMrcnFyU3ZrTHY3MkppWW43NjZhZEJnd2E5Ly83NzFKSzArdnI2OCtmUGF6VUo5VTRwS3l0citsUjVlVG4xZ3JZeFR1Z3g4Q2tOb0ExNmZVT2lSQ0ZKZUs3ZExrNG1aTFkzTWtRQUFBQTlFUFU1VTNVckx1cURkRnZLZnpRZlNIMFJsa1FpS1Nnb2FHbThUQ1pMVGs1MmRYV2RPSEdpS3BGQjNTMitFZlZvWFZ4Y21FeG1XbHBhWFYwZHpjQnNiVzFIalJvbGw4dS8rdW9yYlUrODFjUHBkaGJOR2pwMHFMbTUrZDI3ZDRWQ1lYSnk4dFNwVXpVVXZMVDBPbExGUjJGaFliZHYzNlp1WTlmU0RQUWoxNkJQbno2RWtOVFUxRWFyK2VMajQ3V2FSemV0bmdMVlc2cHBlSThmUDI3am9lUGk0Z2doTDc3NG9xcHBVZE5MMStwN3pjM05qY1BocEtXbE5jcXBDWVhDb3FJaU96czdyUlliUXMrR0Qyb0F1bElvQ0oyVndEMjNJVkZHT1luSzAyNFhGek15M1pPd1d2eVNDUUFBQUxxSHVMaTRvMGVQVWpVSWxKcWFtblBuemhGQ1ZQZk1vdm8zNStmbnQvdlJxZDdHNTg2ZG96NFZLNVhLSDM3NFFVT0xGaGFMeFdReVMwdExWWDFWb3FPam82T2pHdzB6TlRVdEx5OVhyYnZoOFhnQkFRR1ZsWlhmZnZ0dFEwT0RhbGhhV3BxR2hOUmJiNzFsYkd4OC8vNzl6WnMzcTNmYVZpZ1UwZEhSOSsvZmIybkhWZytuMjFrMGk4bGtUcG8wcWFpb2lDcEkwYnpXcktYWGNkaXdZWmFXbHZmdTNZdUlpQmd5WkloNlorVkdhRWF1bVptWjJhQkJnMnBxYWc0ZlBxektoa1JFUkZBcHFvN1c2aWxRNFZWWFZ4ODdka3kxTVNJaWd1clcxQlpVQ1pXcWY3Wk1KdnZ1dSs4YWpXbjF2V1pvYURoanhneXBWTHB2M3o3VnpleGxNdG4rL2ZzYkdoclU3MUlIZ09WbUFMcHFVazNhdkI1YVNaUmZUZTVrYWJlTHB3V1o1RWFRSUFJQUFPZ0I2dXZyVDU4K2ZmcjBhV2RuWjJ0cmE3RlkvT3paczdxNk9nOFBqK0RnWUdyTTRNR0R3OFBEZCsvZTdlL3ZMeEFJbGk5ZjNsNUhuejE3OW9VTEY4TER3L1B6OHowOFBESXpNK1Z5T2ZXUFpzZHpPSnd4WThiY3ZYdDMxYXBWSTBhTUtDa3BpWStQRHdnSWFIU1Rzc0dEQjRlRmhiM3p6anMrUGo1K2ZuN1RwazFidlhwMVVsTFNwVXVYWW1Oai9mejhEQTBOMDlQVFUxSlM5dXpabzdveFZpTjJkbmFmZi83NTl1M2I0K0xpVnF4WVlXZG5aMlZsVlZOVEl4UUtwVkxwNHNXTE5TenMwbnc0bmMraTJXTk5tVExsL1BuejE2NWQ4L1QwZEhkMzEzQzFIUjBkcmEydGs1S1N0bTdkYW1KaXNtREJBcXE3TTVQSkRBd00vUG5ubjZtYmMybVlnV2JrclFvSkNWbTNidDNseTVjVEVoSjhmSHlLaTR1ZlBuMDZaODZjUzVjdWFUV1BEdWljQWhYZStmUG5FeElTdkx5ODh2UHprNUtTNXM2ZGUrblNKUTBMOFZvMWJ0eTQwNmRQbnp4NU1pTWp3OVRVTkRZMnRsKy9mbzNHREJvMGlNRmduRHQzcnFTa1JDcVY3dGl4bytrOEsxYXNTRTFOallpSWVQMzExNGNNR1ZKYlcvdjA2ZE95c3JJSkV5WlFOM2NEb0tDU0NFQlhkTmFhR1JtUk52eEs2TEtlaThtTkRLSlY4enBmYXpJWkdTSUFBSUNld3RmWGQ4bVNKZjM3OTYrb3FJaUxpOHZMeS9QdzhGaTVjdVcrZmZ0VVhXOW56cHc1Yjk0OGhVTHh4eDkvMEYreFJZZXRyZTN1M2JzSERCaVFuNTkvNzk0OUp5ZW5QWHYyY0RYZUttVGp4bzF6NTg2dHI2Ly8vZmZmeFdMeDd0MjcxZTlqUlZtOWVyVy92Mzl4Y1hGNGVEaTEvTXJHeHViZ3dZT3paczJTeVdTM2J0Mktpb295TkRUY3NtWExnQUVETkJ6TDA5UHoyTEZqLy96blAvMzgvRVFpVVhKeXNrZ2tjbkZ4V2JKa0NYVTM4WmEwZWpqZHpxSlozdDdlenM3T0VvbWsxWmJWYkRaNysvYnRYbDVlOGZIeGlZbUo2bmVkby9ibDgvbGp4b3pSUEFtZHlGdmw3dTYrYjkrK1VhTkdsWmFXM3IxN2x4Q3llL2Z1WWNPR2FUdVBibG85QlZWNGhZV0ZvYUdoVENiejg4OC9IelJvRUhXTE9wMlA2K0hoc1hQblRpOHZyOWpZMk9qbzZJa1RKMjdhdEtuUkdCY1hsdzBiTmxoYVdvYUZoWldVbERRN2o1R1IwUmRmZkxGa3lSSStueDhhR3ZyZ3dRTWJHNXNOR3paczI3YXRMVGtzNkhrWTZGSU9vS08wdE5hTGlheXRpYk56SjhYVFdTcGs1TmRrSXRkbWxmMEFHekxhcVFOREFnQUFBSURPbDVDUThPNjc3ODZaTTJmZHVuWDZqcVdMT25mdTNPSERoMWV2WHYzU1N5L3BPeFlBV3JEY0RFQlh2YkpydGFpT1hFclZMa00wd2tIM1crb0NBQUFBUUpkMStmSmxRb2ptOHFoZWpscVA1dXZycSs5QUFPakNjak1BbmNoa2hFNFZYcy9xV2kxWGtDdHBSRmF2eFM3RGtTRUNBQUFBNkluUzA5UER3OE9IRGgzcTVlV2w3MWk2aExpNHVPTGlZdFZEcFZMNTg4OC9KeVltZW5sNStmajQ2RFUwQUMyZ2tnaEFKeHB2R1BFbkZvc1lHblpHTUozbGoweFNSZU4rYmlyOXJNbFFaSWdBQUFBQWVwWnZ2dm1tckt3c09qcWF5K1d1V2JORzMrRjBGWThlUFRwNzlxeVBqNCtycTJ0OWZmM1RwMDhMQ3d2TnpjMDNiOTZzNzlBQXRJQWtFWUJPNkNTSmV0WmFzMGVGSks5YWkvRWVGbVJjVDJ2SEJBQUFBQUNrcEtUa3dZTUhYbDVlcTFldmR1NXgvVGQxTm1uU3BNckt5c2VQSDkrNmRZdkJZTmpaMlMxWXNDQTRPTmpDd2tMZm9RRm9BWTJyQVhSQ3AydTF2VDF4Y09pa2VEcFlYaFc1bHFIRmVHZFRNdDBUOXpJREFBQUFBQURvVHRDVENFQW5kQ3FKL25mLzErNnVVa1p1UHROaXZDMmZUUE5BaGdnQUFBQUFBS0NiUVpJSVFIdDFkYVNob2ZWaFBTSkpWTmRBcnFXVGV0cTNNN013SXJPOENSTXBJZ0FBQUFBQWdPNEdTU0lBN2RIc1dtMWcwQm5CZExEZk0wbE5IZDNCQWdNeXg1dHc4UDhLQUFBQUFBQkFONFFQY3dEYW81TWs0dk03STVJTzlxQ0FGTGJXZVVtRnh5RnoreEl1dXVFREFBQUFBQUIwVDBnU0FXaXZkelFreXE0azhjVjBCN01ZWkpZWE1lNEp0Vk1BQUFBQUFBQzlGSkpFQU5vVGkxc2YwODJUUktJNmNqdExpL0ZUM0ltRlVRZkdBd0FBQUFBQUFCME5TU0lBTGNubHBMNis5V0hkT1Vta0pPU1BaMW8wcXg1a1Mxek5PallrQUFBQUFBQUE2R2hJRWdGb2ljNWFNd2FER0JwMlJqQWRJNjZJQ0drVVMxRWNCR1JrbjQ2TkJ3QUFBQUFBQURvQmtrUUFXdXJwWGF0TEplUlJJZDNCQWdNeXpZUGdmdmNBQUFBQUFBQTlBSkpFQUZycTBWMnJHNVRrWmlaUjBodk1ZcENaWHNTQTFkRkJBUUFBQUFBQVFHZEFrZ2hBU3owNlNSU1ZSMnJxNkE2ZTRrN011QjBiRHdBQUFBQUFBSFFhSklrQXRLRlFrRG9hU1pUdXVkd3N2NW9rbGRBZFBNUU96YW9CQUFBQUFBQjZGQ1NKQUxRaGxiWStoc0VnM081WFlGUGJvTVU5NzUxTXlBakhqbzBIQUFBQUFBQUFPaG1TUkFEYW9KTWs2cDVyemU1a0VWazlyWkU4RHBuaTN1SHhBQUFBQUFBQVFDZERrZ2hBRzNTU1JFWkduUkZKdTBvcEpibFZkQWRQY1VlemFnQUFBQUFBZ0I0SVNTSUFiY2hrclkvcGJra2lpWnhFNWRFZDdHZE43STA3Tmg0QUFBQUFBQURRQ3lTSkFMUkJwNUtvdXpVa2lzb25jZ1d0a1FJRDR1L1U0ZkVBQUFBQUFBQ0FYaUJKQkVDYlFrSGs4dGFIZGF0S291ZGlrbGxPYXlTRGtFQVB3bUowZUVnQUFBQUFBQUNnRjBnU0FkQkdwNHlJeVNRY1RtY0UweDRVU2hKSys0NW13eHlJVmJkc3lRMEFBQUFBQUFDMElFa0VRRnVQNjFxZCtKeFUxZElhYWNValErdzdQQjRBQUFBQUFBRFFJeVNKQUdqcldVa2lpWnpFRk5JYXlXS1FxZTRFNjh3QUFBQUFBQUI2TmlTSkFHanJXYmMyaTh3akRVcGFJMGM3RVJQRERvOEhBQUFBQUFBQTlBdEpJZ0RhZXRDdHpRcHJTRllGclpHMmZPSnIzZUh4QUFBQUFBQUFnTjRoU1FSQVR3KzZ0WmxDU2NLeWFZMWtFRExCdGNQakFRQUFBQUFBZ0s0QVNTSUFlbnJRcmMwU2lrbE5IYTJSZmpiRXJIdVVSZ0VBQUFBQUFFQmJJVWtFUUU5UDZWb3RrWk9IOVBwVmM5bGtoR09IeHdNQUFBQUFBQUJkQkpKRUFQVDBsQ1JSWEJIZGtmNTlDQWYvUXdBQUFBQUFBUFFhK0FnSVFBK2RXNXQxK2E3VkVqbEpMcVUxMG9wSHZDMDdQQjRBQUFBQUFBRG9PcEFrQXFDSFRwS295MWNTeFJZUkJiM2IzazlFdjJvQUFBQUFBSUJlQmtraUFIcnFhTFI2N3RxVlJCSTVTYUZYUnVSclRTeTZlcjRMQUFBQUFBQUEyaG1TUkFBMDBDa2pZakNJZ1VGbkJLT3JSNFcweW9nTVdHUWsrbFVEQUFBQUFBRDBQa2dTQWRCUVc5djZtSzVkUmlTcW85dU5hRlFmWXNEcThIZ0FBQUFBQUFDZ3EwR1NDSUFHT2traVE4UE9pRVJYc2ZSdWFzYm5FQityRGc4R0FBQUFBQUFBdWlBa2lRQm9vTFBjckFzbmlVUjFKSlZlR2RGd0I4TG84SEFBQUFBQUFBQ2dLMEtTQ0lDR2JsNUo5S2lJMExtbkdaOUR2RkZHQkFBQUFBQUEwRnNoU1FSQVEzZE9Fb25xU0JyTk1pSkhsQkVCQUFBQUFBRDBYa2dTQWREUW5SdFhQeXFrVlVZa01DRGVscDBRRGdBQUFBQUFBSFJSU0JJQnRJWk9ob2dRWW1EUTRaRm9UMVJIMHNwb2pSeUdia1FBQUFBQUFBQzlHNUpFQUszcHptdk5ZbWlYRVhtaGpBZ0FBQUFBQUtCM1E1SUlvRFhkZHExWmRTM2RNaUowSXdJQUFBQUFBQUFraVFCYUk1TzFQcVpMVmhJOUtxUTFUR0JBUEMwNlBCZ0FBQUFBQUFEbzRwQWtBbWhOOTF4dUpwR1Q5SEphSTBlZ2pBZ0FBQUFBQUFDUUpBSm9YZmRNRXFYU1cyZ21NQ0FlS0NNQ0FBQUFBQUFBSklrQVd0YzlsNXNsbDlBYU5oSmxSQUFBQUFBQUFFQUlra1FBcmFtcm96V3Npeld1enE4bUlocUJtM0ZSUmdRQUFBQUFBQUIvUXBJSVFDTTZTU0lEZzg2SVJCc3BwYlNHRFhQbzhFZ0FBQUFBQUFDZ3UwQ1NDRUFqT2ttaUxyYldURlpQc2lwYUgyYkVKaDdtblJFUEFBQUFBQUFBZEF0SUVnRm8xQTJUUktsbFJFbGptSzlOSjhRQ0FBQUFBQUFBM1FhU1JBQWFkY1BsWmpSYlZ2ZXo2dkJJQUFBQUFBQUFvQnRCa2doQUl6cEpJZzZuTXlLaHAwaEVxbXRiSCtac1NuaGRLR29BQUFBQUFBRFFQeVNKQURUcWJwVkVLQ01DQUFBQUFBQUEzU0JKQktDUlhONzZtQzZUSktwcklNL290YXgyTnV1TWVBQUFBQUFBQUtBYlFaSUlvR1ZLSmFtdmIzMVlsMGtTcFpZUkJZMmUxVDdXaE5FWjRRQUFBQUFBQUVCM2dpUVJRTXZvckRWanNRaXpxN3lQbmdwcERjTmFNd0FBQUFBQUFHaXFxM3k0QmVpS3VsWFg2dWRpV2kycis1Z1E0NjVTK1FRQUFBQUFBQUJkQ0pKRUFDM3JWbDJyMGJJYUFBQUFBQUFBMmdKSklvQ1dkWjhrVWIyQ1pKUzNQc3lRUlZ6UXNob0FBQUFBQUFDYWd5UVJRTXU2VDVMb1dRWGRsdFZNOUt3R0FBQUFBQUNBNXJEMUhRQkFGeWFYdHo2bWF5U0pjcXRvRGZPejd2QklBQUFBb0V2SkZTZkdWL3llSjM3Q0lFd1RqbzBWdDQrYjhWQjN3VkFPdzFEZm9RRUFRSmVESkJGQXk3cEpKWkdTa0p6SzFvYzVDTkN5R2dBQW9CY0pmLzdqdlpLelFsbDIwNmQ0TEpNWmptdkcycnlxajdnQUFLRHJRcElJb0dYZEpFbFVXRU1hYUt3MVE4dHFBQUNBWGtKVVgvNTkycG84eWRPV0JrZ2Fxcy9uZnBwUThmc3l6LzFjbG5IblJnY0FBRjBYZWhJQnRFQ2hJQTBOclEvamNEb2pHSTNvbEJFeEdjVE52RE9DQVFBQUFQMnFWVWkrVGw2c0lVT2trbG56Nk91VTEyc1ZrazZKaXl4ZHVqUXdNTEJCNDk5WER4NDhlT0dGRjA2ZVBOazVJZlZVNGVIaGdZR0JQL3p3Zzc0RG9TVXlNakl3TVBEUW9VUDZEZVBRb1VPQmdZR1JrWkg2RGFNZE5icXdwYVdsaXhZdDJyUnBrNzdqZ3E0T2xVUUFMYUJUUnNSaUVhYitNNjNaTkpKRWZVelFzaG9BQUtCWCtEbnJnOUxhUEpxRGk2VVpKek0zTGZjNjBPckl0TFMwSzFldUpDUWtsSldWS1pWS1UxTlRMeSt2NE9EZy92Mzd0eVZhaVVUQzQvRlVEek16TXlVU1NWSlNVbHZtMUh3SUhkeTVjK2VUVHo1cHVuM1BuajJEQmcxcXk4enRwZTNuMkpVOWZQaHc2OWF0Z1lHQlRSTWNJcEZvM3J4NUxpNHUzU1VqcHNjWFN5Z1VscFNVaUVTaWhvWUdGb3ZWK1FGQWQ0RWtFVUFMdWtuWDZrb1pFZEZJWitITzl3QUFBTDFCY2xWRVFzWHZXdTJTVkJYK3RETFV6MnhpU3dQa2N2bUJBd2V1WHIxS0NPSHorVTVPVGdxRlFpZ1VSa1pHdXJ1N3R5Vko5TjU3NzVXV2xoNDdka3kxSlRnNDJNbkpxWTJKSjgySDBKbTF0WFdmUG4zVXR4Z2I2MytsWGw1ZTNzNmRPMzE4ZkRaczJLRHZXS0IxN2ZnRHFTMWZYOS9QUHZ2TTB0SVNHU0xRREVraWdCWjBreVFSbmJWbWhCQTNKSWtBQUFCNmdVdjVYOUljT2N4eVRsWk5YSGxkQVNIa2V1R2hscEpFQ29YaTMvLys5LzM3OSszdDdWZXRXdVh2NzgvOFh4bDFVbEpTSFozSzY1YkZ4OGZiMjl1cmIrRndPR1BIam0zTG5LMGVRbWRqeDQ0TkNRbHBsNm5hVVhsNWVWWldWdCsrZmZVZENORFNqaitRT2hnMmJKaStEZzNkQ0pKRUFDMm9yMjk5REZ2Lzc2Q2NxdGJIV1BFSVYvK1JBZ0FBUU1jcXFjMHBsbWJRR1RuSmJzbmNQaHRLYW5QMlBGMGdWOGdLSkNsQ1diWU4xN1hweUFzWEx0eS9mOS9GeGVXcnI3NFNDQVRxVC9uNityWmY3QURkbmtLaFlIYUJUaFFBYllRUGpnQXRvRk5KcE8rdTFYVU5wRmpVK2pDc05RTUFBT2dOY2tTUDZRd2JiL3VQdVgwMkVFSnFHOFJNOHVmQ2s1VHF5S1pKSXJsY2Z2cjBhVUxJNXMyYkcyV0kxRW1sMHFDZ0lDOHZML1hld3cwTkRUTm16TEMzdHo5eDRrVFRYVmF1WFBuczJUTkNTRkZSVVdCZ0lDRmsyVnRoZ0VjQUFDQUFTVVJCVkxKbHI3enlDdFg5WjlHaVJVdVhMdjN3d3cvdjNidjMvdnZ2VDVnd1FiVmpYVjFkY0hBd2s4azhlL2FzZ1lGQlhGemN4WXNYTXpJeXlzcktCQUpCUUVEQTh1WEwrWHkraGtOUWsvenl5eTgzYjk1OC92eTVRQ0FZUFhyMDBxVkx6Y3gwLzROcCtmTGxPVGs1bHk1ZE9uZnUzTFZyMTZxcXF2cjI3YnRtelJwM2QvZVVsSlFqUjQ2a3BLU3cyZXpSbzBldldiT0dDbzhRc24vLy9vc1hMMzd5eVNmR3hzYkhqaDFMU1VsaE1CajkrL2Rmdm55NW01dWI2aVVJRFEyOWNlTkdmbjUrVlZXVnJhM3Q3Tm16ZzRPREdRd0cxWTZIR25iOSt2WHIxNjhUUXI3Kyt1dCsvZnFwQWlzcUtqcDgrSEI4Zkh4RFE4T0FBUU5DUWtLb0ZYUFV0ZDJ5WmN2a3laUFZUMlRKa2lWQ29mRE1tVFBOdnR3YXJyYjY2YkJZclAvKzk3K1ptWmxjTG5mOCtQR3JWcTB5VUt1K2wwcWxwMDZkQ2cwTkxTMHR0Ykt5bWp0M3JvT0RnODVYdnFYWDRzcVZLOWV1WGZ2dHQ5K0tpNHN0TFMzbno1Ly80b3N2cWc4ckxpNCtkdXpZbzBlUEpCS0pxNnZyNHNXTG01M3Q5dTNiNTgrZno4cks0bkE0L2Z2M1g3SmtpYWVuSi9WVVZWVlZjSEN3ajQvUHRtM2I5dXpaOC9UcDA3bHo1NGFFaENnVWloczNibHkrZkxtZ29FQ2hVUFRwMDJmRmloVkRoZ3pSOEFQWk9SZTJ2THg4NGNLRmZuNStlL2Z1MWVwYUZSWVdIajkrUERZMlZpS1J1TG01dmZIR0d6RXhNUmN1WE5peFk4ZVlNV1BhNlhXRExnU1pUb0FXZElja0VaMHlJa0tJaTJtSFJ3SUFBQUI2SjJ0by9OMVJQOU54amJhTXNWNzRvdE1tUWtpK0pPbGd5ckphaFpqYVhpckxiVHJoMDZkUHE2cXFmSDE5VlIrTTI4dWtTWk9DZ29Lb0prZEJRVUZVanFuUm1LbFRweEpDN3Q2OXE3NHhPanBhS3BWT25qelp3TUNndkx4ODA2Wk5hV2xwQXdZTW1EMTd0a0FndUh6NThzY2ZmNno1RUhLNWZQUG16Y2VQSCtkeXViTm16WEoxZGIxNjllcjY5ZXZGWW5FYlQyci8vdjAzYnR3WU9IQ2d2YjM5NDhlUDMzdnZ2Ymk0dUEwYk5zamw4b0NBQURhYmZmUG16VjI3ZGpYYUt6RXhrUm96ZHV4WVcxdmJCdzhlckYrL1BpY25oM28ySWlKaTkrN2RJcEVvSUNCZzJyUnBJcEhvdSsrK08zUG1ETFUwTHlnb0tDQWdnQkRpN094TW5hTzUrViszc3kwdExYMzc3YmZMeTh0SGp4NXRZbUx5OE9IRGYvM3JYOVFLd2VuVHB4TkNRa05EMVNOSlMwc3JLQ2dJQ0Fob05rT2srV3FyUEh6NDhJTVBQaEFJQlA3Ky9uSzUvTktsUzE5Ly9iWHFXWmxNdG5IanhwOS8vcGtRTW1YS0ZHZG41Nk5IajFLSnlQWjE5T2pSa3lkUHVydTdEeDQ4dUxpNCtPREJnemR2M2xROW01T1RFeElTY3Z2MmJRY0hoOG1USjdQWjdBOC8vREF4TWJIUkpOOS8vLzJubjM1YVdsbzZkZXJVRVNOR3hNYkdybCsvUGkwdFRYMk1VcW5jc1dNSElXVG16SmxVVXVhTEw3NzQ4c3N2YTJ0ckF3TUR4NDRkS3hLSnNyS3lOUHhBNnYzQ2FyNVdXVmxaYTlhc3VYUG5qb09EdzVRcFUxZ3MxdmJ0MjU4OGVhTGxDd0xkQ1NxSkFGcEFKMG1rNytWbWRCb1M4VGpFcXNmZTdBSUFBQUQrb2lSSzlZZmpiZi94b3RPbW1MSkxwN0syVVZ2OHJlYlBkOWxHQ0NtVXBuMmIrazlWaG9nUUlxbXZianBoUmtaR0J5MHJvd29vTGw2OGFHSmlzbmJ0Mm1iSCtQdjc4L244Nk9qb3VybzZWY1VFbGRlWU1XTUdsU1ZadjM3OXpKa3pxVFUrY3JsOHhZb1ZNVEV4aFlXRkRnNE9MUjNpeElrVGlZbUpRVUZCYTlhc29YWThmZnIwMGFOSHo1dzU4K2FiYjJxSU9USXlNaS92cjl2RzJkcmFybCsvWG4xQVhsN2U5OTkveitWeUd4b2F0bTdkR2hzYnUzWHIxdURnNEdYTGxoRkN5c3JLbGl4WkVoVVZWVlpXWm1scHFkcnJ6Smt6SDN6d0FWV1JvVlFxdi8zMjIvUG56My83N2JlZmZ2b3AxUzM3aXkrK0dEaHdJRFg0NVpkZmZ2UE5OMy83N2JkWFhubkYwTkJ3N2RxMUNRa0o5KzdkOC9YMWJYb1piOTI2dFdyVnF2bno1MU4zMUZxelprMStmdjZEQncvR2poMDdhdFFvTXpPem1KZ1lzVmlzcWxpNWZmdTI2dG8ycGZscXE0WmR2WHIxeXkrLzlQYjJKb1JrWjJldlhMbnk1czJiSzFldXBCSlBKMDZjU0U5UEh6OSsvSll0Vzloc05wV1oycmh4bzRiTHJwdEhqeDc5OE1NUFZIWFlsU3RYOXU3ZGUvNzhlYXAraHhDeWUvZnVtcHFhMWF0WHYvVFNTOVNXUmprWFFraE1UTXpaczJmNzlldjM2YWVmVXBmb3laTW43N3p6enNHREIvZnQyNmNhbHA2ZUhoZ1krTzY3NzFJUEt5c3JmLy85ZHpzN3UyKysrWWJENFZCcjBHcHFhalQ4ek92OXdtcStWbnYyN0JHSlJHKzk5ZFlMTDd6UTByV0NIZ2FWUkFBdG9OT1RTSytWUkVwQzhtaFVFcUdNQ0FBQW9Qc1JwU3BpWDFVV2FGZGh3V2YvN2JjK2gyRkFDQmx1T2ZjVjEzOFRRa1phdmZpeTY0ZUVrQUpKeXFHVU55VU5mOHNLbVJwWU41Mnd1cnFhRUdKcXFwOC9KamdjenZqeDQyVXlXVXhNRExWRkpwTkZSMGU3dXJwU0g1VUZBc0hzMmJOVlhXQTRITTZJRVNPb09wR1c1cXl2cjc5NDhhS1ptZG1xVmF0VU8xTHIxKzdkdTZjNUhxRlFHS09tYVRIRjY2Ky96dVZ5Q1NFc0Ztdk9uRGxVellocUhaT2xwU1hWTmpnN08xdDlyK25UcDZ2VzdEQVlqRGZmZkZNZ0VGRHBHMEpJLy83OVZSa2lRb2lqbzZPTGkwdHBhYWxFSW1uMUFycTd1MU1aSWtJSWo4ZWpzai9VaWljV2l6VjE2bFM1WEs0NmE0VkNFUm9hYW0xdFBYVG8wR1pubzNtMTU4NmRTNzA2aEJCWFY5Y1JJMFlvRkFxcWxLYWhvZUhxMWFzY0RpY2tKSVQ5djY5YXZiMjlWWm1hZHJSczJUTFYrc0VaTTJidytmeG56NTRwRkFvcWU1S1dsdWJoNGFGYXJFZUY3ZWZucHo3RCtmUG5DU0hyMXExVEpkSDY5Ky92NStlWGxKUlVWZlhYbitCS3BWSjlxVnA5ZlQyMVViV0Z5V1JxZmdmcC9jTFN1VmFxREJFVmlmcVNSdWg1VUVrRTBJSXV2OXlzcUliSUZhMFBRME1pQUFDQWJrYVdwNGg1aWJCNERIN2pGVmlhT2ZCODFCL2VLajVLR0l6Wmp1dEdXcjNveU92cnlPdEhDQ21VcG42VHVyeFJob2dRWXN0MWJ6b2hWUW9oazhsME9vMTJNSFhxMUd2WHJ0MjllNWRhVkJVVkZWVmJXMHN0bGFMVTE5Yy9lZklrTVRFeFB6Ky9zTEF3TnplWEVGSmJXOXZTaERrNU9SS0p4TnpjL01jZmYxVGZibUJnVUZSVXBEbVllZlBtYWI2N21mcWlQQnNiRzBLSWg0ZUhldGNZS3lzcnFuZU0rbDZEQnc5V2YyaG9hT2p1N3A2UWtGQlFVRUFsQmNSaWNWeGNYSEp5Y21GaFlVRkJBVlhOVkZ0YnkrTzFVaXZlcUFUTXpzNk9tbzE2T0gzNjlIUG56b1dGaFZFMUk0OGZQeTRySzN2dHRkYzB0RjZtYzdWOWZQNzJRMGpkeVVza0VoRkNjbk56eFdMeGdBRUQxQXVwQ0NGTlZ4cHFpOEZnTk5xaUhnYUx4Ykt4c2NuS3lwSktwWHcrUHlrcGlSQXlldlRvUm50NWVYazlmZnBVOVRBcEtZbk5ab2VIaDRlSGg2czJValZCUlVWRnFyeVBsWldWcmEydGFvQ1ZsZFdnUVlNU0VoSldybHk1Y09IQ1NaTW1HZEM0RzdKK0w2eUdhNVdjbkV4ZHEwYTdlSHA2VWs5Qmo0UWtFVUFMdW55U2lNNWFNeWFEOURIcGpHQUFBQUNndlNpZXJDUHlTc2FvNjhUSVNhc2Q3YmdleG13TFVYMjVhc3V0b2lNTXdwemx1SmJLRUJWSjB3K2xMR3VhSVNLRTlETnIzTDFJbGVuSXpNelU2VHphd1lBQkEyeHNiS0tpb3VycjY5bHNkbWhvS0pQSnBIb1ZVWitOUC9yb285emNYSUZBNE9ibTV1enN6R2F6bnp4NW9sN0gwUWhWRzFWUVVIRHExS2wyajFZOWEwTVZkRFRLNDZqV0g2bHZiTm93bXlwSG9tcFNJaU1qcWZVK05qWTJ6czdPL2Z2M0Y0dkZRcUZRd3ptcXFFcGdLSWFHaHVwRkxsUkIxcU5IajZnVlo5UmFzMm5UcHJVMEc4MnIzZWlVMVE5YVdWbEpMYUJyTkRPN3RRWU9WSjZGNnFiVUNMV1J1bUx0R0laQ29hQ3lhYzMrbktoSG90NEVpdkxSUng4ZE9YTGsyclZyZS9icytlNjc3MTU5OWRYNTgrYzNUV09wNlBIQ3RqcHpSVVZGVzJhR2JncXZMa0J6Nkt3MVl6QUlpOVVad2JRZ2kwYVNxSThKWWJiNEt3a0FBQUM2SEdYNVBWSVd6bkIvaDZGbGhvZ3l5bnJlcmFJajZsditLUHFleFdCUGQxaGRLRTFyS1VQVTF5UkF3TFpzdXAwcWNubjA2RkY1ZWJtRmhVVkxCNlUrQURjcWZHaFVMNk1iQm9NeGVmTGtuMy8rT1RZMjFzL1A3K0hEaC83Ky9xcXN5cDQ5ZS9MeThyWnQyelpod2dRcWhxTkhqMnB1cVV0bEUwYU9IUG1mLy95bjdlRzFDM21UTHlaTFNrcW81RkZWVmRXdVhidTRYTzdodzRmZDNmOHM5VnEzYnAxUUtHeVhROCtZTWVQcnI3K09qSXljTkduUzNidDNCdzRjcU9GR1l6cGM3VWFvSEJtVnAxTkg1VGcwb0JJeEJRVUZUWjk2L3Z5NXFrU3JIY05nTXBrY0RvZkZZbDI4ZUZGRGZvY2EyV2dMbjg5LysrMjNYMy85OVN0WHJwdzdkKzd3NGNNU2llVDExMTl2YVFZOVh0aFdVY2tncW41S25mcUNPK2g1MEpNSW9EbDBra1I2emFCWHlvaW9tVzlUR3NOYU13QUFnTzVGbWZzOVlYSVpybXQwMjMyeTNWSXVxL0d0cVc0VWZuTSs5OU9ES1c5S0dwci9hRGU3ejl2TmJyZTF0UjAxYXBSY0x2L3FxNjhhMWIrbzQzSzVIQTZucEtTa1h1MHZxUFQwZERvQmE1aVdvcnJIV1ZSVWxGd3VWNjAxazhsa3ljbkpycTZ1RXlkT1ZIMk1weHJ1YURpRWk0c0xrOGxNUzB0cnRpeEZMeHJkTGF1d3NEQTdPOXZVMU5UZTNqNDFOVlVxbFU2WU1FR1ZJYXF2cjFkdm5xM0swTFY2R1pzMWFkSWtEb2NUR2hyNjhPRkRrVWpVVXN0cXJhNjJCbjM2OUNHRXBLYW1ObHJBR0I4ZjMrcU9mRDQvSXlPRFdvZWxMaXdzaktvNG94K0drNU1USVNRaElVRjlJN1hnUzMyTHU3dTdUQ2FqZXJmcndNek03TFhYWHR1L2Z6OGhSUDFtWVkxZUxQMWUyRmExZEsyb0pYdlFVeUZKQk5DY0xyL1dyTEJ4UXI5NWJrZ1NBUUFBZEIvS2VoRVJYbVBZVENjY0hYK0ZHN0ZNRnJrMXZuazJJU1JDZUZyYVhBMFJJV1MreTdZK3ZCYnZYL2JXVzI4Wkd4dmZ2MzkvOCtiTjZoMlhGUXBGZEhUMC9mdjNxWWRlWGw1U3FmVHk1Y3ZVUTdGWWZPVElrUmFtL0l1cHFXbDVlYm5tSHN3dUxpNGVIaDczNzkrUGlZa3hNek1iT1hJa3RaM0ZZakdaek5MU1Vxb3RDeUVrT2pvNk9qcGE4eUY0UEY1QVFFQmxaZVczMzM3YjBOQ2dHa2JkL2IzVmdEdkN1WFBuVkF2NjVITDVOOTk4bzFBb1pzMmF4V0F3cUFvUjljdCsvUGp4Um1VZFZIT2MvUHg4SFE1dGJHdzhac3lZMk5qWW16ZHY4bmk4Y2VPYVdYSklvWG0xTlRNek14czBhRkJOVGMzaHc0ZFZpWktJaUFocXBac0dUQ2FUU2c3dTNMbFQvV1c2ZGV2V3I3Lyt5dVB4cGt5WlFqK000Y09IODNpOG1KaVlXN2R1VVZzVUNzVVBQL3hRWEZ5c1BvektUdTdmdjEvOWdwZVZsVDErL0ZqRDVKV1ZsZXFaTENNakkrcnFxYlkwK29IVTc0VnQxWWdSSTNnODNzT0hEeU1qSTZrdHpWNHI2R0d3M0F5Z09WMCtTVlFpYm4yTUZZOXc4UllIQUFEb1JvUlhpTEtlWVRlUHh0QVc5VGViTktmUCtzdjVlK2tNZnRuMVEzK3IrUm9HMk5uWmZmNzU1OXUzYjQrTGkxdXhZb1dkbloyVmxWVk5UWTFRS0pSS3BZc1hML2IzOXllRXpKOC9QeWtwNmVEQmcvZnUzYk93c0VoSVNCZzRjR0JxYXFybW93OGVQRGdzTE95ZGQ5N3g4Zkh4OC9OcnFTSE9sQ2xUdnZ2dXU2aW9xSmt6WjZxYW9YQTRuREZqeHR5OWUzZlZxbFVqUm93b0tTbUpqNDhQQ0Fob2RKT3lwb2RZdlhwMVVsTFNwVXVYcUNWc2hvYUc2ZW5wS1NrcGUvYnNjWFIwMUJCdFpHUmtveXFlMGFOSEJ3VUZhVDdIVnZYdDIvZXR0OTRhTm15WW1abFpmSHo4OCtmUHZieThGaTFhUkFqcDE2K2ZqWTFOZkh6ODIyKy83ZW5wbVpxYUtoYUxQVDA5MWN0YkhCMGRyYTJ0azVLU3RtN2RhbUppc21EQkFnOFBEL3BIbno1OWVtaG9hRVJFeEt4WnM1cDI5bEdoZWJWYkZSSVNzbTdkdXN1WEx5Y2tKUGo0K0JRWEZ6OTkrblRPbkRtWExsM1N2T01iYjd5UmtKQ1FtWm01ZE9sU1YxZFhZMlBqb3FLaTB0SlNOcHY5M252dmFYVURQaDZQdDNyMTZpKysrT0t6eno2N2ZQa3lWYkZWWFYwOVljSUVxaTZKTW5mdTNMdDM3ejUrL0hqSmtpV0RCdysyc0xBb0tDaUlpNHQ3OWRWWDFlODMxMGhGUmNYS2xTc0hEUnJrN3U1ZVYxZEhaVkdEZzROVkE1citRT3Izd21yRzQvRkNRa0wyN05telk4ZU80Y09IVzFoWXBLU2sxTlRVVU5kSzgwSTg2TDVRU1FUUW5DNi8zRXhJSTBtRXRXWUFBQURkaTdMby93aURvN1J1c1hrd1RaUHQzbHpxK1pVeHU4VXVRb1FRTXdPN2tMNC9hTTRRVVR3OVBZOGRPL2JQZi83VHo4OVBKQklsSnllTFJDSVhGNWNsUzViTW1qV0xHak4rL1BqMzNudlAyZGs1TVRFeFBqNSs2dFNwR3pac2FIWG0xYXRYKy92N0Z4Y1hoNGVIYTJpRk8zbnlaQ2FUS1pGSTFPOXJSZ2padUhIajNMbHo2K3ZyZi8vOWQ3Rll2SHYzN3FiNWthYUhzTEd4T1hqdzRLeFpzMlF5MmExYnQ2S2lvZ3dORGJkczJkTHFraVdoVUJqemQ0MXVVcTZiQlFzV3JGcTFLaTh2anlwc2VmbmxsL2ZzMlVQbGE3aGM3bWVmZlRacTFLajgvUHpidDIvYjJkbDk4Y1VYamRvTXM5bnM3ZHUzZTNsNXhjZkhKeVltMHJtWGxycWhRNGRTRFgwYVhkdW02Rnp0VnJtN3UrL2J0Mi9VcUZHbHBhVjM3OTRsaE96ZXZYdllzR0d0N3NqajhmYnUzYnQwNlZKM2QvZWlvcUxrNUdRbWt4a1lHSGpvMEtHeFk4ZHFHOGFNR1RNKy9QQkRiMi92MU5UVSsvZnZ1N201SFRod29GSFhMUmFMOWVtbm43N3h4aHRtWm1aUlVWRzNiOSt1cXFwNjQ0MDM1cy9YOUpheHNyS2FObTFhWVdIaHBVdVhJaU1qWFYxZFAvMzAwemx6NXFnR05QMkIxTytGYmRYMDZkT3BhNVdRa0JBVkZVVmRLeE1URTFWRGNlaDVHSFFhNHdQME9nVUZwTlVxU2pzN292SHJwbzVUcnlCSDQxb2ZGdFNYMkJsM1Jqd0FBQURRZGtwRnJmSVBaMkl4bGpuOC85cGx3anFGOUdsbDJLT3l5N25pSitxM1BITXpIakxBYlBKRXV6ZmE1U2lncy8zNzkxKzhlUEdUVHo0Wk1XS0V2bUtRU0NRTEZ5NjBzYkdoc3p3UWdMSjkrL2I3OSs5LysrMjNPdVN6b092RFdoU0E1dENwSk5MZmNyTVNUU3YzLzJMRm96RUlBQUFBdWdaR1JaUlMyY0N3MHFLN2ltWUdUS01oRmpPR1dNd2doRWdhcWt0azJYeTJtWldoYzN2TkR6M0E3ZHUzWlRMWnpKa3o5UjBJZEJ0aXNUZ2hJWUhINDdtNnV1bzdGdWdRM1NaSkpHbW96UlE5TDY4VlZkU0paUTAwK3NVQXRFVjVPYW1UdFRhbWtraU5PaW1ldnlzV2tZTFc3c2hoeENIbjhsb1owKzBZYzdqOVRaMWMrZGI2RGdRQUFLRDlLY3NqQ0NFTTY2a2RNVG1QWmVMQ2I3R1JDdlJPWXJINHpKa3pBb0ZnOXV6WitvNEZ1cWl3c0xEaHc0ZnorWHpxb1V3bTI3MTd0MVFxblQ5L3ZucERidWhKdW5xU3FGQmFjYlA0OGFQeVozbVNNbjNIQXZCM0pkazBCdWxQUFVsc2ZKUFFIc0tBeWZZVTJFMnc2VGZPdXA4UkMydWhBUUNnaDFCV1BDQWNjOEwzMW5jZzBQTmR1M2J0MGFOSHljbkpRcUZ3eTVZdDFFMjRBSm82ZCs3YzU1OS9QbkRnUUd0cmE1RklGQjhmWDExZDNhOWZ2eVZMbHVnN05PZ29YYlFua1lJb0g1UmxYQ3A0bEZTbHk5MGNBYUEzRUxDTlhuRUptT1V3Uk4rQkFBQUF0QVBGelQ3RWFqSnp5QWw5QndLZEpEbzZPalUxZGNxVUtacnZxdFlSa3BPVFkyTmorWHorb0VHRDNOemNPdm5vMEkzazVlV2xwNmVYbDVmTFpESTJtMjFpWXVMbTV1YnQ3WTB5b2g2c0t5YUpsSVQ4bEgzMy8vS2k5UjBJQUhRRDlseXpqZjNtZWhqYjZqc1FBQUNBTmhDbktTSUNHTjRmTXR6VzZqc1VBQURvdlpqNkRxQXhCVkVlVEx1T0RCRUEwRlFrcTN3Mzd1UnYrUS8xSFFnQUFJRHVsRlh4aEJDRytVaDlCd0lBQUwxYWwwc1NIVXE3Y2V2NUUzMUhBUURkelBHc3NEMHBsK29VTkc1TEJ3QUEwQVhWSkJMQ1VKb00xWGNjQUFEUXEzV3RKRkZFU1FveVJBQ2dtOGlTMVBpS3J0MU5IQUFBb0FYSzZpZkUySWZCNU9nN0VBQUE2Tlc2VUpKSVFaUW5zKzdxT3dvQTZNYU9aTjVCTVJFQUFIUkwxZkVNRTl5aUhnQUE5S3dMSllraVMxS0Z0Vlg2amdJQXVqRmhiZFdsZ2tmNmpnSUFBRUJMc2p4U1gwTk1CdWs3RGdBQTZPMjZVSkxvUmxHOHZrTUFnRzR2b2lSRjN5RUFBQUJvcWZvSklZUmhNa0RmY1FBQVFHL1hWWkpFejJWVlQ2dnk5UjBGQUhSNzJlS1NYRW1wdnFNQUFBRFFnbEtVVEFoUm9wSUlBQUQwamEzdkFQNFVoM2F6QU5CT2txb0tuSGxXK282aUY2dXZWajYvUXFyaWxKSXNJc2tpVXZ6M0RnRGRtYUVqTWU3TEVQZ3dMTWNUcTZrZGRaU2FKTUoxWkxCNEhUVS9BQUFBUFYwbFNmU2tLbGZmSVFCQUQ1RlJVMFRzOFdXc1BsUkVLVEwya1BJd1FnZ3g4Q0RFaU1HMEpUdzNvbVRvT3pJQUFGMHBKY29hb2JJcVRabDlpREQ1RE5zWkRJOTNDZCtyblE5U2swUUVmdTA3SndBQWdBNjZTcElvU3lUVWR3Z0EwRU9VMVluMEhVSnZwQ3c0cFh6NkRpRU1odUZJQm44OFlWcm9PeUlBZ1BieFo1Njd2bEFwdmFzc3VxQjhmcG5oczVQaDlHWjd6YTlVeUlrNG5XRTdxNzBtQkFBQTBGbFhTUktWMStKREhRQzBEM0Y5cmI1RDZHMFV5cFQzbFRuZkVhWVYwL1FOd3JMVWR6d0FBQjJBN2NBUUxHVHdKaXFxZjFZbWJWS1czbUVPT2RrdUV6UEVhVXFpSklMKzdUSWJBQUJBVzNTVnh0VXloVnpmSVFCQUR5R3VsK2s3aE41Rm1mMnRNdWM3d3ZGbVdxeEJoZ2dBZWppV0xkTjhIY053RkJGZVV6NTVxMTJtcExwV000ejd0c3RzQUFBQWJkRlZra1FBQU5BdHlTdVZHYnNJeTVwcCtob2hodnFPQmdDZ016QUVMekFNQmlzTGZsWm1IMmlINldxU0NZT3Q1Q05KQkFBQStvY2tFUUFBNkU3NTdFdlNJR2FhdkVZSVI5K3hBQUIwSG9iSmZNSjJWcVo5VE9TVmJaeEtLVW9peG4wWkRQeFpEZ0FBK29mZlJnQUFvQ3VsWEpuM1g0YVJQMkhaNkRzVUFJQk94bUx5NXhKbHZiTHdiRnRucW5uS01QWnRuNkFBQUFEYUJra2lBQURRbGZBNmFSQXpESWZwT3c0QUFIM2dPQktXcGJMd2RGdm1VRFpJaUt5UUNKQWtBZ0NBTGdGSklnQUEwSkdpNERSaFdSTzJvNzREQVFEUUQ0YmhFRktkU0JyRXVzOVEvWmdRd2hENHRXdGNBQUFBT2tLU0NBQUFkRlZ4ajhIeDBIY1FBQUI2dytBNEVVSkliWkhPTXlocm5oQkNDSkpFQUFEUU5TQkpCQUFBT2xIV2szb1JZWnJvT3c0QUFQMWg4QWdoUkZhbyt3elZqNG1CRlRHMGJjZWdBQUFBZElZa0VRQUE2SVQ2NXB5RkpCRUE5R0pNUGlGRVdmdGM1d21VMVkrSnlhQjJqUWtBQUVCM1NCSUJBSUJPR21TRTRQY0lBUFJ5VEVJSWFaRG90ck5TSVNjMVR4a21BOW81S0FBQUFGM2hqM3NBQUFBQUFEMWdpSklJVVJJQmtrUUFBTkJWSUVrRUFBQUFBS0FIU3VyV1pxZ2tBZ0NBTGdOSklnQUFBQUFBZmFpS0l5dys0Ym5yT3c0QUFJQS9JVWtFQUFBQUFLQUh5c29ZWXU2djd5Z0FBQUQrZ2lRUkFBQUFBRUJuVXpiSWlDaVpZVFpDMzRFQUFBRDhoYTN2QURxRGg3SHRuaUdMVlEvLzgvUjhUUG16VG81aG05OUx3eTMrckNYT0ZEMS9OKzVrSndmUW9iZ3N6blM3UWFPc3ZKeDRsa1lzQTFtRFBLWThjMi9xVlZNT0w4UnIya0F6bHlxNTVIUk9aSmd3U2QrUmFxMnZ3R0c2L2FCK3BuMHNEUGlFa0lvNjhWZXBWMUtyQy9VZFY1dVljWGpIL0VOVUR3K20zL2lqT0pINmR3OTR5UUFBQUxvRlJ0VkRKVkVpU1FRQUFGMUtyMGdTUVlkeTRWdHY4NXRuYldpaTJzSm5HN3J3clFraHl6d21qYlQwSklSd1dhWnY5NTJaWGxOVUtLM1FhN0RhV2VvK01jaHh1UG9XVzY2cEdZZW52NGc2WEhkL3lRQUFBTG9MWmZrOXdtQXBUWWN6OUIwSkFBQ0FTbzlhYm1acFlEek5idUFrV3o5OUI5S0xHTEVNUHVnL1h6MURwTTdSeUZMMWJ5WmhPQnBaTkIzVFpWKzFGL3FNYUpRaDZnM292R1FBbmF4S1hCdTQrWmZBemIvY2lNblNkeXdBMmxIOTlQNFJtNlBhbUpKYjlzb25sOS84NG5weHVVaXYwVFVqUERHUENsanZzWFhscTlSZWxHV2h4SFFJZzgzdnRDTStmbU94T0RXbDB3NEhBQURkVVErcEpKcnZOR3FjdFE5VnZYS2pLT0hPODZmNmpxaTNtR28zd01MQVdQV3dVaTY1WDVwZXE1QnpHQ3hDeU1QeURIZGpHK3FwbW5wWmFzM2ZWbWwxNVZlTlNSanpuVWFxYjRtdnlNNFdsNWh5ZURYMU12M0YxZUUwdjJRQTdTNGx0K3p1azRMNFo4S1NTa20xcE03SWtHM0tOK3hqSlJqWjEyN2FNRmV1UVEvNUpkV0lVcWxrTVBSVE9sQlNLVGtibnZvZ3RiaWtTc0prTUp4dFRBS0h1Z1Q1ZTdCWU9uNXB0UDZiMjA5enl0UzNjQTFZTm1iOC9xNldjMFo1ZURtYXQxUGdQY3JOdUp5eWFta1pJZmVTQ2w4YTY5M28yWTc3OGJpZlhIZzdQamNscjd5OFJpWnZVQmh5V05hbVBCOG44MFdUK2psYUNUcmlpRzJoK1NyMUFNcDZNYWw4eUhCZjM1a0hsVHpMckMwczVQZjE2Y3lEQWdCQTk5SkQvdjZlYmorb3BXSVc2RkI5VFJ4VS82NVZ5RGZFL3JlaVRxemFjallucWxvdUhXTHVXaVdYL3BiL3NGb3VWZCszSzc5cURqd0xBZHRJOWZCU3dhT2p6KzdvTmFKT292a2xBMmhIUldXaXIzK0xqVWw3cnI1UkpKV0xwUEtDVWxGMFNwR2ZpNVdIZzVuK0FteC9EUTJLcytHcGtVOExYaHJyUFhtd2MrY0hrSlpmdnVtSGNMRk1UcVZ5Nmh1VTZRVVY2UVVWOTVJS1AzMXpIRnZYUEZFanNycUdYR0YxcnJENjZvT3NSWlA2TFozZXYxMm03VWttREhDNkhaL0xNK1NNOHJGWDMzNG5QdmVQdUJ4YmM5N2JMdzVyM3lPV1ZVcy9QblgvU1hhcCtrWnBiVDMxU2cxMHMrNkNTYUtXcmxMUFVYcVRFTUt3SE45eFI2aUlpT0E2T0JpNXU2dTIyTTBQTnZiMVZSOVRlT3BIaDBYLzZMZ1kxUDMzdi8rOWNPSEMrKysvUDN6NGNFTEkzcjE3cjF5NXNtdlhycUZEaDdhMGkwZ2ttamR2bnJ1NysrSERoenNuU09naWV2bEx2M3o1OHB5Y25DdFhyaGdZR0hUMHNVcExTOTkrKyswK2ZmcnMzcjI3alZNZE9uVG93b1VMTzNic0dETm1URHRGQi9yUlE1SkVvQy9HYks3cTMzbVNNdlVNRVNGRVFaUlhDK091RnNicEk3UTJNV1licWo5TXFNeHBlV3lQMG4xZk11aGU0aktlLy91bktKRlVUZ2h4dERJZTYrZm8zY2ZjaEdkWUoyOG9LaGMvelNtTlN1NkJWV3pTdXZxak41NFFRaFFLcFY0QzJIWDJnVmdtdDdmZ2IzbGxWRDlueS9vR3hmbUk5Tyt2UFk3UEZGNTk4Q3hvdEtmT00vZHp0bnhuM2xCQ2lFSkpLa1N5aEdmQ2kxR1prdHI2VTNlU3JVeTVjLzExbjdsSEd1aHVmZjZERjVxV0MvMGNsdktzcUdyR2NOZjJQVnlkdk9GZlI4SnpubGNUUW9aNDJFd2Q2bUp2d1dlem1PVTFzdFQ4OGp2eHVlMTd1UGJTMGxYcU1aUkY1NG1CbGRKOFRNZWRZYzNqK0NlclZndys5Yk5nNENCcWkrdjZEZW9EVXQ3YldCMzd5TzZsWUNhWDI4SWNSSlhOVVQyMHRMVDA4UEI0OWRWWCsvZlhMZ1djbkp3c0Zvc3pNaktvSkZGN1dicDBhWDUrUHZWdkpwTnBibTdldjMvL2hRc1hlbmw1dGVOUm9DZXBycTYrZVBIaWd3Y1A4dlB6SlJLSnFhbXBsWlhWc0dIRFpzMmFaV2RuMS9ueEtKWEsydHBhcnNhM0lSM1VlOEhVMVBUMDZkTWNEcWZaTVE4ZlB0eTZkU3NoNUoxMzNwazFheFloUkNnVWxwU1VpRVNpaG9ZR0ZvdlZ4aGphVjExZEhZdkY2bXBSOVFaSUVrR2JxUDlsSTFjMDZER1M5c1g0MjVuMXFGTUQwTHRuUlpVZm5JaVUxVFZ3Mk15UU9ZTm5qWFJuTXYvMmpuc2h3Rk1zay9mWWo0WjZVbEJha3l1c0lZU3NmV0ZJUDJkTFFnaWJ4WHg1UXQrWUJRZm5iZ0FBSUFCSlJFRlU5T0s0REdGY2hyQXRTU0t1QWN2Ti9xK3lyK0hlZGpPR3U2MDVjRXNzazUvOEkybk9LSThlL0ZGZk41MTVRZTRrNUZFWm91VXpCaXljK0xkMVJtUDhITitZNmxjanJldTBZTFRTZzM5c2xQVWlVdkk3dzJrcGc5R0JIMzZjUTk1aW01b3lPUnlGVkpwLy9HamU0Vy9sRlJXRUVMdVhGN3F0MzJEbzZLaW9yUjF5NXB6bURKR0t0N2UzdWJsNVhWMWRYbDdlZ3djUEhqeDRzSFhyMWttVEp0R1BaOU9tVFVsSlNhTkdqV3JET2JWbytQRGhMQmFycHFZbUx5OHZMQ3dzSWlMaWd3OCtDQWdJNkloalFiZDIrL2J0dlh2M1NxVlNEb2ZqNHVMQzQvR3FxNnN6TXpQVDB0SUVBc0dDQlFzNk9aN3c4UEJEaHc0dFg3NTg2dFNwN1RKaFZWVlZhR2hvWUdCZ3M4OWV1SENoMFJaZlg5L1BQdnZNMHRLeXErVmlqaHc1OHV1dnZ4NDlldFRhMmxyZnNmUTYzVHRKTk4xKzBDclB4bStBNmZhRHB0di8rWVhKOHVodnkrcWE3M2ZvYitrMTAyR0ltN0cxSVpNamxGVkZsYVpmeUg4Z2JXais3eVFubnVVTSs4RUR6VjJzREFSTUJxTzhUcHhjbFgraktLRXRIVnY0Yk1PNWpzTkdXM25iY0UwVlNtV0JwRHl5Sk9WS1lWeTlzdmw4Qk0wWVBJeHQ5d3hackhyNG42Zm5ZOHFmRGJkd24ra3d4TjNZMXBodFdGWXJlbFQrN0d4dVZKVmNvdk9CaGx1NGIvTjdxZEdPL1V3Y0w0eDdsL3IzaDRtL1BLN01XZXc2L3FYL2RmYVJLZVN2UnU3VDlsVmpNNWpqYlh4SFczbTU4bTFNT0VhRWtCcTV0RWhXbVZTVmZ6N3ZRYTFDVHU5aUUzTURmcURkd0lGbXpnNUdGZ0lPdDA3UlVGa25UcTR1aUJBbXgvKzlTbWpQa01VZXhyYU5kdjlvd0orL01KS3JDN1ltbk5ad29CZjZqRmppTmtIMThOWElmUUtPMFd1dVl3ZWF1WmdiOFBlbVhsVy9xYnlBYlRUTFljZ3dDM2Q3SXpNdWkxTWpsNlhYRkVXVXBFU1VwRFF0TTdEam1nNjM4UEExN2VQTXQ3STBFTENaekJxNUxFc3NEQmNtM3hVbUswanpoUW45VEJ4bjJBLzJOZTFqWnNBVDE5ZW1WaGVlejMvd1hGclpVdnpOdm1TVTAyUFdjWmwvZmlueFcvN0Q0MWxoTG56cklNZGhBOHljelEzNDR2cmFwS3I4WDNMdlo0bUZUYWRsRURMUjFtK0NqYThyMzVySE5xeW9FOFdXWjUzTmpmSVcyRy8yZlZFMWJOMmo0N21TMHFhN2EwMVdvSGdRMUE3emdFWU1qaTdMUlJVSzVjZW43c3ZxR3RnczVxNWw0d2U0TmYrTG44OXQvaHV3VGxEZm9HaXZoVmVkUnFGUUVNSm9sR3RycEs1ZVFmM0R4ZFpVZmJ1MXFSRWhoRy8wMXdYL3Y3dHBtVVdWZzl4dHByZWhwTVhSU2pCcnBOc3Y0V2tWb3RyczRpcjFGSkp1bEVwbGcwTFo3VjZhcmlBbDc4K21VUytOYmFhd2dzVmltaG0zOWV0cjBKcndDbEhXTXh3Ni9PT293MnVMYTR1TFltYlBZSEs1cnVzM0dMbTUxVDEvWGg0ZUZqMWw0b0FmanZwK2ZZRCtWSXNXTGFLV2tDZ1VpcE1uVC83NDQ0L0hqeC9YS2tsa1lXRXhkdXhZbmM2amRkdTJiVE0yTmlhRXlPWHlZOGVPL2ZMTEwxOTk5ZFdJRVNOYXFxZUEzdW55NWN2Nzl1M2pjcmxyMXF5Wk9YT21vZUdmU3dka010bjkrL2M3WVcxWFU5bloyV1ZsWlRRRzBtSnFhbHBiVy92cnI3ODJteVRLejg5LytQQ2h0YlYxU1VtSit2Wmh3OXA1alhPN1NFcEtrc2w2Y2l2WXJxeDdKNGwwdHRvcmNKcmRJTlhEUGp6TEJjNldvNnc4dDhhZkZqZlVOaHI4RDlkeDg1eEdNdFZLUyt5NHBuWmMwMG0yZnRlTEVyN1ArS09seitjYU9QRXN0Ly85cG1CZUFqc3ZnZDFFVzc4UEU4ODJiUVRUbGhoV2VFeVo1VEJFOWRDV2F6ckxZY2hJUzgvTjhUODF6YUIxeE1ucXpJbG51Y1Z2bmozM2J4OHRMQTBGbG9hQy9xWk90NG9UaGJXdEo0a1loQ3h3SHIzQTJaK3Q5bVVkbThYaUdSazRHSmxQc2UzL3RDcnZpNVRMalJiS3RSY3pBLzYvQjc3Y2JPdWxBQ3Z2TmQ3VGVheS8xcldaRy9CSFducU90UFNjNVREMHM2UmYxYk40TC9ZWjhicmJoRWFmLzh3TitPWUdia1BOM2FiYkQvclBrL05OZjNTWGUweWU3ZkRYT245VERtK2twZWR3UzQvdk0vNW8rNm1OdCtuM2x2Y016dit1cWltSE45cktlN2lseDMrZW5HKzBPay9BNW03emUwbTlmWldOb2VrTSs4RmpySDEreTMvWTlraWEwU0FoRmZjNlpHWlFvK1QyMFdHdm03SFplU1UxaEpBM3AvZHZLVU9rNmFCSzVkVUhXVmNmUHNzVlZoTkMzTzNOWGhyak5XR2dVNk5oUldXaTZ6SFpzUm5QODB0ckpESzVzWkZCUDJmTDRISGVnejFzMUllRkorYnQvT2srSWVUa3BwblZrcnJ2cmo1T3phK1ExZFZmK1BBRll5TUQrdk5RRkFwRjZPUDgwSVM4dElLS0tuR3RrUUhMM3RKNFhIL0hWeWIyK3pVeS9lQ2xlTlhJWFdjZjdEcjdnQkRpNVdoK2FPMWYzeHlLWmZKemQxTWpuaFFVbFlzWkRJYURKWCtNbitOTFk3eW9ZQ2hWNHRyZ25SY0pJZThHRHgvaGJmZmR0Y2NQVTR1ckpYVTdGZ2VNOFhQVWNPa2NMUGc4UTdha3RqNmpzTUxHakVkdGxOYks0ektFaEpBUjNuOFYyT2VYMXR5TXphbVcxTFVsU1VRSWNiZjc4My92Y3BITTdhK3JwTHdlazNVek5pZXJ1S3F1dnNGU3dCM3FaZnZ5K0w2TmV1SXMvK3BHenZQcXdLRXVHK2NQUDNrcjZXWnNqckJTTW0rTVo4amNJZFNsdnBPUTkvdWo3UFNDQ3JGTWJzSTM3R01sbURMWWVZNi9oL29rU3FVeThtbkJyYmpjbFB6eUtuRXRtOFcwTStjUDk3WjlhWXlYbFNsUGZhVDZWWjAyelBWSzlMTnJNVmw1SlRWS3BkTFR3WHpCT08rQUp0ZFdMSlAvL2lnN0txa3c2M2xWamFUT2dNTnl0VFdaTWR4dDVnaTNWdXRmVkQ5NHB6YlB0amJqWlJWVi9uUGZUZFd6MTJPeXI4ZGtVLy8rOWNPZ0ZYdHZsbFJKZlp3czlxK1owblNxYnk3SG40OUlOK1VibnQ0eW04TnUva3RnZy85dHI1YlVXWm9ZTlR1bVdXSnAzWm53MVBERWZHR2xoTXRoRFhDei9zY1UzNmJOeUdtK1RmYi9GbnN4S3RQR2pQZlQ1dG1sVlpLejRhbjNrNHRLcTZWR0J1eCt6cGJ6eDNvTjhmemJOelNOcmxMVFNmSkxhazZISnNkbUNDdEZ0ZWJHaGdHK2pxOVA5VFhoRzVJbW5tYVhYcmlYL2lTN3JFcGNhOG8zSE9abDgvcFV2NHpDeWgwbjcxRnZmenNMNDZaN2RTaGwxZ0ZpNUVKTVcrekYwMTRVdGJMNFYxNDJHVEswMzFkL2ZldGo5L0xDNGwvT0pyejI2b2pydi9QNytXcWNvQmxNSm5QKy9Qay8vdmhqYVdsN2ZLL1QzamdjenZMbHl5TWpJd3NMQzVPVGt3Y09IS2p0REFxRmdzbnNXdm5vTGhoU2Q1U1ZsWFhnd0FGRFE4TXZ2dmpDMi90djdmQzVYTzdFaVJNMTdOdGRYZ0s1WEQ1a3lKQ29xS2prNU9SKy9mbzFlcFlxSXhvd1lNRHQyN2YxRkNCMEQ3MHhTVFN2ejBoZjAyWSsyemp6ckY1eEhYTWs4Mi92bVJDdmFZRjJMZjUybVdFL3FGN1owR2lYVnZIWmh0djhYbW8yY2VES3QzNnZYOUQyeDJmYUs0Ylpqc01HbTdrMDNXNWxLRmppUHZHTGxNdnRkYUIyeDJNWmZEaGdnYVZCVy85dVcvZi83SjEzWEJQMy84Yy9sMEZDUXRoN2IyVUl5RkxCaVlJaTR0WXViYTIxcnRacVcydS9uV3JyOTZ2MXA2M2ExcnFxMXRWcVc0cDdJeUFneU41N3J6QUNoSVFra0hHL1B3NlBJd1FJWVVUcjUvbnc4UkF1ZDU5NzN3cDNyM3UvWCs5eDgyY1lEM1FENUtaanRkOXIxU2ZwNTl2NlNhMGFEcS9hQkNnODBET01YYmVPbTkvZlk4UjRiZk12M0paK25ubEpnbmEvK1RlaWFRL3d6T0dpYmJISk9lUkEvblhpeExYMnM0Z0tFUTRKSUdzZGdvYTJHWDF3WkptR1dYaFQraVRKVXhIeUZ1ZDVHNUpQU3A5RlRrRklPeWVzNkp1Y2hZbEhyOXVPMWh0RnlIUExnL1FxQUlBT2s3Wm82TVZOTWhUZGRUNGhJYThucXpHdmtwTlh5ZUcwQzRuTmo0cHFXcmI4L0JDMy9TRWhvRjNRbFZSUW4xUlEvOGtLdnhBZkJjSkhWU1B2djc4bkNqb2x4RnljSVkzVHpCWHNQSjlRVk5PS1QrRUpaYnlhMXFwRzNxc3o1ZS9TRkZKUzIvckYyYmdXbmdnQWdDQUFSVUZaUGJlc25ucy9yWEwvTzlQTkRPUy9ETVVTMmFlL3hsWTB0QStZUDlRRFRZT3ljc2E0cy9keVQ5N0tjck14MUdIU1dubWl2WmVUbXJqQ0dSNldSS0VOMDZTa3d6Wk9Fa3U3RTJNWnRPNDMrVHhCMTFlL3hlSGQwRWdraE4wcXVQVzAvR0Y2MVZkdlRGSG9UM3c0TXUxMmNqa3hTYXBMTFAzeWJGeDZhWGZTSWdrQmJmek9ObjVucDFoS0ZJbmFPenEvdlpTWVVkcVQyeWlXeU1yWjNISTI5M3BpMlg5ZThWZW9xZlU5eDNJcW1uTXFtajljNmpQZjM1NDQ1NnJ2Ym1LbVdsZ013azVKZmxWTGZsVkxYaVZuK3dvL2xYYVlBa2drVXFpZi9ia0h1UVhWTGJYTlBEa3BUU3FWUldWVUFRQkNmR3o2VTRpNnpYM2lpd0VBSjI1bGZiclNmK0NNTTV3V251Zy9weC9YTm5lL1RCSkxaQWw1ZGNsRjdJUHJaMkxsaWhncVhHNUZOUzJmbjRuamRuUStHN2w3L3JkRDNGOFBVdXBpQVFCa2xqVis5VnU4c0ZPQy9kckVGVjU5VXBKVzB2RHorN00xYWIweVI4NC95RHYzb0tkOUtxZGRlQysxTWlHdjdwVVo2dXZ3MVhBRDhQTVJ0Ky9IWUZYMWYveEJvdEdKQ2hHRzZZcVZ2S3pNOGtNL3VCOC9xY0t3WEM0WEFHQnQzV1BBdjNuejV1TGk0bXZYcm1scTlnaVIyN1p0eTgzTnZYVHBFbFl0TXFoVE5ZcWl0MjdkdW43OWVsVlZGWlBKREFnSWVQMzExMVVJajBRaTJkdmIxOVhWNFRJV2g4TTVkKzVjWW1KaWUzdTdpWWxKY0hEd3E2KytpaGZYWUNiQmtaR1JSNDhlZmZ6NHNabVpHV2FXbkpHUmNmbnk1WktTa282T0RtTmo0NFVMRnk1ZDJwTkhIeFVWRlJFUlVWNWVUcVZTM2QzZDE2eFo0K2pvQ0FDSWlJajQ1WmRmd3NQRFAvamdBMkpVTzNic1NFOVAvL0hISDhlUEh3OEFLQ29xT25mdVhFNU9qbGdzdHJXMVhibHk1WXdaTS9EZHUzejU4dkhqeDMveHhSY0hEaHpJemMwTkR3L2Z2SG16V0N5T2pvNitlL2R1VFUwTmw4czFNVEVKQ3d0YnZudzVMa3pqYnNlM2I5KytldlVxbTgwMk1EQll0bXpaNHNXTGlaR0lSS0tJaUlpWW1KamEybG9TaVdSdGJiMSsvWHBjVFJzZ01JVlVWVlZGUmtabVpXVTFORFNReVdRUEQ0OTE2OWJoNTBac2JPeTMzMzc3eWl1dmhJV0ZIVDkrUENNalF5cVZlbnA2dnYvKyswVDNIOVVPL2NDcjdzdTVjK2VrVXVtNzc3NHJweEQxcGI5RGdQa1pYYmx5SlNFaGdjMW1VeWdVZTN2N2hRc1hCZ1YxMzFxdldyV3FzYkh4NzcvL1pyRzZ2NjZ4ODJIcDBxV2JObTNDcGdpRndzV0xGN3U2dWk1ZnZuelhybDNZeE8rKysrNjc3NzZqVXFtM2J0MGlSbkwxNnRYSXlNaUdoZ1o5ZmYxRml4WU5XZzBubFVyRHdzS2VQSGtTR1JrcEp4SjFkSFRjdTNmUHhjVkZiaGUxdExTODhzb3JibTV1aHc0ZHdxWW9lU0t4MmV3elo4NmtwcVlLQkFKYlc5dlZxMWVEUHFoMkVXRUcyTmc4MkpuZzYrdTdkKy9lZ2JjZE1vSzgyQ0pSTHJmbVdNbDlBTUFidHROWXp4eVU4N2cxc1UzNTJNOThpWHh1QlFEQVZjZFNnc3FTT01VdG5YeFBQUnRyaGlIK1VaQ0oyOW15YVB6NWRvYXhLMUUwdWNmT2ZNRE9BUUNkWk9DRXA5c3NNUGQreU02dTZHanF1NkwrTUtYckFnQzRZc0dUNW1LQnBOTlZ4M0k4SWNuQ1hjZkszOER4S2Fka1JHTHcwcldSb05LNHBrS2VXQ2kzc1pNTm5abGtHcDUrTXFRVlZYUTBZWHQrZ1lXUHBhWSt0Z2hiMUJiNUxER2tSdEJ2MnFTU1IyMmFzUXRSSWJwV214TFhWQ0NVaXZVMW1PTzBMV2FadUNtenEwUE52SWdLa1FTVkpYTks2NFF0V2hTNnI0RURQcjRoamJWdGZOaXU3RDhCQUg5VkplcG9NRXpwdW9zdGUrN3liOVNtMWdoYkFBQkRUVGlhWnV3Q0FFQUI2SlNLNmVUdTIxWnpUYjNOVGlINFRYb3V0K2JQcWlldFhSM2p0UzFXMlhYdkV5ZVc2Vnd6cjV0MWFmaFFLQUNaYlpYSm5KSXlmZ05mMHFtdm9SVnU0ZU9yMy8zUUVtQTR6a0l6dmxiWWd2M3FvbTJ4d0tKWDRtaFdXMlVKcjhHSXJ1MXY0RUFqRFRmMTJrM0hDZ0NRM2xwUjBkRmtyMlhzU1JBaURXZ3NMejNiMUpZeTdOY2xWcE9JQ3BFRWxUNXBMbTRVY2EwWUJuNEdqaVR3ci9XYmdDaWtTeXpOcld3R0FQZzZtMmhRaDF6NmZqbW1zSTNmK2VGU24ybnVGaFF5NlVsKy9hRi9Vb1dka3ROM2MrYjYydUVWYXNJdUNVMkRzbUNTL1V3UEszc3pYUVNBZ3VxVy9YOG0xM0g0UjY5blRITzNrSHVHQkFDY3VaZmphS0gzOFRKZmN3T3Rxc1oyR3BVOHBIRTZST0x0SjJOcW0vbGtFcko4bW5PSWo2MlpQbFBVSmMydWFMcVJXQVlBV0J6b3REalFpUy9zV3JMN0tnRGcwNVgrYzd4N3lmZU5yUjA3VHNYd2hHSlBlNk4zNWsxd05OZVZTR1hwSlkwL1g4OWd0M1RzK1QzeHAvZG15K1duM0h4YXhoZUpENjZmT2NIT3NGM1FKWkhLQnQyQnI4MGNYOC9wdUp0YXNmSElmUjhuaytqTWFnMHFlZDI4Q1N0bmpDUE8xaTdvQkFBWWFBKzNCQ21qdEFselBySTJZbUdLeHBlL3hlVlZjc3owbWV2bmUweDBNS1pwVU1ycTI0N2R6TXd1Yi83djc0bG5QcDRubCtkU1Z0OVcxY1Q3Y0tsUGlJK3RUSVkyY1FVQWdOK2o4OU5MR3hFRXZCdnFNZC9QVHBORzRiU0xzaXVhaUsyN3hCTHBsNy9GNTFkeFNDUmsrVlRudWI2Mlp2cE1RYWNrdFpqOTY1MmN4amJCbmt1Smh6Yk9HbWVsTHhmemxaaENycUJyeDBxL0tTN21aQktDbjJQSGJtYk85TEJpRUtvZ08wVGltUjVXb1g1Mkx0YjZtalJxUFlmLzQ5WDA1Q0wyM2RTS2VYNTI3cmFHUUduc3pIVHY3MXNCQU5odytCNW1YUDN4OHA0L1FQTjhiUzlFNWNsa2FGUkcxZW81dmY3MnBSUTN0UEU3QVFCaHZRVXNPUUpjemQxdERYTXFtcU15cW1xYWVSdkRQSlZKNHR2L1p6SUpRZmF1bmVaaFo5UWhFbDlMTExud01GOHNrUjI3bVhsNFU4K2JocUZlYnFJdXllNExUNHgxR2Y5NXhkL2QxbEFtUTlOTEc0L2R6R1MzZEp5NWwrTmlyUytYVDZRUVFhZDR6NlZFSDBlVHQ0TGRMQXkxR2xvRkoyNWxQY212cTI3aS9mbTQ2RTNDWHJxYlVvRXBST090OU5mT2RYZXhOcERLMEtTQ3V1TTNzODdleXhsMFJhTUJLbTVGOHo4RlRHZGdvZUNCYWtTUThuaTU3MitXZFhZNmY3dW4rZDVkbzlCUWhiT1pMRjZhdG5RUkFDQm53N3ZpMWxhSHp6N1hucWhVWnBOQUlEaDI3QmoyUER5eWtSODVjdVRHalJ0YVdscFRwMDZWeVdTUEh6OHVLU2xSYmFqMjluWUFBSlBKQkFEVTFkVjk5TkZISEE3SDE5Zlh6TXdzSnlmbjdObXo1ZVhsWDM3NUpYR1JFeWRPNU9ibUJnY0hveWdLQUxoNzkrNkJBd2QwZEhRQ0F3TVJCQ2tySzh2TXpNU2ZiMCtlUEhubHloVURBNE01YytZSUJJTDQrUGlNakl6dnYvL2UyZGs1S0NqbytQSGo4Zkh4NzcvL1BwNTcwdGJXbHBtWmFXMXRqU2xFQ1FrSjMzenpEWVZDQ1F3TXBORm9pWW1KZS9iczRYSzVDeGYyRk11aktMcHIxeTR0TGEzUTBGQnpjM01BUUZ4YzNQNzkreDBjSEFJQ0FxUlNhWHg4L0lrVEo2UlM2YXV2dmtyY2tOT25Uejk0OE1ETHk4dlUxRFE1T2Zubm4zOW1NcGw0OFJHWHkvM2trMC9LeTh1TmpZMm5UNS9lMWRXVm01dGJXRmlJaVVUS0JDYkh6cDA3VzF0YkowNmM2T1BqVTE1ZS91VEprNEtDZ2pObnptQTdINk81dVhuTGxpMldscFpUcGt6SnlzcEtTa3FxcmEwOWNlSUVYZ3lvMnFGWFp0VTRuWjJkU1VsSkZBb2xMQ3hzMEpIN093UnNOdnZqano5dWJHeTB0N2VmTTJjT244OVBUVTNkdTNkdmZuNytlKys5QndEdzkvZS9mdjE2Wm1ZbVhsbVpuSndNQUVoTlRjV0h6YzdPbHNsay92NytabVptQ3hjdUxDZ29LQ29xOHZiMnRyUzBwRkI2UFp1ZlBuMzYvdjM3RXlkT05ETXpTMDVPUG5IaUJKMU9EdzhQSHlCbWJHUUxDNHZZMk5pTkd6ZnE2ZlhrZnQ2K2ZWc2tFaTFldkJnM2VoK1lnVStreXNyS0R6LzhrTWZqWWFwVFZWWFZ6cDA3SFJ4NjVmT3FmQkZObURBQk84TTVIRTVJU0FpZFRyZXhVWkQwQUJrOVhteVJxRWJBd2NTSVpWYVRjTG1oV3NDNVc1ODV3RkpTVlBaMTF1WDg5bG9zOGVGYnoxZkdzYm8xR2dhWlpzVXd3TlFXRWtCZXMrbnAzaGRSL2ZSOFJTejJjekdQemFMUzhZSzFZRk9QazZVUGh4UjVLYjloWjlZVlhLQjUzU1p3aGZVVS9OTlpKbTZZU0RUOEdHUUEvVExyY21GN0haYlQ4ZldFNVJOMHVzVmpDa0t5MXpMSjVsYXBzS0xtVGg2Mmt3TU1uWEdScUxXclkrQTlqNkhrVVNQcVdXd1I5MHhaTkw1NFZsdlYzMVdKZzY2SWdwQlgydlFZRmdxa25WOW1Yc1lkY3pUS0huM211dGhMci9zbHA2ZXVqWXUyUlg1N2JTS25HQk5aaUNKUmNrdFpsa29OemtnQXVWMmZjYkhpY1lla1U1ZktvSkRJQUlBVjFsTTBTTjJYWGtGNzNkZFpsN0VpdmlwQnMxRGErZEg0QmRoSElXWWV1RWhVeUt1N201cEo5T3VwRVhCeXVkVS8rYTdGTkVjRWdJbDZ0cmhJdE1US24vZzArVlBSblljTjNYZkQ1cHA2ZXp4ZTFkTlE4T2R6U0p3cmovbm5tU2I0aHUzVTVWYVQ4WStjV1dhWVNFUkJ5R0dFVWtlQnRPdkx6RC93UStDcmIvKzUyMUtvRXIxVU5IRUZZb2tNQU9DZ2trTk5IWWQvY1AxTS9QazJ5TXRhMUNYNUlTSzFVeXhOS1dManVUQm0rbHFudG9VWTYvV2M1RzYyaGxzWGUzLzZhMnlIU0p4WjFqVFp4Vnh1NUliV2p2TTc1ak0xTlFBQTFzYmFReDNuMXp2WnRjMThFZ241NXMxQS8yZnBNRlFLT2NEVklzQjFvQkl3bkY5dVp2S0U0b21PeG52Zm5rWW1rN29YZDdNdzBOWjgvK2VIUlRXdEdhV05jZy9QSlhWdFAyeVk2VzVuaEdWbUtiT1c2aVplaDBnTUFHam1DdSttVkFBQXBybGJCbmxaeThsUG1MKzFqYkVxbmxNNENibTEwVm5WQUlEcEV5eXdIWHM5cVRTdmtxUFBvbisvWVNaZTdlVnNxZi90VzFQWEhyelR3aE5kVHl4ZEU5S3JXVkpwUFhkTnNGdDNDZzhaWUhrMEtVVU5BQUF2ZStNVjA3dTFMU05kUnBDWFRaQlh6eDNrdFNlbCtWVWNBTUQyWmI3Qno1SlpkQ2prSUM4YlQzdmo5WWZ1dFF1Nmp0M00vR0dqdkoxS0hZZC9lRlBRK0dlWk12ZzVKdXlVSkJQT01RREE5eHRtRVpVZ013T3R6MTcxZjMzZlRWR1hORDYzZGtnaTBjQVk2VEw4bkUyVEN1cjdpa1QzMHlvQUFKNzJnelN3UnhEa216Y0Q5bDErK3JTUVhWVFQrdEh4NkltT3htOEV1WGphSzZpYXhCRjFTWTk5TUFleks5S2drdDhLZHEvamRFUmxWT1ZWY3RyNEl0ekdhS2lYVzd1Z3kxU2YrY09HV2JoTUhPaG00V1NoOSs0UGR3V2Rrdk1QODVRUmlmaENjWUNyK2RlcnBtQ25ycVVSNjZzM0pyOTk4RTVEcXlBbXF4b1hpYnJFMHVNM013QUF6cFo2QjlmUHhOY1k1R1V6emxKLzg0OFBCTThTa2NZTUZKV2k2VytDemdiRTQrVG8yWEtUV1N6cmpac0FBQnJHSnVMV0ZzMStFaXNZRGc0QWdLN0dCaTBYRjRDaUpPb2diaXkvLy83N3ZYdjNPam82U2t0THRiUzBkdTdjT2JKZHJwT1NrbTdjdUdGcGFmbkREei9vNnVwaXdzcU9IVHRVR0txdXJxNmdvSUJDb2JpNnVnSUE5dTNieCtGd3Z2amlDNnllU0NxVmZ2MzExekV4TWFHaG9VUXJsc0xDd21QSGp1RWRwcTVjdVFJQU9IejRzSVZGOTlkNFcxdTNwV05LU3NxVksxZGNYRnoyN3QyTDZSRTVPVGtmZnZqaHp6Ly9mUGp3WVYxZFhXOXY3NVNVbEx5OFBMd0JYR3hzckV3bW16ZHZIamJPZDk5OXA2bXBlZmp3WVN5bm83MjlmZjM2OVNkUG5nd0tDc0tjbFFBQXhjWEZ3Y0hCMjdkdnh5TTBNakk2ZVBBZ252S3pjdVhLdFd2WFhyMTZWVTRrU2sxTlBYWHFGTFlQYjk2OGVlalFvWWlJQ1B6Wi91REJnK1hsNWVIaDRlKzk5eDZXU3lVV2kxdGFXcFFQVEk1Rml4YUZoSVF3R04zZjZ2djM3NzkvLzM1c2JHd29RWjE4K1BEaGxpMWJNS1dwbzZQai9mZmZyNm1wU1VsSm1USmx5bkFPdlRLcnhxbXFxaEtMeGM3T3pzbzNFZXQ3Q1A3M3YvODFOamErKys2N0sxZXV4S1p3T0p4dDI3WkZSa1pPbWpUSjE5Y1hFNG5TMDlNeGthaXJxeXNySzh2Q3dxS3lzcExENFJnWUdBQUFNak16TVRuSjN0NSt5NVl0NTg2ZEt5b3FDZzRPN210Y25aU1VkT0xFQ1d3cDdGQmV2MzU5WUpFSSs4NWZ0R2pSMGFOSGI5NjhpU3U1TXBuczZ0V3IrdnI2MDZkUHYzVHBraktiUC9DSnRILy9maDZQdDJuVEpsejB1WDc5K3BFalI0Z2pxSHdSVFpzMmJkcTBhWmhiMDVvMWE2Qng5ZGp6QXBSV2pqaVBHbkl4aFFnQUlFYWxOMnQ3ZGZzMm9IWGZhWTNUTmplaDYrQ3ovVm45aERoYlJtc0YvclBDNHJVQlFBSDR1ZWdPMFVIbVNsVWlNVVVGRjYyR0g4T2pobHhNSWNMeWFLN1dwUFRlV0szUjNsaVY2WkwxM0xxWjBIVkN6YnlJTjFNeWdBN3FqdVNtWTZsTDdYR2QrS2M2bWVpcDNDV1QvRko4anpqRUpNT1JiNVdhMzE1N291UkJoNlFUQU5BbUZqUjM4aWdJYVFwaFJaY3I0NGtiUXR6VlZneERKcVg3d1MrMk1WL08wUmtCUUZlRHlTWllVSnN6dXRVNkRSSmxvaDV1QUFMeTIydHhoUWdBVUNkcy9hMDhacGpiVlM5cUk1NUxrZFhKZUdVYzhTSnkxYkhRSVJ5Q1A2dWVFQTlCU2t0WmRFTlBDUURrWmFCZDBOMGNRSnVobEtnaHh4UVhjN2tNaUJrVHVyK1JNSXNpREdOZEJ2R1JGUU4vYUsvaktNZ0hESnRrejlTVWYwQlNjcHdPa2ZoMmNqa0FZTUVrZTM5RkJWT0R3bWtYeHVYVUFnRGVEbkVuOXpabUhtZWxqeVhYWkpiSjU0cTZXT3U3RDhYVUtUS2hlTVBoKzNHNXRSNzJScnZmREhoempxdXVGdTFCZXVXNkgrN0daRlhqczNXSnBZVTFMUUFBaGNWZi9kRWhFbU5sV2VrbERYZFR5cis1a0xEemZJSk1oaHJwYUs2ZjMvMk80V3BDQ1FCZ1NSOC9JQ2FkaXBuWDlOMUdHcFc4Y0lxRDNFUzZCZ1VBME5BbUVFdjY3VHQ1UGFrVVUwK0MrNVE3R1docnJwdytEcXNqYTJpVlB4a0MzU3pHRTJxcEFBQXpud2xEbFlSempIZ200TEFZTkR0VFhVeHA2aTh3MVFqenR3TUExRFR6aTJwYThJa2RJakZXRmpkd0doRWUyMy9mbnZiWnEvNm0ra3dBUUhwSjQvWVRNZHRQUkplenVmMHRzbkw2T0RsRDY1a2VJM081YlFyemxFc2tOTlpsaFByWkFRQ3l5NXN4SFhOUTNnNXhKNG9zVkFwNStnUkxUQW1WUFN0K1M4aXI0d25GQUlEMTh6M2sxbWhoeUFxZkxIOXFEWXZhYzdLWWlRUC9RMk05d1VOYjBQWUVNUW9HclhGbzZYNWwvb0gyd1YrLzlVVjNTb0R1bEFDS2pvNkdzWW1ndkZ6aFBJTHlNa3hJc3QzMmtlMkhIMnNOMXMrK3NMQXdJU0VoTXpPVHorYzNOemRqbFVFcXhOWWYxNjlmeCtwY3NJZFNBSUN1cnU3R2pSdUhORWhyYTJ0Y1hOeG5uMzNXMWRXMVlzVUtGb3RWVUZDUW41OGZFQkNBTzg2UXllUmx5NVpoV1RQRVpaY3ZYMDZVRHlRU3liTzJBQUNQQi9zaElpSUNBTEIxNjFZOFk4WGQzZDNOelMwdkx3OHJ4TU9lOWg4L2Zvd3ZHeDBkVFNLUlpzK2VqYVZYQ0FTQzFhdFg0MVUvMnRyYWMrZk9GWWxFYVdtRUZISVVsYXZmY1hkM0oxb3NXVmhZMk5qWU5EYzNDd1M5REJQZWVlY2RQTlI1OCtZeG1jeXlzakpzUTZxcXFwNDhlV0p1YnI1cDB5YTgybzVLcFpxWW1DZ2ZtQnlMRnkvR1pSb0FBTlpScnJLeTE3dFZKeWNuUEJlSnlXUmluZGZ4WENHVkQ3MHlxOGJCRG8yMmRxLzNIL0h4OGNFRXNJSXlITGxEZ0oxTFRrNU94Sm92QXdPRHQ5OStHd0NBbFlsNWVYbFJxZFNNakc0WHdxeXNySzZ1cmtXTEZoR1RpVEl6TS9YMTllM3RCLy9xWHJkdUhhWVFZWWRTVTFPem9xS0NlRTcyeDl5NWN4a014bzBiTjZUUDZyNFRFeFBaYlBhQ0JRdmtrcFVHWUlBVHFhaW9xS2lveU1IQlljbVNKZmo4NGVIaGJtNjkzbVFNNXlLQ3FKY1hPNU5JTlhDRkNLTk8yRUw4RmUvZjVLTFQ4L29YQVlEWU1neDdEc2QvSG1wU1JvT0lXOTY3TkV5Q1NuTzUxVk9OeHVNRFVoQ1NCSlZqOStEdEFBQWdBRWxFUVZRTlA0WjhicTk4d3VxT1hsVmdkSEwzUTlIb2JhektaTGRWNGJrOENBRHJIZWNzc2ZKLzNGandxQ0ducHZjaDZ3K2lVeklBSUxwUlhvOW83R3l2RVhDc0dOMWZ2bzZLZkhPR3lmWGFGTGtwOWxvbXhHcXY5VTdCTWxUeGR6MENnSjZHVnNlemtra3lRdkxVdFhIWHRiWmhHcHJTZFkzbzJ0VGVsa0RNWng3WWRreGpDdEx6bkJuRmxzK29WeTByaWtoaGV4MVIyK3FRZHJaMjhYSDNKYnl3enBGbFNsd3FycWxBYnB6TXRrb2xLd2NoL3c3SXo4eFFSRjJxdk1Edm0vakExTlRRMWFLMThUdjdQbGpLWkxLYVpuNVZZM3Q5U3dmMkR6UDZFU295dlBmb1gyMFpkSnpNMGthczFDdkVXMFdiNTh5eWJ2SDBzOU9QKzM0cTdKSmdRcEx5TWZmbGRuTFp6OWN5U0NSazJ4S2ZzRW4yQUlBQVY0dmwwNXgvdVpGNU83bDh6NlhFZGtGbitHUkhBTUNqekNxeFJHWnR6TEllU2laUlVVM3JoOGNleVUxMHN0RDc2dlhKbU1qRmFSZldOUE1CQUJlajh2K0lsdjhxNkpKSUZXNmpuYWtPcTQrZU9NM2RJcU8wc1k3RDMvckxvN2VDWGYzSG1jbGxaSERhaFppVHp0UituTHo5eHBtZXVwTU5BQ2lvYmpIcExYRDByY05pMEtuNkxIb0xUOFJYMUNlK21Tc29aM1ByT0IzMUxmejZsbzdxcG5ZQWdIQ2s4MU1talRjMzFORnM1Z3FqTXFxY0xidmZCOFJrVllzbE1oMG1iYXE3VXRscVdBYk5qQWxXRDlLcmZvL09yMjNtWjVZMWJmN3h3ZnNMSjJLbmhCeWU5dks3QXM5WEdzN2x4cUJSM0JTbFdVMndNL283cmhoVG9GeDY2M1I5MGRLazJwcnF5RTIwTUdBQkFGQVVDRHJGbUs4V1ZvSElwRk1WWGl4OUhiaUhBOG9yQUgzYVI4alBnLy9RZEI4MDNSOTQ1aDVvcG9pMnB4THpLY1lnYUhiZCtYTjJIMy9TOTZPR3E1R0c4eFJYb2lsazE2NWRnWUdCWXJHNHNiRXhLaXJxL1Buekgzend3ZW5UcC9YMTVjczJWU012TDQ5RUlrMmFOSWs0MGNsSjJSZDR4SWRWN0hsMXpabzEyTENZQzh5Wk0yZndUN0ZpdFByNmV1SWljcyszYytiTU9YZnUzTmF0VzVjdFd4WVdGb1kvM0dKalVpaVUyTmpZMk5oWWZDS1B4OFBHeElwcjZIUjZYRndjWmtQRDRYQnljbkltVFpxRTdTc3NwUEx5Y21KSXhjWEZjaUVaR2hwaTJnMlJqbzZPOVBUMC9Qejh1cnE2MnRyYTZ1cHFySkNLcUpWZ0ZXMFlaRExaMk5pNHZMeGNLQlF5bVV3c2gyWDY5T2tLbTc0cEdWaGZTa3RMTXpJeUtpc3I2K3JxOEpDSU14QkRBZ0NZbVprQkFQaDhQcjVlbFEvOW9Ldkd3UlJBT1VGTlQwL1AxOWNYUzZmQ2RnNFJ1VU9BN1ovSmt5ZkwvZEh4OVBURU5TODZuZTdwNlptU2t0TFMwcUt2cjUrU2tzSmlzY0xEdzgrZlA1K2FtaG9TRWlJVUNyRUVKV1Z5Q2JGVU9Bd3ltV3hrWkZSVlZZVWR5b0VYWkRBWUlTRWhrWkdSY1hGeG1LVlVSRVFFaFVKWnNHREJvQ3ZGR2VCRXduYkZsQ2xUNUxiQ3lja3BON2ZuZ1dzNEY1SHljVUpHZzVkUkpHcnY3VS9jMGR1M0NEL1g5UW1HT0JTRWJLSFo3NTlBVGZMUTJpVTJpQlEwSUcvdTVNbU55Wk9JaGgrRFhKLzdka212WDBtanY3RXFrOVphbnNncG5telE4eGZDaUthOTFNcC9xWlYvUm12RmlaSUg5WXAySXhGZGdwNGxRV1djM25zWWc5UEZ4MFVpRm5VSVBWK1VwTEpEdnZHSGZtOHJicm5lYlhMZ2U5dEQxK1k5NXhCajJrRGZtUGpSbEJQeTJIMTJGTGRydUJiZDNEN2VUTzFpSVM0UzRVNURlb1NON1pKSm12c2NnbEZxS2dkNWJzRVRFeHJhVkRuMFRMcUN2MWxZNXlZWjJxTmFpaVhTUDZJTHJ5ZVd0UElWM1NrcXVpc3o2cDNiTXFSeDJLM2RGNVNOaVlyMVdVMXQzZUxJQURrVVhYMnlaaFRHckJDQlNIejhaaFlBWU5FVUI2SWNvRW1qZnJUTTE4bEM3MGhrMnBISWREMHQrbVFYOHo4ZkZ3RUFWUGIwSlpNUUhTWnRuS1grTEUrcjZSTXM4Y1NvcHJidXZUU0FQcWhvR3hWOExTK1k1RkRWeUx2NnBLUzR0dlhMcy9HbWVveXdTUTRMSnRualBlQndzY204ajlzM0J0N2NyYTNQa1dYUUZKeGptRWVWbkpOM1ZFYmw3NDhLS2hyYSs4NC80bVpySkJJeXo5ZjJ3c1A4Nkt5YTlmTTlNSmVUKzJtVmcxcFc5NFZNSnMzMXRRMzJ0cm1YV25IaWRoWlAwSFhvbjFRdFRXcmZGb0Y5THpjTlN2ZlJKTzZKb1Y1dTJnd05oWTlHZU1ta01wbEVqRDYyWXZoaEloNnB4allCQU1EQ1VFdmhHaW5ra2N5bVI4Yi9EN0Y4YTVDWkpPMG8reDgwOTJOZ05JL2tmV0VFMXo0QVppdGZxZm4xVlA2SFcrVzhxK3N2LzFGNzVyVGZYYVcxcW1kUXFWUUxDNHZWcTFmeitmeUlpSWpJeU1pMWE5Y09QMDZaVE1iajhRd01ET1RTSEpUUGVuQnpjeU9UeVRRYXpkcmFPaWdvQ0hjbXh2U2c5UFQwOVBSMHVVVzZ1bm9wdjBUM0ZnREFHMis4d1dBd0xsMjZkUGJzMlFzWExzeWJOMi9kdW5WTUpsTW1rM1YwZEFBQUZOYnNZR1BTNmZUQXdNQ0hEeDhXRmhhT0d6Y3VKaVlHUmRHNWMrY1NRN3B6NTA1L2l5dU1CMHQ3T1hEZ0FKL1BOelkydHJhMmRuZDM3K2pvYUd4c1JORmUzMDVFd1FnQWdIVjV4K2JCV3ExakdrMWZsQXlNaUVnazJyTm5UMUpTRXBWS3RiZTNOek16MDlmWGYvVG9rZklocVh6b2xWdzFEaWIzVkZaV0V2dVV1YnE2WW5iSVRVMU5mYTJ5NVE0QnRuOE1EZVZsYm13MlhIN3k5L2RQU1VuSnlNZ0lDZ3BLVGs3MjkvZW5VQ2hlWGw1cGFXa29pbUtHUkg1K1N2VTNrQk9EaVB0dFVCWXZYaHdaR1JrWkdUbGp4b3p5OHZMTXpNelpzMmYzUGFrR1lJQ2pobFdOOWEwQ2t6dHF3N21JSU9ybFpSU0psSVJLVW5ibkRMV3FYS2JvMnNiY2FuQ0VVdkdveE5EUHQ4cm9iZXh3K0wrOGF3c3NmSlphK1JOTGxnQUFYbnEyQjd6Zi9EVGo0Z0QyMkFBQWhIQnpLcFpKRkc0NjhRNVJMT3UzY2tGbCtvb2d5dTlxL081Nm5MYjVWKzdMOE9TZ0RrbG5FYStlTFdwckZIRzk5ZTF3a3lrY0RYS3ZWWFRLNUcrNGFlVGhHbGNyQ1kyd3NhaWlrNDlLR3JKMU1lU0Z4a2hIRTB2OFNTMXVHS1ZWb0NqNjFXL3hxY1VOSkJJUzRHcU8yYldZNkRKTTlabXYvdTlHZjgrZmRBMzVVMUg1Y1hEVmc2eGttN0crTVQvN0lYTG5vcjVWYi8zUk4rYitTQ3Rwd0FKV1dKY1VQdG1oalM4Njl5RHYvLzVNbnVscFZkblFibTZnRmVUVmIzY1loVXgwTk42L2JxRDJOL2cyN2w0ZDBMZWRmSDlnbFdWeWtFakkrNHNtaHZyWi9oMVhISk5Welc0Vi9Ib24rOC9Zd2s5WCttUGxmcmhHTUdnYkw1WGJHVjk4bUhmMmZpNEF3TVhhWU5KNFUyc2piUk05aHFrZTgrRGZLY1RPYUNOSXFLL2R4YWg4VHJzd3M2eHBvcU1KdTRXUHBjbk05eHU4WUtFdkpCSXl6ODl1Z3AzaCt6OC81QXZGeDI5bVRwOWdxY0xmZHhVdXQvN1dnbDlIQ2crNmFtQmpVdnNSZzVSODBCcEpLTnFJNVZ1QXJJVm1iVUFyanlNMkc4WmduU1E2M2V2eWxjdzNYa3RaRUdxMmZLV21uVjFYUXdQblVSVG5VWlRuaFV2TThjcTJrK3VMbTV0YlJFUUVscnVCSDluT3prNWlkek9oVUQ0OXNOODRTU1FTaWNUajhWQVVKWjRrdUlQSm9PelpzMGVoYVE2V1AwSTBrUmtnQnJsZmx5MWJGaDRlL3VqUm84dVhMOSs0Y2FPNnV2ckFnUU1rRW9sS3BaTEo1R3ZYcmcxdzFjeVpNK2ZodzRleHNiSGp4bzJMam83VzF0YWVQSGt5TWFTZmZ2cHAzTGh4L1MzZU54NHVsL3ZkZDkvUjZmVGp4NC9qbFVwYnQyNXRiR3pzWndBRllNLzVtRlRVRnlVREkzTHg0c1drcEtTbFM1ZXVXN2NPeTA1S1RVMTk5RWcrc1hRQVZENzBRMTIxa1pHUnBhVmxUVTFOWW1JaVZwaW1UR3pFWDdGenUrL2V3MExGMjVuNSsvc2ZQWG8wSXlOandvUUpWVlZWbUN1UXI2L3Y0OGVQTWVkbUVvbEVOTU1hSlN3c0xQejkvWjgrZlZwZVhuN3QyclcrMlhiREFkdmhtR3BHUk82b0RmTWlncWdSS0JMMUMxOHM2dmxaSWxyOTVLZVJHbGxiVWNhS0pTRjVwMFBTS1VHbG94cURIR08yb2lFaEEraTEycFJiZGVuK0JnNVRqVno4RE96eG51c01zc1lhdXhsN2NpTUdXSnlZTXFaSjFpQzJjc014b3ZmazVyU05RbFpMMzN0UXZxVFhEZE9IYWI4TjJocHZsZTAwWENHS2FjdzdXbndQTjJ5eVloaUFQdGxGUWtrdkFkNklwbDNNWXhPbm1BNll2alNDQ0tVOWtkQklWRzJxWnJ1NDErYVBXU1NRNXdRRVFYeWRUQitrVjViVmN6TktHekVubXBFbE1iOE9VNkMrZW4zeVZQZGVIbW9EV05nTVp4dzhBNktoVldCcE5KQi9jSDlvTTdxRm9icVdEaWVMa2MvV2JPSjJYM2NtZmJ4ak1GYk5kaTJzYVUwcXFMLzF0QnhCd1BibHZpT2JaTkY3RzBmR3I4ZkJYRy9IU3YvTjRWNDNra292UFNwb0YzVDk5L2ZFczl0RDlWaDB2V2NKYS9YOXJLdnhXVnFUOHRsWVJMZ2RuUmVpOGdFQWl3TWMzMXM0a2ZnUjVzcytHaGpyTWYyY1RaOFdzaCttVjAxME5NSFNpRHp0alZRNzVUQXNERm56L2V5dnhCWTJjWVYxSFA3QTd0Y0tVZUZ5RS9mVGhxKzZxVHZWMUZoUitwaHFZQjBQbS91VU1XSndPOVR6c2hveFd3YWE3cUVsM3lIbUt3RjFKRXZlK29ObWF1Wjc4MDd0K1hOTmQyN3pNak1ZRG82NkFRR1RvbU5wcHFwNHFPR3cyV3hpcGdQMmhGeGZYNDlYbEFnRWd0cmEyZ0hINklXVmxWVmxaV1ZCUVFHeGJ6ZnU3YUl5bUo2U25aMDlxRWlrRUEwTmpibHo1ODZhTmV1ZGQ5N0p6TXhzYkd3ME5qYTJ0N2N2TEN3c0tTa1pvQ1RLMjl0YlQwL3Y4ZVBIaXhZdHlzL1BYN3AwS1o1a1lXOXZuNUtTa3AyZHJid1dnM2xDQ1lYQ3VYUG40Z3FSUkNMQlJUb2x3UUpPVGs1ZXRXcFYzNGR6RlFMRDhyTldyVnFGMTYrVmxaVU5LU1NWRDcwS3ExNjZkT21SSTBkKytlVVhOemMzRlFxYXNOMlNuSndzNXhXRjFhbmg1WW9XRmhibTV1WVpHUm5qeDQ4bmtVaFlPWnUzdHpjbVkyVm1acnE2dWhJRlRleEFLT00wTkZTV0xGbnk5T25UbXpkdlJrZEh1N2k0RE9sOEd4Z3JLeXRzdzRtbTZSS0pKQ2RIUWRkSWxTK2kwZHN6a0VINWx4aFhFNU1VR0pTUnVjT3VKdmdFYTFIb3Rzd1JzMVczWWhqSTZVUTZWSWFiYmsrbWR6R2ZQZG94eURGbUt5S2k1RkdUb05LRTVxTDkrVmMzUGoySm0zQURBTngxNVhQajVTanByWXo0R3NoYlZKcHI2aEdydmVUTXFrYUpxdDdaVCs0Nmcyd0ZHU0VSemNKL3I0d25XbnJiS0RwU2NvVjR2dnJ5R3o3ZFdQVTNoME9pUWRUTGVjN2Z3RkZ1aGtDakVmdHpCWGxSV0Q2dCsyN2c0Ri9KUE1ISVA2UmxWelFEQUZpYVZMbEgxdHBtWHRkUUh1Q1ZIMmU4VmZkajN1T2NRWHJLNG5ma2N2bWt6cys4VVJMeVJ1VmJpUG1zY1R2bTFLTXdNTXcyR0FEZzQyU3FUSC8wb1dKdW9LV2xTY1c4aEVkd1dDMU5qVmRudXV4YUZRQUFFSFJLMGtvYUFBQ20ra3g5RmgwQUVKK3JlRjFZZnpRU0NYR3pHY1Q3UmlFRjFSek1oV3ErbngxeE9vcWlGUTNEc3R2c3ZpSHVKOE1GS3hXTXk2M3RFa3NmWmxRQkFPYjcyeW1jVTNtb2VBV1pUSlcwR2hVdXQyYXVzSy81RkFBZ1ByZTJQeHRzbGJFejA4SFUyK3BHQlZXQktjVnNSUXVOQ1k2ZkFRa2ZMZGszWmlzazBlbFc3NjczK3VQS3RQd2lueHUzSEQ3L2NwZ0tVWEZ4OFI5Ly9BRUFtRFp0R2pZRksrLzY2Nisvc0NjNkZFVlBuVHJWbnp1TVFqRG5sS05IajJLK0pKakw4dG16WjRjVEp3Qmc0c1NKK3ZyNmlZbUpVVkZSK0VRVVJhT2pvd2RlTUNzckMvK1pRcUZnT1RpWTJUUG1TLzNqanovaW9XSUpKc1JGU0NUU3JGbXo2dXZyTVlOZXZOWU1BSURaVjErNmRLbWM0Q25lMWRVbFo2UXRCeWFGVkZUMGREZzVlL1lzTVFCbHdKcXA1K2ZuWDc1OEdaOG9GQW94c1VtRndMQ284UG5aYkRiVzBHcElxSGJvVlZoMVdGaVlsNWNYbTgzKzRJTVBrcE9UaWE5eVMwdExCNDNUMDlQVDF0WTJQei8venovL3hDZXkyZXd6Wjg2UVNLVEZpeGZqRS8zOS9ldnI2eDgvZnV6cTZvcnBwNmFtcGhZV0Z1bnA2Y1hGeFhLMVpwaGNwV1JiK2lIaDQrTmpiVzE5L2ZwMVBwOVBERy80K1ByNk1oaU1sSlNVaHcrN20ydkxaTEpUcDA1aDJqSE9NQytpMGRzemtFSDVsMlFTZFVwN0hwdGR0UzBwQ0JuTHhCa09tVzJWTW9EaTdpcWJuVUsrekxwTWZEN0hISjJkV1dZNTNLR3ArQm9reW1hbmtJUDVOOFNvRlBNQWVzOTVMdEdFT0ttNWVMUmprR1BNVmtSazRLUG14REtyN0dnaXhzRHA0dCtwejhEdHFNbklJQkpuZGx1VlFOckplR2Judk5wdWVrRjdMUzViYUpBb201eEM4SmxsQUUxb0toeWhMUnNJVGlldlJzQ3hmR2FFOUtwTllFcExXVi9iSUc4OXU3VFdjaXdIaWtTb205UFZZT0tiTU1YUXlVR1IyWGFOZ01NVkMvQWF2Umttcmc4YnNuT2ZXWmc3czh6bW0wL3N1OVJva05QVzYyeDUxU1l3dmJVQ040ZWFaK2Jsb3ExczFRbmtYNE9EdWQ2aUtZNVhuNVN3V3dWYmY0bjY2dlhKZG1ZS0VzcWEyZ1IwRFFxTE1XVFJYeXBGQVFBaXNiUkxMQ1gyTXpyL01HK1V4bkV3MTNPeTBDdXViZjBqdWlEQTFkekdSS2YzT0RMY2x3ZTNkR25tQ251UG9HdHBxRlhUekkrSUt3NzJ0cFZ6MHBISlpIbFZMY05wcVk0dmUveG01bi9mbmlwbllTT1Z5cTRubFo2NDFYMWJsbExFdnBkYUVkS25LZGd3UVJCaytnVExXMC9Mczh1Ylk3S3ErenJnWkpVMWVnellrUjFIMUNXUnEwaXlOK3ZlNTdoamRLaWYzY1dvL05UaWhxaU15aUF2RytMTW5IYmhsZGhDQU1Bc1Q2dStydGpLZ0owYkFJRDIzbGJXZDFMS203aktGdGNvQkRQWWF1NW5rTW5qelEyME5UbnR3c3N4aGJYTmZHMkd4alIzcGZxTlhrOHNuZWhnM0RmblNDQVN4MmJYWURJaTF2VnNxS2gydVoyNm5mM3BLLzdFS1hFNU5WaHZ1M20rSTNuaUJicWFuMytRQndBNGNUdHI5K29BWXVWSWFqRWJrNlhVQXNLd0JWWnZvdFcvQWFldkVJcGk1NndSSjk3YlUwd29rL0dPdUtvOXhJS1hTNWN1M2I1OVd5YVROVGMzWTAvbTgrZlB4ODJHdzhMQy92bm5uOWpZMkpxYUdnY0hoOUxTVXJGWWpQMmc1UGdyVnF5SWpvNHVLQ2hZdTNhdHA2ZW5TQ1RLeU1nSURRMk5qSXdjVXB4eVVLblVqejc2YU9mT25YdjM3cjE2OWFxOXZiMVlMTTdLeXFxdnI4ZjduU2xrMTY1ZGhvYUc3dTd1WkRJNU56ZTNzckp5MXF4WldLdXA4UER3eDQ4ZloyVmxyVm16eHN2TFMxOWZ2N2EyTmowOS9iWFhYaU4ySDVzOWUzWkVSTVR0MjdjZEhSMkpyYXpzN2UxZmUrMjEzMy8vZmRPbVRUNCtQbVptWm0xdGJXbHBhWFoyZGdPVVFibTR1QmdiRzJka1pIend3UWVPam82RmhZVWRIUjJPam81NGp6QmxJSlBKbjMvKytYLys4NTlmZi8zMXdZTUhMaTR1UEI0dk96djdqVGZlc0xLeVVpR3dtVE5uNXVUa2ZQbmxsOU9uVCsvcTZrcEtTdkwzOXg5VWdKTkR0VU92d3FwSkpOTHUzYnYzN3QyYm1KajQrZWVmczFnc1MwdExGRVViR2hwYVcxdHhWYUkvRUFUNS9QUFB0Mi9mZnVMRWlZY1BIem83TzNNNG5PenNiS0ZRK041Nzd6azY5cndLblRScFVtUmtaRnBhR3RiNERNUGIyL3ZXclZzeW1jemZ2OWNYb0tlbko0SWdmLzMxVjFOVGsxQW8zTFZybDNLN2JYQVFCRm0wYU5HUFAvNklkYjRmcVdFeHU2Sk5tellkUEhodzM3NTlOMjdjTURNekt5d3NiRzl2bnpGalJreE1Udy9sWVY1RVhsNWVzYkd4Ky9mdm56eDVNb3ZGV3JkdTNRaHVBbVJnL2lVaVViMndGYmNmTnFDeC9tL2lxcXkyU2l1RzRZOUZ0MVYyeG0zdDZvaHR6SjlwM08wcTc4UXlPK2IzN3QzNnpGcGhpMERTcWFmQmROWTJuMkxvbk5aU3BvSnVNc25BNmJEdjJ4bXRGVktaMU5mQTBaUlE5TVFWQy9BK1hLTWF3NWh0Ykg4TWZOUkNURDM4REJ4aUcvT3oyaW9iUmUwSWdsZ3pERmJhOVB5Skt1Y1BVb010a29uL3FVNSt3M1pxOXlvMHRJNzR2SjNFS1drUXRXbFJOUDBNSEF3SXRzb1AyTm1ET21HUEZKRTF5ZTg3ejhOK1psSm9oMzNXUEdCbmwvTFpiVjBDSm9WbXAyVTgyZEJaZzBSWmwzUU1BQ0NRZEhiSkpIaUR1WS9HaC8xZGxkUXVGcnJwV002MzhPNXZGVkVOT1Vzc3UvOENrUUR5amNjclNjM0Z0Y0lXRTdydUZFTm55bUQ2MmtoUkpXZ3U1TldOWTNYcmVnWWFXa2Q4MWlRMEZYSEZBbWR0czc1dVNpT0dwaVZwd3JEdUtTRkswZFVzeTFUbEQvYkdCWjcxTGZ5bmhlenFKdDZHSS9jRFhDMzh4NW1hNlRQcEdoUytzS3U2aVo5VzBwQmEzUERUZTdOVkVJbkdXZWxoVlQ5Ny8wamF1TURUV0pkUjM5Sng0V0ZlVWtFOWhVeVM5RlBxTXN4eHRpeWErTkh4YUVHblpPc3ZqMWJOZHBucVpxblBvcmZ4UldrbGpUZVNTbjk2Znc0Mkc1VkNOdFZuc2xzNmJpZVhCYmlhV3hocVZUWHlITXgxRVFSWkYrcXg2M3lDb0ZQeTRiRkg2MEluVEhFeDE5TFVhT09MMGtvYS9vd3RzakRVR281SVpHNmdOWHVpOWNQMHF2VFN4cmNQM2xrYTZHeG5xczJrVTF2NW9weUs1dWpNYXN4N084emZIZ1hvcmFmbC8vZG5jbWxkMi9RSmxsSVpLdXlTVEJvL3JJd0RuTmRudWNSazFYU0l4UHN1UDYxdTRvVjQyeGpyTVlXZDR2eXFsdXRKcGJrVnpWZStYS2pNT0orY2pQRjFOcGt4d2NyYW1JVWdDTHVsNDllNzJRQUFFZ0ltT25iTFRDdW1PY2RrVmRjMDg3KzdrbHhTMXpiWHg5WlVqeW5vbEtRV041eTVsOFB0Nk5UVG9yMGI2akhZcWhUalpLR0h0ZTc2NldyNjl1VitUaFo2ZkdIWDdlVHlzL2R6TWNzdDFZWUZBRmdicy9Lck9CbWxqVThMNmljNkdsYzM4YXlOdGZIU1A4eSsrbUpVL3BYWUFnQkFpSSt0a3BiVm1XV05SeUxUdkIyTi9jYVpPcGpwc2pRMWVNS3VjamIzZW1JcDFuSnUyVlRuSWJsZjQ2aHd1VkVwcEljWmxhSXV5ZXRCTHRaR0xLNmdLeXFqNnR5RFhBQ0FxUjVqeGZTUlRDOTFNTmViNm1ZUmwxdWJtRisvODN6QzZ0bXUxc2JhN1IyZDBWazF2OTNQc1RSazRUVnVZdzlpL1M1YWZSYXdJNEhscXJGWm8vdnhrNmlrNThVYlErbXVZVGhGUlVYWUQzUTYzYzNOTFR3OEhFczh3VEF4TWRtL2YvL0preWNMQ3dzYkdocDhmWDAzYjk3OHpUZmZLRDgrblU3Ly92dnZ6NXc1RXg4Zm41Q1FZRzV1dm5Ianhwa3padzVUSk1LZTJBOGRPblR4NHNYYzNOemk0bUlqSXlOSFI4Y2RPM1lNdk5TU0pVdWlvNlB2Mzc5UEpwTXRMUzIzYnQwYUd0cmRESTVNSnUvZHUvZktsU3VQSGoxNjh1U0pwcWFtcWFucFcyKzlGUjRlVGh6QjJkbloydHE2cXFxS21FYUVzWGJ0V2x0YjI4akl5S3lzck96c2JHTmo0MW16WmhFYnEvZUZUcWZ2MjdmditQSGplWGw1VlZWVlBqNCttemR2L3QvLy9qZlV2VEYrL1BpalI0OWV2SGd4TlRYMS92Mzd1cnE2M3Q3ZVdFbVVDb0V0WExoUUxCYmZ1SEVqS2lySzFOUjA4K2JOcHFhbVF4V0pWRHYwcXEyYXdXQjgrKzIzVDU4K3ZYdjNibDVlWG5GeE1ZbEVNalEwOVBMeW1qNTkrcUJlUlhaMmRzZU9IYnQwNmRMVHAwL3YzYnZIWURBOFBEeFdybHhKRkFjeDNZZEdvM1YyZGhKYnR2bjYrbDYvZmwxUFQ4L0JvVmVPdjQyTnpVY2ZmWFR4NHNXWW1CZzd1K0htaDhvUkVoSnkrdlRwSVhXK1Y1SjU4K1pwYVduOS92dnZoWVdGbFpXVjN0N2U3Nzc3N3Q5Ly8wMmNaNWdYVVdob2FIVjE5YU5Iang0OGVCQVdGamF5OFVNRzVsOGlFajNsbEJBcldXeVpSbGpCRkdsNExVWk9sMGE1NlZqaVBadjBOSml2MmlqbGN6WXdXTTZPR1YzWHpNeEw3aU1VZ0YrSzc0bWtQVjZQb3hSRFg4WnNSVGlESGpVZEtpUGN3aWZjUXZHYnJyK3Frd1pkUlVSMWtvdU9oYmRlOXhldUJva3l6VWhCeTU1aUh2dlgwcWkrMDBlSmh3MDVrd3lkL0o1VmdXbVFLSDFUZXpoZDNWVWhNb0FtYzByeHNpeGptZzZlQUNVRGFMMm9UV0YvdEwrcUVxY2J1UmpRdXQ4Ymt3QXl4ZEFaLzdTcHN4MC8wS1BOeVpLSDMzbTlnYWQ5TWNpME9hWVQ4RStKRWxKLzV0YXFRTklFK2xOSFppaklBSFFVcTdZY2hVejY5cTNBY3cveXJzUVdpaVd5K054YWhhLzBWYk9CbmpIQktqS2hKTCtxSlM2M05pNjNGbnVZcDFKSU8xY0Y3UDBqU1htUmFFamp1RmdiN0Z3MTVYOS9KSFdJeE1kdlptR3R4RER3VWkrTWhaTWRUdHpLWXJjSzNqMTBENU1iam02WkF3QUlkTE5ZUDkvanhLMnNGcDVvLzVWa0FBQzJSbng4VmZZRmdRK1grQWc3SlFsNWRRMnRnbDl1eUJzOTZHclIxczUxRC9XemwwaGx6VnpoMDBKMlJIeHhSSHd4QUdDR2grVklpVVFtZXN4ZHF3TjJuVS9vRUlsL3U1LzcyLzFjNGpaYUd5djdwY1FYZGwxNG1IL2hZVDZDQU9SWnB5MEVBZTh2OHNaZGRaaWFHbnZYVHZ2NlhFSTVtL3RuYk5HZnNVWEVFVXoxR04rK05kVkFXMFh2R3lOZHh2SnB6bi9HRmxVMHRMLy84ME44SzE2ZjVWTFJ3QjFPUFYyWXYvMjkxQW9aQ3I0NEc0ZE51Ylo3TWRFZkt0VFA3dEtqZkZHWHRHK3gyd0JnbHVwcEpZMXBKUXBlcml3T2NId2pTTVVhWkJVdU56MHQrcUlwamlkdlo4WDF2dXFOZERUM3JwMCtncTdWR0I4dDgybmtDb3BxV2hQejZ4UHplM3A0K3pxYnp2TzEzWE1wa2RnYmRFelJHZ2NZOW1qOTM4aFlpVVIwYzR1Q0hSL0x4QklBZ05VNzZ5amFRN2dOMkxadDI3WnQyd2FkemNYRjVmdnZ2eWRPT1hUbzBBRGo5QjFXUjBlbjc4VDc5d2Rwd1ViczE5NGY0OGVQLy9iYmIvdjc5TlNwVTMwbnJsNjlXczU2aG9pR2hzYXFWYXN3VCtJQitQWFhYL3Y3S0Nnb0tDZ29TT0ZIT2pvNkNyZmF5c3BxejU0OXhDa0hEeDRrL3Fwd1EzNzg4VWU1S2VibTVwOTg4b2tLZ2ZVRlFaRGx5NWN2WDc2Y09KRVkvUFRwMC90dWk1K2ZuOXhFRlE3OW9Lc2VBSDkvZjdsMEhqbjZPd1NZQWZiV3JWc0hIcDlLcGQ2NGNVTnVZa0JBUUg5anpwczNiOTY4ZWNRcENnL2wwYU5IQjE1djMydUJUcWYzMWRyZWZQUE5OOTk4RS85VlgxOWZMakFsVDZTcFU2ZE9uZHJyZm52ejVzMmJOMi9HZngzbVJVU2hVT1FHaEl3Wi94S1I2RkZEN2l3VGR6Y2RwZkt1bFljbkVYMlcrZnVuTGd1ZFdQM2VJaE1GSFNVcDV6ZVc4aHRDVE9YZllZcFI2ZkhpKzBtY1hsbWpveFJEWDhac1JUZ3FIN1ZPbWZqWDBrZFBPWU9uMThvQXVqZjNuN1VPUVhQTlBQdFRER01hODM0cHZpOVhXemZhL0YvZXRRMU93Yk5OM1B1YlFVU3dmRDVUSGoxZXg0S1k5NFRwaWIrVnhkZ3lqUlNLUkFKcDErNmN2M1pPV0NHM0ZBQ0FMZUorWDNCOXY5Y1kzWldXOGhzT0ZsemZOaTVNbzA5YnQrakd2S2VjNGgwdWkvQXBuU042Z2tHZVowZ2swcG9ROS9ESkRuZFRLdEpLR21xYStlMkNUaFFGV3BwVVMwT1dtNDNCTEU5cmhXVm9nMEltay9hdm0zSHBVWDVNVmsxRGF3ZVRUblczTlh3anlNWFpVbCtKcFZVZlo3S0wrWm1QNS8wVFgveTBrRjNmMGdFQU1OU211MWdiTEpqVXEvblU4bW5PTWhsNkk2bTBzVTJncGFreHdhNG5QMmpGOUhFVEhZd2o0b3V6eXB0YWVDSUFnRDZMN21TdU45UFRhcHI3Y0FzemFScVUzVzhHcGhTeDc2ZFY1bFUydC9CRUtBQjZXblE3VTUzSjQ4MW1UN1RXcEZFeC9XNzNtNEdYb3d2dXBsWTBjWVU2VEpxenhkRDIyOEI0T1JpZi9tanVYM0ZGVHd2WkRhMENzVVRLWW1yWW1laE1jVFZYdnM1bzR3S3ZlNmtWUlRVdDJGYVk2akE4N0F3WEJ6ZzZtUGZ5QURiVjF6cTZaYzY5MUlyb3JPclN1amErc0l0SnA5cVo2VTUxc3dqenR5ZldScW5BK3ZtZTFrYmExNU5LeTlsY0NwbGtaNnF6Tk5CcGhvZlZ6blB4d3huV3hkcmdtemNEenovTXc0WjFzdENUY3hBMzBXTTZXZWdWMWJSNjJCdFpLUzJyZmJqVTE4dkJPTFc0b2F5ZTI5Z21FRXRsbWhvVWN3TXRkMXVEdVQ1MkR1YXFOeEJRN1hKYk9XT2N0VEhyejhkRkpiV3RNaFNZNlRPbnVsc3NDM1JTdnJXZjhyQVl0QjgyeklwTUtIbVlVVm5iekNlVEVBalVIbHNBQUNBQVNVUkJWQ3NqMWx4ZnV6Qi91NmlNN3N4b3JWRllyeklnWmt2UjBnTm9aeU5DRzNrTC83NVFkSFYxSndlZ0VqRUFnT0VnYnhFSWdVQWdFQWdPb29ZT29JcFk4dmpBTUVlZ0l1VEZWdjVUamNhWjBuWEpDS2xkTEN4b3J6MVNlRnNrRXp0b21SeVkyS05pL2pjM0lxV2x4LzNlbEs3N2kxOVB4Y1RCZ2h0eFRRVnlnMDh5Y0F3MEd1L01NdFBWWUZBUXNrZ3FidXprbHZJYW5uSktVbHBLbGRtRFg3Z3Q5ZFh2ZmxRbzVUZHNUejgveldqOFhETXZPeTBqQ2tKdTZlSm50RlpjcTBrWm9PSkp5UmdHM2xnNmlmcDdZSS80ZmJMMDRhMjY5T0ZzN080Skt6eDB1KzBlOHR0clA4LzhuZmpwYXR2cFM2MjZkWHFSVFB4YS9HRzVkUTF3MUt3WmhnRkd6dTQ2MXNaMGJXMnFKaGtoZDBoRU5RSk9SbXZsdzRic29WWVJXbWpxQjV0T2NOZTFOcVpyTThnMG9iU3J1Wk9YdzYyT1l1ZVVkeWg0cytxaWJmRS96OWZ3WDNkbS81blZWcW5NaWhaWitxMng2K2tEL1ZyOFlWR2ZEdlE0OWxyR3dhWWVyanFXaGpRV25helJLUlczZG5WVWRqU2x0WmJITlJZUUY5U2hNbFphVC9FMXNOZlhZSFZJUk1XOCtxczFLVG5jNmcrY1EyZVpkRGRUaUdzcU9GalE2NjJGSmxsamthWHZKQU1uVTAxZGdJSUdVVnRDYzlHMW1oUTZtWHBtY284cS8zUHgzUWZzYk96bkFRN1o3NEZiNmFUdW5JaXJOY2xueTJPSTZ6b3djVFZ1a1BTa3VXaC8valhpcHlaMG5jV1cvaFAxYlBWcFdpSnBWMFZIMDkzNnpQaW13amttRTk1ejdzbkJmaTNoOElnSWtlYWFlai83dmpQOGNTQ0QwRkVzaTV1Q3NGWWlOUG1rU0FnRU1obzBjd1Z2N0xzcFE4Rm5yMDRLOGhxMWl0M1I0Y2VyYWRlZWxCcnJNaTcrNTdtb0dqai9JTy9jZzF3bW5ScTVhM2grcnJKMldjcyt4TzBnWXZuVzBCYms1OHZpcDZteUlBUUNnVUFnbzhtL1J5U0NRQ0F2SEp1ZFFvS2ZwZFExZC9MZWZYcDhSSWFGSXRFWUFVVWlDR1JzT1hNMzU5S2pmRzJHeGgrZkwxRE5SVWlOUEc4aTBjYkQ5MHJydWY3alRQLzc5clJoRGFTeVNBU0E3S0VqWWpnVDhWUlEyUUdCUUNBUWlMb1lJLzlhQ0FRQ2tjT0F4cHB1M0dPRWtkMVdwZFp3SUJBSTVMbUdKK2k2bGxnQ0FGZ1U0UGpDS1VUcWd0KzdBeDFPUkZ4eGFUMFhBREIzUlB1cERSWEVjQ2JhUERTTFh3Z0VBb0ZBUnB0L2lTY1JCQUo1UG5IUU1obW5iZjZBblMzbittUksxL25NYlFtTjFPUHBlN011VFIwQlFpQVF5SE5OUFlmUG9GT2IyZ1EvWGt2bkM4V0dPcHJMcHpvcnNSd0VBQUMrdWZpRVNhZk9tR0RsWXEydnAwWHZGRXZMMkcyM25wWmhoa1FUSFl5bnVnM1g4R3RZNkFjQ2RpVG9LQUpNZUV3aEVBZ0U4cndBUlNJSUJES0tNQ24wZHgxbXI3S2RsdDVhVWNadjRFdEVERExOaVdYcVorQklRWG95R1dNYTgwcjVEV3FORkFLQlFKNUhMc2NVM256YTdTMUkxeUIvL2NZVVJ1K1dlWkFCa01yUXVKemF1QndGL1JOOW5VMitlRzB5aWFUT25IcEVieklLQU5xYWhFQ1JDQUtCUUNEUERWQWtna0FnbzQ0bVdTUEEwRG5BVVBGTmNINTc3ZEhpZTJNZUZBUUNnYndBR0dock11bFVHWXBPZERCK1o5NEVhNldibWtFQUFOdVgrVVpsVkNVWHNadTR3bGEraUV4QzlGbWFMdGI2czcycy9jYjEyOHQxekVDWjR3Q0pEcmdad0xMZkx0RVFDQVFDZ1l3eFVDU0NRQ0JxUTR4S2I5V2xYeWlQbGFBeWRjY0NnVUFnenlPcjU3aXVudU9xN2loR2dDMkx2TGNzOGg3amxab1phTDB4Mi9XTjJjL3BEa1FRRXFycmc3YW5JK3FPQkFLQlFDQVFIQ2dTUVNDUVVhU2d2ZlpvOGIySmVuWTJURU45bXBZR2lkSXBGZk1sb3NxTzVseHVkWFJEYnB0WW9PNFlJUkFJQkFKUkQ0aU9EMXB4RkpXSkVSS3NJb1JBSUJESWN3RVVpU0FReUNqU0paUGNaMmZkWjJlcE94QUlCQUtCUUo0N0VCMXZGSlVndkd5Z005WnBWaEFJQkFLQktFU2RkbjBRQ0FRQ2dVQWdFTWpMaTY0UEFBRGxwcW83RGdnRUFvRkF1b0VpRVFRQ2dVQlVBaUZqLzZrN0RnZ0VBbEU3cXQ1UjA4d0FSUnUwdzN4YkNBUUNnVHd2UUpFSUFvRkFJQ3BCMVFNQUFMUkQzWEZBSUJDSStwRHhBQUFJelVqMUVYUjgwUGJza1F3SkFvRkFJSkJoQUVVaUNBUUNnYWdFVlE4Z1pDQnRWM2NjRUFnRW9qNmtyUUFBb0dtajhnQ0l0Z2ZnNWFJeThVaEdCWUZBSUJDSXFrQ1JDQUtCUUNDcVFyTUFNaWdTUVNDUWx4ZFUxZ29BQUF4NzFZZlFkZ2NBUlRvS1JqQXFDQVFDZ1VCVUJvcEVFQWdFQWxFUlJIOEtLaTREQUZWM0lCQUlCS0llMEs0U29PTU5TRFNWUjBDMFhBRUFLQzl2Uk9PQ1FDQVFDRVJGb0VnRWdVQWdFQlZCekZjQVdUdm9LbFYzSUJBSUJLSU9aRzFBWEl4WXJoN09HQ2pUQ1NCVUFFVWlDQVFDZ1R3ZlFKRUlBb0ZBSUtxaVB3MVFEVkJSaXJyamdFQWdFRFdBQ3VJQVFrZk1sZ3huRUFRaEFhMXhLQzkzNU9LQ1FDQVFDRVIxb0VnRWdVQWdFRlZCeUlqNWNyUXJDNGhMMUIwS0JBS0JqQzJTV2xTVWdEaCtETWhhd3h3Sllia0JmdjRJaFFXQlFDQVF5TENBSWhFRUFvRkFWQWR4K0JobzJzamFMd0FKVzkyeFFDQVF5SmdobHJYL0FWZ1RFUHV0SXpBWXl4VjBOcURpMWhFWUNnS0JRQ0NRNGZHOGlFUVVoS3p1RUNBUXlMOEVFa0RVSGNMTEJGV2Y1SDhWVUxWbDdTZFFVUkkwc1laQUlQOStVSUdzN1JRQVBKTFg2Ukc1bDBaWTdnQUFoSmM5RXNGQklCQUlCRElzbmhlUmlFbFJ2U3NFQkFLQkVOR25EVGZ6SHpJMDZKYWtnRWRBeHh2bFg1VzFIUWRpV0RRQmdVRCt2VWpLWkswL0FwS0k1SGNWTU94R1prd1diSEFHZ1VBZ2tPY0Zpcm9ENklaSm9YSEZBblZIQVlGQS9nMVlNZ3pVSGNMTEI4Mk01SDhOTFR1RUZ1K1JjYzhEaEk3UVBBRFZHaUdiQUlxRnVvT0RRQ0NRWVlBS0FDb0FNZ0VxTGtORjZVRGFCUFFDU1JOUEErckkvYTNSTUFJVVhRQzlxeUVRQ0FUeUhQQzhpRVIyV3NaMVFsaUpEWUZBUmdBSExSTjFoL0NTZ3RodlF5eGVRMnZPb3pVWFVORlRJSG9LYTg4Z0VNaS9CNG91WXI0RU1Wc0c5Q2FCRWE5cjF2WkFlWG13V0JvQ2dVQWdhdWU1RVltWXh2Rk5oZXFPQWdLQi9CdVlvR3V0N2hCZVltZ21pTU4yeEdFN2FFdENSZldnaXdQRXJRQ1ZxanNzQ0FRQ1VRbUVCR2htQ01NV01Pd0FmUlR6SWhIV2VMVHFESXJLRU9SNThZS0FRQ0FReU12Sjh5SVNlZXZiWGFoNHJPNG9JQkRJQzQrYmpxVVJUVnZkVVVBQTBKMEVYNGxESUJDSXNtaTVBbFNNQ0VvQjAwbmRvVUFnRUFqa3BlWjVlVmxoeHpTMlpScXBPd29JQlBMQ0UyVGlydTRRSUJBSUJBSVpHb2kyR3dBQWJjOVNkeUFRQ0FRQ2VkbDVYa1FpQU1CU3EwbnFEZ0VDZ2J6WXNDaWFnVWJqMUIwRkJBS0JRQ0JEQTlWeUJ3QUI3Wm5xRGdRQ2dVQWdMenZQa1VnMHpXaThvNWFwdXFPQVFDQXZNQ3VzSjlOSVZIVkhBWUZBSUJESTBFQklWS0ExRHVWbXFEc1FDQVFDZ2J6c1BFY2lFUURnRTlkd0pwbW03aWdnRU1nTGlZdTJSYWo1UkhWSEFZRkFJQkNJS2lDc0NZQ2JydTRvSUJBSUJQS3k4M3lKUk1ZMG5jL2NGck1vZEhVSEFvRkFYakFzTlBVL2RWMUVnVTFoSUJBSUJQS0NvdTBPWkVJZ0tGRjNIQkFJQkFKNXFYbnVIcWpjZEt3T2VyL3BvR1dpN2tBZ0VNZ0xnN21tM3JjZXIraFFHZW9PQkFLQlFDQVFGVUcwUFFFQWFGdXF1Z09CUUNBUXlFdk5jeWNTQVFDTWFOb0hKcTVlQm4yc0lSQ0lFdmpxTy96ZnhOVjZHa3gxQndLQlFDQVFpT3FnT2o0QUFOQ2FwTzVBSUJBSUJQSlNnNkFvcXU0WStxV0lWMyszUGlPaHFVZ2tFNnM3RmdnRThueEJKMUduR28xZllPRnR3elJTZHl3UUNBUUNnWXdBc3JnQWdDQ2t3SGgxQndLQlFDQ1FsNWZuV2lUQzZKSkpzdHFxaW5uMVJlMTErZTExblZBd2drQmVTalRKR25vYVRBTU5saVBMWkx5MmhaZWVyUWFKb3U2Z0lCQUlCQUlaTWREczk5QzZ5OGpzY29UQ1VuY3NFQWdFQW5sSmVRRkVJZ2hrN0drL2VWajRPR3JnZWJUZjJxZzVPM1NzSXVwRlRrUFUzem4vSFhnZUpsVjMrL1MveHlvaUNBUUNnVUFnd3dXdE9ZZm1ma1R5K2cyWWhLazdGZ2dFQW9HOHBEeVBua1FRaU5wQnRMUUhuVWZHYXgrVFdCUmdvVDErMEhrNnhHM3RuVTFqRWc0RUFvRkFJSkFSQU5FUEJBQ2d6WU84cGxJWkxwY2JIQnk4WmN1V1VScGY3Unc2ZENnNE9EZ3RMVTNkZ1l3OFI0OGVEUTRPam85L3dVb1IzMzc3N2VEZ1lLbFVPbVpyM0xCaFEzQndNSi9QSDdNMVFpRC9QcUJJQklFb2dNUlNRaVRpcTAwazB0TTBwNUVIOTJtdWFNMFlrM0FnRUFnRUFvR01CQXdIUURORG0rNnBQSUJNSnJ0OSsvYjI3ZHVYTEZreWQrN2NoUXNYYnRpdzRjNmRPeU1hNWNoejQ4YU40T0Rncjc3NlN1R25VcWwwMmJKbGMrZk9iV2xwR2ZQUVhoZ2VQWG9VSEJ3Y0hCejg5OThESlpKdjJiSWxPRGo0MVZkZkhjUFFCdWVQUC80SURnNk9pSWhRZHlCcVF5QVFxRHNFQ0tRSEtCSkJJQXBRU2lUaThjWWtGc1ZZNnJnTU9rOVIwNU14aVFVQ2dVQWdFTWpJZ0pndUJKMzFnSmVqd3JKaXNYakhqaDNmZi85OWRuYTJpWW1KbTV1YmpvNU9SVVZGU2tyS0tFUTZrc3lZTVlOQ29hU2twQ2hNQUVsTlRXMXZiL2YyOXRiWDExZEhkQzhZVjY5ZWxjbGtDajhxS0Nnb0tDZ1k4NGdnQTFGZFhiMSsvZnBqeDQ2cE94QUlwQWRvK3dxQktFQXBrYWk5YlV4aVVZeUZ6dmpTbGtIdStVbzRLU2dxUXhDb0JVTWdFQWdFOG1LQW1DNUVLNCtqN0VpRTVUN1VaU01pSWpJek14MGNITDc1NWh0alkyTnNZa05EUTBsSnlTaEVPcEt3V0N4Zlg5L0V4TVQ0K1BpNWMrZktmUm9kSFEwQW1EMTd0cHFpZTVFd01UR3ByNjlQVGs2ZU5HbFMzMC8vK2VjZktwV3FxYW1wanRBZ2ltbHBhU2t2THg4M2JweTZBNEZBZW9CUGp4Q0lBcFFTaWJqcUZJbnM5Q1lPT2srbnRLT3lMV3RNd29GQUlCQUlCRElDb0RyK1FNTVlyZnRUaFdVek1qSUFBS3RXcmNJVklrdzFDQXdNSE5FWVJ3Vk1BNHFKaVpHYjN0WFZGUjhmVDZmVHAwNmRxcWJRWGlRbVRKZ0FBSWlNak96N0VZZkRpWW1KOGZYMUZZdEhvRlYwZjhsS0VBamtYd0RNSklKQUZFRFMwUnQwSGltM2RVeGlVWXlOcmdlTnpPeVVkZ3c4VzFIekUxczlyN0VLQ2dLQlFDQVF5TEJBRUFUWXJFT0wvd2M0MGNCZzVwQ1dwZFBwQUlEMjlzRTlFMFVpMFprelo2S2pvM2s4bnJXMTlkcTFhLzM5L2ZGUHE2cXFJaU1qczdLeUdob2F5R1N5aDRmSHVuWHJySzJ0c1U5alkyTy8vZmJiVjE1NVpjbVNKYWRPblVwT1RoWUlCSFoyZHErOTlwcWNqc1BoY002ZE81ZVltTmplM201aVlvSlo0WkRKWklVaFRaa3lSVk5UTXkwdGpjZmpzVmdzZlByVHAwOEZBc0hzMmJPeHJVdFBUNzkyN1ZwSlNRbUh3Mkd4V0FFQkFldldyV015RlJzMWJ0Njh1Ymk0K05xMWE4VGNtVzNidHVYbTVsNjZkTW5JeUFpZkdCVVZGUkVSVVY1ZVRxVlMzZDNkMTZ4WjQram9pSCtha1pGeCtmTGxrcEtTam80T1kyUGpoUXNYTGwyNlZPRWF4V0p4ZEhUMDNidDNhMnBxdUZ5dWlZbEpXRmpZOHVYTEVRVEJabGkzYmwxbFplWE5temR2Mzc1OTllcFZOcHR0WUdDd2JObXl4WXNYRThkaHM5bG56cHhKVFUwVkNBUzJ0cmFyVjYvdTUwaktZMmRuNSt6c25KS1NVbHRiYTJGaFFmem8rdlhyVXFsMDRjS0ZTVWxKREFhRCtKRlVLcjF4NDhhREJ3OHFLeXNsRW9tNXVmbXNXYk9XTDE5T285R3dHYmhjN3ZMbHk4ZVBILy9GRjE4Y09IQWdOemMzUER4ODgrYk5nMjZ2YWlRbUpuNzExVmZMbHkvZnNHRURQakV0TGUzVFR6K2ROMi9leHg5L2pFL016TXk4ZVBFaVZrUG41dWEyYWRPbXZxTUpCSUtMRnkvR3hNUndPQndqSTZPRkN4ZWFtcHJ1M3IxN3laSWxtemR2SnA3U3MyYk5Pbjc4ZUg1K1BvUEJXTEJnd2FwVnE2UlM2WVVMRis3ZnY5L1MwbUpwYWJsbXpSbzV5YldvcU9qY3VYTTVPVGxpc2RqVzFuYmx5cFV6WnN6QVB4MzRjUFA1L0NWTGxtQnozcmx6Qi9NT08zTGtpSXZMNEo0U0VNaW9Bak9KSUJBRmtQVU5CNTBINWJVREZCMlRjQlNBSUNSSEE5OUJaeXRxVGh5VGNDQVFDQVFDZ1l3TWlNMEdRTldYRmYxM3FBdE9tellOQUhENjlPbjA5UFFCWnBQSlpGOTg4VVZTVXBLM3Q3ZWRuVjFwYWVsWFgzMVZWbGFHejdCejU4Nm9xQ2dySzZ2NTgrYzdPenMvZWZKaysvYnRIUjI5M2t0eHVkd3RXN1lVRmhiNitmbTV1cm9XRlJYdDNyMzcvdjM3K0F4MWRYWHZ2ZmZlclZ1MzdPM3RRME5ETlRRMHpwNDl1M2Z2M3Y2aW90Rm9nWUdCVXFrMExpNk9PRDBxS2dvQU1HZk9IS3d3WjhlT0hVVkZSUk1tVEFnTEMyT3hXRGR1M05pelo4OVFkNVFjSjArZTNMdDNiM056ODV3NWMvejgvTkxTMHJadDIxWlVWSVI5ZXZmdTNVOCsrYVM0dURnZ0lDQWtKRVJiV3pzek03Ty9vZUxpNHZidjM4L244N0daK1h6K2lSTW5MbCsrTERmYjZkT256NTgvYjI5djcrWGx4V2F6Zi83NVorS3VxNnlzM0x4NWMxUlVsTG01ZVZCUUVJVkMyYmx6WjNaMnRqTGJJcFBKTU4zaDZ0V3J4T2xpc2ZqR2pSdVdscFkrUGo1eVNVQmlzZml6eno3NzZhZWZtcHFhcGs2ZE9uUG1US0ZRZVBiczJlM2J0M2QyZGhMblJGRjAxNjVkQUlEUTBGQnpjM1BsdDNlVWlJcUsrdVNUVHpJek16MDhQS1pPblZwYlcvdnh4eC96ZW51R0NvWENqejc2Nk1xVkt3aUN6SjQ5MjhySzZ0U3BVd29qcksydDNiNTl1NGFHaHErdkw1L1BQM2Z1M0tWTGwvYnQyM2Z0MmpWM2QzZFhWOWVLaW9yZHUzZmpKd1lBSUNFaDRZTVBQc2pJeUpnMGFkTHMyYk9ibXByMjdObHo3ZG8xdVpIN085eFVLblhod29VQkFRRUFBR3RyNjRVTEZ5NWN1RkJQYi9BWDFSRElhQU16aVNBUVJWQW9DSTJPZG9vR25rdkdiU1hwcXMxRDBkbG9TbTZqZkZhMkhCeEJUWnV3WGxmVGJLeUNna0FnRUFnRU1qeklUTktFSDJWcGI2QlpteEMzQTBDSmZxWVlzMmJOeXNuSnVYNzkrbzRkTzZaTW1mTFdXMjg1T0RqMG5hMm9xR2phdEduNzl1MmpVcWtvaXU3YnR5OHFLdXIyN2R2dnZmY2VOc09pUll0Q1FrTHdaSlA5Ky9mZnYzOC9OalkyTkRRVUgrVE9uVHNyVnF4WXQyNGRpVVRDeElMZHUzY2ZQWHAwMnJScFdNclB2bjM3T0J6T0YxOThNWFBtVEN4WDVldXZ2NDZKaVFrTkRmWHg4VkVZLyt6WnN4ODhlQkFkSFkydlNDZ1VKaVVsNmVucGVYdDdZdy9WMjdadEN3ME54VllxRm92ZmZmZmRsSlNVdXJvNlRMTlFnWlNVbEN0WHJyaTR1T3pkdXhmTFNNckp5Zm53d3c5Ly92bm53NGNQQXdDdVhMa0NBRGg4K0RDZW1OUFcxcS9oZ0pHUjBjR0RCejA4UExCZlY2NWN1WGJ0MnF0WHI4cDFFMHROVFQxMTZwU3VyaTRBNE9iTm00Y09IWXFJaUFnT0RzWjNPSS9IMjdScEU1NnZkUDM2OVNOSGppaTVSVE5tekRoeDRzVGR1M2ZmZnZ0dFBJVXFLaXFLeStXdVdyV3FiNDdQdVhQbjB0UFRBd01Edi9qaUN5cVZpdTNZUFh2MkpDUWtYTGh3NFoxMzNzSG5MQzR1RGc0TzNyNTkrMUMzZHpSb2JXMzk0WWNmS0JUS3dZTUhzZFFic1ZoODhPREJodzhmRW1jN2YvNThhV25wckZtelB2MzBVeXlMcmFpb2lKaUxoQk1YRi9mMTExOWpTbXRXVnRiSEgzOTg0Y0lGRm92MXl5Ky9tSmlZQUFCKytlV1hpSWlJVzdkdU9UczdZNmZCZDk5OXA2bXBlZmp3WVN6UHJyMjlmZjM2OVNkUG5nd0tDdExTMHNKSDd1OXcwMmkwTFZ1MlpHWm1KaVFrdUxxNmJ0bXlaYlIzR2dTaUpEQ1RDQUpSakRJVlorcTFKUnBuR0tETWJBVk44YU1mQ3dRQ2dVQWdrSkhEYUM3aThBbGEveWRhLzVmeUN5RUk4c0VISCt6ZXZkdlMwdkxKa3ljYk4yN2NzMmNQaDhPUm00MU1Kbi93d1FlWUhJQWdDSlo0UXN3a1dyeDRNYkVjQ2N0MHFLeXNKQTVpWldXRkswUUFnS2xUcC9yNysvUDVmQ3lKcWFDZ0lEOC9QeUFnQUZPSXNKVXVXN1lNUzc3b0wzNXZiMjlkWGQyTWpBd3VsNHROU1VoSTZPcnFDZ29Ld2xiRVlySEN3c0x3bFZLcFZEOC92NzZ4RFFtczdmcldyVnZ4bWpWM2QzYzNON2U4dkR3c0RJbEVJbWZCZ3ozdEs4VGQzUjFYVEFBQUZoWVdOalkyemMzTmNnM08zM25uSFh5UWVmUG1NWm5Nc3JJeWJCVkZSVVZGUlVVT0RnNTRJUklBSUR3ODNNM05UY2t0b2xLcDRlSGhBb0hnd1lNSCtNUi8vdm1Id1dDRWhJVEl6U3lWU3E5ZHUwYWowZkJUQWh0aDgrYk5KQkxwOXUzYnhKbFJGSlVyZkZOeWUwZURCdzhlaUVTaUJRc1c0TVZaVkNwMTY5YXQrRlpnUiszV3JWdFVLblhqeG8xNG5hT3pzN05jY1IrR2k0c0xwaEFCQUR3OFBHeHRiU1VTeWNxVkt6R0ZDQUNBV2FxWGw1ZGp2OTY5ZTFjZ0VLeGV2UnF2eE5UVzFwNDdkNjVJOVAvczNYZDhrL1gyQi9CdlZuZTY5OTYwUUNsUW9GQkdXUVVFaWdnSXloQkJwakpjMTZzaUFqK1VKVndRVUFGbFhGUVFSZllRa0wxYTZKNTAwWlh1M1NadG12bjc0L0hHMkpFOGJaTjA4SG4vNGF0TlRwN25KRStLemVuNW5xOHdKaVpHK2NncUxqZEExNFJPSW9DV01jM05wYVZGcW1OazFWWEVUVmNKTmFQUE5uWXg2NU5mazZ3NkxLMzg4VkRYV2JwS0NnQUFBRFNBNGYxdmhzMEV3dFJyNndORFFrS0dEaDE2OCtiTkgzLzg4ZTdkdTNGeGNkdTNiMWR1S1hKMGRGUXVjOWpiMnhOQ21xd215OHJLaW91THk4M05MU3dzek0vUEo0UTBXWGtVRUJDZ0tOWlEvUHo4bmp4NXd1UHhDQ0VwS1NsVUg5RFJvMGNWQWRTd3BLS2lWbis1WWpLWm8wZVBQbmZ1M1AzNzk2ZE9uVW9JdVgzN3RtS3RHVVVpa1NRbEpTVW1Kdko0dk1MQ3dyeTh2T2E1dFVsS1NncWJ6YjUzNzk2OWUvY1VOMUpMbG9xS2lzek16TWFQSDMvOCtQRzFhOWZPbkRsenlwUXBLaXBFRklGQUVCc2JtNXFhV2xoWVdGQlFvSGoxbE90dWZuNStpcTlaTEphdHJXMTJkblpEUTRPeHNUSDEwZzBiTnF4Snk0K1BqMDl5c3BwZitSU21UcDE2NHNTSmMrZk9oWWVIVTMweFdWbFpyN3p5U3BOUlJJU1FuSnljK3ZyNmZ2MzZXVnIrb3pYZXpzN093Y0dob0tDZ3JLeE1NYnpKMnRwYVVURnAwL1BWQnVxRm9pcVlDb2FHaHM3T3pvbzZUbDVlbmtBZ0NBZ0lhUExzbEFkT3RYYWpyYTF0VGs2TzhuZ2dhMnRyNmwydG5FQjJkcmJ5bXp3akk2UDVtMXpGNVc3dnN3ZlFMaFNKQUZyR05GWHpTMENuejY0bWhQaGFEMVZiSk1xdFNtaVVDUFRaK1A4UUFBQkF0MkttZmlmVEZqR1p6TEN3c05HalJ4ODRjT0RDaFF2YnRtMDdlUENnb3FiVDVLTXBOWnhZL3I4eGkwS2g4SXN2dm9pTWpPUndPSjZlbmc0T0RwYVdscmR2MzViL2N3NWo4MW9KdGNxTTZydWg2a0d4c2JITnB5T0pSQ0lWbVk4ZE8vYmN1WE4zN3R5Wk9uVnFYVjFkVkZTVW01dWI0dE43WGw3ZXBrMmI4dkx5dUZ5dWg0ZUhxNnNybTgxT1NrcVN0M2RHcEV3bW82cGpKMDZjYUg0dmxlcThlZk9Nakl4T25EaHg3Tml4bjM3NmFkS2tTU3BHWlQ5OCtIRG56cDE4UHQvVzF0YlYxYlZ2Mzc0Q2dhQzB0TFJKaGswS0tNcVhnRnJMcGp4VW04Sm10K0ZUbTRXRlJXaG82TTJiTjJOall3Y01HSEQyN0ZscUZXSHpTT3BLVWVXUEpxeXNyQW9LQ3BSN2dwcVB5Nkg1Zk5XU1NxWFUrNWIrUStpOFVGVlZWZlJmekNZWGhZcFJ2cEhxVVZKMEFGRXZIVFZ0dW9rbWIzSVZseHVnYTBLUkNLQmxMUE91dnR5TUdrdDBNK3V3NmhnNWtXVldQTzFqMTdZZFVnQUFBS0JiNDNBNHExYXRpb3FLeXNuSnljM045ZkR3b1BPb24zLytPVEl5Y3NhTUdVdVdMS0UrRlVkSFIxTWRQY3FhYjZOZVZsYW1LQjVSQmFPbFM1Zk9uajI3VFRuNysvczdPam9tSkNSVVZWVTlmdnhZS3BVcXR4SHQzTGt6UHo5LzNicDFvYUdoVktQTmtTTkhrcEtTV2pzYUZkUFkyS2k4dTVtaUU0U3FTbkE0SEJhTGRlSENoZFkyNUdJeW1UTm56Z3dQRDc5OSsvYXBVNmN1WGJxVW41Ky9jK2ZPNXBFMU5UWGJ0MjgzTURBNGVQQ2dwNmNuZGVQYXRXdExTMHZwdndMVWE5NThpem9WZzVCYU5HUEdqSnMzYjE2NGNNSFYxZlhSbzBkRGhneHBzdGtaaFhwbG1xOUpwTWFFVTB2OEZMYzBLZUpvNVBsU3FHZW5LTDBwTHB4eWpQS0ZVMzZobWp3djVSZUtLdlEwR1dWTlpkN1dESnVqM3VUNzkrL3YxYXRYeDQ4RzBLVmdKaEZBeStoMEVuVjZrY2pXMklPclo2VTJESHVjQVFBQXZJQVlEQWIxd2J2SmFqSVZxTjZmK2ZQbksyYTdLSThyVWxEZTQ0bHFyNGlJaUZDc3JLRktCalEzNUdwaXpKZ3hjcm44L3YzN2QrN2NvWHFMcU51RlFtRnFhcXE3dS92bzBhTVZCWjBXYzFPZ0NoekthMy9xNitzTENncVVZenc5UFlWQ1lXWm1wdXFzOVBUMEprNmNlT0RBQVh0NysvajQrQmJySUdscGFRME5EYUdob1lxS2lVUWlvWlpmMGVmaTRrTHQ3SzU4STdYSXJrM0g4ZlgxOWZmM2YvejQ4ZG16WnhWYm5qWG40ZUhCNFhEUzA5T2JGS0ZLUzB1TGlvcnM3ZTJiTE5SU3BwSG5TNkZlZjNkM2QrcmI1aGRPc1pKTG9jVVhpbG9mMXlRbUxTMU5LUHpIWGpRSkNRbnRTTEtKanJ6SmxWRnZab3dvZ2k0RlJTS0FsakZwZFJKMThuSXpRb2lmN1FpMU1XbGxqd2hCVXlzQUFFQlB0bmZ2M3Fpb0tPVlBtL2Z2MzgvS3lqSXdNR2h4bTdNV1ViVWh4VlNYNHVKaWFudXZKdUxqNDY5ZHU2YjQ5dFNwVTBWRlJiMTc5NmI2bFFZTUdHQnBhUmtSRVVGdFlFK1J5K1ZVM1VlMWNlUEdFVUtlUEhtU21KZ1lHQmhvYTJ0TDNjNWlzWmhNWm5sNU9aL1BwMjZKakl5TWpJeFVjU2hxRjZyVHAwOVRyNGxjTHYvaGh4K2E5S2RRblVyNzl1MVQ3amVwcUtoUTFCR1VDd3BzTnB0YUs2U1lncXlNZXVseWNuSVV0eHc3ZHF4NUc0dHFnd1lOTWpJeWlvcUtVdXpTSlpQSmZ2amhoK0xpNGpZZGh4RHl5aXV2U0tYUzMzNzdqZHI1dnNVWWZYMzlTWk1tTlRRMGZQMzExNHJ1TUtGUXVHL2ZQcWxVU3MwYWIwMEhuNi9pZEUrZlBrMUtTckszdDFlc0szUjNkK2R3T0RFeE1WbFpXZFF0ZVhsNTU4NmRVMzU0YUdnb3RmZWM0cjBxRUFoMjc5NnRIR051Ymg0WUdGaGJXNnM4TnVqQmd3ZE5ka0JySCtxTmV1TEVDVVVDMUVJekZhUFpXMlJtWmtZSW9ZWjVBWFFSV0c0RzBESTZ1NXQxK2t3aWFpelJVOTU1MVRHTlVrRitUWXFMR2QxOU1RQUFBS0RieWNqSXVIanhvckd4TWRVZVVsUlVWRnhjekdBd1ZxOWVyYnplU3JYUm8wY25KU1Y5OXRsbm8wYU5Fb2xFa1pHUlE0WU1hVjdjQ1FnSTJMMTc5NVVyVjF4ZFhiT3pzOVBTMHJoYzd2dnZ2MC9keStGdzNuLy8vUTBiTm16ZHV2WDgrZk9lbnA1aXNUZ2hJYUdvcUVpeDMxbHJYRnhjZkh4OHFPcVA4bG96RG9jemZQancrL2Z2cjFpeFl2RGd3V1ZsWlhGeGNTRWhJU28razArWk11WHMyYlAzN3QzajhYaGVYbDVaV1ZsaXNaajZRaEVUSGg1Ky8vNzloSVNFTjk5OHMzLy8vcGFXbGdVRkJiR3hzYSsvL2pxMWI5ZkdqUnV0cmEzNzl1M0xZckdTazVOemMzUEhqQmxqWmRWQ0g3ZS92Nyt0clcxY1hOeWFOV3U4dmIzVDB0SUVBb0czdDdmYU5pVmxSa1pHSzFldTNMVnIxN1p0Mnk1ZHV1VGc0SkNXbGxaYld4c2FHbnIzN2wzNnh5R0VqQm8xNnVEQmd4VVZGUysvL0hKcmkrbW9WWUZwYVdrUEhqeDQ0NDAzQmd3WTBOalltSnljWEZGUkVSb2EydUlZSTAwOTM4VEV4TDE3OXhvWUdHUm5aek1ZakhmZWVVZVJwSkdSMFVzdnZYVGh3b1YzMzMxMzBLQkJoSkNvcUtoaHc0WXBMM3ZzMTY5ZldGallqUnMzVnExYU5XREFBRU5Edy9qNGVGZFhWM2QzZCtXNjFkdHZ2NzEyN2Rvelo4N0V4OGY3K1Bqd2VMeVVsSlR3N2xUSGlBQUFJQUJKUkVGVThQQ0xGeStxZUUzbzhQVDBmUDMxMTArZVBMbHk1Y3Fnb0NBSEI0ZnE2dXFZbUJnUEQ0OG00N1JWYzNKeXNyR3hTVWxKK2ZUVFQwMU5UVjk5OVZYNkpWMEFMVUVuRVVETGFNMGtxaWpYU1M2cWVGZ080REQxMVlhbGx6L1dTVG9BQUFEUU9kNTY2NjF4NDhhWm01dW5wYVZScTJER2pSdTNmLy8rNWh1ZnF6QnQyclRseTVkYldscmV1blVyTXpQejdiZmZwallhYTZKMzc5NWJ0MjZWU3FVM2I5NHNLaW9hTTJiTS92MzczZHorM3ZNMU9EaDR6NTQ5UTRjT3pjL1B2M2J0V21KaW9yZTNkNU5HajlaUVBSb2NEa2V4SlRubGd3OCtDQThQbDBnazE2OWZGd2dFTzNic1VQMXgyczdPYnNlT0hRRUJBVHdlNzlHalJ5NHVManQzN3FSR3lTaXdXS3l0VzdjdVhMalEzTno4OGVQSHQyN2RxcW1wV2Jod29hS0podXJIdVhIanhvMGJONWhNNXRxMWEvLzk3MyszZURvREE0TnQyN1lGQndmemVMeGJ0MjdaMjl2djJyV3JIWnQ4VFpvMGFjT0dEYjYrdm1scGFSRVJFUjRlSHZ2MzcxZXg3S3MxTEJZclBEeTh4WjN2bFJrYUd1N2F0ZXZOTjk4ME5qYStjK2ZPa3lkUGJHMXQzMy8vL1hYcjFxa3VvM1R3K1pxWW1OVFcxdWJsNWZuNCtIenh4UmREaHc1VnZuZmx5cFZ6NXN3eE5qYU9pSWpJeTh0YnMyYk5wRW1UbWh6aHd3OC9mT3V0dDZ5dHJhT2pvNU9Ta3NhUEgvL2xsMTgyR1p6azZlbjU5ZGRmQndjSEZ4WVczcmx6aDhsa2Z2WFZWNEdCZ2RRU1FwcXB0bWJ4NHNXZmZQS0pyNjl2UWtMQzlldlhjM0p5eG93Wjg2OS8vYXROQjJHejJldlhyL2Z4OFltTGkwdE1UT3g0VmdBZHg4QmtkWUFXeWFvcnk5WXNVaFBFWk5vZFBVTTY5b2VJanZzbGZuMWF1WnJXVmx0amo1VkRmOUJWUmdBQUFOQXozYnQzYi9QbXpYUG16Rm15WkVsbjV3TFFIcWRQbno1NDhPREtsU3RuekpqUjJia0FkRVhvSkFKb0dkUE1ncWpkaVZNbWs5VnFZSCtFRHZLMUdhWTJwbFNRWFZHUDFjNEFBQUFBOEVLamxpajI3dDI3c3hNQjZLSlFKQUpvQllQQnNyUldHeVdyN1B3VlozNDJ3K21FcVIxZEJBQUFBQURRWThUR3hpclAvSmJMNWIvODhrdGlZcUtQancrMUV4OEFOSWZCMVFDdFlscGFTY3RiMk9KVW1iU3luTzNocmF1TVdtYkVNWFBnK2hUVlphZ09peXU4TnNGbk9aT0JuM29BQUFBQTZQbWlvNk4vL2ZWWFB6OC9kM2QzaVVTU25KeGNXRmhvWVdIeDhjY2ZkM1pxQUYwWFBpNEN0SXBsYVMxV0Z5UHRBck9yQ1NHKzFzUFVGb2thcFlMa2tyc0I5dU4wbFJRQUFBRDBORzV1YmdzV0xPamJ0MjluSndLZzNvd1pNM3IzN2wxU1VsSmZYMDhJOGZQemMzUjA3Tk9uRC8zOS9nQmVRQ2dTQWJTS1pXV2pOa2JhQlphYkVVSUM3TWZkelQ2dU5peW04QXFLUkFBQUFOQnVibTV1Yjd6eFJtZG5BVUNMcGFWbG16YWtCd0RNSkFKUWhXbGhwVGFtSzh3a0lvUllHVG03bWdlb0RjdXBpcXNSbHVna0l3QUFBQUFBQU9obVVDUUNhQlhMU3YzZzZpN1NTVVFJQ1hLYVFpZnNLZStDOW5NQkFBQUFBQUNBN2dkRklvQlcwZHZkckVJbnVhalh4M2EwUHN0WWJWaHM0UldaWEtLVGpBQUFBQUFBQUtBN1FaRUlvRlZNR2tVaWFXVTVrY3Qxa280YUxDWW4wQ0ZNYlZpOXVEYXQ3TEZPTWdJQUFBQUFBSUR1QkVVaWdGWXhUYzBJVTkzUGlFd21xNjNXVVVMcTBGeHhGbE40V2Z1NUFBQUFBQUFBUURlREloRkE2eGdNV2h1Y1ZYU1ZzVVMySnA1T3BuNXF3eklybnZKRlhXV1ZIQUFBQUFBQUFIUVJLQklCcU1La01idTZpMnh3UnFIWlRCVEZ1Nmo5WEFBQUFBQUFBS0E3UVpFSVFCV1dSWGZhNEl3UTB0ZHVMSWRwb0RZc3V1Q3luTWgwa2hFQUFBQUFBQUIwRHlnU0FhakNvdEZKMUhXV214RkNPQ3lEZmc3ajFZYnhSWldaNVU5MGtoRUFBQUFBQUFCMER5Z1NBYWhDYTRPejhsS2Q1RUlYelJWbjBRVVlYdzBBQUFBQUFBQi9RNUVJUUJVV25TSlJhYkZPY3FITGdldHJhK3loTml5OS9IRmxQVThuR1FFQUFBQUFBRUEzZ0NJUmdDb3NHMXUxTVpMQ0xsZHFHZXc4VFcyTW5NanZaditrazNRQUFBQUFBQUNnRzBDUkNFQVZ0cDJqK2lDeFNGWmJvNHRzYUF0MG1NQmljTlNHSlJiL2lXWWlBQUFBQUFBQW9LQklCS0NTbmg3VHpGeHRWRmRiY2NaaEdRVFlqMVViaG1ZaUFBQUFBQUFBVUVDUkNFQU5scDJEMnBpdVZpU2lQNzRhelVRQUFBQUFBQUJBUVpFSVFBMldMWTBpVVVtUlRuSnBBMmV6UGk1bWZkU0dvWmtJQUFBQUFBQUFLQ2dTQWFqQnB0RkpKQ250Y2tVaVFzZ29qL2wwd3RCTUJBQUFBQUFBQUNnU0FhakhzclZYR3lNdDZYTEx6UWdoM2xaREhMZythc1BRVEFRQUFBQUFBQUFvRWdHb1IyOG1VVmZzSkNLRWpQVmFUQ2NNelVRQUFBQUFBQUNBSWhHQUdtd2FuVVN5MmhvaUV1a2tuYlpCTXhFQUFBQUFBQURRaENJUmdCb01FeTdEeUZodG1LUzRRQ2ZwdE5rWXp6ZnBoS0daQ0FBQUFBQUE0QVdISWhHQWVyUlduSFc5RGM0b1B0WkQwVXdFQUFBQUFBQUFhcUZJQktBZW5SVm5rdEt1T0x1YU10cHpJWjB3TkJNQkFBQUFBQUM4eUZBa0FsQ3ZXM2NTRVVKOHJZZWhtUWdBQUFBQUFBQlVRNUVJUUQwV2pVNGlhUmZ1SkNLRWhIcStRU2NNelVRQUFBQUFBQUF2TEJTSkFOUmowK2dra25UaFRpSkNTQy9yRUpyTlJOY3pEdWdrSXdBQUFBQUFBT2hhVUNRQ1VJOWxxNzVJSktzb0kyS3hUdEpwcDFDUEJYVEMwc29mWjFSRWFqOGRBQUFBQUFBQTZGcFFKQUpRajJsdVFUaDZhc01raGZrNlNhZWRldG1FMkJpNzBZbThsTHBiS3V2U0JTOEFBQUFBQUFEUU9CU0pBR2hnTU5nT1RtcWpKTHc4bldUVGJveXhYb3ZweE5VMmxqM0lQYW45ZkFBQUFBQUFBS0FMUVpFSWdCYTJrNHZhbUM3ZVNVUUk4Yk1aVHJPWjZINzJpZHJHVXUxbkJBQUFBQUFBQUYwRmlrUUF0TENkWE5YR2RQbE9Ja0lJWTR6bklqcHhVcm40VXVwdTdlY0RBQUFBQUFBQVhRV0tSQUMwME9va0t1ajZSU0xpYnp2UzBiUVhuY2lNaWlkcDVZKzBueEVBQUFBQUFBQjBDU2dTQWRCQ3A1TklXbHJjeFRjNG8wenovNUJCNzJmL3lyTzltR0FOQUFBQUFBRHdna0NSQ0lBV2xxMDlZYlBWaG5YOXNVU0VFRHNUenlFdTArbEUxamFXM2N2NVNmc1pBUUFBQUFBQVFPZERrUWlBSGlhVDdlQ3NOa3BTMEEyS1JJU1FzVjZMakRpbWRDSWY1cHlxYWlqU2ZrWUFBQUFBQUFEUXlWQWtBcUNMN1V4amRuVjNHRXRFQ05GakdVM3lmWWRPcEZRdVBwdThsUkM1OXBNQ0FBQUFBQUNBem9RaUVRQmR0R1pYZDRNTnp2NFNZRC9leGF3UG5jajhtdVNIdWI5b1B5TUFBQUFBQUFEb1RDZ1NBZEJGWjNaMWQxbHVScG5XbSs0RTYxdFpSMHI0ejdXZkVRQUFBQUFBQUhRYUZJa0E2S0xUU1NRdExlb1dHNXhSckkxY2g3ck9wQk1wazh0T0ovNmZSQ2JTZmxJQUFBQUFBQURRT1ZBa0FxQ0xaZXZRWXpZNFV4amo5YWFKbmlXZHlQTDYvQnNaQjdXZkVRQUFBQUFBQUhRT0ZJa0FhT3RaRzV4Uk9FeURTYjV2MHd4K3dqdVhWZkZVeXhrQkFBQUFBQUJBNTBDUkNLQU5hTTJ1N2lZYm5DbjBzUnZqWlRtSVp2Q1o1SzFDU1oyV013SUFBQUFBQUlCT2dDSVJRQnV3bmVuTXJ1NW1SU0pDeUl5K254aHh6T2hFMW90cnppWHYwSDVHQUFBQUFBQUFvR3NvRWdHMEFkdVJSaWRSZm81T2N0RWtJNDc1akQ2ZjBBeE9LMzhVVzNoVnl4a0JBQUFBQUFDQXJxRklCTkFHZERxSnBHV2w4bnFCVHRMUkpDK3J3UU1kSjlNTXZwcTJyNVQvWE1zWkFRQUFBQUFBZ0U2aFNBVFFCaXc3QjZLbnB6Wk1uSk9sazNRMGJKTHZPMmI2dG5RaXhiTEdFM0hyR3NTMTJrOEtBQUFBQUFBQWRBUkZJb0MyWURBNXJoNXFveVRkczBqRVlSbk1EUGlNUVJoMGdtc2FTMDhsYkpETFpkclBDd0FBQUFBQUFIUUJSU0tBdHVHNGU2bU42YWFkUklRUUY3TSt3OTFmb3htY1c1MXdQZU9BbGpNQ0FBQUFBQUFBSFVHUkNLQnQyRzUwaWtUZGVGN1BHTTlGZGlhZU5JTWo4bjlQTEw2cDVZd0FBQUFBQUFCQUYxQWtBbWdianJ2NkFvcTB1RURlMktpVGREU1B5V0ROQ2xqUFlyQnB4cDlQK2Fxb0xrUExTUUVBQUFBQUFJRFdvVWdFMERac1YzZkNZcWtOaytSMjF4Vm5oQkJySTlmeDNzdG9Ca3ZsNHBOeDZ3U2lLaTBuQlFBQUFBQUFBTnFGSWhGQUd6R1liQmQzdFZIZGR5d1JaYWpyVEIrcllKckJkYUtLWCtMWHkrUVNMU2NGQUFBQUFBQUFXb1FpRVVDYjBadGQzWTNIRWxGbUJheTNObktoR2N5clRmMDlhUXNoY2kwbkJRQUFBQUFBQU5xQ0loRkFtOUVaU3lUcDVwMUVoQkE5bHVIYy9sdjBXQVkwNDFOSzcxNUoyNmZscEFBQUFBQUFBRUJiVUNRQ2FETTZHNXhKQ3ZLSXROc3Z2N0l3ZEp6VmR6MzkrS2U4ODNlemoyc3pJd0FBQUFBQUFOQVdGSWtBMm96ajdra1lERFZCY25rUFdIRkdDUEd4SGpyR2N4SDkrRHZQL3h0YmVFV2JHUUVBQUFBQUFJQldvRWdFMEhZc050dkpWVzFVdDk3Z1ROa29qL24waDFnVFFpNm0vaWVsOUs0Mk13SUFBQUFBQUFETlE1RUlvRDNZTDhic2FvVTJEYkdXRS9udlNWOWtWOFZxT1NrQUFBRG9pcXBGeFRuOCtQTEd2TTVPQkFBQTJvd2hsMk0zSW9BMnE3OStzZTZuSDFUSHNEMjhyVGJ0MGxWR1dsZlZVSGd3Y2tXalZFQXpuc00wV0JpMHk4blVUOHQ1QVFBQVFKZndwUHg4WE9VZldmeG9zVXlvdU5IZEpMQzNXV2lvL1FJT1E3OVRzd01BQUZwUUpBSm9EM0Y2U3VVWG42Z0pZckhzZnZpVnNOZzZ5a243bmxkRy94ajdFZjE0QTdieGtzSGZXTkZ1UVFJQUFJRHVxRVQ0L0hqV3Y0b2FNbG9MTU9QWXp2WDgwb2ZiaHRYckFBRFFLYkRjREtBOTZHeHdScVJTY1ZhcnZ5MTFSNTZXUVpON3JhWWZMNVFJamthOVd5YkkxV1pTQUFBQTBKa3k2aUwzcE14VFVTRWloTlNJUzc5TFd4cFIvcnNPOC9xSGI3LzlOaXdzN09IRGg1MlZBRFNobXl0U1UxTVRGaGEyZXJXcVgxL0x5OHZuenAzNzBVZHQrRHNvRUVJV0xWb1VGaFltbFVvN094SFF2SjdUNHdDZ1N3eDlmWmE5azdTNFFIV1lLQ09WNCt1dnE2UjBZYkR6ZElHb2h2NCs5d0p4OVpHbzFXOEc3YkV6OGRSeWFnQUFBS0JyeGNLc0g5SlhpZVdOZElKL3pkbGt4ckh6Tnh2UldzQ2VQWHN1WDc2cytGWmZYOS9WMVhYaXhJbmg0ZUZNWmsvNDJ6YWZ6ejk3OXV6RGh3OExDZ3BFSXBHeHNiR2JtOXV5WmN2OC9mLzZkVkV1bHpjMk5ob1lHSFIycGwzTDd0MjdyMXk1NHVYbGRlREFBWTBmdkxTMHRLeXNqTS9uUzZWU0ZvdWw4ZVBUc1dqUkloNlBaMlptZHZMa1NRNkgwMkxNMDZkUFAvMzBVMExJZSsrOU4zbnlaSTNuVUY5ZmIyUmtwTUVETnZseFZyaHg0NFlHendMYTBCUCt0UVhvRkJ3dkg3VXg0b3huT3NsRnAwWjdMaHpzL0RMOWVLRkVjRFJxTGE4bVJadEpBUUFBUUNmNElXTTF6UW9SNWI5WkgvQWxsYXBqZkgxOWc0T0RCdzBhWkc5dm41R1JzWC8vL3UzYnQzYzQwODVYV0ZpNGJObXk0OGVQRnhZV3VydTc5K3JWaThQaEpDVWxaV1ptVWdIMzd0MTcvZlhYSHp4NDBObVpkaTBpa2VqdTNidUVrS3lzckt3c3plOGQzTHQzNzIzYnR1M2R1N2V6S2tRS05UVTFkKzdjYWUzZXMyZlBhdW04K2ZuNXk1WXQwMFlCamhEaTRlRXg0SiswY1JiUUxIUVNBYlNUbm8rZjhHR3IvNDVUUk9rOXN6SXl1ZGRxZ2FpYS9qNzNqZEw2LzhaOE1EZndTdy9MZ1ZwT0RRQUFBSFRrZnVtSnlrWmVteDRpa2pYOFdmajlkTmQvcTRpWk8zZnU4T0hEcWE5alkyTS8vZlRUVzdkdVRaOCtYZEZ1MDAzdDM3Ky9yS3hzd29RSnExYXRNalEwcEc1TVRVMVZCT1RrNUZSVVZIUmVnbDNVZ3djUEJBSkJVRkJRZEhUMDlldlhWNjVjcWZGVEJBVUZhZnlZYldWbVp0YlkySGp1M0xtd3NMRG05L0o0dktkUG45clkySlNWbFduODFKV1ZsZG5aMmIxNjlkTDRrUWtoQ3hjdVZQdzRRM2VCVGlLQWR1SjRxOSszUzg2dms1WVc2eVFkSFdQTTdMdk93NkkvL1FkSVpLS2Y0ajVPSzhNc0FBQUFnQjdpZHZGUk9tRmN0dFZuL2E2T2QxaENmZnU0N0xUeTltZXFEUmd3WU5Tb1VVMktLZDFVWEZ3Y0lXVEZpaFdLQ2hFaHhOL2Z2MDNGTDVsTXBwM3N1cTdyMTY4VFFwWXZYNjZucDNmcjFxMmVPZ1JITEJZUEdEQWdQVDI5eGJjNjFVWVVFQkRRR2FuQkN3ZWRSQUR0eEhaeEl4dzlJaGFwRGhOblBHUFoydXNxS2QxaE1saXZCMzc1MzVnUENtcnBMcW1UeWFXbkVqYk1DbGpmMnpaVXk5a0JBQUNBZHZIcVU2cEZKV3JEdUd5cjFmNy90ZFJ6bXV5MEpxTHNERjlTS1pZM1BxdDlHR0EranVhSnVGd3VJVVI1VUV0RlJjWHg0OGNqSWlKcWEydnQ3T3pDd3NKZWUrMDE1YlZDeGNYRlI0OGVqWTZPcnErdmQzZDNYN0JnUVpOakhqeDQ4UFRwMDVzM2J4NDZkS2ppeHFOSGo1NDRjZUxmLy83MytQSGpGVGVtcHFiKyt1dXZTVWxKZkQ3ZnpNd3NPRGo0dmZmZW8rNFNpVVMvL2ZiYmpSczNTa3BLdUZ6dXNHSERGaTFhWkc1dTN0b1RNVEF3RUl2RnRiVzExRE5TOXZEaHc0MGJOMUpmYjkrK2ZmdjI3UndPNThxVks0U1FKVXVXNU9ibW5qdDM3dHR2djcxLy83NkRnOFBCZ3dmVm5sMG1rMTI3ZHUzU3BVc0ZCUVV5bWN6WjJYbnAwcVhVU2g4VmR6VlhXMXQ3OGVMRmh3OGZGaGNYQzRWQ0x5K3YrZlBuQndmL3ZVc2RsZDdseTVldlhyMTYvdno1NHVKaUt5dXJtVE5uVHA4K1hmazRhcTlJYThyTHkyTmlZbnIzN3UzaDRURnMyTEM3ZCs5R1JrYUdoSVEwQ1NzdExmM2xsMStlUG4xYVhsNXVaR1RVcTFldkR6NzR3TXJLU2hFZ0ZBcVBIajE2NTg2ZHVybzZWMWZYeFlzWER4a3loTHFyc3JKeXpwdzVmZnIwMmJObmp5SStQVDM5K1BIalNVbEpZckhZM2QxOTl1elpvYUdoaEpEbno1OHZYNzdjMWRYMThPSER5Z244L1BQUHg0NGRXN0preVp3NWMraThSWnVUU3FWVHBreDUvUGp4dVhQbm10UU5CUUxCOWV2WC9mMzlYVjFkbXo5UTlibFVYeUErbi8vS0s2OVFrWC84OGNjZmYveEJDTm03ZDYrL3Y3OVlMTDV6NTg2MWE5ZDRQRjVOVFkyZG5kMlVLVk5telpyRllEQm9YanUxQ2dvS1RwdzRFUmNYVjFWVlpXcHFPbkRnUU9YeDRTcXVhV3hzN0lVTEZ6SXpNeXNxS3JoY2JraEl5SklsUzR5Tmpha0g3dHUzNzhLRkMxdTJiREV4TVRsNjlPaXpaODhZREViZnZuMlhMRm5pNGVHaG5FQnJWeG5RU1FUUVhneW1IbzJoMUtLZU9KYUl3bUVaekIrdzNjckltZjVENUVUK1crTC94UlplMVdaZUFBQUFvSFdsd215MU1jWnNpOVgrLzdYV2R5V0UvUFQ4RThVMG9vSjZ1cjhkaWNYaW1KZ1lRb2lQejEreklBc0xDOTk1NTUwclY2NTRlbnErOU5KTGVucDZ4NDRkMjdwMXErSWh1Ym01YjcvOTlxMWJ0eHdkSGNlT0hjdG1zemRzMkpDWW1OaU81M2p4NHNXMWE5YytldlRJMjl0Ny9Qanh6czdPaXBFeFlySDQ0NDgvUG5ic21JR0J3ZVRKazkzZDNhOWN1Zkx1dSs4S0JJTFdqalp5NUVoQ3lKWXRXd29MQzV2YzVlRGdNRzNhTkY5ZlgwTEl3SUVEcDAyYkZoNGVyaHh3Nk5DaDVPVGtzTEN3UG4zNjBEbjdybDI3L3ZPZi96UTJOb2FGaFkwWU1ZTFA1MmRuWjZ1OXE3a2pSNDRjUDM3Y3hNUmszTGh4STBhTXlNaklXTDkrZlVwSzAzRUtSNDRjK2ZISEh6MDlQZnYzNzE5Y1hQek5OOThvRHlmdXlCVzVjZU9HWEM0Zk0yWU1JV1RzMkxHS3hpSmxxYW1weTVjdnYzanhvcW1wYVZoWW1MKy9mMUpTa3ZMQ1BabE10bTdkdXNqSXlJRURCM3A0ZUdSbFphMWZ2Lzc1OCtldG5mVFJvMGRyMXF5Smk0c0xEZzRlTjI1Y1dWblpGMTk4Y2VIQ0JVS0lwNmVuaDRkSFhsNWVYbDZlOGtQdTNMbkRaREtwOHFMYXQyaUxaRExaa0NGRG5KeWM3dDI3VjFWVnBYelgxYXRYaFVMaDlPblRtM2RSMFR4WGF4ZUl3K0ZNbXphTktycTV1cnBPbXpadDJyUnBGaFlXMUNxL0hUdDI4UG44a0pDUUNSTW04UG44UTRjT25UcDFTdld6b0M4N08zdkZpaFczYjkvMjkvZWZNbVdLcDZmbmt5ZFBGUGVxdUthVmxaVWZmZlJSZW5wNlFFREFsQ2xUdUZ6dXBVdVh2dmppaXliSFQweE1mUC85OThWaThZZ1JJK3pzN0o0OGVmTHV1Ky9tNXY2OTU3S0txd3pvSkFKb1A0NlBueWc1WG5XTU9LUGJkMGVyWU1BMldUaHcxK0ducTJzYVMray82a0xxemtaSi9WRFhtZHBNRFFBQUFMU0lMNmxXL3RhRWJiblU5OXRmY3pZVjFQLzFtNDhSeTJ5VjMxR3FRdlJMenZxWXlyLzNPYXBzYkZvbGFVNG1rK1hsNVIwNWNpUS9QMy9reUpGK2ZuOHQ4OSsyYlZ0RlJjVzZkZXRHang1TjlWOTgvdm5uZCsvZWZlbWxsNmpKTWp0MjdLaXJxMXU1Y3VXTUdUT29oMXk4ZUhIdjNyMXRmWUxwNmVuNzkrL25jcms3ZHV6dzh2S2liaXdvK0d0bjIrUEhqeWNtSms2Yk51MmRkOTZoZGw0N2VmTGtrU05IVHAwNnRYang0aFlQdUdUSmt1enM3TlRVMUNWTGxvU0hoOCtaTThmUzBwSzZ5OVBUYy9YcTFjZVBIMDlQVHc4TEMxTnVaYUtrcGFVZE9IQkFzZXVaNnJOWFYxZGZ2MzdkM3Q3K3UrKytvenF3WkRKWlhWMGRJVVRGWFMzcTE2L2ZhNis5Wm0vL1YxTjhVRkRRenAwN0wxeTQwTHQzYitXdzZPam9IMzc0Z2VwanVuejU4cDQ5ZTg2Y09hT1lyZE9SSzNMOStuVW1rMGxkNnlGRGhuQzUzSWlJaUpxYUdqTXpNeXBBS0JSdTJyU0p6K2QvOU5GSGlqUFcxTlFvYjRlWG5wNCtjdVRJYmR1MmNUZ2N1VnkrYmR1Mlc3ZHVYYjE2OVoxMzNtbCt4dXJxNnUzYnR4c2FHbjc5OWRkVTUwNXRiZTJ5WmN1Ky8vNzdzV1BIbXBpWWpCMDc5dkRody9mdjM1ODNieDcxa0x5OHZKeWNuT0RnWUtyUFJlMWJ0RFVNQnVQbGwxLys5dHR2TDErK1BILytmT3BHbVV4Mi92eDVTMHZMVWFOR25UaHhvc2xEYUo2cnRRdWtyNisvZXZYcStQajRSNDhlOWU3ZGUvWHExWXFIMk5qWTdOcTFxMSsvZnRTM3MyZlBYcng0OGZuejUxOTc3VFU2RjA3aHh4OS92SFRwa3VMYlljT0dUWnMyalhvUENJVkM1WjNhcXF2LytpZEY5VFhsY0RqdnZ2dnVTeSs5UkgwckZvdVhMbDBhRlJWVldGam82T2lvT05HcFU2YysvL3h6YWh5U1hDNC9jT0RBbVRObkRodzRRRlhRMUY3bE5qM0huZ2VkUkFEdHAwZGpMSkdFbDB0RWFwYWtkV3RjZmV1RlFic01PYVp0ZXRTMWpHK3ZwdTJUeTErNGRmVUFBQUJkVUdGdFdpbS8xY2FLRmhteS9yRm02bldQTDF5TWVyL2Q2M3NuSTM5Q2lCSEw5RzIvdzNZR25vU1FVemtibjVTZlZ3N1dZNnJhNG4zanhvMWhZV0VUSjA1Y3VuUnBVbExTdkhuejFxMWJSOTMxN05tejFOVFVrSkFRNmlNeElZVEZZczJjT1pQcUM2REtBZW5wNlY1ZVhvcEZOSVNROFBCd3FnR25UWDc5OVZlWlRMWnMyVEpGaFlnUTR1VGtSQWlSU0NRWExsd3dOemRmc1dLRm9oZ3hhOVlzSnBOSnBkRWlMcGU3ZS9mdVpjdVc2ZXZybnpselpzR0NCVWVQSGhXTHhYU1NtVFZybHFKQ3BQYnNFb21FK21Dc2VEaVR5YVNxS2lydWF0SFlzV01WRlNKQ0NOVnlvdHlPUVhucnJiY1VLOTBtVFpwa2JHejgvUGx6YW54U1I2NUlTa29LajhjYk1HQUFkWEEybXoxcTFDaXBWSHI3OW0xRnpJMGJOeW9xS3NMQ3dwVG5QWnVabVNtdjZXT3hXR3ZXcktHS1lnd0dnOHFrdFU2aWE5ZXUxZGZYTDFpd1FMRzJ5OVRVZE9MRWlVS2hrR3BxR3pkdUhJUEJ1SC8vdnVJaFZENFRKMDZrOHhaVmJlTEVpVVpHUnBjdVhWSTBEVVZFUkJRWEYwK2RPcFhOYnRyZVFmOWNLaTVRYS9yMjdhdW9FRkh2ZkRjM3QvTHk4dnI2ZXJYUFFsbFdWbGFVRXNXYmgzb3JLdWVneUZEMU5lVnl1Vk9tVEZHODh6a2N6dURCZzV1L0xTZE9uS2dZbU0xZ01CWXZYc3psY3FPaW9xaHVPN1ZYK1FXSFRpS0E5dVA0cUM4U0VibGNsSkdxMXlkUUZ3bDFFZ3REeDBWQmUvNGIvYjVBWEUwai9DOVBlT2RLK005ZkMvdy9BM2JUbGZrQUFBQ2dNNWVmN1lrcXVEalY3ejFiRTAvNmp6TGoyQ3AvKzJ2T3B0VitSeTMxblZmMk92Ukw5dWNUSEpjN0d2cFNGYUxJOGpOTkhtdXVwMnBjbzYrdnI3bTVlVjVlWG5GeGNVQkF3S3hac3hRRFZxaUZUZzBORFVlUC9qMHp1N2EybGhCU1ZGU2tDQmcyYkZpVHlTaytQajdKeWNuMG54MGhKRDQrbnNGZ1VBdWRtc2pOemEydnI3ZXdzUGpwcDUrVWI5ZlQwNlBTYUEyTHhYcjExVmNuVDU1ODl1elowNmRQbnpoeElpb3Fhc2VPSFlweEtxMVJMcW1vUGJ1MXRYVmdZR0I4ZlB6eTVjdm56Smt6WnN3WVBUMDlLa2JGWGEwcExTMk5pWW5KeXNvcUtDaWdGc28xTmpZMmlWSDBlVkhQMGRiV05qczd1Nkdod2RqWXVDTlg1TnExYTRRUTVVc3dkdXpZeTVjdlg3dDJUVEh6S0Q0K1hyRVNyVFdPam83S3M2S29zbGRyQ3dPcGhMT3pzNVhmWXhrWkdZcjNtSTJOVGI5Ky9lTGo0NHVLaWh3Y0hBZ2hkKy9lNVhLNTFId3J0VzlSMVl5TWpDWk1tSER1M0xrSER4NVE4M0hPbkRuRFpyT25UcDNhV3FwMHpxWGlBcWxJUmlBUXhNYkdwcWFtRmhZV0ZoUVU1T2ZuVTFmZnlNaEk3Uk5SMkxoeFk0dTdtNDBkTy9icTFhdjc5dTNMeU1pWU1XT0dtNXViNGk2MTExUWlrU1FsSlNVbUp2SjR2TUxDUW1ycFg1TzNaZi8rLzloZ1IxOWYzOVBUTXo0K3ZxQ2d3TmZYVisxVmZzR2hTQVRRZmd4REk3YVRpNlFnWDNXWU9PTlp6eTRTRVVKc2pOMldETjUvTFByOU5xMDd5NjFPT0JpNWZONkFiZFpHTGN6aEF3QUFBRzE3d2pzWFZYQnhyTmVpSUtjV1BvV3E0Rzd5ajk5dGFzUWwrNTR0V3UxL3pGTFBhYkgzMTlTTnYrUjgvcVQ4WFBQSGVuSlZMYnFaTzNmdThPSEQ1WEw1a1NOSGZ2bmxsODJiTjIvZnZwMjZpL29BSEJzYkd4c2IyK1JSSXBGSXNXTEZ4c2FteWIzTnV6QlVrOGxrMWRYVlZsWldMZFpRcURTb3NidHRPaXpGMk5oNC92ejVVNmRPM2JScFUxSlMwdUhEaDllc1dhUDZJZFNZR1BwbjM3UnAwK0hEaDY5ZXZicHo1ODVEaHc2OS92cnJNMmZPcE1vMEt1NXE3dGl4WXlkUG5wVEw1YTZ1cms1T1RzSEJ3V2ZPbkZGdVJLSTBxUnJvNitzcitwWGFmVVZFSXRIZHUzY0pJVGR2M2xUMHhWREh6TXpNek03T3BvWVFVM05xcUdKTmE1cVVRcFRUYTQ1NmVha1J6czFUb3I0WU4yNWNmSHo4L2Z2M1o4K2VuWldWbForZlAzMzZkS3BUU2UxYlZLM3AwNmVmTzNmdTNMbHpvYUdoMmRuWjhmSHg0OGFOVTM0RE5FbVZ6cmxVWEtEV1BIejRjT2ZPblh3KzM5YlcxdFhWdFcvZnZnS0JvTFMwVlBXajZPdmZ2LytXTFZzT0hEaHc1Y3FWSzFldUJBVUZ2ZlBPT3k0dUxtcXZhVjVlM3FaTm0vTHk4cmhjcm9lSGg2dXJLNXZOVGtwS2FwSlk4eEh5VkM4ZTFjRkU1eXEveUZBa0F1Z1FqcmVmMmlLUktPT1ptajhQOVFqbWhnNXZEZDUzTFByOXlvWUMrbytxRnBaOC8yVGxySURQZmF5Q2FZUURBQUNBeG9pbHd0dFpSNTFNL1VhNnoyL3JZL1dZaHI2bVE5TnJJeFMzMUloTDlxVysrWTdmRVd0OUYwTElyN24vMTJLRnlJaGw1bWt5VU8zeHFSVWlxYW1wTVRFeGYvenh4NlJKa3hRZjg1WXVYVHA3OXV3V0g2WDhRVjJaWXR5SjR1RE5XdzhhR2hvVVh6T1pUQTZIVTExZExaUEpsS2ZiVUtnMGhnd1o4dVdYWDZwOUlxMHhOemYvNUpOUDVzMmJkK2ZPSGJWRkl1VWM2SnpkMk5oNHpabzFiN3p4eHVYTGwwK2ZQbjN3NE1INit2bzMzbmhEOVYxTlJFVkYvZnp6ejRHQmdaOTk5aG4xa1ZzaWtadzUwN1F2VERXYVY2UzVCdzhlVU0wK3pTc2dWSlBSaWhVckZQV09pb29LYWlWZ3gxRXY3Lzc5KzN2MTZ0VmF6S2hSby9idDIzZnYzcjNaczJkVHM4eXA5eWVkdDZoYVRrN25sMFREQUFBZ0FFbEVRVlJPUTRZTWVmTGtTWFoyTmpWSFdYbWxYdk5VTzNLdTF0VFUxR3pmdnQzQXdPRGd3WU9lbm44MUdLNWR1N2EwdEExL0RGWnI4T0RCZ3dZTmlvNk9QbjM2ZEhSMDlOcTFhNDhkTzJacWFxcjZtdTdjdVRNL1AzL2R1bldob2FIVUQvS1JJMGVTa3BLYWhEVmZ5RmxXVnFZb0h0RzV5aTh5ekNRQzZCQTZLODU2OXV4cVpWeDk2eVdEOTl1MXBWbWRFQ0tTQ2svR3JYdVEwNTYveFFFQUFFQzdQY3c5SlpUd3gzZ3RhdC9EeDlnM2ZXQ051T1M3dEtYMTBwcGZjajZQS0R2ZDRxUEdPdEE5SFlQQldMdDJMWXZGT25Ub1VFMU5EVFhnbWRxM3FMV0hVSjBJMUhJVkJXcHhpdkl0MUhDVEp1dEtxTVVtQ3Q3ZTNsS3BORG82dXZsWjNOemNtRXhtZW5wNkI1c09xUG00OWZYMVZCTUU5WWxYOWFTWU5wM2QzTng4M3J4NSsvYnRvK2E4MEx4TGdhck9USjgrWGRHVW9XSkhzTmJRdkNMTlVidVliZHEwNmNZL0hUcDBpR292b3FiMlVOdmVLVytNMVVGcTMyTlVvVzNvMEtGcGFXbWxwYVYzNzk3MTh2SlNESzZpODNDMXFLclE1Y3VYNzl5NTQrL3YzMW9oUXlQbmF2R05sNWFXMXREUUVCb2FxcWdRU1NRU2FybVpaakVZakVHREJtM2J0bTNzMkxGMWRYV1JrWkdxcjZsUUtFeE5UWFYzZHg4OWVyU2kvYTNGdDJWNmVycnl0NFdGaFRrNU9XWm1abFNEa3FaZXVwNEtSU0tBRHRIejhWY2JJeGMyU0hoNWFzTjZCa09PNmFKQmU1eE4xYjhzeXVSRWZqUHI4RytKL3llUm9jTVRBQUJBUjU3eXp0c1l1M2xaRG1yZnczdVpEdk0zRzlIa3hpcFI0V2V4STF2c0lTS0UyQnE0ajdTYlIvOFVMaTR1cjd6eVNsMWRIVlVhR0RCZ2dLV2xaVVJFeEsxYnR4UXhjcmxjc1RQOW9FR0RqSXlNb3FLaWJ0NjhTZDBpazhsKytPR0g0dUppNWNOU204MWZ1WEtGeitkVHQ5eStmYnRKMldMS2xDbFVyNEZ5OXdUMXlkUEl5Q2drSktTNnV2ckFnUVBLdTVLbnA2Y3J0ajlyUWl3V2I5NjhXWG16ZVlsRVFnMFY2dE9uRC9WeGx4b2d6ZVB4Vkw4bWFzOWVYVjJ0dkVHN29hRWhOWWxHOVYzTlVVMUFpcHlGUWlGMUZkcUU1aFZwb3J5OFBDWW14c1RFaEpwSnJNekR3OFBiMjd1NnV2cnAwNmRVQ3crVHlmejk5OStWNjFERnhjVlVWYkVkeG8wYlJ3ZzVjZUtFOHNVU2lVUk5Sa0ZUTzlDZE9YT21xS2lJR2xsTlVmc1dwU01vS01qVjFmWGl4WXQ4UGw4eGZhazVqWnlyeFRjZWRlbHpjbklVdHh3N2RrekZMbmp0a0pLU292enVwUmJFVVc5RkZkZVV4V0l4bWN6eThuTEZUMjVrWkNSVldtcmk5T25UV1ZsWjFOZGlzZmk3Nzc2VHlXU1RKMCttZnRab1h1VVhGcGFiQVhRSXk4R0pZV0FvRnphb0RoTm5QbU03dnloamQvUlp4Z3VEZHAySVc1ZGQxVUo3c0FvcHBYY3JHd3JtQm43SjFiZldXbllBQUFCQUNDRzUxZkgxNHBvaExxMStCS1hqVGEvL0hNcDRPNnN1aWs2d2pZSDdPNzJPY0JqNmJUckZnZ1VMYnQ2OGVmMzY5WWtUSi9icjErLzk5OS9mc0dIRDFxMWJ6NTgvNytucEtSYUxFeElTaW9xS3FBMmVqSXlNVnE1Y3VXdlhybTNidGwyNmRNbkJ3U0V0TGEyMnRqWTBOSlFhY0VNWk1HQ0FwNmZuOCtmUGx5NWRHaGdZV0ZsWm1aS1NFaElTb3Z3UmNjS0VDVEV4TWJkdTNWcThlSEZRVUJDWHk4M056YzNQeno5Mzdod2haT1hLbFNrcEtSY3ZYb3lKaWVuVHA0Kyt2bjVHUnNhelo4OTI3dHpaNGhvWnVWeCs3OTY5ZS9mdTJkallPRGs1U2FYU3ZMeThtcG9hTHBmNzl0dHZVekdCZ1lFTUJ1UDA2ZE5sWldVTkRRMGJOMjVzN1RWUmZmYXFxcXJseTVjSEJnWjZlbnFLUktLSWlBaHErek5DaUlxN21oczVjdVRKa3lkLy9QSEh6TXhNTXpPem1KZ1lmLysyL1JXUS9oVnA0c2FORzNLNWZOU29VVlMxb29tSkV5ZG1abVpldTNadDZOQ2hUazVPcTFhdDJydDM3NGNmZmhnWUdPam82RmhhV2hvZkg3OS8vMzRWdTdhcDRPbnArZnJycjU4OGVYTGx5cFZCUVVFT0RnN1YxZFV4TVRFZUhoN1U1bTZVSVVPR2NMbmNxMWV2c3Rsc3F1SkE0WEE0cXQraWREQVlqSmRmZm5uZnZuM1V6dmV0aFdua1hOUUNOeHNibTVTVWxFOC8vZFRVMVBUVlYxLzE5L2UzdGJXTmk0dGJzMmFOdDdkM1dscWFRQ0R3OXZiT3pNeWtmMWpLanovK2VPblNKZVZiNXMyYjE3ZHYzOTkrK3kwMU5aWDZ5ZUx4ZUpHUmtVNU9Uc09HRGFQeWFlMmFlbmw1RFI4Ky9QNzkreXRXckJnOGVIQlpXVmxjWEZ5VG4xeEtyMTY5VnExYUZSUVVaRzV1SGhjWFYxSlM0dVBqTTNmdVhPcGVtbGY1aFlWT0lvQ08wdXVsZmd0UFVWcmJOdFRvN3RoTS9ma0R0dld5YnZNL3NzVjFtZDlGTHMyczBGalBNQUFBQUxRb3BlUWVJU1RBZmh5TjJGWnhtQWJ2OURveTBIS0sya2d2YnRCNy9pZTRuRGIvSGNqSXlHakpraVdFa0srLy9sb3NGZ2NIQisvWnMyZm8wS0g1K2ZuWHJsMUxURXowOXZiZXZYdTNJbjdTcEVrYk5tenc5ZlZOUzB1TGlJanc4UERZdjMrL3BhV2w4akdaVE9hV0xWdEdqeDdkME5Cdy8vNTlzVmo4MVZkZnVidTdLOGN3R0l5UFAvNzR2ZmZlYzNkM2o0Nk92bmZ2bmxnc1hyaHdJWFd2cmEzdE45OThNM255WktGUWVQUG16Y2VQSCt2cjYzL3l5U2NCQVFFdHYxQWN6Z2NmZkJBY0hDeVR5UklTRXRMVDB5MHNMR2JObXZYOTk5OHJWaXE1dWJtOS8vNzdWbFpXZCsvZXBlYW50RWIxMmEydHJTZE1tRkJZV0hqeDRzV0hEeCs2dTd0djNicVYyaDVMeFYzTmVYbDViZDY4MmNmSEp5WW1Kakl5Y3ZUbzBSOTk5Qkh0Ni9ZM09sZWtDV3F0V1d2N1c0MGRPNWJOWmtkRVJGQzlMZUhoNFR0MzdodzhlSEJtWnVhZmYvNVpWRlQwOHNzdlUxdVl0Yy9peFlzLytlUVRYMS9maElTRTY5ZXY1K1RrakJrejVsLy8rcGR5REp2TkhqMTZkSDE5L2RDaFEwMU5UWlh2VXZzV3BXUENoQW5HeHNaVFc5cjVYdVBuWXJQWjY5ZXY5L0h4aVl1TFMweE0xTlBUTXpBdzJMWnRXM0J3TUkvSHUzWHJscjI5L2E1ZHU5cTBxWmxDVmxaVzFEOVZWbFpTbTliWjJ0bytmUGp3MHFWTFJVVkZjK2ZPM2J0M0w5WGFwdnFhZnZEQkIrSGg0UktKNVByMTZ3S0JZTWVPSFlxZklHV3Z2dnJxaWhVcjh2UHpxUmEyMmJObjc5eTVreHBGUktGemxWOVlERTNOSndkNFlRa3UvTVkvL1pQcUdLYVp1YzIrLytvcW82NUNUbVJuazdjbEZ0OXN4Mk9EbktaTzhuMkh6VlN6TFNzQUFBQzB6Mzhlek5Gakdhd2FwcG5mVHhLcS9qeWZ2N05LVk5qOExtTzIrVXRPcTBOc1h0WElpUUFBVk5pM2I5K0ZDeGUyYk5uU2ZLMGkwSVRsWmdBZFJXZDJ0YXltV2xwY3dMTFh6TFlMM1FXRE1HZjArZFRLeVBuTzh6Yi9BaHBkY0NtN01uWk92NDIyYlJ5RERRQUFBR3BWTmhUVU5aWVBjZTdRV2pObC9Tekc5N01ZbjhPUHk2eUxLbS9NclJHVkdyTXRyUTFjdkV3RytwZ08xZFJaQUFCQTIxQWtBdWdvUGU5ZWhNa2s2cmFpRUtVa0dyNWdSU0pLcU1jYjlpWmV2eWQ5S1pZMTBnai9XMlZEd2NFbks4WjZMUXB4bThQQTJsZ0FBQUROeWFtS0o0UjRXYlZ6WkhWcjNFMzZ1NXYwMSt3eEFRQkFsL0M1QzZERE9Ib2NYL1ZqL0VRcENUckpwaXZxWlROOHlaQnZUUFZ0MnZwQW1WejZaK1lQUjZQZXJXc3MxMDVxQUFBQUw2TDg2aVFHWWJoYkJIWjJJZ0FBMExXZ1NBU2dBZnE5KzZtTmFVeU9WeHZUZzlrYWU2d0lQdVJpcG43SWQzUDVOY25mUEY2VVducGZDM2tCQUFDOGlIZzFxYlltSG5xczlreWlCUUNBSGd4RklnQU4wS05SSkpJTCtCSmVyazdTNmFJTU9hWnZCdTN1N3pDeEhZOXRsTmIvbXJqeHQ4Uk5mRkdGRmxJREFBQjRnVWhramVYMWVhN21mVHM3RVFBQURWdTlldldOR3pjd3Rib2pVQ1FDMEFDT1Z5L0M0YWdOZTVGWG5GR1lETmJMdlQ5NnlYZFYrMllNcFpUZTIvOW9VVlRCUlVLd0xTTUFBRUE3NWRla0VFSmN6RkFrQWdDQXBsQWtBdEFFRmt2UFQvMXZXcUtVUkoxazA5VU5jWGxsWWRCTy9YYTF1RGRLQlplZjdUbjhkSFc1NElWdXl3SUFBR2kzb3RwMFFvaXpXZS9PVGdRQUFMb2NGSWtBTklQT2lqTlJjanlScTlrRTdRWGhaaDY0WXVqM3pxYnFCMzYzaUZlYitsM2swdHRaUjZVeXNhWlRBd0FBNk9HSzZqTDFXY1lXaGc2ZG5RZ0FBSFE1S0JJQmFBYWQyZFh5UnFFazU3bE8wdWtHekEzc0Z3L2FHK3F4b0gxTHoyUnk2YjJjbjc2SldKUlgvYUl2NGdNQUFHaVQ0cm9NSnpPL3pzNENBQUM2SWhTSkFEU0Q3ZTdKMERkUUd5Wkt4WXF6dnpFWXpOR2ViNzRaOUI5VGZadjJIYUdxb2VobzlIdm5VM1lJSlhXYXpnNEFBS0FIa3NnYUsrcDVqbHpmems0RUFBQzZJaFNKQURTRXdkVHJvNzZacVBHRm4xM2RuS3Q1d050REQvZTJIZFh1SThRVlhkdjM2STNJL0RNYXpRc0FBS0FIS3E3TGtoTzVveW1LUkFBQTBBSVVpUUEwaHM1WUluRmFDcEZLZFpKT2Q2TFBObjQxWU1QTC92L2lNTlYzWTdXb1hsejdSL28zWHorY20xQjhRMDR3K0FrQUFLQmxKZndzUW9nOTE2ZXpFd0VBZ0s2STNka0pBUFFjZElwRThrYWhPRHVENDQxQkFDM283empKemFMZnFZUU5KZngyVG02cUZwYWNUZDcySU9ma09POGx2YXhETkowZ3RFRzl1THF5dnJDcW9haGFXQ3lWU1RvN0hRQ0FybzdCWUpnYjJGc2J1OW9ZdStxMWF3TlFta3I1T1J5bVBxWldBd0JBaTFBa0F0QVl0ck1idzloRUx1Q3JEaE1seHFGSTFCb0xROGRsUTc2N21YWDRVZTZ2N1Q1SW1TRDNsL2oxVHFaK1lUN0wzTXdETlpvZ3FNR3JTVWt0dlo5YWVxZEtXTnJadVFBQWRGZE8zRjcrZGlQOWJVWmFHamxyL09DbGdteGJFdytOSHhZQUFIb0dobHd1Nyt3Y0FIcU9tbSsrRWtZK1VCM0Q5dkMyMnJSTFZ4bDFWN3lhbFBNcFg1WFg1M1h3T041V2c4ZDVMYkhuZW1zb0wyaFZvMVR3VzhLbXJNcG9Ra2dneDYyL3ZxY3gwOENJNkJtM2R3a2hBTUNMcGw3ZUtKQTNWa241TVkxWmFaSkNRa2lndzRUSnZkYm9zUXcxZUpidGQ2ZjF0ZzBOOS85QWc4Y0VBSUFlZzdWeDQ4Yk96Z0dnNTVBTCtJMXhUMVhIeUtvcmpjWk5wck1WMm92TTFNQm1rUE5VTmxNdnZ5WkpKbS8vaktIS2hzTG9na3ZsOVhrT1hCOUREbGVqT2NMZnFvWEYvNDE2djZEdTJRQTlqN25HSXdQMVBjeVp4c1lNZlQwRytsVUJBT2ppTU5qR0RIMHJGcmV2bmxzL1BiZDZXV05pVFV4aTBaOHU1bjNhdlExb0V3SlIxYjJjbndNZEpqaWIrV3ZrZ0FBQTBNTmdjRFdBSnVrSEJ0RUpFeVZFYXorWGJvL0pZSTkwbi9mMjBLUHVGdjA3ZUtqa2tqdjdIaTA4bmJTNXNEWk5ROW5CM3lReTBiR29kNnNhQ2w0eERwNW1OSVRMMU9Jb0RRQ0FGNFFsa3p2VGVOZ3NvNUFHVWVYUnFIY0xhNTlwNUxDbGdoeENpSjJKcDBhT0JnQUFQUStLUkFDYXhMUzBaam1xSHgvUUdJOGlFVjBXaGc0TEIrNTZwYy9IUmh5empoeEhUbVRKSlhlK2YvcjIwZWgzMDhvZUVvS1Z0aHB6SStOQVRXUFpQSlBRZmh6M3pzNEZBS0JINmFQbnNwdzdRWit3Zm83OXVFWlkwdkVEbHRROUo0UmdGVFlBQUxRR1JTSUFEYVBUVE5TWUVFTmsyS2E5RGZyWmg2ME8rZThBeDBrZFAxUmVkZUl2Q1ovdmU3UXdpbmRCSW12VVJIWXZ0UHlhcENlODg2TU4rbnF3YlRzN0Z3Q0FIc2lTeVoxbk1sSW80VjlMMzkveG81WHdzMHowTEF6WUpwcElEUUFBZWlBVWlRQTBUTCtmK2lLUnZLRmVuSkdxazNSNkRnTTJkNXIvdnhZRjdiWTBkT3I0MFNvYkNpNm5mZjJmQjYvZHpqcGFMNjdXUklJdnFEOHpEdHF6TEVJTituUjJJZ0FBUFpZankycVFudGV6c3NlMWpXVWRQRlFwUDlzV2E4MEFBS0IxS0JJQmFKaWVmd0JEWDE5dEdGYWN0WStyZWIvVkljZEhleTVrTXprZFAxcUR1UFplems5ZjNadDVQbVZIbVNCSEV3bStXR3FFSlhrMUtVUDB2VG83RVFDQUhtNm9RUzg1a1Vma25lN2djWXI1V1JoSUJBQUFLcUJJQktCcFRLWmVIL1dEbGh2am8zU1NUYzhVNnZIR3U4TlBEbklLWnpKWUdqbGdYTkcxYnlQZU9ocTFOcWJ3aWtqYW9KRmp2Z2hpQ3E2d0NLc3Z4NjJ6RXdFQTZPRXNtQ1krYklmMHNrY2RPVWhGUFU4bWw2SklCQUFBS3FCSUJLQjUrdjBIcVkyUjVPZktLc3Qxa2s3UFpLeG5NY1h2M1ZYRGp2VzFHNnVwWStiVkpGMU0zZlhWdlJsbmtyYzhyNHlXRTh5TlVpTzdLc2FWYmNYQlB2Y0FBTnJuemJHdmJDaVd5OXYvLzZaUy9uTkNpSjJKaDBiekFnQ0FIZ1ZGSWdETjArODNrRTRZVnB4MW5JV2g0OHkrNjVZUE9laHROVVJUeDVUSVJJbkZOMytNL1dqUGc5ZHZaUjJ1YmlqUzFKRjdua29CejRySjdld3NBQUJlQ0taTUl6bVJWUXVMMjMyRTRyb3NCbUhZb2tnRUFBQ3RRNUVJUVBPWWx0WnNGL1VMY0xEaVRGUHN1ZDd6K205ZFBPaHJKMU0vRFI2MnRySDhmczZKcngvTlB4eTFPcnJna2toYXI4R0Q5d0JTbVZnZ3FVV1JDQUJBTjh5WXh0U1NzWFlmb2FndXc4N0VrNG4yVHdBQWFCMytKd0dnRmZxQmd5VDV1YXBqUk1ueFJDWWpUTlJxTmNQRnJPK1N3ZCtrbFQrNm1mbERtVUROaTk4bXZKb1VYazNLMWJUOW5wWUQvR3hHOUxJSk1kYXowT0R4dTZtYXhsSkNpQW5Mb0xNVEFRQjRJWmd3REtnL1lMVDdDRVYxR1Q3V0dtdThCUUNBSGdsRklnQ3QwQThNRWx6NlhYV012TEZSbEpxbzF5ZFFWMG05RUhwWmgvaGFEMDBvK3ZQTzgyUFZ3aElOSGxrcUYyZFVQTW1vZUhMcDJXNW5zOTUrTnNQOWJJWmJHamxyOEJUZFMwZm1ZZ0FBUU52Sk8vSnZyMEJVeFJkVjJuTjlOSjBWQUFEMEtDZ1NBV2dGeDhlZllXZ2tiMUN6UUtreExncEZJbzFqRUdhZ3c0UUErN0ZKSmJjZjU1MHVyc3ZVN1BIbFJKNWZrNXhmazN3ajg1Q05zWnVmelhBL214R09wcjAwZXhZQUFBQU5LcXhMSjRRNG9FZ0VBQUFxb1VnRW9CMU1wbjdBQU9HVGg2cWpHcU1qdVBQZTBsVk9MeFltZzkzUFBxeWZmVmhPVmR6anZOL1N5eU8wY1pZeVFXNlpJUGQremdsVGZldGVOc1A5YklhN1cvUm5NbGphT0JjQUFFQzdGZGFtTVFqRGdldmQyWWtBQUVDWGhpSVJnTGJvQlFhcExSSkp5MHNsdWMvWmJwNjZTdXBGNUc3UjM5MmlmMlZEd2VQYzMrS0tya2xrSW0yY3BiYXgvQ252L0ZQZWVUMldvYXQ1WDNlTFFIZUwvbzdjWGd3R1prNEJBRURuNDlXazJKbDRzcG42blowSUFBQjBhU2dTQVdpTGZ1QWdPbUhDcDQ5TVVDVFNQa3REcHlsKzc0N3pmdXNwNy95VC9ITjhVWldXVGlTU05tUldQTTJzZUVvSTRUQU5YTTM3dUZ2MGQ3Y0lkRFQxUTRjUkFBQjBscnpxcEg3MjR6czdDd0FBNk9wUUpBTFFGcWFwR2R2ZFM1S1RwVHBNK09TUnlhejV1a3JxUldmQTVvNTBuei9jN2JYRTRwdVA4MDZYOEo5cjlYUmltVENyTWpxck1wb1F3bUhxdTVqM2RiZm81MjdSMzhuVUR6c1FBd0NBemxUVTU0dWtEVTVtL3AyZENBQUFkSFg0bEFLZ1JRWURnL25xaWtUUzRnSkpRVDdieVVWWFNRRmhNdGlCRGhNREhTYnlhcEpqQy85SUxyblRLRlV6WXJ6anhMTEc1NVhSenl1akNTRXNCc2ZPeE1PZTYrMWc2dXZBOWJFejhXUXo5YlNkQUFBQXZMQnlxeE1KSWM2bWZwMmRDQUFBZEhVb0VnRm9rZjdnRVA2WkUyckRHcDgrWWp2TjBVbEc4QS9PWm4yY3pmcTgxR3RWYXVtRHVLSS9ubGZHNk9hOFVybTRzQzY5c0M2ZEZGNmh0bU96TVhhMTUvbzRjSDBjVEgwY3VONTZMQ1BkWkFJQUFDK0M3TW9ZQTdheHRiR2J6czVZY2V1bXhiQVFwcUdoenM0SUFBQWFnU0lSZ0JheG5WeFk5azdTNGdMVlljS25ENDJubzBqVWFkaE0vUUQ3Y1FIMjQyb2JTK01LcjhjVi9WSFZVS1RMQk9SRVZpcklLUlhrSkJUZm9HNnhOSFJVMUl3Y3ViNkdIRk5kNXZPQzIzYys1c0xqTEZ0em81OC9ucUtONHkvWmZTMjNwSGJTSVBjUFpnM1d4dkZiZENraTY5RFZoSDRlTnBzV2hMQlkyaHFtM2lsUHJTZXBxMi84K01qOW9ncit2K2NNQ2ZaejdPeDBtcnFYbUwvNTV3aEN5SW1QcDlpWTkrUkM5dDJFL0xNUE03S0thcVF5MmVoK0xoL05IcUtibnlDdHlxeDQ0bWxKYTFTaXhzNjRjWVBQRjE5YWpnclY1VWtCQUtEalVDUUMwQzZESWNNRkYzNVZIU1BKejVXV2xiSnNiSFdWRkxUTVZOOTJsTWY4VVI3ejg2b1RZZ3YvU0NtOUs1SUtPeVdUeW9iQ3lvYkNsTks3MUxlR0hGTkxRMGRMUTBkTEl5Y0xRMGRMSXlkTFEwZGpQWXRPeWEyRHBGTFpwSFcvSzkvQ1lCQmpBNDZUbGNrZ1gvdXB3WjdXWmozNXcyZG5PZmM0czZGUkV2bXNLS2VreHN1eEM3MXpHa1dTczQ4eTdzVG5GMVFJcERLWnJiblJVRCtIdVdQOFRZM2J1UUhUMFd0SkoyNm50bmJ2TytIOXB3LzM2VUMrbWlTWHl4a01odkl0c1ZtbDZid3FRc2lWSjlsZHNFalVKdTkrZHlzNXQwTDVGajAyMDliY2FLQ1AzY3dSdm81V0pwMlhtaHBIcmlXZXZQMU04VzE1YllQYW42RG1sN0tyS2VVL0Ywb0VucFlEZEhsU2hwNGVVdzhycVFFQXVoOFVpUUMweTJEd01MVkZJa0tJTVBLKzhkU1pPc2tJMUhNMTcrZHEzbSt5MzVxVWtuc3hoVmZ5cWhNN041OEdjVzJCdUxhZzlwbnlqV3ltbnJXUmk3bWhnNldobzZXUm80V2hvNG0rcFRISHZOc1ZqK1J5d204UXAvR3EwbmhWWng1bS9IdjJrT0Y5bkRvN3FaNW1ZcEQ3NFQ4Uys3cGJ1OXAyb2E2MHVuclJCNGZ1WkJmWEVFTFlMQ2FieFNnbzUvLytJT051SW0vUGlqRjJGc2FkbmFDMjNJN0wrek0yMTg3Q2FNMzBJT1hiKzNuWXVOaHd5MnJxd3dicWJrMlF6b2drTWw0NW4xZk92L28wKzdPNVEwTjZkOFVmODRMeXVsL3VQQ09FRFBOM2ZEczgwSkpyV0ZIYm9PSW5xTFZMMmRVa2w5d2xoUGpaak5EZUtUTFdyNU5MWmI1YnRpcHU2Zi96Q1QwN2U4VzMvTVRFaE1VTFE1N3FhRm4zaStiMjdkdGJ0bXlaTzNmdW9rV0xGRGRXVkZRY09uUW9KaWFtdnI1KzgrYk5Bd2NPN05RY1FiM2x5NWMvZi83ODdObXpKaVpkdDVLdXJMeThmTTJhTmM3T3pqdDI3TkR4cVJjdFdzVGo4Zjc0NHc4V0Mzc0hheDZLUkFEYXhYYnpaRm5iU3N0TFZZY0puejVDa2FpcjRUQU5BaDBtQkRwTTRJc3FucFU5U2l0N2xGMFpLNVdMT3p1dnYwaGtvbUorVmpHLzZXUjBCbUVhY1V5TjlTeU05Y3ovOTE5ekV6Mkx2NzdtbUl0bElnTzJzVDdiV0kvVm1hTWlwb2Q0VHg3c1FRZ1JTMldsMWZXUFVnci9qTTF0YUpSOGNTTGltMVhqUEIzTU96RzNudWZWVWIxbWpmVHRhczBPUjY4blpoZlhjTmpNRDJjTkd0M1BsY2xrUktVWC85L1BqOHRyR2c1ZFNWZy9iMWk3ajh4a012YTlQYmI1N2JaZFk1SFVMM2VmUFMrcW1UVEl2Y250NWlZR1J6NlkxUFhiVXVqemQ3WDhjTlpnUW9oWUlpdXJxYitYeUxzUmt5dVd5TGFkZW5MOFh5K1pteGgwZG9KTnhUOHZrOHNKSVdUdEt3T3RUQTBKSVE1V0ppcCtnbHE3bEYxTlhORWZ6bWE5dGZvbkJPZkZTMkpmbldFZUVtSTdOVnhhWDEvODI2L2l5Z29HazJYM3lnd0RWMWRDU1B5YkM5eFhyMVY3bkQxNzlseStmSG5qeG8zRGh3L1hYclpkRUovUFAzdjI3TU9IRHdzS0NrUWlrYkd4c1p1YjI3Smx5L3o5MjdraG5VUWkrZlRUVDU4L2Z6NWd3QUF6TXpNMkd4LzZlZ0xxQjZUNTdUZHUzTkJOQWlLUmlNVmlLZW95cGFXbFpXVmxmRDVmS3BWMnRXSk5hLytZOFBuODgrZlBSMFpHOG5pOGhvWUdNek16ZjMvL1NaTW1CUWNIZDE2eVhRNyt2UURRT3YwaHcrdXZuRlVkSThuT2xGVlhNczB0ZFpVVXRJR0pudFVncC9CQlR1RmltVENySWlxbDVHNUd4Uk9oaE4vWmViVk1UbVFDY2JWQVhFMEU2b01OMlZ4OXRqRlZNekpnRyt1elRRell4b1ljTHBQQllqTFlMQ2FMeVdDekdHd21rODFpc1A1M0k1dkpZTEVZN0E1dUNXZHVvdS94djBxUXI3UGxpTDdPd1g0T1g1eUlrRWhsSjI2bmZqYTMvUVVDYUZFWHJEczhTaWtraE13WTdqTzIvMStOTTROODdlZUU5anAyUFRrMnM2U0RCL2QxN3E3L25IYkJLOVZ1Qm5wc1JldU5sNlA1VUg5SEsxUERYKzQ4YTJpVVJENHJudGoxYWlzQ29aanFhNk1xUk1xNjczVXBxSDFXMjFnK3pQVlZyWjdGME1NakpDcVdFRkw4NjZuTUx6Y1RRb3c4UEJ0TGlyUC9zOVBwelVVK216WVBPSFhheU50YnF6bDBYNFdGaFI5KytHRlpXWm1ob2FHN3V6dUR3U2dwS1VsS1Nzck16R3gza1NneE1mSDU4K2NqUjQ3OC9QUFBOWjB2ZERJUER3OXo4MDc0VzlyaHc0ZlBuVHQzNU1nUkd4c2I2cGJldlh0djI3Yk55c3FxcTFXSVdoTWJHN3Q1OCthNnVqb21rK25xNm1wb2FGaGNYUHpnd1lNSER4Nk1HREhpNDQ4LzF0ZHY1MnIzSGdaRklnQ3RNeGdjb3JaSVJBZ1JSdHczbXZTeVRqS0NkdUl3RGZ4c1J2alpqSkFUV1g1MWNscjVvN1N5UnhYMXZNN09xLzBhSkhVTmtycjJQZGJjd0U2enlZVDJjL24xWGxvNnJ5b21vNk1GQXVnV1JCSVpJY1RON2gvcmQyek1qQWdoeG9aL2p6SjU4cXpvVGtLK2hZbkIwc245T2lOTjBLU1JmWjJvOVZ6OEJsRm41OUtxYmxzT2F0bVQvSE1zQnJ1LzQwUWRuQ3YvNElHY3ZYdjh2dHBsTS9tdndmLzFtWm5KSzVmSHo1OGIrSlA2elY1ZldQdjM3eThySzVzd1ljS3FWYXNNLzdjZlhHcHFxK1BWNkNnb0tDQ0UrUG41YVNoSDZFSVdMbHpZS2ExMktTa3BRbUhUWVoxQlFWMTZzYTJ5WjgrZWZmcnBweEtKSkR3OGZPSENoV1ptWnRUdGNYRnhlL2JzZWZEZ3diWnQyelpzMk5EWmFYWUpLQklCYUIzSHk1ZHBaaUdycVZJZEpuejZHRVdpN29KQm1LN21BYTdtQVdIZXk2c2JpbEpLNzZlVlA4cXZUcFlUV1dlbjFyMTUycHVsODZycUdzUVNxWXo5dnkyRWlpdjV2ei9JaU00b0thNFNzSmhNQ3hQOUFBL3JCZU42MjF1YWJQMGw4bFpjSG9mTi9IVmR1SWxoMHdtcGoxSUtOaHgvUkFnNXNDYk15L0d2djduSlpMSTdDYnc3OGZucEJWVTFna1pEUFphRGxjbkl2azZ2alc3aHI3VUY1WFVuYnFkR1o1VFVDRVFXSnZyQmZnNEx4dlcyYk5aaVFBakpLS2k2R0pHVmtGMVdVU3VVeW1SV1hJTUFENXVYaDNuM2NtbERQMHRiRDVLY1UzNzJVVVpTVGtXTm9OSE1XRC9JeC9hTjhYMHlDNnMzL3ZpSUVQTGpSeS9aVy80MTFJRGFzczNCMHZqNFI1T2JISVRPQzVLVVhYWWpOamM1dDZLa1NpQ1d5S3hNRFFkNDI4NGQ0OS9COGNNK2p1WXhtYVdaaGRWaFNvTXlxUGFpd2I1L2x5RHJHeVUzWW5JTjlGaWFMUklwYjJPWGxsOTU0blpxY201Rm8xamk1V0QrK2hnL2FtNjBVQ1Q1N1Y3Nm5ZVDg0a3Erdmg0N3dOMzZqZkY5Rk84bFpSVzFEZWNlWlVSbmxCWlc4SVVpaVpteHZxK3pSZGhBdDVGOW5SVWRLTmxGMWN1Ky9udEZ3QjlST1g5RTVWQmZYOWcwM1ZDZlV5Tm9uTFg1QWlIazM3T0hqUC9uV0NLNVhQNHd1ZUJtYk40elhtV05vSkhOWXRwYkdBL3l0WnN4M0tmSnJIZkZRVDZjTldoQ2tQdmx5T2RYbzdMenkrcmtjcm0zbzhXckkzMURtczM4RWdqRjE2TnpIcWNVWnBmVTFOV0w5RGdzZHp2VFNZTThYaHJzb2ZIMkdaRllTbjNoYk5QQ215Y21vK1Q4NDh5VXZJcTZlcEdwa1o2L3E5WDBFTzhCM3Yrb1J5dGZPRjVaM2NrN3FUR1pwZFg4UmdzVC9aRGVUbStNNzkzaTFQT0M4cnBmNzZWRlo1UlUxQXIxT1N4UEI3T3dnVzRUZ3p5WXpMK2U0TnY3L3N3bytPdC8wMktKTE96ajM2aXZxWDg5bXZ3RXFiMlUxRS9XN2ZqODY5RTVHUVZWQXFIWTFGamYyWm83cnIvcjFLRmVHbm90YVdrUTF5WVcvOW5mY2FJQm02dnRjL0ZUVXJLMmZCRjA0Ukkzc0wvaVJpTnY3NEZueno4Wk55Yi80QUdYNVN1MG5RTWRYWEJGWjF4Y0hDRmt4WW9WaWdvUklhVGRQVVFVaVVSQ0NPbjZxOHhrTWhtVDJTMTNESVR1UlNYeDJqNEFBQ0FBU1VSQlZDNlhmL1hWVnhLSlpNR0NCVys4OFlieVhmMzc5OSs5ZS9meTVjc1ZMVVdkbDJaWDBkWC80UURvR1F5Q1I5UmZ2Nmc2UnB5UmloVm4zWkc1b1VPSTIrd1F0OWtpYVgxdVZVSnVkVUp1VlVKaFhacE1qb0pSbTRtbE1rSUloODFVVklnZXB4UjhjU0tDYWpsaE1vaFlJaXVxbEJSVkNrYjJkYmEzTkpreXhQTldYSjVZSXJ1ZnhIdHBzR2VUbzkySXlTV0UrRHBiS0Q3Vmw5ZlViL2p4RWJXQkZLV3VRVmJIcThvcnJXdGVKSXJMS3YzOCtNT0dSZ24xYlZsTnc2WEk1MUVaSmQrdEhxOWNrSkxKNUFjdng1OTVtS0g4Mk9LcSt1S3EzQnN4dWErUDhWczhNVUR0RTIvSFFYNzhNK1g0bjhtS2J5dHFHNjVINXo1S0tad1Qyb2EvRzlONVFjNCt6UGoyWWh6MU5aUEprTW5rcGRYMTE2SnlIaVFWN0Y0KzJxTUQwNlBtamUwZG0xVjZPZkw1Nkg0dS9xNVdZb24waDZ1SkQ1TUxYRzI1YjRiMVZZU1pHSElJSVZLWnZOMG5VdTFCRXUvTGs1RVM2Vjgvc01tNUZaOGRlL2pockVFaHZaMys5Y1Bkck1KcTZuYVJSUFFvcFRBNm8yVFBpakhlVHYrWTdYSXpOdmMvdjBkUjcxSktaWjB3SXJVb0lyVm9rSy9kK3JuRGpBdzRIY213VnRDNCtVUkVYTmJmcyszRUVsbDJjVTEyY2MzRmlPY2Z6Mmw1MXZ2L3MzZmZjVTFlNndQQVR4YUVoTEQzSml3Wk1rUkFVY1FCRGhSMzFWYXQxbEpYcmRicTlkZGhyL1cyVnkxWGE0ZGF0YTFTclF0YlZFUWNLQ0tLaXJLbkxObDdrMG5tNzQrWHZvMEJRa0Myei9makgvRG01THpQTzRMSmszT2VJNUZLdnpyN0dFdTZZYkpLR3JKS0dyWXY5Z3p5ZnVYRnN1cmJHMnhlUjdVMUlnSHgya1c1WlUyNVpVMDVwWTA3My9KNm5jZzdpMzVlakJBeTBWVWZiMmNrdTEwaWtSeTluaGI1cEtQSUdwRklhR2EzUDg2cGVweFR0V3FHNHhxWit3R1gvckx1eTk5ZmVZVmVlMUtZVWxoN2RNc01MRTJEaTBrdStTNGlHYnZFUkNLQnd4ZG1GamRrRmpjOHlLajRlczBrQ3JuL1owa0loT0xkWVk5Uy83NWtSQUpxWWJlM3NOdmJoZUpCVGhMRkZwMUNpT0J2L2E0U2JmdUlsWllxYVcvWDlKbFFlU2JNK08xM1pETkVHSks2dXMwWHU0c1Avczk4dzBaT2JvNndwVVZyb3ErU25iZTJ0aTVkdW5UTW1ESC8rOS8vVHAwNkZSOGYzOWJXWm1WbHRYNzllbmYzVjNaVVYxZDM4ZUxGNTgrZk56UTAwR2cwQndlSEhUdDI2T3JxeHNmSGYvMzExOHVYTC9mdzhEaDI3Rmg1ZWZtZVBYdXdVUml4c2JFUkVSSEZ4Y1VVQ3NYRnhXWHQyclcyTWhQaXlzcktybDY5bXBHUlVWdGJTeUtSWEYxZFEwSkNMQ3dzOEFacGFXbVhMbDBxTEN6a2NEZ0dCZ2J6NTg5ZnZIZ3gvcWppenVWUXFWU2hVTmpXMXNaZ0tNcmxLZGxuYm03dTFxMWJzWjkvL3Zubm4zLytXVmRYOStMRmk5MTEyOWJXZHYzNjlZU0VoSnFhR2o2ZmIyTmpzMnJWS3F3K3krM2J0dzhlUExobzBhTE5temRqalNVU3lkS2xTemtjenA5Ly9vbEgrOHN2djRTSGg0ZUdobnA0ZUFpRndyaTR1TnUzYjFkVVZMUzJ0aG9hR3M2ZE8zZnAwcVY0WWk0a0pLUzB0UFRxMWF2SGpoMTcrUENoc2JIeGlSTW5zRExiWjg2Y2VmcjBhVnRibTZHaFlXQmc0SW9WSy9CSlRELzk5Rk5rWk9TK2ZmdElKTkx2di85ZVZGUkVwVktuVEpteWNlTkdGWmxGOUFRQ3dlWExsMk5pWW1wcmF4a014c1NKRTk5Nzd6MThacFpFSXJsOSszWlVWRlJsWmFWRUlqRXpNL3ZnZ3c4OFBEd1VQOVNyTTlhcm16WTlQZjNjdVhNdlhyeEFDRGs3TzIvYXRFbkIxVmNHdnV0OSsvWWRQMzc4eVpNbkVvbkV4OGRueTVZdERBYmo3dDI3NGVIaEZSVVZXbHBhYytmT2ZlZWRkMlN6cFcxdGJlSGg0WThmUDY2cHFTR1R5VXdtYy83OCtkT25kMVQzTzNiczJKVXJIYk1pM25ubkhZVFErUEhqOSsvZjM5VFV0SHo1Y21kbjUrKy8vMTdKcnBTOG1qM2VTTDMxL1BuenNySXlNek96VmF0V2RYNVVXMXQ3N2RxMWh3OGZ2bkxsQ2lTSklFa0V3Q0NoZXZ2Mm1DUkNDUEdUbnRJQzVML25CeU9GQ29sbXB6ZkJUbThDUWtna2FTOXJ5Y0lTUnBWdHVTTEpjQ2wzUFp5SnhaTE00Z2FFa00zZmVRY09YM2pnMGpPQlNHSnZwcjE5a1NmVFdGTWdrbFRVcys2a2xLaXBraEZDcmt4OU16MzFpZ2IydmRReXVTUVJpOXVlK0tJYUlUVDM3OC9ESEw1dzV5OFBLaHZZSkNKaHFaLzlURThyWXgwNlh5RE9MS21QZXZwU0xoaHV1L0NiODA5ZHJmWFh6WEl4MTJmVU5uTi91Wm54T0tlcXBva1RIcDhubTdJNUVkMlIzUEYxTWxreGRZeTFrYVpVS3MycmFENXpOenV6dU9IQy9SZGFkTlhGayswVkgzdHZPN21kVklKbGlNYVk2NnliNWVKb29TdVdTQk5mVkoyNGtSRjJKMHZKRTY3a0NXSHhCQVphdENXVDdTYzRHaHRwMHdRaXllT2Nxc01SeVJ5KzhPY2I2YUVoL2tydXJqTlhwdjdIaXp4L3VKcXk0MlJjNERqTHhCYzFMV3orSEMvckRYUGQ2REpabFRhdUFDSFV1VVpNdjJEekJQKzcvSHpKWkxzbGsrMkpSTUx6dkpvamtha2N2dkRFamZTRTdLcXl1cmJ0aXoybnVabTNjUVYza2t2UDNzdHVGNHAvdlpWNTRQMHBlQStQY3lvUFhIcUdFTEl5MUhodmxvdXJ0YjRxaFZSZXo3cjJwREQ2V1hGU2Z1MjM0Yy8ydmpzSklXUnRyQlZ6NEMyRTBJWWY3bURWam5jczdUa0ZJeFNKZC8rZWtGdldTQ1FTbGs2Mm56WGV5bGlIem0wWEpSZlUvSFlycTY2Ris4MzVwOTl2bk5aNXVGbjRnN3hXcm1EWE1xK0pqaVlrSXVGSmJ2WDNWNUo1N2FMak45S251cHJMNXEwNGZPRlVWL001WHRhT0ZqcHFxcFRxUnZaUDExS2Y1OWZjVGk2WjdXWHRZcVhYTCtlNXJLNHRQRDQvSWJ0U2c2Ynk1VHNUU0tSWHhnNzhlaXN6OGttUm1pcDU5UXluQUE5TExYWFYybWJ1aGJqYzZHZkZmOXpMZFREVG1lQm9JdHNlZTRWNjJocXVDWFEyMVZPdmJlYWVqTTU0a2x0VlhzKzYvREQvM1FCbnZHWGlpNnJReTg4UlF2TjhtRXY5N0kxMTZHMWNRV3hhMmErM01wTUxhay9kenRvdzF3MGhkT3lqQUlUUTVmaThrOUVaRkRJeCtodEZTMG4wZUNrdnhPV21GdFVSQ09pRE9hNUJYdFpxcXVUR05uNW1TWDFXU2NQcm4wemxGVFE4VGFxODdtTytXTE8vWndmalJLMHRoZnYraXhDeStmUnpkbmEyOGR0dmQ5bE1ZNXducjdSRTJOVDBmUFpNaE5DWS94MHlXclpjK2IxSUpKTFBQLys4cWFscDNMaHhKU1VsQlFVRm4zLysrY21USjgzTXpMQUd1Ym01bjMvK09adk50cmUzOS9Ed2FHcHF5c2pJYUd4czFOWFZ4Um8wTkRUczNidlgyOXZieWNtSlRxZmplUTFkWGQyQWdBQXVsNXVRa0pDV2x2YmRkOS9aMjNmOHBkMnpaMDl6YzdPSGg0ZW5wMmR4Y2ZHVEowOWV2SGh4K3ZScDdPbFk5a1JUVTNQU3BFa0VBdUhseTVmcDZlbDRrcWpIenVYNCtmbEZSMGZ2Mjdmdml5KytNREV4NmJLTjhuMXFhMnZQbnorL3VMZzRNelBUeGNXRnlXUXF6ajJkT25YcTVzMmJibTV1TTJiTWFHMXRqWStQLy9MTEw3Ly8vbnNuSnlkdmIyOThvQk1tTHkrUHhXSmh0VjJtVE9uNFM1aWVuazZsVWwxY1hCQkNqeDQ5Q2cwTnRiR3g4ZlgxRll2RkNRa0pKMCtlRkl2RksxYXNrTjNweVpNbnM3T3pBd01EcFZJcFZwWHBrMDgrYVd4c0hEOSt2TEd4Y1ZaV1ZsaFlXSEZ4OGU3ZHUyV2Y5Zno1OCtqb2FIZDM5d2tUSmp4Ly92ejY5ZXNDZ1dEbnpwM1lvMEtoOE5OUFA4M016TFN4c1FrS0Npb3ZMNCtPams1UFR6OTY5Q2gyMVE0ZE9uVG56aDFMUzh2QXdFQU9oNU9WbFZWY1hJeGxnaFE4MUtzemhyZnA4YWFOalkwOWNPQUFnVUR3OHZMUzBOREl5c3Jhc1dNSGhmSmEzeWpnNStGZi8vb1hoVUx4OXZaT1RVMk5qWTF0Ym03MjgvTTdkdXlZdDdlM2lZbEpZbUppV0ZnWWxVcGRzcVRqRDExTlRjMk9IVHZxNnVxWVRHWkFRQUNielU1T1R0Ni9mMzl1YnU2SEgzNklFQm83ZGl4Mk5Sc2JHMmZPbkVtbFVpMHR1MTZGczhldWxMeWFTdDVJeWt0T1RrWUlCUVlHZGpkeWJjcVVLWWNQSDg3T3ptNXZiNGZLUkpBa0FtQXdVT3djQ2VvTUtidUg0aS84aFB1UUpCb2R5RVJWcG80blU4Y1RJU1NXQ2l0YmMwdGJNa3FhTXlwYXN3VmkrZW5jQUJzR2ZPcDJWbDBMRnlFMHg4c2EyNWhUMnNCdEZ5R0VOczExdzhadVVGV0l0cWJhc3VNNGdyeVpKNk16TW9yckcxcTVzdk51NGpJcWhDS0ptaXA1dW52SEY3Ky8zY3FzYkdBVGlZVC92RHZKZTR3eHRwRkNKdms2bVhaZWpadk5FNDYzTi9yUHU3N1ltd2t6ZmNidWR5YThkK2hXYlRNM0lic0tUeElWVmpaSFBDcEFDTWw5U25TM01YQ3gwdnUvMytJelh0YUh4V1RQOUxUcVBCc08xOXRPQkVMeGlSdHAyQ0NwUSt1bnFsQTZ2bWlkN203cFlLYXorYWU3M0wvSFZpaW01QW1aNkdpeWZJcURxa3JIR3dhcUNuRzZ1MFZwYmR2NSs3bHBSWFVjdnBEZTEyRXlMSzZndExhTlRDUUlSSkxvWjhVSUlRY3o3U0F2YTdrT3krcmFFRUtXcnk0OXJwaEVJc1duQytHd0NVcHlHN250b3NCeGxpRnpPaWF5Qll5ekZJakVoeU9TV1R6aGs5d3FmTkNObWlwbGRZQlRkUk03SnFVMHBiQ1dMeEJSVmNnSW9YYUI2SEJFTWtLSWFhejUvY1pwK0FBV3BySFc5c1hqTmVtcUYrNi9lSnhUbFZwWUt6ZG5Tbm1SVDRweXl4b1JRanVYakEvMDdLajByRWttVFhlM2RHTWFyUC8rVGh0WGNQeEcrdUdOMCtTZVdOWEkvbUhUOURFV0hSK1NwN3RiOEFXaXd4SEp2SGJSOC93YWYxZHp2T1YzRzZiSlpvS01kZFUvVytIOXpvRWJmSUU0SWJ2eWRaSkVxWVYxY2hmQzE4bGs2OEp4Y2ltL2w5VXRsK1B6Q1FUMDFTcmZjWFlkSjhwSWg3NTk4ZmlHVnQ2enZKcExEL0xra2tSc250RFh5ZVRmcXlaaTN5cWI2VE8rWE5ueENuMlFVWTRuaVlRaThlR0lGSVNRN0hBa0xYWHE0c24ySXJIMGw1c1prVThLM3cxd2todDU5UHFTOG1zUlF1NU1nN2VtT0dCYjlMVm8wOTB0OFJydEE0MG5iSHRlY2UzK3l6QUR1dFZVNWdBT0l5SnJhbm1FLzlueEM1R0l4RjBQb2NVdUU0RkluRnJhbHlwKytmbjUwNmRQRHcwTkpaUEpVcW4wd0lFRHNiR3hVVkZSR3pkdVJBangrZnk5ZS9leTJleGR1M1lGQmdaaVQybHRiWlg5S0hqLy92MmRPM2ZpanlZbEpZV0hoenM2T3U3ZnZ4OUxIMlJsWlczZnZ2M28wYU0vL1BBRDFtYkJnZ1V6Wjg2azBUcitXd2tORFkySmlZbVBqNTh6Wnc1Q0tEdzhIQ0gwd3c4L21KcDIvTFZzYVdsUnZuTTVJU0VoeGNYRnVibTVJU0Vod2NIQnk1Y3YxOUY1SmUzYnF6Nk5qSXcrK3VpanExZXZabVptK3ZuNXlZNXY2cEtycSt1S0ZTdU1qRG9HOTNsNmVoNDhlREF5TXRMSnlVbGJXOXZPenE2Z29LQ2xwUVViajVPVWxLU21wcWFxcXBxY25Jd2xpWGc4WGtGQndZUUpFN0FFaDc2Ky9xRkRoMXhkTy82b0xsdTJiTjI2ZGRldVhaUDdiSitYbDNmOCtIRXF0V09Kd3dNSERqUTJObjd4eFJkVHAwNUZDSW5GNG4vLys5OFBIanlZTTJlT2JNbWI2T2hvUEM5V1VsS3lZY09HbUppWURSczJZRm13TTJmT1pHWm16cDgvLzhNUFA4U3Uvb1VMRjA2ZE9uWHAwcVYxNjlhMXRMVGN1WFBIeU1qbzU1OS94a0tWU0NSWXdrdkJRNzA5WTNnYnhUZHRjM1B6NGNPSHlXVHlvVU9Ic0htRlFxSHcwS0ZEOSs3ZFUzeXhNR2ZQbm8yS2lzSi9uVGh4NHZ6NTgvRmZpNHFLRmk1Y2lHVmtXbHRiUTBKQ1VsTlRzN0t5L3ZPZi8zaDVlU0dFSGo5K3ZHZlBucWlvS0R4SnRHL2Z2cnE2dWc4KytHRFpzbVhZbHNiR3hvOC8vdmpxMWFzK1BqN2p4NC8zOC9QejgvTXJLU2xwYkd4Y3UzWXRYcmk2c3g2N1V2SnFLbmtqS2ErOHZCd2gxRjJpRmlHa3JxNnVwNmZYME5EUTBOQ0F2NjdmV0pBa0FtQlFFQWhVNzhtODJKdUtXd21MOHNXMTFTUkQ0OEVLQ3d3R0VvRmlvZVZxb2VYcVo0V2tVa2tEdDd5R1ZWRERLcXBtRmRTd2kzakN0cUVPY0dqVXRYQ3hMOVg1QWxGNVBldGVhbWxlUlROQ3lOUE9FRjlQbXZwM1lxS3lrZU5pM2ZVN2twbWVWcWZ2WkFsRmt2dnA1ZmpuTVh5dTJYUTNDNndURGw5NDgza3hOcG9BVDRnb0ZqSjdyT3huREFxWk5Oblo5SzlIQlJVTkxMeWt4ZlhFSW9RUVRaVzhhWjc4REFzeWlmakI3TEVmSFl2bHRZc2U1MVROOU94MklhZmVkdkk0cDRyRkV5S0UxZ2U1NGhraWpLa2VJM2lDemFVSGVUMGVuZklueE02MGkyV3p4MXJyb2Z0SUtrVTFUWnd1YS9UMEtPTmwzZGZubjdhdzI0MjBhVzlQY3lRUmlYODl5cytyYVA3b1dPeUtxUTd2elJ5TEY0dkpMR2xBQ1Brb2Q5WDZZTVhVVnlib1RYZTN3UEkraHRxMDJlT3RaUithNEdnY2sxSXFsYUtxUmpiVFdBc2hsSkJUMWNKdVJ3aDlHT3plT2RHd2FycFRWT0pMRmxkd043VzB6MGtpN1Bad1krb0hkcnFGZERYVWxrMXgrUFZXWmxaSlEyMHp4MUNiTHZ2b0pHZFRQRU9FbWVwcWpoMWFhZDByZjNZNnA0RVlORlZySTYzY3NzYXF4bjVleHZGeFRsVnBYVnZJN0xHVFhjendqZGdzTTA4N0l6eERKSHNVei9KcWNzc2FoU0t4M0x5dzkyYTZ5TTQ3b0pCSlU4YWFYWTdQTDY5blNTUlM3UDU1bEZYWjJNYWpVeWx2ZDVwUE9zblo1SmViR1FLUjVFVjVVNSt2VG5ld1B6dTFMZHpPWWIrK1cvbEhvMTRjN3JtZFZJb0loRHBPeWJjUEZpclo4N3d4MnoxTjUvVTVNTWJZc1czcGFTYXJ1OGhKdGFXbFVpMHN5SDFkajRsTUpuLzQ0WWRZZVIwQ2diQmt5WkxZMk5qQ3drTHMwWmlZbU1iR3hzREFRRHdIaEJEQ1M5SmlqSXlNQWdJQzhGOGpJaUlRUXR1MmJjTVNMZ2doRnhjWFoyZm43T3pzMXRaVzdMa0xGNzV5M254OWZXTmlZa3BMUzdGZnNZby9Fc2svU1RGOFRwTXluY3RoTUJpSER4K09pSWc0Zi81OFJFUkVWRlRVMHFWTFY2MWFoWThyNlVPZmNsZ3NWbHZiS3k5OFkyTmo3UDg0MlhsQTJKRWloUEFqOWZiMkxpZ29TRTlQOS9mM3gwWi9PRGs1a1Vpa2xKUVVyRUZtWnFaRUlzR3lEMWhnc3IyWm1wcGFXbG9XRnhkenVWdzg0NFlRV3JwMEtaNGhldkhpUlc1dXJxK3ZMNVloUWdpUlNLUWxTNVk4ZS9iczhlUEhza21pNE9CZy9FTytsWldWbDVkWFltSmljWEd4cTZ1clNDU0tqSXpVMHRMYXVIRWovbi8zMHFWTHc4TENIajkrdkc3ZE91eVNZUU9YTUVRaUVUdDFDaDdxa3VJemhsRjgwOTY5ZTVmUDV5OWF0QWl2UEVXaFVMWnQyeFlmSHk4VTlqejJ2S2lvU1BaWHVkRm5GQXBsN2RxMTJNK2FtcHIrL3Y3WHJsM3o5UFRFcjlIRWlSTVpERVpGUllWUUtLUlFLTmo1dDdPemUrdXRmOVpBMU5YVmZlKzk5L2J2M3g4ZEhTMmIyVkdzVjEwcHVKckszMGpLWTdQWkNDSDhGZFFsT3AzZTBORFEzdDdlaC81SEdVZ1NBVEJJcUY0VGUwd1NJWVQ0angvUUYvVXhSdzZHUHdLQnFFKzMxS2RiampYcWVMZmExbDVYelNxc1lSWFdzQXFyV1lXdC9EZGxZYS9vWjhYWTRCRlowOTB0dGkvMnhOL2VqVEhYMGRkVXEyL2wvWEExdWFLQnRjalh0blBSYUUyNjZpUW4wN2lNOHRpME1qeEpWTm5Bd2daZnpQWHBtR3VXWGxTSFZTU1pPVTZwVmJmcFZFcm4zSWVwSGdNYnBjSnJGMkd6ZGRKZjFpT0V4dGthZGxsMFpveUZMb09td3VJS1hwUTNLa2dTOWJZVExMbEdwMUpjdTBxY2RablQ2V0tudlR3aFFwRzR1S2Exb29GZDNjU3VidUlVMTdSaTIzbnRmWmxLK2JLNjVmUFRqOXFGNGlCdjZ5M3pQYkJQMFRNOUxhOCtMdnoxWnNiRnVMeTZGdTcvTGZNbUVvblZqZXpNNG5vU2tlRHIxUFVVakM0UmlZUmpXd0xrTnBKSlhSUXlvSkNKNXZxdlRNU2dxcEFaYWhRV1QraGdwb01ucWpENmZ3OVZ3eFpLeDhyaUlJUVlhaFJYcGtIbnpsVW9KRmRyL1lUc3loZmxUY29ITDZ1eGpWZlp3RVlJVGU2cTZoQkN5TXZCNk5kYm1RaWhGK1ZOY2ttaXNaMXVEeHFWb3NPZ05ySDRYYTRzMXRES0xhNXByV3JrWUplNHZMNE5JY1JUYmxSYWR4d3RkSFl1OWNKZU5XM2M5dnpLNXV0UFgxWTJzUGYrOFVTMk5GTGF5enJzWkM3ODZxcGNEMWd0S3JGRTJzSnUxOWY2NTRPQnVockZ5a2orSTV5cExnUExqWERiaGRpd082eG5ua0MwN0wvZHp2aHViT3YvMFoxK0xxWnBSWFZWamV4dFA5OWZFK2prN1dEY2o1V1NEZFd0MklJZXYxMlFDc1E4bnJETjBXQ1NvYnF5QzgrYmFQUXdNYmFIcDY5NEoybnViTk5WcXhudXIwelNFYlBaUmZ1K01WMjdydTg5bTVob2FQd3psdERZMkJqL3lJZk5kZXI4dVYyT2s1T1Q3Q1hJeWNraGs4bng4Zkh4OGZINFJtemtTSFYxTlo0ZEtDb3FTa3RMS3kwdHJhcXF3b1loNEo4ZUF3SUN6cHc1czIzYnRpVkxsc3lkTzFkMlBYSWxPNWRESXBIZWV1dXRvS0NnSzFldS9Qbm5uK2ZQbjA5S1Nnb05EY1UrMC9hdFQxbFluN0piTGwyNmhJOVhxcXVyUzBsSktTb3FxcXlzcktxcWtqMVNIeCtmYytmT3BhV2wrZnY3czluc3ZMeThqUnMzU2lTU1o4K2VWVlpXbXBxYVl1Y2ZUMEFnaERnY1RtcHFhbTV1YmxWVlZXVmxKWDdxWkQvYk96di9NeWMwSnljSEc1RjArdlJwZkNPVzBxcXVycGFOV1c2eE50azdvYlMwbE12bGFtdHIvL0hISDdKdFZGUlVzRTcwOVBUYzNOelMwOU0zYk5pd2ZQbnlhZE9tNGVWdkZEelVIUVZuREtQNHBzVU9HY3N1NGRUVTFNek16SXFMNWQ4YWRmYlZWMThwV04zTTJOaFlOaFZpWUdBZ1Z3ZWRRQ0RvNnVxeVdDdytuMCtoVUxCZ0preVlJUGRueXMzTkRTR0VKN2FVMGF1dUZGeE5qREkza3ZLd3BDU1h5MVhRaHNmallVT0srdEQvS0FOSklnQUdpWXF6RzRHdUx1WDA4SzBzTHlFT2trUnZGQTFWQXcxVkF3ZTlqamNLN1NKT05hc0FTeGpWc0FvYXVHV2p2Z0EyaFV6RWx2RUs4cktXR3k1RUlaUDJyUEw5K3Z5VDJtYnV4YmdYbCtQekpqcWFMSnBrNThwOHBkbGNIMlpjUm5saFZVdFpYWnVGZ1lac3lXbzhZMUxUM1BHMlFHN0I5ZTUwT1lWS2hkeVJ2Wkw4L1gwajl2RlN3U0pmK3BwcUxLNEFHMnpTbmQ1MmdrM0tNOVZUNy9Kako1bWsxREl4eXArUXhqYmVxZHVaOFptVmZFRlgrWUkrZmZROWRqMnRYU2kyTWRiY3RuQWNuaE1rRUFpTEp0bU5NZGY1OUxmNDJMUnlEWnJxaC9NOUxqNTRJWldpR2VNc2VsdVRTTW54VGRycTFNNm5VVTJWd3VJSmRUV29jdHRWL2g0U292d05ZS0NsaGhCU2ZBTW8wTmpHdzM3b2JoY0dmK2ROT3UrQ3B0ckZlenhWQ3FsekZmRFl0TklMOTErVTFIYVZkM2k5ekFaVmhXd2hNMC9RbFdrd3o4ZG0rL0g3aFZVdFAwZWxUUmxyaHFWeTZsdTRXRFZ1b2FqYlAzY0NrVmoyVjFwWEU4UlUveDVZaHg5Z2ZRc1BTMUhoZWIwZWUrNFg4M3hzeXVwWTE1NFVGbFEyN3c1TE1OS216Zld4bWVmRFZERHRWSGtlSm5PVkdlOGpsVW91Wm55Wlc1ZmdZVExYVHRmbjlmZmJJM1VYRjV2UHZraGZ2WExNL3c3cHpaNkRiZVRrNTJWdjNrU3pzVFgvWUgyZmU1YjdUSWlWQzhISGZUUTJOdUtmTUx1anJmMVA5bHdpa1hBNEhJU1FYTklFSXhBSXNDbHMzM3p6VFdKaUlvVkNZVEtaeHNiR09qbzY5Ky9meDNlNmN1VktHbzEyL3Z6NXNMQ3dQLzc0WS9iczJTRWhJWFE2WFpuT0ZhRFQ2YXRXclpvM2I5N2V2WHV6c3JKKysrMjNyVnUzdm1hZm1HblRwdG5ZdkZJMEhTOVVGQllXZHVIQ0JhbFVhbUZoWVdwcTZ1UGpFeEVSZ1IrcGc0T0Rob1pHYW1vcVZ0VkZJcEY0ZTN0am8xMlNrNU94SkpHRmhZV2hZY2R3dklTRWhJTUhEN0xaYkFNREF3c0xDeGNYRnc2SFUxZFhKenRPUis2S1lQbWcxTlJVYkM4S2prN0JuWUIxVWxsWjJlVlp3dXpkdS9lMzMzNjdlZlBtd1lNSFQ1NDgrZmJiYnk5WnNnVDdMMERCUTUwcFBtTTlob3BQVHV3OGFhdGZWcU9UMnpYV3A5eEdmRllkZnVyMDlPU0hsR0xYU0hGV1JVNnZ1bEo4aXBTOGtaU0hUUThzS2lxU0hac21pOFBoMU5mWDAyaTB6dkcvZ1NCSkJNRGdVWnMwcmNmeTFlSzZhbUZSUHNYbXRiN05BeU9YS3BsdXBlMXVwZDB4N1VnaUZiWHk2NXA1MWZpL0ZsNTFNNithSitxaHZ0WHd0M2FtODhycFRqMDJjekRYT2IxajlzM254WkZQaTBwcjJ4NWxWejdLcnZSek1mMi9aZDU0bFJ4M0d3TlRQZlhLQm5ac1d0bmFtUzVTcWZSZVdwbHN5V3BzVWh2MkE0bllueXNmaXlVZDZ5VXBicWE0UVc4N3dZNkYwazB5U01uM1QwcWVrR1lXZjh2UmV3MnRQSm9xZVk2WDlSaHpIV01kdXFFMm5jVVZiRG1xVk9tRXpsaGNBVFo0S3NpYjJibCtwS09GN2xlcmZULzlMZjdxNDBJaWdSRDlySmhNSXE3b3paSnRnd2xMUnZTNGZuT1BGMWR4LzhyZEhuM2JBenAzTHljc0poczc4ejVqakN6ME5ReTFhVWJhOUVOL0pjbXVqTlpmcUNyazVmNWovbnZoS1Y4Z1RpdXF3eWFkWVFlNWVKTGRwbUQ1R1pldkNldlp4bGp6K0xhWi9kdXpZa1FpWWNzQ2p6bGVWbjg5S25pUVVWN1R6UDN0VnVibCtMei9XK2F0NUhUWDEwY2dFTjhhKysralQ5YmR6ajltTjNFd2trUUlJZk9ObXloNmVpOTIvUXY5Mzc5bzFzejIycHIycWlxemRTRzJlNzRhdUoxaW55MGJHeHNWbEJHUmZaRVNpVVFLaFVJaWtTSWpJN3ZMQXB3N2R5NHhNWEh4NHNVaElTSFl4K25rNU9UNzkrL0xkckpreVpMZzRPRDc5KzlmdW5RcEtpcXF2THo4NE1HRHluVGVJeTB0cmM4Kysyemx5cFZ4Y1hGYnQyN3RsejZ0ckt5c3JMb1lONXFVbEhUdTNEazNON2ZkdTNkajQ2RkVJaEUydXcwLzB2SGp4OGZHeGpZME5DUWxKWm1abVdIbldWZFhOems1T1NBZ29LQ2dBQzk3MU5yYSt1MjMzMUtwMUJNblRqQ1pIZjhGYjl1MnJhNnVUbTYvc2xjRUcrSWhXOFdtRDdCT3ZMMjkvL3ZmLzNiWGhrNm5iOTI2OWQxMzM3MXg0OGFmZi81NTRzUUpMcGVMcllhdTRLSGVuakZsWURkVlcxdWIzRTJMVjdZYVRHcHFhbml5dFhNd2lxdWVEMUJYeXQ5SXloczNidHpObXpkalkyTzd1ODBlUG53b2xVckhqUnZYNC8vcGJ3STRCUUFNSGpVL1JXT2hjZnpIY1FNZkN4Z1ppQVN5dHBvSlU4ZlQwM1JlZ08wSGI0Mzk5d2ZlUCsveXYvcnAxTWdOM2llV3UrNmRhYmZCeTJ5K3JhNjNMczJNUk9qbjJxdkRCSVZNbWovUjl0ZnRzdzV2bU9wdVk0QVFlcGhWZWZaZWpteWJJQzhtUWlnMnJRd2hsRmxjWDlQRVVWTWxUM1A3cHpTdkpyMWpvWXJhNWw1OEo5WWpiWFVxUXFpNnFkc1Jndld0UE5scFN2M1NDVGJLcWVIdk1TWnlXamxLZmF1czVBbTU5T0JGUXl1UFRxV2MyQmI0eVpMeFFkNU1EMXRERTEzMVBuK1ZoeENxYiszWW85ejBLSnlIcmVIN3MxMFJRdGlLYjZ0bk9KbjNwbXIxWU5KV1YxVjg3ZXBhZXI0QkZQYmZNWnFwdTExZ3c4cjZ2SXRXVHZzZnNia0lvWVcrdGo5dW5yNXl1cFBmV0RON014ME51cXFDUVQydlNWK3pZMUFZdG00ZFFraURwb0lRcXVyK05QYVpCbzJDalp1VHJSMHphR3hNdEhjdDg3NzBSZkQ3czEzVVZNbHRYTUYvTHp4dFpnM2UyZ1Zrb21xdzR5ZU4zSXIwNmp1RHRsT2pwVzlOenNnYWUvSlgvYUM1OXQvczk4dktIZEFNRVVMSXpzNE9JZlRzMlRQbG44SmtNdmw4dm9KNU5OaVFGdG1xUUM5ZnlpK0NpVTFsbWpWcjF2SGp4NDJNak5MVDA3RlBzRDEycmd4c3dndVh5OFgrMlBaTG4xM0NqblRod29YNGpMbk9SNHF2Y1phVWxJUXY5RDV1M0xqMDlQVDA5SFJzYkJHMk1TOHZqOGZqK2Z2NzR4L3NSU0lSTmt0SUFheHhabWJtNnh5SXBhVWxrVWpNejgvdmNXaVZscGJXeXBVcmYvcnBKNnlnbFpJUDRaUTVZejB5TnpmSFowcmlLaXNyNit2cmU5dlY2M053Y01DcVRjbHR4OEtUblJpSTVTZ1YvRGxWdml2RituWWpLVFo1OG1SOWZmMmlvcUl1TTNvdExTMWhZV0VJSWJ5WTl4c09ra1FBREI2eUpaTmtZdDVqTTE1Q0hCcUtHdDQ0T0FBQUlBQkpSRUZVdDdOZ0JGRWwwWTBZdG1QMEowKzBXQmJrc0cybCsvNHRFMy9mUGYzV3AvNlJXMzNQaG5nZFhlbStmNUh6cDdQc05rK3hXalhlTk5qWndOOWEyOE5RbmFtaHFxZEhNMWRYMGFFUVI5N3FuaTdXK3QrKzc0Y1YyWDJZVlNuNzBFeFBTektKV04zRXlTMXJ4T2FhVFhNemx5MGtQTWE4WTJUN3c2eStySzNUSFNjTFhZUlFja0Z0bDFPeDhzcWJXRndCUXNqVld0SFE1ZDUyWW0yc2lTVjN5dXU2bUIrVVZGQ2pUT1JLbmhDc2FMU0hqWUdSeml2VG5WNytYWk9vRC9DcGZGaTFuUzVOY3pQSFN2L1NxWlNsZnNOM1pDVjI3VnJZN1RtbFhTeHRMaENLTTRyck85OEFIZSt6bFVpMEdlblFkUmhVaEZCQ2R0ZURlckJWdEloRWdyT2xicGNORkh0UjNvaVZwZ3J5ZXFWRXQxUXFMYW50K3lWV0RDK0dyZlYzcHRMZVZBY2hsRlpVeCttcVdOTHJ3SHJtOElVWnhRT3k5cnd5bDFKZFRXWEZWTWV2VnZsaXErbWxGQTVxNFRtbWpxZWhPdk5SeVlYQjNHblZIMmViSHllSU9XeFdSbHI1YjcrS1dnZDJjTVRzMmJPSlJPSmZmLzBsKzVHN3BxYW10YlhiZXhncll2M1RUei9Kcm1EVjJOaVlrWkdCL1l6bGh2RHFNRFUxTmRoeVpqaThKVGFkQnh2TlJDS1JsT2xjamxBby9QcnJyMlVyMFloRUlxeXdqck96TTNhUDliWlA1Y2tkS1ovUFAzbnlwRndiTHk4dkFvRnc3OTY5aG9ZR1BFazBmdng0RG9kejQ4WU5LcFdLMXhqR2Vpc3BLY0dmR3hZV3BtQ1pNSXlIaDRlT2pzN1RwMDlqWTJQeGpWS3BOQzZ1RjErYTBtZzBYMS9mbHBhVzQ4ZVBpOFgvekNITno4K3ZyS3pFc2dCbFpXWDRkbXpNQzNiSkZEelVtVEpuckVkWUZmRHc4SEM4SHc2SGMvaXdFZ1hwQjRDYm01dVZsVlZ1YnU3bHkvOHNSbGxUVTNQNjlHa2lrU2hid1IycmZsVlIwZTNiQnVXN1VxeHZONUppWkRKNXg0NGRCQUxoNTU5L0Rnc0x3OG9QWWRMUzBqNysrT1BHeHNhRkN4ZktGY3grWThGME13QUdGYzAva0hYaGxPSTJVaTZuUFRORjFVM1pwUVFBd0ttUzZhcGt1cmFhc2lWK2VjSTJ2b2pORjNIYVJSeStpTjB1NHZCRm5IWVJWeVFSU0tRaXNWUWtrWWpGVXBGRUtoSkx4QktwV0NJVmlTVWlpVlFrbG9vcFJOV1dBUzZ6alM4MGppTVNpZFpHbWxrbERYTDFrclhVcVpPY1RSNWtWTVJsbEdQNUk5bTVadGhYK25hbTJnV1Z6UmZqWHZnNm1WZ2F2bExtVXl5V2tKUXI1U01ueU5zNkxxT2N6Uk1lajByL2VQRXJzOXhGWXNuSm14blk1M3h2QjBVVFRIcmJ5U1FuazdOM2N4QkNKMjltN0YzdEt6c3VPcm1nSmlHN3N0TWV1cURrQ1JHTEpRaWh0bGMvdXZNRm9zdnhQUytnMWgxRGJicUJGcTJ1aFJzZW56ZloyY1NnMDNpaXBQeWFnMzgreDFKbUhMN3dwMnNwbnl3WjM0OTFmL3VSdjZ2Wnlac1p2SGJSVDlkU0QyK2NKbmU3L2hHYncrSUtpRVRDUEo5WFNvRmd0WTBhV3JzZUN5Wm5qcGYxdWRqYzVJTGEyTFJTdVFYVUc5dDQ0ZkY1V0U2TlFldEwybGNzN3NodXlGM2lXMG5GOWNxRjExc2NudUJTZkI1VzRjdk5wcVBhOTFRMzh5ZTVWWHlCK05TZHJJOFdqSk43U2xsZG13Wk5SVXRkdmtTVU12eGNURTlHcDB1azZKZWJHWWMzVEpOYkRaRE5FOVMxY0xHRjZ2cW11MHZaK1c4WDA3ampKZmFhdGNEN1lJTDVrbXU1L3l0dVNySFdrVCszQTZUdWVxVHNZRU1kZjM4Tmp3SGN0YW1wNlpZdFczNzg4Y2VkTzNlNnVibVptSmpVMWRXbHA2Y2ZPWEtrdTRyT3djSEJEeDgrek1qSVdMdDJyYnU3dTQ2T1RtVmxaV3BxNnR0dnY0MnRyRFIxNnRTc3JLemR1M2RQbVRKRklCQWtKaVo2ZTN2TDVpeSsrdW9yUFQwOUZ4Y1hFb21VbloxZFdsbzZiZG8wWFYxZFpUcVhJNVZLc1lyVSt2cjZwcWFtWXJHNHJLeXN0YldWd1dCczNyeFp5WUQ3ek0vUDc4S0ZDMmZQbmkwc0xOVFUxRXhKU1pHdGNJelIwTkFZTTJaTVNrcUttcHJhMkxGanNZM2p4bzNENWw1NWUzdmo0NjBjSFIwTkRBelMwdEsyYnQxcWEydWJsNWZINFhCc2JXMFZqNEdpVUNpZmZQTEpuajE3OXUvZmYrM2FOU2FUS1JRS016SXlxcXVyOGZYT2xMRnAwNmFjbkp6cjE2K25wS1E0T3p1cnFxb1dGQlM4ZVBIaTRNR0RwcWFtemMzTkd6WnNjSE56WXpLWkFvSGc2ZE9uMlBKbjJJTDAzVDNVdHpQV0kxZFgxOERBd0ppWW1DMWJ0bmg0ZUtpcHFXR2xuYXlzckdRekk5MDVlL1pzVkZTVTdKYVZLMWYyT2J0QklCQSsvL3p6blR0M25qeDU4dDY5ZS9iMjlvMk5qWm1abVR3ZTc4TVBQN1MxL2FmeXZidTdlM3g4ZkdobzZJUUpFeGdNUmtoSVNKKzdVcXh2TjFLUFBEMDlkKy9lSFJvYWV1N2N1ZkR3Y0d0cmF4VVZsYXFxcXFhbUpxejQvYVpObTE2bi85RUVra1FBRENycXBLbXNpMkdvcDFMRS9JUTRTQktCUWFCRzBWQ2o5SEVpVHlPM1BLL2hjWDlIOUlvbk9WVTNucjFjNkd2cmJtT2dycWJTTGhBOXo2KzVsMXFLRUJwdmJ5VFhlSzQzODBGR1JmU3psM3lCMk01VTI5NU1SNjdCUndzOFBqa1J4MjBYYmZ2NS9xb1pqcE9kelhRWTFCWTJQNld3TGlxeDZFaW54YkNVNFdGck9NM04vSDU2K1kxbkw1dFkvR1grRGt3alRTbENlZVZOWisvbFpKVTBFSW1FN1lzOEZXZWdldHVKalluMlpHZlRSOW1WVDNPcjk1eDl2SHFHazRXQlJodW5QUzZqNHZlWUxETTlSbm05VXQrMktYTkNITXgxaXFwYk0xN1duNHZOV1REUmxxWktmbEhlOUhOVXVvSXl3TXBZTmNQeHU3K1NHOXQ0SWQvZm1UL0JacXkxdmc2RHl1SUtYdGEwUE15cXpDbHR4QmJHbXVGdWVTUXk5VlpTU1JPTHYyaVNIWjFLS2E5bktWZ25UbFpSVlJlREZ5aGtva1cvemx4ajBGUTNCTGw5ZnlXNXNLcmxvNlAzMWdRNmo3WFdWNldRS2h2WVZ4OFgzRW9xUVFpdG5PNW85dW9DYWhZR2pOeXl4clNpdW1jdnFqMXNEY3JyV1JZR0d0MVZISC9Mei81QlJubEZBL3ZiOE9lRlZTMnpQSzJNdE9uY2RsRnlRZTNwTzFtdG5IWnRkZFVQNXZUeFU2S2RxVGFCZ0tSU2RPUmE2czZsWG5hbTJteWU0T2J6NHJDWWJDMTExVDdYMjhieEJlTGk2aGFFRUNJUW1saThvcXJXdng3bE43SDRDS0ZWTTV6d01XWCtZODMrZXBTZlg5RWMrYVNJelJNczl4OWpaYWdwa1VxTGExcnZwWlplZjFyMDg5YkF2aVdKRExUcEN5ZlpSVHdxeUs5by91VEUvZmRuajNXeDBpTVJDYlhOM0lTY3lqOGZGcXljUHVaMWtrVGRYY3AvL2ZKZ3ZMMmgvMWh6Q3dNR2dVQ29hZUw4ZGpzVElVUWtJQS9iTGhiQ0cxQk9obE91di9ndXJmcjJvQ1dKM0M5ZGJrMTZMaFVLRVVLTXNhNmtnVjhxS0RnNDJNTEM0dEtsU3prNU9UazVPZnI2K2dzV0xNRHExSGFKUkNMdDM3OC9QRHo4L3YzN1Q1NDhVVk5UTXpJeVdyTm1UWEJ3TU5aZy92ejVRcUV3S2lvcU5qYld5TWhvOCtiTlJrWkdza21pUllzV3hjWEZ4Y1RFa0Vna016T3piZHUyelprelI4bk81VkFvbEIwN2RqeDY5S2l3c0RBakk0TkNvUmdiR3djR0JpNWR1aFRMT3ZXaFQrWFoyTmg4L2ZYWHYvLytlMHBLQ28xR0N3d01YTE5tVGVjaFBON2Uzcm01dVo2ZW5uaGxaUzB0TFJzYm02S2lJdGwxemFoVTZvRURCMDZjT0pHVGsxTldWdWJwNmJsNTgrWjkrL2IxR0lhUGo4LzMzMzkvN3R5NTdPenNnb0lDZlgxOVcxdmJYYnQyOWVwWURBd01qaDQ5ZXZiczJjVEV4SHYzN21scmE1dWFtbjcyMldkWVlrdFBUMi9tekptcHFhbloyZG5xNnVvMk5qWTdkdXpBVm1SWDhGQ2Z6MWlQZHU3Y2FXRmhjZlBtemVUa1pDMHRyWUNBZ0RWcjFtemR1bFdaNXhZVkZjbHR3VysvdnJHMnRqNSsvUGo1OCtlZlBYdDI1ODRkR28zbTZ1cTZiTmt5dVJUa25EbHp5c3ZMNzkrL2YvZnUzYmx6NTc1T1Y0cjErVWJxMFpRcFU1eWRuZi82NjYra3BLU3lzaktSU0tTcnErdmc0SkNYbDVlWW1QajA2Vk81SmVmZVdJVFhLU3NBQU9pRGx1KytiazlMNnFFUlJjWHc1M09vcHdVNEFSaENqZHp5STAvV0xxRlBjS0ZZS3RHOGcxZ3NtZjNGWDBvV3JyNmZWcmJ2WWlMMk00Vk14SXVrV0J0cGhvWk1rZnZRS0pWSzF4NjhoYzFrK1hpUjUxd2ZadWNPbitaVzdidVkyUG1iZkRxVmN2V3JqbEhRUDExTGlYeFNaS0JGTy9lcC9CdWcyMG5GQi85TVFnaGQyYk1BWDZXb1hTRDYzNS9QSDJSME1mcWFxa0xlOVphWDMxZ3oyWTBoaDIrWDFyYk5IbSsxWStrL2I2eDcyd21MMi83cHFZZjVGYzF5amNmYkc4MGViL1hOK2FjSW9YUC9GNFFQMHNFT3lsaUhmbVpYVUs5T1NHMHo1OE1qOTFvNUhja0NMS0dncTZHMmRhSEhuak9QRVVLSE4wN0RKZ0IyZDJqZE9SZWJjK1p1amtUU3hac1FDcG00WUtMdHVsa3VGRElKTDZ1TTBWSlh2Yng3dm9KdVQ5L09PbjgvdDd0SFpjK0FnZ3U5OHNDTnVoYnVva20ybTROZldjbTdxS3BsNDQ4eENLR0Q2LzNkWk5hOEQzK1E5K3V0akM3ZlQ2MllPbWJkTEJlNVlWQzVaWTNiZm82VmJSKzVkNkdhS3FXVjA3NzA2MGlFMFA4dDh3NFk5OC9McXFhSi9lOHpqNHU3bXVKbnBFMzdlczFrMmNYZzhVNTJMaDAvYTd5MVhQdDNRNk9ybXpqeko5cmdBM1pPUnFkZmpzL0hmc2F1TDBMb25XbU9KYld0ajNPcVBHd05Ra1A4c1Vmak04dS9QdmNVSVhUKzA3bXlxOUYzNmVPZlk3Tkw1V3VYNHBiN080UzhtdGlxYStaOEh2YW85TzhWMXZCSXNQc2hiT2NjZkIwM0JSZnVia3JwdCtIUEVFSi9mamtmcjdvbEZJbjNYMHlVbmFBcTIvbnVkeWI0dS80ekRmeHlmTjdKNkF3S21Sajl6U3RsS2JwN0JYVjNLZDg3ZUxPaWdZM3RpNEFRZHBzVENPaWpCZU9DSjd3eXJLeFhXQkx1ZDIzWDU0M1pyc3pxWnJJdXB1OHVhYzc0UC8rckJNSmdGSnJnRmhROEM1aUcvV3ozbjI5TTE2d2RoSjBDQUVDZm5UMTc5c3laTXdpaGQ5NTVaODJhTlZDN0drWVNBVERZMVB4bTlKd2tFZ3I0enhPb2s2WU5Va3dBREV2dU5nYnZCamcvZlZGVjI4eGxjZHNaTkJWckk4MHBMbVpCM3RZVXNueXhBQUtCTU1uWjVISjhQbFdGTk4yOTYrSmZFeHhOVHUrWWZTV2g0RmxlVFhVVEJ5R2twMEYxdE5DZDExVkdTVW1xS3VUZDcweWM1Vmw5SzZra3A2eXhoZDJ1UWlZYTY2cDcyUnN0OUxWVmN1SDIzbmJDb0trZTNqRHQ2dVBDZTJtbGxRMXNFcEZncnMrWU5kNTZycmQxYkZwSFpVZGxGdHZ1OFlRWWF0T1BmRGo5ek4yY3BQeWFOcTVBbTBHZDZHaXllb1pUMDJzWDMxMDUzV21TayttTlp5L1RYOWJYTkhNRVFyRUdUY1ZFVjkzTDNpaGduQ1ZlMDNybERDZFRQY2JsaDNrbE5hMHFGSktydGZ5Q3djUEJNbitIQ1k3R1Z4SUtVb3ZxR2xwNVVxbFVWMFBOMVZwL29hK3RyYWwyNS9hT0Zyci9lWGZTMlhzNXhUV3RaQkxSemxTN3UyRkVHQ01kOVdNZkJkeEpMb25MS0MrcWFtSHpCSFFxeGRwWWE3S3o2Vnh2cHR3VXF0NWFIK1Jtb2E5eFBiRUlDOGJhU0hQeEpEdC9WL005WnhKZXA5dk9LR1Npcm9hYXE3WGUvQW0yRHVieUEvME10T25IdGdSRUpSYkZaMWFVMUxieDJvVjBOWXFwcnZvNE84TzUza3lEbm5KU0N2ZEwrdmNxMzRUc3lwdlBpL01xbXRvNDdTb1VzcUUyemRsU2QvWjRhMGVMdnRSeXduVjNLVGZPYzcrVFhKSmYwZFRFNGtzUk10S2t1VnJyTGZTMXRUSHA0bjRZQkM1RzAvTWFucFMwcEZ0cmV5alIvSFhSN095bWx2Wm45VGNBQUJoUXExZXZ0ckN3Q0EwTlBYLytmRjVlM3VlZmY2NmhNVXhYekJnY01KSUlnRUVuRnRWOStLNlV5MUhjU3NYRlhYdlgzc0dLQ1lCZTY5dElvZ0gxL25lM3l1cFlRZDdXMnhlL3ViTTF6OTdOT1hNM1czWnNGQUJnZE9qelNDS0JtUGZ0Zy9rVExkNEtzRjAvWU5FQkFBQVlKZDcwa1ZRQURBRVNXYzNYdjhkV2d1eDBTVXZUb0FRRXdHaVFVbEJiVnNmcVhMTDZUWk9RWFlFUTZ0dGFWd0NBVVVtRnBHYWlNYWE0S1hXb0F3RUFBREFDUUpJSWdDRkFuVHk5NTBaU0tTL3V6bUJFQThDb2dGV2ljV1hxZHk1WlBmcXd1MWtwUE9KUlFWRjFLMEpvMW5pbHFqc0RBTjRRMXRvZTFhd0NnWGhBRnEwREFBQXdta0JOSWdDR0FJVnBSekl4RjFlVksyN0d2WGVMdm1BNUdwWUxQd013SERTeitDS3hSQ3lSWEloN2tmNnlua2drck8vck1rOGp5My9PUGFGVEtmNWp6UjB0ZExUVnFlMUM4Y3VhbHVobkw3R0NSQjQyQnBPZFRZYzZSZ0RBTUdLcE5mWWhrcFkycDl2cFRSanFXQUFBQUF4cmtDUUNZR2lvK1UxblgvcGRjUnRKYTdNZ0sxVmw3Q0N0V1F2QWlKTldWSWN2ZjRZUTJqVFByWE5CM0ZGSkxKRSt5cXA4SkxOZ0UyNjh2ZUVYYjArQWhUa0FBTExNdEp3UVFwVnRMeUJKQkFBQVFERklFZ0V3Tk5UOFpyRER6eUtwUkhFemJsd01KSWtBNkk2eERuMlNzeW12WFdpcXh3Z2NaL21hQ3hXTklKK3Y4RWt0ckh0UjN0VEM0Yk80QWhLUnlLQlJMQTAweDlrYWpIbGpUZ0lBUUhtcUpMb2V6YUtpTlhlb0F3RUFBRERjUVpJSWdLRkIxTkJVY1hFWFpLWW9idGFla2lobHRSRVliL1FxakFCMFo0eUY3bGVyZlljNmlpR2dxNkVXTU00eVlOeHdXVmNPQUREOG1XazY1dFk5R3Vvb0FBQUFESGN3SEIyQUlhUG1wMFQ1YXJHWTkvRGVZRVFEQUFBQWdOSExWR05NdTVqVHhPdGltaW9BQUFDQWd5UVJBRU9HNnVsRFVLWDIySXdMYTV3QkFBQUE0UFVZYTlnaGhHcFloVU1kQ0FBQWdHRU5ra1FBREIyS0NuWGlsQjViaVd1cWhIblpneElRQUFBQUFFWW5ZNFlkQVJHcTJ3cUdPaEFBQUFEREdpU0pBQmhLU3MwNGc4RkVZRmlpa0ZRUlFpSWtIZXBBQUFEZ2pZRDl2VlVoOVR3R3VVdEVBbG1QYmxITmdpUVJBQUFBUlNCSkJNQlFvdGc1a3ZRTmUyekdUM3drNVhJR0pTSUFsS1d1b29NUVlvbTVReDBJQUFDOEVWb2tiSVNRSnJYbnR3M2RNV2JZVjdiQkFtY0FBQUFVZ1NRUkFFTk16VCtnNTBZaUVlOXgzR0JFQTREU2lBUXluYUxKa2tLU0NBQUFCZ09XSk5KV00rNXpEOFlNTzc2SXd4WTA5bXRjQUFBQVJoVklFZ0V3eE5RbUt6Zmo3TzdOZ1k4RmdONWhVUFhieEx5aGpnSUFBTjRJcGNKNkRSVWRocXBlbjNzd1l0Z2doR3JaeGYwYUZ3QUFnRkVGa2tRQURER2lqcDZLazJ1UHpjUlY1WUxzOUVHSkNBQmxXV3U3bDRrYmhVZzAxSUVBQU1Bb0owTGlYRkdsdTBuUTYzUmlxTTVFQ05XeVh2WmZYQUFBQUVZYlNCSUJNUFRVL0dZbzA0eDdKMnJnWXdHZ0Z6eE5nM25TOW5SQnlWQUhBZ0FBbzl3TFlZVkFLbkkzbWYwNm5haFJOTlJWZE9yWWtDUUNBQURRTFVnU0FURDBxTjZUQ0hUMUhwdTFwejZUTkRZTVNrUUFLRVdYWm1hcE5UYVduOFdSOG9jNkZnQUFHTTBlOEhMTk5SeGZweUFSeGxDZFdjdUI2V1lBQUFDNkJVa2lBSVlCQ29VMlE2a0I1SnhiMXdZK0dnQjZJY2hocTBBcXZzaCtKRUhTb1k0RkFBQkdwenU4MUdZcGU3N3pydGZ2eWxDZFdjOHVrU0pKZjhRRkFBQmdGSUlrRVFEREFpMXdMaUwyL0hya1BZaVJ0cmNQU2tRQUtNVkFuYm5BYVZlRnVQRjNWaXhiQ2tXc0FRQ2dueVcxRno1cHo1OXU4NzRlemVMMWV6TmtNTVZTVVNPM29qOUNBd0FBTUFwQmtnaUFZWUdvcVVXZDZOOWpNeW1meDN0NGQxQWlBa0JaWTQxbStKZ3ZLaE0zSEcyN1ZTQ3NHdXB3QUFCZzlMakRTN3ZCUzU1c3Nkelhjbm0vZEdqRXNFVUkxYkFLKzZVM0FBQUFvdzhraVFBWUx1aXo1eXZUakhzckVrbGhYZzhZWG1iYmZ4amtzRlZLSkovblBEekp1djJrUFk4TlZZb0FBT0ExWkFoTHdsaXhUOXJ6RmpydG1tRzN2cis2MWFkYkVoQUJGamdEQUFEUUhmSlFCd0FBNkVDMlpLcU1jUkc4eUZMY1RGeFhJOGhNVlhFZE4xaHhBYUFNZ3BmWkFtZEQvN2lYWjlLcWJ0M2hwZDNocFdrUmFRWkVMUU9TQmdtUmhqbzhBQUFZQVhqU2RwNVV3RVhDY2xFOUloREhHYzlhYUxWQ2kyclVqN3NnSUtJKzNiS1dYZFNQZlFJQUFCaE5JRWtFd0RCQ203Mmd4eVFSUW9oejV6b2tpY0F3UktOb0JUbHNEYlJibjFWelA2czJ0bzNmVUNGb3ltK0hDV2dBQUtBVURSVWRiYnFaRHMwa2dHSG5ianliUXFJT3hGNE0xSmxsTFJrRDBUTUFBSUJSQUpKRUFBd2pxaDVlSkgxRGNYMnQ0bWFDakJSeFhUWEo0SFhYd1FWZ0lGQ0lWQStUT1I0bWM0WTZFQUFBQUYwd1ZMZk9xbzNsQ2R2VUtCcERIUXNBQUlCaEIyb1NBVENjRUFpMDJRdVVhY2k5ZFgzZ293RUFBQURBYUdPZ2JvMFFxbVZEV1NJQUFBQmRnQ1FSQU1PTDJwUUFBbFd0eDJiY0J6RlNEbnRRSWdJQUFBREE2R0dvemtRSVZiWGxEM1VnQUFBQWhpTklFZ0V3dkJCVVZkV216KzY1blZEQXVRMkRpUUFBQUFEUU81cFVReXFaWHMwcUdPcEFBQUFBREVlUUpBSmcyS0hQbkljSWhCNmJjZTljUndMQm9FUUVBQUFBZ05IRG1HRlh6WUtSUkFBQUFMb0FTU0lBaGgyaWpoN1ZlMUtQemFSY0RqZjI1cUJFQkFBQUFJRFJ3NGhoMjhpdEVFcjRReDBJQUFDQVlRZVNSQUFNUi9SNVM1UnB4b20raXNUaWdROEhBQUFBQUtPSEVjTVdJVlRaK21Lb0F3RUFBRERzUUpJSWdPR0liTW1rMkRyMDJFelMwc1I3ZEg5UUlnSUFBQURBS0dHaTRZQVFLbXZKR3VwQUFBQUFERHVRSkFKZ21LTE5YcUJNTTg2TnY1QlVNdkRoQUFBQUFHQ1UwS05acUpMbzVhMlFKQUlBQUNBUGtrUUFERk5VcjRsRWJkMGVtNGxycXRxZlB4bVVpQUFBQUFBd1NwaHBqaWx2eVI3cUtBQUFBQXc3a0NRQ1lMZ2lFT25LRFNaaVg3MDQ4TkVBQUFBQVlQUXcxM0pwRjNPcldRVkRIUWdBQUlEaEJaSkVBQXhmYXRObUloV1ZIcHVKS3NvRVdXbURFaEVBQUFBQVJnTkxMVmVFME11bXBJSG92S0doNFoxMzN0bTFhOWZyZDNYczJMSEF3TUNFaElUK2lLdGJUVTFOZ1lHQkgzLzg4WUR1WlVna0pDUUVCZ1llTzNac3FBTUJBSXdZNUtFT0FBRFFMUUpWalRaMUZ2Zk85UjViY3E3L3FlTGlQaWhCQVFBQUFHREVNOU4wSWhLSVJZM0preXpmN3NQVG01cWFsaTlmM25uNzZ0V3IzMzMzM2JxNnV2cjZlamFiTFJhTFNTUlNmOFNyQ0p2TnZuTGxTa0pDUW1WbHBVQWdvTlBwbHBhVzY5ZXZkM1IwSE9oZGp3TFlwV1F5bVNkT25CanFXTG9tZDdOUktCUURBd052Yis4VksxYm82T2dNYVdnQWpFNlFKQUpnV0tQTm5NZU5pVUpTcWVKbWd0eE1ZVkUreGNaK3NPSUNBQUFBd0FoR0pxcFlhM3VVTkdlSUpVSVNrZEszVHFoVXFsd2l4dGpZR0NIazVPUjA0TUFCWFYzZFFjZ1FWVlZWN2R5NXM3NitYazFOemNyS2lrQWcxTmJXWm1WbEZSWVdRcEpvTktIUmFHUEhqcFZLcFUxTlRXVmxaVmV1WEltTGkvdmhoeCt3V3c0QTBJOGdTUVRBc0VZeU1LSk84T00vaWUreEpldGltTTRYK3dZbEtBQUFBQUNNZUU0Ry9rVk55ZmtOVHgwTi9QcldnNG1KU1dob2FKY1BlWHA2dmw1MHlqcHk1RWg5ZmYzTW1UTzNiTm1pcHFhR2Jjek56UjJjdllOQlkyUms5TTAzMzJBL056YzM3OSsvUHpVMTlmang0M3YzN2gzcTBBQVliYUFtRVFERG5mcVNsWWpRODB0Vm1KY3R5RTRmbElnQUFBQUFNT0k1R3ZnUkVER2o1dTVRQi9KYTB0TFNFRUliTjI3RU0wUUlJVWRIUnhoR05PSklKQklsVzJwcmErL2N1Uk1oOVB6NWM2RlFPTUJ4QWZER2daRkVBQXgzSkFNanRTblRlUTk2ZmcvSHZueFd4OWx0VUlJQ0FBQUF3TWltUnRGd012RExyWC9JRVRUVFZiVDdzV2VzaUl5enMvUDMzMytQYlFrSkNTa3RMYjF4NDhiTm16ZXZYYnRXVTFPanE2dTdaTW1TaFFzWHlqNnhwcWJtOU9uVHljbkpYQzdYeXNwcTllclZQZTZMU3FVS2hjSzJ0allHZzZHZzJiTm56NjVjdVpLWGw4ZmxjblYxZGIyOHZGYXVYS212cjk5ZCs3YTJ0dXZYcnlja0pOVFUxUEQ1ZkJzYm0xV3JWdm40K01pMnFhdXJ1M2p4NHZQbnp4c2FHbWcwbW9PRHc0NGRPM1IxZGJGSFkyTmpJeUlpaW91TEtSU0tpNHZMMnJWcmJXMXRGVVNZbXBvYUdSbFpXRmpZMk5qSVlEQjhmWDFEUWtMb2REcjI2RTgvL1JRWkdibHYzejRTaWZUNzc3OFhGUlZScWRRcFU2WnMzTGhSUldhUkV4NlBkLzc4K2JpNHVJYUdCajA5dmVEZ1lCTVRreDdQb1J4bDlxVmtQQUtCNFBMbHl6RXhNYlcxdFF3R1krTEVpZSs5OTU2V2xwWmNKNldscGVIaDRjM056VmV1WEZGWFYxY21TQU1EQXdhRHdXS3gydHJhc0hPZW41OS81c3lackt3c29WQm9aV1cxYk5reWYzOS92SDFaV2RuVnExY3pNakpxYTJ0SkpKS3JxMnRJU0lpRmhZVnNuN201dWVIaDRWbFpXV3cyVzFOVDA4ZkhaL3YyN2NvY0NBQ2pESXdrQW1BRVVGLzROaUwxbk5JVnZpeG9UMzAyS0JFQkFBQUFZTVNid2x3dGtVcWVsRjBlbk4yZE9uWHE3Tm16VENiVDNkMjlwcWJtNk5Hak1URXgrS09scGFXYk4yK09qWTAxTVRHWlBuMDZtVXplczJkUFptYW00ajc5L1B3UVF2djI3YXVxcXVxdVRWaFkyQmRmZkpHVmxlWG01alp6NWt3TkRZMGJOMjVzM3J5NXJLeE1RYWhuenB4UlYxZWZNV1BHNU1tVEN3b0t2dnp5eTV5Y0hMeEJibTd1aGcwYnJsKy9ycUdoRVJnWTZPam9tSldWMWRqWWlEMzZ5eSsvN04rL3Y2R2hJU0Fnd012TEt5VWw1ZU9QUDg3UHorOXVkMDFOVGJ0MjdjclB6eDg3ZHV6Y3VYTVpERVpVVkJRK3V3cjMvUG56Zi8vNzN3d0dZOEtFQ1VLaDhQcjE2ei8rK0NQK0tKL1AzN0ZqeDhXTEZ4RkNNMmJNc0xDd09IWHExSVVMRnhTZndPNG8zcGN5YllSQzRhZWZmaG9XRmthbFVvT0NncXlzcktLam96LysrR01PaHlQYnlhTkhqODZmUHo5eDRzVEpreWNUQ0FRbHd4T0pSRnd1RnlHRTVkRWVQMzY4ZGV2V3RMUTBIeCtmR1RObTFOZlhmL1BOTjVHUmtYajdQWHYyeE1iR21wdWJCd1VGMmR2YlAzbnlaT2ZPbmJLUlhMOStmZHUyYlk4ZlA3YTF0UTBJQ0RBek00dUxpK3ZWZ1FBd2FzQklJZ0JHQUtLdUhtM2FUTzdkNkI1YnN2ODhwK3JoUFNoQkFRQUFBR0JrTTZCYjIrdE5lRm9XNFdJNDNZaWhhSnhMdjBoT1R2NzExMSt4OFJjM2J0ejQvdnZ2SXlJaUFnTURzVWREUTBOWkxOYW1UWnNXTDE2TWJla3lNU0VuSkNTa3VMZzROemMzSkNRa09EaDQrZkxsY2l0ZUpTVWxuVHQzenNURTVOQ2hRM3A2ZXRqR1M1Y3UvZnJycndjUEh1eXVmMWRYMXhVclZoZ1pHV0cvZW5wNkhqeDRNREl5MHNuSkNVdkg3TjI3bDgxbTc5cTFDNCsvdGJXVlNDUmlld3dQRDNkMGROeS9meitXd3NqS3l0cStmZnZSbzBkLytPR0hMbmRIb1ZBKy92ampPWFBtWUQwSWhjSVBQdmdnS1NtcHFxcEtkaWhRZEhUMGQ5OTlaMjl2anhBcUtTblpzR0ZEVEV6TWhnMGJzRkZVWjg2Y0tTZ29tREpseW1lZmZVWW1rN0hCTlR0MjdGRHU0c2hUdkM4bDQ4bk16SncvZi82SEgzNklIZGVGQ3hkT25UcDE2ZEtsZGV2VzRaM0V4Y1VkT1hMRTNOeThWK0hGeDhlTHhXSjdlM3NxbGRyUzB2THR0OStxcWFuOThNTVAyT0NndHJhMjlldlgvL0xMTDlPblQ4ZUdKaTFZc0dEbXpKazBHZzE3ZW1ob2FFeE1USHg4L0p3NWM3QVRkZVRJRVFhREVSb2FhbU5qZzdXcHJLekVmbER5UUFBWU5XQWtFUUFqQTMzQk1rVHBlZkVSVVhrSi8xbkNvRVFFQUFBQWdCRnY3cGh0YWhURzZlUnRwUzBadlgzdXk1Y3ZBMS9WMnRxcW9QMzc3NytQejlDWlBYczJuVTUvK2ZJbFZva21QejgvUHovZnhzWm0wYUpGZVB2ZzRHQm5aMmZGTVRBWWpNT0hENjlmdjE1VlZUVWlJbUwxNnRXblQ1K1dyVk1URVJHQkZTM0NNMFFJb2JmZWVzdk16Q3czTjdla3BLVExicWRQbjQ1bmlCQkN2cjYrMkZnbjdOZVltSmpHeGtic2tQRTJtcHFhV0hJRTIrTzJiZHZ3eVdJdUxpN096czQ1T1RuZG5SOEdnekYzN2x3c0FZSGxqTHk4dkdUM2lKOFFMQ09ERUxLeXN2THk4cEpJSk1VcEE1bWlBQUFnQUVsRVFWVEZ4UWdoc1ZnY0hSMU5vVkEyYjk2TVpZZ1FRdmIyOW5qR3JiY1U3RXVaTmlLUktESXlVa3RMYStQR2pmaHhMVjI2bEVna1BuNzhXTGFUS1ZPbUtKOGhra2drTlRVMUVSRVJXTHJ0dmZmZVF3amR2bjJieStXdVhyMGFuejZtb2FFeGE5WXNQcCtma3BLQ2JWbTRjQ0dlSWVwOFFjUER3eVVTeWZyMTYvRU1FVUxJMU5TMFZ3Y0N3S2dCSTRrQUdCbUltdHEwZ0NEdXpXczl0bVQvZFk3cU5WR1pXdGNBQUFBQWVNTnBxQnFzR1hmd1RzSHhabTZWcFpacnI1NkxyVW91dXdWUFQzUnB6Smd4K004a0VzbkF3S0M0dUpqSDQ5SHBkR3dtMThTSkUrVW1ITm5aMldWblp5c09nMFFpdmZYV1cwRkJRVmV1WFBuenp6L1BueitmbEpRVUdocUs1V2h5Y25LSVJLSzM5eXZqcklsRW9xdXJhMFZGUldGaG9aV1ZWWmZkMXRYVnBhU2tGQlVWVlZaV1luUFoydHZic1lmUzA5T3hSRktYVDh6SnlTR1R5Zkh4OGZIeC82eE95Mkt4RUVMVjFkV2FtcHBkUGtza0VtVmxaV1ZtWmxaVVZGUlZWV0ZUNGZBOWRqNkJDQ0ZzOVhjMm00M1YzT0Z3T0dQSGpzV0xJdUVuVVBIWjY0NkNmU25UcHJTMGxNdmxhbXRyLy9ISEg3SnRWRlJVcXF1clpiZjBtQWZFWUJsSi9GY0toYkp6NTg3eDQ4ZGpKeHdoVkZ4Y2ZQcjBhYnhCUVVFQmRzTHhMVVZGUldscGFhV2xwVlZWVmVYbDVYSVhsRUFnVEpzMnJmTitsVDhRQUVZTlNCSUJNR0tvQjcvRmk3MGxmZlh0UW1maTZrcis0d2ZVU1YzOFB3Y0FBQUFBSUVlUGJ2bU8rLzQrUEZGMlZYSmx5QTdsUUFpcHFxb2loS1JTS1VLb3BhVUZJZFM1a3JUaXJKTXNPcDIrYXRXcWVmUG03ZDI3TnlzcjY3ZmZmdHU2ZGF0RUl1RndPTHE2dWlRU1NhNDlsa3pCNnRwMEZoWVdkdUhDQmFsVWFtRmhZV3BxNnVQakV4RVJnWVdLRU1KcUQyRTVFVG5ZSGhGQzU4K2Y3L3lvUUNEb2NuZGxaV1Y3OSs0dEt5dGpNQmpXMXRZV0ZoWmtNamtyS3d2ZkkyWkFUNkFjQmZ0U3BrMWJXeHMyWTZ2TDh5QkxXMXVwb3VsVUt0WGUzcDVBSU5EcGRIdDcrMW16WnVGRHc3QjkzYnAxcS9PenNCUE81L08vK2VhYnhNUkVDb1hDWkRLTmpZMTFkSFR1MzcrUGhTcVJTRnBhV25SMWRXVkxidU9VUHhBQVJnMUlFZ0V3WWhEVUdiUlo4em1SUFZlWFpFZGNvRTcwUjBRWVRBUUFBQUNBRVlCQ29lQWZ5R1ZodVEvbGFXbHBmZmJaWnl0WHJveUxpOXU2ZFN1UlNGUlJVV2xwYVpGSUpNUlgzeGMxTlRWaDg3dzZkNEtWTVhKemM5dTllemMyUDA0a0VtR1R5REJZTnFTeHNSR2JrU1NMU0NSU0tCUVNpUlFaR2FsOEdlYURCdytXbDVkLzhjVVgvdjcrMkxOT25UcVZsWldsL0lIMzF3bnNMMVFxRlNIazdlMzkzLy8rVjNGTG9uTHZWN0dxVWdyMmRlVElFUWNIaHk0Ym5EdDNMakV4Y2ZIaXhTRWhJZGlKU2s1T3ZuLy9QaDRBaFVMcDhpYnAxWUVBTUdyQVowZ0FSaEo2MENLQ0dxM0hadUw2V201c0YxK25BQUFBQUFBTVExaFZHbXdhRnc2YmdkWGJyckJDeFZ3dUZ4c240dURnSUJhTGs1T1RaZHRJSkJKczNUU3NFTFdjMU5SVXJJb05Ya0hwNWN1WHNnMndPVnpQbm5XOXBDeVR5ZVR6K1lXRmhVb0d6T2Z6YzNOenJheXNwazZkaXVlVjVQYllJek16TTRSUVhsNGVuOCtYM1o2V2x0YXJmdnFMcGFVbGtVak16OC92YnZCVVAySXltUWdoQlF2aFlSZDAxYXBWbEwvcmU4cWRYbHRiMjg0M0NXWXdEd1NBWVFLU1JBQ01KQVFhblQ1M2tSSU5FZnV2YzFKZTF5T29BUUFBQUFDR2xmSGp4OU5vdEtTa3BIdjM3bUZiSkJMSnI3LytXbE5UbytCWlFxSHc2NisvbHEybUxCS0pzTm94enM3T1dNSmx3WUlGQ0tHalI0L2k2OU5qYzhIS3lzb21UNTVzYUdqWXVWc3NsWUIzeStmelQ1NDhLZHRnOXV6WlJDTHhyNy8ra3MxcTFkVFVZSFdwQXdJQ0VFSS8vZlFUVm9jSTA5alltSkhSZFdsd0VvbEVKQkliR2hyd2lqK0ppWW1KaVlrOW5iTlhhR2xwdWJtNXNWaXNFeWRPWUxYQXNkWGxZMk5qZTlWUGY2SFJhTDYrdmkwdExjZVBIeGVMeGZqMi9QeDhmTld3L2pKanhnenNtc3JlQ1FLQkFDOHNMWGRCYTJwcXdzUERaWHVZTzNjdU5oYXBycTVPTnRSQlBoQUFoZ21ZYmdiQUNFT2JOWjl6SzFMS1ppbHVKdVd3T1pHWDFaZXZHYXk0QUFBQUFBRDZpRWFqYmRxMDZkQ2hRd2NPSElpS2lqSTJOczdMeTJ0cmEvUDM5My93NEVGM3o1SktwVmg5YUgxOWZWTlRVN0ZZWEZaVzF0cmF5bUF3Tm0vZWpMWHg5L2RQUzB1TGlvcGF1M2F0bDVjWGxVb3RLQ2dvS1NteHNMRFl0bTFibDkzNitmbGR1SERoN05temhZV0ZtcHFhS1NrcGpvNk9zZzFNVFUyM2JObnk0NDgvN3R5NTA4M056Y1RFcEs2dUxqMDkvY2lSSTVxYW1zSEJ3UThmUHN6SXlGaTdkcTI3dTd1T2prNWxaV1ZxYXVyYmI3L3Q2dHBGYVhBS2hUSnAwcVNIRHg5dTNMalJ5OHVydnI0K0xTM04xOWUzdDR0bmJkNjhlZHUyYlZGUlVlbnA2V1BHakttcHFjbk96cDQzYjk3MTY5ZDcxVTkvMmJScFUwNU96dlhyMTFOU1VweWRuVlZWVlFzS0NsNjhlSEh3NE1ITzAvUmVCNVBKZlB2dHR5OWN1TEJwMHlaUFQwOWpZK09XbHBhVWxCUnJhMnRzRmJPcFU2ZG1aV1h0M3IxN3lwUXBBb0VnTVRIUjI5czdMaTRPNzJIbXpKa3BLU214c2JIcjFxM3o5UFJrTUJpbHBhWGw1ZVZYcjE0ZHpBTUJZSmlBa1VRQWpEQUVWYXA2OEZKbFduSnVYUlBYMXluUkVBQUFBQUJnaU0yZVBYdlBuajMyOXZaNWVYbFBuejYxdHJZK2N1U0lqbzZPZ3FkUUtKUWRPM2I0K1BoSUpKS01qSXo4L0h4dGJlMmxTNWYrOHNzdnNtdVpiOXUyN2ROUFA3VzF0WDMrL0hsY1hKeEVJbG01Y3VXUFAvNkl6eWFUWTJOajgvWFhYOXZaMmFXa3BDUW1KazZkT25YWHJsMXliWUtEZ3c4ZVBPamw1VlZZV0hqMzd0M3E2dW9GQ3hZWUdSbGhJNFAyNzkrL1pzMGFMUzJ0SjArZXhNYkd0cmEycmxtelpzbVNKZDBkeUk0ZE80S0RnMFVpMFowN2R6Z2NUbWhvcUd6OFNtSXltVC84OElPUGowOURROFBEaHc4UlFxR2hvWjZlbnIzdHA3OFlHQmdjUFhvMEtDaUl6K2ZmdTNmdnlaTW5xcXFxbjMzMm1keUtlUDFpM2JwMW4zMzJtYjI5ZlVaR3hwMDdkMHBLU3FaTm0vYXZmLzBMZTNUKy9Qa2JObXpRMGRHSmpZMHRMQ3pjdkhuenZIbnpaSjlPSUJBKy9mVFQ3ZHUzVzFsWkpTY254OGZIQzRYQ05XdldEUDZCQURBY0VPUnExQU1BUmdDaG9QNlREeVN0UFZjaXBQcE0xdnp3WDRNU0V3QUFBQUFBQUFDQWtRMUdFZ0V3QWxGVTZBdVdLZE9Rbi9oSVZGSTA4QUVCQUFBQUFBQUFBQmp4SUVrRXdJaEVtenFMcUtPblRNdTJNeWVWYUFVQUFBQUFBQUFBNEUwSFNTSUFSaVl5V1gzUkNtVWFDZ3RmOEJNZkRYeEFBQUFBQUFBQUFBQkdOa2dTQVRCU3Fmbk5JT2wzc1c1cloreEx2eU94YU9BakFnQUFBQUFBQUFBd2drR1NDSUFSaTBoVVg3SlNtWWJpaGpydTdhRlovUlFBQUFBQUFBQUF3RWdCU1NJQVJqRHFSRCtTc2FreUxkbFhMMG5acklHUENBQUFBQUFBQUFEQVNBVkpJZ0JHTWdKUjQ5ME55alNVOG5tczhETURIeEFBQUFBQUFBQUFnSkVLa2tRQWpHd3F6bTZxNHljcTA1SVhkMGRVWERqd0VRRUFBQUFBQUFBQUdKRWdTUVRBaUtmeDducWtvcUpNeTlaZmZrUVN5Y0JIQkFBQUFBQUFBQUJnNUlFa0VRQWpIbEZMUjMzUjI4cTBGRldVUWdWckFBQUFBQUFBQUFCZGdpUVJBS01CZmZaOEpTdFlzLzc4UTlMYVBQQVJBUUFBQUFBQUFBQVlZU0JKQk1Db1FDSnJ2ditSVWkyRmdyYmZUd3g0UEFBQUFBQUFBQUFBUmhwSUVnRXdTbERzSGFrVC9aVnAyWjcwUkpDZVBQQVJBUUFBQUFBQUFBQVlTU0JKQk1Eb29iRXFoRUJWVTZabDYrbGpTQ2djK0lnQUFBQUFBQUFBQUl3WWtDUUNZUFFnTURUVWw2NVVwcVdrcVlGOTdkTEFSd1FBQUFBQUFBQUFZTVNBSkJFQW93b3RZQzdaM0ZLWmxwd2JFZUxxeW9HUENBQUFBQUFBQUFEQXlBQkpJZ0JHRnlKUlE4a0sxbUp4NjRuRFNDb2Q4SkFBQUFBQUFBQUFBSXdFa0NRQ1lMU2hNTzNVL0FPVWFTbDhXY0M5RXpYd0VRRUFBQUFBQUFBQUdBRWdTUVRBS01SNGV4MkJSbGVtSlN2OGpLU2hidUFqQWdBQUFBQUFBQUF3M0VHU0NJQlJpRUNqTTVhdlVhcXBVTkJ5L0R1WWRBWUFBQUFBQUFBQUFKSkVBSXhPYWxObmtxMXRsV2twek0vbHh0d1krSWdBQUFBQUFBQUFBQXhya0NRQ1lKUWlFRFJEbEt0Z2pSRHIwdTh3NlF3QUFBQUFBQUFBM25DUUpBSmcxQ0tiVzlFQ2dwUnFpazA2QXdBQUFBQUFBQUR3Qm9Na0VRQ2ptZnF5ZHducURHVmF3cVF6QUFBQUFBQUFBSGpEUVpJSWdOR01RRlhUZkgrTGtvMVpGMCtMYXlvSE9DSUFBQUFBQUFBQUFNTVVKSWtBR09WVVBTZFFKL29yMVZRb2JQbnhBQktKQmp3bUFBQUFBQUFBQUFERER5U0pBQmo5Tk5adUpHcnBLTk5TVkZIR092L2J3RWNFQUFBQUFBQUFBR0RZZ1NRUkFLTWZRWTJtdVhHN2tvMjVkNlBiMDVJR09DSUFBQUFBQUFBQUFNTU9KSWtBZUNPb09MbXFUWitqWk9QVzQ5OUpXcHNIT0NJQUFBQUFBQUFBQU1NTEpJa0FlRk5vckZ4SE1qQlNwcVdVeTJrNThqOGtsUTU4VUFBQUFBQUFBQUFBaGd0SUVnSHd4cUNvYUc3ZXFXUmJZVjQyNTBiRUFBY0VBQUFBQUFBQUFHQVlnU1FSQUc4UUN0T09QbmV4a28zWmYvNGhLbjA1d0JFQkFBQUFBQUFBQUJndUlFa0V3SnRGZmNsS2tvbVpVazBsa3BZZjkwdmIrUU1lRXdBQWdQOW43NzdEb3JpMkFJRFBOdHF5ZEZFc2lDQ0lzU0NDRFZRVXdWNEpNWmFZR0h0WEZMdkdHZ3VDVVJSYkZJMktQWWlBbUFSVXVpQmRtdlFpVFdTWHVnVzJ2VDl1M3J4OXU3QXNzTENvNS9mbHl3ZnI3TXlaT3pQTHpwbDd6d1VBQUFBQTZBWWdTUVRBVjRaTTF0cmdpaEZsdXZiNW55cnJibDN1L0pnQUFBQUFBQUFBQUNnZUpJa0ErT3FRRFFlb095MlJjV0ZPVkNnN1BLU1RJd0lBQUFBQUFBQUFvSGlRSkFMZ2EwU2Q4eTE1d0VBWkY2NjdlWW1ibTlYSkVRRUFBQUFBQUFBQVVEQklFZ0h3VlNJUXRUYTZZaFNLVEF2eitUWG5maFZVTXpvOUtnQUFBQUFBQUFBQWlnTkpJZ0MrVWlSOUE4MFZtMlJjV0ZCWFczMzJHTWJuZFhKUUFBQUFBQUFBQUFBVUJwSkVBSHk5Vkd3bnFVNmFLdVBDdktMOE91OUxuUndSQUFBQUFBQUFBQUNGZ1NRUkFGODFqWi9Xa28xTVpGeVlIZkdTRmZLOGt5TUNBQUFBQUFBQUFLQVlrQ1FDNE90R0ltdTc3Q2VvMDJSY3ZQN09kZTc3OUU2T0NRQUFBQUFBQUFDQUFrQ1NDSUN2SFZGYlYydnpib3hBa0dscG9hRDYvQWtvWWcwQUFBQUFBQUFBWHg1SUVnRUFNS1hCdzlTL1hTTGp3a0ptUS9YWll4aVgyOGxCQVFBQUFBQUFBQURvVXBBa0FnQmdHSVpSNXk1VUdqcEN4b1Y1UmZtMTF6MDdPU0lBQUFBQUFBQUFBRjBLa2tRQWdIOXBiZHBGMU8waDQ4S2NOK0dzdjU1MWNrUUFBQUFBQUFBQUFMb09KSWtBQVA4aXFGRzF0eC9BeUdRWmw2Ky9mN1BwWFdJbkJ3VUFBQUFBQUFBQW9JdEFrZ2dBOEQva2ZrYWFLemZMdXJSUVdIMytCRGN2dTNOakFnQUFBQUFBQUFEUUpTQkpCQUQ0UHlxMmsxVHRaOGk2TkpkYmZlWXd2N3kwYzJNQ0FBQUFBQUFBQU5ENUlFa0VBQkNuc1d3VjJjaEV4b1dGTENiajVBRkJOYU9UZ3dJQUFBQUFBQUFBMExrZ1NRUUFrRUFpYTd2c0o2alRaRnhjVU1OZ25Ed2daREU3T1N3QUFBQUFBQUFBQUowSWtrUUFnR1lRdFhXMXR4L0VTTElXc2VaWGxGYTdIY0s0VFowY0Z3QUFBQUFBQUFDQXpnSkpJZ0JBOHlnREIybHRkTVVJQkJtWDUrYm5WSjg3aVFrRW5Sd1hBQUFBQUFBQUFJQk9BVWtpQUVDTGxLM0hhU3hmTC92eVRhbUp0ZGZPZFdaRUFBQUFBQUFBQUFBNkN5U0pBQURTcUU2ZXBqWmp2dXpMYzZMREdwN2M3Y3lJQUFBQUFBQUFBQUIwQ2tnU0FRQmFRVnUwWE5scXJPekxNLzBmczhPQ096TWlBQUFBQUFBQUFBRHlCMGtpQUVCckNBU3RqVHNwZzRiSS9vNDZieTkyV0VobnhnUUFBQUFBQUFBQVFNNGdTUVFBa0FHWnJMMzlBTW1najZ6TEM0VjFOeTVBbmdnQUFBQUFBQUFBUGlPUUpBSUF5SVNncXFhejV4aFJRMVAydDBDZUNBQUFBQUFBQUFBK0k1QWtBZ0RJaXFpdHE3MzdHRUZGVmZhMzFOMjR3SDc1b2pPREFnQUFBQUFBQUFBZ0g1QWtBZ0MwQWJsZmYrM3RCekVTU2ZhMzFQMXhCZkpFQUFBQUFBQUFBTkQ5UVpJSUFOQTJGUE1obW10ZDJ2U1d1ait1c1A3Mjc3U0lBQUFBQUFBQUFBRElBU1NKQUFCdHBqSjJndnAzeTlyMGxucWZHNUFuQWdBQUFBQUFBSUR1REpKRUFJRDJvTTV4cHM3K3RrMXZnVHdSQUFBQUFBQUFBSFJuQktGUXFPZ1lBQUNmcTRaSHQ1bUJmN2JwTGVyZkxhUE9jZTYwaUFBQUFBQUFBQUFBdEJNa2lRQUFIZEx3eElmcC82aE5iMUdidVlDMmFIbW5SUVFBQUFBQUFBQUFvRDBnU1FRQTZLaDI5Q2RTdGg2bnRjRVZJNU03TFNnQUFBQUFBQUFBQUcwRE5Za0FBQjJsdnZCSDlRV0wyL1NXeHZnM2pGLzNDdXZyT2kwb0FBQUE0R3NYRlJYbDZPaDQ2ZElsUlFjaUgyL2Z2cDAzYjk2ZE8zY1VIWWdDZE9XaGZQMzZ0YU9qNDgyYk43dGdXODA2ZCs2Y282TmpZbUppbDIzUjFkVjE2ZEtsZERwZDlyZlUxdFk2T2pwdTNyeTVNK01DUURIZ01UNEFRQTZvQ3haaFpITEQ0elo4YitQbVpWZjk0cUt6K3lpcFY1L09EQTBBQUFEb0N1Zk9uWHYrL0RuK3E2NnVyb21KeWVMRmk0Y09IYXJRdURvZGc4SDQvdnZ2alkyTnIxNjlLdm12ZS9mdWpZK1B2M2J0Mm9BQkF6cTRvYnk4UEJhTGxaR1IwY0gxZk5rYUd4dURnb0tpbzZNTEN3dnI2K3VwVkdxUEhqMnNyYTFYclZyVmtkVUtoY0xHeGtZVkZSVzVCZG9CcjErL1BuSGl4SUlGQ3paczJORHh0ZkY0dkt5c0xBNkhVMWxacWF1cks0OEEvMCszYWpvQVpBRTlpUUFBOGtHZDQ2eiszYkkydlVWQXI2SWZjdVZtdzdjOUFBQUFYd2d6TTdNeFk4WllXbG9TQ0lTM2I5KzZ1TGk4ZnYxYTBVRjlJWnlkblE4ZE9yUjc5MjVGQjlKOXBhV2wvZlRUVDVjdVhVcE9UcVpTcVdabVptcHFhb1dGaFE4ZlB1eklhc1BEd3hjdlhod1pHU20vU0xzUk1wbDgvdng1TnplM3dZTUh5MzNsWDNiVGdTOFY5Q1FDQU1nTm1yYXNUZjJKaEd3VzQrUUJ6YlV1S21NbmRHWm9BQUFBUUZkWXNtU0pyYTB0aG1FQ2dlRE9uVHQzNzk2OWRldlc1TW1URlIzWGw0QkNvWXdmUDE3UlVYUmZhV2xwTzNmdTVQRjRjK2ZPWGJKa0NkNHBwcUdoNGVYTGx4MVpjMkZoWVp1R1luMTJqSTJOTzJuTlgzelRnUzhTOUNRQ0FNaFRPL29UWVh4KzdTWDNCdDk3blJVVEFBQUEwT1dJUk9LMzMzNkxZVmhWVlZWTHl3Z0VncTRONm5NRkRkVXFEb2R6N05neEhvKzNkZXZXelpzM2l3NmJVbGRYbnpkdm5rS2oreGNjUndBK0M5Q1RDQUFnWiszb1Q0UmhHTlB2SWIraVRIUE5OcGp5REFBQXdKZWh0cllXd3pCRFEwUDhsUXNYTHZqNys1ODRjYUtvcU9qUm8wZlYxZFZQbno1VlYxZm44L21CZ1lFaElTRkZSVVU4SHE5Mzc5NlRKMDkyZG5aV1ZsYkczNXVVbE9Udjc1K2JtMHVuMDJrMG1vMk56YXBWcTZoVUtyNEFtODIrZCs5ZWFHaG9WVldWbnA3ZW5EbHpldmZ1TFJsVmRuYjI3ZHUzMDlMU3VGeXVrWkhSd29VTDdlenM4SUNkblozTnpjM1BuRG5qN2UwZEhoNWVWMWRuWkdTMFpzMmFFU05HeUxGbDNyNTkrL1RwMDZ5c0xCYUxwYXVyTzJyVXFLVkxsL2JvMFFOZllOV3FWVVZGUlg1K2ZwY3VYWXFJaURBd01MaDY5U3FxUkxOa3laS2ZmLzRadzdDZmYvNjVwS1JFY3VWSGpoeXhzYkhCTUt6VlZwVnhmMHRMUysvZHU1ZWNuRnhkWGEyaG9URnk1TWhkdTNhMXRHdlNEeE4rQXBCSXBELysrQ012TDA5RlJXWGl4SW5yMXExVFVsTENWeUxqb1JUMS9QbHpCb05oWTJNemUvWnNLWXRkdlhyMXlaTW54NDRkR3p0MkxQN2l6WnMzNzkyN3QzdjNiZ2NIQjdIbG82S2lEaDgrakg0K2ZmcjA2ZE9uS1JSS1VGQVFtODJlTzNldXFhbXBhQzF0UHA4L2ZmcDBBd09EMjdkdm8xZWFQWTZ5bk14dGhUYjAvUG56Rnk5ZVBIdjJyS0tpUWxkWDk5dHZ2NTAvZno2K1RFTkR3NTkvL2hrV0Z2Yng0MGRsWmVXQkF3ZnUzcjBiWmRQUXVmVFhYMytSU0NTME1JdkY4dkh4Q1FzTG85UHBQWHIwbUR0M2JxOWV2WTRjT1NKWkNJbkQ0ZHk4ZVRNME5MUyt2dDdRMEhERmloV2pSNCtXMG5UdDNrY0F1Z3pjakFFQTVJODZ4NW1ncEZUdmM2Tk43K0xFUlBBL2ZkUjJQVVNncW5kYWFBQUFBRUJYWUxGWVY2NWN3VERzaHg5K0VQdW55TWpJaUlpSUNSTW0xTlhWRVFnRUxwZTdmLy8rcEtRa1hWMWROSndxSlNYbDFxMWJNVEV4N3U3dUtLUEJZREIyN2RxbHI2OXZZV0ZCcFZLVGtwSUNBd01yS2lwT25qeUoxc25oY0hiczJKR1RrOU9yVjY4cFU2WlVWMWQ3ZTN1Ym1KaUliVG82T3ZybzBhTmtNdG5XMWxaWldUa21KdWI0OGVPMXRiVno1ODdGbHhFSUJQdjI3V013R0NOSGppd3NMTXpKeWRtM2I5KzFhOWY2OXUwcmw1YTVkZXVXajQrUGlvcUt0YlUxalViTHljbDUvdng1VkZTVWg0ZUhhRUlOdzdCcjE2NmxwNmM3T2pvS2hVTEo5VGc0T0RBWURQelh2THk4OVBSMEN3dUxjZVBHWVJnbVM2dktzcjhGQlFWYnRtemg4L2syTmpiYTJ0cWxwYVZ2Mzc1dGFkZGFQVXhJWEZ4Y1VGRFFpQkVqeG80ZEd4Y1hGeEFRME5UVTVPcnFpdjVWeGtNcEppb3FDc013MGVNb0Z3WUdCblBuem4zLy9uMTJkdmJJa1NQNzl1MUxidnZEUExIaktHTXJ0WU8zdDNkSVNNaUlFU042OWVvVkZ4Zm41ZVZGcFZJZEhSMVJxMjdkdXJXNHVOalMwdExhMnByQllDUWtKTlRVMURSYnFack5abS9mdmowdkx3OC9CTmV2WHpjMU5aVmNVaUFRN04rL24wNm5qeHc1c3JpNE9EczcrK0RCZzVjdlh6WTJOcFpMMHdHZ0VIQ21BZ0E2aGRxMHVVU3FldTN2RnpCaEc3b1djL095NmI5czE5NTlsS1RmcXpPakF3QUFBRHJGL2Z2My8vbm5IeWFUbVplWHA2NnVmdWpRSVZTaVNGUm9hT2pGaXhmNzlldUhmcjF4NDBaU1VwS3RyZTMrL2ZzcEZBcEtjQncvZmp3Nk92cnUzYnNyVjY1RTVYaTJiZHMyWThZTUlwR0lGbGk5ZW5WOGZIeFpXUm5xWTNMNzl1MmNuSnlKRXlmdTNic1gzWXRtWjJmdjJMRkRkTHMxTlRXblQ1OVdWVlU5Zi80OFNzZlUxZFd0V2JQbTk5OS90N2UzVjFmLzl3bE5kbmEydmIyOW01c2JtVXdXQ29XblRwMTY5ZXBWWUdEZ3VuWHJwT3g0V1ZsWnMvMXJjbk56UlgrTmo0LzM4ZkhwM2J1M2g0ZUhucDRlZXZIaHc0ZlhyMTkzZDNmMzlQUVVYVGdySyt2S2xTc3RUUXUxZE9sUy9HY21rN2xtelJvMU5iVmR1M1lSQ0FUVUlLMjJxaXo3R3hBUXdPRndYRnhjWnM2Y2lUZGpTNDNRNm1GQ2dvS0N6cDQ5YTJabWhtcldyRjI3TmpnNGVPM2F0VFFhVGNaRDJWSTdmL1BOTjlJWGF5dGpZK1BObXpmZnZuMDdPenZiMGRGUnNxdVJMTVNPbzR5dDFBNEpDUW5YcjEvWDB0SkNYYXZPblR2bjYrdUxra1N4c2JIRnhjWDI5dlo3OSs1RkMzTTRuSmJXYytmT25ieTh2TW1USisvZXZSdjFMV3JwRUdSblowK1lNT0hVcVZNVUNnVS9lVjY4ZUxGeDQwYTVOQjBBQ2dFMWlRQUFuVVZsdkwzMjdxTUVWYlUydll2LzZTUDlsKzNjdk94T2l3c0FBQUJvQmRQL0VlUEl6bmE4TVNzckt6bzZPaVVscGFHaG9hcXFLaUFnb0xpNFdHeVppUk1uNGhraVBwL3Y3Kyt2ckt5OFpjc1dsTXRBZDlFYk5td2dFb2t2WHJ4QXI5Qm90Rm16WnFHYmFyVEFxRkdqTUF3cktpcENLd2tLQ2tMdnduc3JtSm1aT1RrNWlXNzM3Ny8vWnJGWXk1WXR3enZzYUdob1RKczJqY1BoSkNZbTRvdVJ5ZVNOR3plaTlSQUlCRlJaU1N6WEk0bkQ0U1ExcDc2K1huUXhYMTlmRE1QV3JWdUhaNGd3RFB2dXUrLzY5dTJibVpsWldGZ291ckN6czdPTUU0ZGZ1SENoc3JKeTQ4YU4rdnI2c3JlcUxQdkw0L0hFaXVtZ0hFU3pwQjhtM0p3NWMxQ0dDTU13SXlPalVhTkdDUVNDZ29JQzJRK2xHQjZQeDJhenlXU3lxcXFxTE0zVnhjU09vNHl0MUE0clY2N0VqODcwNmRPcFZHcCtmajQ2ZHBMSFVVVkZwZG16U3lBUW9FT3didDA2ZlBTWm1abVo2TWcxSElsRXdzOHhBb0d3WU1FQ0RNUHk4L003dUNNQUtCYjBKQUlBZENLbGI0YnBIbkZublA1RlFHK3hiS2NrSVl2Sk9MNVhjKzAybVBJTUFBQkExMnQ0NHNQMGY2VG1PS3NkN3oxOCtMQ3RyUzJYeTYyc3JIejE2dFdkTzNlMmJObmk3ZTJ0bzZPREx6Tmt5QkQ4NThMQ1FoYUxOWHo0Y05FRk1BenIyYk9uZ1lGQmFXbnBwMCtmVUxFZUhvK1hscGFXbXBwYVVsSlNWbGFHY2srTmpZMFloaFVYRnpPWnpHSERob21OblJFYklKT1JrWUhHVDkyOGVSTi9NU2NuQjhPdzh2SnkvSlhldlh0cmFHamd2eG9ZR0tCNkx0SjMzTmpZR0pXYkViTjM3OTc0K0hqUkdJaEVJaXJhZ2lNU2ljT0hEeThwS2NuTnpUVXlNbXEyb2FRSUN3dDcrZktscmEzdDFLbFQwU3V5dDJxcisydHZiLy9peFlzTEZ5N2s1T1E0T1RuMTc5OWZlakJTRGhQTzNOeGM5RmZSTGNwNEtNV1FTQ1Fpa2NqajhmaDhQcDdYNkQ0a2o2TXNyZFFPb2cxTElwSDA5ZlVMQ2dyWWJEYVZTaDA5ZWpTTlJnc05EYTJycS92KysrOHRMUzFSanpOSitDRVFPM2tHRGh3b3VYRHYzcjFGazRhOWV2VkMvZG82dUNNQUtCWWtpUUFBbll2VXE0L2UwZDhZWnc3ekN2UGE4RFkrci9hU096ZjNQZTM3NWRoL253RUNBQUFBblkyYmw4MzBmNlJxUDRPMmJFMjdWMEtoVVByMDZiTnMyYktHaGdaZlgxOC9QNzhWSzFiZy82cXRyWTMvWEZkWGgyR1lhTGNhbks2dWJtbHBLWXZGUWpldVI0NGNLUzR1cHRGb0F3WU1NRFEwSkpQSmFXbHBxTWdMR2dBbFd2Z1pFYXVCZ3JiMTExOS9TVzZycWFrSi8xbE43Zis2QUtQeVBjMVdCV29yZ1VEQVpESjFkWFVsRXhrb0o0SjJGaWZhVUMyaDArbm56NS9YMHRKeWNYSEJYNVN4VlJIcCt6dGl4SWdUSjA1Y3VYSWxLQ2dvS0NqSXlzcHE0OGFOZUVjd01kSVBreXhibFBGUWlpRVFDSHA2ZXBXVmxmbjUrZExUU1FvaGRoeGxiS1Yya05Ld05CcnQvUG56bHk1ZGlvK1BUMHhNTkRRMFhMTm16Wmd4WXlSWFVsMWRMZnNoRUN1MkxjZUxCUUFGZ2lRUkFLRFRFV2dhdWdkUDFWdzQzWmdjTDhQaS84UDZKN0FwUFVWcnkxNlNRWjlPaXc0QUFBRDRuL29ITnduS0t1cmZpVmViYnA4aFE0YjQrdnArK1BCQjlFVjhvQTJHWVdoOEVKMU9sM3d2cXNxTTZ0UzR1N3QvK1BCaC8vNzlkbloycUFlRXQ3ZDNXbG9hV2hLTmRrR1pFVkZpMVhQUTRKcUxGeThPR2pSSUxudlhWa1FpVVVsSnFhYW1SaUFRaURhQzJNNktMaTk5aFVLaDhNeVpNL1gxOVVlUEh0WFUxTVJmbDdGVlpUUnExQ2hyYSt1RWhJUW5UNTRrSkNSczNicjExcTFib3AyUGNOSVBreXhrUEpTU0xDMHQvLzc3NzVDUUVPbEpJaFNWV0o4ZE5wc3RlNFR0V0kvWWNleDRLN1ZQdjM3OVRwNDhXVmhZNk9mbjkrTEZpd01IRHB3NWMwWnkyajZVREJJYkpvbFBWZ2pBMXdCcUVnRUF1Z1JGU2N2bGdOck1CVzE5SDYvMFE5V0JiZXhYelR6MkJBQUFBT1NMVjFMTXpjcFFjNWhKbE5NOG14VVZGWkxkRFVRTkdEQ0FRcUZrWjJlTFpRRXFLeXZMeTh0NzllcWxvNlBENFhBeU16T05qSXdtVFpxRWo1RVJyWHVDNXVIS3lzb1NxOFdibkp3cytxdXhzVEdHWWFtcHFYTFp0ZllaTkdnUW44OVBTRWdRZlZFZ0VLQ28ybHAzMmMvUEx5RWhZY2FNR1doR001d3NyVGRhZ2NvQUFDQUFTVVJCVk5xbURSRUlCR3RyNjFPblR0bmIyOWZYMThmR3hrb3UwK3Boa29XTWgxSVNtdGZzMmJObjByTXRLRHNtT3JvUUgzSW9CZG9kc1lJK0ZBcmwwNmRQcU5hUGpPdVJWeXQxaEpHUjBiWnQyN1p1M1lwaFdFaElpT1FDcUp1WTVDRjQ5KzVkT3pZbjJYUUFkSCtRSkFJQWRCVUNnYlpvdWNhS2pSaWhqWjg4M0thNlc1ZHJQSTRKbWEwVVJBQUFBQUE2Z3ZNbURNTXdsVWxUNWJLMm5KeWNCdzhlWUJnMllVS0xKZmFVbFpXblQ1L09aclBQbnovUDVYTC9EWVBEdVhEaEFwL1BSMFdVVWNXWnFxb3F2RkJPYkd5c2FKNUNTMHZMd3NLaXZyNys2dFdyK08xb1pHVGtxMWV2UkxjMVpjb1VETVB1M2J1SGFpUWpUVTFOMGRIUmN0bGZXY3liTncvRE1DOHZMOUZ1UHZmdTNTc3VMaDQvZm56UG5qMWxYMVZ4Y2ZIMTY5ZDc5ZXExZnYxNnNYK1NwVlZsbEpHUndlZno4Vi9SZ0tabTYvNjBlcGhrSWVPaGxJU0tXL1A1L0QxNzl2ajcrK043alhwVTNibHpCMThNVGErR0IvbjY5ZXRXZS9HZ1hsb2xKU1dpTDVxYW1yTFo3TURBUVBRcms4bThjZU5HcXpzb2wxWnFoNEtDQXRIT1FWS09Jem9FZFhWMW9xVzdJaU1qWDc1ODJZN3ROdHQwQUhSek1Od01BTkNsVkNkTkpla2IxUHgyWE5qWTRzeWp6V3BNaWEvYXMwbHI4eTZLbVp5bmR3VUFBQUFRZHVScmN0Lys1SjRHN1Y3RHZYdjNYcng0SVJBSXFxcXFVQzVtNXN5WnpaWSt3YTFldlRvckt5c3lNdkxISDMrMHRMUnNiR3hNVDArbjArbDJkbllvcFVLaFVHeHRiU01pSXRhdFd6ZHExS2hQbno0bEp5ZmIyTmlJSm5jMmJOaXdkZXZXd01EQWxKUVVjM1B6aW9xSzlQVDAyYk5uQndRRTRNc1lHeHN2WHJ6NC92Mzc2OWV2dDdLeU1qQXdxS21wU1V4TUhEQmdnSTJOVGJ0M3VVM3M3T3lTazVNREF3T1hMMTgrYXRRb0ZSV1ZuSnljd3NKQ1EwTkQxTGxEUmp3ZTcrVEprMDFOVFQxNjlMaCsvYnJvUDgyY09kUEV4S1RWVnBYUjQ4ZVBNek16cmF5c2FEUmFTVWxKYkd4c256NTl4RG91SWJJY0psbkljaWlidFhidFdvRkE0T2ZuZCtIQ2hXdlhydlh2MzU5RUluMzY5SWxPcHd1RndtWExscUZSYWNiR3h2bjUrYXRYcjdhd3NHQXdHQmtaR2EwR2FXRmhRU0FRbmp4NTh1blRKemFiZmZqd1lRekR2djMyMjR5TURDOHZyK2pvYUIwZG5aU1VsT0hEaDJkbFpVa1BVbDZ0MUZZcEtTazNidHl3dHJidTJiTm5UVTFOVkZTVXNySXk2bjRsQ1IwQ1gxL2ZsSlFVVTFQVGtwS1NqSXlNT1hQbUJBUUV0RlR1dWlYTk5oMEEzUnowSkFJQWREV2xiNGJwSEhZbmFyZXRwemVHWVlMYWFzYXYreHFlM01WRW51a0JBQUFBY3NITnl4WlUwNVZIU2t2b3RDbzdPenMyTmpZdUxxNjh2SHpJa0NGNzl1d1JMYWpjTEZWVlZROFBqK1hMbDFPcDFORFEwTGR2MytycjYyL2Z2bjMvL3YzNEhlbU9IVHZtekpuRDQvSCsrZWNmSnBQcDV1Wm1ZbUlpdWhKalkrUHo1OCtQR1RPbXFxb3FJaUlDd3pBM056Y3JLeXV4YmExWXNXTHYzcjFtWm1idjNyMzc1NTkvQ2dzTEowK2V2SFBuem83c2NsdHQzYnAxejU0OUF3Y09qSXVMQ3cwTkZRZ0VTNWN1OWZUMGxESzF2S1NYTDEraVdlcFRVMVA5LzE5cGFhbU1yU3FMeVpNbjYrdnJSMFZGQlFZR2xwZVhMMW15eE5QVHM2V1o1bHM5VExLUThWQktJaEtKR3pkdTlQVDBkSFIwMU5MU0tpZ29LQ29xVWxaV25qaHg0cEVqUi9CbFRwdzRNV25TSkRhYkhSRVJ3ZVZ5ejV3NUl6cWpYTFA2OSsrL2ZmdDJYVjNkc0xDd1Q1OCtvUmNuVHB5NGMrZE9RMFBEMU5UVTVPUmtCd2VIN2R1M3k3S0RjbW1sdGhvMmJKaUZoVVZhV3BxL3YzOWFXdHFFQ1JNdVhiclUwbmJ4UTFCV1ZoWWFHa29rRXMrY09XTmhZWUZobUpLU1VwdTIyMnpUQWRETkVhRDZPZ0JBSVFTMU5kVnV2L0ErRkxYanZXUWpFNjNOZTBnOTlEc2hMZ0FBQUYrcGhpZDNtZjZQZFE2ZW9wZ09WblFzQUlEdTVjbVRKMWV2WGwyL2ZyMlRrNU9pWXdHZ2MwRlBJZ0NBWWhBMXRYUitPYU04d3JvZDcrVVY1dEgzYmViRVJuWkNYQUFBQUw1U1RabHBCRlUxOGtCelJRY0NBT2gyMElDNHR0WldCK0J6QkVraUFJRENFSlNWdFZ3T3FFMXJma0M0ZE1KR1RxM1htZHByNTRYL1AvMHFBQUFBMEE1Q0xwZWJsNlU4ekxLdE5VY0FBRitZcEtRa05DOGhJaFFLSHp4NGtKcWFhbXBxYW00T1NXVHc1WVBDMVFBQWhTSVFhRXRYVWdZT3FydCtvYTJsckRFTTQwUys0bVpuYUczY1NSNHdzSFBpQXdBQThGWGc1V1ZoQW9IU044TVVIUWdBUU1FU0VoSWVQWHBrYm01dVpHVEU0L0hTMDlQTHlzcTB0YlgzN05tajZOQUE2QXBRa3dnQTBDM3dQMVhXWERqRks4eHJ6NXVKUkxXcGM5U2RGaE5VbWk4a0NRQUFBRWpIQ25wYS8rQ1c3dkZ6Wk1NQmlvNEZBS0JJREFiai9mdjNIejkrWkxGWUdJYlJhTFRldlhzUEdUS2twWUxsQUh4aElFa0VBT2cyK1B5R0ozZVp6MzNiOTI2aWxnNXR5UXFWc1JQa0hSWUFBSUF2WDYzWEdVNWlyUDd2andoRXFNWUFBQURnNndWL0JRRUEzUWFKcFA3OVQ5cDdqaE0xTk52eGJrRU5vL2FTTytQWGZmenkwazRJRGdBQXdKZU1XNUNuWlBZTlpJZ0FBQUI4NWVBUElRQ2dlMUg2WnBqZXlZdEtRMGUwNyszY3JQU3FmWnZySDl5Q2d0WUFBQUJrSkd4cTVGZVdVNHhORlIwSUFBQUFvR0NRSkFJQWREc0Vtb2IycmlPMEpTc3dVcnVLNi9QNXJLQ25WYnZXYzk1R3lUODRBQUFBWHh4VUVZOENjeUFBQUFENDZrR1NDQURRVGFsTm42ZDd4SjJrMzZ0OWJ4ZFUwMnN2dWxXZk9zQ3ZMSmQzYUFBQUFMNG8zTUo4RE1QSS9VMFVIUWdBQUFDZ1lKQWtBZ0IwWDJUREFicS9lcXBPc0cvM0dwb3lVcXQyYjJwNGZBZEdud0VBQUdnSnI3aUFvS3BHNnFHdjZFQUFBQUFBQllNa0VRQ2dXeU1vSzJ1czNxcTVjU2RCV2FXZHErRHptQUZQcXZac2FJeC9JK2ZnQUFBQWZCRzR4UVdVQWRDTkNBQUFBSUFrRVFEZ2M2QXlacnp1aVF0a28vWi9neGZRcTJvOFQ4SG9Nd0FBQUdLRUFnSHZReUc1bjVHaUF3RUFBQUFVanlBVUNoVWRBd0FBeUliUGIvalRoL25jRit2SUJ4ZUpwRHBoaXZxOGhVVGRIdktNRGZ5WGtNWGtKTVJ3ODNQNGxSWDh5Z3IrUjhqS0FRRGFpYUNpU2pMb1ErN2RsMkprb21JOXJwTSt0L25scFZXN04yaXMycXc2MGFFejFnOEFBQUI4UmlCSkJBRDR6SER6c3V1OEwvSStGSFZvTFVTaXF1MGs2dnhGcEI0OTVSYlpWNCtibGQ3dzdGRlRXaktHWVpSQlE0aWFXa1IxRFNLTmhoR2cxeW9Bb0YzNFBFRU5nMTlidzgzT0ZITFk1SDVHcWhPbnFFMmJLOStOTkw2TnFybm9wbnZFZ3d5em13RUFBUGpxUVpJSUFQQVpFZ3BZTC85cWVISlh5R0oyYUQwRW9zcllDZXBPaTBrOURlUVcyOWVLSFI1UzUrMkZrVWlxNCsycHM1emFQUzBkQUFCSUVqWTJzaU5DV0g4RjhDdkxLV2FEdGRhN0VuWDE1TFh5QnQ5N3pHZVA5Rzg4SVpESjhsb25BQUFBOEptQ0pCRUE0SE1scUt0dGVIaUxIZkdxb3lzaUVGUkcyVkFYTENiMzZTZWZ5TDQyUWtHOWp6ZnJud0JTcno3YXJnZEorcEJ4QXdCMEZxYmZ3d2JmZXdRVlZhMHRlNVNHanBETE9tczhUL0hLUHVpZDhwTEwyZ0FBQUlEUEdpU0pBQUNmTjI1T1p0MnR5eDBkZllaaEdJWXBXNDFWZDFwQzd0ZGZIbkY5UlZndm50WGY5MVlhUGxKcjB5NkNpcXFpd3dFQWZPRzR1VmsxbnFlRWJKYnVFWGRTYnprazk2dDJyaVAzTTlMYXNrY2UwUUVBQUFDZk4wZ1NBUUErZjBJQksvaDV3eE1mSVlmZDhaVXBqN0JXLzNZcHViK3hQQ0w3OGdtWkRaOWNWaEYxOVBTT25jVW9Tb29PQndEd1ZlQ1ZmbUFjZGlWUTFmVitQVStncW5ka1ZVSWVyM0xGdCtwT2k2bnpGOGt2UUFBQUFPQnpCY1ZFQVFDZlB3SlJiZW9jUGZlcktqWjJIVjlaWTNJOC9hQkw5Wm5EdklKY2VRVDNoV3Z3ZnlUa3NMVzM3SVlNRVFDZ3k1RDc5TlBhc2x0UVRXL3dlOWpCVmZFL0ZHSVlSdTVuSktmUUFBQUFnTThiSklrQUFGOElvb2FtNXJydE9nZFB5V1gwUVZOcUV2M1FqdXBUQjdqdjArVVIzUmVLejJPSEJxczV6SlJMbXdNQWdPeVVobzFVSGpHSzh5WU1Fd2c2c2g1dU1Vb1N3VUJqQUFBQUFJTWtFUURnUzBNeEhheDN3cE8yZUlWY2l1TTBaYVF5VHV5akg5akcraWV3b3pPcGZZa2FFOThLMlN6VmlRNktEZ1FBOERWU3NiRVQxTlUycHNSM1pDVzhra0pNU1FrcTdnTUFBQUFJSklrQUFGOGNJbEZ0eGp5OU01ZFZ4azZReS9wNHhRWDFkMyt2M1BSajdVVzNwdFJFVE5paHA5WmZFbmJFUzFLdjNtUWpFMFVIQWdENEdxbFlqaWFvcURabFpYUmtKYndQUlJRWWF3WUFBQUQ4RjFuUkFRQUFRS2NnYW1wcmJuQlZzNTlSNiszRnJ5aVZ3eHA1UE03YktNN2JLS0sycnVxRUthb1RwNUQwZThsaHRaK3pwcXdNVmR2SmlvNENBUEMxVWxJaTkrMHZZRlIxWkIzY2dseDVQVkVBQUFBQXZnQ1FKQUlBZk1rbzVrUDBUbDNrUkljMitEK1JUNm9Jd3dUVmRLYi9JNmIvSXlYem9hcDJEaXFqYkRHbHI3Sm1NNTh2WkxPSTJqcUtqZ01BOFBVaTBtaDhCcjNkYnhmUXE0UnNGZ1dtc3dRQUFBRCtDNUpFQUlBdkhaR29NdDVleFhZUzUyMDAwLzhSNzBPUnZGYmM5RDZ0NlgxYTNSOVhWY1pPVUxWenBKaVl5V3ZObndWQk5SM0RNSklXSklrQUFBcERWTmZnbFphMCsrM2NvandNdzhpUUpBSUFBQUQrQzVKRUFJQ3ZBNEdvTW1hOHlwanhqWWx2RzU0OWxPUDA5a0lPbXgzNkR6djBIMUx2Zm1wMkRxcmo3UWswRFhtdHZEc1RjcmtZaG1GaytEc0NBRkFjRWtuWXlHbjN1N21GZVJpQkFFa2lBQUFBQUFkZjdnRUFYeGZsa2FPVlI0NXVTazFxZVBhSW05MmhjcWRpK0dVZjZ1L2ZySC93QjhYVVhObHlsTEtGTmJtdm9SelhEd0FBUUw1NFJma2tnNzRFU0hZREFBQUEvd1YvRkFFQVh5T2xZWlk2d3l5NTc5TWJuajFzU2srUjU2cUZBbTUyQmpjN28rSGhIeVE5ZmVVUjFzb2pSaWw5TXh4NjNBQUFRSGZETGN4VE1oK202Q2dBQUFDQWJnUnVXZ0FBWHkrSytSQnQ4Nk84Z3R3R3Z3ZU5TWEZ5WHorL3FwSVZFc1FLQ2NLVWxKU0hXQ2lQR0tWc09Zb0lSWHdBQUtBYkVOVFhDYW9aRkdOVFJRY0NBQUFBZENPUUpBSUFmTzNJQXdacXVSemdsWDVvZUhxL01TNGFFd3JsdjQybXBzYWt1TWFrT093bVJqWWNnTG9YVVV4TU1RSlIvdHNDQUFBZ0EyNVdPb1pobElHREZCMElBQUFBMEkxQWtnZ0FBREFNdzhoOSttbHQyc1gvV043Zzk1RHpKZ3dUQ0RwcFE3emlBbDV4QWRQL01ZR21vVHpjU25tRXRmTHdrUVJWdFU3YUhBQUFnR1p4ODdJeElwRnNaS0xvUUFBQUFJQnVCSkpFQUFEd1A2U2VCcHBydDlFVy9jUU9mOGtPRCtGL0xPKzhiUW5yNnpoUnJ6bFJyekVDa2R5bkg4WFlsR0k4a0dKc1J1NW5oSkZJbmJkZEFBQUFHSVkxNVdaUlRBWVI0UE1XQUFBQUVBRkpJZ0FBRUVmVTFLYk9jYWJPY2VabXBiUERRemh2bzRTTmpaMjRQYUdBVjFMRUt5bGloNGRnR0lhUnlaVCt4cFFCS0dka1NqTG9peEVJbmJoMUFBRDQrZ2k1WEc1ZUZuWDZQRVVIQWdBQUFIUXZrQ1FDQUlBV1VRWU5vUXdhUWx1MmhoTWJ5UTRMNXVabWRjVldlVHh1WGpZM0x4djlSbEJScFF3WVNERTJSZjhuNnVsM1JReWdtM24vL3YzaHc0ZlYxTlJPbkRqUnExY3ZSWWZ6UlhGemM0dUlpRmk0Y09HeVpjdmErdDdhMmxwbloyY013M2J2M3UzZzROQTVBWFlMMmRuWlBqNCtxYW1wVENaVFgxLy96cDA3bi9zNXljMUt4M2c4cGNFd3RSa0FBQUR3ZnlCSkJBQUFyU0NvcUtyYU9hcmFPZkxMUzFsaHdaeklWNEs2Mmk3YnVwRERic3BNYmNwTS9UY1ltZ2JGMkZUSjJJeHNQRkRKWkJCQm5kWmxrY2dGbjgrZlBuMjY2Q3NFQW9GS3BmYnAwOGZhMm5yMjdObDZlbnFLaTY2N0VBcUZoUC92UGhZY0hFeW4wK2wwZW5SMHRKT1RrK0pDdzE2L2ZoMFVGSlNibTh0aXNiUzF0UzBzTEJZdFdqUmd3SUNPckpOT3A3OTQ4U0krUHI2NHVKakpaSkpJSkJxTjFxOWZ2L0hqeDgrZlAxOStzVGVqdHJZMk9EZ1l3N0EvLy95ekhVbWlOcmw1OCthOWUvZEVYeUdSU05yYTJrT0dESms3ZCs3dzRjTTdkZXNkRVJzYmUralFJVDZmajM2dHJLeHM5WnlVUEllN204YlVKSXhJcEpnUFZYUWdBQUFBUVBjQ0Urc0FBSUNzU0FaOWFJdVc5L0M4cGJWdHY3TGxhSXlvZ0k5UVlYMWRVMHBDdzlQN05SN0hLamY4VUxsK0tmMmdTNDNucWZwNzNxeC9BaHVUM3ZJK0ZIWHU0RGg1RXdxRkRRME5XVmxaUGo0K0sxYXNpSXFLVW5SRUNzUG44Ky9mdjc5cDA2YlhyMStML1pPZG5aMjZ1cnErdnY2WU1XTVVGQjJHWWRqcDA2ZFBuRGlSbkp6TVpESlZWVlhwZFBxclY2ODJiTmp3OXUzYmRxOHpJQ0RncDU5Kyt1T1BQOUxUMCt2cjZ3VUNBWmZMWlRBWUtTa3BqeDgvbG12NHpkRFUxTFMxdFNVU2liTm16ZXJzYlVuaTgvbFZWVlZoWVdFN2R1eTRjZU5HMXdjZ0M2RlE2T25weWVmeisvYnRlL0hpeGVmUG42TlFXem9uTXpNejNkemNObTNhcExpUVpkS1lGRWNaYUU2Z1VCUWRpSHlFaDRjN09qcGV2MzVkMFlIOHo5dTNiK2ZObTNmbnpoMTVyZERWMVhYcDBxVjBPbDFlSyt4VURRME5qbzZPYTlldTdiSXQvdkhISC9Qbno0K1BqeGQ5TVNzcnk5WFZkZDY4ZVFzV0xHQ3hXSzJ1NU55NWM0Nk9qb21KaVowWjZkZWlyWTNmZlRSN0xvR3ZDdlFrQWdDQU5pSVNsVWVPVmg0NVdsQlh5NDU0eVE0UDRaZVhLaW9XSWJPQngyemdGZVdMdlU1UW81SjY5Q1RwNlpQMDlFazk5UC85b2FjQlFWbEZRWkdLbXo5Ly9zeVpNekVNNDNLNWxaV1YwZEhSSVNFaGJEYjcrUEhqWGw1ZXhzYkdpZzVRQWRoc3RyZTNONFpoQW9uSjlZWVBIKzdyNjZ2WXJobGhZV0VoSVNFWWhxR1JXU29xS3NYRnhjZVBIeThvS1BEdzhMaC8vejZ4N1duVDRPQmdUMDlQbEt5Wk9YUG1OOTk4bzYydHplRndQbno0RUI4ZlgxQlEwRG03OG44T0h6N2NsZDFlaUVUaTc3Ly9qbzR5ZzhGNDkrNmRuNThmazhsODhPREJzR0hEUm84ZTNUVmh5SzZzckF4MUhWcTJiTm1nUVlNd0RPdmJ0NitVYy9MMTY5ZkJ3Y0VHQmdZS2lsY212QStGL0lwU05VZjVad1pMU2txZVBIbVNtSmo0NmRNbm9WQ29xYWxwYm02K1k4Y09EUTBOdVc5TFhyS3pzNTgvZjU2U2trS24wMUhNcHFhbXpzN09RNGQycUp0VlhsNGVpOFhLeU1pUVM1QThIaThySzR2RDRWUldWdXJxNnVLdnMxZ3NOYld2WlhyUTE2OWZuemh4WXNHQ0JSczJiSkQ4MTh6TVRDYVRtWnViYTIxdGpWNHBMeTkzZFhYbDhYaTJ0clljRHFmTDQ1V0RjK2ZPUFgvKy9QRGh3N2EydG9xT3BXMWthZnh1dTNlUzV4TDQya0NTQ0FBQTJvbW9vVW1kNVVTZDVjVE56bUJIdk9URVJIU2ZManhDRnBOWGxOOU04a2hWamFDbVJsVFhJTkwrKzUrNkJwR21RZmp2RDBRYWpValQ3SUxwMWJTMHRQQXhTbVptWnVQSGp4OHpac3p4NDhkNVBONjllL2NPSERqUTJRRjhkaFErZUNjNk9ockRNSE56ODlXclY2TlhEQTBOdDJ6WjR1TGl3bUF3aW9xSzJqcm9UQ2dVM3JwMUM4TXdmWDE5THk4dkxTMHQvSjhzTEN4bXo1N2RaVjBHdXJodERRME4wUTlHUmtZalI0NGNPblRvM3IxN01Rd0xEUTN0aGtraUpwT0pmcEFzUEtUd2M3TGRPREVSR0lHb1ltTW4zOVcrZWZQbTJMRmpYQzVYVzF2YjNOeWN6V1pYVkZSRVIwZXZYTG15ZXlhSnVGenV4WXNYZzRLQ01BeWpVcW45K3ZVVENBU1ZsWlZSVVZIR3hzWWRUQkk1T3p2MzY5ZXZneXZCa2NuazgrZlAxOWJXRGg0OEdIOXg1ODZkVlZWVk4yL2VsTXNtUG5lN2R1M0t5TWdRN2RuMzk5OS9jemljVFpzMnpac0hCZHE3Mm1mZCtKTG5FdmphUUpJSUFBQTZpbUwyRGNYc0c0MlZtNXRTRXh0VEVodFQ0dmtmeXhVZFZQT0ViSmFRelJMUXEyUlptS0NzZ3BGSUJESVpJNUV3SW9sQUltTmtFb0ZFd2toa0FvbEUxTkNTWVIxdFlHZG45K2pSbyt6c2JIbDFkRWY5Y2RyUnZRVTBxNm1wQ2NPdy92MzdpNzdZbzBjUDlBT1ZTa1UvVkZSVTNMNTlHOE93OWV2WDAyalNhbWJWMU5TZ0xpcFRwa3dSelJEaFJQc0xmTUdzckt4VVZGUTRIRTVEUTRPaVk1SG04MDBKU1dKSHZsWWFOb0pJVlpmak9wdWFtczZjT2NQbGNqZHYzang3OW16MHlTTVFDQ0lqSTZWZkNJb2lFQWlPSGowYUV4TmpZR0N3YnQyNnNXUEg0cCtXR1JrWjZIcnZDQXFGTW43OGVIbEUraS9KSHFiSnljbmR2TTlhVjlMUjBSRnI4TkxTVXBUWlYxeFFYNi9QdXZFbHp5WHd0WUVrRVFBQXlJM1NzSkZLdzBiU2ZsakYvL1N4TVNXK01TV2hLVE1WNi9CWGJVVVJObkl3REJPMjhLK2tUcGhuemRqWU9Eczd1NzYrbnNmamtjbi8vb1ZpTXBsUG5qeUpqSXdzTHk4bkVBaTllL2UydGJWMWNuSlNWLy9mRFI0K3laU3JxK3VvVWFPdVhic1dGeGRYVjFlSDkrSm1zOW5QbmoyTGlJajQ4T0VEbDh2VjB0SXlOVFYxY25JYU1XSUVXa040ZVBpeFk4Y3dETHR6NTQ2dXJxNnZyKy9yMTY5TFMwdUpSR0wvL3YyblRaczJZOGFNWnZOTmlZbUp6NTQ5eThqSXFLK3YxOURRR0R4NDhQejU4eTB0TFNXWEZBZ0VvYUdob2FHaDJkblp0YlcxcXFxcUJnWUdFeVpNV0xSb2taK2ZuNWVYRjc3azZkT25UNTgraldHWXFhbnBwVXVYUk1PN2QrOWVqeDQ5Z29LQ2Z2dnROelF6bCtTMk1qSXl0bTdkaW1IWW9VT0g4Tzk1QW9IZ3I3LytDZzRPTGlnb2FHcHEwdFhWSFRseTVNS0ZDL3YwNlNQajBURTFOWTJNak16TnpSVjlFWFV2NnQrL3Y3Nyt2K2VEc3JJeUtnVTlmLzU4NmZmR1NrcEs2SWZhMmpaVWdxZlQ2WDUrZmdrSkNXVmxaUndPUjFOVDA4ek16TkhSY2NLRUNjMW1NVmdzVm1CZzRKczNiNHFMaTFrc2xvYUdSdi8rL2VmTm00ZDM3MSsxYWxWUlVkSDA2ZE4zN05pQnYwc2dFRVJFUklTRmhXVm5aek1ZREF6RERBd014bzhmLy8zMzM4dDliSXRBSUVBSlRUU01TMHhwYWVtalI0OFNFaExvZExxeXNyS3hzYkdqbytPMGFkTkV6MGJSczVkR296MTgrREE4UEx5eXNsSkZSY1hDd3VMSEgzOXN0cE5YcTFmVzFhdFhueng1Z2krL1pjc1c5TVA2OWV1ZG5KekV6a2tNdzV5Y25PcnI2OUV5NWVYbGpvNk82T2RqeDQ2TkhUc1cvWnlXbHZiczJiTzB0TFRxNm1vVkZSVjlmWDBySzZ0VnExYVJPci8zSXE0eDZhMmdtcTY2OEVmNXJqWXZMNisrdm43QWdBRno1ODdGWHlRU2lSTW5UcFR2aHNRSUJJTDJwY0tmUG4wYUV4UFR2My8vMzM3N1RleFMvZWFiYnhRU0VwQXZIbytIT21FcE9wQ3ZVVGRzZkxnd2dleTYwWWtMQUFCZkRGS1BubW9PczlRY1ptRmNidFA3MU1hVXhNWjNDZnlLTWtYSDFkMXh1VnowL0JuL1hwV2JtN3QvLzM1MGwwNGdFSVJDWVg1K2ZuNStmbkJ3c0p1Ym0rUXpaQzZYdTN2MzdzTENRdEZ2UXFXbHBidDM3Lzc0OFNQNmxVQWdWRlZWVlZWVjllblRCMDhTNFpoTTVwRWpSMFJUSVptWm1abVptVy9ldkRsMDZCQkZwTXl0UUNEdzh2THk5L2RIdnhLSnhPcnE2dWpvNk9qbzZCOSsrT0dubjM0U1hXMVZWZFdoUTRleXM3UHhWK3JyNit2cjY0dUxpeGN0V3RUV2hyS3pzN3Q0OFNLWHl3MExDNU5NRXIxNjlRb042TVB2ek92cjZ3OGVQSmllbm82SFdsRlJFUlFVOVBMbHk0TUhEOHJZcFh6V3JGbFBuejdOeTh2ejgvTkRrNDRGQndkZnYzNmRTcVdLcGxmd0ZBTStHVlpMcUZTcXNiRnhmbjUrU0VqSTdObXpUVTFOVzQzaDVjdVhaOCtlRmUzandHQXdZbUppWW1KaXJLMnREeDQ4S0piQlNVMU5QWHIwYUUxTmplanlEQVpEU1VsSmVnMklvMGVQNGpYVVNTUVNuODh2TGk2K2QrL2VtemR2UEQwOVZWVGtXZHNySkNTa3FhbXAyZUxad2NIQlo4K2VSVGNiUkNLUnlXU21wcWFtcHFhR2hZVWRPM2FNSWxGMHVicTZlcytlUGVnSk5yb2NJaU1qNCtQano1MDdaMkppSXJwa1c2OHN1UkNkM3czdFRrRkJRVUZCd1k4Ly9xaXFxdG9aVzJ4V3crTzdSQjA5NVRGeWZrNk96Z29ta3lubFR1ekNoUXYrL3Y0blRweFFWMWUvZWZQbSsvZnZDUVRDMEtGRFY2MWFoU2Z5dUZ4dWFHam8zMy8vWFZKU1VsdGIyN05uejFtelpqazdPK001VUpUVzlQUHp1M1RwVWtSRWhJR0J3ZFdyVjF2YTF0Q2hRMCtmUG8wblpIRmNMdmYrL2ZzWWh1M1pzMGRLTXBmTlpzK2RPeGZQVmlOb2trb0RBd1BVWjdDbGtGQUJuU1ZMbHZ6ODg4LzRlNHVLaWg0OGVKQ2NuRnhUVTZPbXBqWjA2TkJGaXhhSmppQnJhR2o0ODg4L3c4TENQbjc4cUt5c1BIRGd3TjI3ZDZOT2hULy8vSE5KU2NsZmYvMUZJcEhXcmwyYm41OHZtbzVjdVhKbFptWm1kSFQwM3IxNzdlM3RSZmRpK2ZMbGxaV1ZEeDgrYkhaUGs1S1MvUDM5YzNOejZYUTZqVWF6c2JGWnRXb1YzalVTSlVPLy8vNzdXYk5tWGIxNk5UazVtYy9uVzFoWWJOcTBTWFFBcGxBb0RBb0tDZ2dJS0M0dXBsS3BOalkyUzVZc2FhbFZjY1hGeFg1K2Z1L2V2ZnY0OFNPSlJCbytmUGlxVmF2dzRhaHRoUXJjbkQ1OWV1VElrUThlUE1CcjRhOWJ0dzdETUh0N2V6U3N0YW1wNmZIang4SEJ3UjgvZnFUUmFPUEdqZnY1NTUrYjdjdUplL3YyN2RPblQ3T3lzbGdzbHE2dTdxaFJvNVl1WFlwM0kwVVBhY3pOemMrY09lUHQ3UjBlSGw1WFYyZGtaTFJtelJxeHY3QkpTVWsrUGo3bzcrQ3dZY1BXcjE5LzdOaXgvUHo4cDArZmlqNzFhWk82dXJwSGp4NUZSMGRYVkZTUXlXUmpZK081YytmaUo4Q2hRNGVpbzZNUEhEaGdaL2Uvc2FWTlRVM096czVFSXZIUm8wZm8wbmoxNnBXdnIyOUJRUUdGUWhrNmRPank1Y3NIRGh3b2ZidFMya1JLNDdjVm5VNi9mZnQyVEV4TVhWMWR6NTQ5SFIwZEZ5MWFoS2ZVNitycUFnSUNvcUtpS2lvcU9CeU9pWW5KRHovOGdQOUJ4NC9ML3YzNzNkM2QwOVBUNTh5WnMySERCdnhUaUVRaS9mSEhIM2w1ZVNvcUtoTW5UbHkzYmgzK1FTRjZMclhwS2dnTURBd01EUHp3NFFPVlNrWFB3Sll1WFdwc2JOenNaeFRvemlCSkJBQUFuWWxDK2JkN0VmWnY5NkttbE1UR3pIZWZiL2VpenNQbjgxTlRVekVNdys5bUt5c3JkKzNhVlY5ZmIyRmhzWExseW9FREIvSjR2S1NrSkM4dnI0cUtpdVBIajErOGVGR3M4OGp6NTg4YkdobzhQRHlHRFJ0V1YxZUg3cTQ5UER3K2Z2eW9vYUd4YytkT0t5c3JBb0h3OGVQSDZPam9aaC94dWJ1N1YxVlZ1YnE2amgwN1ZsVlZOUzh2NzhhTkd5a3BLYkd4c1Q0K1BzdVhMOGVYdkg3OXVyKy92NnFxNnJKbHl4d2NITFMwdEQ1Ky9Iai8vdjJnb0tDN2QrOE9HalFJejlFd21VeFhWOWZTMGxJU2llVHM3RHgxNmxRREF3TU9oNU9hbWhvWUdJZzYzY3lmUDcraG9XSEJnZ1VZaHUzZXZkdkJ3VUZLVzFHcFZGdGIyOURRME1qSXlDMWJ0b2pla1FvRWdyQ3dNQXpESEIwZDBRN3krZndEQnc1a1pHUVlHQmlzV2JQRzB0SlNXVms1UHovL3lwVXJxYW1wdi83NjY4MmJOMlVaMktXcHFYbjgrUEg5Ky9kN2VYbWxwYVdWbEpUazVlVlpXbHB1M0xoUmRBeGFYVjBkK2tHV2RhNWV2WHJmdm4xTlRVMWJ0MjVkdUhEaHdvVUxwZlRUaVk2T1BuWHFGQ3JsOC9QUFB3OGZQbHhaV2ZuRGh3L1BuajBMQ2dxS2o0OC9mZnIwa1NOSDhPVnpjbkoyNzk2Tk9vNHRXN1pzM0xoeDJ0cmFEQVlqUGo0ZTNWNUtVVjlmUDNqdzRBVUxGbGhhV21wcGFkWFYxVDErL1BqQmd3Y0ZCUVYvL3ZubjBxVkxXOTIxVmpVMk5sWlVWUHo5OTk5UG56NGxFb25idDI4WDY5VVZHeHZyNXVhR1lkanMyYk9kblowTkRBenE2dXBldlhwMS9mcjFoSVFFYjI5dkN4K2U5QUFBSUFCSlJFRlV5WW1UM056Y2xKU1UzTnpjaGd3WndtUXluejE3NXVQancrRndMbDI2NU9IaGdTOG00NVcxZHUzYXRXdlhabWRuYjl5NEVjTXdUMDlQMFp0NVNiNit2aGlHWGJwMDZlblRwNklaQkNRNU9SbGxpQndkSFpjdlg2NnZyMTlYVjVlWGx4Y1FFTkNWQTltWUFVOTRKVVZhVy9ZUTVQMkV2My8vL29hR2hzWEZ4ZTd1N3BzMmJaSnlKcWVtcGo1Ky9OamMzSHo4K1BHNXVibHYzNzVOUzB2ejlQUkUxMUZrWktTYm01dUppWW1OalEyZno0K0tpcnAyN1JxZnp4ZkxKbCs3ZGkwOVBkM1IwVkVvYkthN3A1K2ZuNysvdjZHaDRkR2pSeVV6UkJpR3BhZW4xOWJXZnZQTk42M2VETXRPZWtqb2xENXk1QWlQeDdPMHRCdzllblJsWlNYSzhPN2J0dy9kdzNNNG5LMWJ0eFlYRjF0YVdscGJXek1ZaklTRWhKcWFHc2tQazhtVEp3OGRPdFRmMzU5S3BVNlpNZ1YxZFRRME5JeU9qZzRORFJWTkVtVm5aNWVXbHRyWjJUV2JJV0l3R0x0MjdkTFgxN2V3c0tCU3FVbEpTWUdCZ1JVVkZTZFBuaFJkcktxcWF2UG16WDM3OWgwM2J0eTdkKzlpWTJOTFMwdXZYYnVHSjJvOVBUMERBd1BWMWRYSGp4K1AraUdLZGJwczFxRkRoNnFycXkwdExhMnNyQW9LQ3Q2OGVmUCsvZnViTjIvaUthcDJNelUxblR0M2JseGNYSGw1dVoyZEhTcWdqcEtEZS9ic1NVMU5OVEV4bVRsejVvY1BINEtDZ2xKU1VyeTh2RnJhNksxYnQzeDhmRlJVVkt5dHJXazBXazVPenZQbno2T2lvanc4UEVUeldRS0JZTisrZlF3R1krVElrWVdGaFRrNU9mdjI3YnQyN1JyZVFUSTRPUGpNbVRORUl0SGEybHBEUXlNOVBYM0hqaDBkN0VKWVVWR3hZOGVPeXNwS1kyTmpCd2VIaG9hR2hJU0VreWRQWm1abW9rOHRCd2VINk9qb2lJZ0kwU1JSYkd3c204MmVNMmNPdWpSKy8vMzNSNDhlNmVycU9qZzRzRmlzcUtpbzVPVGtzMmZQbXBtWnRiUmQ2VzNTVXVPM1ZWbFoyZmJ0MitsMHVyVzF0WUdCUVZwYTJxMWJ0d29LQ3ZDaWpkN2UzaTlldkxDd3NKZ3laVXB0YlcxNGVQakJnd2ZQblRzbjJoTlFLQlFlUG54WVhWMTl4b3dadlh2M3hsK1BpNHNMQ2dvYU1XTEUyTEZqNCtMaUFnSUNtcHFhWEYxZHBjVFQ2bFZ3N3R5NW9LQWcvQ29JRFEzTnljbHB4NDZEN2dDU1JBQUEwRVgrMTcySXgydktURzE4bDlDWWtzaXZVTmpNYU4yS1VDajA5dlpHRldwbXpKaUJYcng4K1hKOWZiMmxwZVhKa3lmUlYwa0toV0pqWTZPcnE3dHAwNmJzN096azVHU3hmalM1dWJtLy9mWWJLcFdxcWFtSm5obWkzSk9Ua3hPZXRlblRwODkzMzMzWGJDVGw1ZVdYTGwzQ3Ywc05Iano0MUtsVDI3WnR5OHJLK3ZQUFAvRXNSbjUrL3VQSGp3a0V3dUhEaDlHak5sVFoxOFhGcGFxcTZ1M2J0dzhmUHNRM2QrUEdEVFJ5N2VqUm8zaGxZclF2TmpZMjdXdXhxVk9uaG9hRzF0YldKaWNuNHdHZzRXK280d3plakFFQkFSa1pHVG82T21mUG50WFQwME12bXBtWkhUdDJiTVdLRlF3R0l5QWdRRFQ1MVJJK241K1ptWWtTVHlnUHBhMnRQV3ZXTExIbjNzWEZ4U2lOaFc5TENtdHI2LzM3OTU4OWU1YkZZdm40K1BqNyt5OVlzR0RCZ2dXU1Q1VWJHeHZSQ0R0alkrTno1ODdoSFUrTWpZMWRYRncwTlRYdjM3OGZIUjJkbEpTRVRnbWhVSGo2OUdrdWw2dWpvK1BwNmRtelowKzB2TDYrUHBwV1Q3cWZmLzVadE9DdWhvYkd5cFVyVTFOVDA5UFRvNktpT3BJa0VnZ0UrRGdzeE1qSWFNZU9IV0ozRVZ3dUYrMnZhSzgwTFMwdEp5Y25Iby8zKysrLysvdjdTM2JBYVdwcXVuRGhBbW85SlNXbDVjdVhsNWVYdjNyMTZ0MjdkelUxTlhobmdYWmNXUjJIWmxPbVVDajRuYUdHaG9hbHBhWGNOeVJGWTFweXc1TzdsRUhmS0Z1UGsvdktpVVRpM3IxNzkrL2ZIeHdjSEJjWHQzang0dG16WnplYm9IbjQ4T0V2di95QytySUpoY0lyVjY3NCt2cGV1WElGSlNaNjlPamg0ZUV4ZlBod3RQRENoUXRYckZqeDdOa3pzU1JSVmxiV2xTdFhtdTNVRmhjWGQvbnlaVDA5dlZPblRyWFVTd2lsTURvNHJFeU1sSkJRRGJJVEowNmdyUDJ3WWNQUWkybHBhYTZ1cnU3dTdwYVdsaG9hR3JHeHNjWEZ4YUxkTGxxYUZncTFocisvdjRhR3h1Yk5tOUdMZkQ1ZlMwc3JQajZleVdUaUtRL1VzM0w2OU9uTnJvZENvV3pidGcwZlRjemxjbGV2WGgwZkgxOVdWaVo2Ui8zeTVjdk5temVqZ1lSTUpuUFRwazBsSlNYeDhmSGp4bzFEU1lmQXdNQytmZnYrOXR0djZDcXJxYW5adFd0WHF5MDJiOTY4cVZPbjR2bEVOemUzNE9EZzhQQncvTk83M2F5c3JLeXNySTRjT1ZKZVhyNTQ4V0w4MGN2dDI3ZFRVMVBuenAyN2NlTkd0TXYzNzkvMzl2WisrUERoaWhVckpOY1RIeC92NCtQVHUzZHZEdzhQL0NQOTRjT0gxNjlmZDNkM1IzTlRJdG5aMmZiMjltNXVibVF5V1NnVW5qcDE2dFdyVjRHQmdhZ3JUWFYxdGFlbnA1S1Nrb2VIQjVva2tjZmp1YnU3djN6NXNpTzdlZUxFaWNyS3l0V3JWeTljdUJDOVFxZlR0MjNiNXVmbk4yYk1HR3RyNjdGangxS3AxTmpZMkthbUp2eGlEQTBOeFUrSitQajRSNDhlRFI0OCtPVEprK2ljU1V0TGMzRng4Zkx5T24vK2ZMTWJiYlZOV21yOHRqcDE2aFNkVHQrL2YvK2tTWlBRNmYzTEw3K0VoWVhObURIRHlzb0tUVEc1YU5FaXZDK1BsWldWdTd1N3Y3Ky82SFdkazVQajZPZ29tZjBKQ2dyQ0UyR0ZoWVZyMTY0TkRnNWV1M2F0bEg2RnJWNEZRVUZCaG9hR0hoNGViYm9LUVBjRTR4SUJBS0RMa2NsS3d5eHBTMWZwdVYzcWNmRzIxdmFENms2TGxTMUhFYlYwRkIxWjE2bXNyRXhMUzB0TFM0dVBqMy82OU9ubXpac2ZQWHFFdnVXZ3IyNTBPajB5TWhMZHJvczliQncwYUJCNnNKeVNraUsyMnNHREI0dE5wa01tazFGZUF4K0RJOTEzMzMwbmVtK0Exb0NTQWh3T0I5OGlHbVZtWldVbG1xQkIwTDFmWm1ZbUdqM0haREpmdkhpQitvUEljZTRxS3lzckhSMGRQRitEZS8zNk5ZWmhRNGNPN2RldkgzcmwyYk5uR0lZdFdMQkFMR3REcFZMUldBREpacFQwNmRPbnpaczNlM2w1c2Ruc3BVdVhIajE2MU5yYXVycTYrdmp4NHdjUEhzUjdENkZlRWlqN0kyUHRBenM3TzI5dmIwZEhSeUtSV0Y5ZmYvdjI3YVZMbHo1OCtCRDFBc05GUlVXaDVOZkdqUnNsaHliOThNTVA2S3R0U0VnSWVpVXVMcTZvcUFndGoyZUlaTmZzbEV6b3pyYXNUTTdqUmdzTEMvZnQyK2ZqNDRNcUV5R1JrWkYwT3AxS3BTNWV2RmhzZVhTQ05UVTF2WC8vWHV5ZkZpNWNLSlpmdzd0VW9OWm85NVhWY1NoM3dPVnk4WUdmY2lNUWZISlozZXAvVlp1WDE3b2RJcWxyS0ptWU01OCtrT1UvMW90bmJRcGs0TUNCdi8vKys2eFpzK3JxNmk1ZnZ2empqei9pSjZTb2FkT200YU1kQ1FUQ2loVXJhRFFhU20yZ2N3L1BFS0dNZHYvKy9hdXFxbGdzbHVoS25KMmRtMDNIRkJZV0hqOStYRTFON2VUSmsvaUFJRW5vbWtXWmRIbHBLU1RrNzcvL1pyRlljK2ZPeFRORWFHZW5UWnZHNFhEUUJ4ZTY2a1V2QkJVVkZkbEhkNUpJSkFjSEJ5NlhpMnFsNFpYZ2V2VG9JZmxCamRCb3RGbXpadUVmVmhRS1pkU29VYUxYQzRMNmhxQ2ZxVlFxU2pUamZZVUNBZ0xRbURzOEQ2dWxwWVdTSTlMTm56OWZ0TWNaZW1ZZ3RtazU0dkY0L3Y3K0tEWjhsOUhBSzd6RnhLRHVnZXZXclJQOTgvSGRkOS8xN2RzM016T3pzTEFRZjVGTUptL2N1Qkg5dFNVUUNOOSsrNjFvRTRXRWhIQTRuRm16WnFFTUVWcCt5NVl0a21ObVpmZisvZnZNekV4VFUxUFJSejY2dXJwb2VDT2FzNDlDb1V5Y09KSEQ0YUFrTmZvN0hoc2JhMlJraFBJamFBZTNidDJLWnhXSERoMDZaTWlRakl5TWxvcmx5ZDRtSFlIMnpzYkdCbVdJME9tTldoVS9XUGIyOXFLanZabzlmNFJDNGJKbHl5VFhQMmZPSEx5cmxKR1IwYWhSb3dRQ1FVRkJnWlNRWkxrS1ZxNWNLWG9WckZtenBnTnRBQlFKZWhJQkFJQWlFVFUwbFVkWUs0K3dScjhLNm1xNWVkbmNnbHhlWVM2M0lGZFFXOVBhQ2o1WFFVRkI2RHVjS0h0N2V4Y1hGL1RsRmI5TmJYWWtQNXZOUnJlN1lxK0wzbHdoUkNMUnhzWW1QRHc4T0RpNHFhbHB5Wklsa2xQa2lHbzJqNFBmMVJRVkZhR0hac25KeVNoSVZKMUhGS3JGdytmemEycHFldlRva1pLU2d1NThwazZkS21XN2JVVWtFcWRNbWZMNDhlT0lpSWd0VzdhZ3UzMHVsNHNxNmVBUG91bDBla2xKQ1laaFBqNCtEeDQ4RUZzSkt1N1Q2a3p6SEE1bjE2NWRKU1VsNXVibWh3OGZSbm1FY2VQR0pTVWx1Ym01eGNiR3VycTZuamx6UmxOVFV5QVFvS3JWRXlaTWtIMWZkSFYxZCszYXRXVEprZ2NQSGdRSEI3TllyT3ZYcjBkR1JoNDdkZ3ovdW9uT0J4cU5Kbm1JVWErWjRjT0hSMFZGNFhtVGhJUUVETVBVMU5RNk1rVkxRME5EZm41K1dWbFpXVmxaZVhrNVdqazY5OXFOU0NUKy92dnY2R2NXaTFWVVZCUWNISnlTa25McjFxMFBIejdzMmJNSC9STTZ3ZGhzTnY2RVhKTGtnUk85L1Vid0lXejQxR250dTdJNnp0Ylc5dmJ0MjBLaDBNWEZaZG15Wlk2T2pzckt5dkpadFVBZ29GZkt1Q3kvdnBZWjVDdmp3a1F0SGJVWmJadStXa05EWTl1MmJkOS8vNzJQajA5d2NQRHAwNmRUVTFOZFhGeEVseEVyMUlMcWthZWtwSlNXbHFMYk5pYVRtWlNVbEptWldWWldWbHBhK3VIREI5U1pUalNoTUdUSUVNbXQxOVRVSERod2dNdmx1cm01R1JrWlNZa1QzWnkzMUUrbmZab05DWmVSa1lFK044UmV0N0N3Q0FvS1FyZWFvMGVQcHRGb29hR2hkWFYxMzMvL3ZhV2xaVnVISWs2Yk51M0preWRoWVdHb3Y5NjdkKy9vZFByU3BVdWw1S3g1UEY1YVdscHFhbXBKU1VsWldSbnFDOW5ZMkNpNmpGaEhQMVMwQzcrbU1qSXlpRVNpV0hFM1dZcXNvWHJueWNuSlJVVkZaV1ZsK0lGdTB5N0xycWlvaU1WaWFXdHIzNzE3Vi9SMUpTV2w4dkxtcDJSRnV5YjJaNUZJSkE0ZlByeWtwQ1EzTnhjL3pYcjM3cTJob1lFdkk5WkVtWm1aa2tkZlRVM053TUFBTlhnN29ETnE3Tml4WWllSmhZV0ZhUExDd2NIaHhZc1hFUkVSS0lmeTVzMmJ4c2JHYWRPbTRTc2hrOG5oNGVIaDRlSDRHbEFCL3ZMeThtYXpxTEszU1VlZ3ZXT3oyVGR2M3NSZlJMbGQwWU5WV1ZtWm1KaVlsNWRYV2xxS0htQ0luVDk2ZW5yTlBpYVJma28zUy9wYk1qTXpKYThDT1k1bUJWME1ra1FBQU5DTkVEVTBsUzFIS1Z1T1FyOEtxaG5jZ2x4dVlTNjNJSmRYa0N1b2E4TWtVSjhMQ29XaXE2czdiTml3bVRObmluYmYrUFRwRS9vQlBWMXZsdVFremMwK09kKzhlWE50YlcxS1NrcFlXRmhZV05qZ3dZUG56SmxqYjIvZmJEV0VacjhVcXF1ckU0bEVnVUNBQjRQQzQzSzVxTHVRbFBBcUtpclFyMktUeDNmYzFLbFRIejkrWEY5Zm41U1VaRzF0aldGWVRFd01rOGxVVTFQREoxVENtMUhLM1dDcmMxMC9mdnk0cEtSRVdWbjUwS0ZEb3NWQkxDMHRMMSsrdkhQbnpvS0NnbjM3OXAwN2R5NGlJcUtpb2dMTjJ0YlczZW5idDYrcnErdlNwVXN2WDc2TWFuUHMyYlBud29VTDZHNFdwUzNFT25tSlF0T3I0VFdxVWJQMzdkdTNmWk81WkdWbDNiaHhJems1dWFYcUtoMGhPa0RQM054ODJyUnBxRXJveTVjdnAwMmJob1pmb1FNbmVzcEpranh3a25WdzhFUU1Ya2U4ZlZkV3h3MFlNR0RIamgwWEwxNWtNQmpuejUrL2Z2MjZnNFBEZ2dVTFpKOWZyMFZrY3MvYnJYZjU0ZVpsTnp5OTMvUXVVZWZnS1lxcHRPSktIV2RnWU9EcTZqcDM3dHdEQnc0RUJRV05IRGxTdENTS1pKRmcxRmtHWlpPam9xTGMzZDBiR2hyMDlmVU5EUTJIRGgzS1pESXJLeXZGVGtWdGJXM0o3WWFIaDdQWjdCRWpSa2pQMStEWFMxNWVYc2QyOVA4MEd4SU8zZDlLamtKRkh5bW9ueFNOUmp0Ly92eWxTNWZpNCtNVEV4TU5EUTNYckZralkyVjlCUFVRU1VoSVFDUE8wRmd6S1FuNjR1TGlJMGVPRkJjWDAyaTBBUU1HR0JvYWtzbmt0TFEwc2RZV3U3TFFaWVdXRVFnRTlmWDF1cnE2WWtYdVdwM1dpc1BoSEQ5K1BEWTJsa0toR0JzYkd4Z1k2T2pvdkg3OXVqTStjeEIwQ0VwTFMvSDY4ZEtoeng5ZFhWM0p2NVdpUncyUjBrUm91Rm16ZjZBN012bFhTMmNVT2cveDJJWU5HNmF2ci8vbXpSczBhMnBvYUNpUlNFUlYvL0FQMkdZYnBObVB3VGExU1VlZ3ZVdEtTa3BLU21vcHNGdTNidDIvZjE4b0ZCb2FHdmJwMDJmTW1ERyt2cjZ5ZkZDMGVyemEraGFCUUZCWFZ5ZlpMTjFxY2pmUUpuRGtBQUNnK3lKcTZ5aHJqMVllK2U4REt3R2ppbHVZeDgzL04yMGtySzlyYlFYZDEvTGx5NlVYZHNHL3JQajUrY2xleGJQWmdRbGFXbHJ1N3U0eE1URlBuejVOVEV4RXM1VTlmdno0eUpFamtyTTROZnZnbXN2bG9oRVErUHBSZUU1T1R1dlhyNWNlRXA2ZGtmc2szMFpHUmdNSERzek56UTBMQzBOSkluUkhaRzl2THhZbmhtRkhqaHhwZC8yamlJZ0lETVBHakJraitYVmNTMHZyMUtsVEd6ZHV6TTdPOXZEd1FQMTNwRCszbDg3QXdPRG8wYU5lWGw1K2ZuNTVlWG5Cd2NHb1R6dktjYlM2V253QjFPenRhL1BrNU9ROWUvYncrZnhldlhwTm1EREJ4TVNrWjgrZXZYcjFDZ3NMdTNMbFNydDJxeFUvL2ZUVDgrZlAwVGdDdktZU0t1SXU5eTIyNzhxU2kyblRwbzBlUGRyWDEvZXZ2LzZxcWFsNTl1eFpRRURBVHovOUpNczhVQjFITVRIVDJyeUgvb3RMellYVGVtZXVFdVRWajZsbFptWm1xMWV2ZG5OekN3ME5GVTBTU1dhV1VlWk9TMHVydHJiMjlPblRLaW9xVjY5ZXhmczhidDI2RmRWckU5WHN0VEJyMXF6OC9QekV4TVRMbHk5djJMQkJTbXlvTjFOQ1FnS0R3VUFEVjV1RlBnL0YraWEwMUpsTyt1V0pSb25TNlhTeHRDQ2FZZyt2aE5Ldlg3K1RKMDhXRmhiNitmbTllUEhpd0lFRFo4NmNrWnlHVW9ycDA2ZDdlbnBHUlVWTm5qdzVJaUppK1BEaFVwTEw3dTd1SHo1ODJMOS92NTJkSGRwWmIyL3Z0TFEwMlRkSEpCTFJVRm1oVUNqNjUwTjBVc1ZtK2ZqNHhNYkdPams1clZxMUNxWENFeElTMExDN1RvTCtMb3dlUGZyWFgzK1ZaWGtpa2Fpa3BGUlRVeU01WVovWVVXc1ZTaGFnSGpxaVdoclNKUXY4akJKN0hiVThIaHVCUUxDM3QzL3c0RUZpWXVLUUlVUGk0dUxHamgyTEVyVkVJcEZDb1pCSUpIOS9meG43ck1teFRhUkRCMHUwM0pJWVZCckp3c0xpd0lFRGFIZDRQQjRhQ2ljV3NGemlrUTVkQlpJZGtUcHlmSUZpUVUwaUFBRDRiQkIxOUpSSGpsRjNYcXJ0ZWtqZjY0NytaUi9kNCtlMFhQYlRscTFSbTdsQVpjeDR5c0JCUkcwZHJBdW5DdW84ZU1kMWVaV0FHVHQyN09uVHAyL2Z2bzBtR2k4b0tFQlZWTVUwMnpNSWpRTEFINy9qNGNrU0c5NDFTZjZsV1A3N2hEd3FLb3JINHpHWnpOallXTkd4WnZKcVJuUUgyMUpsSDExZDNWOSsrWVZJSkw1OCtiS21wbWJreUpGNFQvNTJXN0ZpaGRpb1EvUTR0S1V4RWFqWHZlaVRhdFRzN1d2enExZXY4dmw4TXpNemIyL3ZOV3ZXVEpreVplalFvWHA2ZW1KbGt1UklXMXNiM1VUaDFaM1FnYXVvcUJDdHp5SVhjcit5MmtSYlczdmx5cFVQSGp6WXQyOWY3OTY5QlFMQnpaczM0K0xpdW1ickJHVmw3VzM3QlRYVnJLQ25YYk5GZE1jbzFta0xUUUdPS3lzckt5d3MxTlRVTkRBd3lNcktZclBaZG5aMmVJYUl4K1BobnordElwRkl2L3p5aTZHaDRkT25UeDgrZkNobHlaNDllNDRaTXdiVlI1ZHlqcW1vcUZBb2xFK2ZQb21lL08yYnNRZ1ZvM243OXEzWTYrZ2FGK3Y2WkdSa3RHM2J0cTFidDRvV0dtdVdaUENUSjArbVVDaWhvYUZ4Y1hFTkRRMHRsYXhHcWVUTXpFd2pJNk5Ka3liaE9ZSldwejZVMUs5ZlA4a2FZV2pFcUJTb2g4Z1BQL3lBMStWcHg2YmJwSC8vL2tRaU1UczdXL2F1Z29NR0RlTHorU2o3anhNSUJLajJuT3lGejFHTlBMRmlaNldscFIwWjJZck9LTWxQRDhrekN2VWJpb2lJZVBQbURaZkxGZjBMWld4c3pPRndaSm1LVG5TN2Nta1Q2ZEFuQUZwbnM5RDVNMy8rZkx4blltZWZQOUwxN2R1M3NiRlI3Q3A0OSs2ZDRpSUNIUUpKSWdBQStGd1JxT3Brd3dIS2xxUFZIR2ZSRmkzWDNMaFQ1eGUzSHVkdjl2VCtVOC9qbXM2K1h6WFhibE4zWHFvNmFhclNNRXRTNzc1ZDhPUmNqdkNTaWkwVjFHd2ZBd09EYmR1Mm9aNEw3OSsvcjZxcUVsdEFzaGd3eXNLZ0gvQUJjU2k4NU9Sa0tXTjJFSHdZUCtxUEl3VitseUo3WGdBTm1rTWp6cUtpb3JoY3JyR3hzZWpFdmIxNzkwYVZqRHZTaktpL2laVEszNmFtcG5nQkRsa21TbXNWaVVSQ3JZRTNCZnJtWFZOVGd5bzFpR2xxYWtKZlJ2R0tSYWpaR1F4R3M4dExnZDh3T0RvNmloVlY3Ynl2NEpXVmxlZ21IUCs2ajllbWtmdVg3RTY2c25CaUI2NVpKQkpwOHVUSm5wNmU2TlJxOWRLUUk1SkJIOVVKVXhvQ0h2T3JHZkpkYzFKU2tyZTNOK3BOZ05UWDF6OTU4a1N5RHZxVEowL3djVjVjTHZmeTVjc0NnV0RtekprRUFnR2RjcUsxYjIvZHVpWFovMElLS3BYNjY2Ky9hbXBxWHI5K0hSVUlhOG1tVFp2VTFkVmpZbUwyN05ranVrV0JRQkFiR3hzVEU0TitOVFUxWmJQWmdZR0I2RmNtazNuanhnM1o0OEhObURHRFFxSDQrdnFLOXROSlRFejg2NisvZEhWMTBRalpnb0lDMFoxRncxdWs5QWZVMU5Sa01CaGlBM3pVMWRWdGJXMFRFeE9EZzRQVjFOU2tESDBsa1VoRUlyR3FxZ3J2QVJFYkc0dFM3VzJDdW9sZHVuUUpENzY0dVBqV3JWdlMzNFdPTlY0cXVLS2lBczNlMEhuVTFOUnNiR3hxYW1xdVhMbUNqejlGV2N1V1B0N256WnVIWVppWGw1ZG9OdWZldlh2RnhjWGp4NCtYZlU0QVZIMzU0Y09IZUc2YXlXU2VQWHUySTd0allXRmhaR1NFK2dYakwxWlVWTnk4ZVpOSUpJcVdDK3pmdjcrSmlVbE1URXg4Zkx5V2xwWm9PU0dVUDdwdzRZTG9pVWVuMDZWODhNcXJUYVN6dExUVTBkR0ppWWxCSFlRUm9WQ0lwbWFUUEg4NEhNNjFhOWZrc3VuMlFZZjR5cFVyZU8vcDR1SmkwWUpLNFBNQ3c4MEFBT0NMUXlLUmV2UWs5ZWdwT1d1SXNMNU9LQkFJMlV3Qml5WGtzSVhNQmdHTDllK3ZiS2FReFJLd1dVSVdVOWpJRVRZMUNodWJoRTJOd3FaR0lhdlpQRWpuOWxjeU1USHAyN2R2U1VtSnI2K3ZvNk9qMkhnQmdVQ1FrWkhSN0JSVVl2aDh2a0FnRUx2Yng1L1NTNDZiOFBIeEdUZHVuT2o4V1JVVkZYLysrU2Y2U29vUFQ1czBhZEtiTjI4NEhJNjN0emMrQVRPdXVMaFlRME1EM2ZDYm1KaVltcHJtNU9ROGVQREF4c1pHckRJUm44L0hiNEh3Q1hvbFUxY3QwZFRVSERObVRIUjBkR1JrSkxyUEVaczdtVUFnVEp3NE1TZ29LRFUxTlN3c1RIVE1DL0x1M2J0bVMwR0xHalpzMk1lUEg5KzhlWk9Ra0lCbTNoWGIyZDkrK3kwckt3djlldjc4ZVE4UEQxbkdNWDM4K0RFbUptYldyRm1TWlF0Q1FrTFFQUXhlOXRMT3p1N2F0V3RzTnZ2Q2hRdS8vZmFiMkxqQ3UzZnYxdGZYRTRuRTJmOXA3NzdqbWpyN3Y0RmZDUWw3anpCbENnNFVSSWJpQUVXeFdvVDZhMEZhclhWaGl3cllLbnBYdEZXckZXdWxqcnExNGtMcnFLVkt0UlpGQkFFWnNqZWlnR0Fab3V5RUJKTG5qM08vY3VjSnc0Qm9zSDdlZitIaDVPUjdEdWNTemlmWG1EMmIyakoxNnRSZmZ2bUZ5K1h1MjdmdnA1OStFcHRNUWZTeWl4RStPNGt1MlViTitmcWFzZ3lCUUNEOFMxcjQ5REo1OHVTalI0L3krZnhqeDQ3dDNyMWJiQ1gxbHBhVzJ0cmEzcWRnNzhsQXRheWVVS1UyTkRTSVhXUU9oeVAyVTFOVFU5UFMwbXB0YlgzRnVjRDdTdW5EVDlpSmQ5bC9YMVAyWFRpQWgrM282RGgvL3Z6NTgrZU5qWTExZEhSYVcxc2ZQWHJFNVhJdExDeTh2YjFGOXh3MmJGaEFRSUM5dmIyNnVucG1abVpOVFkybHBTV1ZYSThZTVlMRlltVm1aZ1lGQlEwZE9yU29xS2kxdFpVYVZTcDVKWHA2ZWx1MmJGbTdkbTFZV0ppR2hnWTFGclhiM1g3ODhjZHZ2dmttSXlOajJiSmxlbnA2MnRyYXpjM050YlcxYkRaN3dZSUY0OGVQSjRSODlORkgrZm41Qnc0Y1NFeE0xTlRVek1yS3NyR3hFYlozeWJGWXJEVnIxdXpjdVhQMTZ0Vmp4NDdWMGRHcHFxckt6YzFWVUZENDVwdHZxUGxOc3JLeWZ2bmxGd2NIQjExZDNZYUdob1NFQkRrNU9lR0NTbDJOR1RQbTd0MjdYMzMxMWZEaHc2MnRyWVZ6RDczMzNudXhzYkgzN3QxNy8vMzNlMWtjamNsa1RwdzRNVDQrM3QvZjM5SFJzYTZ1TGpNemM4S0VDWDNOVDMxOGZHSmpZd3NMQzVjc1dXSnJhOHZoY0RJek0yZk5taFVaR2RuTHE2Wk1tWktibTd0eDQwWVhGeGN1bDV1Y25Pems1Q1NNQUhxUmtKQWcxcmxzOXV6Wnd2WHllcmQ4K2ZMOC9QeHIxNjVSWTYvazVPUktTa29LQ3d0MzdkclY3ZXhncnE2dW1abVpVVkZSaXhZdGNuUjBsSmVYTHlrcEtTc3JNelkycHZwNVNjakd4c2JkM1oxYVpIM2N1SEUwR2kwcks4dlkyTmpVMUxTc3JPeWxRNzNPbkRrampDa3BRVUZCK3ZyNklTRWh3Y0hCUjQ4ZXZYMzd0cFdWVlgxOWZVNU9EcHZOWHJseXBkaVV5ZE9tVFR0NjlHaFNVdEtzV2JORWYrTjRlbnJHeDhkbloyY3ZXclJvekpneG1wcWFWVlZWR1JrWm4zenlTVSsvR1FmcW1yejA3RmF2WHIxcDA2YlEwTkEvL3ZqRDNOeWN4K05sWjJmLzg4OC9WQnd6ZWZMazgrZlBuemx6NXVIRGgycHFhdW5wNlNOR3ZONnAxbnBIdFlLOHZMeEZpeFk1T0RnME5EUUlXMEZmcDUrSHdRQWhFUURBTzRTbW9rb2poS2lwOTJPbUZnR0hMZUJ5QmUzdEFtNDc0YlozUHF0dCtQbUgxMUVraFVhaitmbjViZDY4dWEydDdhdXZ2dkx6ODNOMmRsWldWbTVvYUVoUFQ3OTA2Wktob2FFa2o3S05qWTJyVjYvMjl2WWVOMjZjam81T1oyZG5TVWxKUkVRRTlZelU5Yy9pNnVycUw3Lzgwcy9QejlyYXVxT2pJeTB0N2RpeFk2MnRyVEl5TXFMVEQ3bTZ1djcyMjIvRnhjVlhyMTV0YVdueDlmVTFOVFdsVnBDOWZmdjJ0V3ZYRGgwNkpPd1ZFaGdZdUhyMTZyYTJ0bFdyVm4zNjZhZVRKazNTMU5Ta1RpUXFLbXIvL3YzVWJrd21VMDlQcjdxNitzYU5HeE1tVERBME5LeW9xTEN3c09qOUJOM2QzUk1URTdPenN6a2NEcFBKbkRadG10Z084K2JOdTN2M2JtdHI2NDRkTzU0OGVUSmp4Z3dXaThWbXN3c0tDcTVkdTVhWGwvZlNqNjgvL3ZqajJOallqbzZPOWV2WFQ1MDZkZUxFaWJxNnV1M3Q3VStmUGsxT1RrNU1UT1R6K1JvYUd2NysvbnYzN2kwdExRMEtDbHF3WUlHQmdjR1RKMDhjSEJ4NldtYTd2YjE5Ly83OUVSRVJycTZ1bzBhTm9vYnkxZGZYSnlZbTNyNTltd29SaE9NQ1ZGUlV2dmppaXoxNzlqeDgrREF3TUhEaHdvV2pSNCtXazVPcnFxcUtqSXo4NjYrL3FMbVFqSXlNcVAwMU5EU1dMRmx5K1BEaDB0TFNnSUNBQlFzV2pCa3pSbEZSc2FhbUpqNCsvdW5UcDJ2WHJ1MjJLaVVsSlVORHc2cXFxc3VYTDV1Ym0xT3B6ZjM3OXc4Y09LQ3NyRXhOdi9xS2hKLzl0clMwVVBWVC9Vb2NIQnlFR1J5THhab3paODZWSzFlS2k0dFhyMTY5ZE9uU1VhTkd5Y2pJMU5UVUpDUWtYTDU4ZWY3OCtmMExpUWFxWmZXRW1wYTd2YjM5M0xselBqNCtyYTJ0QW9GQVcxdjcyTEZqMUtKQ3c0Y1BaektaVFUxTmYvNzVKN1d3VVU4cHhtc2lvNlVqWnorT25SU25OUGV6QVh4NkdUbHk1S0pGaTlMUzBzckx5eXNyS3hVVUZDd3NMRnhjWER3OVBjWFdjZlB4OFprNGNlS1ZLMWNlUEhpZ3BhVTFkKzdjK2ZQblUxbUd2THo4amgwN2podzVrcCtmWDFGUllXOXZ2MkxGaW00SHh2Yk8ydG82T0RnNE5EUjB5NVl0WVdGaG9yMExSUTBkT2pROFBQemF0V3NKQ1FubDVlVjFkWFhxNnVvbUppYmp4NDhYTmowWEY1ZTFhOWRldUhBaEp5ZEhUVTNOM2QzOTAwOC9GZTNkSUxscDA2WVpHQmhEYjZXREFBQWdBRWxFUVZUOCt1dXZ1Ym01bVptWkdob2FNMmJNbUQ5L3ZqQjhIejE2dEsydGJXNXVibkp5c3FhbTV1VEprei8rK0dQUmlkN0ZMRisrdkwyOVBUczd1N2EybGxyVGlqSjI3Rmh0YmUxbno1NjlkT2pybWpWcjFOWFZFeE1ULy83N2J5c3JxNTA3ZDZhbHBmVTFKSktYbC8vcHA1L0N3OE1URWhJU0V4TU5EQXo4L2YyblRKblNlMGprNWVYRjQvR2lvcUppWW1MMDlQUldyRmlocDZjblNVaFVXMXNyTmtlVm82T2poS1d5V0t3REJ3NmNPWE1tT1RuNTl1M2JHaG9haG9hRzY5ZXY3N293b3RDcVZhdEdqUm9WRlJXVm1wcmEyZG1wcjY4L2YvNThIeCtmdnM1b0Zod2NiR3hzZk9QR2pZU0VCQTBORFhkMzk4OCsrNHlhT1Vzc0JPK3E2d3pyVlBjeE16T3p3NGNQbnp0M0xpVWw1ZSsvLzFaVVZMU3hzWms3ZDI3WGZNZk56ZTM0OGVOdGJXMWl0NFNNakV4b2FPakZpeGZ2M0xtVGxKU2tvS0NncDZlM2NPRkNUMC9QWHVvWnFHdlMrOW1OR3pkdXo1NDlFUkVSZVhsNUpTVWxPam82UTRjT1hiZHVIYldQaFlYRjFxMWJUNTA2bFo2ZXJxaW82Tzd1dm5EaFFrbnVuOWRFdEJYRXhNUVlHaHF1V0xGaXdvUUprWkdSTC8zNXdpQkVlMzFUNkFNQXdMOVk1ejlWei82elFtMzVHbmxubHo2OHFyT1RtaUhpcFJOWFV5NWR1aVRhZzVwRys5K3ZMVTlQejZDZ0lPcnJ4c1pHNnJQNjRPQmdzVDhCbno5Lzd1dnJTMzB0SXlNajdDZWlyS3k4ZmZ0MjRTZHZjWEZ4VzdkdUpZU3NXN2R1ejU0OVlsTTJNSm5NRFJzMmlIMVVXMXRiR3hJU1VsNWUzclUySnBONTh1Uko0UVJHVk1xd2ZmdjJyajBtbEpTVVJCOGt4TTdYMHRMeTRNR0RvdVdkTzNkT2JJRVlIby9uNit0TGRaVjNjM1ByZGwzenpNek16WnMzQzBmR2laWnFiR3dzeWVDUmxKU1UwTkRRbnRiSGRYWjJEZ2dJWUxGWTZlbnAxQXJjd20vOThzc3ZQVDNqVlZWVjlUSTJqY1ZpYmRxMFNlemg5dUxGaThlUEgrLzJUNWVQUC81NHlaSWxZcy84cDA2ZEVsdnNtVEpod29RdFc3WlFYL3Y1K1pXWGw4K2NPWFBObWpYVWxxU2twRTJiTm9tOWk2MnRyWk9UMDdGangraDArczJiTjZtTndodnZQLy81RHpWc29SZmg0ZUc5TENwa2IyLy83YmZmaXZaNDR2RjRvYUdob3QyWFJIOXdHemR1RlBZTEU5NGVaODZjMGRQVEV6MXNYVjBkMVVYbG0yKytFYTU1SjNuTG9vYWlyRnk1a2hDeWI5OCswVStxZTdvbjI5cmFGaTllTERycWF1dldyZVBIajZkV2NLTzJNQmdNNFJ3M2JtNXVYMy85ZGIvRG1xWVRCOW96VW5WK2ZzblFIakdjbElURy9UczFOMnhuRG52SkttQUQ2K2VmZjc1NjllcjI3ZHNsZjZxSGZtaHJhL1AxOVdXeFdQMGJHUWR2aGtBZ21ETm5EbzFHNnoxTmc3ZFhTVWtKRlJVSmYrSEMyd0k5aVFBQVlQRHk4Zkd4czdPN2N1VktkblkyOWRpcHFhbHBhV2s1WmNvVUNSZFpWMVZWRFFvS2lvK1BmL0xreVlzWEwrVGw1UTBORFoyY25QN3YvLzZ2MjZWaFI0OGVUWDNRbXBXVjFkYldwcW1wYVc5djcrdnIyM1Y5SEJhTGRmRGd3YWlvcUxpNHVMS3lNamFiVFhWQ0dUdDJySWVIaDJoQ1JFMmJIUjRlL3Z2dnY2ZWtwRkN6TDJ0cmE0OFlNVUk0UElyaTdlM041L09qb3FKcWEydVZsWlY3K1hSWGlNbGt1cm01L2ZISEgxM0htZ21OR1RQbXhJa1RseTlmVGtsSnFhbXA0ZkY0MUhyUHpzN092Y3pxS3NySnlTazhQUHpQUC85TVRVMnRxS2lnbHBmVzF0YTJzN09iT25XcWNONmxzV1BIN3RtejU5U3BVN201dVoyZG5TWW1KcjE4c21wb2FIamd3SUc0dUxpOHZMekt5c3FtcGlZR2c2R3VybTV1YnU3czdEeDkrdlN1SHovT25UdDMvUGp4di8vK2UwWkd4ck5uendRQ2daYVdsbzJOelp3NWM4UUdGMUFXTGx3NGNlTEV5TWpJek16TTU4K2Z5OG5Kc1Znc0J3ZUgzajhsZG5aMjNyVnIxL256NXdzS0NyaGNycjYrdnJ1N3U3ZTM5OVdyVnlXNVZwS2owK2xxYW1yRGhnMmJNV1BHcEVtVHhJSVNKcFA1N2JmZkppUWszTGh4bzZpb3FLbXBTVlpXVmxkWDE5cmFldWJNbWE4NHN1RFZXMVpQRkJVVmYvenh4eU5IanVUazVIUjBkQmdhR2xKdHdjdkxpMDZuWjJWbDFkZlhzOWxzTFMydFljT0d2ZmZlZS8xZWRPOVZ5STF4SUV4WmRsTGNHdzZKNE0ySWlZbmhjRGc5L1g4SWd3VDFTeGFCNmI4WTFTbHZvQ2J6aGpjSlBZa0FBS0EvK3RlVGFORHFwUzhHQUF4YS9ldEpSQWhwMkxlRFY1eXZzLy8wNjZtcmUraEo5QWEwdHJiNisvdTN0clpHUkVTSXppNEhVdFRSMFhIMzd0MHBVNllJNXltcnJxNysrdXV2cTZxcXZ2dnVPMmRuWjJrWENLK3FvcUtpcWFsSmRLaHlSa2JHeG8wYjZYVDZxVk9uTkRVMXBWb2Q5Qmw2RWdFQUFBREF1MFZ1MUpqMnRLU09xaWNNd3lIU3JnVUd4bzBiTng0OGVGQlFVRkJiVzd0Ky9Yb2tSSU1IbjgvZnNXUEg0Y09IUjQ4ZXJhS2lRczBSenVQeDVzeVpnNFRvMzZHbXBpWWtKTVRJeUlpYWRhNnNyS3lnb0VCR1JtYnQyclZJaU41R0NJa0FBQUFBNE4waU85S0dFTUxOeTBKSTlLL0JaclB2MzcvUFlySFdyMS92NXVZbTdYTGdmeGdNaHIrL2YxeGNYRTVPVG5OenM0cUt5cGd4WXp3OFBDUmNsQTBHUDB0THk0OC8vamc1T1RrcEthbTl2VjFUVTNQNjlPbmUzdDR2WFh3REJpZUVSQUFBQUFEd2JwSFJNNkNycVhPTDh4Vm56SlpnOTRFUkdCZ1lHQmo0eHQ3dVhmUGhoeDkrK09HSDBxNEN1a0duMHovNjZLT1BQdnBJMm9YQTY2S3VycjUwNmRLbFM1ZEt1eEFZR0hScEZ3QUFBQUFBOEtiSmpoak5lMWdrN1NvQUFBQUdGNFJFQUFBQUFQRE9ZVm9NNHo5L3htOXFrSFloQUFBQWd3aUdtd0VBQUJBWEY1Zm82R2hwVndFQWJ3N1R3b29Rd2lzdWtIUEExTGtBQUFEL2haNUVBQUFBQVBET1laaGFFQmtaWG1teHRBc0JBQUFZUkJBU0FRQUFBTUE3aDhaZ01JYVk4aDZWU0xzUUFBQ0FRUVFoRVFBQUFBQzhpNWdtNXJ6eVI5S3VBZ0FBWUJCQlNBUUFBUDFDeDI4UUFCZ0U2TFIrdjVSaFlpNW9hKzJzcXgzUWdnQUFBTjVpK0JNZkFBRDZnNjZrVEFqaE56ZEp1eEFBZUhmeEcxL1FWZFg3L1hLbXFUa2hwS084ZEVDTEFnQUFlSXNoSkFJQWdQNmdLYXNRR1JuK2kzcHBGd0lBNzY3T3Vob1pIZDErdjV3eHhJelFhQmh4QmdBQUlJU1FDQUFBK2tsR1M2Y1RJUkVBU0U5SDlkTlhDWWxvY25JeXVnWWRGV1VEV2hRQUFNQmJEQ0VSQUFEMEU5TnFKRGMvaHdnRTBpNEVBTjVGdklkRnBLTkR6dHIyVlE3Q01EYnRlSUtRQ0FBQTRMOFFFZ0VBUUQ4cFRIRGxOenpuNW1kTHV4QUFlQmUxeGZ4RlY5T1FIVzMzS2dkaEdwbDBQcXNWdEhNR3JpNEFBSUMzR0VJaUFBRG9KOW1STm5SVk5mYmRhR2tYQWdEdkhIN2pDODY5R0VXM21ZVFcvOVhOcUo1RWhKQ09pc2NEVnhvQUFNQmJEQ0VSQUFEMEY1MHU3K3pDU2I3SHpjMlVkaWtBOEc1cFBMcVhwcUtxT0dQMkt4NkhNY1NVRU5MeHBIeUE2Z0lBQUhpN0lTUUNBSUQrVS83QVYwWkh0Mkh2ZGt6cUFRQnZERHYyYjI1T2hyci9WelFsNVZjOGxJeU9McEdWNCtGL01BQUFBRUlRRWdFQXdDdWhLYXRvcnQ5R2s1Ti92bTA5TytZdlRHSU5BSzhiNTM1ODA2a2pDaTdUWlVlUEhaQURNbzNOMEpNSUFBQ0FncEFJQUFCZUNWMUxSMnZyYm9hSldkUEpROCszclcvUFNKRjJSUUR3N3lUZ3NKc2pqamNlM0tYZzZxN3FGemhRaDJVWW0vSEtTZ2ZxYUFBQUFHODFtZ0NmK2dJQXdFQm92WGE1NWRJWlFnaE5VVWwrL0dSWmkyR01JU1lNVXd0cDF3VUFiekgraTNwK2MxUG5zenAyWW14N1NnS1JsVlh6QzVJZlAza0EzNEo5KzBiVHFjTTZ1NC9UdFhRRzhMQUFBQUJ2STRSRUFBQXdZUGlOTDloMy9tNjdHODJ2cjVOMkxRRHdyOEswR3FIZzdDby9iaEpOV1dWZ2o4d3J6bisrYmIzNlZ4dmw3QndIOXNnQUFBQnZIWVJFQUFBdzhIakZCWjB2NnZuTmpZS1dGZ0dmTCsxeUFPQ3RSSmVYbDJIcHliRDBaSFFOYUhKeXIrbGRCTzJjMm1XK3l0NmZLbm41dkthM0FBQUFlRnN3cEYwQUFBRDhDekd0UmpDbFhRTUFnQ1JvY3ZKMERTMHMwUWdBQUlDSnF3RUFBQURnWGNjME51T1ZQNUoyRlFBQUFOS0hrQWdBQUFBQTNta01FN1BPNnFlQzluWnBGd0lBQUNCbENJa0FBQUFBNEozR05ERW5oUEFlRlV1N0VBQUFBQ2xEU0FRQUFBQUE3elNHaVJraHBLT3NWTnFGQUFBQVNCbENJZ0FBQUFCNHA4bXc5SW1zTE8veFEya1hBZ0FBSUdVSWlRQUFBQURnWGNjMHQrU1ZGa203Q2dBQUFDbERTQVFBQUFBQTd6cW11VlZuWFMyL3VVbmFoUUFBQUVnVFFpSUFBQUFBZU5jeHpTMEpJYnlDSEdrWEFnQUFJRTBJaVFBQUFBRGdYU2RyYmtrSTRaWVVTTHNRQUFBQWFVSklCQUFBQUFEdk9ybzJpNjZ1d2MzUGxuWWhBQUFBMG9TUUNBQUFBQUNBeUk2dzZYaFN6bTlxa0hZaGZmYnMyYk41OCthdFc3ZXU5OTIrK09JTGQzZjNscGFXTjFVWHZCMWFXbHJjM2QyLytPS0wzbmVycjY4UERRMzE4Zkh4OFBCSVQwOS9VOVVObUpTVWxBOCsrT0RNbVRNUzduL256aDEzZC9mdzhQRFhYTmRiSURnNGVQNzgrZlgxOWRJdUJONFFoclFMQUFBQUFBQ1FQbGxyRzA3UzNmYXNCd3FUcC9YajVYdjI3UG56enorRi8xUlJVUms2ZEtpbnArZmt5Wk1IdE14dTFOYlcxdFhWdGJTMGRIWjJ5c2pJdk82M28yS3BQLzc0SXkwdDdaOS8vbWx2YjFkVlZSMHlaTWlNR1RObXpKanhCdDU5Y0dwcWFycDY5V3BLU2twbFpXVmJXNXVhbXBxMnRyYTl2ZjM3NzcrdnA2Y243ZXBlVlVkSFIwaEl5S05Iait6czdOVFUxQmlNZ1grS3JLeXN2SHo1Y25wNmVsMWRuVUFnVUZOVEd6NTgrSm8xYTFSVlZRZmsrS1dscFcxdGJmbjUrUU55TkZIL3N1WWdFQWphMjl2bDVlV3BmM1owZEJRVkZYRTRuTnJhV2kwdExXbFhCMjhDUWlJQUFBQUFBQ0kzZGh5aEhXaC9rTnkva0loaVpXV2xvYUhSM3Q3KzlPblRqSXlNakl3TUh4K2Z6ei8vZkVBckZUZHk1TWdkTzNab2FXbTltWVRvMnJWcmh3NGQ0dkY0REFaanlKQWhzckt5ZFhWMVdWbFpBb0hnTFgwcWZuVXhNVEY3OXV4aHM5bE1KdFBFeEVSUlViR3BxYW0wdExTNHVGaEZSY1hIeDBmYUJiNnFuSnljUjQ4ZVRaNDgrZHR2djMwZHgwOUtTdHE2ZFN1UHg5UFEwQmcrZkRpYnphNnVyazVNVEZ5NmRPbEFoVVRlM3Q1RGhnd1pOV3JVZ0J4TjZGL1dIT0xpNGc0ZVBPam41emQ5K25ScUM0UEIyTHQzYjJOajQ0Z1JJNlJkSGJ3aENJa0FBQUFBQUFoZFdVVjI1T2oyckFkOE5wdXVvTkMvZzh5Yk4yL2l4SW5VMTNmdjN0MitmZnVsUzVmYzNOeUdEaDA2b01XS3M3ZTNmNjNIRjdwNDhlS3hZOGZrNWVXWExWczJhOVlzWVhlRDZ1cnExOUZINDYwUUZSVzFkKzllZVhuNWxTdFh6cG8xUzA1T2p0ck80WER1Mzc4dkt5c3I3UUlIUUZWVkZTRmsrUERocitQZ1hDNzN4eDkvNVBGNGdZR0JzMmZQcHRQcGhCQStuMy92M2owVkZaV0JlaGNta3pscDBxU0JPaHJsMzljY3lzckt1ZzRyTXpjM2wxSTVJQjBJaVFBQUFBQUFDQ0ZFM25FQ055K0xtNUVpUDhIMTFZL202dXFhbXBwNjgrYk5wS1NrYmtNaVBwOVBQUSsvTFlxTGk0OGZQeTR2TC8vVFR6OVpXbHFLZmt0UFQrOWZNS2lxSHg0L2ZyeC8vMzQ1T2Jtd3NEQXJLeXZSYjhuTHkwK1pNcVdYMTc1Rk4wQkhSd2ZWcWVRVmo5UHRLWmVXbGpZM041dVptWGw1ZVFrMzB1bDBGeGVYVjN5NzF3ck5BZjZ0RUJJQkFBQUFBQkJDaVB6RUtjMFhUclhkdWo0Z0lSRWhaT2pRb1RkdjNuejI3QmtocExHeDBkdmJlL2p3NFJzMmJOaTFhMWRlWHA2bnArZUtGU3VvNld3dVhyeVltSmhZWFYzTllERE16YzI5dkx6YzNOeW9nMnphdENreE1YSGp4bzJ1cnYrcmlzdmxlbnQ3MCtuMGl4Y3Z0clMwK1ByNldsdGI3OW16UjdoRFZsWldSRVJFWVdFaEljVGEybnI1OHVWZHkrTnl1WmN1WFlxT2pxNnBxVkZSVVhGMmRsNjhlTEc2dW5wUHAzUDI3Rm1CUUxCNDhXS3hSK0t1T2pzN282S2lidDI2VlY1ZTN0SFJZV0JnTUhYcVZHOXZiMkV2bTdpNHVLMWJ0L3I2K2s2ZE92WElrU01GQlFXS2lvcXpaOC8rOU5OUE96czd6NTQ5R3gwZC9mejVjeU1qbzBXTEZnazdad212NGZidDJ3OGZQcHlVbE1Ubjg4ZU5HeGNRRUtDaW9uTHIxcTJMRnk5V1ZsYXFxNnQ3ZUhqTW16ZVBScU1KUytyOUlvdVc1T0hoY2VUSWtjek16TTdPVGx0YjI0Q0FnRjRlK0UrZlB0M1oyYmxzMlRLeGhLaXJmdDhBaEpBVksxYVVsSlJjdlhwVlFhU1AyNWRmZnBtWGwzZnUzRGtkSFIzSjZ4Y0lCTmV2WDc5MjdWcEZSWVdTa3RLRUNSUG16WnZYUzlrRkJRVkJRVUhVMTRjT0hUcDA2SkNXbHRhdnYvNUtiVWxKU2ZuOTk5K0xpb3JhMnRxMHRMUWNIUjNuejU5UDFkUDdLWXVpT3VDMHRyYjJucHE5OUthaTFOYlcvdnJycjZtcHFjK2VQVk5VVkJ3MmJOaWFOV3UwdExUdTNMbXpmZnYyZWZQbUxWNjhtTnF6b3FJaU1qSXlPenU3cHFaR1JrYkd4c2JHejgvUDJOaTQ5NStqa09UTlFmSUw5ZU9QUDU0NGNTSXVMcTZwcWNuVTFQVHp6ejhmTTJhTTVQdFFpb3VMVDU4K25adWJ5K1B4VEUxTjU4NmRLL3BmQjlYSDdjcVZLM2Z2M3EycXFxTFQ2Y2JHeHA5Ly9ubHpjL1Btelp1cEhYNzQ0WWNmZnZpQnlXUmV2MzZkRUxKNDhlTEt5c3EvL3ZwTE9LQlY4Z2JlcDlZRWd3UkNJZ0FBQUFBQVFnaWh5Y2tyZVhxM1hEemRucEVxWitmNDZnZHNhbW9paENncEtRbTNDQVNDelpzM0t5c3J6NW8xeThEQWdCcVpzbWJObXRyYVduTno4K25UcDdlMHREeDQ4Q0EwTkxTZ29HRGx5cFdFa09uVHB5Y21Kc2JIeDRzKzZTVW5KN1BaYkU5UHoyNUhNOFhFeE96WXNZTkdvems2T3FxcXF1Ym01cTVaczRiSlpJcnV3K1B4dnY3NjY1eWNIQXNMaS9mZmYvL0preWZYcjEvUHlzbzZjT0NBYU1GQ1hDNDNMUzJOd1dDOC8vNzd2WjgxajhmYnNHRkRSa2FHbHBZV05jQW5LeXZyNU1tVDkrL2YzN1ZybCtnamZWVlZWWEJ3c0xXMXRZT0RRMHBLeXVuVHArbDArdVBIajlQVDB4MGRIWjg5ZTVhZG5iMWx5NWI5Ky9lTFJqQThIbS90MnJWTUp0UEp5U2tqSXlNbUp1YkZpeGVUSjA4K2VQQ2drNU9UZ1lGQmNuTHl5Wk1uNWVYbFAvcm9JK29sTDczSVFzK2VQUXNNRERReU1uSjJkczdPems1T1RxNnFxanA2OUtqWTFhTzB0N2NuSnljekdBd1BENC9lcjRsUVAyNkFQbmxwL2Z2MjdZdUtpbEpXVnA0MGFSS2Z6NCtQajMvNDhHRXZCOVRRMFBEeThucjgrSEZPVHM2b1VhUE16YzJGUThCT25qd1pFUkVoTHkvdjRPQ2dvcUpTVWxMeTU1OS9KaVFraElXRmlVWXRYVTlaakltSmliR3hjVVZGeGE1ZHV3SUNBaFFWRmJ2dUkrRk5WVkJRRUJJUzB0TFNZbVZsWldkbjkvejU4K3pzN1ByNittNW5YTjYwYWRPTEZ5L3M3T3pzN2UwZlAzNmNsSlJVV0ZnWUhoN2U3ZjB2UnZMbUlQbUY0dlA1SVNFaHo1OC9IenQyYkZsWldVbEpTVWhJeU5HalI0Mk1qQ1RmSnpFeDhidnZ2bU13R0JNblRwU1RrN3QvLy82MmJkc2FHeHVGdmJRYUd4dlhybDM3K1BGakZvdmw0dUxDNVhMejh2S0tpb3JzN2UyOXZMd0tDd3VMaTR2SGpoMXJaR1RVVThjeHlSdDRuMW9UREI0SWlRQUFBQUFBL2t0cDlrZnREKzQzSGdyVFdQME5jN2oxcXh5S3grUEZ4OGNUUW14dGJZVWJTMHBLM04zZGc0T0RoVnUyYjk5ZVcxdTdiTm15dVhQblVsdnE2K3UvL1BMTHlNakljZVBHT1RnNGpCOC9Ya2xKS1RrNW1jdmxDaU9oMk5oWVFzak1tVE83dnUrTEZ5OTI3OTdOWUREQ3dzS291V1o1UEY1WVdOanQyN2RGZHp0OStuUk9UbzZYbDlmS2xTdXA3aHZuejU4L2NlTEVoUXNYbGl4WjB2V3c1ZVhsUEI3UDB0SlNPUEZLVDA2ZlBwMlJrVEZ4NHNRTkd6WlFUNE04SG0vYnRtMkppWWxuejU1ZHVuU3BjTTk3OSs1OSsrMjMxQUp3MmRuWmE5YXNPWHYycklxS3lxRkRoM1IxZGFtdUsxZXVYTGwrL2Jwb1NGUmFXanBuemh3cVFHbHNiUFR6ODh2SXlNak56ZjN1dSs4Y0hSMnA1K1JObXpaRlJVVUpRNktYWG1UaHdXL2Z2aDBZR0VnOVViZTJ0Z1lFQkZSV1ZxYWxwVGs3TzNjOTA0cUtDaDZQWjJWbDlkSnJJdFNQRzBEQ0kwdFNmM0p5Y2xSVWxKR1IwZTdkdTZrdVl3ME5EZXZXcmV2bGdIcDZlb0dCZ1pHUmtUazVPWk1uVC83d3d3K3A3V2xwYVJFUkVRWUdCbUZoWWRyYTJ0VEdDeGN1SEQ5K2ZOZXVYZnYyN2V2bGxNWFE2ZlQxNjlkdjJMQWhPam82TlRYMWswOCttVDE3dGxqNktjbE54ZUZ3dG16WjB0TFNzbTdkT25kM2QrcUZqWTJOUGZWTyt1Q0REMmJNbUNITXBIYnUzQmtkSFIwWEZ6ZHIxcXlYWG1mSm00UGtGNnE0dU5qTnpXM256cDBNQmtNZ0VPellzU01tSmlZcUtzcmYzMS9DZlJvYUduNzQ0UWNGQllXOWUvZFM4Vk5UVTlQbm4zOSs3Tmd4TnpjM1pXVmxRa2hZV05qang0ODlQVDFYcmx4SjlRemk4WGpQbnovWDFkVU5EQXc4ZmZwMGNYR3h1N3U3Y09McXJpUnY0SDFxVFRCNHZCMkRZQUVBQUFBQTNnejFyellRcG16RGdSLzdmWVRXMXRhOHZMd05HemFVbFpXTkdqWEt5Y2xKK0MyQlFMQmd3UUxoUHdzTEN3c0tDaXd0TFVVWHdOTFMwcUpHeEZCalBaaE1wb3VMQzRmRFNVdExvM2JnY0RqSnljbW1wcWJkRG5HNmRlc1doOE9aUFh1MmNEVWlKcE81YXRVcTBVL3ZPem82cmw2OXFxNnU3dS92TDN5RXBzYXZKU1ltZG50U1ZLOG9OVFcxM3MrOXM3UHo2dFdyY25KeVFVRkJ3bmRrTXBrclZxeWcwK2szYnR3UTNYbkVpQkZVUWtRSXNiR3hNVFUxN2Vqb21EdDNMcFVRRVVMZWUrODlhdDRmMFZjeG1jeEZpeFpSWDZ1cHFWRWRyT3p0N2FtRWlCRGk3T3lzb3FKU1dWbko0L0Vrdk1oQ2xwYVd3ajRYU2twS1ZEK1JudnJhTkRZMkVrTEVsdDlLU0Vod0Z5RTJ1cW9mTjBDZjlGNy90V3ZYQ0NGK2ZuN0NRWVhVUGREWGR5R0VYTGx5aFJEaTcrOHZERDRJSVQ0K1BrWkdSZ1VGQldWbFpUMmRjcmVHRGgxNjdOZ3hEdytQcHFhbVE0Y09mZmJaWjdkdTNSSitWOEtiS2pvNnVyNitucnJzd3RlcXFhbjFOUHYxbkRselJIc3RUWmd3Z1VwL0pEbDlDWnREbnk0VWc4Rll1WElsMVgrSFJxTlJFYWZZdmRmN1BqZHYzbXhyYTF1d1lJR3dnNUtxcXVwNzc3M0g0WERTMDlPcFdETXBLY25Bd0dENTh1WENzV05NSmxQWTRsNnFUdzI4VDYwSkJnLzBKQUlBQUFBQStCKzZxcnJPcnNQY3ZLeCt2Rlk0cVFkbDFLaFJtemR2RnAwWlIxdGJXL1I1akZvQ2FmejQ4YUw3Q0RzZkNaK21waytmZnVQR2pmajRlT281TmlrcHFiMjluUXBRdXFLT1NlMHBwS0NnWUdSa0pFeGJ5c3ZMMjlyYU5EUTB6cDQ5SzdxYnJLenNQLy84MCsxaHFRZENEb2ZUK3hVb0t5dHJhMnV6c2JIUjFOUVUzYTZycTZ1dnIxOVZWVlZYVnllY2lrVnNQbThXaTFWV1ZpYTYwamIxWE0xbXMwVjMwOWZYRngwUXhHS3hxTHhKdUlWR28ybHBhVFUzTjNNNEhDYVRLZUZGcG9ndDRLV3ZyMDhJYVdscDZmWmtxVjRrYlcxdG9oczFORFNvN2o4OEhpOHJTL3d1NnQ4TklMbmU2OC9QejZmVDZlUEdqUlBkUjVJcGRicWlEaVVhZ0ZKOWdteHNiQ29yS3g4K2ZHaHFha3B0RkR2bG5xaXFxbjc1NVplK3ZyNFJFUkhSMGRFLy9QQkRUazdPVjE5OUpmbE5SVjF0MGJtY1hxcTB0RFF6TTdPOHZQenAwNmRQbmp5aGhoQks4a0lKbTBPZkxwU0JnWUZvNE5qdHZkZjdQdFR0OVBqeDQvRHdjT0UrSlNVbGhCQ3FYVk9YeU1YRnBkOER2dnJVd1B2VW1tRHdRRWdFQUFBQUFQRC9vU2tveWpuMFowQ0VpWW1KbXBvYWc4SFExZFVkUDM2OHM3T3oyTU8vaG9hRzZEK3AvZ2lpWFF4RWR4T21ENk5IajJheFdFbEpTUjBkSFF3R0l6WTJsazZuOXpRZXBLR2hnUkFpZkU0VEVwMWhoSHJmcXFxcWMrZk9TWGhxVkJieitQSGozbWNYN3VtTXFBNHlWVlZWb3BHSzJPd3pWSVdpRzZsSFdUNmZMN3JiUzE4bDlrSUpMM0szQjZjbVdCRUlCTjJlTEpWOWxKZVhpMTZUa1NOSGhvYUdFa0xxNnVxNnpnbmR2eHRBY3IzVXorZnptNXVidGJTMHhPYWE2Y2VhWlh3K3Y3VzFWVXRMUzlnYlJZaWEvVWUwY3JGVDdwMit2bjV3Y0xDWGw5ZkdqUnV2WDc4K2R1eFlWMWRYQ1c4cWF1MTJLb2w0S1E2SHMyM2J0dVRrWkNhVGFXNXVycSt2cjZtcGVlZk9uWjUrMW1Ja2JBNTl1bENTM0h1OTcwTmRxTC8rK3F0ckpWd3V0NitYcUZ1djBzQjdiMDB3ZUNBa0FnQUFBQUFZR0lzWEx4WXV4ZFV0c2VkSmFyRXE2c2xORkJYMENJZkowR2cwTnplM1gzLzlOVDA5M2RyYU9qVTFkZno0OFQwdFEwYmxJMDFOVFlhR2hsMlBTYUc2d0RnNU9YMy8vZmNTbmhxMXFuZDFkZlg5Ky9mRnVpbEpja2FFa09mUG40dWUxQnNqNFVYdUJ4MGRIU01qbzhyS3l0NnZpYWgrM3dCVUp4ZlIxYzNFT2xoSjh0WjBPcjI1dVZrZ0VJaG1sNkkzaHVTSGtwV1ZiV2hvNkJxUmRQMHA5NUtoOU1US3ltclpzbVU3ZCs2TWpZMTFkWFdWOEthaU1vajYrbnF4Tzc5YkVSRVJ5Y25KSDM3NG9aK2ZIOVZrSGp4NGNPZk9IUWtybExBNTlPbEN2VHFxWGUvZnYzL1lzR0hkN2lDOFJQMStpMEhZd0dIQVlVNGlBQUFBQUFEcG9KN2xVbE5UeGJaVG8wS3NyZjgzY3piVmJ5ZytQajRwS1luSDQvVTAxb3dRTW1USUVPRVJoS2hoSU1KL21waVkwT24wNHVKaXFuK0JoS2pwUlE0Y09OQkxyR0JtWnNaa01vdUxpOFgycWEydC9lZWZmL1QwOU1SR3Fid0JrbC9rZnFBbWNqNTA2QkExUDlGcnFvMTY4QllkQ2RqVzFsWlZWZFhYdHhzeVpBaVh5eTBzTEJUZG1KbVoyYi9LT3pzN0h6eDRJTHFSeitmbjVPUlEzYW42Y1V4UjFDbTN0clpLZmxOUjQrWlNVbElrT1g1R1JnWWg1Tk5QUHhVT3ZIcjA2RkdmS3BTa09ieUJDeVhLM055Y0VFSWR1VnZVSlVwTlRlMnBPdytWSG9yMTNSTTFDQnM0RERpRVJBQUFBQUFBMG1GcmEydHFhbHBRVUhEcDBpWGh4dXJxNnZEd2NEcWRQbWZPSE9GR0V4TVRDd3VMKy9mdnA2V2xxYXVyaTAxeElvcWF5UG5peFl2Q0dZaGFXMXQzNzk0dHVvK2lvdUtFQ1JNYUdob09IejdjMmRrcDNGNWNYTnhMOURCbnpwemh3NGZYMXRZR0JnYUtQV2VXbHBaU2t5TEx5Y25ObkRtVHpXYnYzYnVYbWplYUd0cno4ODgvZDNaMkNwY2JlNU1rdjhqOTRPSGhNV2JNbU9ycTZxQ2dvSzdYWktCcW8yWW92M3o1TXZYMExoQUlqaDgvTHVIc09hS29lK1Bnd1lQTnpjM1Vsb3FLaXBNblQvYjFPTlRTWUZSRUl0cXA1Tnk1Y3hVVkZaTW1UWko4SW1RcXJ6bHg0Z1RWRDRYUzNOeDgrZkpsYWxZdnlXK3FtVE5uMHVuMDMzNzdUVFFocmE2dTdqYS9vN0loWVJ1cHJxNitlUEZpbjY2QUpNMWhZQy9VUzAyYk5vMDZ1T2hjNzF3dVZ6Z2J2WjJkbmI2K2ZrRkJ3WVVMRjRRN3NObHNhajRtNFZUY2xaV1ZQYjNGSUd6Z01PQXczQXdBQUFBQVFEcG9ORnBJU0Vod2NQRFJvMGR2Mzc1dFpXVlZYMStmazVQRFpyTlhybHdwTnEvenRHblRqaDQ5bXBTVU5HdldyRjdta2JHeHNYRjNkNCtPamc0SUNMQ3pzMU5RVU1qS3lqSTJOalkxTlJWZFNtbjU4dVg1K2ZuWHJsMmpockRKeWNtVmxKUVVGaGJ1MnJXcnA5RTZUQ2J6KysrLzM3eDVjMDVPVGtoSWlKcWFtcUdoSVkvSHE2bXBhV3Bxc3JHeDhmVDBKSVFzVzdhc3FLam8zcjE3bjMzMm1aMmRYWHQ3ZTE1ZVhuMTl2YXVySy9YQS9JYjE2U0wzRloxTzM3SmxTMmhvNlAzNzkwTkNRbFJVVkl5TWpBUUNRVTFOellzWEwxNjZBSmFFdFhsNGVQeisrKzl4Y1hHVmxTbzZ0L0FBQUFWeFNVUkJWSlVXRmhhbHBhVThIby82b2svVit2ajR4TWJHRmhZV0xsbXl4TmJXbHNQaFpHWm16cG8xS3pJeXNxOG43dXJxbXBtWkdSVVZ0V2pSSWtkSFIzbDUrWktTa3JLeU1tTmo0MVdyVnZYcFVCMGRIZWZQbno5Ly9yeXhzYkdPams1cmErdWpSNCs0WEs2RmhZVzN0emUxanlRM2xhR2hZVUJBd0w1OSs0S0RnMjF0YlEwTURHcHJhN095c3ZidjM5LzFwekJseXBUYzNOeU5HemU2dUxod3Vkems1R1FuSjZmWTJGakp5NWF3T1F6Z2hYb3BjM1B6VHo3NTVQejU4OHVYTDdlM3Q5ZlgxMjlvYUVoUFR6Y3pNNlBHeE1uSXlJU0VoSHo5OWRlLy9QTExyVnUzUm93WTBkemNuSk9UTTMvK2ZLb0hvcTJ0TFkxR3UzejVjbDFkSFp2TkZwdUpuekxZR2pnTU9JUkVBQUFBQUFCU1kyWm1kdmp3NFhQbnpxV2twUHo5OTkrS2lvbzJOalp6NTg2MXNiRVIyOVBOemUzNDhlTnRiVzI5akRXakJBY0hHeHNiMzdoeDQ4R0RCK3JxNnRPblQxKzRjR0ZRVUpEb1Bpd1c2OENCQTJmT25FbE9UcjU5KzdhR2hvYWhvZUg2OWV0SGp4N2R5NUZWVlZYRHdzTHUzcjE3NjlhdDR1TGlvcUlpSlNVbExTMnRxVk9uenB3NWs5cEhRVUVoTEN6c3Q5OSt1M1BuVG14c3JJeU1qSm1aMmNLRkMyZk9uQ2syamZjYkkvbEY3Z2RGUmNXdFc3ZW1wS1RjdkhrelB6Ky9wS1NFVHFkcmEydVBHVFBHeGNYbHBYTVZTVkticnE3dXpwMDdqeDA3VmxSVVZGTlQ0K0Rnc0dMRml1KysrNjZ2cGNyTHkvLzAwMC9oNGVFSkNRbUppWWtHQmdiKy92NVRwa3pwUjBoRUNGbTFhdFdvVWFPaW9xSlNVMU03T3p2MTlmWG56NS92NCtNanV2YWNKRWFPSExsbzBhSzB0TFR5OHZMS3lrb0ZCUVVMQ3dzWEZ4ZFBUMDlxRGgzSmJ5cFBUMDlqWStNTEZ5N2s1K2ZuNStmcjZPaDg4TUVIZW5wNlhkL1V5OHVMeCtORlJVWEZ4TVRvNmVtdFdMRkNUMCt2VHlHUmhNMWhBQytVSkpZc1dXSnFhaG9aR1ptZG5aMlRrOE5pc2FaT25lcmo0eVBjWWZqdzRRY1BIb3lJaUhqdzRFRjBkTFM2dXZyWXNXT3A5ZmlvSG91clY2K09pSWk0ZS9ldW1abFp0Mjh4Q0JzNERDd2FaaGNIQUFBQUFBQUFBQURNU1FRQUFBQUFBQUFBQUFpSkFBQUFBQUFBQUFBQUlSRUFBQUFBQUFBQUFDQWtBZ0FBQUFBQUFBQUFncEFJQUFBQUFBQUFBQUFJUWlJQUFBQUFBQUFBQUNBSWlRQUFBQUFBQUFBQWdDQWtBZ0FBQUFBQUFBQUFncEFJQUFBQUFBQUFBQUFJUWlJQUFBQUFBQUFBQUNBSWlRQUFBQUFBQUFBQWdDQWtBZ0FBQUFBQUFBQUFncEFJQUFBQUFBQUFBQUFJUWlJQUFBQUFBQUFBQUNBSWlRQUFBQUFBQUFBQWdDQWtBZ0FBQUFBQUFBQUFncEFJQUFBQUFBQUFBQUFJUWlJQUFBQUFBQUFBQUNBSWlRQUFBQUFBQUFBQWdDQWtBZ0FBQUFBQUFBQUFncEFJQUFBQUFBQUFBQUFJUWlJQUFBQUFBQUFBQUNBSWlRQUFBQUFBQUFBQWdDQWtBZ0FBQUFBQUFBQUFncEFJQUFBQUFBQUFBQUFJUWlJQUFBQUFBQUFBQUNBSWlRQUFBQUFBQUFBQWdDQWtBZ0FBQUFBQUFBQUFncEFJQUFBQUFBQUFBQUFJUWlJQUFBQUFBQUFBQUNBSWlRQUFBQUFBQUFBQWdDQWtBZ0FBQUFBQUFBQUFncEFJQUFBQUFBQUFBQUFJUWlJQUFBQUFBQUFBQUNBSWlRQUFBQUFBQUFBQWdDQWtBZ0FBQUFBQUFBQUFncEFJQUFBQUFBQUFBQUFJUWlJQUFBQUFBQUFBQUNBSWlRQUFBQUFBQUFBQWdDQWtBZ0FBQUFBQUFBQUFncEFJQUFBQUFBQUFBQUFJUWlJQUFBQUFBQUFBQUNBSWlRQUFBQUFBQUFBQWdDQWtBZ0FBQUFBQUFBQUFncEFJQUFBQUFBQUFBQUFJUWlJQUFBQUFBQUFBQUNBSWlRQUFBQUFBQUFBQWdDQWtBZ0FBQUFBQUFBQUFncEFJQUFBQUFBQUFBQUFJUWlJQUFBQUFBQUFBQUNBSWlRQUFBQUFBQUFBQWdDQWtBZ0FBQUFBQUFBQUFncEFJQUFBQUFBQUFBQUFJUWlJQUFBQUFBQUFBQUNBSWlRQUFBQUFBQUFBQWdDQWtBZ0FBQUFBQUFBQUFRZ2o1ZjlJUllJcyswRmtFQUFBQUFFbEZUa1N1UW1DQyIsCgkiVGhlbWUiIDogIiIsCgkiVHlwZSIgOiAibWluZCIsCgkiVXNlcklkIiA6ICI0MjExMDM4NjMiLAoJIlZlcnNpb24iIDogIjM0Igp9Cg=="/>
    </extobj>
  </extobjs>
</s:customData>
</file>

<file path=customXml/itemProps98.xml><?xml version="1.0" encoding="utf-8"?>
<ds:datastoreItem xmlns:ds="http://schemas.openxmlformats.org/officeDocument/2006/customXml" ds:itemID="s:customData">
  <ds:schemaRefs>
    <ds:schemaRef ds:uri="http://www.wps.cn/officeDocument/2013/wpsCustomData"/>
  </ds:schemaRefs>
</ds:datastoreItem>
</file>

<file path=docProps/app.xml><?xml version="1.0" encoding="utf-8"?>
<Properties xmlns="http://schemas.openxmlformats.org/officeDocument/2006/extended-properties" xmlns:vt="http://schemas.openxmlformats.org/officeDocument/2006/docPropsVTypes">
  <TotalTime>0</TotalTime>
  <Words>11184</Words>
  <Application>WPS 演示</Application>
  <PresentationFormat>宽屏</PresentationFormat>
  <Paragraphs>289</Paragraphs>
  <Slides>23</Slides>
  <Notes>4</Notes>
  <HiddenSlides>0</HiddenSlides>
  <MMClips>0</MMClips>
  <ScaleCrop>false</ScaleCrop>
  <HeadingPairs>
    <vt:vector size="6" baseType="variant">
      <vt:variant>
        <vt:lpstr>已用的字体</vt:lpstr>
      </vt:variant>
      <vt:variant>
        <vt:i4>15</vt:i4>
      </vt:variant>
      <vt:variant>
        <vt:lpstr>主题</vt:lpstr>
      </vt:variant>
      <vt:variant>
        <vt:i4>1</vt:i4>
      </vt:variant>
      <vt:variant>
        <vt:lpstr>幻灯片标题</vt:lpstr>
      </vt:variant>
      <vt:variant>
        <vt:i4>23</vt:i4>
      </vt:variant>
    </vt:vector>
  </HeadingPairs>
  <TitlesOfParts>
    <vt:vector size="39" baseType="lpstr">
      <vt:lpstr>Arial</vt:lpstr>
      <vt:lpstr>宋体</vt:lpstr>
      <vt:lpstr>Wingdings</vt:lpstr>
      <vt:lpstr>Wingdings</vt:lpstr>
      <vt:lpstr>Arial Rounded MT Bold</vt:lpstr>
      <vt:lpstr>楷体</vt:lpstr>
      <vt:lpstr>华文新魏</vt:lpstr>
      <vt:lpstr>Times New Roman</vt:lpstr>
      <vt:lpstr>Comic Sans MS</vt:lpstr>
      <vt:lpstr>Calibri</vt:lpstr>
      <vt:lpstr>微软雅黑</vt:lpstr>
      <vt:lpstr>Arial Unicode MS</vt:lpstr>
      <vt:lpstr>quote-cjk-patch</vt:lpstr>
      <vt:lpstr>HelveticaNeue</vt:lpstr>
      <vt:lpstr>Segoe Print</vt:lpstr>
      <vt:lpstr>WPS</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3.How to conclude this article in the third paragraph? How to make it stand out?</vt:lpstr>
      <vt:lpstr>Encouragement/Call to Action</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空白演示</dc:title>
  <dc:creator/>
  <cp:lastModifiedBy>Administrator</cp:lastModifiedBy>
  <cp:revision>169</cp:revision>
  <dcterms:created xsi:type="dcterms:W3CDTF">2019-06-19T02:08:00Z</dcterms:created>
  <dcterms:modified xsi:type="dcterms:W3CDTF">2025-12-08T02:30:16Z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2052-11.8.2.7978</vt:lpwstr>
  </property>
  <property fmtid="{D5CDD505-2E9C-101B-9397-08002B2CF9AE}" pid="3" name="ICV">
    <vt:lpwstr>5932553C8AFE45DA9579DFAF3A96D7CC_11</vt:lpwstr>
  </property>
</Properties>
</file>