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handoutMasterIdLst>
    <p:handoutMasterId r:id="rId33"/>
  </p:handoutMasterIdLst>
  <p:sldIdLst>
    <p:sldId id="519" r:id="rId3"/>
    <p:sldId id="448" r:id="rId4"/>
    <p:sldId id="462" r:id="rId5"/>
    <p:sldId id="472" r:id="rId6"/>
    <p:sldId id="473" r:id="rId7"/>
    <p:sldId id="495" r:id="rId8"/>
    <p:sldId id="471" r:id="rId9"/>
    <p:sldId id="474" r:id="rId10"/>
    <p:sldId id="464" r:id="rId11"/>
    <p:sldId id="483" r:id="rId12"/>
    <p:sldId id="498" r:id="rId13"/>
    <p:sldId id="484" r:id="rId14"/>
    <p:sldId id="488" r:id="rId15"/>
    <p:sldId id="482" r:id="rId16"/>
    <p:sldId id="485" r:id="rId17"/>
    <p:sldId id="480" r:id="rId18"/>
    <p:sldId id="486" r:id="rId19"/>
    <p:sldId id="477" r:id="rId20"/>
    <p:sldId id="493" r:id="rId21"/>
    <p:sldId id="475" r:id="rId22"/>
    <p:sldId id="492" r:id="rId23"/>
    <p:sldId id="499" r:id="rId24"/>
    <p:sldId id="494" r:id="rId25"/>
    <p:sldId id="468" r:id="rId26"/>
    <p:sldId id="491" r:id="rId27"/>
    <p:sldId id="490" r:id="rId28"/>
    <p:sldId id="500" r:id="rId29"/>
    <p:sldId id="461" r:id="rId30"/>
    <p:sldId id="460" r:id="rId31"/>
  </p:sldIdLst>
  <p:sldSz cx="12192000" cy="6858000"/>
  <p:notesSz cx="6858000" cy="9144000"/>
  <p:embeddedFontLst>
    <p:embeddedFont>
      <p:font typeface="思源黑体 CN Light" panose="020B0300000000000000" charset="-122"/>
      <p:regular r:id="rId38"/>
    </p:embeddedFont>
    <p:embeddedFont>
      <p:font typeface="华文行楷" panose="02010800040101010101" charset="-122"/>
      <p:regular r:id="rId39"/>
    </p:embeddedFont>
    <p:embeddedFont>
      <p:font typeface="等线" panose="02010600030101010101"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xxk" initials="z"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D9E2"/>
    <a:srgbClr val="CCEAEF"/>
    <a:srgbClr val="6DC3D2"/>
    <a:srgbClr val="EEDBD5"/>
    <a:srgbClr val="9FC9EB"/>
    <a:srgbClr val="CFDCEF"/>
    <a:srgbClr val="D96D5B"/>
    <a:srgbClr val="87CEC9"/>
    <a:srgbClr val="DDF1F0"/>
    <a:srgbClr val="EAAF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08" d="100"/>
          <a:sy n="108" d="100"/>
        </p:scale>
        <p:origin x="138" y="228"/>
      </p:cViewPr>
      <p:guideLst>
        <p:guide orient="horz" pos="2159"/>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Light" panose="020B0300000000000000" charset="-122"/>
              <a:ea typeface="思源黑体 CN Light" panose="020B0300000000000000" charset="-122"/>
              <a:cs typeface="思源黑体 CN Light" panose="020B03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Light" panose="020B0300000000000000" charset="-122"/>
              </a:rPr>
            </a:fld>
            <a:endParaRPr lang="zh-CN" altLang="en-US">
              <a:cs typeface="思源黑体 CN Light" panose="020B03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Light" panose="020B0300000000000000" charset="-122"/>
              <a:ea typeface="思源黑体 CN Light" panose="020B0300000000000000" charset="-122"/>
              <a:cs typeface="思源黑体 CN Light" panose="020B03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Light" panose="020B0300000000000000" charset="-122"/>
              </a:rPr>
            </a:fld>
            <a:endParaRPr lang="zh-CN" altLang="en-US">
              <a:cs typeface="思源黑体 CN Light" panose="020B03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charset="-122"/>
                <a:ea typeface="思源黑体 CN Light" panose="020B0300000000000000" charset="-122"/>
                <a:cs typeface="思源黑体 CN Light" panose="020B03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charset="-122"/>
                <a:ea typeface="思源黑体 CN Light" panose="020B0300000000000000" charset="-122"/>
                <a:cs typeface="思源黑体 CN Light" panose="020B03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charset="-122"/>
                <a:ea typeface="思源黑体 CN Light" panose="020B0300000000000000" charset="-122"/>
                <a:cs typeface="思源黑体 CN Light" panose="020B03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charset="-122"/>
                <a:ea typeface="思源黑体 CN Light" panose="020B0300000000000000" charset="-122"/>
                <a:cs typeface="思源黑体 CN Light" panose="020B03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1pPr>
    <a:lvl2pPr marL="4572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2pPr>
    <a:lvl3pPr marL="9144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3pPr>
    <a:lvl4pPr marL="13716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4pPr>
    <a:lvl5pPr marL="18288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25"/>
          <p:cNvPicPr>
            <a:picLocks noChangeAspect="1"/>
          </p:cNvPicPr>
          <p:nvPr userDrawn="1"/>
        </p:nvPicPr>
        <p:blipFill>
          <a:blip r:embed="rId2"/>
          <a:srcRect r="16135"/>
          <a:stretch>
            <a:fillRect/>
          </a:stretch>
        </p:blipFill>
        <p:spPr>
          <a:xfrm>
            <a:off x="-635" y="0"/>
            <a:ext cx="12192635" cy="6922135"/>
          </a:xfrm>
          <a:prstGeom prst="rect">
            <a:avLst/>
          </a:prstGeom>
        </p:spPr>
      </p:pic>
      <p:sp>
        <p:nvSpPr>
          <p:cNvPr id="3" name="矩形 2"/>
          <p:cNvSpPr/>
          <p:nvPr userDrawn="1"/>
        </p:nvSpPr>
        <p:spPr>
          <a:xfrm>
            <a:off x="360045" y="288290"/>
            <a:ext cx="11471275" cy="6345555"/>
          </a:xfrm>
          <a:prstGeom prst="rect">
            <a:avLst/>
          </a:prstGeom>
          <a:solidFill>
            <a:schemeClr val="bg1"/>
          </a:solidFill>
          <a:ln w="38100">
            <a:solidFill>
              <a:srgbClr val="6DC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Tree>
  </p:cSld>
  <p:clrMapOvr>
    <a:masterClrMapping/>
  </p:clrMapOvr>
  <p:transition advTm="2000">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advTm="2000">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0" name=""/>
        <p:cNvGrpSpPr/>
        <p:nvPr/>
      </p:nvGrpSpPr>
      <p:grpSpPr/>
    </p:spTree>
  </p:cSld>
  <p:clrMapOvr>
    <a:masterClrMapping/>
  </p:clrMapOvr>
  <p:transition advTm="2000">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0" name=""/>
        <p:cNvGrpSpPr/>
        <p:nvPr/>
      </p:nvGrpSpPr>
      <p:grpSpPr/>
    </p:spTree>
  </p:cSld>
  <p:clrMapOvr>
    <a:masterClrMapping/>
  </p:clrMapOvr>
  <p:transition advTm="2000">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advTm="2000">
    <p:wedge/>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1.xml"/><Relationship Id="rId7" Type="http://schemas.openxmlformats.org/officeDocument/2006/relationships/image" Target="../media/image4.jpeg"/><Relationship Id="rId6" Type="http://schemas.openxmlformats.org/officeDocument/2006/relationships/image" Target="../media/image8.jpe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3.xml"/><Relationship Id="rId4" Type="http://schemas.openxmlformats.org/officeDocument/2006/relationships/image" Target="../media/image4.jpeg"/><Relationship Id="rId3" Type="http://schemas.openxmlformats.org/officeDocument/2006/relationships/tags" Target="../tags/tag82.xml"/><Relationship Id="rId2" Type="http://schemas.openxmlformats.org/officeDocument/2006/relationships/image" Target="../media/image9.jpe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7" Type="http://schemas.openxmlformats.org/officeDocument/2006/relationships/slideLayout" Target="../slideLayouts/slideLayout1.xml"/><Relationship Id="rId16" Type="http://schemas.openxmlformats.org/officeDocument/2006/relationships/tags" Target="../tags/tag94.xml"/><Relationship Id="rId15" Type="http://schemas.openxmlformats.org/officeDocument/2006/relationships/image" Target="../media/image4.jpeg"/><Relationship Id="rId14" Type="http://schemas.openxmlformats.org/officeDocument/2006/relationships/tags" Target="../tags/tag93.xml"/><Relationship Id="rId13" Type="http://schemas.openxmlformats.org/officeDocument/2006/relationships/image" Target="../media/image10.png"/><Relationship Id="rId12" Type="http://schemas.openxmlformats.org/officeDocument/2006/relationships/image" Target="../media/image9.jpeg"/><Relationship Id="rId11" Type="http://schemas.openxmlformats.org/officeDocument/2006/relationships/image" Target="../media/image8.jpeg"/><Relationship Id="rId10" Type="http://schemas.openxmlformats.org/officeDocument/2006/relationships/tags" Target="../tags/tag92.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5.xml"/><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6.xml"/><Relationship Id="rId2" Type="http://schemas.openxmlformats.org/officeDocument/2006/relationships/image" Target="../media/image4.jpe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8" Type="http://schemas.openxmlformats.org/officeDocument/2006/relationships/slideLayout" Target="../slideLayouts/slideLayout1.xml"/><Relationship Id="rId17" Type="http://schemas.openxmlformats.org/officeDocument/2006/relationships/tags" Target="../tags/tag108.xml"/><Relationship Id="rId16" Type="http://schemas.openxmlformats.org/officeDocument/2006/relationships/image" Target="../media/image4.jpeg"/><Relationship Id="rId15" Type="http://schemas.openxmlformats.org/officeDocument/2006/relationships/image" Target="../media/image10.pn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image" Target="../media/image6.png"/><Relationship Id="rId3" Type="http://schemas.openxmlformats.org/officeDocument/2006/relationships/tags" Target="../tags/tag109.xml"/><Relationship Id="rId2" Type="http://schemas.openxmlformats.org/officeDocument/2006/relationships/image" Target="../media/image9.jpeg"/><Relationship Id="rId13" Type="http://schemas.openxmlformats.org/officeDocument/2006/relationships/slideLayout" Target="../slideLayouts/slideLayout1.xml"/><Relationship Id="rId12" Type="http://schemas.openxmlformats.org/officeDocument/2006/relationships/tags" Target="../tags/tag116.xml"/><Relationship Id="rId11" Type="http://schemas.openxmlformats.org/officeDocument/2006/relationships/image" Target="../media/image4.jpeg"/><Relationship Id="rId10" Type="http://schemas.openxmlformats.org/officeDocument/2006/relationships/tags" Target="../tags/tag115.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8" Type="http://schemas.openxmlformats.org/officeDocument/2006/relationships/slideLayout" Target="../slideLayouts/slideLayout1.xml"/><Relationship Id="rId17" Type="http://schemas.openxmlformats.org/officeDocument/2006/relationships/tags" Target="../tags/tag128.xml"/><Relationship Id="rId16" Type="http://schemas.openxmlformats.org/officeDocument/2006/relationships/image" Target="../media/image4.jpeg"/><Relationship Id="rId15" Type="http://schemas.openxmlformats.org/officeDocument/2006/relationships/image" Target="../media/image10.pn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9.xml"/><Relationship Id="rId4" Type="http://schemas.openxmlformats.org/officeDocument/2006/relationships/image" Target="../media/image4.jpe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8" Type="http://schemas.openxmlformats.org/officeDocument/2006/relationships/slideLayout" Target="../slideLayouts/slideLayout1.xml"/><Relationship Id="rId17" Type="http://schemas.openxmlformats.org/officeDocument/2006/relationships/tags" Target="../tags/tag141.xml"/><Relationship Id="rId16" Type="http://schemas.openxmlformats.org/officeDocument/2006/relationships/image" Target="../media/image4.jpeg"/><Relationship Id="rId15" Type="http://schemas.openxmlformats.org/officeDocument/2006/relationships/image" Target="../media/image10.pn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45.xml"/><Relationship Id="rId6" Type="http://schemas.openxmlformats.org/officeDocument/2006/relationships/image" Target="../media/image4.jpeg"/><Relationship Id="rId5" Type="http://schemas.openxmlformats.org/officeDocument/2006/relationships/image" Target="../media/image16.png"/><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8" Type="http://schemas.openxmlformats.org/officeDocument/2006/relationships/slideLayout" Target="../slideLayouts/slideLayout1.xml"/><Relationship Id="rId17" Type="http://schemas.openxmlformats.org/officeDocument/2006/relationships/tags" Target="../tags/tag157.xml"/><Relationship Id="rId16" Type="http://schemas.openxmlformats.org/officeDocument/2006/relationships/image" Target="../media/image4.jpeg"/><Relationship Id="rId15" Type="http://schemas.openxmlformats.org/officeDocument/2006/relationships/image" Target="../media/image10.pn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8.xml"/><Relationship Id="rId4" Type="http://schemas.openxmlformats.org/officeDocument/2006/relationships/image" Target="../media/image4.jpe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8" Type="http://schemas.openxmlformats.org/officeDocument/2006/relationships/slideLayout" Target="../slideLayouts/slideLayout1.xml"/><Relationship Id="rId17" Type="http://schemas.openxmlformats.org/officeDocument/2006/relationships/tags" Target="../tags/tag170.xml"/><Relationship Id="rId16" Type="http://schemas.openxmlformats.org/officeDocument/2006/relationships/image" Target="../media/image4.jpeg"/><Relationship Id="rId15" Type="http://schemas.openxmlformats.org/officeDocument/2006/relationships/image" Target="../media/image10.pn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74.xml"/><Relationship Id="rId6" Type="http://schemas.openxmlformats.org/officeDocument/2006/relationships/image" Target="../media/image4.jpeg"/><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image" Target="../media/image19.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tags" Target="../tags/tag181.xml"/><Relationship Id="rId7" Type="http://schemas.openxmlformats.org/officeDocument/2006/relationships/tags" Target="../tags/tag180.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8" Type="http://schemas.openxmlformats.org/officeDocument/2006/relationships/slideLayout" Target="../slideLayouts/slideLayout1.xml"/><Relationship Id="rId17" Type="http://schemas.openxmlformats.org/officeDocument/2006/relationships/tags" Target="../tags/tag186.xml"/><Relationship Id="rId16" Type="http://schemas.openxmlformats.org/officeDocument/2006/relationships/image" Target="../media/image4.jpeg"/><Relationship Id="rId15" Type="http://schemas.openxmlformats.org/officeDocument/2006/relationships/image" Target="../media/image10.pn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tags" Target="../tags/tag185.xml"/><Relationship Id="rId11" Type="http://schemas.openxmlformats.org/officeDocument/2006/relationships/tags" Target="../tags/tag184.xml"/><Relationship Id="rId10" Type="http://schemas.openxmlformats.org/officeDocument/2006/relationships/tags" Target="../tags/tag183.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87.xml"/><Relationship Id="rId4" Type="http://schemas.openxmlformats.org/officeDocument/2006/relationships/image" Target="../media/image4.jpe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8" Type="http://schemas.openxmlformats.org/officeDocument/2006/relationships/slideLayout" Target="../slideLayouts/slideLayout1.xml"/><Relationship Id="rId17" Type="http://schemas.openxmlformats.org/officeDocument/2006/relationships/tags" Target="../tags/tag199.xml"/><Relationship Id="rId16" Type="http://schemas.openxmlformats.org/officeDocument/2006/relationships/image" Target="../media/image4.jpeg"/><Relationship Id="rId15" Type="http://schemas.openxmlformats.org/officeDocument/2006/relationships/image" Target="../media/image10.pn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00.xml"/><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01.xml"/><Relationship Id="rId2" Type="http://schemas.openxmlformats.org/officeDocument/2006/relationships/image" Target="../media/image23.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2" Type="http://schemas.openxmlformats.org/officeDocument/2006/relationships/slideLayout" Target="../slideLayouts/slideLayout1.xml"/><Relationship Id="rId51" Type="http://schemas.openxmlformats.org/officeDocument/2006/relationships/tags" Target="../tags/tag50.xml"/><Relationship Id="rId50" Type="http://schemas.openxmlformats.org/officeDocument/2006/relationships/image" Target="../media/image4.jpeg"/><Relationship Id="rId5" Type="http://schemas.openxmlformats.org/officeDocument/2006/relationships/tags" Target="../tags/tag6.xml"/><Relationship Id="rId49" Type="http://schemas.openxmlformats.org/officeDocument/2006/relationships/image" Target="../media/image7.jpeg"/><Relationship Id="rId48" Type="http://schemas.openxmlformats.org/officeDocument/2006/relationships/tags" Target="../tags/tag49.xml"/><Relationship Id="rId47" Type="http://schemas.openxmlformats.org/officeDocument/2006/relationships/tags" Target="../tags/tag48.xml"/><Relationship Id="rId46" Type="http://schemas.openxmlformats.org/officeDocument/2006/relationships/tags" Target="../tags/tag47.xml"/><Relationship Id="rId45" Type="http://schemas.openxmlformats.org/officeDocument/2006/relationships/tags" Target="../tags/tag46.xml"/><Relationship Id="rId44" Type="http://schemas.openxmlformats.org/officeDocument/2006/relationships/tags" Target="../tags/tag45.xml"/><Relationship Id="rId43" Type="http://schemas.openxmlformats.org/officeDocument/2006/relationships/tags" Target="../tags/tag44.xml"/><Relationship Id="rId42" Type="http://schemas.openxmlformats.org/officeDocument/2006/relationships/tags" Target="../tags/tag43.xml"/><Relationship Id="rId41" Type="http://schemas.openxmlformats.org/officeDocument/2006/relationships/tags" Target="../tags/tag42.xml"/><Relationship Id="rId40" Type="http://schemas.openxmlformats.org/officeDocument/2006/relationships/tags" Target="../tags/tag41.xml"/><Relationship Id="rId4" Type="http://schemas.openxmlformats.org/officeDocument/2006/relationships/tags" Target="../tags/tag5.xml"/><Relationship Id="rId39" Type="http://schemas.openxmlformats.org/officeDocument/2006/relationships/tags" Target="../tags/tag40.xml"/><Relationship Id="rId38" Type="http://schemas.openxmlformats.org/officeDocument/2006/relationships/tags" Target="../tags/tag39.xml"/><Relationship Id="rId37" Type="http://schemas.openxmlformats.org/officeDocument/2006/relationships/tags" Target="../tags/tag38.xml"/><Relationship Id="rId36" Type="http://schemas.openxmlformats.org/officeDocument/2006/relationships/tags" Target="../tags/tag37.xml"/><Relationship Id="rId35" Type="http://schemas.openxmlformats.org/officeDocument/2006/relationships/tags" Target="../tags/tag36.xml"/><Relationship Id="rId34" Type="http://schemas.openxmlformats.org/officeDocument/2006/relationships/tags" Target="../tags/tag35.xml"/><Relationship Id="rId33" Type="http://schemas.openxmlformats.org/officeDocument/2006/relationships/tags" Target="../tags/tag34.xml"/><Relationship Id="rId32" Type="http://schemas.openxmlformats.org/officeDocument/2006/relationships/tags" Target="../tags/tag33.xml"/><Relationship Id="rId31" Type="http://schemas.openxmlformats.org/officeDocument/2006/relationships/tags" Target="../tags/tag32.xml"/><Relationship Id="rId30" Type="http://schemas.openxmlformats.org/officeDocument/2006/relationships/tags" Target="../tags/tag31.xml"/><Relationship Id="rId3" Type="http://schemas.openxmlformats.org/officeDocument/2006/relationships/tags" Target="../tags/tag4.xml"/><Relationship Id="rId29" Type="http://schemas.openxmlformats.org/officeDocument/2006/relationships/tags" Target="../tags/tag30.xml"/><Relationship Id="rId28" Type="http://schemas.openxmlformats.org/officeDocument/2006/relationships/tags" Target="../tags/tag29.xml"/><Relationship Id="rId27" Type="http://schemas.openxmlformats.org/officeDocument/2006/relationships/tags" Target="../tags/tag28.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1.xml"/><Relationship Id="rId2" Type="http://schemas.openxmlformats.org/officeDocument/2006/relationships/image" Target="../media/image4.jpe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8" Type="http://schemas.openxmlformats.org/officeDocument/2006/relationships/slideLayout" Target="../slideLayouts/slideLayout1.xml"/><Relationship Id="rId17" Type="http://schemas.openxmlformats.org/officeDocument/2006/relationships/tags" Target="../tags/tag63.xml"/><Relationship Id="rId16" Type="http://schemas.openxmlformats.org/officeDocument/2006/relationships/image" Target="../media/image4.jpeg"/><Relationship Id="rId15" Type="http://schemas.openxmlformats.org/officeDocument/2006/relationships/image" Target="../media/image10.pn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image" Target="../media/image4.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9.jpeg"/><Relationship Id="rId18" Type="http://schemas.openxmlformats.org/officeDocument/2006/relationships/slideLayout" Target="../slideLayouts/slideLayout1.xml"/><Relationship Id="rId17" Type="http://schemas.openxmlformats.org/officeDocument/2006/relationships/tags" Target="../tags/tag79.xml"/><Relationship Id="rId16" Type="http://schemas.openxmlformats.org/officeDocument/2006/relationships/image" Target="../media/image4.jpeg"/><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0.xml"/><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2" name="图片 6" descr="logo横版 png"/>
          <p:cNvPicPr>
            <a:picLocks noChangeAspect="1"/>
          </p:cNvPicPr>
          <p:nvPr userDrawn="1"/>
        </p:nvPicPr>
        <p:blipFill>
          <a:blip r:embed="rId3"/>
          <a:stretch>
            <a:fillRect/>
          </a:stretch>
        </p:blipFill>
        <p:spPr>
          <a:xfrm>
            <a:off x="11477625" y="92075"/>
            <a:ext cx="608013" cy="642938"/>
          </a:xfrm>
          <a:prstGeom prst="rect">
            <a:avLst/>
          </a:prstGeom>
          <a:noFill/>
          <a:ln w="9525">
            <a:noFill/>
          </a:ln>
        </p:spPr>
      </p:pic>
    </p:spTree>
    <p:custDataLst>
      <p:tags r:id="rId4"/>
    </p:custDataLst>
  </p:cSld>
  <p:clrMapOvr>
    <a:masterClrMapping/>
  </p:clrMapOvr>
  <p:transition advTm="2000">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94005"/>
            <a:ext cx="11622405" cy="6353175"/>
          </a:xfrm>
          <a:prstGeom prst="rect">
            <a:avLst/>
          </a:prstGeom>
        </p:spPr>
      </p:pic>
      <p:sp>
        <p:nvSpPr>
          <p:cNvPr id="25" name="圆角矩形 24"/>
          <p:cNvSpPr/>
          <p:nvPr/>
        </p:nvSpPr>
        <p:spPr>
          <a:xfrm>
            <a:off x="2213610" y="29400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续写触发点</a:t>
            </a:r>
            <a:r>
              <a:rPr lang="en-US" altLang="zh-CN" sz="3200">
                <a:solidFill>
                  <a:srgbClr val="FF0000"/>
                </a:solidFill>
                <a:latin typeface="宋体" panose="02010600030101010101" pitchFamily="2" charset="-122"/>
                <a:ea typeface="宋体" panose="02010600030101010101" pitchFamily="2" charset="-122"/>
              </a:rPr>
              <a:t> + </a:t>
            </a:r>
            <a:r>
              <a:rPr lang="zh-CN" altLang="en-US" sz="3200">
                <a:solidFill>
                  <a:srgbClr val="FF0000"/>
                </a:solidFill>
                <a:latin typeface="宋体" panose="02010600030101010101" pitchFamily="2" charset="-122"/>
                <a:ea typeface="宋体" panose="02010600030101010101" pitchFamily="2" charset="-122"/>
              </a:rPr>
              <a:t>核心矛盾</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6" name="图片 5" descr="t0423a6be7b78e8cc71"/>
          <p:cNvPicPr>
            <a:picLocks noChangeAspect="1"/>
          </p:cNvPicPr>
          <p:nvPr/>
        </p:nvPicPr>
        <p:blipFill>
          <a:blip r:embed="rId2"/>
          <a:stretch>
            <a:fillRect/>
          </a:stretch>
        </p:blipFill>
        <p:spPr>
          <a:xfrm>
            <a:off x="9072245" y="294005"/>
            <a:ext cx="712470" cy="712470"/>
          </a:xfrm>
          <a:prstGeom prst="rect">
            <a:avLst/>
          </a:prstGeom>
        </p:spPr>
      </p:pic>
      <p:pic>
        <p:nvPicPr>
          <p:cNvPr id="3" name="图片 2" descr="t0423a6be7b78e8cc71"/>
          <p:cNvPicPr>
            <a:picLocks noChangeAspect="1"/>
          </p:cNvPicPr>
          <p:nvPr/>
        </p:nvPicPr>
        <p:blipFill>
          <a:blip r:embed="rId2"/>
          <a:stretch>
            <a:fillRect/>
          </a:stretch>
        </p:blipFill>
        <p:spPr>
          <a:xfrm>
            <a:off x="2594610" y="294005"/>
            <a:ext cx="712470" cy="712470"/>
          </a:xfrm>
          <a:prstGeom prst="rect">
            <a:avLst/>
          </a:prstGeom>
        </p:spPr>
      </p:pic>
      <p:graphicFrame>
        <p:nvGraphicFramePr>
          <p:cNvPr id="5" name="表格 4"/>
          <p:cNvGraphicFramePr/>
          <p:nvPr/>
        </p:nvGraphicFramePr>
        <p:xfrm>
          <a:off x="552450" y="1120775"/>
          <a:ext cx="8559800" cy="5409565"/>
        </p:xfrm>
        <a:graphic>
          <a:graphicData uri="http://schemas.openxmlformats.org/drawingml/2006/table">
            <a:tbl>
              <a:tblPr firstRow="1" bandRow="1">
                <a:tableStyleId>{5C22544A-7EE6-4342-B048-85BDC9FD1C3A}</a:tableStyleId>
              </a:tblPr>
              <a:tblGrid>
                <a:gridCol w="5418455"/>
                <a:gridCol w="3141345"/>
              </a:tblGrid>
              <a:tr h="520065">
                <a:tc gridSpan="2">
                  <a:txBody>
                    <a:bodyPr/>
                    <a:p>
                      <a:pPr algn="ctr">
                        <a:buClrTx/>
                        <a:buSzTx/>
                        <a:buFontTx/>
                        <a:buNone/>
                      </a:pPr>
                      <a:r>
                        <a:rPr lang="zh-CN" altLang="en-US" sz="2800">
                          <a:solidFill>
                            <a:schemeClr val="tx1"/>
                          </a:solidFill>
                          <a:latin typeface="宋体" panose="02010600030101010101" pitchFamily="2" charset="-122"/>
                          <a:ea typeface="宋体" panose="02010600030101010101" pitchFamily="2" charset="-122"/>
                          <a:sym typeface="+mn-ea"/>
                        </a:rPr>
                        <a:t>续写触发点</a:t>
                      </a:r>
                      <a:r>
                        <a:rPr lang="en-US" altLang="zh-CN" sz="2800">
                          <a:solidFill>
                            <a:schemeClr val="tx1"/>
                          </a:solidFill>
                          <a:latin typeface="宋体" panose="02010600030101010101" pitchFamily="2" charset="-122"/>
                          <a:ea typeface="宋体" panose="02010600030101010101" pitchFamily="2" charset="-122"/>
                          <a:sym typeface="+mn-ea"/>
                        </a:rPr>
                        <a:t> + </a:t>
                      </a:r>
                      <a:r>
                        <a:rPr lang="zh-CN" altLang="en-US" sz="2800">
                          <a:solidFill>
                            <a:schemeClr val="tx1"/>
                          </a:solidFill>
                          <a:latin typeface="宋体" panose="02010600030101010101" pitchFamily="2" charset="-122"/>
                          <a:ea typeface="宋体" panose="02010600030101010101" pitchFamily="2" charset="-122"/>
                          <a:sym typeface="+mn-ea"/>
                        </a:rPr>
                        <a:t>核心矛盾</a:t>
                      </a: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15620">
                <a:tc>
                  <a:txBody>
                    <a:bodyPr/>
                    <a:p>
                      <a:pPr algn="ctr">
                        <a:buNone/>
                      </a:pPr>
                      <a:r>
                        <a:rPr lang="zh-CN" altLang="en-US" sz="2400">
                          <a:solidFill>
                            <a:schemeClr val="tx1"/>
                          </a:solidFill>
                          <a:latin typeface="宋体" panose="02010600030101010101" pitchFamily="2" charset="-122"/>
                          <a:ea typeface="宋体" panose="02010600030101010101" pitchFamily="2" charset="-122"/>
                          <a:sym typeface="+mn-ea"/>
                        </a:rPr>
                        <a:t>续写触发点</a:t>
                      </a:r>
                      <a:r>
                        <a:rPr lang="en-US" altLang="zh-CN" sz="2400">
                          <a:solidFill>
                            <a:schemeClr val="tx1"/>
                          </a:solidFill>
                          <a:latin typeface="宋体" panose="02010600030101010101" pitchFamily="2" charset="-122"/>
                          <a:ea typeface="宋体" panose="02010600030101010101" pitchFamily="2" charset="-122"/>
                          <a:sym typeface="+mn-ea"/>
                        </a:rPr>
                        <a:t> </a:t>
                      </a:r>
                      <a:endParaRPr lang="zh-CN" altLang="en-US" sz="2400">
                        <a:solidFill>
                          <a:schemeClr val="tx1"/>
                        </a:solidFill>
                        <a:latin typeface="宋体" panose="02010600030101010101" pitchFamily="2" charset="-122"/>
                        <a:ea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2400">
                          <a:solidFill>
                            <a:schemeClr val="tx1"/>
                          </a:solidFill>
                          <a:latin typeface="宋体" panose="02010600030101010101" pitchFamily="2" charset="-122"/>
                          <a:ea typeface="宋体" panose="02010600030101010101" pitchFamily="2" charset="-122"/>
                          <a:sym typeface="+mn-ea"/>
                        </a:rPr>
                        <a:t>核心矛盾</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373880">
                <a:tc>
                  <a:txBody>
                    <a:bodyPr/>
                    <a:p>
                      <a:pPr algn="just">
                        <a:buNone/>
                      </a:pPr>
                      <a:r>
                        <a:rPr lang="en-US" altLang="zh-CN" sz="2800">
                          <a:solidFill>
                            <a:schemeClr val="tx1"/>
                          </a:solidFill>
                          <a:latin typeface="Times New Roman" panose="02020603050405020304" charset="0"/>
                          <a:cs typeface="Times New Roman" panose="02020603050405020304" charset="0"/>
                        </a:rPr>
                        <a:t>Paragraph 1: After checking the route to the farm, we set off with a bag of treats.</a:t>
                      </a:r>
                      <a:endParaRPr lang="en-US" altLang="zh-CN" sz="2800">
                        <a:solidFill>
                          <a:schemeClr val="tx1"/>
                        </a:solidFill>
                        <a:latin typeface="Times New Roman" panose="02020603050405020304" charset="0"/>
                        <a:cs typeface="Times New Roman" panose="02020603050405020304" charset="0"/>
                      </a:endParaRPr>
                    </a:p>
                    <a:p>
                      <a:pPr>
                        <a:buNone/>
                      </a:pPr>
                      <a:endParaRPr lang="en-US" altLang="zh-CN" sz="2800">
                        <a:solidFill>
                          <a:schemeClr val="tx1"/>
                        </a:solidFill>
                        <a:latin typeface="Times New Roman" panose="02020603050405020304" charset="0"/>
                        <a:cs typeface="Times New Roman" panose="02020603050405020304" charset="0"/>
                      </a:endParaRPr>
                    </a:p>
                    <a:p>
                      <a:pPr>
                        <a:buNone/>
                      </a:pPr>
                      <a:endParaRPr lang="en-US" altLang="zh-CN" sz="2800">
                        <a:solidFill>
                          <a:schemeClr val="tx1"/>
                        </a:solidFill>
                        <a:latin typeface="Times New Roman" panose="02020603050405020304" charset="0"/>
                        <a:cs typeface="Times New Roman" panose="02020603050405020304" charset="0"/>
                      </a:endParaRPr>
                    </a:p>
                    <a:p>
                      <a:pPr algn="dist">
                        <a:buNone/>
                      </a:pPr>
                      <a:r>
                        <a:rPr lang="en-US" altLang="zh-CN" sz="2800">
                          <a:solidFill>
                            <a:schemeClr val="tx1"/>
                          </a:solidFill>
                          <a:latin typeface="Times New Roman" panose="02020603050405020304" charset="0"/>
                          <a:cs typeface="Times New Roman" panose="02020603050405020304" charset="0"/>
                        </a:rPr>
                        <a:t>Paragraph 2: Suddenly, we realized there was only one Oreo left and it was impossible to find more food.</a:t>
                      </a:r>
                      <a:endParaRPr lang="en-US" altLang="zh-CN" sz="2800">
                        <a:solidFill>
                          <a:schemeClr val="tx1"/>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pic>
        <p:nvPicPr>
          <p:cNvPr id="8" name="图片 7"/>
          <p:cNvPicPr>
            <a:picLocks noChangeAspect="1"/>
          </p:cNvPicPr>
          <p:nvPr/>
        </p:nvPicPr>
        <p:blipFill>
          <a:blip r:embed="rId3"/>
          <a:stretch>
            <a:fillRect/>
          </a:stretch>
        </p:blipFill>
        <p:spPr>
          <a:xfrm rot="1140000">
            <a:off x="6847840" y="2216150"/>
            <a:ext cx="1261745" cy="1284605"/>
          </a:xfrm>
          <a:prstGeom prst="rect">
            <a:avLst/>
          </a:prstGeom>
        </p:spPr>
      </p:pic>
      <p:pic>
        <p:nvPicPr>
          <p:cNvPr id="10" name="图片 9" descr="猪的意外出现及送回"/>
          <p:cNvPicPr>
            <a:picLocks noChangeAspect="1"/>
          </p:cNvPicPr>
          <p:nvPr/>
        </p:nvPicPr>
        <p:blipFill>
          <a:blip r:embed="rId4"/>
          <a:stretch>
            <a:fillRect/>
          </a:stretch>
        </p:blipFill>
        <p:spPr>
          <a:xfrm>
            <a:off x="4200525" y="3540760"/>
            <a:ext cx="887095" cy="710565"/>
          </a:xfrm>
          <a:prstGeom prst="rect">
            <a:avLst/>
          </a:prstGeom>
        </p:spPr>
      </p:pic>
      <p:pic>
        <p:nvPicPr>
          <p:cNvPr id="11" name="图片 10" descr="t0423a6be7b78e8cc71"/>
          <p:cNvPicPr>
            <a:picLocks noChangeAspect="1"/>
          </p:cNvPicPr>
          <p:nvPr/>
        </p:nvPicPr>
        <p:blipFill>
          <a:blip r:embed="rId2"/>
          <a:stretch>
            <a:fillRect/>
          </a:stretch>
        </p:blipFill>
        <p:spPr>
          <a:xfrm>
            <a:off x="728345" y="3540760"/>
            <a:ext cx="898525" cy="773430"/>
          </a:xfrm>
          <a:prstGeom prst="rect">
            <a:avLst/>
          </a:prstGeom>
        </p:spPr>
      </p:pic>
      <p:pic>
        <p:nvPicPr>
          <p:cNvPr id="12" name="图片 11"/>
          <p:cNvPicPr>
            <a:picLocks noChangeAspect="1"/>
          </p:cNvPicPr>
          <p:nvPr/>
        </p:nvPicPr>
        <p:blipFill>
          <a:blip r:embed="rId5"/>
          <a:stretch>
            <a:fillRect/>
          </a:stretch>
        </p:blipFill>
        <p:spPr>
          <a:xfrm>
            <a:off x="2406015" y="3429000"/>
            <a:ext cx="901700" cy="904875"/>
          </a:xfrm>
          <a:prstGeom prst="rect">
            <a:avLst/>
          </a:prstGeom>
        </p:spPr>
      </p:pic>
      <p:sp>
        <p:nvSpPr>
          <p:cNvPr id="29" name="圆角矩形 28"/>
          <p:cNvSpPr/>
          <p:nvPr/>
        </p:nvSpPr>
        <p:spPr>
          <a:xfrm>
            <a:off x="728345" y="3493770"/>
            <a:ext cx="5026025" cy="7645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800">
                <a:solidFill>
                  <a:schemeClr val="tx1"/>
                </a:solidFill>
                <a:latin typeface="Times New Roman" panose="02020603050405020304"/>
                <a:ea typeface="宋体" panose="02010600030101010101" pitchFamily="2" charset="-122"/>
                <a:sym typeface="+mn-ea"/>
              </a:rPr>
              <a:t>We set off with “enough” Oreos. </a:t>
            </a:r>
            <a:endParaRPr lang="en-US" altLang="zh-CN" sz="2800">
              <a:solidFill>
                <a:schemeClr val="tx1"/>
              </a:solidFill>
              <a:latin typeface="Times New Roman" panose="02020603050405020304"/>
              <a:ea typeface="宋体" panose="02010600030101010101" pitchFamily="2" charset="-122"/>
              <a:sym typeface="+mn-ea"/>
            </a:endParaRPr>
          </a:p>
        </p:txBody>
      </p:sp>
      <p:cxnSp>
        <p:nvCxnSpPr>
          <p:cNvPr id="15" name="直接连接符 14"/>
          <p:cNvCxnSpPr/>
          <p:nvPr/>
        </p:nvCxnSpPr>
        <p:spPr>
          <a:xfrm>
            <a:off x="2196465" y="5197475"/>
            <a:ext cx="2764155" cy="0"/>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16" name="圆角矩形 15"/>
          <p:cNvSpPr/>
          <p:nvPr/>
        </p:nvSpPr>
        <p:spPr>
          <a:xfrm>
            <a:off x="6096000" y="3486785"/>
            <a:ext cx="2894965" cy="223520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zh-CN" altLang="en-US" sz="2800">
                <a:solidFill>
                  <a:schemeClr val="tx1"/>
                </a:solidFill>
                <a:latin typeface="Times New Roman" panose="02020603050405020304"/>
                <a:ea typeface="宋体" panose="02010600030101010101" pitchFamily="2" charset="-122"/>
                <a:sym typeface="+mn-ea"/>
              </a:rPr>
              <a:t>如何用仅剩的一块奥利奥护送贪吃的小猪凯文到农场？</a:t>
            </a:r>
            <a:endParaRPr lang="zh-CN" altLang="en-US" sz="2800">
              <a:solidFill>
                <a:schemeClr val="tx1"/>
              </a:solidFill>
              <a:latin typeface="Times New Roman" panose="02020603050405020304"/>
              <a:ea typeface="宋体" panose="02010600030101010101" pitchFamily="2" charset="-122"/>
              <a:sym typeface="+mn-ea"/>
            </a:endParaRPr>
          </a:p>
        </p:txBody>
      </p:sp>
      <p:pic>
        <p:nvPicPr>
          <p:cNvPr id="17" name="图片 16"/>
          <p:cNvPicPr>
            <a:picLocks noChangeAspect="1"/>
          </p:cNvPicPr>
          <p:nvPr/>
        </p:nvPicPr>
        <p:blipFill>
          <a:blip r:embed="rId5"/>
          <a:stretch>
            <a:fillRect/>
          </a:stretch>
        </p:blipFill>
        <p:spPr>
          <a:xfrm>
            <a:off x="9492615" y="3493770"/>
            <a:ext cx="2115185" cy="2418715"/>
          </a:xfrm>
          <a:prstGeom prst="rect">
            <a:avLst/>
          </a:prstGeom>
        </p:spPr>
      </p:pic>
      <p:cxnSp>
        <p:nvCxnSpPr>
          <p:cNvPr id="18" name="直接连接符 17"/>
          <p:cNvCxnSpPr/>
          <p:nvPr/>
        </p:nvCxnSpPr>
        <p:spPr>
          <a:xfrm flipV="1">
            <a:off x="1339850" y="5605145"/>
            <a:ext cx="4480560" cy="12065"/>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pic>
        <p:nvPicPr>
          <p:cNvPr id="4" name="图片 3" descr="t0433346aa3e0e56805"/>
          <p:cNvPicPr>
            <a:picLocks noChangeAspect="1"/>
          </p:cNvPicPr>
          <p:nvPr/>
        </p:nvPicPr>
        <p:blipFill>
          <a:blip r:embed="rId6"/>
          <a:stretch>
            <a:fillRect/>
          </a:stretch>
        </p:blipFill>
        <p:spPr>
          <a:xfrm>
            <a:off x="9406890" y="1426845"/>
            <a:ext cx="2075180" cy="1815465"/>
          </a:xfrm>
          <a:prstGeom prst="rect">
            <a:avLst/>
          </a:prstGeom>
        </p:spPr>
      </p:pic>
      <p:pic>
        <p:nvPicPr>
          <p:cNvPr id="5124" name="图片 6" descr="logo横版 png"/>
          <p:cNvPicPr>
            <a:picLocks noChangeAspect="1"/>
          </p:cNvPicPr>
          <p:nvPr userDrawn="1"/>
        </p:nvPicPr>
        <p:blipFill>
          <a:blip r:embed="rId7"/>
          <a:stretch>
            <a:fillRect/>
          </a:stretch>
        </p:blipFill>
        <p:spPr>
          <a:xfrm>
            <a:off x="11477625" y="92075"/>
            <a:ext cx="608013" cy="642938"/>
          </a:xfrm>
          <a:prstGeom prst="rect">
            <a:avLst/>
          </a:prstGeom>
          <a:noFill/>
          <a:ln w="9525">
            <a:noFill/>
          </a:ln>
        </p:spPr>
      </p:pic>
    </p:spTree>
    <p:custDataLst>
      <p:tags r:id="rId8"/>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 calcmode="lin" valueType="num">
                                      <p:cBhvr>
                                        <p:cTn id="43" dur="500" fill="hold"/>
                                        <p:tgtEl>
                                          <p:spTgt spid="29"/>
                                        </p:tgtEl>
                                        <p:attrNameLst>
                                          <p:attrName>style.rotation</p:attrName>
                                        </p:attrNameLst>
                                      </p:cBhvr>
                                      <p:tavLst>
                                        <p:tav tm="0">
                                          <p:val>
                                            <p:fltVal val="360"/>
                                          </p:val>
                                        </p:tav>
                                        <p:tav tm="100000">
                                          <p:val>
                                            <p:fltVal val="0"/>
                                          </p:val>
                                        </p:tav>
                                      </p:tavLst>
                                    </p:anim>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 calcmode="lin" valueType="num">
                                      <p:cBhvr>
                                        <p:cTn id="51" dur="500" fill="hold"/>
                                        <p:tgtEl>
                                          <p:spTgt spid="18"/>
                                        </p:tgtEl>
                                        <p:attrNameLst>
                                          <p:attrName>style.rotation</p:attrName>
                                        </p:attrNameLst>
                                      </p:cBhvr>
                                      <p:tavLst>
                                        <p:tav tm="0">
                                          <p:val>
                                            <p:fltVal val="360"/>
                                          </p:val>
                                        </p:tav>
                                        <p:tav tm="100000">
                                          <p:val>
                                            <p:fltVal val="0"/>
                                          </p:val>
                                        </p:tav>
                                      </p:tavLst>
                                    </p:anim>
                                    <p:animEffect transition="in" filter="fade">
                                      <p:cBhvr>
                                        <p:cTn id="52" dur="500"/>
                                        <p:tgtEl>
                                          <p:spTgt spid="18"/>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360"/>
                                          </p:val>
                                        </p:tav>
                                        <p:tav tm="100000">
                                          <p:val>
                                            <p:fltVal val="0"/>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 calcmode="lin" valueType="num">
                                      <p:cBhvr>
                                        <p:cTn id="65" dur="500" fill="hold"/>
                                        <p:tgtEl>
                                          <p:spTgt spid="16"/>
                                        </p:tgtEl>
                                        <p:attrNameLst>
                                          <p:attrName>style.rotation</p:attrName>
                                        </p:attrNameLst>
                                      </p:cBhvr>
                                      <p:tavLst>
                                        <p:tav tm="0">
                                          <p:val>
                                            <p:fltVal val="360"/>
                                          </p:val>
                                        </p:tav>
                                        <p:tav tm="100000">
                                          <p:val>
                                            <p:fltVal val="0"/>
                                          </p:val>
                                        </p:tav>
                                      </p:tavLst>
                                    </p:anim>
                                    <p:animEffect transition="in" filter="fade">
                                      <p:cBhvr>
                                        <p:cTn id="66" dur="500"/>
                                        <p:tgtEl>
                                          <p:spTgt spid="16"/>
                                        </p:tgtEl>
                                      </p:cBhvr>
                                    </p:animEffect>
                                  </p:childTnLst>
                                </p:cTn>
                              </p:par>
                              <p:par>
                                <p:cTn id="67" presetID="49" presetClass="entr" presetSubtype="0" decel="10000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 calcmode="lin" valueType="num">
                                      <p:cBhvr>
                                        <p:cTn id="71" dur="500" fill="hold"/>
                                        <p:tgtEl>
                                          <p:spTgt spid="17"/>
                                        </p:tgtEl>
                                        <p:attrNameLst>
                                          <p:attrName>style.rotation</p:attrName>
                                        </p:attrNameLst>
                                      </p:cBhvr>
                                      <p:tavLst>
                                        <p:tav tm="0">
                                          <p:val>
                                            <p:fltVal val="360"/>
                                          </p:val>
                                        </p:tav>
                                        <p:tav tm="100000">
                                          <p:val>
                                            <p:fltVal val="0"/>
                                          </p:val>
                                        </p:tav>
                                      </p:tavLst>
                                    </p:anim>
                                    <p:animEffect transition="in" filter="fade">
                                      <p:cBhvr>
                                        <p:cTn id="72" dur="500"/>
                                        <p:tgtEl>
                                          <p:spTgt spid="17"/>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500" fill="hold"/>
                                        <p:tgtEl>
                                          <p:spTgt spid="4"/>
                                        </p:tgtEl>
                                        <p:attrNameLst>
                                          <p:attrName>ppt_w</p:attrName>
                                        </p:attrNameLst>
                                      </p:cBhvr>
                                      <p:tavLst>
                                        <p:tav tm="0">
                                          <p:val>
                                            <p:fltVal val="0"/>
                                          </p:val>
                                        </p:tav>
                                        <p:tav tm="100000">
                                          <p:val>
                                            <p:strVal val="#ppt_w"/>
                                          </p:val>
                                        </p:tav>
                                      </p:tavLst>
                                    </p:anim>
                                    <p:anim calcmode="lin" valueType="num">
                                      <p:cBhvr>
                                        <p:cTn id="76" dur="500" fill="hold"/>
                                        <p:tgtEl>
                                          <p:spTgt spid="4"/>
                                        </p:tgtEl>
                                        <p:attrNameLst>
                                          <p:attrName>ppt_h</p:attrName>
                                        </p:attrNameLst>
                                      </p:cBhvr>
                                      <p:tavLst>
                                        <p:tav tm="0">
                                          <p:val>
                                            <p:fltVal val="0"/>
                                          </p:val>
                                        </p:tav>
                                        <p:tav tm="100000">
                                          <p:val>
                                            <p:strVal val="#ppt_h"/>
                                          </p:val>
                                        </p:tav>
                                      </p:tavLst>
                                    </p:anim>
                                    <p:anim calcmode="lin" valueType="num">
                                      <p:cBhvr>
                                        <p:cTn id="77" dur="500" fill="hold"/>
                                        <p:tgtEl>
                                          <p:spTgt spid="4"/>
                                        </p:tgtEl>
                                        <p:attrNameLst>
                                          <p:attrName>style.rotation</p:attrName>
                                        </p:attrNameLst>
                                      </p:cBhvr>
                                      <p:tavLst>
                                        <p:tav tm="0">
                                          <p:val>
                                            <p:fltVal val="360"/>
                                          </p:val>
                                        </p:tav>
                                        <p:tav tm="100000">
                                          <p:val>
                                            <p:fltVal val="0"/>
                                          </p:val>
                                        </p:tav>
                                      </p:tavLst>
                                    </p:anim>
                                    <p:animEffect transition="in" filter="fade">
                                      <p:cBhvr>
                                        <p:cTn id="7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94005"/>
            <a:ext cx="11622405" cy="6353175"/>
          </a:xfrm>
          <a:prstGeom prst="rect">
            <a:avLst/>
          </a:prstGeom>
        </p:spPr>
      </p:pic>
      <p:sp>
        <p:nvSpPr>
          <p:cNvPr id="25" name="圆角矩形 24"/>
          <p:cNvSpPr/>
          <p:nvPr/>
        </p:nvSpPr>
        <p:spPr>
          <a:xfrm>
            <a:off x="2213610" y="29400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思路点拨</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6" name="图片 5" descr="t0423a6be7b78e8cc71"/>
          <p:cNvPicPr>
            <a:picLocks noChangeAspect="1"/>
          </p:cNvPicPr>
          <p:nvPr/>
        </p:nvPicPr>
        <p:blipFill>
          <a:blip r:embed="rId2"/>
          <a:stretch>
            <a:fillRect/>
          </a:stretch>
        </p:blipFill>
        <p:spPr>
          <a:xfrm>
            <a:off x="9072245" y="294005"/>
            <a:ext cx="712470" cy="712470"/>
          </a:xfrm>
          <a:prstGeom prst="rect">
            <a:avLst/>
          </a:prstGeom>
        </p:spPr>
      </p:pic>
      <p:pic>
        <p:nvPicPr>
          <p:cNvPr id="3" name="图片 2" descr="t0423a6be7b78e8cc71"/>
          <p:cNvPicPr>
            <a:picLocks noChangeAspect="1"/>
          </p:cNvPicPr>
          <p:nvPr/>
        </p:nvPicPr>
        <p:blipFill>
          <a:blip r:embed="rId2"/>
          <a:stretch>
            <a:fillRect/>
          </a:stretch>
        </p:blipFill>
        <p:spPr>
          <a:xfrm>
            <a:off x="2594610" y="294005"/>
            <a:ext cx="712470" cy="712470"/>
          </a:xfrm>
          <a:prstGeom prst="rect">
            <a:avLst/>
          </a:prstGeom>
        </p:spPr>
      </p:pic>
      <p:graphicFrame>
        <p:nvGraphicFramePr>
          <p:cNvPr id="4" name="表格 3"/>
          <p:cNvGraphicFramePr/>
          <p:nvPr>
            <p:custDataLst>
              <p:tags r:id="rId3"/>
            </p:custDataLst>
          </p:nvPr>
        </p:nvGraphicFramePr>
        <p:xfrm>
          <a:off x="281305" y="1006475"/>
          <a:ext cx="11569065" cy="5821680"/>
        </p:xfrm>
        <a:graphic>
          <a:graphicData uri="http://schemas.openxmlformats.org/drawingml/2006/table">
            <a:tbl>
              <a:tblPr firstRow="1" bandRow="1">
                <a:tableStyleId>{5C22544A-7EE6-4342-B048-85BDC9FD1C3A}</a:tableStyleId>
              </a:tblPr>
              <a:tblGrid>
                <a:gridCol w="3055620"/>
                <a:gridCol w="8513445"/>
              </a:tblGrid>
              <a:tr h="518160">
                <a:tc>
                  <a:txBody>
                    <a:bodyPr/>
                    <a:p>
                      <a:pPr algn="ctr">
                        <a:buNone/>
                      </a:pPr>
                      <a:r>
                        <a:rPr lang="zh-CN" altLang="en-US" sz="2800">
                          <a:solidFill>
                            <a:schemeClr val="tx1"/>
                          </a:solidFill>
                          <a:latin typeface="宋体" panose="02010600030101010101" pitchFamily="2" charset="-122"/>
                          <a:ea typeface="宋体" panose="02010600030101010101" pitchFamily="2" charset="-122"/>
                          <a:sym typeface="+mn-ea"/>
                        </a:rPr>
                        <a:t>段落</a:t>
                      </a:r>
                      <a:endParaRPr lang="zh-CN" altLang="en-US" sz="2800">
                        <a:solidFill>
                          <a:schemeClr val="tx1"/>
                        </a:solidFill>
                        <a:latin typeface="宋体" panose="02010600030101010101" pitchFamily="2" charset="-122"/>
                        <a:ea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2800">
                          <a:solidFill>
                            <a:schemeClr val="tx1"/>
                          </a:solidFill>
                          <a:latin typeface="宋体" panose="02010600030101010101" pitchFamily="2" charset="-122"/>
                          <a:ea typeface="宋体" panose="02010600030101010101" pitchFamily="2" charset="-122"/>
                          <a:sym typeface="+mn-ea"/>
                        </a:rPr>
                        <a:t>思路</a:t>
                      </a:r>
                      <a:endParaRPr lang="zh-CN" altLang="en-US" sz="2800">
                        <a:solidFill>
                          <a:schemeClr val="tx1"/>
                        </a:solidFill>
                        <a:latin typeface="宋体" panose="02010600030101010101" pitchFamily="2" charset="-122"/>
                        <a:ea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225040">
                <a:tc>
                  <a:txBody>
                    <a:bodyPr/>
                    <a:p>
                      <a:pPr algn="just">
                        <a:buNone/>
                      </a:pPr>
                      <a:r>
                        <a:rPr lang="en-US" altLang="zh-CN" sz="2800">
                          <a:solidFill>
                            <a:schemeClr val="tx1"/>
                          </a:solidFill>
                          <a:latin typeface="Times New Roman" panose="02020603050405020304" charset="0"/>
                          <a:cs typeface="Times New Roman" panose="02020603050405020304" charset="0"/>
                          <a:sym typeface="+mn-ea"/>
                        </a:rPr>
                        <a:t>        After checking the route to the farm, we set off with a bag of treats.</a:t>
                      </a:r>
                      <a:endParaRPr lang="en-US" altLang="zh-CN" sz="2800">
                        <a:solidFill>
                          <a:schemeClr val="tx1"/>
                        </a:solidFill>
                        <a:latin typeface="Times New Roman" panose="02020603050405020304" charset="0"/>
                        <a:cs typeface="Times New Roman" panose="02020603050405020304" charset="0"/>
                      </a:endParaRPr>
                    </a:p>
                    <a:p>
                      <a:pPr algn="dist">
                        <a:buNone/>
                      </a:pPr>
                      <a:endParaRPr lang="en-US" altLang="zh-CN" sz="2800">
                        <a:solidFill>
                          <a:schemeClr val="tx1"/>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no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078480">
                <a:tc>
                  <a:txBody>
                    <a:bodyPr/>
                    <a:p>
                      <a:pPr algn="just">
                        <a:buNone/>
                      </a:pPr>
                      <a:r>
                        <a:rPr lang="en-US" altLang="zh-CN" sz="2800">
                          <a:solidFill>
                            <a:schemeClr val="tx1"/>
                          </a:solidFill>
                          <a:latin typeface="Times New Roman" panose="02020603050405020304" charset="0"/>
                          <a:cs typeface="Times New Roman" panose="02020603050405020304" charset="0"/>
                          <a:sym typeface="+mn-ea"/>
                        </a:rPr>
                        <a:t>        Suddenly, we realized there was only one Oreo left and it was impossible to find more food.</a:t>
                      </a:r>
                      <a:endParaRPr lang="en-US" altLang="zh-CN" sz="2800">
                        <a:solidFill>
                          <a:schemeClr val="tx1"/>
                        </a:solidFill>
                        <a:latin typeface="Times New Roman" panose="02020603050405020304" charset="0"/>
                        <a:cs typeface="Times New Roman" panose="02020603050405020304" charset="0"/>
                      </a:endParaRPr>
                    </a:p>
                    <a:p>
                      <a:pPr algn="dist">
                        <a:buNone/>
                      </a:pPr>
                      <a:endParaRPr lang="en-US" altLang="zh-CN" sz="2800">
                        <a:solidFill>
                          <a:schemeClr val="tx1"/>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no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7" name="文本框 6"/>
          <p:cNvSpPr txBox="1"/>
          <p:nvPr/>
        </p:nvSpPr>
        <p:spPr>
          <a:xfrm>
            <a:off x="3375660" y="1584325"/>
            <a:ext cx="8474710" cy="2067560"/>
          </a:xfrm>
          <a:prstGeom prst="rect">
            <a:avLst/>
          </a:prstGeom>
          <a:noFill/>
        </p:spPr>
        <p:txBody>
          <a:bodyPr wrap="square" rtlCol="0">
            <a:noAutofit/>
          </a:bodyPr>
          <a:p>
            <a:pPr algn="just">
              <a:buNone/>
            </a:pPr>
            <a:r>
              <a:rPr lang="zh-CN" altLang="en-US" sz="2000">
                <a:latin typeface="宋体" panose="02010600030101010101" pitchFamily="2" charset="-122"/>
                <a:ea typeface="宋体" panose="02010600030101010101" pitchFamily="2" charset="-122"/>
                <a:cs typeface="宋体" panose="02010600030101010101" pitchFamily="2" charset="-122"/>
              </a:rPr>
              <a:t>根据续写第一段提示语和文中</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凯文特别爱吃奥利奥、喜欢和孩子玩、已套上狗绳</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及</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用食物引诱可让凯文移动</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可知，</a:t>
            </a:r>
            <a:r>
              <a:rPr lang="zh-CN" altLang="en-US" sz="2000">
                <a:highlight>
                  <a:srgbClr val="FFFF00"/>
                </a:highlight>
                <a:latin typeface="宋体" panose="02010600030101010101" pitchFamily="2" charset="-122"/>
                <a:ea typeface="宋体" panose="02010600030101010101" pitchFamily="2" charset="-122"/>
                <a:cs typeface="宋体" panose="02010600030101010101" pitchFamily="2" charset="-122"/>
              </a:rPr>
              <a:t>奥利奥引诱</a:t>
            </a:r>
            <a:r>
              <a:rPr lang="en-US" altLang="zh-CN" sz="2000">
                <a:highlight>
                  <a:srgbClr val="FFFF00"/>
                </a:highlight>
                <a:latin typeface="宋体" panose="02010600030101010101" pitchFamily="2" charset="-122"/>
                <a:ea typeface="宋体" panose="02010600030101010101" pitchFamily="2" charset="-122"/>
                <a:cs typeface="宋体" panose="02010600030101010101" pitchFamily="2" charset="-122"/>
              </a:rPr>
              <a:t>+</a:t>
            </a:r>
            <a:r>
              <a:rPr lang="zh-CN" altLang="en-US" sz="2000">
                <a:highlight>
                  <a:srgbClr val="FFFF00"/>
                </a:highlight>
                <a:latin typeface="宋体" panose="02010600030101010101" pitchFamily="2" charset="-122"/>
                <a:ea typeface="宋体" panose="02010600030101010101" pitchFamily="2" charset="-122"/>
                <a:cs typeface="宋体" panose="02010600030101010101" pitchFamily="2" charset="-122"/>
              </a:rPr>
              <a:t>艾拉与凯文的互动</a:t>
            </a:r>
            <a:r>
              <a:rPr lang="zh-CN" altLang="en-US" sz="2000">
                <a:latin typeface="宋体" panose="02010600030101010101" pitchFamily="2" charset="-122"/>
                <a:ea typeface="宋体" panose="02010600030101010101" pitchFamily="2" charset="-122"/>
                <a:cs typeface="宋体" panose="02010600030101010101" pitchFamily="2" charset="-122"/>
              </a:rPr>
              <a:t>是核心切入点。由此可推知，续写需详细描写凯文看到奥利奥后的反应，如摇短尾、鼻尖不停嗅闻等；艾拉分次喂食的温柔动作，如轻声安抚，可穿插小插曲，搭配路人好奇的微笑烘托趣味氛围，通过顺畅的前行过程呼应前文</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食物引诱有效</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的设定，凸显护送初期的温馨顺利。</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3375660" y="3977640"/>
            <a:ext cx="8386445" cy="2262505"/>
          </a:xfrm>
          <a:prstGeom prst="rect">
            <a:avLst/>
          </a:prstGeom>
          <a:noFill/>
        </p:spPr>
        <p:txBody>
          <a:bodyPr wrap="square" rtlCol="0">
            <a:noAutofit/>
          </a:bodyPr>
          <a:p>
            <a:pPr algn="just">
              <a:buNone/>
            </a:pPr>
            <a:r>
              <a:rPr lang="en-US" altLang="zh-CN" sz="2000">
                <a:latin typeface="宋体" panose="02010600030101010101" pitchFamily="2" charset="-122"/>
                <a:ea typeface="宋体" panose="02010600030101010101" pitchFamily="2" charset="-122"/>
                <a:cs typeface="宋体" panose="02010600030101010101" pitchFamily="2" charset="-122"/>
              </a:rPr>
              <a:t>    </a:t>
            </a:r>
            <a:r>
              <a:rPr lang="zh-CN" altLang="en-US" sz="2000">
                <a:latin typeface="宋体" panose="02010600030101010101" pitchFamily="2" charset="-122"/>
                <a:ea typeface="宋体" panose="02010600030101010101" pitchFamily="2" charset="-122"/>
                <a:cs typeface="宋体" panose="02010600030101010101" pitchFamily="2" charset="-122"/>
              </a:rPr>
              <a:t>根据续写第二段提示语和文中</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农场主告知凯文喜欢和孩子玩</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可知，</a:t>
            </a:r>
            <a:r>
              <a:rPr lang="zh-CN" altLang="en-US" sz="2000">
                <a:highlight>
                  <a:srgbClr val="FFFF00"/>
                </a:highlight>
                <a:latin typeface="宋体" panose="02010600030101010101" pitchFamily="2" charset="-122"/>
                <a:ea typeface="宋体" panose="02010600030101010101" pitchFamily="2" charset="-122"/>
                <a:cs typeface="宋体" panose="02010600030101010101" pitchFamily="2" charset="-122"/>
              </a:rPr>
              <a:t>奥利奥耗尽的危机</a:t>
            </a:r>
            <a:r>
              <a:rPr lang="en-US" altLang="zh-CN" sz="2000">
                <a:highlight>
                  <a:srgbClr val="FFFF00"/>
                </a:highlight>
                <a:latin typeface="宋体" panose="02010600030101010101" pitchFamily="2" charset="-122"/>
                <a:ea typeface="宋体" panose="02010600030101010101" pitchFamily="2" charset="-122"/>
                <a:cs typeface="宋体" panose="02010600030101010101" pitchFamily="2" charset="-122"/>
              </a:rPr>
              <a:t>+</a:t>
            </a:r>
            <a:r>
              <a:rPr lang="zh-CN" altLang="en-US" sz="2000">
                <a:highlight>
                  <a:srgbClr val="FFFF00"/>
                </a:highlight>
                <a:latin typeface="宋体" panose="02010600030101010101" pitchFamily="2" charset="-122"/>
                <a:ea typeface="宋体" panose="02010600030101010101" pitchFamily="2" charset="-122"/>
                <a:cs typeface="宋体" panose="02010600030101010101" pitchFamily="2" charset="-122"/>
              </a:rPr>
              <a:t>用亲子游戏替代食物</a:t>
            </a:r>
            <a:r>
              <a:rPr lang="zh-CN" altLang="en-US" sz="2000">
                <a:latin typeface="宋体" panose="02010600030101010101" pitchFamily="2" charset="-122"/>
                <a:ea typeface="宋体" panose="02010600030101010101" pitchFamily="2" charset="-122"/>
                <a:cs typeface="宋体" panose="02010600030101010101" pitchFamily="2" charset="-122"/>
              </a:rPr>
              <a:t>引导是核心切入点。由此可推知，续写需具体描写众人的焦急状态，如我皱眉查看剩余路程，琳赛试图拉扯狗绳却无果，艾拉突发奇想的互动方式，如拍手喊凯文赛跑、扔奥利奥包装纸让它捡拾，凯文兴奋配合的模样，如迈着小短腿狂奔、哼哧哼哧跑在前头，最终顺利抵达农场的圆满结局，通过游戏互动呼应凯文爱与孩子玩耍的特点，展现护送过程中的意外趣味与温暖情谊。</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userDrawn="1"/>
        </p:nvPicPr>
        <p:blipFill>
          <a:blip r:embed="rId4"/>
          <a:stretch>
            <a:fillRect/>
          </a:stretch>
        </p:blipFill>
        <p:spPr>
          <a:xfrm>
            <a:off x="11477625" y="92075"/>
            <a:ext cx="608013" cy="642938"/>
          </a:xfrm>
          <a:prstGeom prst="rect">
            <a:avLst/>
          </a:prstGeom>
          <a:noFill/>
          <a:ln w="9525">
            <a:noFill/>
          </a:ln>
        </p:spPr>
      </p:pic>
    </p:spTree>
    <p:custDataLst>
      <p:tags r:id="rId5"/>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 calcmode="lin" valueType="num">
                                      <p:cBhvr>
                                        <p:cTn id="31" dur="500" fill="hold"/>
                                        <p:tgtEl>
                                          <p:spTgt spid="8"/>
                                        </p:tgtEl>
                                        <p:attrNameLst>
                                          <p:attrName>style.rotation</p:attrName>
                                        </p:attrNameLst>
                                      </p:cBhvr>
                                      <p:tavLst>
                                        <p:tav tm="0">
                                          <p:val>
                                            <p:fltVal val="360"/>
                                          </p:val>
                                        </p:tav>
                                        <p:tav tm="100000">
                                          <p:val>
                                            <p:fltVal val="0"/>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3159760" y="2623820"/>
            <a:ext cx="5768975" cy="55689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pic>
        <p:nvPicPr>
          <p:cNvPr id="3" name="图片 2" descr="t0433346aa3e0e56805"/>
          <p:cNvPicPr>
            <a:picLocks noChangeAspect="1"/>
          </p:cNvPicPr>
          <p:nvPr/>
        </p:nvPicPr>
        <p:blipFill>
          <a:blip r:embed="rId11"/>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2"/>
          <a:stretch>
            <a:fillRect/>
          </a:stretch>
        </p:blipFill>
        <p:spPr>
          <a:xfrm>
            <a:off x="9918065" y="370205"/>
            <a:ext cx="1932940" cy="1666875"/>
          </a:xfrm>
          <a:prstGeom prst="rect">
            <a:avLst/>
          </a:prstGeom>
        </p:spPr>
      </p:pic>
      <p:pic>
        <p:nvPicPr>
          <p:cNvPr id="15" name="图片 14"/>
          <p:cNvPicPr>
            <a:picLocks noChangeAspect="1"/>
          </p:cNvPicPr>
          <p:nvPr/>
        </p:nvPicPr>
        <p:blipFill>
          <a:blip r:embed="rId13"/>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3"/>
          <a:srcRect b="8292"/>
          <a:stretch>
            <a:fillRect/>
          </a:stretch>
        </p:blipFill>
        <p:spPr>
          <a:xfrm flipH="1">
            <a:off x="180975" y="39370"/>
            <a:ext cx="2175510" cy="2261235"/>
          </a:xfrm>
          <a:prstGeom prst="rect">
            <a:avLst/>
          </a:prstGeom>
        </p:spPr>
      </p:pic>
      <p:sp>
        <p:nvSpPr>
          <p:cNvPr id="16" name="文本框 15"/>
          <p:cNvSpPr txBox="1"/>
          <p:nvPr>
            <p:custDataLst>
              <p:tags r:id="rId14"/>
            </p:custDataLst>
          </p:nvPr>
        </p:nvSpPr>
        <p:spPr>
          <a:xfrm>
            <a:off x="3952240" y="2623820"/>
            <a:ext cx="4020185" cy="645160"/>
          </a:xfrm>
          <a:prstGeom prst="rect">
            <a:avLst/>
          </a:prstGeom>
          <a:noFill/>
        </p:spPr>
        <p:txBody>
          <a:bodyPr wrap="square" rtlCol="0">
            <a:spAutoFit/>
          </a:bodyPr>
          <a:lstStyle/>
          <a:p>
            <a:pPr algn="ctr"/>
            <a:r>
              <a:rPr lang="en-US" altLang="zh-CN" sz="3600">
                <a:latin typeface="华文行楷" panose="02010800040101010101" charset="-122"/>
                <a:ea typeface="华文行楷" panose="02010800040101010101" charset="-122"/>
              </a:rPr>
              <a:t> </a:t>
            </a:r>
            <a:r>
              <a:rPr lang="zh-CN" altLang="en-US" sz="3600">
                <a:latin typeface="华文行楷" panose="02010800040101010101" charset="-122"/>
                <a:ea typeface="华文行楷" panose="02010800040101010101" charset="-122"/>
              </a:rPr>
              <a:t>解析协同主题</a:t>
            </a:r>
            <a:endParaRPr lang="zh-CN" altLang="en-US" sz="3600">
              <a:latin typeface="华文行楷" panose="02010800040101010101" charset="-122"/>
              <a:ea typeface="华文行楷" panose="02010800040101010101" charset="-122"/>
            </a:endParaRPr>
          </a:p>
        </p:txBody>
      </p:sp>
      <p:pic>
        <p:nvPicPr>
          <p:cNvPr id="5124" name="图片 6" descr="logo横版 png"/>
          <p:cNvPicPr>
            <a:picLocks noChangeAspect="1"/>
          </p:cNvPicPr>
          <p:nvPr userDrawn="1"/>
        </p:nvPicPr>
        <p:blipFill>
          <a:blip r:embed="rId15"/>
          <a:stretch>
            <a:fillRect/>
          </a:stretch>
        </p:blipFill>
        <p:spPr>
          <a:xfrm>
            <a:off x="11477625" y="92075"/>
            <a:ext cx="608013" cy="642938"/>
          </a:xfrm>
          <a:prstGeom prst="rect">
            <a:avLst/>
          </a:prstGeom>
          <a:noFill/>
          <a:ln w="9525">
            <a:noFill/>
          </a:ln>
        </p:spPr>
      </p:pic>
    </p:spTree>
    <p:custDataLst>
      <p:tags r:id="rId16"/>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29583 0.0037963 " pathEditMode="relative" rAng="0" ptsTypes="">
                                      <p:cBhvr>
                                        <p:cTn id="14" dur="2000" fill="hold"/>
                                        <p:tgtEl>
                                          <p:spTgt spid="9"/>
                                        </p:tgtEl>
                                        <p:attrNameLst>
                                          <p:attrName>ppt_x</p:attrName>
                                          <p:attrName>ppt_y</p:attrName>
                                        </p:attrNameLst>
                                      </p:cBhvr>
                                      <p:rCtr x="113" y="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sp>
        <p:nvSpPr>
          <p:cNvPr id="25" name="圆角矩形 24"/>
          <p:cNvSpPr/>
          <p:nvPr/>
        </p:nvSpPr>
        <p:spPr>
          <a:xfrm>
            <a:off x="2213610" y="29400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什么是</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协同</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主题续写</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6" name="图片 5" descr="t0423a6be7b78e8cc71"/>
          <p:cNvPicPr>
            <a:picLocks noChangeAspect="1"/>
          </p:cNvPicPr>
          <p:nvPr/>
        </p:nvPicPr>
        <p:blipFill>
          <a:blip r:embed="rId2"/>
          <a:stretch>
            <a:fillRect/>
          </a:stretch>
        </p:blipFill>
        <p:spPr>
          <a:xfrm>
            <a:off x="9072245" y="294005"/>
            <a:ext cx="712470" cy="712470"/>
          </a:xfrm>
          <a:prstGeom prst="rect">
            <a:avLst/>
          </a:prstGeom>
        </p:spPr>
      </p:pic>
      <p:pic>
        <p:nvPicPr>
          <p:cNvPr id="3" name="图片 2" descr="t0423a6be7b78e8cc71"/>
          <p:cNvPicPr>
            <a:picLocks noChangeAspect="1"/>
          </p:cNvPicPr>
          <p:nvPr/>
        </p:nvPicPr>
        <p:blipFill>
          <a:blip r:embed="rId2"/>
          <a:stretch>
            <a:fillRect/>
          </a:stretch>
        </p:blipFill>
        <p:spPr>
          <a:xfrm>
            <a:off x="2594610" y="294005"/>
            <a:ext cx="712470" cy="712470"/>
          </a:xfrm>
          <a:prstGeom prst="rect">
            <a:avLst/>
          </a:prstGeom>
        </p:spPr>
      </p:pic>
      <p:sp>
        <p:nvSpPr>
          <p:cNvPr id="5" name="文本框 4"/>
          <p:cNvSpPr txBox="1"/>
          <p:nvPr/>
        </p:nvSpPr>
        <p:spPr>
          <a:xfrm>
            <a:off x="811530" y="1201420"/>
            <a:ext cx="10632440" cy="138366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协同</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主题续写是指在续写过程中，续写部分与原文在多个方面保持一致和呼应，以达到主题、情节、人物、冲突、语言和特定物等方面的和谐统一，使整个文本连贯、合理且具有深度。</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8" name="圆角矩形 7"/>
          <p:cNvSpPr/>
          <p:nvPr/>
        </p:nvSpPr>
        <p:spPr>
          <a:xfrm>
            <a:off x="2496185" y="2585085"/>
            <a:ext cx="7318375" cy="53149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协同</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主题续写的主要原则</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8" name="波形 27"/>
          <p:cNvSpPr/>
          <p:nvPr/>
        </p:nvSpPr>
        <p:spPr>
          <a:xfrm>
            <a:off x="607060" y="3028315"/>
            <a:ext cx="3126105" cy="1075690"/>
          </a:xfrm>
          <a:prstGeom prst="wave">
            <a:avLst>
              <a:gd name="adj1" fmla="val 12500"/>
              <a:gd name="adj2" fmla="val 2549"/>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sym typeface="+mn-ea"/>
              </a:rPr>
              <a:t>主题的协同</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9" name="波形 8"/>
          <p:cNvSpPr/>
          <p:nvPr/>
        </p:nvSpPr>
        <p:spPr>
          <a:xfrm>
            <a:off x="731520" y="5436235"/>
            <a:ext cx="3126105" cy="1075690"/>
          </a:xfrm>
          <a:prstGeom prst="wave">
            <a:avLst>
              <a:gd name="adj1" fmla="val 12500"/>
              <a:gd name="adj2" fmla="val 2549"/>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sym typeface="+mn-ea"/>
              </a:rPr>
              <a:t>人</a:t>
            </a:r>
            <a:r>
              <a:rPr lang="en-US" altLang="zh-CN" sz="2800">
                <a:solidFill>
                  <a:schemeClr val="tx1"/>
                </a:solidFill>
                <a:sym typeface="+mn-ea"/>
              </a:rPr>
              <a:t>/</a:t>
            </a:r>
            <a:r>
              <a:rPr lang="zh-CN" altLang="en-US" sz="2800">
                <a:solidFill>
                  <a:schemeClr val="tx1"/>
                </a:solidFill>
                <a:sym typeface="+mn-ea"/>
              </a:rPr>
              <a:t>物设的协同</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10" name="波形 9"/>
          <p:cNvSpPr/>
          <p:nvPr/>
        </p:nvSpPr>
        <p:spPr>
          <a:xfrm>
            <a:off x="669290" y="4104005"/>
            <a:ext cx="3126105" cy="1464945"/>
          </a:xfrm>
          <a:prstGeom prst="wave">
            <a:avLst>
              <a:gd name="adj1" fmla="val 12500"/>
              <a:gd name="adj2" fmla="val 2549"/>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sym typeface="+mn-ea"/>
              </a:rPr>
              <a:t>情节发展和情感变化的协同</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14" name="圆角矩形 13"/>
          <p:cNvSpPr/>
          <p:nvPr/>
        </p:nvSpPr>
        <p:spPr>
          <a:xfrm>
            <a:off x="4125595" y="3249930"/>
            <a:ext cx="7690485" cy="94297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sym typeface="+mn-ea"/>
              </a:rPr>
              <a:t>续写时应围绕原文提炼出的主题，结尾时呼应该主题或进行升华点题。</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5" name="圆角矩形 14"/>
          <p:cNvSpPr/>
          <p:nvPr/>
        </p:nvSpPr>
        <p:spPr>
          <a:xfrm>
            <a:off x="4125595" y="4409440"/>
            <a:ext cx="7690485" cy="94297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sym typeface="+mn-ea"/>
              </a:rPr>
              <a:t>续写部分的情节应与原文情节的发展逻辑一致，恰当呼应原文的暗示，使续写更合理。</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 name="圆角矩形 15"/>
          <p:cNvSpPr/>
          <p:nvPr/>
        </p:nvSpPr>
        <p:spPr>
          <a:xfrm>
            <a:off x="4125595" y="5568950"/>
            <a:ext cx="7690485" cy="94297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sym typeface="+mn-ea"/>
              </a:rPr>
              <a:t>续写中应与原文中表现人物性格特征的细节描写灵活呼应。</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波形 16"/>
          <p:cNvSpPr/>
          <p:nvPr/>
        </p:nvSpPr>
        <p:spPr>
          <a:xfrm>
            <a:off x="8423275" y="3117215"/>
            <a:ext cx="3126105" cy="1075690"/>
          </a:xfrm>
          <a:prstGeom prst="wave">
            <a:avLst>
              <a:gd name="adj1" fmla="val 12500"/>
              <a:gd name="adj2" fmla="val 2549"/>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sym typeface="+mn-ea"/>
              </a:rPr>
              <a:t>冲突的协同</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18" name="圆角矩形 17"/>
          <p:cNvSpPr/>
          <p:nvPr/>
        </p:nvSpPr>
        <p:spPr>
          <a:xfrm>
            <a:off x="607060" y="3138805"/>
            <a:ext cx="7690485" cy="94297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sym typeface="+mn-ea"/>
              </a:rPr>
              <a:t>在续写部分应解决原文出现的冲突或问题。</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波形 18"/>
          <p:cNvSpPr/>
          <p:nvPr/>
        </p:nvSpPr>
        <p:spPr>
          <a:xfrm>
            <a:off x="8503285" y="4278630"/>
            <a:ext cx="3126105" cy="1075690"/>
          </a:xfrm>
          <a:prstGeom prst="wave">
            <a:avLst>
              <a:gd name="adj1" fmla="val 12500"/>
              <a:gd name="adj2" fmla="val 2549"/>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sym typeface="+mn-ea"/>
              </a:rPr>
              <a:t>语言的协同</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0" name="圆角矩形 19"/>
          <p:cNvSpPr/>
          <p:nvPr/>
        </p:nvSpPr>
        <p:spPr>
          <a:xfrm>
            <a:off x="607060" y="4085590"/>
            <a:ext cx="7690485" cy="151003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sym typeface="+mn-ea"/>
              </a:rPr>
              <a:t>分析原文语言风格，关注用词、长短句的使用，修辞手法的应用和对细节的描写，续写段落中结合创造与模仿，力争与原文高度融洽</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1" name="波形 20"/>
          <p:cNvSpPr/>
          <p:nvPr/>
        </p:nvSpPr>
        <p:spPr>
          <a:xfrm>
            <a:off x="8689975" y="5440045"/>
            <a:ext cx="3126105" cy="1075690"/>
          </a:xfrm>
          <a:prstGeom prst="wave">
            <a:avLst>
              <a:gd name="adj1" fmla="val 12500"/>
              <a:gd name="adj2" fmla="val 2549"/>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sym typeface="+mn-ea"/>
              </a:rPr>
              <a:t>特定物的协同</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2" name="圆角矩形 21"/>
          <p:cNvSpPr/>
          <p:nvPr/>
        </p:nvSpPr>
        <p:spPr>
          <a:xfrm>
            <a:off x="669290" y="5591175"/>
            <a:ext cx="7690485" cy="101727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sym typeface="+mn-ea"/>
              </a:rPr>
              <a:t>如原文中出现的特定物品或象征物，应在续写中予以呼应，以增强主题的表达。</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3" name="圆角矩形 22"/>
          <p:cNvSpPr/>
          <p:nvPr/>
        </p:nvSpPr>
        <p:spPr>
          <a:xfrm>
            <a:off x="4324985" y="3249930"/>
            <a:ext cx="3835400" cy="318516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latin typeface="宋体" panose="02010600030101010101" pitchFamily="2" charset="-122"/>
                <a:ea typeface="宋体" panose="02010600030101010101" pitchFamily="2" charset="-122"/>
                <a:sym typeface="+mn-ea"/>
              </a:rPr>
              <a:t>通过这些协同原则，续写部分能够与原文形成一个有机整体，使文章主题鲜明、情节合理、情感连贯，从而在考试或写作中获得更高的评价。</a:t>
            </a:r>
            <a:endParaRPr lang="en-US" altLang="zh-CN" sz="2800">
              <a:solidFill>
                <a:schemeClr val="tx1"/>
              </a:solidFill>
              <a:latin typeface="宋体" panose="02010600030101010101" pitchFamily="2" charset="-122"/>
              <a:ea typeface="宋体" panose="02010600030101010101" pitchFamily="2" charset="-122"/>
              <a:sym typeface="+mn-ea"/>
            </a:endParaRPr>
          </a:p>
        </p:txBody>
      </p:sp>
      <p:pic>
        <p:nvPicPr>
          <p:cNvPr id="5124" name="图片 6" descr="logo横版 png"/>
          <p:cNvPicPr>
            <a:picLocks noChangeAspect="1"/>
          </p:cNvPicPr>
          <p:nvPr userDrawn="1"/>
        </p:nvPicPr>
        <p:blipFill>
          <a:blip r:embed="rId3"/>
          <a:stretch>
            <a:fillRect/>
          </a:stretch>
        </p:blipFill>
        <p:spPr>
          <a:xfrm>
            <a:off x="11477625" y="92075"/>
            <a:ext cx="608013" cy="642938"/>
          </a:xfrm>
          <a:prstGeom prst="rect">
            <a:avLst/>
          </a:prstGeom>
          <a:noFill/>
          <a:ln w="9525">
            <a:noFill/>
          </a:ln>
        </p:spPr>
      </p:pic>
    </p:spTree>
    <p:custDataLst>
      <p:tags r:id="rId4"/>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 calcmode="lin" valueType="num">
                                      <p:cBhvr>
                                        <p:cTn id="31" dur="500" fill="hold"/>
                                        <p:tgtEl>
                                          <p:spTgt spid="8"/>
                                        </p:tgtEl>
                                        <p:attrNameLst>
                                          <p:attrName>style.rotation</p:attrName>
                                        </p:attrNameLst>
                                      </p:cBhvr>
                                      <p:tavLst>
                                        <p:tav tm="0">
                                          <p:val>
                                            <p:fltVal val="360"/>
                                          </p:val>
                                        </p:tav>
                                        <p:tav tm="100000">
                                          <p:val>
                                            <p:fltVal val="0"/>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 calcmode="lin" valueType="num">
                                      <p:cBhvr>
                                        <p:cTn id="47" dur="500" fill="hold"/>
                                        <p:tgtEl>
                                          <p:spTgt spid="14"/>
                                        </p:tgtEl>
                                        <p:attrNameLst>
                                          <p:attrName>style.rotation</p:attrName>
                                        </p:attrNameLst>
                                      </p:cBhvr>
                                      <p:tavLst>
                                        <p:tav tm="0">
                                          <p:val>
                                            <p:fltVal val="360"/>
                                          </p:val>
                                        </p:tav>
                                        <p:tav tm="100000">
                                          <p:val>
                                            <p:fltVal val="0"/>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 calcmode="lin" valueType="num">
                                      <p:cBhvr>
                                        <p:cTn id="55" dur="500" fill="hold"/>
                                        <p:tgtEl>
                                          <p:spTgt spid="10"/>
                                        </p:tgtEl>
                                        <p:attrNameLst>
                                          <p:attrName>style.rotation</p:attrName>
                                        </p:attrNameLst>
                                      </p:cBhvr>
                                      <p:tavLst>
                                        <p:tav tm="0">
                                          <p:val>
                                            <p:fltVal val="360"/>
                                          </p:val>
                                        </p:tav>
                                        <p:tav tm="100000">
                                          <p:val>
                                            <p:fltVal val="0"/>
                                          </p:val>
                                        </p:tav>
                                      </p:tavLst>
                                    </p:anim>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 calcmode="lin" valueType="num">
                                      <p:cBhvr>
                                        <p:cTn id="63" dur="500" fill="hold"/>
                                        <p:tgtEl>
                                          <p:spTgt spid="15"/>
                                        </p:tgtEl>
                                        <p:attrNameLst>
                                          <p:attrName>style.rotation</p:attrName>
                                        </p:attrNameLst>
                                      </p:cBhvr>
                                      <p:tavLst>
                                        <p:tav tm="0">
                                          <p:val>
                                            <p:fltVal val="360"/>
                                          </p:val>
                                        </p:tav>
                                        <p:tav tm="100000">
                                          <p:val>
                                            <p:fltVal val="0"/>
                                          </p:val>
                                        </p:tav>
                                      </p:tavLst>
                                    </p:anim>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p:val>
                                            <p:fltVal val="0"/>
                                          </p:val>
                                        </p:tav>
                                        <p:tav tm="100000">
                                          <p:val>
                                            <p:strVal val="#ppt_w"/>
                                          </p:val>
                                        </p:tav>
                                      </p:tavLst>
                                    </p:anim>
                                    <p:anim calcmode="lin" valueType="num">
                                      <p:cBhvr>
                                        <p:cTn id="70" dur="500" fill="hold"/>
                                        <p:tgtEl>
                                          <p:spTgt spid="9"/>
                                        </p:tgtEl>
                                        <p:attrNameLst>
                                          <p:attrName>ppt_h</p:attrName>
                                        </p:attrNameLst>
                                      </p:cBhvr>
                                      <p:tavLst>
                                        <p:tav tm="0">
                                          <p:val>
                                            <p:fltVal val="0"/>
                                          </p:val>
                                        </p:tav>
                                        <p:tav tm="100000">
                                          <p:val>
                                            <p:strVal val="#ppt_h"/>
                                          </p:val>
                                        </p:tav>
                                      </p:tavLst>
                                    </p:anim>
                                    <p:anim calcmode="lin" valueType="num">
                                      <p:cBhvr>
                                        <p:cTn id="71" dur="500" fill="hold"/>
                                        <p:tgtEl>
                                          <p:spTgt spid="9"/>
                                        </p:tgtEl>
                                        <p:attrNameLst>
                                          <p:attrName>style.rotation</p:attrName>
                                        </p:attrNameLst>
                                      </p:cBhvr>
                                      <p:tavLst>
                                        <p:tav tm="0">
                                          <p:val>
                                            <p:fltVal val="360"/>
                                          </p:val>
                                        </p:tav>
                                        <p:tav tm="100000">
                                          <p:val>
                                            <p:fltVal val="0"/>
                                          </p:val>
                                        </p:tav>
                                      </p:tavLst>
                                    </p:anim>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 calcmode="lin" valueType="num">
                                      <p:cBhvr>
                                        <p:cTn id="79" dur="500" fill="hold"/>
                                        <p:tgtEl>
                                          <p:spTgt spid="16"/>
                                        </p:tgtEl>
                                        <p:attrNameLst>
                                          <p:attrName>style.rotation</p:attrName>
                                        </p:attrNameLst>
                                      </p:cBhvr>
                                      <p:tavLst>
                                        <p:tav tm="0">
                                          <p:val>
                                            <p:fltVal val="360"/>
                                          </p:val>
                                        </p:tav>
                                        <p:tav tm="100000">
                                          <p:val>
                                            <p:fltVal val="0"/>
                                          </p:val>
                                        </p:tav>
                                      </p:tavLst>
                                    </p:anim>
                                    <p:animEffect transition="in" filter="fade">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xit" presetSubtype="12" fill="hold" grpId="2" nodeType="clickEffect">
                                  <p:stCondLst>
                                    <p:cond delay="0"/>
                                  </p:stCondLst>
                                  <p:childTnLst>
                                    <p:animEffect transition="out" filter="strips(downLeft)">
                                      <p:cBhvr>
                                        <p:cTn id="84" dur="500"/>
                                        <p:tgtEl>
                                          <p:spTgt spid="28"/>
                                        </p:tgtEl>
                                      </p:cBhvr>
                                    </p:animEffect>
                                    <p:set>
                                      <p:cBhvr>
                                        <p:cTn id="85" dur="1" fill="hold">
                                          <p:stCondLst>
                                            <p:cond delay="499"/>
                                          </p:stCondLst>
                                        </p:cTn>
                                        <p:tgtEl>
                                          <p:spTgt spid="28"/>
                                        </p:tgtEl>
                                        <p:attrNameLst>
                                          <p:attrName>style.visibility</p:attrName>
                                        </p:attrNameLst>
                                      </p:cBhvr>
                                      <p:to>
                                        <p:strVal val="hidden"/>
                                      </p:to>
                                    </p:set>
                                  </p:childTnLst>
                                </p:cTn>
                              </p:par>
                              <p:par>
                                <p:cTn id="86" presetID="18" presetClass="exit" presetSubtype="12" fill="hold" grpId="2" nodeType="withEffect">
                                  <p:stCondLst>
                                    <p:cond delay="0"/>
                                  </p:stCondLst>
                                  <p:childTnLst>
                                    <p:animEffect transition="out" filter="strips(downLeft)">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8" presetClass="exit" presetSubtype="12" fill="hold" grpId="2" nodeType="withEffect">
                                  <p:stCondLst>
                                    <p:cond delay="0"/>
                                  </p:stCondLst>
                                  <p:childTnLst>
                                    <p:animEffect transition="out" filter="strips(downLeft)">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8" presetClass="exit" presetSubtype="12" fill="hold" grpId="2" nodeType="withEffect">
                                  <p:stCondLst>
                                    <p:cond delay="0"/>
                                  </p:stCondLst>
                                  <p:childTnLst>
                                    <p:animEffect transition="out" filter="strips(downLeft)">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8" presetClass="exit" presetSubtype="12" fill="hold" grpId="2" nodeType="withEffect">
                                  <p:stCondLst>
                                    <p:cond delay="0"/>
                                  </p:stCondLst>
                                  <p:childTnLst>
                                    <p:animEffect transition="out" filter="strips(downLeft)">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8" presetClass="exit" presetSubtype="12" fill="hold" grpId="2" nodeType="withEffect">
                                  <p:stCondLst>
                                    <p:cond delay="0"/>
                                  </p:stCondLst>
                                  <p:childTnLst>
                                    <p:animEffect transition="out" filter="strips(downLeft)">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par>
                                <p:cTn id="101" presetID="49" presetClass="entr" presetSubtype="0" decel="10000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500" fill="hold"/>
                                        <p:tgtEl>
                                          <p:spTgt spid="17"/>
                                        </p:tgtEl>
                                        <p:attrNameLst>
                                          <p:attrName>ppt_w</p:attrName>
                                        </p:attrNameLst>
                                      </p:cBhvr>
                                      <p:tavLst>
                                        <p:tav tm="0">
                                          <p:val>
                                            <p:fltVal val="0"/>
                                          </p:val>
                                        </p:tav>
                                        <p:tav tm="100000">
                                          <p:val>
                                            <p:strVal val="#ppt_w"/>
                                          </p:val>
                                        </p:tav>
                                      </p:tavLst>
                                    </p:anim>
                                    <p:anim calcmode="lin" valueType="num">
                                      <p:cBhvr>
                                        <p:cTn id="104" dur="500" fill="hold"/>
                                        <p:tgtEl>
                                          <p:spTgt spid="17"/>
                                        </p:tgtEl>
                                        <p:attrNameLst>
                                          <p:attrName>ppt_h</p:attrName>
                                        </p:attrNameLst>
                                      </p:cBhvr>
                                      <p:tavLst>
                                        <p:tav tm="0">
                                          <p:val>
                                            <p:fltVal val="0"/>
                                          </p:val>
                                        </p:tav>
                                        <p:tav tm="100000">
                                          <p:val>
                                            <p:strVal val="#ppt_h"/>
                                          </p:val>
                                        </p:tav>
                                      </p:tavLst>
                                    </p:anim>
                                    <p:anim calcmode="lin" valueType="num">
                                      <p:cBhvr>
                                        <p:cTn id="105" dur="500" fill="hold"/>
                                        <p:tgtEl>
                                          <p:spTgt spid="17"/>
                                        </p:tgtEl>
                                        <p:attrNameLst>
                                          <p:attrName>style.rotation</p:attrName>
                                        </p:attrNameLst>
                                      </p:cBhvr>
                                      <p:tavLst>
                                        <p:tav tm="0">
                                          <p:val>
                                            <p:fltVal val="360"/>
                                          </p:val>
                                        </p:tav>
                                        <p:tav tm="100000">
                                          <p:val>
                                            <p:fltVal val="0"/>
                                          </p:val>
                                        </p:tav>
                                      </p:tavLst>
                                    </p:anim>
                                    <p:animEffect transition="in" filter="fade">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500" fill="hold"/>
                                        <p:tgtEl>
                                          <p:spTgt spid="18"/>
                                        </p:tgtEl>
                                        <p:attrNameLst>
                                          <p:attrName>ppt_w</p:attrName>
                                        </p:attrNameLst>
                                      </p:cBhvr>
                                      <p:tavLst>
                                        <p:tav tm="0">
                                          <p:val>
                                            <p:fltVal val="0"/>
                                          </p:val>
                                        </p:tav>
                                        <p:tav tm="100000">
                                          <p:val>
                                            <p:strVal val="#ppt_w"/>
                                          </p:val>
                                        </p:tav>
                                      </p:tavLst>
                                    </p:anim>
                                    <p:anim calcmode="lin" valueType="num">
                                      <p:cBhvr>
                                        <p:cTn id="112" dur="500" fill="hold"/>
                                        <p:tgtEl>
                                          <p:spTgt spid="18"/>
                                        </p:tgtEl>
                                        <p:attrNameLst>
                                          <p:attrName>ppt_h</p:attrName>
                                        </p:attrNameLst>
                                      </p:cBhvr>
                                      <p:tavLst>
                                        <p:tav tm="0">
                                          <p:val>
                                            <p:fltVal val="0"/>
                                          </p:val>
                                        </p:tav>
                                        <p:tav tm="100000">
                                          <p:val>
                                            <p:strVal val="#ppt_h"/>
                                          </p:val>
                                        </p:tav>
                                      </p:tavLst>
                                    </p:anim>
                                    <p:anim calcmode="lin" valueType="num">
                                      <p:cBhvr>
                                        <p:cTn id="113" dur="500" fill="hold"/>
                                        <p:tgtEl>
                                          <p:spTgt spid="18"/>
                                        </p:tgtEl>
                                        <p:attrNameLst>
                                          <p:attrName>style.rotation</p:attrName>
                                        </p:attrNameLst>
                                      </p:cBhvr>
                                      <p:tavLst>
                                        <p:tav tm="0">
                                          <p:val>
                                            <p:fltVal val="360"/>
                                          </p:val>
                                        </p:tav>
                                        <p:tav tm="100000">
                                          <p:val>
                                            <p:fltVal val="0"/>
                                          </p:val>
                                        </p:tav>
                                      </p:tavLst>
                                    </p:anim>
                                    <p:animEffect transition="in" filter="fade">
                                      <p:cBhvr>
                                        <p:cTn id="114" dur="500"/>
                                        <p:tgtEl>
                                          <p:spTgt spid="18"/>
                                        </p:tgtEl>
                                      </p:cBhvr>
                                    </p:animEffect>
                                  </p:childTnLst>
                                </p:cTn>
                              </p:par>
                            </p:childTnLst>
                          </p:cTn>
                        </p:par>
                      </p:childTnLst>
                    </p:cTn>
                  </p:par>
                  <p:par>
                    <p:cTn id="115" fill="hold">
                      <p:stCondLst>
                        <p:cond delay="indefinite"/>
                      </p:stCondLst>
                      <p:childTnLst>
                        <p:par>
                          <p:cTn id="116" fill="hold">
                            <p:stCondLst>
                              <p:cond delay="0"/>
                            </p:stCondLst>
                            <p:childTnLst>
                              <p:par>
                                <p:cTn id="117" presetID="49" presetClass="entr" presetSubtype="0" decel="10000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 calcmode="lin" valueType="num">
                                      <p:cBhvr>
                                        <p:cTn id="119" dur="500" fill="hold"/>
                                        <p:tgtEl>
                                          <p:spTgt spid="19"/>
                                        </p:tgtEl>
                                        <p:attrNameLst>
                                          <p:attrName>ppt_w</p:attrName>
                                        </p:attrNameLst>
                                      </p:cBhvr>
                                      <p:tavLst>
                                        <p:tav tm="0">
                                          <p:val>
                                            <p:fltVal val="0"/>
                                          </p:val>
                                        </p:tav>
                                        <p:tav tm="100000">
                                          <p:val>
                                            <p:strVal val="#ppt_w"/>
                                          </p:val>
                                        </p:tav>
                                      </p:tavLst>
                                    </p:anim>
                                    <p:anim calcmode="lin" valueType="num">
                                      <p:cBhvr>
                                        <p:cTn id="120" dur="500" fill="hold"/>
                                        <p:tgtEl>
                                          <p:spTgt spid="19"/>
                                        </p:tgtEl>
                                        <p:attrNameLst>
                                          <p:attrName>ppt_h</p:attrName>
                                        </p:attrNameLst>
                                      </p:cBhvr>
                                      <p:tavLst>
                                        <p:tav tm="0">
                                          <p:val>
                                            <p:fltVal val="0"/>
                                          </p:val>
                                        </p:tav>
                                        <p:tav tm="100000">
                                          <p:val>
                                            <p:strVal val="#ppt_h"/>
                                          </p:val>
                                        </p:tav>
                                      </p:tavLst>
                                    </p:anim>
                                    <p:anim calcmode="lin" valueType="num">
                                      <p:cBhvr>
                                        <p:cTn id="121" dur="500" fill="hold"/>
                                        <p:tgtEl>
                                          <p:spTgt spid="19"/>
                                        </p:tgtEl>
                                        <p:attrNameLst>
                                          <p:attrName>style.rotation</p:attrName>
                                        </p:attrNameLst>
                                      </p:cBhvr>
                                      <p:tavLst>
                                        <p:tav tm="0">
                                          <p:val>
                                            <p:fltVal val="360"/>
                                          </p:val>
                                        </p:tav>
                                        <p:tav tm="100000">
                                          <p:val>
                                            <p:fltVal val="0"/>
                                          </p:val>
                                        </p:tav>
                                      </p:tavLst>
                                    </p:anim>
                                    <p:animEffect transition="in" filter="fade">
                                      <p:cBhvr>
                                        <p:cTn id="122" dur="5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49" presetClass="entr" presetSubtype="0" decel="10000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anim calcmode="lin" valueType="num">
                                      <p:cBhvr>
                                        <p:cTn id="127" dur="500" fill="hold"/>
                                        <p:tgtEl>
                                          <p:spTgt spid="20"/>
                                        </p:tgtEl>
                                        <p:attrNameLst>
                                          <p:attrName>ppt_w</p:attrName>
                                        </p:attrNameLst>
                                      </p:cBhvr>
                                      <p:tavLst>
                                        <p:tav tm="0">
                                          <p:val>
                                            <p:fltVal val="0"/>
                                          </p:val>
                                        </p:tav>
                                        <p:tav tm="100000">
                                          <p:val>
                                            <p:strVal val="#ppt_w"/>
                                          </p:val>
                                        </p:tav>
                                      </p:tavLst>
                                    </p:anim>
                                    <p:anim calcmode="lin" valueType="num">
                                      <p:cBhvr>
                                        <p:cTn id="128" dur="500" fill="hold"/>
                                        <p:tgtEl>
                                          <p:spTgt spid="20"/>
                                        </p:tgtEl>
                                        <p:attrNameLst>
                                          <p:attrName>ppt_h</p:attrName>
                                        </p:attrNameLst>
                                      </p:cBhvr>
                                      <p:tavLst>
                                        <p:tav tm="0">
                                          <p:val>
                                            <p:fltVal val="0"/>
                                          </p:val>
                                        </p:tav>
                                        <p:tav tm="100000">
                                          <p:val>
                                            <p:strVal val="#ppt_h"/>
                                          </p:val>
                                        </p:tav>
                                      </p:tavLst>
                                    </p:anim>
                                    <p:anim calcmode="lin" valueType="num">
                                      <p:cBhvr>
                                        <p:cTn id="129" dur="500" fill="hold"/>
                                        <p:tgtEl>
                                          <p:spTgt spid="20"/>
                                        </p:tgtEl>
                                        <p:attrNameLst>
                                          <p:attrName>style.rotation</p:attrName>
                                        </p:attrNameLst>
                                      </p:cBhvr>
                                      <p:tavLst>
                                        <p:tav tm="0">
                                          <p:val>
                                            <p:fltVal val="360"/>
                                          </p:val>
                                        </p:tav>
                                        <p:tav tm="100000">
                                          <p:val>
                                            <p:fltVal val="0"/>
                                          </p:val>
                                        </p:tav>
                                      </p:tavLst>
                                    </p:anim>
                                    <p:animEffect transition="in" filter="fade">
                                      <p:cBhvr>
                                        <p:cTn id="130" dur="500"/>
                                        <p:tgtEl>
                                          <p:spTgt spid="20"/>
                                        </p:tgtEl>
                                      </p:cBhvr>
                                    </p:animEffect>
                                  </p:childTnLst>
                                </p:cTn>
                              </p:par>
                            </p:childTnLst>
                          </p:cTn>
                        </p:par>
                      </p:childTnLst>
                    </p:cTn>
                  </p:par>
                  <p:par>
                    <p:cTn id="131" fill="hold">
                      <p:stCondLst>
                        <p:cond delay="indefinite"/>
                      </p:stCondLst>
                      <p:childTnLst>
                        <p:par>
                          <p:cTn id="132" fill="hold">
                            <p:stCondLst>
                              <p:cond delay="0"/>
                            </p:stCondLst>
                            <p:childTnLst>
                              <p:par>
                                <p:cTn id="133" presetID="49" presetClass="entr" presetSubtype="0" decel="100000" fill="hold" grpId="0" nodeType="clickEffect">
                                  <p:stCondLst>
                                    <p:cond delay="0"/>
                                  </p:stCondLst>
                                  <p:childTnLst>
                                    <p:set>
                                      <p:cBhvr>
                                        <p:cTn id="134" dur="1" fill="hold">
                                          <p:stCondLst>
                                            <p:cond delay="0"/>
                                          </p:stCondLst>
                                        </p:cTn>
                                        <p:tgtEl>
                                          <p:spTgt spid="21"/>
                                        </p:tgtEl>
                                        <p:attrNameLst>
                                          <p:attrName>style.visibility</p:attrName>
                                        </p:attrNameLst>
                                      </p:cBhvr>
                                      <p:to>
                                        <p:strVal val="visible"/>
                                      </p:to>
                                    </p:set>
                                    <p:anim calcmode="lin" valueType="num">
                                      <p:cBhvr>
                                        <p:cTn id="135" dur="500" fill="hold"/>
                                        <p:tgtEl>
                                          <p:spTgt spid="21"/>
                                        </p:tgtEl>
                                        <p:attrNameLst>
                                          <p:attrName>ppt_w</p:attrName>
                                        </p:attrNameLst>
                                      </p:cBhvr>
                                      <p:tavLst>
                                        <p:tav tm="0">
                                          <p:val>
                                            <p:fltVal val="0"/>
                                          </p:val>
                                        </p:tav>
                                        <p:tav tm="100000">
                                          <p:val>
                                            <p:strVal val="#ppt_w"/>
                                          </p:val>
                                        </p:tav>
                                      </p:tavLst>
                                    </p:anim>
                                    <p:anim calcmode="lin" valueType="num">
                                      <p:cBhvr>
                                        <p:cTn id="136" dur="500" fill="hold"/>
                                        <p:tgtEl>
                                          <p:spTgt spid="21"/>
                                        </p:tgtEl>
                                        <p:attrNameLst>
                                          <p:attrName>ppt_h</p:attrName>
                                        </p:attrNameLst>
                                      </p:cBhvr>
                                      <p:tavLst>
                                        <p:tav tm="0">
                                          <p:val>
                                            <p:fltVal val="0"/>
                                          </p:val>
                                        </p:tav>
                                        <p:tav tm="100000">
                                          <p:val>
                                            <p:strVal val="#ppt_h"/>
                                          </p:val>
                                        </p:tav>
                                      </p:tavLst>
                                    </p:anim>
                                    <p:anim calcmode="lin" valueType="num">
                                      <p:cBhvr>
                                        <p:cTn id="137" dur="500" fill="hold"/>
                                        <p:tgtEl>
                                          <p:spTgt spid="21"/>
                                        </p:tgtEl>
                                        <p:attrNameLst>
                                          <p:attrName>style.rotation</p:attrName>
                                        </p:attrNameLst>
                                      </p:cBhvr>
                                      <p:tavLst>
                                        <p:tav tm="0">
                                          <p:val>
                                            <p:fltVal val="360"/>
                                          </p:val>
                                        </p:tav>
                                        <p:tav tm="100000">
                                          <p:val>
                                            <p:fltVal val="0"/>
                                          </p:val>
                                        </p:tav>
                                      </p:tavLst>
                                    </p:anim>
                                    <p:animEffect transition="in" filter="fade">
                                      <p:cBhvr>
                                        <p:cTn id="138" dur="500"/>
                                        <p:tgtEl>
                                          <p:spTgt spid="21"/>
                                        </p:tgtEl>
                                      </p:cBhvr>
                                    </p:animEffect>
                                  </p:childTnLst>
                                </p:cTn>
                              </p:par>
                            </p:childTnLst>
                          </p:cTn>
                        </p:par>
                      </p:childTnLst>
                    </p:cTn>
                  </p:par>
                  <p:par>
                    <p:cTn id="139" fill="hold">
                      <p:stCondLst>
                        <p:cond delay="indefinite"/>
                      </p:stCondLst>
                      <p:childTnLst>
                        <p:par>
                          <p:cTn id="140" fill="hold">
                            <p:stCondLst>
                              <p:cond delay="0"/>
                            </p:stCondLst>
                            <p:childTnLst>
                              <p:par>
                                <p:cTn id="141" presetID="49" presetClass="entr" presetSubtype="0" decel="100000" fill="hold" grpId="0"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style.rotation</p:attrName>
                                        </p:attrNameLst>
                                      </p:cBhvr>
                                      <p:tavLst>
                                        <p:tav tm="0">
                                          <p:val>
                                            <p:fltVal val="360"/>
                                          </p:val>
                                        </p:tav>
                                        <p:tav tm="100000">
                                          <p:val>
                                            <p:fltVal val="0"/>
                                          </p:val>
                                        </p:tav>
                                      </p:tavLst>
                                    </p:anim>
                                    <p:animEffect transition="in" filter="fade">
                                      <p:cBhvr>
                                        <p:cTn id="146" dur="500"/>
                                        <p:tgtEl>
                                          <p:spTgt spid="22"/>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grpId="3" nodeType="clickEffect">
                                  <p:stCondLst>
                                    <p:cond delay="0"/>
                                  </p:stCondLst>
                                  <p:childTnLst>
                                    <p:set>
                                      <p:cBhvr>
                                        <p:cTn id="150" dur="1" fill="hold">
                                          <p:stCondLst>
                                            <p:cond delay="0"/>
                                          </p:stCondLst>
                                        </p:cTn>
                                        <p:tgtEl>
                                          <p:spTgt spid="28"/>
                                        </p:tgtEl>
                                        <p:attrNameLst>
                                          <p:attrName>style.visibility</p:attrName>
                                        </p:attrNameLst>
                                      </p:cBhvr>
                                      <p:to>
                                        <p:strVal val="visible"/>
                                      </p:to>
                                    </p:set>
                                    <p:anim calcmode="lin" valueType="num">
                                      <p:cBhvr>
                                        <p:cTn id="151" dur="500" fill="hold"/>
                                        <p:tgtEl>
                                          <p:spTgt spid="28"/>
                                        </p:tgtEl>
                                        <p:attrNameLst>
                                          <p:attrName>ppt_w</p:attrName>
                                        </p:attrNameLst>
                                      </p:cBhvr>
                                      <p:tavLst>
                                        <p:tav tm="0">
                                          <p:val>
                                            <p:fltVal val="0"/>
                                          </p:val>
                                        </p:tav>
                                        <p:tav tm="100000">
                                          <p:val>
                                            <p:strVal val="#ppt_w"/>
                                          </p:val>
                                        </p:tav>
                                      </p:tavLst>
                                    </p:anim>
                                    <p:anim calcmode="lin" valueType="num">
                                      <p:cBhvr>
                                        <p:cTn id="152" dur="500" fill="hold"/>
                                        <p:tgtEl>
                                          <p:spTgt spid="28"/>
                                        </p:tgtEl>
                                        <p:attrNameLst>
                                          <p:attrName>ppt_h</p:attrName>
                                        </p:attrNameLst>
                                      </p:cBhvr>
                                      <p:tavLst>
                                        <p:tav tm="0">
                                          <p:val>
                                            <p:fltVal val="0"/>
                                          </p:val>
                                        </p:tav>
                                        <p:tav tm="100000">
                                          <p:val>
                                            <p:strVal val="#ppt_h"/>
                                          </p:val>
                                        </p:tav>
                                      </p:tavLst>
                                    </p:anim>
                                    <p:anim calcmode="lin" valueType="num">
                                      <p:cBhvr>
                                        <p:cTn id="153" dur="500" fill="hold"/>
                                        <p:tgtEl>
                                          <p:spTgt spid="28"/>
                                        </p:tgtEl>
                                        <p:attrNameLst>
                                          <p:attrName>style.rotation</p:attrName>
                                        </p:attrNameLst>
                                      </p:cBhvr>
                                      <p:tavLst>
                                        <p:tav tm="0">
                                          <p:val>
                                            <p:fltVal val="360"/>
                                          </p:val>
                                        </p:tav>
                                        <p:tav tm="100000">
                                          <p:val>
                                            <p:fltVal val="0"/>
                                          </p:val>
                                        </p:tav>
                                      </p:tavLst>
                                    </p:anim>
                                    <p:animEffect transition="in" filter="fade">
                                      <p:cBhvr>
                                        <p:cTn id="154" dur="500"/>
                                        <p:tgtEl>
                                          <p:spTgt spid="28"/>
                                        </p:tgtEl>
                                      </p:cBhvr>
                                    </p:animEffect>
                                  </p:childTnLst>
                                </p:cTn>
                              </p:par>
                              <p:par>
                                <p:cTn id="155" presetID="49" presetClass="entr" presetSubtype="0" decel="100000" fill="hold" grpId="3" nodeType="withEffect">
                                  <p:stCondLst>
                                    <p:cond delay="0"/>
                                  </p:stCondLst>
                                  <p:childTnLst>
                                    <p:set>
                                      <p:cBhvr>
                                        <p:cTn id="156" dur="1" fill="hold">
                                          <p:stCondLst>
                                            <p:cond delay="0"/>
                                          </p:stCondLst>
                                        </p:cTn>
                                        <p:tgtEl>
                                          <p:spTgt spid="10"/>
                                        </p:tgtEl>
                                        <p:attrNameLst>
                                          <p:attrName>style.visibility</p:attrName>
                                        </p:attrNameLst>
                                      </p:cBhvr>
                                      <p:to>
                                        <p:strVal val="visible"/>
                                      </p:to>
                                    </p:set>
                                    <p:anim calcmode="lin" valueType="num">
                                      <p:cBhvr>
                                        <p:cTn id="157" dur="500" fill="hold"/>
                                        <p:tgtEl>
                                          <p:spTgt spid="10"/>
                                        </p:tgtEl>
                                        <p:attrNameLst>
                                          <p:attrName>ppt_w</p:attrName>
                                        </p:attrNameLst>
                                      </p:cBhvr>
                                      <p:tavLst>
                                        <p:tav tm="0">
                                          <p:val>
                                            <p:fltVal val="0"/>
                                          </p:val>
                                        </p:tav>
                                        <p:tav tm="100000">
                                          <p:val>
                                            <p:strVal val="#ppt_w"/>
                                          </p:val>
                                        </p:tav>
                                      </p:tavLst>
                                    </p:anim>
                                    <p:anim calcmode="lin" valueType="num">
                                      <p:cBhvr>
                                        <p:cTn id="158" dur="500" fill="hold"/>
                                        <p:tgtEl>
                                          <p:spTgt spid="10"/>
                                        </p:tgtEl>
                                        <p:attrNameLst>
                                          <p:attrName>ppt_h</p:attrName>
                                        </p:attrNameLst>
                                      </p:cBhvr>
                                      <p:tavLst>
                                        <p:tav tm="0">
                                          <p:val>
                                            <p:fltVal val="0"/>
                                          </p:val>
                                        </p:tav>
                                        <p:tav tm="100000">
                                          <p:val>
                                            <p:strVal val="#ppt_h"/>
                                          </p:val>
                                        </p:tav>
                                      </p:tavLst>
                                    </p:anim>
                                    <p:anim calcmode="lin" valueType="num">
                                      <p:cBhvr>
                                        <p:cTn id="159" dur="500" fill="hold"/>
                                        <p:tgtEl>
                                          <p:spTgt spid="10"/>
                                        </p:tgtEl>
                                        <p:attrNameLst>
                                          <p:attrName>style.rotation</p:attrName>
                                        </p:attrNameLst>
                                      </p:cBhvr>
                                      <p:tavLst>
                                        <p:tav tm="0">
                                          <p:val>
                                            <p:fltVal val="360"/>
                                          </p:val>
                                        </p:tav>
                                        <p:tav tm="100000">
                                          <p:val>
                                            <p:fltVal val="0"/>
                                          </p:val>
                                        </p:tav>
                                      </p:tavLst>
                                    </p:anim>
                                    <p:animEffect transition="in" filter="fade">
                                      <p:cBhvr>
                                        <p:cTn id="160" dur="500"/>
                                        <p:tgtEl>
                                          <p:spTgt spid="10"/>
                                        </p:tgtEl>
                                      </p:cBhvr>
                                    </p:animEffect>
                                  </p:childTnLst>
                                </p:cTn>
                              </p:par>
                              <p:par>
                                <p:cTn id="161" presetID="49" presetClass="entr" presetSubtype="0" decel="100000" fill="hold" grpId="3" nodeType="with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p:cTn id="163" dur="500" fill="hold"/>
                                        <p:tgtEl>
                                          <p:spTgt spid="9"/>
                                        </p:tgtEl>
                                        <p:attrNameLst>
                                          <p:attrName>ppt_w</p:attrName>
                                        </p:attrNameLst>
                                      </p:cBhvr>
                                      <p:tavLst>
                                        <p:tav tm="0">
                                          <p:val>
                                            <p:fltVal val="0"/>
                                          </p:val>
                                        </p:tav>
                                        <p:tav tm="100000">
                                          <p:val>
                                            <p:strVal val="#ppt_w"/>
                                          </p:val>
                                        </p:tav>
                                      </p:tavLst>
                                    </p:anim>
                                    <p:anim calcmode="lin" valueType="num">
                                      <p:cBhvr>
                                        <p:cTn id="164" dur="500" fill="hold"/>
                                        <p:tgtEl>
                                          <p:spTgt spid="9"/>
                                        </p:tgtEl>
                                        <p:attrNameLst>
                                          <p:attrName>ppt_h</p:attrName>
                                        </p:attrNameLst>
                                      </p:cBhvr>
                                      <p:tavLst>
                                        <p:tav tm="0">
                                          <p:val>
                                            <p:fltVal val="0"/>
                                          </p:val>
                                        </p:tav>
                                        <p:tav tm="100000">
                                          <p:val>
                                            <p:strVal val="#ppt_h"/>
                                          </p:val>
                                        </p:tav>
                                      </p:tavLst>
                                    </p:anim>
                                    <p:anim calcmode="lin" valueType="num">
                                      <p:cBhvr>
                                        <p:cTn id="165" dur="500" fill="hold"/>
                                        <p:tgtEl>
                                          <p:spTgt spid="9"/>
                                        </p:tgtEl>
                                        <p:attrNameLst>
                                          <p:attrName>style.rotation</p:attrName>
                                        </p:attrNameLst>
                                      </p:cBhvr>
                                      <p:tavLst>
                                        <p:tav tm="0">
                                          <p:val>
                                            <p:fltVal val="360"/>
                                          </p:val>
                                        </p:tav>
                                        <p:tav tm="100000">
                                          <p:val>
                                            <p:fltVal val="0"/>
                                          </p:val>
                                        </p:tav>
                                      </p:tavLst>
                                    </p:anim>
                                    <p:animEffect transition="in" filter="fade">
                                      <p:cBhvr>
                                        <p:cTn id="166" dur="500"/>
                                        <p:tgtEl>
                                          <p:spTgt spid="9"/>
                                        </p:tgtEl>
                                      </p:cBhvr>
                                    </p:animEffect>
                                  </p:childTnLst>
                                </p:cTn>
                              </p:par>
                              <p:par>
                                <p:cTn id="167" presetID="18" presetClass="exit" presetSubtype="12" fill="hold" grpId="2" nodeType="withEffect">
                                  <p:stCondLst>
                                    <p:cond delay="0"/>
                                  </p:stCondLst>
                                  <p:childTnLst>
                                    <p:animEffect transition="out" filter="strips(downLeft)">
                                      <p:cBhvr>
                                        <p:cTn id="168" dur="500"/>
                                        <p:tgtEl>
                                          <p:spTgt spid="18"/>
                                        </p:tgtEl>
                                      </p:cBhvr>
                                    </p:animEffect>
                                    <p:set>
                                      <p:cBhvr>
                                        <p:cTn id="169" dur="1" fill="hold">
                                          <p:stCondLst>
                                            <p:cond delay="499"/>
                                          </p:stCondLst>
                                        </p:cTn>
                                        <p:tgtEl>
                                          <p:spTgt spid="18"/>
                                        </p:tgtEl>
                                        <p:attrNameLst>
                                          <p:attrName>style.visibility</p:attrName>
                                        </p:attrNameLst>
                                      </p:cBhvr>
                                      <p:to>
                                        <p:strVal val="hidden"/>
                                      </p:to>
                                    </p:set>
                                  </p:childTnLst>
                                </p:cTn>
                              </p:par>
                              <p:par>
                                <p:cTn id="170" presetID="18" presetClass="exit" presetSubtype="12" fill="hold" grpId="2" nodeType="withEffect">
                                  <p:stCondLst>
                                    <p:cond delay="0"/>
                                  </p:stCondLst>
                                  <p:childTnLst>
                                    <p:animEffect transition="out" filter="strips(downLeft)">
                                      <p:cBhvr>
                                        <p:cTn id="171" dur="500"/>
                                        <p:tgtEl>
                                          <p:spTgt spid="20"/>
                                        </p:tgtEl>
                                      </p:cBhvr>
                                    </p:animEffect>
                                    <p:set>
                                      <p:cBhvr>
                                        <p:cTn id="172" dur="1" fill="hold">
                                          <p:stCondLst>
                                            <p:cond delay="499"/>
                                          </p:stCondLst>
                                        </p:cTn>
                                        <p:tgtEl>
                                          <p:spTgt spid="20"/>
                                        </p:tgtEl>
                                        <p:attrNameLst>
                                          <p:attrName>style.visibility</p:attrName>
                                        </p:attrNameLst>
                                      </p:cBhvr>
                                      <p:to>
                                        <p:strVal val="hidden"/>
                                      </p:to>
                                    </p:set>
                                  </p:childTnLst>
                                </p:cTn>
                              </p:par>
                              <p:par>
                                <p:cTn id="173" presetID="18" presetClass="exit" presetSubtype="12" fill="hold" grpId="2" nodeType="withEffect">
                                  <p:stCondLst>
                                    <p:cond delay="0"/>
                                  </p:stCondLst>
                                  <p:childTnLst>
                                    <p:animEffect transition="out" filter="strips(downLeft)">
                                      <p:cBhvr>
                                        <p:cTn id="174" dur="500"/>
                                        <p:tgtEl>
                                          <p:spTgt spid="22"/>
                                        </p:tgtEl>
                                      </p:cBhvr>
                                    </p:animEffect>
                                    <p:set>
                                      <p:cBhvr>
                                        <p:cTn id="175" dur="1" fill="hold">
                                          <p:stCondLst>
                                            <p:cond delay="499"/>
                                          </p:stCondLst>
                                        </p:cTn>
                                        <p:tgtEl>
                                          <p:spTgt spid="22"/>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49" presetClass="entr" presetSubtype="0" decel="100000" fill="hold" grpId="0" nodeType="clickEffect">
                                  <p:stCondLst>
                                    <p:cond delay="0"/>
                                  </p:stCondLst>
                                  <p:childTnLst>
                                    <p:set>
                                      <p:cBhvr>
                                        <p:cTn id="179" dur="1" fill="hold">
                                          <p:stCondLst>
                                            <p:cond delay="0"/>
                                          </p:stCondLst>
                                        </p:cTn>
                                        <p:tgtEl>
                                          <p:spTgt spid="23"/>
                                        </p:tgtEl>
                                        <p:attrNameLst>
                                          <p:attrName>style.visibility</p:attrName>
                                        </p:attrNameLst>
                                      </p:cBhvr>
                                      <p:to>
                                        <p:strVal val="visible"/>
                                      </p:to>
                                    </p:set>
                                    <p:anim calcmode="lin" valueType="num">
                                      <p:cBhvr>
                                        <p:cTn id="180" dur="500" fill="hold"/>
                                        <p:tgtEl>
                                          <p:spTgt spid="23"/>
                                        </p:tgtEl>
                                        <p:attrNameLst>
                                          <p:attrName>ppt_w</p:attrName>
                                        </p:attrNameLst>
                                      </p:cBhvr>
                                      <p:tavLst>
                                        <p:tav tm="0">
                                          <p:val>
                                            <p:fltVal val="0"/>
                                          </p:val>
                                        </p:tav>
                                        <p:tav tm="100000">
                                          <p:val>
                                            <p:strVal val="#ppt_w"/>
                                          </p:val>
                                        </p:tav>
                                      </p:tavLst>
                                    </p:anim>
                                    <p:anim calcmode="lin" valueType="num">
                                      <p:cBhvr>
                                        <p:cTn id="181" dur="500" fill="hold"/>
                                        <p:tgtEl>
                                          <p:spTgt spid="23"/>
                                        </p:tgtEl>
                                        <p:attrNameLst>
                                          <p:attrName>ppt_h</p:attrName>
                                        </p:attrNameLst>
                                      </p:cBhvr>
                                      <p:tavLst>
                                        <p:tav tm="0">
                                          <p:val>
                                            <p:fltVal val="0"/>
                                          </p:val>
                                        </p:tav>
                                        <p:tav tm="100000">
                                          <p:val>
                                            <p:strVal val="#ppt_h"/>
                                          </p:val>
                                        </p:tav>
                                      </p:tavLst>
                                    </p:anim>
                                    <p:anim calcmode="lin" valueType="num">
                                      <p:cBhvr>
                                        <p:cTn id="182" dur="500" fill="hold"/>
                                        <p:tgtEl>
                                          <p:spTgt spid="23"/>
                                        </p:tgtEl>
                                        <p:attrNameLst>
                                          <p:attrName>style.rotation</p:attrName>
                                        </p:attrNameLst>
                                      </p:cBhvr>
                                      <p:tavLst>
                                        <p:tav tm="0">
                                          <p:val>
                                            <p:fltVal val="360"/>
                                          </p:val>
                                        </p:tav>
                                        <p:tav tm="100000">
                                          <p:val>
                                            <p:fltVal val="0"/>
                                          </p:val>
                                        </p:tav>
                                      </p:tavLst>
                                    </p:anim>
                                    <p:animEffect transition="in" filter="fade">
                                      <p:cBhvr>
                                        <p:cTn id="183" dur="500"/>
                                        <p:tgtEl>
                                          <p:spTgt spid="23"/>
                                        </p:tgtEl>
                                      </p:cBhvr>
                                    </p:animEffect>
                                  </p:childTnLst>
                                </p:cTn>
                              </p:par>
                            </p:childTnLst>
                          </p:cTn>
                        </p:par>
                      </p:childTnLst>
                    </p:cTn>
                  </p:par>
                  <p:par>
                    <p:cTn id="184" fill="hold">
                      <p:stCondLst>
                        <p:cond delay="indefinite"/>
                      </p:stCondLst>
                      <p:childTnLst>
                        <p:par>
                          <p:cTn id="185" fill="hold">
                            <p:stCondLst>
                              <p:cond delay="0"/>
                            </p:stCondLst>
                            <p:childTnLst>
                              <p:par>
                                <p:cTn id="186" presetID="8" presetClass="emph" presetSubtype="0" fill="hold" grpId="2" nodeType="clickEffect">
                                  <p:stCondLst>
                                    <p:cond delay="0"/>
                                  </p:stCondLst>
                                  <p:childTnLst>
                                    <p:animRot by="21600000">
                                      <p:cBhvr>
                                        <p:cTn id="187"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bldLvl="0" animBg="1"/>
      <p:bldP spid="8" grpId="1" animBg="1"/>
      <p:bldP spid="28" grpId="0" bldLvl="0" animBg="1"/>
      <p:bldP spid="28" grpId="1" animBg="1"/>
      <p:bldP spid="14" grpId="0" bldLvl="0" animBg="1"/>
      <p:bldP spid="14" grpId="1" animBg="1"/>
      <p:bldP spid="10" grpId="0" bldLvl="0" animBg="1"/>
      <p:bldP spid="10" grpId="1" animBg="1"/>
      <p:bldP spid="15" grpId="0" bldLvl="0" animBg="1"/>
      <p:bldP spid="15" grpId="1" animBg="1"/>
      <p:bldP spid="9" grpId="0" bldLvl="0" animBg="1"/>
      <p:bldP spid="9" grpId="1" animBg="1"/>
      <p:bldP spid="16" grpId="0" bldLvl="0" animBg="1"/>
      <p:bldP spid="16" grpId="1" animBg="1"/>
      <p:bldP spid="28" grpId="2" bldLvl="0" animBg="1"/>
      <p:bldP spid="10" grpId="2" bldLvl="0" animBg="1"/>
      <p:bldP spid="9" grpId="2" bldLvl="0" animBg="1"/>
      <p:bldP spid="17" grpId="0" bldLvl="0" animBg="1"/>
      <p:bldP spid="17" grpId="1" animBg="1"/>
      <p:bldP spid="14" grpId="2" bldLvl="0" animBg="1"/>
      <p:bldP spid="15" grpId="2" bldLvl="0" animBg="1"/>
      <p:bldP spid="16" grpId="2" bldLvl="0" animBg="1"/>
      <p:bldP spid="18" grpId="0" bldLvl="0" animBg="1"/>
      <p:bldP spid="18" grpId="1" animBg="1"/>
      <p:bldP spid="19" grpId="0" bldLvl="0" animBg="1"/>
      <p:bldP spid="19" grpId="1" animBg="1"/>
      <p:bldP spid="20" grpId="0" bldLvl="0" animBg="1"/>
      <p:bldP spid="20" grpId="1" animBg="1"/>
      <p:bldP spid="22" grpId="0" bldLvl="0" animBg="1"/>
      <p:bldP spid="22" grpId="1" animBg="1"/>
      <p:bldP spid="21" grpId="0" bldLvl="0" animBg="1"/>
      <p:bldP spid="21" grpId="1" animBg="1"/>
      <p:bldP spid="28" grpId="3" animBg="1"/>
      <p:bldP spid="10" grpId="3" animBg="1"/>
      <p:bldP spid="9" grpId="3" animBg="1"/>
      <p:bldP spid="18" grpId="2" animBg="1"/>
      <p:bldP spid="20" grpId="2" animBg="1"/>
      <p:bldP spid="22" grpId="2" animBg="1"/>
      <p:bldP spid="23" grpId="0" bldLvl="0" animBg="1"/>
      <p:bldP spid="23" grpId="1" animBg="1"/>
      <p:bldP spid="23" grpId="2"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aphicFrame>
        <p:nvGraphicFramePr>
          <p:cNvPr id="3" name="表格 2"/>
          <p:cNvGraphicFramePr/>
          <p:nvPr/>
        </p:nvGraphicFramePr>
        <p:xfrm>
          <a:off x="341630" y="890270"/>
          <a:ext cx="11510645" cy="5601970"/>
        </p:xfrm>
        <a:graphic>
          <a:graphicData uri="http://schemas.openxmlformats.org/drawingml/2006/table">
            <a:tbl>
              <a:tblPr firstRow="1" bandRow="1">
                <a:tableStyleId>{5C22544A-7EE6-4342-B048-85BDC9FD1C3A}</a:tableStyleId>
              </a:tblPr>
              <a:tblGrid>
                <a:gridCol w="2141855"/>
                <a:gridCol w="4285615"/>
                <a:gridCol w="5083175"/>
              </a:tblGrid>
              <a:tr h="458470">
                <a:tc>
                  <a:txBody>
                    <a:bodyPr/>
                    <a:p>
                      <a:pPr algn="ctr">
                        <a:buNone/>
                      </a:pPr>
                      <a:r>
                        <a:rPr lang="zh-CN" altLang="en-US" sz="2800">
                          <a:gradFill>
                            <a:gsLst>
                              <a:gs pos="50000">
                                <a:schemeClr val="accent6"/>
                              </a:gs>
                              <a:gs pos="0">
                                <a:schemeClr val="accent6">
                                  <a:lumMod val="25000"/>
                                  <a:lumOff val="75000"/>
                                </a:schemeClr>
                              </a:gs>
                              <a:gs pos="100000">
                                <a:schemeClr val="accent6">
                                  <a:lumMod val="85000"/>
                                </a:schemeClr>
                              </a:gs>
                            </a:gsLst>
                            <a:lin ang="5400000" scaled="1"/>
                          </a:gradFill>
                          <a:latin typeface="宋体" panose="02010600030101010101" pitchFamily="2" charset="-122"/>
                          <a:ea typeface="宋体" panose="02010600030101010101" pitchFamily="2" charset="-122"/>
                        </a:rPr>
                        <a:t>协同维度</a:t>
                      </a:r>
                      <a:endParaRPr lang="zh-CN" altLang="en-US" sz="2800">
                        <a:gradFill>
                          <a:gsLst>
                            <a:gs pos="50000">
                              <a:schemeClr val="accent6"/>
                            </a:gs>
                            <a:gs pos="0">
                              <a:schemeClr val="accent6">
                                <a:lumMod val="25000"/>
                                <a:lumOff val="75000"/>
                              </a:schemeClr>
                            </a:gs>
                            <a:gs pos="100000">
                              <a:schemeClr val="accent6">
                                <a:lumMod val="85000"/>
                              </a:schemeClr>
                            </a:gs>
                          </a:gsLst>
                          <a:lin ang="5400000" scaled="1"/>
                        </a:gra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2800">
                          <a:gradFill>
                            <a:gsLst>
                              <a:gs pos="50000">
                                <a:schemeClr val="accent6"/>
                              </a:gs>
                              <a:gs pos="0">
                                <a:schemeClr val="accent6">
                                  <a:lumMod val="25000"/>
                                  <a:lumOff val="75000"/>
                                </a:schemeClr>
                              </a:gs>
                              <a:gs pos="100000">
                                <a:schemeClr val="accent6">
                                  <a:lumMod val="85000"/>
                                </a:schemeClr>
                              </a:gs>
                            </a:gsLst>
                            <a:lin ang="5400000" scaled="1"/>
                          </a:gradFill>
                          <a:latin typeface="宋体" panose="02010600030101010101" pitchFamily="2" charset="-122"/>
                          <a:ea typeface="宋体" panose="02010600030101010101" pitchFamily="2" charset="-122"/>
                        </a:rPr>
                        <a:t>原文对应内容</a:t>
                      </a:r>
                      <a:endParaRPr lang="zh-CN" altLang="en-US" sz="2800">
                        <a:gradFill>
                          <a:gsLst>
                            <a:gs pos="50000">
                              <a:schemeClr val="accent6"/>
                            </a:gs>
                            <a:gs pos="0">
                              <a:schemeClr val="accent6">
                                <a:lumMod val="25000"/>
                                <a:lumOff val="75000"/>
                              </a:schemeClr>
                            </a:gs>
                            <a:gs pos="100000">
                              <a:schemeClr val="accent6">
                                <a:lumMod val="85000"/>
                              </a:schemeClr>
                            </a:gs>
                          </a:gsLst>
                          <a:lin ang="5400000" scaled="1"/>
                        </a:gra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2800">
                          <a:gradFill>
                            <a:gsLst>
                              <a:gs pos="50000">
                                <a:schemeClr val="accent6"/>
                              </a:gs>
                              <a:gs pos="0">
                                <a:schemeClr val="accent6">
                                  <a:lumMod val="25000"/>
                                  <a:lumOff val="75000"/>
                                </a:schemeClr>
                              </a:gs>
                              <a:gs pos="100000">
                                <a:schemeClr val="accent6">
                                  <a:lumMod val="85000"/>
                                </a:schemeClr>
                              </a:gs>
                            </a:gsLst>
                            <a:lin ang="5400000" scaled="1"/>
                          </a:gradFill>
                          <a:latin typeface="宋体" panose="02010600030101010101" pitchFamily="2" charset="-122"/>
                          <a:ea typeface="宋体" panose="02010600030101010101" pitchFamily="2" charset="-122"/>
                        </a:rPr>
                        <a:t>续写需呼应的核心要点</a:t>
                      </a:r>
                      <a:endParaRPr lang="zh-CN" altLang="en-US" sz="2800">
                        <a:gradFill>
                          <a:gsLst>
                            <a:gs pos="50000">
                              <a:schemeClr val="accent6"/>
                            </a:gs>
                            <a:gs pos="0">
                              <a:schemeClr val="accent6">
                                <a:lumMod val="25000"/>
                                <a:lumOff val="75000"/>
                              </a:schemeClr>
                            </a:gs>
                            <a:gs pos="100000">
                              <a:schemeClr val="accent6">
                                <a:lumMod val="85000"/>
                              </a:schemeClr>
                            </a:gs>
                          </a:gsLst>
                          <a:lin ang="5400000" scaled="1"/>
                        </a:gra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57250">
                <a:tc>
                  <a:txBody>
                    <a:bodyPr/>
                    <a:p>
                      <a:pPr algn="ctr">
                        <a:lnSpc>
                          <a:spcPct val="150000"/>
                        </a:lnSpc>
                        <a:buClrTx/>
                        <a:buSzTx/>
                        <a:buFontTx/>
                        <a:buNone/>
                      </a:pPr>
                      <a:r>
                        <a:rPr lang="zh-CN" altLang="en-US" sz="2400" b="1">
                          <a:solidFill>
                            <a:schemeClr val="tx1"/>
                          </a:solidFill>
                          <a:latin typeface="宋体" panose="02010600030101010101" pitchFamily="2" charset="-122"/>
                          <a:ea typeface="宋体" panose="02010600030101010101" pitchFamily="2" charset="-122"/>
                        </a:rPr>
                        <a:t>主题协同</a:t>
                      </a:r>
                      <a:endParaRPr lang="zh-CN" altLang="en-US" sz="2400" b="1">
                        <a:solidFill>
                          <a:schemeClr val="tx1"/>
                        </a:soli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57250">
                <a:tc>
                  <a:txBody>
                    <a:bodyPr/>
                    <a:p>
                      <a:pPr algn="ctr">
                        <a:buClrTx/>
                        <a:buSzTx/>
                        <a:buFontTx/>
                        <a:buNone/>
                      </a:pPr>
                      <a:r>
                        <a:rPr lang="zh-CN" altLang="en-US" sz="2400" b="1">
                          <a:solidFill>
                            <a:schemeClr val="tx1"/>
                          </a:solidFill>
                          <a:latin typeface="宋体" panose="02010600030101010101" pitchFamily="2" charset="-122"/>
                          <a:ea typeface="宋体" panose="02010600030101010101" pitchFamily="2" charset="-122"/>
                        </a:rPr>
                        <a:t>情节发展和情</a:t>
                      </a:r>
                      <a:endParaRPr lang="zh-CN" altLang="en-US" sz="2400" b="1">
                        <a:solidFill>
                          <a:schemeClr val="tx1"/>
                        </a:solidFill>
                        <a:latin typeface="宋体" panose="02010600030101010101" pitchFamily="2" charset="-122"/>
                        <a:ea typeface="宋体" panose="02010600030101010101" pitchFamily="2" charset="-122"/>
                      </a:endParaRPr>
                    </a:p>
                    <a:p>
                      <a:pPr algn="ctr">
                        <a:buClrTx/>
                        <a:buSzTx/>
                        <a:buFontTx/>
                        <a:buNone/>
                      </a:pPr>
                      <a:r>
                        <a:rPr lang="zh-CN" altLang="en-US" sz="2400" b="1">
                          <a:solidFill>
                            <a:schemeClr val="tx1"/>
                          </a:solidFill>
                          <a:latin typeface="宋体" panose="02010600030101010101" pitchFamily="2" charset="-122"/>
                          <a:ea typeface="宋体" panose="02010600030101010101" pitchFamily="2" charset="-122"/>
                        </a:rPr>
                        <a:t>感变化的协同</a:t>
                      </a:r>
                      <a:endParaRPr lang="zh-CN" altLang="en-US" sz="2400" b="1">
                        <a:solidFill>
                          <a:schemeClr val="tx1"/>
                        </a:soli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57250">
                <a:tc>
                  <a:txBody>
                    <a:bodyPr/>
                    <a:p>
                      <a:pPr algn="ctr">
                        <a:lnSpc>
                          <a:spcPct val="150000"/>
                        </a:lnSpc>
                        <a:buClrTx/>
                        <a:buSzTx/>
                        <a:buFontTx/>
                        <a:buNone/>
                      </a:pPr>
                      <a:r>
                        <a:rPr lang="zh-CN" altLang="en-US" sz="2400" b="1">
                          <a:solidFill>
                            <a:schemeClr val="tx1"/>
                          </a:solidFill>
                          <a:latin typeface="宋体" panose="02010600030101010101" pitchFamily="2" charset="-122"/>
                          <a:ea typeface="宋体" panose="02010600030101010101" pitchFamily="2" charset="-122"/>
                        </a:rPr>
                        <a:t>人/物设协同</a:t>
                      </a:r>
                      <a:endParaRPr lang="zh-CN" altLang="en-US" sz="2400" b="1">
                        <a:solidFill>
                          <a:schemeClr val="tx1"/>
                        </a:soli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57250">
                <a:tc>
                  <a:txBody>
                    <a:bodyPr/>
                    <a:p>
                      <a:pPr algn="ctr">
                        <a:lnSpc>
                          <a:spcPct val="150000"/>
                        </a:lnSpc>
                        <a:buClrTx/>
                        <a:buSzTx/>
                        <a:buFontTx/>
                        <a:buNone/>
                      </a:pPr>
                      <a:r>
                        <a:rPr lang="zh-CN" altLang="en-US" sz="2400" b="1">
                          <a:solidFill>
                            <a:schemeClr val="tx1"/>
                          </a:solidFill>
                          <a:latin typeface="宋体" panose="02010600030101010101" pitchFamily="2" charset="-122"/>
                          <a:ea typeface="宋体" panose="02010600030101010101" pitchFamily="2" charset="-122"/>
                        </a:rPr>
                        <a:t>冲突协同</a:t>
                      </a:r>
                      <a:endParaRPr lang="zh-CN" altLang="en-US" sz="2400" b="1">
                        <a:solidFill>
                          <a:schemeClr val="tx1"/>
                        </a:soli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57250">
                <a:tc>
                  <a:txBody>
                    <a:bodyPr/>
                    <a:p>
                      <a:pPr algn="ctr">
                        <a:lnSpc>
                          <a:spcPct val="150000"/>
                        </a:lnSpc>
                        <a:buClrTx/>
                        <a:buSzTx/>
                        <a:buFontTx/>
                        <a:buNone/>
                      </a:pPr>
                      <a:r>
                        <a:rPr lang="zh-CN" altLang="en-US" sz="2400" b="1">
                          <a:solidFill>
                            <a:schemeClr val="tx1"/>
                          </a:solidFill>
                          <a:latin typeface="宋体" panose="02010600030101010101" pitchFamily="2" charset="-122"/>
                          <a:ea typeface="宋体" panose="02010600030101010101" pitchFamily="2" charset="-122"/>
                        </a:rPr>
                        <a:t>语言协同</a:t>
                      </a:r>
                      <a:endParaRPr lang="zh-CN" altLang="en-US" sz="2400" b="1">
                        <a:solidFill>
                          <a:schemeClr val="tx1"/>
                        </a:soli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57250">
                <a:tc>
                  <a:txBody>
                    <a:bodyPr/>
                    <a:p>
                      <a:pPr algn="ctr">
                        <a:lnSpc>
                          <a:spcPct val="150000"/>
                        </a:lnSpc>
                        <a:buClrTx/>
                        <a:buSzTx/>
                        <a:buFontTx/>
                        <a:buNone/>
                      </a:pPr>
                      <a:r>
                        <a:rPr lang="zh-CN" altLang="en-US" sz="2400" b="1">
                          <a:solidFill>
                            <a:schemeClr val="tx1"/>
                          </a:solidFill>
                          <a:latin typeface="宋体" panose="02010600030101010101" pitchFamily="2" charset="-122"/>
                          <a:ea typeface="宋体" panose="02010600030101010101" pitchFamily="2" charset="-122"/>
                        </a:rPr>
                        <a:t>特定物的协同</a:t>
                      </a:r>
                      <a:endParaRPr lang="zh-CN" altLang="en-US" sz="2400" b="1">
                        <a:solidFill>
                          <a:schemeClr val="tx1"/>
                        </a:soli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25" name="圆角矩形 24"/>
          <p:cNvSpPr/>
          <p:nvPr/>
        </p:nvSpPr>
        <p:spPr>
          <a:xfrm>
            <a:off x="3204845" y="294005"/>
            <a:ext cx="5970905" cy="4895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协同</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维度与续写呼应要点</a:t>
            </a:r>
            <a:endParaRPr lang="zh-CN" altLang="en-US" sz="3200">
              <a:solidFill>
                <a:srgbClr val="FF0000"/>
              </a:solidFill>
              <a:latin typeface="宋体" panose="02010600030101010101" pitchFamily="2" charset="-122"/>
              <a:ea typeface="宋体" panose="02010600030101010101" pitchFamily="2" charset="-122"/>
            </a:endParaRPr>
          </a:p>
        </p:txBody>
      </p:sp>
      <p:sp>
        <p:nvSpPr>
          <p:cNvPr id="4" name="文本框 3"/>
          <p:cNvSpPr txBox="1"/>
          <p:nvPr/>
        </p:nvSpPr>
        <p:spPr>
          <a:xfrm>
            <a:off x="2887345" y="1564640"/>
            <a:ext cx="3437890" cy="521970"/>
          </a:xfrm>
          <a:prstGeom prst="rect">
            <a:avLst/>
          </a:prstGeom>
          <a:noFill/>
        </p:spPr>
        <p:txBody>
          <a:bodyPr wrap="square" rtlCol="0">
            <a:spAutoFit/>
          </a:bodyPr>
          <a:p>
            <a:pPr algn="ctr"/>
            <a:r>
              <a:rPr lang="zh-CN" altLang="en-US" sz="2800">
                <a:solidFill>
                  <a:schemeClr val="tx1"/>
                </a:solidFill>
                <a:latin typeface="宋体" panose="02010600030101010101" pitchFamily="2" charset="-122"/>
                <a:ea typeface="宋体" panose="02010600030101010101" pitchFamily="2" charset="-122"/>
              </a:rPr>
              <a:t>善意与陪伴的温暖</a:t>
            </a:r>
            <a:endParaRPr lang="zh-CN" altLang="en-US" sz="2800">
              <a:solidFill>
                <a:schemeClr val="tx1"/>
              </a:solidFill>
              <a:latin typeface="宋体" panose="02010600030101010101" pitchFamily="2" charset="-122"/>
              <a:ea typeface="宋体" panose="02010600030101010101" pitchFamily="2" charset="-122"/>
            </a:endParaRPr>
          </a:p>
        </p:txBody>
      </p:sp>
      <p:sp>
        <p:nvSpPr>
          <p:cNvPr id="5" name="文本框 4"/>
          <p:cNvSpPr txBox="1"/>
          <p:nvPr/>
        </p:nvSpPr>
        <p:spPr>
          <a:xfrm>
            <a:off x="6958330" y="1364615"/>
            <a:ext cx="4704080" cy="922020"/>
          </a:xfrm>
          <a:prstGeom prst="rect">
            <a:avLst/>
          </a:prstGeom>
          <a:noFill/>
        </p:spPr>
        <p:txBody>
          <a:bodyPr wrap="square" rtlCol="0">
            <a:spAutoFit/>
          </a:bodyPr>
          <a:p>
            <a:pPr algn="l"/>
            <a:r>
              <a:rPr lang="zh-CN" altLang="en-US">
                <a:solidFill>
                  <a:schemeClr val="tx1"/>
                </a:solidFill>
                <a:latin typeface="宋体" panose="02010600030101010101" pitchFamily="2" charset="-122"/>
                <a:ea typeface="宋体" panose="02010600030101010101" pitchFamily="2" charset="-122"/>
              </a:rPr>
              <a:t>结尾需升华</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善意传递温暖</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协作解决问题</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陪伴的意义</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，呼应原文中对小猪的友善、家人间的配合。</a:t>
            </a:r>
            <a:endParaRPr lang="zh-CN" altLang="en-US">
              <a:solidFill>
                <a:schemeClr val="tx1"/>
              </a:solidFill>
              <a:latin typeface="宋体" panose="02010600030101010101" pitchFamily="2" charset="-122"/>
              <a:ea typeface="宋体" panose="02010600030101010101" pitchFamily="2" charset="-122"/>
            </a:endParaRPr>
          </a:p>
        </p:txBody>
      </p:sp>
      <p:sp>
        <p:nvSpPr>
          <p:cNvPr id="6" name="文本框 5"/>
          <p:cNvSpPr txBox="1"/>
          <p:nvPr/>
        </p:nvSpPr>
        <p:spPr>
          <a:xfrm>
            <a:off x="2642235" y="2286635"/>
            <a:ext cx="3978275" cy="922020"/>
          </a:xfrm>
          <a:prstGeom prst="rect">
            <a:avLst/>
          </a:prstGeom>
          <a:noFill/>
        </p:spPr>
        <p:txBody>
          <a:bodyPr wrap="square" rtlCol="0">
            <a:spAutoFit/>
          </a:bodyPr>
          <a:p>
            <a:pPr algn="l"/>
            <a:r>
              <a:rPr lang="zh-CN" altLang="en-US">
                <a:solidFill>
                  <a:schemeClr val="tx1"/>
                </a:solidFill>
                <a:latin typeface="宋体" panose="02010600030101010101" pitchFamily="2" charset="-122"/>
                <a:ea typeface="宋体" panose="02010600030101010101" pitchFamily="2" charset="-122"/>
              </a:rPr>
              <a:t>情节逻辑：发现小猪</a:t>
            </a:r>
            <a:r>
              <a:rPr lang="en-US" altLang="en-US">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确认身份</a:t>
            </a:r>
            <a:r>
              <a:rPr lang="en-US" altLang="en-US">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受农场主委托送回</a:t>
            </a:r>
            <a:r>
              <a:rPr lang="en-US" altLang="en-US">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用奥利奥引诱</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套狗绳出发</a:t>
            </a:r>
            <a:endParaRPr lang="zh-CN" altLang="en-US">
              <a:solidFill>
                <a:schemeClr val="tx1"/>
              </a:solidFill>
              <a:latin typeface="宋体" panose="02010600030101010101" pitchFamily="2" charset="-122"/>
              <a:ea typeface="宋体" panose="02010600030101010101" pitchFamily="2" charset="-122"/>
            </a:endParaRPr>
          </a:p>
        </p:txBody>
      </p:sp>
      <p:sp>
        <p:nvSpPr>
          <p:cNvPr id="8" name="文本框 7"/>
          <p:cNvSpPr txBox="1"/>
          <p:nvPr/>
        </p:nvSpPr>
        <p:spPr>
          <a:xfrm>
            <a:off x="2642235" y="2313305"/>
            <a:ext cx="4094480" cy="760095"/>
          </a:xfrm>
          <a:prstGeom prst="rect">
            <a:avLst/>
          </a:prstGeom>
          <a:noFill/>
        </p:spPr>
        <p:txBody>
          <a:bodyPr wrap="square" rtlCol="0">
            <a:noAutofit/>
          </a:bodyPr>
          <a:p>
            <a:pPr algn="l"/>
            <a:r>
              <a:rPr lang="zh-CN" altLang="en-US">
                <a:solidFill>
                  <a:schemeClr val="tx1"/>
                </a:solidFill>
                <a:latin typeface="宋体" panose="02010600030101010101" pitchFamily="2" charset="-122"/>
                <a:ea typeface="宋体" panose="02010600030101010101" pitchFamily="2" charset="-122"/>
              </a:rPr>
              <a:t>情感变化：意外（发现小猪）</a:t>
            </a:r>
            <a:r>
              <a:rPr lang="en-US" altLang="en-US">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喜爱（艾拉想留下）</a:t>
            </a:r>
            <a:r>
              <a:rPr lang="en-US" altLang="en-US">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责任（决定送回）</a:t>
            </a:r>
            <a:r>
              <a:rPr lang="en-US" altLang="en-US">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期待（用奥利奥尝试引导）</a:t>
            </a:r>
            <a:endParaRPr lang="zh-CN" altLang="en-US">
              <a:solidFill>
                <a:schemeClr val="tx1"/>
              </a:solidFill>
              <a:latin typeface="宋体" panose="02010600030101010101" pitchFamily="2" charset="-122"/>
              <a:ea typeface="宋体" panose="02010600030101010101" pitchFamily="2" charset="-122"/>
            </a:endParaRPr>
          </a:p>
        </p:txBody>
      </p:sp>
      <p:sp>
        <p:nvSpPr>
          <p:cNvPr id="9" name="文本框 8"/>
          <p:cNvSpPr txBox="1"/>
          <p:nvPr/>
        </p:nvSpPr>
        <p:spPr>
          <a:xfrm>
            <a:off x="2642235" y="2313305"/>
            <a:ext cx="4036060" cy="733425"/>
          </a:xfrm>
          <a:prstGeom prst="rect">
            <a:avLst/>
          </a:prstGeom>
          <a:noFill/>
        </p:spPr>
        <p:txBody>
          <a:bodyPr wrap="square" rtlCol="0">
            <a:noAutofit/>
          </a:bodyPr>
          <a:p>
            <a:pPr algn="l"/>
            <a:r>
              <a:rPr lang="zh-CN" altLang="en-US" sz="2000">
                <a:solidFill>
                  <a:schemeClr val="tx1"/>
                </a:solidFill>
                <a:latin typeface="宋体" panose="02010600030101010101" pitchFamily="2" charset="-122"/>
                <a:ea typeface="宋体" panose="02010600030101010101" pitchFamily="2" charset="-122"/>
              </a:rPr>
              <a:t>原文暗示：小猪喜欢孩子、贪吃奥利奥、体型庞大可能不易引导。</a:t>
            </a:r>
            <a:endParaRPr lang="en-US" altLang="zh-CN" sz="2000">
              <a:solidFill>
                <a:schemeClr val="tx1"/>
              </a:solidFill>
              <a:latin typeface="宋体" panose="02010600030101010101" pitchFamily="2" charset="-122"/>
              <a:ea typeface="宋体" panose="02010600030101010101" pitchFamily="2" charset="-122"/>
            </a:endParaRPr>
          </a:p>
        </p:txBody>
      </p:sp>
      <p:sp>
        <p:nvSpPr>
          <p:cNvPr id="10" name="文本框 9"/>
          <p:cNvSpPr txBox="1"/>
          <p:nvPr/>
        </p:nvSpPr>
        <p:spPr>
          <a:xfrm>
            <a:off x="6863080" y="2313305"/>
            <a:ext cx="4639310" cy="733425"/>
          </a:xfrm>
          <a:prstGeom prst="rect">
            <a:avLst/>
          </a:prstGeom>
          <a:noFill/>
        </p:spPr>
        <p:txBody>
          <a:bodyPr wrap="square" rtlCol="0">
            <a:noAutofit/>
          </a:bodyPr>
          <a:p>
            <a:pPr algn="l"/>
            <a:r>
              <a:rPr lang="zh-CN" altLang="en-US" sz="2000">
                <a:solidFill>
                  <a:schemeClr val="tx1"/>
                </a:solidFill>
                <a:latin typeface="宋体" panose="02010600030101010101" pitchFamily="2" charset="-122"/>
                <a:ea typeface="宋体" panose="02010600030101010101" pitchFamily="2" charset="-122"/>
              </a:rPr>
              <a:t>情节需围绕</a:t>
            </a:r>
            <a:r>
              <a:rPr lang="en-US" altLang="zh-CN" sz="2000">
                <a:solidFill>
                  <a:schemeClr val="tx1"/>
                </a:solidFill>
                <a:latin typeface="宋体" panose="02010600030101010101" pitchFamily="2" charset="-122"/>
                <a:ea typeface="宋体" panose="02010600030101010101" pitchFamily="2" charset="-122"/>
              </a:rPr>
              <a:t>“</a:t>
            </a:r>
            <a:r>
              <a:rPr lang="zh-CN" altLang="en-US" sz="2000">
                <a:solidFill>
                  <a:schemeClr val="tx1"/>
                </a:solidFill>
                <a:latin typeface="宋体" panose="02010600030101010101" pitchFamily="2" charset="-122"/>
                <a:ea typeface="宋体" panose="02010600030101010101" pitchFamily="2" charset="-122"/>
              </a:rPr>
              <a:t>护送小猪</a:t>
            </a:r>
            <a:r>
              <a:rPr lang="en-US" altLang="zh-CN" sz="2000">
                <a:solidFill>
                  <a:schemeClr val="tx1"/>
                </a:solidFill>
                <a:latin typeface="宋体" panose="02010600030101010101" pitchFamily="2" charset="-122"/>
                <a:ea typeface="宋体" panose="02010600030101010101" pitchFamily="2" charset="-122"/>
              </a:rPr>
              <a:t>”</a:t>
            </a:r>
            <a:r>
              <a:rPr lang="zh-CN" altLang="en-US" sz="2000">
                <a:solidFill>
                  <a:schemeClr val="tx1"/>
                </a:solidFill>
                <a:latin typeface="宋体" panose="02010600030101010101" pitchFamily="2" charset="-122"/>
                <a:ea typeface="宋体" panose="02010600030101010101" pitchFamily="2" charset="-122"/>
              </a:rPr>
              <a:t>展开，经历引导中的小波折（如小猪停留、被吸引）。</a:t>
            </a:r>
            <a:endParaRPr lang="zh-CN" altLang="en-US" sz="2000">
              <a:solidFill>
                <a:schemeClr val="tx1"/>
              </a:solidFill>
              <a:latin typeface="宋体" panose="02010600030101010101" pitchFamily="2" charset="-122"/>
              <a:ea typeface="宋体" panose="02010600030101010101" pitchFamily="2" charset="-122"/>
            </a:endParaRPr>
          </a:p>
        </p:txBody>
      </p:sp>
      <p:sp>
        <p:nvSpPr>
          <p:cNvPr id="11" name="文本框 10"/>
          <p:cNvSpPr txBox="1"/>
          <p:nvPr/>
        </p:nvSpPr>
        <p:spPr>
          <a:xfrm>
            <a:off x="6896735" y="2381250"/>
            <a:ext cx="4639310" cy="733425"/>
          </a:xfrm>
          <a:prstGeom prst="rect">
            <a:avLst/>
          </a:prstGeom>
          <a:noFill/>
        </p:spPr>
        <p:txBody>
          <a:bodyPr wrap="square" rtlCol="0">
            <a:noAutofit/>
          </a:bodyPr>
          <a:p>
            <a:pPr algn="l"/>
            <a:r>
              <a:rPr lang="zh-CN" altLang="en-US" sz="2000">
                <a:solidFill>
                  <a:schemeClr val="tx1"/>
                </a:solidFill>
                <a:latin typeface="宋体" panose="02010600030101010101" pitchFamily="2" charset="-122"/>
                <a:ea typeface="宋体" panose="02010600030101010101" pitchFamily="2" charset="-122"/>
              </a:rPr>
              <a:t>情感变化可延续</a:t>
            </a:r>
            <a:r>
              <a:rPr lang="en-US" altLang="zh-CN" sz="2000">
                <a:solidFill>
                  <a:schemeClr val="tx1"/>
                </a:solidFill>
                <a:latin typeface="宋体" panose="02010600030101010101" pitchFamily="2" charset="-122"/>
                <a:ea typeface="宋体" panose="02010600030101010101" pitchFamily="2" charset="-122"/>
              </a:rPr>
              <a:t>“</a:t>
            </a:r>
            <a:r>
              <a:rPr lang="zh-CN" altLang="en-US" sz="2000">
                <a:solidFill>
                  <a:schemeClr val="tx1"/>
                </a:solidFill>
                <a:latin typeface="宋体" panose="02010600030101010101" pitchFamily="2" charset="-122"/>
                <a:ea typeface="宋体" panose="02010600030101010101" pitchFamily="2" charset="-122"/>
              </a:rPr>
              <a:t>期待</a:t>
            </a:r>
            <a:r>
              <a:rPr lang="en-US" altLang="en-US" sz="2000">
                <a:solidFill>
                  <a:schemeClr val="tx1"/>
                </a:solidFill>
                <a:latin typeface="宋体" panose="02010600030101010101" pitchFamily="2" charset="-122"/>
                <a:ea typeface="宋体" panose="02010600030101010101" pitchFamily="2" charset="-122"/>
              </a:rPr>
              <a:t>→</a:t>
            </a:r>
            <a:r>
              <a:rPr lang="zh-CN" altLang="en-US" sz="2000">
                <a:solidFill>
                  <a:schemeClr val="tx1"/>
                </a:solidFill>
                <a:latin typeface="宋体" panose="02010600030101010101" pitchFamily="2" charset="-122"/>
                <a:ea typeface="宋体" panose="02010600030101010101" pitchFamily="2" charset="-122"/>
              </a:rPr>
              <a:t>焦急</a:t>
            </a:r>
            <a:r>
              <a:rPr lang="en-US" altLang="en-US" sz="2000">
                <a:solidFill>
                  <a:schemeClr val="tx1"/>
                </a:solidFill>
                <a:latin typeface="宋体" panose="02010600030101010101" pitchFamily="2" charset="-122"/>
                <a:ea typeface="宋体" panose="02010600030101010101" pitchFamily="2" charset="-122"/>
              </a:rPr>
              <a:t>→</a:t>
            </a:r>
            <a:r>
              <a:rPr lang="zh-CN" altLang="en-US" sz="2000">
                <a:solidFill>
                  <a:schemeClr val="tx1"/>
                </a:solidFill>
                <a:latin typeface="宋体" panose="02010600030101010101" pitchFamily="2" charset="-122"/>
                <a:ea typeface="宋体" panose="02010600030101010101" pitchFamily="2" charset="-122"/>
              </a:rPr>
              <a:t>巧妙解决</a:t>
            </a:r>
            <a:r>
              <a:rPr lang="en-US" altLang="en-US" sz="2000">
                <a:solidFill>
                  <a:schemeClr val="tx1"/>
                </a:solidFill>
                <a:latin typeface="宋体" panose="02010600030101010101" pitchFamily="2" charset="-122"/>
                <a:ea typeface="宋体" panose="02010600030101010101" pitchFamily="2" charset="-122"/>
              </a:rPr>
              <a:t>→</a:t>
            </a:r>
            <a:r>
              <a:rPr lang="zh-CN" altLang="en-US" sz="2000">
                <a:solidFill>
                  <a:schemeClr val="tx1"/>
                </a:solidFill>
                <a:latin typeface="宋体" panose="02010600030101010101" pitchFamily="2" charset="-122"/>
                <a:ea typeface="宋体" panose="02010600030101010101" pitchFamily="2" charset="-122"/>
              </a:rPr>
              <a:t>欣慰</a:t>
            </a:r>
            <a:r>
              <a:rPr lang="en-US" altLang="zh-CN" sz="2000">
                <a:solidFill>
                  <a:schemeClr val="tx1"/>
                </a:solidFill>
                <a:latin typeface="宋体" panose="02010600030101010101" pitchFamily="2" charset="-122"/>
                <a:ea typeface="宋体" panose="02010600030101010101" pitchFamily="2" charset="-122"/>
              </a:rPr>
              <a:t>”</a:t>
            </a:r>
            <a:r>
              <a:rPr lang="zh-CN" altLang="en-US" sz="2000">
                <a:solidFill>
                  <a:schemeClr val="tx1"/>
                </a:solidFill>
                <a:latin typeface="宋体" panose="02010600030101010101" pitchFamily="2" charset="-122"/>
                <a:ea typeface="宋体" panose="02010600030101010101" pitchFamily="2" charset="-122"/>
              </a:rPr>
              <a:t>，贴合家人协作的氛围。</a:t>
            </a:r>
            <a:endParaRPr lang="zh-CN" altLang="en-US" sz="2000">
              <a:solidFill>
                <a:schemeClr val="tx1"/>
              </a:solidFill>
              <a:latin typeface="宋体" panose="02010600030101010101" pitchFamily="2" charset="-122"/>
              <a:ea typeface="宋体" panose="02010600030101010101" pitchFamily="2" charset="-122"/>
            </a:endParaRPr>
          </a:p>
        </p:txBody>
      </p:sp>
      <p:sp>
        <p:nvSpPr>
          <p:cNvPr id="12" name="文本框 11"/>
          <p:cNvSpPr txBox="1"/>
          <p:nvPr/>
        </p:nvSpPr>
        <p:spPr>
          <a:xfrm>
            <a:off x="6798310" y="2381250"/>
            <a:ext cx="4704080" cy="645160"/>
          </a:xfrm>
          <a:prstGeom prst="rect">
            <a:avLst/>
          </a:prstGeom>
          <a:noFill/>
        </p:spPr>
        <p:txBody>
          <a:bodyPr wrap="square" rtlCol="0">
            <a:spAutoFit/>
          </a:bodyPr>
          <a:p>
            <a:pPr algn="l"/>
            <a:r>
              <a:rPr lang="zh-CN" altLang="en-US">
                <a:solidFill>
                  <a:schemeClr val="tx1"/>
                </a:solidFill>
                <a:latin typeface="宋体" panose="02010600030101010101" pitchFamily="2" charset="-122"/>
                <a:ea typeface="宋体" panose="02010600030101010101" pitchFamily="2" charset="-122"/>
              </a:rPr>
              <a:t>呼应</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小猪喜欢孩子</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贪吃奥利奥</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的暗示，让情节更合理。</a:t>
            </a:r>
            <a:endParaRPr lang="zh-CN" altLang="en-US">
              <a:solidFill>
                <a:schemeClr val="tx1"/>
              </a:solidFill>
              <a:latin typeface="宋体" panose="02010600030101010101" pitchFamily="2" charset="-122"/>
              <a:ea typeface="宋体" panose="02010600030101010101" pitchFamily="2" charset="-122"/>
            </a:endParaRPr>
          </a:p>
        </p:txBody>
      </p:sp>
      <p:sp>
        <p:nvSpPr>
          <p:cNvPr id="13" name="文本框 12"/>
          <p:cNvSpPr txBox="1"/>
          <p:nvPr/>
        </p:nvSpPr>
        <p:spPr>
          <a:xfrm>
            <a:off x="2471420" y="3114675"/>
            <a:ext cx="4265295" cy="922020"/>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cs typeface="宋体" panose="02010600030101010101" pitchFamily="2" charset="-122"/>
              </a:rPr>
              <a:t>杰克（</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我</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）：谨慎（提醒艾拉猪可能不友善）、理性（解释没空间留猪）、负责（同意送小猪回家）</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14" name="文本框 13"/>
          <p:cNvSpPr txBox="1"/>
          <p:nvPr/>
        </p:nvSpPr>
        <p:spPr>
          <a:xfrm>
            <a:off x="6863080" y="3209290"/>
            <a:ext cx="4989830" cy="398780"/>
          </a:xfrm>
          <a:prstGeom prst="rect">
            <a:avLst/>
          </a:prstGeom>
          <a:noFill/>
        </p:spPr>
        <p:txBody>
          <a:bodyPr wrap="square" rtlCol="0">
            <a:spAutoFit/>
          </a:bodyPr>
          <a:p>
            <a:r>
              <a:rPr lang="zh-CN" altLang="en-US" sz="2000">
                <a:latin typeface="宋体" panose="02010600030101010101" pitchFamily="2" charset="-122"/>
                <a:ea typeface="宋体" panose="02010600030101010101" pitchFamily="2" charset="-122"/>
                <a:cs typeface="宋体" panose="02010600030101010101" pitchFamily="2" charset="-122"/>
              </a:rPr>
              <a:t>杰克继续体现稳重，主导路线和解决问题</a:t>
            </a:r>
            <a:r>
              <a:rPr lang="zh-CN" altLang="en-US">
                <a:latin typeface="宋体" panose="02010600030101010101" pitchFamily="2" charset="-122"/>
                <a:ea typeface="宋体" panose="02010600030101010101" pitchFamily="2" charset="-122"/>
                <a:cs typeface="宋体" panose="02010600030101010101" pitchFamily="2" charset="-122"/>
              </a:rPr>
              <a:t>。</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nvSpPr>
        <p:spPr>
          <a:xfrm>
            <a:off x="2582545" y="3208655"/>
            <a:ext cx="4154170" cy="645160"/>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cs typeface="宋体" panose="02010600030101010101" pitchFamily="2" charset="-122"/>
              </a:rPr>
              <a:t>艾拉：天真可爱、喜爱小动物（主动打招呼、恳求留猪）</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6896735" y="3209290"/>
            <a:ext cx="4765675" cy="460375"/>
          </a:xfrm>
          <a:prstGeom prst="rect">
            <a:avLst/>
          </a:prstGeom>
          <a:noFill/>
        </p:spPr>
        <p:txBody>
          <a:bodyPr wrap="square" rtlCol="0">
            <a:spAutoFit/>
          </a:bodyPr>
          <a:p>
            <a:r>
              <a:rPr lang="zh-CN" altLang="en-US" sz="2000">
                <a:latin typeface="宋体" panose="02010600030101010101" pitchFamily="2" charset="-122"/>
                <a:ea typeface="宋体" panose="02010600030101010101" pitchFamily="2" charset="-122"/>
                <a:cs typeface="宋体" panose="02010600030101010101" pitchFamily="2" charset="-122"/>
              </a:rPr>
              <a:t>艾拉用童真互动引导小猪</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17" name="文本框 16"/>
          <p:cNvSpPr txBox="1"/>
          <p:nvPr/>
        </p:nvSpPr>
        <p:spPr>
          <a:xfrm>
            <a:off x="2698750" y="3209290"/>
            <a:ext cx="4037965" cy="706755"/>
          </a:xfrm>
          <a:prstGeom prst="rect">
            <a:avLst/>
          </a:prstGeom>
          <a:noFill/>
        </p:spPr>
        <p:txBody>
          <a:bodyPr wrap="square" rtlCol="0">
            <a:spAutoFit/>
          </a:bodyPr>
          <a:p>
            <a:pPr algn="l"/>
            <a:r>
              <a:rPr lang="zh-CN" altLang="en-US" sz="2000">
                <a:solidFill>
                  <a:schemeClr val="tx1"/>
                </a:solidFill>
                <a:latin typeface="宋体" panose="02010600030101010101" pitchFamily="2" charset="-122"/>
                <a:ea typeface="宋体" panose="02010600030101010101" pitchFamily="2" charset="-122"/>
              </a:rPr>
              <a:t>琳赛：干练（设法给小猪套狗绳）、配合（支持送小猪）</a:t>
            </a:r>
            <a:endParaRPr lang="zh-CN" altLang="en-US" sz="2000">
              <a:solidFill>
                <a:schemeClr val="tx1"/>
              </a:solidFill>
              <a:latin typeface="宋体" panose="02010600030101010101" pitchFamily="2" charset="-122"/>
              <a:ea typeface="宋体" panose="02010600030101010101" pitchFamily="2" charset="-122"/>
            </a:endParaRPr>
          </a:p>
        </p:txBody>
      </p:sp>
      <p:sp>
        <p:nvSpPr>
          <p:cNvPr id="18" name="文本框 17"/>
          <p:cNvSpPr txBox="1"/>
          <p:nvPr/>
        </p:nvSpPr>
        <p:spPr>
          <a:xfrm>
            <a:off x="6863080" y="3209290"/>
            <a:ext cx="4782185" cy="398780"/>
          </a:xfrm>
          <a:prstGeom prst="rect">
            <a:avLst/>
          </a:prstGeom>
          <a:noFill/>
        </p:spPr>
        <p:txBody>
          <a:bodyPr wrap="square" rtlCol="0">
            <a:spAutoFit/>
          </a:bodyPr>
          <a:p>
            <a:pPr algn="l"/>
            <a:r>
              <a:rPr lang="zh-CN" altLang="en-US" sz="2000">
                <a:solidFill>
                  <a:schemeClr val="tx1"/>
                </a:solidFill>
                <a:latin typeface="宋体" panose="02010600030101010101" pitchFamily="2" charset="-122"/>
                <a:ea typeface="宋体" panose="02010600030101010101" pitchFamily="2" charset="-122"/>
              </a:rPr>
              <a:t>琳赛协助管控小猪，保持干练。</a:t>
            </a:r>
            <a:endParaRPr lang="en-US" altLang="zh-CN" sz="2000">
              <a:solidFill>
                <a:schemeClr val="tx1"/>
              </a:solidFill>
              <a:latin typeface="宋体" panose="02010600030101010101" pitchFamily="2" charset="-122"/>
              <a:ea typeface="宋体" panose="02010600030101010101" pitchFamily="2" charset="-122"/>
            </a:endParaRPr>
          </a:p>
        </p:txBody>
      </p:sp>
      <p:sp>
        <p:nvSpPr>
          <p:cNvPr id="19" name="文本框 18"/>
          <p:cNvSpPr txBox="1"/>
          <p:nvPr/>
        </p:nvSpPr>
        <p:spPr>
          <a:xfrm>
            <a:off x="2582545" y="3114675"/>
            <a:ext cx="4206875" cy="833755"/>
          </a:xfrm>
          <a:prstGeom prst="rect">
            <a:avLst/>
          </a:prstGeom>
          <a:noFill/>
        </p:spPr>
        <p:txBody>
          <a:bodyPr wrap="square" rtlCol="0">
            <a:noAutofit/>
          </a:bodyPr>
          <a:p>
            <a:pPr algn="l"/>
            <a:r>
              <a:rPr lang="zh-CN" altLang="en-US">
                <a:solidFill>
                  <a:schemeClr val="tx1"/>
                </a:solidFill>
                <a:latin typeface="宋体" panose="02010600030101010101" pitchFamily="2" charset="-122"/>
                <a:ea typeface="宋体" panose="02010600030101010101" pitchFamily="2" charset="-122"/>
              </a:rPr>
              <a:t>小猪凯文：温顺（接受抚摸）、贪吃（偏爱奥利奥）、渴望陪伴（出来找同伴）</a:t>
            </a:r>
            <a:endParaRPr lang="zh-CN" altLang="en-US">
              <a:solidFill>
                <a:schemeClr val="tx1"/>
              </a:solidFill>
              <a:latin typeface="宋体" panose="02010600030101010101" pitchFamily="2" charset="-122"/>
              <a:ea typeface="宋体" panose="02010600030101010101" pitchFamily="2" charset="-122"/>
            </a:endParaRPr>
          </a:p>
        </p:txBody>
      </p:sp>
      <p:sp>
        <p:nvSpPr>
          <p:cNvPr id="20" name="文本框 19"/>
          <p:cNvSpPr txBox="1"/>
          <p:nvPr/>
        </p:nvSpPr>
        <p:spPr>
          <a:xfrm>
            <a:off x="6896735" y="3141980"/>
            <a:ext cx="4533900" cy="718820"/>
          </a:xfrm>
          <a:prstGeom prst="rect">
            <a:avLst/>
          </a:prstGeom>
          <a:noFill/>
        </p:spPr>
        <p:txBody>
          <a:bodyPr wrap="square" rtlCol="0">
            <a:noAutofit/>
          </a:bodyPr>
          <a:p>
            <a:pPr algn="l"/>
            <a:r>
              <a:rPr lang="zh-CN" altLang="en-US" sz="2000">
                <a:solidFill>
                  <a:schemeClr val="tx1"/>
                </a:solidFill>
                <a:latin typeface="宋体" panose="02010600030101010101" pitchFamily="2" charset="-122"/>
                <a:ea typeface="宋体" panose="02010600030101010101" pitchFamily="2" charset="-122"/>
              </a:rPr>
              <a:t>凯文延续温顺</a:t>
            </a:r>
            <a:r>
              <a:rPr lang="en-US" altLang="zh-CN" sz="2000">
                <a:solidFill>
                  <a:schemeClr val="tx1"/>
                </a:solidFill>
                <a:latin typeface="宋体" panose="02010600030101010101" pitchFamily="2" charset="-122"/>
                <a:ea typeface="宋体" panose="02010600030101010101" pitchFamily="2" charset="-122"/>
              </a:rPr>
              <a:t> + </a:t>
            </a:r>
            <a:r>
              <a:rPr lang="zh-CN" altLang="en-US" sz="2000">
                <a:solidFill>
                  <a:schemeClr val="tx1"/>
                </a:solidFill>
                <a:latin typeface="宋体" panose="02010600030101010101" pitchFamily="2" charset="-122"/>
                <a:ea typeface="宋体" panose="02010600030101010101" pitchFamily="2" charset="-122"/>
              </a:rPr>
              <a:t>贪吃的特点，推动情节（如因奥利奥跟随、因无奥利奥停留）</a:t>
            </a:r>
            <a:endParaRPr lang="zh-CN" altLang="en-US" sz="2000">
              <a:solidFill>
                <a:schemeClr val="tx1"/>
              </a:solidFill>
              <a:latin typeface="宋体" panose="02010600030101010101" pitchFamily="2" charset="-122"/>
              <a:ea typeface="宋体" panose="02010600030101010101" pitchFamily="2" charset="-122"/>
            </a:endParaRPr>
          </a:p>
        </p:txBody>
      </p:sp>
      <p:sp>
        <p:nvSpPr>
          <p:cNvPr id="21" name="文本框 20"/>
          <p:cNvSpPr txBox="1"/>
          <p:nvPr/>
        </p:nvSpPr>
        <p:spPr>
          <a:xfrm>
            <a:off x="2471420" y="3956050"/>
            <a:ext cx="4207510" cy="922020"/>
          </a:xfrm>
          <a:prstGeom prst="rect">
            <a:avLst/>
          </a:prstGeom>
          <a:noFill/>
        </p:spPr>
        <p:txBody>
          <a:bodyPr wrap="square" rtlCol="0">
            <a:spAutoFit/>
          </a:bodyPr>
          <a:p>
            <a:pPr algn="l"/>
            <a:r>
              <a:rPr lang="zh-CN" altLang="en-US">
                <a:solidFill>
                  <a:schemeClr val="tx1"/>
                </a:solidFill>
                <a:latin typeface="宋体" panose="02010600030101010101" pitchFamily="2" charset="-122"/>
                <a:ea typeface="宋体" panose="02010600030101010101" pitchFamily="2" charset="-122"/>
              </a:rPr>
              <a:t>原文核心冲突：如何在奥利奥有限的情况下，成功将体型庞大的小猪凯文送回农场。</a:t>
            </a:r>
            <a:endParaRPr lang="en-US" altLang="zh-CN">
              <a:solidFill>
                <a:schemeClr val="tx1"/>
              </a:solidFill>
              <a:latin typeface="宋体" panose="02010600030101010101" pitchFamily="2" charset="-122"/>
              <a:ea typeface="宋体" panose="02010600030101010101" pitchFamily="2" charset="-122"/>
            </a:endParaRPr>
          </a:p>
        </p:txBody>
      </p:sp>
      <p:sp>
        <p:nvSpPr>
          <p:cNvPr id="22" name="文本框 21"/>
          <p:cNvSpPr txBox="1"/>
          <p:nvPr/>
        </p:nvSpPr>
        <p:spPr>
          <a:xfrm>
            <a:off x="6896735" y="3976370"/>
            <a:ext cx="4848860" cy="922020"/>
          </a:xfrm>
          <a:prstGeom prst="rect">
            <a:avLst/>
          </a:prstGeom>
          <a:noFill/>
        </p:spPr>
        <p:txBody>
          <a:bodyPr wrap="square" rtlCol="0">
            <a:spAutoFit/>
          </a:bodyPr>
          <a:p>
            <a:pPr algn="l"/>
            <a:r>
              <a:rPr lang="zh-CN" altLang="en-US">
                <a:solidFill>
                  <a:schemeClr val="tx1"/>
                </a:solidFill>
                <a:latin typeface="宋体" panose="02010600030101010101" pitchFamily="2" charset="-122"/>
                <a:ea typeface="宋体" panose="02010600030101010101" pitchFamily="2" charset="-122"/>
              </a:rPr>
              <a:t>续写需解决</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奥利奥耗尽</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的危机，利用小猪特性（喜欢孩子）找到替代方案，最终成功送回小猪。</a:t>
            </a:r>
            <a:r>
              <a:rPr lang="en-US" altLang="zh-CN">
                <a:solidFill>
                  <a:schemeClr val="tx1"/>
                </a:solidFill>
                <a:latin typeface="宋体" panose="02010600030101010101" pitchFamily="2" charset="-122"/>
                <a:ea typeface="宋体" panose="02010600030101010101" pitchFamily="2" charset="-122"/>
              </a:rPr>
              <a:t> </a:t>
            </a:r>
            <a:endParaRPr lang="en-US" altLang="zh-CN">
              <a:solidFill>
                <a:schemeClr val="tx1"/>
              </a:solidFill>
              <a:latin typeface="宋体" panose="02010600030101010101" pitchFamily="2" charset="-122"/>
              <a:ea typeface="宋体" panose="02010600030101010101" pitchFamily="2" charset="-122"/>
            </a:endParaRPr>
          </a:p>
        </p:txBody>
      </p:sp>
      <p:sp>
        <p:nvSpPr>
          <p:cNvPr id="23" name="文本框 22"/>
          <p:cNvSpPr txBox="1"/>
          <p:nvPr/>
        </p:nvSpPr>
        <p:spPr>
          <a:xfrm>
            <a:off x="2419985" y="4824730"/>
            <a:ext cx="4316730" cy="831215"/>
          </a:xfrm>
          <a:prstGeom prst="rect">
            <a:avLst/>
          </a:prstGeom>
          <a:noFill/>
        </p:spPr>
        <p:txBody>
          <a:bodyPr wrap="square" rtlCol="0">
            <a:noAutofit/>
          </a:bodyPr>
          <a:p>
            <a:pPr algn="l"/>
            <a:r>
              <a:rPr lang="en-US" altLang="zh-CN">
                <a:solidFill>
                  <a:schemeClr val="tx1"/>
                </a:solidFill>
                <a:latin typeface="宋体" panose="02010600030101010101" pitchFamily="2" charset="-122"/>
                <a:ea typeface="宋体" panose="02010600030101010101" pitchFamily="2" charset="-122"/>
              </a:rPr>
              <a:t>1.</a:t>
            </a:r>
            <a:r>
              <a:rPr lang="zh-CN" altLang="en-US">
                <a:solidFill>
                  <a:schemeClr val="tx1"/>
                </a:solidFill>
                <a:latin typeface="宋体" panose="02010600030101010101" pitchFamily="2" charset="-122"/>
                <a:ea typeface="宋体" panose="02010600030101010101" pitchFamily="2" charset="-122"/>
              </a:rPr>
              <a:t>用词风格：口语化、生活化。</a:t>
            </a:r>
            <a:endParaRPr lang="zh-CN" altLang="en-US">
              <a:solidFill>
                <a:schemeClr val="tx1"/>
              </a:solidFill>
              <a:latin typeface="宋体" panose="02010600030101010101" pitchFamily="2" charset="-122"/>
              <a:ea typeface="宋体" panose="02010600030101010101" pitchFamily="2" charset="-122"/>
            </a:endParaRPr>
          </a:p>
          <a:p>
            <a:pPr algn="l"/>
            <a:r>
              <a:rPr lang="en-US" altLang="zh-CN">
                <a:solidFill>
                  <a:schemeClr val="tx1"/>
                </a:solidFill>
                <a:latin typeface="宋体" panose="02010600030101010101" pitchFamily="2" charset="-122"/>
                <a:ea typeface="宋体" panose="02010600030101010101" pitchFamily="2" charset="-122"/>
              </a:rPr>
              <a:t>2.</a:t>
            </a:r>
            <a:r>
              <a:rPr lang="zh-CN" altLang="en-US">
                <a:solidFill>
                  <a:schemeClr val="tx1"/>
                </a:solidFill>
                <a:latin typeface="宋体" panose="02010600030101010101" pitchFamily="2" charset="-122"/>
                <a:ea typeface="宋体" panose="02010600030101010101" pitchFamily="2" charset="-122"/>
              </a:rPr>
              <a:t>句式特点：长短句结合，细节描写生动。</a:t>
            </a:r>
            <a:r>
              <a:rPr lang="en-US" altLang="zh-CN">
                <a:solidFill>
                  <a:schemeClr val="tx1"/>
                </a:solidFill>
                <a:latin typeface="宋体" panose="02010600030101010101" pitchFamily="2" charset="-122"/>
                <a:ea typeface="宋体" panose="02010600030101010101" pitchFamily="2" charset="-122"/>
              </a:rPr>
              <a:t>3.</a:t>
            </a:r>
            <a:r>
              <a:rPr lang="zh-CN" altLang="en-US">
                <a:solidFill>
                  <a:schemeClr val="tx1"/>
                </a:solidFill>
                <a:latin typeface="宋体" panose="02010600030101010101" pitchFamily="2" charset="-122"/>
                <a:ea typeface="宋体" panose="02010600030101010101" pitchFamily="2" charset="-122"/>
              </a:rPr>
              <a:t>修辞手法：无复杂修辞。</a:t>
            </a:r>
            <a:endParaRPr lang="zh-CN" altLang="en-US">
              <a:solidFill>
                <a:schemeClr val="tx1"/>
              </a:solidFill>
              <a:latin typeface="宋体" panose="02010600030101010101" pitchFamily="2" charset="-122"/>
              <a:ea typeface="宋体" panose="02010600030101010101" pitchFamily="2" charset="-122"/>
            </a:endParaRPr>
          </a:p>
        </p:txBody>
      </p:sp>
      <p:sp>
        <p:nvSpPr>
          <p:cNvPr id="26" name="文本框 25"/>
          <p:cNvSpPr txBox="1"/>
          <p:nvPr/>
        </p:nvSpPr>
        <p:spPr>
          <a:xfrm>
            <a:off x="6845300" y="4898390"/>
            <a:ext cx="4953000" cy="645160"/>
          </a:xfrm>
          <a:prstGeom prst="rect">
            <a:avLst/>
          </a:prstGeom>
          <a:noFill/>
        </p:spPr>
        <p:txBody>
          <a:bodyPr wrap="square" rtlCol="0">
            <a:spAutoFit/>
          </a:bodyPr>
          <a:p>
            <a:pPr algn="l"/>
            <a:r>
              <a:rPr lang="zh-CN" altLang="en-US">
                <a:solidFill>
                  <a:schemeClr val="tx1"/>
                </a:solidFill>
                <a:latin typeface="宋体" panose="02010600030101010101" pitchFamily="2" charset="-122"/>
                <a:ea typeface="宋体" panose="02010600030101010101" pitchFamily="2" charset="-122"/>
              </a:rPr>
              <a:t>续文需与原文风格保持一致，且尽可能用原文里的词，短语，句式模仿等与原文风格一致。</a:t>
            </a:r>
            <a:endParaRPr lang="en-US" altLang="zh-CN">
              <a:solidFill>
                <a:schemeClr val="tx1"/>
              </a:solidFill>
              <a:latin typeface="宋体" panose="02010600030101010101" pitchFamily="2" charset="-122"/>
              <a:ea typeface="宋体" panose="02010600030101010101" pitchFamily="2" charset="-122"/>
            </a:endParaRPr>
          </a:p>
        </p:txBody>
      </p:sp>
      <p:sp>
        <p:nvSpPr>
          <p:cNvPr id="27" name="文本框 26"/>
          <p:cNvSpPr txBox="1"/>
          <p:nvPr/>
        </p:nvSpPr>
        <p:spPr>
          <a:xfrm>
            <a:off x="2419985" y="5714365"/>
            <a:ext cx="4316730" cy="831215"/>
          </a:xfrm>
          <a:prstGeom prst="rect">
            <a:avLst/>
          </a:prstGeom>
          <a:noFill/>
        </p:spPr>
        <p:txBody>
          <a:bodyPr wrap="square" rtlCol="0">
            <a:noAutofit/>
          </a:bodyPr>
          <a:p>
            <a:pPr algn="l"/>
            <a:r>
              <a:rPr lang="zh-CN" altLang="en-US">
                <a:solidFill>
                  <a:schemeClr val="tx1"/>
                </a:solidFill>
                <a:latin typeface="宋体" panose="02010600030101010101" pitchFamily="2" charset="-122"/>
                <a:ea typeface="宋体" panose="02010600030101010101" pitchFamily="2" charset="-122"/>
              </a:rPr>
              <a:t>原文特定物：奥利奥饼干（引导小猪的关键）、狗绳（管控小猪的工具）、农场（目的地）</a:t>
            </a:r>
            <a:endParaRPr lang="zh-CN" altLang="en-US">
              <a:solidFill>
                <a:schemeClr val="tx1"/>
              </a:solidFill>
              <a:latin typeface="宋体" panose="02010600030101010101" pitchFamily="2" charset="-122"/>
              <a:ea typeface="宋体" panose="02010600030101010101" pitchFamily="2" charset="-122"/>
            </a:endParaRPr>
          </a:p>
        </p:txBody>
      </p:sp>
      <p:sp>
        <p:nvSpPr>
          <p:cNvPr id="28" name="文本框 27"/>
          <p:cNvSpPr txBox="1"/>
          <p:nvPr/>
        </p:nvSpPr>
        <p:spPr>
          <a:xfrm>
            <a:off x="6736715" y="5655945"/>
            <a:ext cx="5008880" cy="831215"/>
          </a:xfrm>
          <a:prstGeom prst="rect">
            <a:avLst/>
          </a:prstGeom>
          <a:noFill/>
        </p:spPr>
        <p:txBody>
          <a:bodyPr wrap="square" rtlCol="0">
            <a:noAutofit/>
          </a:bodyPr>
          <a:p>
            <a:pPr algn="l"/>
            <a:r>
              <a:rPr lang="en-US" altLang="zh-CN">
                <a:solidFill>
                  <a:schemeClr val="tx1"/>
                </a:solidFill>
                <a:latin typeface="宋体" panose="02010600030101010101" pitchFamily="2" charset="-122"/>
                <a:ea typeface="宋体" panose="02010600030101010101" pitchFamily="2" charset="-122"/>
              </a:rPr>
              <a:t>1.</a:t>
            </a:r>
            <a:r>
              <a:rPr lang="zh-CN" altLang="en-US">
                <a:solidFill>
                  <a:schemeClr val="tx1"/>
                </a:solidFill>
                <a:latin typeface="宋体" panose="02010600030101010101" pitchFamily="2" charset="-122"/>
                <a:ea typeface="宋体" panose="02010600030101010101" pitchFamily="2" charset="-122"/>
              </a:rPr>
              <a:t>奥利奥贯穿续写，作为推动情节的核心（从剩余到耗尽，引发冲突）</a:t>
            </a:r>
            <a:r>
              <a:rPr lang="en-US" altLang="zh-CN">
                <a:solidFill>
                  <a:schemeClr val="tx1"/>
                </a:solidFill>
                <a:latin typeface="宋体" panose="02010600030101010101" pitchFamily="2" charset="-122"/>
                <a:ea typeface="宋体" panose="02010600030101010101" pitchFamily="2" charset="-122"/>
              </a:rPr>
              <a:t>2.</a:t>
            </a:r>
            <a:r>
              <a:rPr lang="zh-CN" altLang="en-US">
                <a:solidFill>
                  <a:schemeClr val="tx1"/>
                </a:solidFill>
                <a:latin typeface="宋体" panose="02010600030101010101" pitchFamily="2" charset="-122"/>
                <a:ea typeface="宋体" panose="02010600030101010101" pitchFamily="2" charset="-122"/>
              </a:rPr>
              <a:t>狗绳延续</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管控</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功能，</a:t>
            </a:r>
            <a:r>
              <a:rPr lang="en-US" altLang="zh-CN">
                <a:solidFill>
                  <a:schemeClr val="tx1"/>
                </a:solidFill>
                <a:latin typeface="宋体" panose="02010600030101010101" pitchFamily="2" charset="-122"/>
                <a:ea typeface="宋体" panose="02010600030101010101" pitchFamily="2" charset="-122"/>
              </a:rPr>
              <a:t>3.</a:t>
            </a:r>
            <a:r>
              <a:rPr lang="zh-CN" altLang="en-US">
                <a:solidFill>
                  <a:schemeClr val="tx1"/>
                </a:solidFill>
                <a:latin typeface="宋体" panose="02010600030101010101" pitchFamily="2" charset="-122"/>
                <a:ea typeface="宋体" panose="02010600030101010101" pitchFamily="2" charset="-122"/>
              </a:rPr>
              <a:t>农场作为目的地，呼应</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送小猪回家</a:t>
            </a:r>
            <a:r>
              <a:rPr lang="en-US" altLang="zh-CN">
                <a:solidFill>
                  <a:schemeClr val="tx1"/>
                </a:solidFill>
                <a:latin typeface="宋体" panose="02010600030101010101" pitchFamily="2" charset="-122"/>
                <a:ea typeface="宋体" panose="02010600030101010101" pitchFamily="2" charset="-122"/>
              </a:rPr>
              <a:t>”</a:t>
            </a:r>
            <a:r>
              <a:rPr lang="zh-CN" altLang="en-US">
                <a:solidFill>
                  <a:schemeClr val="tx1"/>
                </a:solidFill>
                <a:latin typeface="宋体" panose="02010600030101010101" pitchFamily="2" charset="-122"/>
                <a:ea typeface="宋体" panose="02010600030101010101" pitchFamily="2" charset="-122"/>
              </a:rPr>
              <a:t>的任务。</a:t>
            </a:r>
            <a:endParaRPr lang="zh-CN" altLang="en-US">
              <a:solidFill>
                <a:schemeClr val="tx1"/>
              </a:solidFill>
              <a:latin typeface="宋体" panose="02010600030101010101" pitchFamily="2" charset="-122"/>
              <a:ea typeface="宋体" panose="02010600030101010101" pitchFamily="2" charset="-122"/>
            </a:endParaRPr>
          </a:p>
        </p:txBody>
      </p:sp>
      <p:pic>
        <p:nvPicPr>
          <p:cNvPr id="5124" name="图片 6" descr="logo横版 png"/>
          <p:cNvPicPr>
            <a:picLocks noChangeAspect="1"/>
          </p:cNvPicPr>
          <p:nvPr userDrawn="1"/>
        </p:nvPicPr>
        <p:blipFill>
          <a:blip r:embed="rId2"/>
          <a:stretch>
            <a:fillRect/>
          </a:stretch>
        </p:blipFill>
        <p:spPr>
          <a:xfrm>
            <a:off x="11477625" y="92075"/>
            <a:ext cx="608013" cy="642938"/>
          </a:xfrm>
          <a:prstGeom prst="rect">
            <a:avLst/>
          </a:prstGeom>
          <a:noFill/>
          <a:ln w="9525">
            <a:noFill/>
          </a:ln>
        </p:spPr>
      </p:pic>
    </p:spTree>
    <p:custDataLst>
      <p:tags r:id="rId3"/>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360"/>
                                          </p:val>
                                        </p:tav>
                                        <p:tav tm="100000">
                                          <p:val>
                                            <p:fltVal val="0"/>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xit" presetSubtype="12" fill="hold" grpId="2" nodeType="clickEffect">
                                  <p:stCondLst>
                                    <p:cond delay="0"/>
                                  </p:stCondLst>
                                  <p:childTnLst>
                                    <p:animEffect transition="out" filter="strips(downLeft)">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8" presetClass="exit" presetSubtype="12" fill="hold" grpId="2" nodeType="withEffect">
                                  <p:stCondLst>
                                    <p:cond delay="0"/>
                                  </p:stCondLst>
                                  <p:childTnLst>
                                    <p:animEffect transition="out" filter="strips(downLeft)">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49" presetClass="entr" presetSubtype="0" decel="10000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 calcmode="lin" valueType="num">
                                      <p:cBhvr>
                                        <p:cTn id="47" dur="500" fill="hold"/>
                                        <p:tgtEl>
                                          <p:spTgt spid="8"/>
                                        </p:tgtEl>
                                        <p:attrNameLst>
                                          <p:attrName>style.rotation</p:attrName>
                                        </p:attrNameLst>
                                      </p:cBhvr>
                                      <p:tavLst>
                                        <p:tav tm="0">
                                          <p:val>
                                            <p:fltVal val="360"/>
                                          </p:val>
                                        </p:tav>
                                        <p:tav tm="100000">
                                          <p:val>
                                            <p:fltVal val="0"/>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 calcmode="lin" valueType="num">
                                      <p:cBhvr>
                                        <p:cTn id="55" dur="500" fill="hold"/>
                                        <p:tgtEl>
                                          <p:spTgt spid="11"/>
                                        </p:tgtEl>
                                        <p:attrNameLst>
                                          <p:attrName>style.rotation</p:attrName>
                                        </p:attrNameLst>
                                      </p:cBhvr>
                                      <p:tavLst>
                                        <p:tav tm="0">
                                          <p:val>
                                            <p:fltVal val="360"/>
                                          </p:val>
                                        </p:tav>
                                        <p:tav tm="100000">
                                          <p:val>
                                            <p:fltVal val="0"/>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xit" presetSubtype="12" fill="hold" grpId="2" nodeType="clickEffect">
                                  <p:stCondLst>
                                    <p:cond delay="0"/>
                                  </p:stCondLst>
                                  <p:childTnLst>
                                    <p:animEffect transition="out" filter="strips(downLeft)">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8" presetClass="exit" presetSubtype="12" fill="hold" grpId="2" nodeType="withEffect">
                                  <p:stCondLst>
                                    <p:cond delay="0"/>
                                  </p:stCondLst>
                                  <p:childTnLst>
                                    <p:animEffect transition="out" filter="strips(downLeft)">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49" presetClass="entr" presetSubtype="0" decel="10000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 calcmode="lin" valueType="num">
                                      <p:cBhvr>
                                        <p:cTn id="69" dur="500" fill="hold"/>
                                        <p:tgtEl>
                                          <p:spTgt spid="9"/>
                                        </p:tgtEl>
                                        <p:attrNameLst>
                                          <p:attrName>style.rotation</p:attrName>
                                        </p:attrNameLst>
                                      </p:cBhvr>
                                      <p:tavLst>
                                        <p:tav tm="0">
                                          <p:val>
                                            <p:fltVal val="360"/>
                                          </p:val>
                                        </p:tav>
                                        <p:tav tm="100000">
                                          <p:val>
                                            <p:fltVal val="0"/>
                                          </p:val>
                                        </p:tav>
                                      </p:tavLst>
                                    </p:anim>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style.rotation</p:attrName>
                                        </p:attrNameLst>
                                      </p:cBhvr>
                                      <p:tavLst>
                                        <p:tav tm="0">
                                          <p:val>
                                            <p:fltVal val="360"/>
                                          </p:val>
                                        </p:tav>
                                        <p:tav tm="100000">
                                          <p:val>
                                            <p:fltVal val="0"/>
                                          </p:val>
                                        </p:tav>
                                      </p:tavLst>
                                    </p:anim>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500" fill="hold"/>
                                        <p:tgtEl>
                                          <p:spTgt spid="13"/>
                                        </p:tgtEl>
                                        <p:attrNameLst>
                                          <p:attrName>ppt_w</p:attrName>
                                        </p:attrNameLst>
                                      </p:cBhvr>
                                      <p:tavLst>
                                        <p:tav tm="0">
                                          <p:val>
                                            <p:fltVal val="0"/>
                                          </p:val>
                                        </p:tav>
                                        <p:tav tm="100000">
                                          <p:val>
                                            <p:strVal val="#ppt_w"/>
                                          </p:val>
                                        </p:tav>
                                      </p:tavLst>
                                    </p:anim>
                                    <p:anim calcmode="lin" valueType="num">
                                      <p:cBhvr>
                                        <p:cTn id="84" dur="500" fill="hold"/>
                                        <p:tgtEl>
                                          <p:spTgt spid="13"/>
                                        </p:tgtEl>
                                        <p:attrNameLst>
                                          <p:attrName>ppt_h</p:attrName>
                                        </p:attrNameLst>
                                      </p:cBhvr>
                                      <p:tavLst>
                                        <p:tav tm="0">
                                          <p:val>
                                            <p:fltVal val="0"/>
                                          </p:val>
                                        </p:tav>
                                        <p:tav tm="100000">
                                          <p:val>
                                            <p:strVal val="#ppt_h"/>
                                          </p:val>
                                        </p:tav>
                                      </p:tavLst>
                                    </p:anim>
                                    <p:anim calcmode="lin" valueType="num">
                                      <p:cBhvr>
                                        <p:cTn id="85" dur="500" fill="hold"/>
                                        <p:tgtEl>
                                          <p:spTgt spid="13"/>
                                        </p:tgtEl>
                                        <p:attrNameLst>
                                          <p:attrName>style.rotation</p:attrName>
                                        </p:attrNameLst>
                                      </p:cBhvr>
                                      <p:tavLst>
                                        <p:tav tm="0">
                                          <p:val>
                                            <p:fltVal val="360"/>
                                          </p:val>
                                        </p:tav>
                                        <p:tav tm="100000">
                                          <p:val>
                                            <p:fltVal val="0"/>
                                          </p:val>
                                        </p:tav>
                                      </p:tavLst>
                                    </p:anim>
                                    <p:animEffect transition="in" filter="fad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style.rotation</p:attrName>
                                        </p:attrNameLst>
                                      </p:cBhvr>
                                      <p:tavLst>
                                        <p:tav tm="0">
                                          <p:val>
                                            <p:fltVal val="360"/>
                                          </p:val>
                                        </p:tav>
                                        <p:tav tm="100000">
                                          <p:val>
                                            <p:fltVal val="0"/>
                                          </p:val>
                                        </p:tav>
                                      </p:tavLst>
                                    </p:anim>
                                    <p:animEffect transition="in" filter="fade">
                                      <p:cBhvr>
                                        <p:cTn id="94" dur="500"/>
                                        <p:tgtEl>
                                          <p:spTgt spid="14"/>
                                        </p:tgtEl>
                                      </p:cBhvr>
                                    </p:animEffect>
                                  </p:childTnLst>
                                </p:cTn>
                              </p:par>
                            </p:childTnLst>
                          </p:cTn>
                        </p:par>
                      </p:childTnLst>
                    </p:cTn>
                  </p:par>
                  <p:par>
                    <p:cTn id="95" fill="hold">
                      <p:stCondLst>
                        <p:cond delay="indefinite"/>
                      </p:stCondLst>
                      <p:childTnLst>
                        <p:par>
                          <p:cTn id="96" fill="hold">
                            <p:stCondLst>
                              <p:cond delay="0"/>
                            </p:stCondLst>
                            <p:childTnLst>
                              <p:par>
                                <p:cTn id="97" presetID="18" presetClass="exit" presetSubtype="12" fill="hold" grpId="2" nodeType="clickEffect">
                                  <p:stCondLst>
                                    <p:cond delay="0"/>
                                  </p:stCondLst>
                                  <p:childTnLst>
                                    <p:animEffect transition="out" filter="strips(downLeft)">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8" presetClass="exit" presetSubtype="12" fill="hold" grpId="2" nodeType="withEffect">
                                  <p:stCondLst>
                                    <p:cond delay="0"/>
                                  </p:stCondLst>
                                  <p:childTnLst>
                                    <p:animEffect transition="out" filter="strips(downLeft)">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49" presetClass="entr" presetSubtype="0" decel="10000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500" fill="hold"/>
                                        <p:tgtEl>
                                          <p:spTgt spid="15"/>
                                        </p:tgtEl>
                                        <p:attrNameLst>
                                          <p:attrName>ppt_w</p:attrName>
                                        </p:attrNameLst>
                                      </p:cBhvr>
                                      <p:tavLst>
                                        <p:tav tm="0">
                                          <p:val>
                                            <p:fltVal val="0"/>
                                          </p:val>
                                        </p:tav>
                                        <p:tav tm="100000">
                                          <p:val>
                                            <p:strVal val="#ppt_w"/>
                                          </p:val>
                                        </p:tav>
                                      </p:tavLst>
                                    </p:anim>
                                    <p:anim calcmode="lin" valueType="num">
                                      <p:cBhvr>
                                        <p:cTn id="106" dur="500" fill="hold"/>
                                        <p:tgtEl>
                                          <p:spTgt spid="15"/>
                                        </p:tgtEl>
                                        <p:attrNameLst>
                                          <p:attrName>ppt_h</p:attrName>
                                        </p:attrNameLst>
                                      </p:cBhvr>
                                      <p:tavLst>
                                        <p:tav tm="0">
                                          <p:val>
                                            <p:fltVal val="0"/>
                                          </p:val>
                                        </p:tav>
                                        <p:tav tm="100000">
                                          <p:val>
                                            <p:strVal val="#ppt_h"/>
                                          </p:val>
                                        </p:tav>
                                      </p:tavLst>
                                    </p:anim>
                                    <p:anim calcmode="lin" valueType="num">
                                      <p:cBhvr>
                                        <p:cTn id="107" dur="500" fill="hold"/>
                                        <p:tgtEl>
                                          <p:spTgt spid="15"/>
                                        </p:tgtEl>
                                        <p:attrNameLst>
                                          <p:attrName>style.rotation</p:attrName>
                                        </p:attrNameLst>
                                      </p:cBhvr>
                                      <p:tavLst>
                                        <p:tav tm="0">
                                          <p:val>
                                            <p:fltVal val="360"/>
                                          </p:val>
                                        </p:tav>
                                        <p:tav tm="100000">
                                          <p:val>
                                            <p:fltVal val="0"/>
                                          </p:val>
                                        </p:tav>
                                      </p:tavLst>
                                    </p:anim>
                                    <p:animEffect transition="in" filter="fade">
                                      <p:cBhvr>
                                        <p:cTn id="108" dur="500"/>
                                        <p:tgtEl>
                                          <p:spTgt spid="15"/>
                                        </p:tgtEl>
                                      </p:cBhvr>
                                    </p:animEffect>
                                  </p:childTnLst>
                                </p:cTn>
                              </p:par>
                            </p:childTnLst>
                          </p:cTn>
                        </p:par>
                      </p:childTnLst>
                    </p:cTn>
                  </p:par>
                  <p:par>
                    <p:cTn id="109" fill="hold">
                      <p:stCondLst>
                        <p:cond delay="indefinite"/>
                      </p:stCondLst>
                      <p:childTnLst>
                        <p:par>
                          <p:cTn id="110" fill="hold">
                            <p:stCondLst>
                              <p:cond delay="0"/>
                            </p:stCondLst>
                            <p:childTnLst>
                              <p:par>
                                <p:cTn id="111" presetID="49" presetClass="entr" presetSubtype="0" decel="10000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fltVal val="0"/>
                                          </p:val>
                                        </p:tav>
                                        <p:tav tm="100000">
                                          <p:val>
                                            <p:strVal val="#ppt_w"/>
                                          </p:val>
                                        </p:tav>
                                      </p:tavLst>
                                    </p:anim>
                                    <p:anim calcmode="lin" valueType="num">
                                      <p:cBhvr>
                                        <p:cTn id="114" dur="500" fill="hold"/>
                                        <p:tgtEl>
                                          <p:spTgt spid="16"/>
                                        </p:tgtEl>
                                        <p:attrNameLst>
                                          <p:attrName>ppt_h</p:attrName>
                                        </p:attrNameLst>
                                      </p:cBhvr>
                                      <p:tavLst>
                                        <p:tav tm="0">
                                          <p:val>
                                            <p:fltVal val="0"/>
                                          </p:val>
                                        </p:tav>
                                        <p:tav tm="100000">
                                          <p:val>
                                            <p:strVal val="#ppt_h"/>
                                          </p:val>
                                        </p:tav>
                                      </p:tavLst>
                                    </p:anim>
                                    <p:anim calcmode="lin" valueType="num">
                                      <p:cBhvr>
                                        <p:cTn id="115" dur="500" fill="hold"/>
                                        <p:tgtEl>
                                          <p:spTgt spid="16"/>
                                        </p:tgtEl>
                                        <p:attrNameLst>
                                          <p:attrName>style.rotation</p:attrName>
                                        </p:attrNameLst>
                                      </p:cBhvr>
                                      <p:tavLst>
                                        <p:tav tm="0">
                                          <p:val>
                                            <p:fltVal val="360"/>
                                          </p:val>
                                        </p:tav>
                                        <p:tav tm="100000">
                                          <p:val>
                                            <p:fltVal val="0"/>
                                          </p:val>
                                        </p:tav>
                                      </p:tavLst>
                                    </p:anim>
                                    <p:animEffect transition="in" filter="fade">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18" presetClass="exit" presetSubtype="12" fill="hold" grpId="2" nodeType="clickEffect">
                                  <p:stCondLst>
                                    <p:cond delay="0"/>
                                  </p:stCondLst>
                                  <p:childTnLst>
                                    <p:animEffect transition="out" filter="strips(downLeft)">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8" presetClass="exit" presetSubtype="12" fill="hold" grpId="2" nodeType="withEffect">
                                  <p:stCondLst>
                                    <p:cond delay="0"/>
                                  </p:stCondLst>
                                  <p:childTnLst>
                                    <p:animEffect transition="out" filter="strips(downLeft)">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49" presetClass="entr" presetSubtype="0" decel="10000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500" fill="hold"/>
                                        <p:tgtEl>
                                          <p:spTgt spid="17"/>
                                        </p:tgtEl>
                                        <p:attrNameLst>
                                          <p:attrName>ppt_w</p:attrName>
                                        </p:attrNameLst>
                                      </p:cBhvr>
                                      <p:tavLst>
                                        <p:tav tm="0">
                                          <p:val>
                                            <p:fltVal val="0"/>
                                          </p:val>
                                        </p:tav>
                                        <p:tav tm="100000">
                                          <p:val>
                                            <p:strVal val="#ppt_w"/>
                                          </p:val>
                                        </p:tav>
                                      </p:tavLst>
                                    </p:anim>
                                    <p:anim calcmode="lin" valueType="num">
                                      <p:cBhvr>
                                        <p:cTn id="128" dur="500" fill="hold"/>
                                        <p:tgtEl>
                                          <p:spTgt spid="17"/>
                                        </p:tgtEl>
                                        <p:attrNameLst>
                                          <p:attrName>ppt_h</p:attrName>
                                        </p:attrNameLst>
                                      </p:cBhvr>
                                      <p:tavLst>
                                        <p:tav tm="0">
                                          <p:val>
                                            <p:fltVal val="0"/>
                                          </p:val>
                                        </p:tav>
                                        <p:tav tm="100000">
                                          <p:val>
                                            <p:strVal val="#ppt_h"/>
                                          </p:val>
                                        </p:tav>
                                      </p:tavLst>
                                    </p:anim>
                                    <p:anim calcmode="lin" valueType="num">
                                      <p:cBhvr>
                                        <p:cTn id="129" dur="500" fill="hold"/>
                                        <p:tgtEl>
                                          <p:spTgt spid="17"/>
                                        </p:tgtEl>
                                        <p:attrNameLst>
                                          <p:attrName>style.rotation</p:attrName>
                                        </p:attrNameLst>
                                      </p:cBhvr>
                                      <p:tavLst>
                                        <p:tav tm="0">
                                          <p:val>
                                            <p:fltVal val="360"/>
                                          </p:val>
                                        </p:tav>
                                        <p:tav tm="100000">
                                          <p:val>
                                            <p:fltVal val="0"/>
                                          </p:val>
                                        </p:tav>
                                      </p:tavLst>
                                    </p:anim>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49" presetClass="entr" presetSubtype="0" decel="100000" fill="hold" grpId="0" nodeType="clickEffect">
                                  <p:stCondLst>
                                    <p:cond delay="0"/>
                                  </p:stCondLst>
                                  <p:childTnLst>
                                    <p:set>
                                      <p:cBhvr>
                                        <p:cTn id="134" dur="1" fill="hold">
                                          <p:stCondLst>
                                            <p:cond delay="0"/>
                                          </p:stCondLst>
                                        </p:cTn>
                                        <p:tgtEl>
                                          <p:spTgt spid="18"/>
                                        </p:tgtEl>
                                        <p:attrNameLst>
                                          <p:attrName>style.visibility</p:attrName>
                                        </p:attrNameLst>
                                      </p:cBhvr>
                                      <p:to>
                                        <p:strVal val="visible"/>
                                      </p:to>
                                    </p:set>
                                    <p:anim calcmode="lin" valueType="num">
                                      <p:cBhvr>
                                        <p:cTn id="135" dur="500" fill="hold"/>
                                        <p:tgtEl>
                                          <p:spTgt spid="18"/>
                                        </p:tgtEl>
                                        <p:attrNameLst>
                                          <p:attrName>ppt_w</p:attrName>
                                        </p:attrNameLst>
                                      </p:cBhvr>
                                      <p:tavLst>
                                        <p:tav tm="0">
                                          <p:val>
                                            <p:fltVal val="0"/>
                                          </p:val>
                                        </p:tav>
                                        <p:tav tm="100000">
                                          <p:val>
                                            <p:strVal val="#ppt_w"/>
                                          </p:val>
                                        </p:tav>
                                      </p:tavLst>
                                    </p:anim>
                                    <p:anim calcmode="lin" valueType="num">
                                      <p:cBhvr>
                                        <p:cTn id="136" dur="500" fill="hold"/>
                                        <p:tgtEl>
                                          <p:spTgt spid="18"/>
                                        </p:tgtEl>
                                        <p:attrNameLst>
                                          <p:attrName>ppt_h</p:attrName>
                                        </p:attrNameLst>
                                      </p:cBhvr>
                                      <p:tavLst>
                                        <p:tav tm="0">
                                          <p:val>
                                            <p:fltVal val="0"/>
                                          </p:val>
                                        </p:tav>
                                        <p:tav tm="100000">
                                          <p:val>
                                            <p:strVal val="#ppt_h"/>
                                          </p:val>
                                        </p:tav>
                                      </p:tavLst>
                                    </p:anim>
                                    <p:anim calcmode="lin" valueType="num">
                                      <p:cBhvr>
                                        <p:cTn id="137" dur="500" fill="hold"/>
                                        <p:tgtEl>
                                          <p:spTgt spid="18"/>
                                        </p:tgtEl>
                                        <p:attrNameLst>
                                          <p:attrName>style.rotation</p:attrName>
                                        </p:attrNameLst>
                                      </p:cBhvr>
                                      <p:tavLst>
                                        <p:tav tm="0">
                                          <p:val>
                                            <p:fltVal val="360"/>
                                          </p:val>
                                        </p:tav>
                                        <p:tav tm="100000">
                                          <p:val>
                                            <p:fltVal val="0"/>
                                          </p:val>
                                        </p:tav>
                                      </p:tavLst>
                                    </p:anim>
                                    <p:animEffect transition="in" filter="fade">
                                      <p:cBhvr>
                                        <p:cTn id="138" dur="500"/>
                                        <p:tgtEl>
                                          <p:spTgt spid="18"/>
                                        </p:tgtEl>
                                      </p:cBhvr>
                                    </p:animEffect>
                                  </p:childTnLst>
                                </p:cTn>
                              </p:par>
                            </p:childTnLst>
                          </p:cTn>
                        </p:par>
                      </p:childTnLst>
                    </p:cTn>
                  </p:par>
                  <p:par>
                    <p:cTn id="139" fill="hold">
                      <p:stCondLst>
                        <p:cond delay="indefinite"/>
                      </p:stCondLst>
                      <p:childTnLst>
                        <p:par>
                          <p:cTn id="140" fill="hold">
                            <p:stCondLst>
                              <p:cond delay="0"/>
                            </p:stCondLst>
                            <p:childTnLst>
                              <p:par>
                                <p:cTn id="141" presetID="18" presetClass="exit" presetSubtype="12" fill="hold" grpId="2" nodeType="clickEffect">
                                  <p:stCondLst>
                                    <p:cond delay="0"/>
                                  </p:stCondLst>
                                  <p:childTnLst>
                                    <p:animEffect transition="out" filter="strips(downLeft)">
                                      <p:cBhvr>
                                        <p:cTn id="142" dur="500"/>
                                        <p:tgtEl>
                                          <p:spTgt spid="17"/>
                                        </p:tgtEl>
                                      </p:cBhvr>
                                    </p:animEffect>
                                    <p:set>
                                      <p:cBhvr>
                                        <p:cTn id="143" dur="1" fill="hold">
                                          <p:stCondLst>
                                            <p:cond delay="499"/>
                                          </p:stCondLst>
                                        </p:cTn>
                                        <p:tgtEl>
                                          <p:spTgt spid="17"/>
                                        </p:tgtEl>
                                        <p:attrNameLst>
                                          <p:attrName>style.visibility</p:attrName>
                                        </p:attrNameLst>
                                      </p:cBhvr>
                                      <p:to>
                                        <p:strVal val="hidden"/>
                                      </p:to>
                                    </p:set>
                                  </p:childTnLst>
                                </p:cTn>
                              </p:par>
                              <p:par>
                                <p:cTn id="144" presetID="18" presetClass="exit" presetSubtype="12" fill="hold" grpId="2" nodeType="withEffect">
                                  <p:stCondLst>
                                    <p:cond delay="0"/>
                                  </p:stCondLst>
                                  <p:childTnLst>
                                    <p:animEffect transition="out" filter="strips(downLeft)">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par>
                                <p:cTn id="147" presetID="49" presetClass="entr" presetSubtype="0" decel="100000" fill="hold" grpId="0" nodeType="withEffect">
                                  <p:stCondLst>
                                    <p:cond delay="0"/>
                                  </p:stCondLst>
                                  <p:childTnLst>
                                    <p:set>
                                      <p:cBhvr>
                                        <p:cTn id="148" dur="1" fill="hold">
                                          <p:stCondLst>
                                            <p:cond delay="0"/>
                                          </p:stCondLst>
                                        </p:cTn>
                                        <p:tgtEl>
                                          <p:spTgt spid="19"/>
                                        </p:tgtEl>
                                        <p:attrNameLst>
                                          <p:attrName>style.visibility</p:attrName>
                                        </p:attrNameLst>
                                      </p:cBhvr>
                                      <p:to>
                                        <p:strVal val="visible"/>
                                      </p:to>
                                    </p:set>
                                    <p:anim calcmode="lin" valueType="num">
                                      <p:cBhvr>
                                        <p:cTn id="149" dur="500" fill="hold"/>
                                        <p:tgtEl>
                                          <p:spTgt spid="19"/>
                                        </p:tgtEl>
                                        <p:attrNameLst>
                                          <p:attrName>ppt_w</p:attrName>
                                        </p:attrNameLst>
                                      </p:cBhvr>
                                      <p:tavLst>
                                        <p:tav tm="0">
                                          <p:val>
                                            <p:fltVal val="0"/>
                                          </p:val>
                                        </p:tav>
                                        <p:tav tm="100000">
                                          <p:val>
                                            <p:strVal val="#ppt_w"/>
                                          </p:val>
                                        </p:tav>
                                      </p:tavLst>
                                    </p:anim>
                                    <p:anim calcmode="lin" valueType="num">
                                      <p:cBhvr>
                                        <p:cTn id="150" dur="500" fill="hold"/>
                                        <p:tgtEl>
                                          <p:spTgt spid="19"/>
                                        </p:tgtEl>
                                        <p:attrNameLst>
                                          <p:attrName>ppt_h</p:attrName>
                                        </p:attrNameLst>
                                      </p:cBhvr>
                                      <p:tavLst>
                                        <p:tav tm="0">
                                          <p:val>
                                            <p:fltVal val="0"/>
                                          </p:val>
                                        </p:tav>
                                        <p:tav tm="100000">
                                          <p:val>
                                            <p:strVal val="#ppt_h"/>
                                          </p:val>
                                        </p:tav>
                                      </p:tavLst>
                                    </p:anim>
                                    <p:anim calcmode="lin" valueType="num">
                                      <p:cBhvr>
                                        <p:cTn id="151" dur="500" fill="hold"/>
                                        <p:tgtEl>
                                          <p:spTgt spid="19"/>
                                        </p:tgtEl>
                                        <p:attrNameLst>
                                          <p:attrName>style.rotation</p:attrName>
                                        </p:attrNameLst>
                                      </p:cBhvr>
                                      <p:tavLst>
                                        <p:tav tm="0">
                                          <p:val>
                                            <p:fltVal val="360"/>
                                          </p:val>
                                        </p:tav>
                                        <p:tav tm="100000">
                                          <p:val>
                                            <p:fltVal val="0"/>
                                          </p:val>
                                        </p:tav>
                                      </p:tavLst>
                                    </p:anim>
                                    <p:animEffect transition="in" filter="fade">
                                      <p:cBhvr>
                                        <p:cTn id="152" dur="500"/>
                                        <p:tgtEl>
                                          <p:spTgt spid="19"/>
                                        </p:tgtEl>
                                      </p:cBhvr>
                                    </p:animEffect>
                                  </p:childTnLst>
                                </p:cTn>
                              </p:par>
                            </p:childTnLst>
                          </p:cTn>
                        </p:par>
                      </p:childTnLst>
                    </p:cTn>
                  </p:par>
                  <p:par>
                    <p:cTn id="153" fill="hold">
                      <p:stCondLst>
                        <p:cond delay="indefinite"/>
                      </p:stCondLst>
                      <p:childTnLst>
                        <p:par>
                          <p:cTn id="154" fill="hold">
                            <p:stCondLst>
                              <p:cond delay="0"/>
                            </p:stCondLst>
                            <p:childTnLst>
                              <p:par>
                                <p:cTn id="155" presetID="49" presetClass="entr" presetSubtype="0" decel="100000" fill="hold" grpId="0" nodeType="clickEffect">
                                  <p:stCondLst>
                                    <p:cond delay="0"/>
                                  </p:stCondLst>
                                  <p:childTnLst>
                                    <p:set>
                                      <p:cBhvr>
                                        <p:cTn id="156" dur="1" fill="hold">
                                          <p:stCondLst>
                                            <p:cond delay="0"/>
                                          </p:stCondLst>
                                        </p:cTn>
                                        <p:tgtEl>
                                          <p:spTgt spid="20"/>
                                        </p:tgtEl>
                                        <p:attrNameLst>
                                          <p:attrName>style.visibility</p:attrName>
                                        </p:attrNameLst>
                                      </p:cBhvr>
                                      <p:to>
                                        <p:strVal val="visible"/>
                                      </p:to>
                                    </p:set>
                                    <p:anim calcmode="lin" valueType="num">
                                      <p:cBhvr>
                                        <p:cTn id="157" dur="500" fill="hold"/>
                                        <p:tgtEl>
                                          <p:spTgt spid="20"/>
                                        </p:tgtEl>
                                        <p:attrNameLst>
                                          <p:attrName>ppt_w</p:attrName>
                                        </p:attrNameLst>
                                      </p:cBhvr>
                                      <p:tavLst>
                                        <p:tav tm="0">
                                          <p:val>
                                            <p:fltVal val="0"/>
                                          </p:val>
                                        </p:tav>
                                        <p:tav tm="100000">
                                          <p:val>
                                            <p:strVal val="#ppt_w"/>
                                          </p:val>
                                        </p:tav>
                                      </p:tavLst>
                                    </p:anim>
                                    <p:anim calcmode="lin" valueType="num">
                                      <p:cBhvr>
                                        <p:cTn id="158" dur="500" fill="hold"/>
                                        <p:tgtEl>
                                          <p:spTgt spid="20"/>
                                        </p:tgtEl>
                                        <p:attrNameLst>
                                          <p:attrName>ppt_h</p:attrName>
                                        </p:attrNameLst>
                                      </p:cBhvr>
                                      <p:tavLst>
                                        <p:tav tm="0">
                                          <p:val>
                                            <p:fltVal val="0"/>
                                          </p:val>
                                        </p:tav>
                                        <p:tav tm="100000">
                                          <p:val>
                                            <p:strVal val="#ppt_h"/>
                                          </p:val>
                                        </p:tav>
                                      </p:tavLst>
                                    </p:anim>
                                    <p:anim calcmode="lin" valueType="num">
                                      <p:cBhvr>
                                        <p:cTn id="159" dur="500" fill="hold"/>
                                        <p:tgtEl>
                                          <p:spTgt spid="20"/>
                                        </p:tgtEl>
                                        <p:attrNameLst>
                                          <p:attrName>style.rotation</p:attrName>
                                        </p:attrNameLst>
                                      </p:cBhvr>
                                      <p:tavLst>
                                        <p:tav tm="0">
                                          <p:val>
                                            <p:fltVal val="360"/>
                                          </p:val>
                                        </p:tav>
                                        <p:tav tm="100000">
                                          <p:val>
                                            <p:fltVal val="0"/>
                                          </p:val>
                                        </p:tav>
                                      </p:tavLst>
                                    </p:anim>
                                    <p:animEffect transition="in" filter="fade">
                                      <p:cBhvr>
                                        <p:cTn id="160" dur="500"/>
                                        <p:tgtEl>
                                          <p:spTgt spid="20"/>
                                        </p:tgtEl>
                                      </p:cBhvr>
                                    </p:animEffect>
                                  </p:childTnLst>
                                </p:cTn>
                              </p:par>
                            </p:childTnLst>
                          </p:cTn>
                        </p:par>
                      </p:childTnLst>
                    </p:cTn>
                  </p:par>
                  <p:par>
                    <p:cTn id="161" fill="hold">
                      <p:stCondLst>
                        <p:cond delay="indefinite"/>
                      </p:stCondLst>
                      <p:childTnLst>
                        <p:par>
                          <p:cTn id="162" fill="hold">
                            <p:stCondLst>
                              <p:cond delay="0"/>
                            </p:stCondLst>
                            <p:childTnLst>
                              <p:par>
                                <p:cTn id="163" presetID="49" presetClass="entr" presetSubtype="0" decel="10000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 calcmode="lin" valueType="num">
                                      <p:cBhvr>
                                        <p:cTn id="165" dur="500" fill="hold"/>
                                        <p:tgtEl>
                                          <p:spTgt spid="21"/>
                                        </p:tgtEl>
                                        <p:attrNameLst>
                                          <p:attrName>ppt_w</p:attrName>
                                        </p:attrNameLst>
                                      </p:cBhvr>
                                      <p:tavLst>
                                        <p:tav tm="0">
                                          <p:val>
                                            <p:fltVal val="0"/>
                                          </p:val>
                                        </p:tav>
                                        <p:tav tm="100000">
                                          <p:val>
                                            <p:strVal val="#ppt_w"/>
                                          </p:val>
                                        </p:tav>
                                      </p:tavLst>
                                    </p:anim>
                                    <p:anim calcmode="lin" valueType="num">
                                      <p:cBhvr>
                                        <p:cTn id="166" dur="500" fill="hold"/>
                                        <p:tgtEl>
                                          <p:spTgt spid="21"/>
                                        </p:tgtEl>
                                        <p:attrNameLst>
                                          <p:attrName>ppt_h</p:attrName>
                                        </p:attrNameLst>
                                      </p:cBhvr>
                                      <p:tavLst>
                                        <p:tav tm="0">
                                          <p:val>
                                            <p:fltVal val="0"/>
                                          </p:val>
                                        </p:tav>
                                        <p:tav tm="100000">
                                          <p:val>
                                            <p:strVal val="#ppt_h"/>
                                          </p:val>
                                        </p:tav>
                                      </p:tavLst>
                                    </p:anim>
                                    <p:anim calcmode="lin" valueType="num">
                                      <p:cBhvr>
                                        <p:cTn id="167" dur="500" fill="hold"/>
                                        <p:tgtEl>
                                          <p:spTgt spid="21"/>
                                        </p:tgtEl>
                                        <p:attrNameLst>
                                          <p:attrName>style.rotation</p:attrName>
                                        </p:attrNameLst>
                                      </p:cBhvr>
                                      <p:tavLst>
                                        <p:tav tm="0">
                                          <p:val>
                                            <p:fltVal val="360"/>
                                          </p:val>
                                        </p:tav>
                                        <p:tav tm="100000">
                                          <p:val>
                                            <p:fltVal val="0"/>
                                          </p:val>
                                        </p:tav>
                                      </p:tavLst>
                                    </p:anim>
                                    <p:animEffect transition="in" filter="fade">
                                      <p:cBhvr>
                                        <p:cTn id="168" dur="500"/>
                                        <p:tgtEl>
                                          <p:spTgt spid="21"/>
                                        </p:tgtEl>
                                      </p:cBhvr>
                                    </p:animEffect>
                                  </p:childTnLst>
                                </p:cTn>
                              </p:par>
                            </p:childTnLst>
                          </p:cTn>
                        </p:par>
                      </p:childTnLst>
                    </p:cTn>
                  </p:par>
                  <p:par>
                    <p:cTn id="169" fill="hold">
                      <p:stCondLst>
                        <p:cond delay="indefinite"/>
                      </p:stCondLst>
                      <p:childTnLst>
                        <p:par>
                          <p:cTn id="170" fill="hold">
                            <p:stCondLst>
                              <p:cond delay="0"/>
                            </p:stCondLst>
                            <p:childTnLst>
                              <p:par>
                                <p:cTn id="171" presetID="49" presetClass="entr" presetSubtype="0" decel="100000" fill="hold" grpId="0" nodeType="clickEffect">
                                  <p:stCondLst>
                                    <p:cond delay="0"/>
                                  </p:stCondLst>
                                  <p:childTnLst>
                                    <p:set>
                                      <p:cBhvr>
                                        <p:cTn id="172" dur="1" fill="hold">
                                          <p:stCondLst>
                                            <p:cond delay="0"/>
                                          </p:stCondLst>
                                        </p:cTn>
                                        <p:tgtEl>
                                          <p:spTgt spid="22"/>
                                        </p:tgtEl>
                                        <p:attrNameLst>
                                          <p:attrName>style.visibility</p:attrName>
                                        </p:attrNameLst>
                                      </p:cBhvr>
                                      <p:to>
                                        <p:strVal val="visible"/>
                                      </p:to>
                                    </p:set>
                                    <p:anim calcmode="lin" valueType="num">
                                      <p:cBhvr>
                                        <p:cTn id="173" dur="500" fill="hold"/>
                                        <p:tgtEl>
                                          <p:spTgt spid="22"/>
                                        </p:tgtEl>
                                        <p:attrNameLst>
                                          <p:attrName>ppt_w</p:attrName>
                                        </p:attrNameLst>
                                      </p:cBhvr>
                                      <p:tavLst>
                                        <p:tav tm="0">
                                          <p:val>
                                            <p:fltVal val="0"/>
                                          </p:val>
                                        </p:tav>
                                        <p:tav tm="100000">
                                          <p:val>
                                            <p:strVal val="#ppt_w"/>
                                          </p:val>
                                        </p:tav>
                                      </p:tavLst>
                                    </p:anim>
                                    <p:anim calcmode="lin" valueType="num">
                                      <p:cBhvr>
                                        <p:cTn id="174" dur="500" fill="hold"/>
                                        <p:tgtEl>
                                          <p:spTgt spid="22"/>
                                        </p:tgtEl>
                                        <p:attrNameLst>
                                          <p:attrName>ppt_h</p:attrName>
                                        </p:attrNameLst>
                                      </p:cBhvr>
                                      <p:tavLst>
                                        <p:tav tm="0">
                                          <p:val>
                                            <p:fltVal val="0"/>
                                          </p:val>
                                        </p:tav>
                                        <p:tav tm="100000">
                                          <p:val>
                                            <p:strVal val="#ppt_h"/>
                                          </p:val>
                                        </p:tav>
                                      </p:tavLst>
                                    </p:anim>
                                    <p:anim calcmode="lin" valueType="num">
                                      <p:cBhvr>
                                        <p:cTn id="175" dur="500" fill="hold"/>
                                        <p:tgtEl>
                                          <p:spTgt spid="22"/>
                                        </p:tgtEl>
                                        <p:attrNameLst>
                                          <p:attrName>style.rotation</p:attrName>
                                        </p:attrNameLst>
                                      </p:cBhvr>
                                      <p:tavLst>
                                        <p:tav tm="0">
                                          <p:val>
                                            <p:fltVal val="360"/>
                                          </p:val>
                                        </p:tav>
                                        <p:tav tm="100000">
                                          <p:val>
                                            <p:fltVal val="0"/>
                                          </p:val>
                                        </p:tav>
                                      </p:tavLst>
                                    </p:anim>
                                    <p:animEffect transition="in" filter="fade">
                                      <p:cBhvr>
                                        <p:cTn id="176" dur="500"/>
                                        <p:tgtEl>
                                          <p:spTgt spid="22"/>
                                        </p:tgtEl>
                                      </p:cBhvr>
                                    </p:animEffect>
                                  </p:childTnLst>
                                </p:cTn>
                              </p:par>
                            </p:childTnLst>
                          </p:cTn>
                        </p:par>
                      </p:childTnLst>
                    </p:cTn>
                  </p:par>
                  <p:par>
                    <p:cTn id="177" fill="hold">
                      <p:stCondLst>
                        <p:cond delay="indefinite"/>
                      </p:stCondLst>
                      <p:childTnLst>
                        <p:par>
                          <p:cTn id="178" fill="hold">
                            <p:stCondLst>
                              <p:cond delay="0"/>
                            </p:stCondLst>
                            <p:childTnLst>
                              <p:par>
                                <p:cTn id="179" presetID="49" presetClass="entr" presetSubtype="0" decel="100000" fill="hold" grpId="0" nodeType="clickEffect">
                                  <p:stCondLst>
                                    <p:cond delay="0"/>
                                  </p:stCondLst>
                                  <p:childTnLst>
                                    <p:set>
                                      <p:cBhvr>
                                        <p:cTn id="180" dur="1" fill="hold">
                                          <p:stCondLst>
                                            <p:cond delay="0"/>
                                          </p:stCondLst>
                                        </p:cTn>
                                        <p:tgtEl>
                                          <p:spTgt spid="23"/>
                                        </p:tgtEl>
                                        <p:attrNameLst>
                                          <p:attrName>style.visibility</p:attrName>
                                        </p:attrNameLst>
                                      </p:cBhvr>
                                      <p:to>
                                        <p:strVal val="visible"/>
                                      </p:to>
                                    </p:set>
                                    <p:anim calcmode="lin" valueType="num">
                                      <p:cBhvr>
                                        <p:cTn id="181" dur="500" fill="hold"/>
                                        <p:tgtEl>
                                          <p:spTgt spid="23"/>
                                        </p:tgtEl>
                                        <p:attrNameLst>
                                          <p:attrName>ppt_w</p:attrName>
                                        </p:attrNameLst>
                                      </p:cBhvr>
                                      <p:tavLst>
                                        <p:tav tm="0">
                                          <p:val>
                                            <p:fltVal val="0"/>
                                          </p:val>
                                        </p:tav>
                                        <p:tav tm="100000">
                                          <p:val>
                                            <p:strVal val="#ppt_w"/>
                                          </p:val>
                                        </p:tav>
                                      </p:tavLst>
                                    </p:anim>
                                    <p:anim calcmode="lin" valueType="num">
                                      <p:cBhvr>
                                        <p:cTn id="182" dur="500" fill="hold"/>
                                        <p:tgtEl>
                                          <p:spTgt spid="23"/>
                                        </p:tgtEl>
                                        <p:attrNameLst>
                                          <p:attrName>ppt_h</p:attrName>
                                        </p:attrNameLst>
                                      </p:cBhvr>
                                      <p:tavLst>
                                        <p:tav tm="0">
                                          <p:val>
                                            <p:fltVal val="0"/>
                                          </p:val>
                                        </p:tav>
                                        <p:tav tm="100000">
                                          <p:val>
                                            <p:strVal val="#ppt_h"/>
                                          </p:val>
                                        </p:tav>
                                      </p:tavLst>
                                    </p:anim>
                                    <p:anim calcmode="lin" valueType="num">
                                      <p:cBhvr>
                                        <p:cTn id="183" dur="500" fill="hold"/>
                                        <p:tgtEl>
                                          <p:spTgt spid="23"/>
                                        </p:tgtEl>
                                        <p:attrNameLst>
                                          <p:attrName>style.rotation</p:attrName>
                                        </p:attrNameLst>
                                      </p:cBhvr>
                                      <p:tavLst>
                                        <p:tav tm="0">
                                          <p:val>
                                            <p:fltVal val="360"/>
                                          </p:val>
                                        </p:tav>
                                        <p:tav tm="100000">
                                          <p:val>
                                            <p:fltVal val="0"/>
                                          </p:val>
                                        </p:tav>
                                      </p:tavLst>
                                    </p:anim>
                                    <p:animEffect transition="in" filter="fade">
                                      <p:cBhvr>
                                        <p:cTn id="184" dur="500"/>
                                        <p:tgtEl>
                                          <p:spTgt spid="23"/>
                                        </p:tgtEl>
                                      </p:cBhvr>
                                    </p:animEffect>
                                  </p:childTnLst>
                                </p:cTn>
                              </p:par>
                            </p:childTnLst>
                          </p:cTn>
                        </p:par>
                      </p:childTnLst>
                    </p:cTn>
                  </p:par>
                  <p:par>
                    <p:cTn id="185" fill="hold">
                      <p:stCondLst>
                        <p:cond delay="indefinite"/>
                      </p:stCondLst>
                      <p:childTnLst>
                        <p:par>
                          <p:cTn id="186" fill="hold">
                            <p:stCondLst>
                              <p:cond delay="0"/>
                            </p:stCondLst>
                            <p:childTnLst>
                              <p:par>
                                <p:cTn id="187" presetID="49" presetClass="entr" presetSubtype="0" decel="100000" fill="hold" grpId="0" nodeType="clickEffect">
                                  <p:stCondLst>
                                    <p:cond delay="0"/>
                                  </p:stCondLst>
                                  <p:childTnLst>
                                    <p:set>
                                      <p:cBhvr>
                                        <p:cTn id="188" dur="1" fill="hold">
                                          <p:stCondLst>
                                            <p:cond delay="0"/>
                                          </p:stCondLst>
                                        </p:cTn>
                                        <p:tgtEl>
                                          <p:spTgt spid="26"/>
                                        </p:tgtEl>
                                        <p:attrNameLst>
                                          <p:attrName>style.visibility</p:attrName>
                                        </p:attrNameLst>
                                      </p:cBhvr>
                                      <p:to>
                                        <p:strVal val="visible"/>
                                      </p:to>
                                    </p:set>
                                    <p:anim calcmode="lin" valueType="num">
                                      <p:cBhvr>
                                        <p:cTn id="189" dur="500" fill="hold"/>
                                        <p:tgtEl>
                                          <p:spTgt spid="26"/>
                                        </p:tgtEl>
                                        <p:attrNameLst>
                                          <p:attrName>ppt_w</p:attrName>
                                        </p:attrNameLst>
                                      </p:cBhvr>
                                      <p:tavLst>
                                        <p:tav tm="0">
                                          <p:val>
                                            <p:fltVal val="0"/>
                                          </p:val>
                                        </p:tav>
                                        <p:tav tm="100000">
                                          <p:val>
                                            <p:strVal val="#ppt_w"/>
                                          </p:val>
                                        </p:tav>
                                      </p:tavLst>
                                    </p:anim>
                                    <p:anim calcmode="lin" valueType="num">
                                      <p:cBhvr>
                                        <p:cTn id="190" dur="500" fill="hold"/>
                                        <p:tgtEl>
                                          <p:spTgt spid="26"/>
                                        </p:tgtEl>
                                        <p:attrNameLst>
                                          <p:attrName>ppt_h</p:attrName>
                                        </p:attrNameLst>
                                      </p:cBhvr>
                                      <p:tavLst>
                                        <p:tav tm="0">
                                          <p:val>
                                            <p:fltVal val="0"/>
                                          </p:val>
                                        </p:tav>
                                        <p:tav tm="100000">
                                          <p:val>
                                            <p:strVal val="#ppt_h"/>
                                          </p:val>
                                        </p:tav>
                                      </p:tavLst>
                                    </p:anim>
                                    <p:anim calcmode="lin" valueType="num">
                                      <p:cBhvr>
                                        <p:cTn id="191" dur="500" fill="hold"/>
                                        <p:tgtEl>
                                          <p:spTgt spid="26"/>
                                        </p:tgtEl>
                                        <p:attrNameLst>
                                          <p:attrName>style.rotation</p:attrName>
                                        </p:attrNameLst>
                                      </p:cBhvr>
                                      <p:tavLst>
                                        <p:tav tm="0">
                                          <p:val>
                                            <p:fltVal val="360"/>
                                          </p:val>
                                        </p:tav>
                                        <p:tav tm="100000">
                                          <p:val>
                                            <p:fltVal val="0"/>
                                          </p:val>
                                        </p:tav>
                                      </p:tavLst>
                                    </p:anim>
                                    <p:animEffect transition="in" filter="fade">
                                      <p:cBhvr>
                                        <p:cTn id="192" dur="500"/>
                                        <p:tgtEl>
                                          <p:spTgt spid="26"/>
                                        </p:tgtEl>
                                      </p:cBhvr>
                                    </p:animEffect>
                                  </p:childTnLst>
                                </p:cTn>
                              </p:par>
                            </p:childTnLst>
                          </p:cTn>
                        </p:par>
                      </p:childTnLst>
                    </p:cTn>
                  </p:par>
                  <p:par>
                    <p:cTn id="193" fill="hold">
                      <p:stCondLst>
                        <p:cond delay="indefinite"/>
                      </p:stCondLst>
                      <p:childTnLst>
                        <p:par>
                          <p:cTn id="194" fill="hold">
                            <p:stCondLst>
                              <p:cond delay="0"/>
                            </p:stCondLst>
                            <p:childTnLst>
                              <p:par>
                                <p:cTn id="195" presetID="49" presetClass="entr" presetSubtype="0" decel="100000" fill="hold" grpId="0" nodeType="clickEffect">
                                  <p:stCondLst>
                                    <p:cond delay="0"/>
                                  </p:stCondLst>
                                  <p:childTnLst>
                                    <p:set>
                                      <p:cBhvr>
                                        <p:cTn id="196" dur="1" fill="hold">
                                          <p:stCondLst>
                                            <p:cond delay="0"/>
                                          </p:stCondLst>
                                        </p:cTn>
                                        <p:tgtEl>
                                          <p:spTgt spid="27"/>
                                        </p:tgtEl>
                                        <p:attrNameLst>
                                          <p:attrName>style.visibility</p:attrName>
                                        </p:attrNameLst>
                                      </p:cBhvr>
                                      <p:to>
                                        <p:strVal val="visible"/>
                                      </p:to>
                                    </p:set>
                                    <p:anim calcmode="lin" valueType="num">
                                      <p:cBhvr>
                                        <p:cTn id="197" dur="500" fill="hold"/>
                                        <p:tgtEl>
                                          <p:spTgt spid="27"/>
                                        </p:tgtEl>
                                        <p:attrNameLst>
                                          <p:attrName>ppt_w</p:attrName>
                                        </p:attrNameLst>
                                      </p:cBhvr>
                                      <p:tavLst>
                                        <p:tav tm="0">
                                          <p:val>
                                            <p:fltVal val="0"/>
                                          </p:val>
                                        </p:tav>
                                        <p:tav tm="100000">
                                          <p:val>
                                            <p:strVal val="#ppt_w"/>
                                          </p:val>
                                        </p:tav>
                                      </p:tavLst>
                                    </p:anim>
                                    <p:anim calcmode="lin" valueType="num">
                                      <p:cBhvr>
                                        <p:cTn id="198" dur="500" fill="hold"/>
                                        <p:tgtEl>
                                          <p:spTgt spid="27"/>
                                        </p:tgtEl>
                                        <p:attrNameLst>
                                          <p:attrName>ppt_h</p:attrName>
                                        </p:attrNameLst>
                                      </p:cBhvr>
                                      <p:tavLst>
                                        <p:tav tm="0">
                                          <p:val>
                                            <p:fltVal val="0"/>
                                          </p:val>
                                        </p:tav>
                                        <p:tav tm="100000">
                                          <p:val>
                                            <p:strVal val="#ppt_h"/>
                                          </p:val>
                                        </p:tav>
                                      </p:tavLst>
                                    </p:anim>
                                    <p:anim calcmode="lin" valueType="num">
                                      <p:cBhvr>
                                        <p:cTn id="199" dur="500" fill="hold"/>
                                        <p:tgtEl>
                                          <p:spTgt spid="27"/>
                                        </p:tgtEl>
                                        <p:attrNameLst>
                                          <p:attrName>style.rotation</p:attrName>
                                        </p:attrNameLst>
                                      </p:cBhvr>
                                      <p:tavLst>
                                        <p:tav tm="0">
                                          <p:val>
                                            <p:fltVal val="360"/>
                                          </p:val>
                                        </p:tav>
                                        <p:tav tm="100000">
                                          <p:val>
                                            <p:fltVal val="0"/>
                                          </p:val>
                                        </p:tav>
                                      </p:tavLst>
                                    </p:anim>
                                    <p:animEffect transition="in" filter="fade">
                                      <p:cBhvr>
                                        <p:cTn id="200" dur="500"/>
                                        <p:tgtEl>
                                          <p:spTgt spid="27"/>
                                        </p:tgtEl>
                                      </p:cBhvr>
                                    </p:animEffect>
                                  </p:childTnLst>
                                </p:cTn>
                              </p:par>
                            </p:childTnLst>
                          </p:cTn>
                        </p:par>
                      </p:childTnLst>
                    </p:cTn>
                  </p:par>
                  <p:par>
                    <p:cTn id="201" fill="hold">
                      <p:stCondLst>
                        <p:cond delay="indefinite"/>
                      </p:stCondLst>
                      <p:childTnLst>
                        <p:par>
                          <p:cTn id="202" fill="hold">
                            <p:stCondLst>
                              <p:cond delay="0"/>
                            </p:stCondLst>
                            <p:childTnLst>
                              <p:par>
                                <p:cTn id="203" presetID="49" presetClass="entr" presetSubtype="0" decel="100000" fill="hold" grpId="0" nodeType="clickEffect">
                                  <p:stCondLst>
                                    <p:cond delay="0"/>
                                  </p:stCondLst>
                                  <p:childTnLst>
                                    <p:set>
                                      <p:cBhvr>
                                        <p:cTn id="204" dur="1" fill="hold">
                                          <p:stCondLst>
                                            <p:cond delay="0"/>
                                          </p:stCondLst>
                                        </p:cTn>
                                        <p:tgtEl>
                                          <p:spTgt spid="28"/>
                                        </p:tgtEl>
                                        <p:attrNameLst>
                                          <p:attrName>style.visibility</p:attrName>
                                        </p:attrNameLst>
                                      </p:cBhvr>
                                      <p:to>
                                        <p:strVal val="visible"/>
                                      </p:to>
                                    </p:set>
                                    <p:anim calcmode="lin" valueType="num">
                                      <p:cBhvr>
                                        <p:cTn id="205" dur="500" fill="hold"/>
                                        <p:tgtEl>
                                          <p:spTgt spid="28"/>
                                        </p:tgtEl>
                                        <p:attrNameLst>
                                          <p:attrName>ppt_w</p:attrName>
                                        </p:attrNameLst>
                                      </p:cBhvr>
                                      <p:tavLst>
                                        <p:tav tm="0">
                                          <p:val>
                                            <p:fltVal val="0"/>
                                          </p:val>
                                        </p:tav>
                                        <p:tav tm="100000">
                                          <p:val>
                                            <p:strVal val="#ppt_w"/>
                                          </p:val>
                                        </p:tav>
                                      </p:tavLst>
                                    </p:anim>
                                    <p:anim calcmode="lin" valueType="num">
                                      <p:cBhvr>
                                        <p:cTn id="206" dur="500" fill="hold"/>
                                        <p:tgtEl>
                                          <p:spTgt spid="28"/>
                                        </p:tgtEl>
                                        <p:attrNameLst>
                                          <p:attrName>ppt_h</p:attrName>
                                        </p:attrNameLst>
                                      </p:cBhvr>
                                      <p:tavLst>
                                        <p:tav tm="0">
                                          <p:val>
                                            <p:fltVal val="0"/>
                                          </p:val>
                                        </p:tav>
                                        <p:tav tm="100000">
                                          <p:val>
                                            <p:strVal val="#ppt_h"/>
                                          </p:val>
                                        </p:tav>
                                      </p:tavLst>
                                    </p:anim>
                                    <p:anim calcmode="lin" valueType="num">
                                      <p:cBhvr>
                                        <p:cTn id="207" dur="500" fill="hold"/>
                                        <p:tgtEl>
                                          <p:spTgt spid="28"/>
                                        </p:tgtEl>
                                        <p:attrNameLst>
                                          <p:attrName>style.rotation</p:attrName>
                                        </p:attrNameLst>
                                      </p:cBhvr>
                                      <p:tavLst>
                                        <p:tav tm="0">
                                          <p:val>
                                            <p:fltVal val="360"/>
                                          </p:val>
                                        </p:tav>
                                        <p:tav tm="100000">
                                          <p:val>
                                            <p:fltVal val="0"/>
                                          </p:val>
                                        </p:tav>
                                      </p:tavLst>
                                    </p:anim>
                                    <p:animEffect transition="in" filter="fade">
                                      <p:cBhvr>
                                        <p:cTn id="20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6" grpId="2"/>
      <p:bldP spid="10" grpId="0"/>
      <p:bldP spid="10" grpId="1"/>
      <p:bldP spid="10" grpId="2"/>
      <p:bldP spid="11" grpId="0"/>
      <p:bldP spid="11" grpId="1"/>
      <p:bldP spid="8" grpId="0"/>
      <p:bldP spid="8" grpId="1"/>
      <p:bldP spid="8" grpId="2"/>
      <p:bldP spid="11" grpId="2"/>
      <p:bldP spid="9" grpId="0"/>
      <p:bldP spid="9" grpId="1"/>
      <p:bldP spid="12" grpId="0"/>
      <p:bldP spid="12" grpId="1"/>
      <p:bldP spid="13" grpId="0"/>
      <p:bldP spid="13" grpId="1"/>
      <p:bldP spid="14" grpId="0"/>
      <p:bldP spid="14" grpId="1"/>
      <p:bldP spid="13" grpId="2"/>
      <p:bldP spid="14" grpId="2"/>
      <p:bldP spid="15" grpId="0"/>
      <p:bldP spid="15" grpId="1"/>
      <p:bldP spid="16" grpId="0"/>
      <p:bldP spid="16" grpId="1"/>
      <p:bldP spid="15" grpId="2"/>
      <p:bldP spid="16" grpId="2"/>
      <p:bldP spid="17" grpId="0"/>
      <p:bldP spid="17" grpId="1"/>
      <p:bldP spid="18" grpId="0"/>
      <p:bldP spid="18" grpId="1"/>
      <p:bldP spid="17" grpId="2"/>
      <p:bldP spid="18" grpId="2"/>
      <p:bldP spid="19" grpId="0"/>
      <p:bldP spid="19" grpId="1"/>
      <p:bldP spid="20" grpId="0"/>
      <p:bldP spid="20" grpId="1"/>
      <p:bldP spid="21" grpId="0"/>
      <p:bldP spid="21" grpId="1"/>
      <p:bldP spid="22" grpId="0"/>
      <p:bldP spid="22" grpId="1"/>
      <p:bldP spid="23" grpId="0"/>
      <p:bldP spid="23" grpId="1"/>
      <p:bldP spid="26" grpId="0"/>
      <p:bldP spid="26" grpId="1"/>
      <p:bldP spid="27" grpId="0"/>
      <p:bldP spid="27" grpId="1"/>
      <p:bldP spid="28" grpId="0"/>
      <p:bldP spid="2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10"/>
            </p:custDataLst>
          </p:nvPr>
        </p:nvGrpSpPr>
        <p:grpSpPr>
          <a:xfrm>
            <a:off x="3168650" y="2621915"/>
            <a:ext cx="5751195" cy="645160"/>
            <a:chOff x="5784" y="1270"/>
            <a:chExt cx="6672" cy="1016"/>
          </a:xfrm>
        </p:grpSpPr>
        <p:sp>
          <p:nvSpPr>
            <p:cNvPr id="55" name="缺角矩形 54"/>
            <p:cNvSpPr/>
            <p:nvPr>
              <p:custDataLst>
                <p:tags r:id="rId11"/>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2"/>
              </p:custDataLst>
            </p:nvPr>
          </p:nvSpPr>
          <p:spPr>
            <a:xfrm>
              <a:off x="6028" y="1270"/>
              <a:ext cx="6185" cy="1016"/>
            </a:xfrm>
            <a:prstGeom prst="rect">
              <a:avLst/>
            </a:prstGeom>
            <a:noFill/>
          </p:spPr>
          <p:txBody>
            <a:bodyPr wrap="square" rtlCol="0">
              <a:spAutoFit/>
            </a:bodyPr>
            <a:lstStyle/>
            <a:p>
              <a:pPr algn="ctr"/>
              <a:r>
                <a:rPr lang="zh-CN" altLang="en-US" sz="3600">
                  <a:latin typeface="华文行楷" panose="02010800040101010101" charset="-122"/>
                  <a:ea typeface="华文行楷" panose="02010800040101010101" charset="-122"/>
                  <a:sym typeface="+mn-ea"/>
                </a:rPr>
                <a:t>协同主题建构情节</a:t>
              </a:r>
              <a:endParaRPr lang="zh-CN" altLang="en-US" sz="3600">
                <a:latin typeface="华文行楷" panose="02010800040101010101" charset="-122"/>
                <a:ea typeface="华文行楷" panose="02010800040101010101" charset="-122"/>
              </a:endParaRPr>
            </a:p>
          </p:txBody>
        </p:sp>
      </p:grpSp>
      <p:pic>
        <p:nvPicPr>
          <p:cNvPr id="3" name="图片 2" descr="t0433346aa3e0e56805"/>
          <p:cNvPicPr>
            <a:picLocks noChangeAspect="1"/>
          </p:cNvPicPr>
          <p:nvPr/>
        </p:nvPicPr>
        <p:blipFill>
          <a:blip r:embed="rId13"/>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4"/>
          <a:stretch>
            <a:fillRect/>
          </a:stretch>
        </p:blipFill>
        <p:spPr>
          <a:xfrm>
            <a:off x="9918065" y="370205"/>
            <a:ext cx="1932940" cy="1666875"/>
          </a:xfrm>
          <a:prstGeom prst="rect">
            <a:avLst/>
          </a:prstGeom>
        </p:spPr>
      </p:pic>
      <p:pic>
        <p:nvPicPr>
          <p:cNvPr id="15" name="图片 14"/>
          <p:cNvPicPr>
            <a:picLocks noChangeAspect="1"/>
          </p:cNvPicPr>
          <p:nvPr/>
        </p:nvPicPr>
        <p:blipFill>
          <a:blip r:embed="rId15"/>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5"/>
          <a:srcRect b="8292"/>
          <a:stretch>
            <a:fillRect/>
          </a:stretch>
        </p:blipFill>
        <p:spPr>
          <a:xfrm flipH="1">
            <a:off x="180975" y="39370"/>
            <a:ext cx="2175510" cy="2261235"/>
          </a:xfrm>
          <a:prstGeom prst="rect">
            <a:avLst/>
          </a:prstGeom>
        </p:spPr>
      </p:pic>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29583 0.0037963 " pathEditMode="relative" rAng="0" ptsTypes="">
                                      <p:cBhvr>
                                        <p:cTn id="14" dur="2000" fill="hold"/>
                                        <p:tgtEl>
                                          <p:spTgt spid="9"/>
                                        </p:tgtEl>
                                        <p:attrNameLst>
                                          <p:attrName>ppt_x</p:attrName>
                                          <p:attrName>ppt_y</p:attrName>
                                        </p:attrNameLst>
                                      </p:cBhvr>
                                      <p:rCtr x="113" y="2"/>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sp>
        <p:nvSpPr>
          <p:cNvPr id="25" name="圆角矩形 24"/>
          <p:cNvSpPr/>
          <p:nvPr/>
        </p:nvSpPr>
        <p:spPr>
          <a:xfrm>
            <a:off x="2213610" y="29400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三大协同维度作品赏析</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6" name="图片 5" descr="t0423a6be7b78e8cc71"/>
          <p:cNvPicPr>
            <a:picLocks noChangeAspect="1"/>
          </p:cNvPicPr>
          <p:nvPr/>
        </p:nvPicPr>
        <p:blipFill>
          <a:blip r:embed="rId2"/>
          <a:stretch>
            <a:fillRect/>
          </a:stretch>
        </p:blipFill>
        <p:spPr>
          <a:xfrm>
            <a:off x="9072245" y="294005"/>
            <a:ext cx="712470" cy="712470"/>
          </a:xfrm>
          <a:prstGeom prst="rect">
            <a:avLst/>
          </a:prstGeom>
        </p:spPr>
      </p:pic>
      <p:pic>
        <p:nvPicPr>
          <p:cNvPr id="3" name="图片 2" descr="t0423a6be7b78e8cc71"/>
          <p:cNvPicPr>
            <a:picLocks noChangeAspect="1"/>
          </p:cNvPicPr>
          <p:nvPr/>
        </p:nvPicPr>
        <p:blipFill>
          <a:blip r:embed="rId2"/>
          <a:stretch>
            <a:fillRect/>
          </a:stretch>
        </p:blipFill>
        <p:spPr>
          <a:xfrm>
            <a:off x="2594610" y="294005"/>
            <a:ext cx="712470" cy="712470"/>
          </a:xfrm>
          <a:prstGeom prst="rect">
            <a:avLst/>
          </a:prstGeom>
        </p:spPr>
      </p:pic>
      <p:sp>
        <p:nvSpPr>
          <p:cNvPr id="4" name="圆角矩形 3"/>
          <p:cNvSpPr/>
          <p:nvPr/>
        </p:nvSpPr>
        <p:spPr>
          <a:xfrm>
            <a:off x="2213610" y="29400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亲子协同：</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我</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琳赛</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艾拉</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5" name="图片 4"/>
          <p:cNvPicPr>
            <a:picLocks noChangeAspect="1"/>
          </p:cNvPicPr>
          <p:nvPr>
            <p:custDataLst>
              <p:tags r:id="rId3"/>
            </p:custDataLst>
          </p:nvPr>
        </p:nvPicPr>
        <p:blipFill>
          <a:blip r:embed="rId4"/>
          <a:srcRect b="8031"/>
          <a:stretch>
            <a:fillRect/>
          </a:stretch>
        </p:blipFill>
        <p:spPr>
          <a:xfrm>
            <a:off x="9244965" y="1024890"/>
            <a:ext cx="2519680" cy="2216785"/>
          </a:xfrm>
          <a:prstGeom prst="rect">
            <a:avLst/>
          </a:prstGeom>
        </p:spPr>
      </p:pic>
      <p:sp>
        <p:nvSpPr>
          <p:cNvPr id="7" name="圆角矩形 6"/>
          <p:cNvSpPr/>
          <p:nvPr>
            <p:custDataLst>
              <p:tags r:id="rId5"/>
            </p:custDataLst>
          </p:nvPr>
        </p:nvSpPr>
        <p:spPr>
          <a:xfrm>
            <a:off x="391795" y="1551940"/>
            <a:ext cx="1360170" cy="12598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主体</a:t>
            </a:r>
            <a:endParaRPr lang="zh-CN" altLang="en-US" sz="3600">
              <a:solidFill>
                <a:schemeClr val="tx2"/>
              </a:solidFill>
              <a:latin typeface="宋体" panose="02010600030101010101" pitchFamily="2" charset="-122"/>
              <a:ea typeface="宋体" panose="02010600030101010101" pitchFamily="2" charset="-122"/>
            </a:endParaRPr>
          </a:p>
        </p:txBody>
      </p:sp>
      <p:sp>
        <p:nvSpPr>
          <p:cNvPr id="8" name="圆角矩形 7"/>
          <p:cNvSpPr/>
          <p:nvPr>
            <p:custDataLst>
              <p:tags r:id="rId6"/>
            </p:custDataLst>
          </p:nvPr>
        </p:nvSpPr>
        <p:spPr>
          <a:xfrm>
            <a:off x="384175" y="3357245"/>
            <a:ext cx="1400810" cy="133223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方式</a:t>
            </a:r>
            <a:endParaRPr lang="zh-CN" altLang="en-US" sz="3600">
              <a:solidFill>
                <a:schemeClr val="tx2"/>
              </a:solidFill>
              <a:latin typeface="宋体" panose="02010600030101010101" pitchFamily="2" charset="-122"/>
              <a:ea typeface="宋体" panose="02010600030101010101" pitchFamily="2" charset="-122"/>
            </a:endParaRPr>
          </a:p>
        </p:txBody>
      </p:sp>
      <p:sp>
        <p:nvSpPr>
          <p:cNvPr id="9" name="圆角矩形 8"/>
          <p:cNvSpPr/>
          <p:nvPr>
            <p:custDataLst>
              <p:tags r:id="rId7"/>
            </p:custDataLst>
          </p:nvPr>
        </p:nvSpPr>
        <p:spPr>
          <a:xfrm>
            <a:off x="383540" y="5234940"/>
            <a:ext cx="1401445" cy="12553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意义</a:t>
            </a:r>
            <a:endParaRPr lang="zh-CN" altLang="en-US" sz="3600">
              <a:solidFill>
                <a:schemeClr val="tx2"/>
              </a:solidFill>
              <a:latin typeface="宋体" panose="02010600030101010101" pitchFamily="2" charset="-122"/>
              <a:ea typeface="宋体" panose="02010600030101010101" pitchFamily="2" charset="-122"/>
            </a:endParaRPr>
          </a:p>
        </p:txBody>
      </p:sp>
      <p:sp>
        <p:nvSpPr>
          <p:cNvPr id="10" name="文本框 9"/>
          <p:cNvSpPr txBox="1"/>
          <p:nvPr>
            <p:custDataLst>
              <p:tags r:id="rId8"/>
            </p:custDataLst>
          </p:nvPr>
        </p:nvSpPr>
        <p:spPr>
          <a:xfrm>
            <a:off x="1861820" y="1102360"/>
            <a:ext cx="7382510" cy="1949450"/>
          </a:xfrm>
          <a:prstGeom prst="rect">
            <a:avLst/>
          </a:prstGeom>
        </p:spPr>
        <p:txBody>
          <a:bodyPr wrap="square">
            <a:spAutoFit/>
          </a:bodyPr>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solidFill>
                  <a:schemeClr val="tx2"/>
                </a:solidFill>
                <a:highlight>
                  <a:srgbClr val="FFFF00"/>
                </a:highlight>
                <a:latin typeface="宋体" panose="02010600030101010101" pitchFamily="2" charset="-122"/>
                <a:ea typeface="宋体" panose="02010600030101010101" pitchFamily="2" charset="-122"/>
              </a:rPr>
              <a:t>父亲</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主导引导，牵绳、把控路线。</a:t>
            </a:r>
            <a:endParaRPr lang="en-US" altLang="zh-CN" sz="2800">
              <a:solidFill>
                <a:schemeClr val="tx2"/>
              </a:solidFill>
              <a:latin typeface="宋体" panose="02010600030101010101" pitchFamily="2" charset="-122"/>
              <a:ea typeface="宋体" panose="02010600030101010101" pitchFamily="2" charset="-122"/>
            </a:endParaRPr>
          </a:p>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solidFill>
                  <a:schemeClr val="tx2"/>
                </a:solidFill>
                <a:highlight>
                  <a:srgbClr val="FFFF00"/>
                </a:highlight>
                <a:latin typeface="宋体" panose="02010600030101010101" pitchFamily="2" charset="-122"/>
                <a:ea typeface="宋体" panose="02010600030101010101" pitchFamily="2" charset="-122"/>
              </a:rPr>
              <a:t>女儿艾拉</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情感安抚，持零食吸引、唱歌安抚。</a:t>
            </a:r>
            <a:endParaRPr lang="zh-CN" altLang="en-US" sz="2800">
              <a:solidFill>
                <a:schemeClr val="tx2"/>
              </a:solidFill>
              <a:latin typeface="宋体" panose="02010600030101010101" pitchFamily="2" charset="-122"/>
              <a:ea typeface="宋体" panose="02010600030101010101" pitchFamily="2" charset="-122"/>
            </a:endParaRPr>
          </a:p>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solidFill>
                  <a:schemeClr val="tx2"/>
                </a:solidFill>
                <a:highlight>
                  <a:srgbClr val="FFFF00"/>
                </a:highlight>
                <a:latin typeface="宋体" panose="02010600030101010101" pitchFamily="2" charset="-122"/>
                <a:ea typeface="宋体" panose="02010600030101010101" pitchFamily="2" charset="-122"/>
              </a:rPr>
              <a:t>母亲琳赛</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保障安全，清障、疏导交通。</a:t>
            </a:r>
            <a:endParaRPr lang="zh-CN" altLang="en-US" sz="2800">
              <a:solidFill>
                <a:schemeClr val="tx2"/>
              </a:solidFill>
              <a:latin typeface="宋体" panose="02010600030101010101" pitchFamily="2" charset="-122"/>
              <a:ea typeface="宋体" panose="02010600030101010101" pitchFamily="2" charset="-122"/>
            </a:endParaRPr>
          </a:p>
        </p:txBody>
      </p:sp>
      <p:sp>
        <p:nvSpPr>
          <p:cNvPr id="11" name="文本框 10"/>
          <p:cNvSpPr txBox="1"/>
          <p:nvPr>
            <p:custDataLst>
              <p:tags r:id="rId9"/>
            </p:custDataLst>
          </p:nvPr>
        </p:nvSpPr>
        <p:spPr>
          <a:xfrm>
            <a:off x="1988820" y="3169285"/>
            <a:ext cx="9072880" cy="1949450"/>
          </a:xfrm>
          <a:prstGeom prst="rect">
            <a:avLst/>
          </a:prstGeom>
        </p:spPr>
        <p:txBody>
          <a:bodyPr wrap="square">
            <a:spAutoFit/>
          </a:bodyPr>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solidFill>
                  <a:schemeClr val="tx2"/>
                </a:solidFill>
                <a:latin typeface="宋体" panose="02010600030101010101" pitchFamily="2" charset="-122"/>
                <a:ea typeface="宋体" panose="02010600030101010101" pitchFamily="2" charset="-122"/>
              </a:rPr>
              <a:t>分工明确，互补配合：用</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持零食吸引</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牵绳引导</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a:t>
            </a:r>
            <a:endParaRPr lang="zh-CN" altLang="en-US" sz="2800">
              <a:solidFill>
                <a:schemeClr val="tx2"/>
              </a:solidFill>
              <a:latin typeface="宋体" panose="02010600030101010101" pitchFamily="2" charset="-122"/>
              <a:ea typeface="宋体" panose="02010600030101010101" pitchFamily="2" charset="-122"/>
            </a:endParaRPr>
          </a:p>
          <a:p>
            <a:pPr marL="0" indent="0" algn="l" defTabSz="266700">
              <a:lnSpc>
                <a:spcPct val="120000"/>
              </a:lnSpc>
              <a:spcBef>
                <a:spcPts val="600"/>
              </a:spcBef>
              <a:spcAft>
                <a:spcPts val="600"/>
              </a:spcAft>
              <a:buClr>
                <a:srgbClr val="3370FF"/>
              </a:buClr>
              <a:buFont typeface="Times New Roman" panose="02020603050405020304"/>
              <a:buNone/>
            </a:pP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清障护行</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等具象动作体现分工；</a:t>
            </a:r>
            <a:endParaRPr lang="zh-CN" altLang="en-US" sz="2800">
              <a:solidFill>
                <a:schemeClr val="tx2"/>
              </a:solidFill>
              <a:latin typeface="宋体" panose="02010600030101010101" pitchFamily="2" charset="-122"/>
              <a:ea typeface="宋体" panose="02010600030101010101" pitchFamily="2" charset="-122"/>
            </a:endParaRPr>
          </a:p>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solidFill>
                  <a:schemeClr val="tx2"/>
                </a:solidFill>
                <a:latin typeface="宋体" panose="02010600030101010101" pitchFamily="2" charset="-122"/>
                <a:ea typeface="宋体" panose="02010600030101010101" pitchFamily="2" charset="-122"/>
              </a:rPr>
              <a:t>用</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眼神示意</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轻声鼓励</a:t>
            </a:r>
            <a:r>
              <a:rPr lang="en-US" altLang="zh-CN" sz="2800">
                <a:solidFill>
                  <a:schemeClr val="tx2"/>
                </a:solidFill>
                <a:latin typeface="宋体" panose="02010600030101010101" pitchFamily="2" charset="-122"/>
                <a:ea typeface="宋体" panose="02010600030101010101" pitchFamily="2" charset="-122"/>
              </a:rPr>
              <a:t>”</a:t>
            </a:r>
            <a:r>
              <a:rPr lang="zh-CN" altLang="en-US" sz="2800">
                <a:solidFill>
                  <a:schemeClr val="tx2"/>
                </a:solidFill>
                <a:latin typeface="宋体" panose="02010600030101010101" pitchFamily="2" charset="-122"/>
                <a:ea typeface="宋体" panose="02010600030101010101" pitchFamily="2" charset="-122"/>
              </a:rPr>
              <a:t>等细节体现互动。</a:t>
            </a:r>
            <a:endParaRPr lang="zh-CN" altLang="en-US" sz="2800">
              <a:solidFill>
                <a:schemeClr val="tx2"/>
              </a:solidFill>
              <a:latin typeface="宋体" panose="02010600030101010101" pitchFamily="2" charset="-122"/>
              <a:ea typeface="宋体" panose="02010600030101010101" pitchFamily="2" charset="-122"/>
            </a:endParaRPr>
          </a:p>
        </p:txBody>
      </p:sp>
      <p:sp>
        <p:nvSpPr>
          <p:cNvPr id="12" name="文本框 11"/>
          <p:cNvSpPr txBox="1"/>
          <p:nvPr>
            <p:custDataLst>
              <p:tags r:id="rId10"/>
            </p:custDataLst>
          </p:nvPr>
        </p:nvSpPr>
        <p:spPr>
          <a:xfrm>
            <a:off x="1988820" y="5236210"/>
            <a:ext cx="9161780" cy="1124585"/>
          </a:xfrm>
          <a:prstGeom prst="rect">
            <a:avLst/>
          </a:prstGeom>
        </p:spPr>
        <p:txBody>
          <a:bodyPr wrap="square">
            <a:spAutoFit/>
          </a:bodyPr>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solidFill>
                  <a:schemeClr val="tx2"/>
                </a:solidFill>
                <a:latin typeface="宋体" panose="02010600030101010101" pitchFamily="2" charset="-122"/>
                <a:ea typeface="宋体" panose="02010600030101010101" pitchFamily="2" charset="-122"/>
              </a:rPr>
              <a:t>不仅成功完成护送小猪的任务，更强化了家庭凝聚力，让亲子关系在共同解决问题的过程中升温。</a:t>
            </a:r>
            <a:endParaRPr lang="zh-CN" altLang="en-US" sz="2800">
              <a:solidFill>
                <a:schemeClr val="tx2"/>
              </a:solidFill>
              <a:latin typeface="宋体" panose="02010600030101010101" pitchFamily="2" charset="-122"/>
              <a:ea typeface="宋体" panose="02010600030101010101" pitchFamily="2" charset="-122"/>
            </a:endParaRPr>
          </a:p>
        </p:txBody>
      </p:sp>
      <p:pic>
        <p:nvPicPr>
          <p:cNvPr id="5124" name="图片 6" descr="logo横版 png"/>
          <p:cNvPicPr>
            <a:picLocks noChangeAspect="1"/>
          </p:cNvPicPr>
          <p:nvPr userDrawn="1"/>
        </p:nvPicPr>
        <p:blipFill>
          <a:blip r:embed="rId11"/>
          <a:stretch>
            <a:fillRect/>
          </a:stretch>
        </p:blipFill>
        <p:spPr>
          <a:xfrm>
            <a:off x="11477625" y="92075"/>
            <a:ext cx="608013" cy="642938"/>
          </a:xfrm>
          <a:prstGeom prst="rect">
            <a:avLst/>
          </a:prstGeom>
          <a:noFill/>
          <a:ln w="9525">
            <a:noFill/>
          </a:ln>
        </p:spPr>
      </p:pic>
    </p:spTree>
    <p:custDataLst>
      <p:tags r:id="rId12"/>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style.rotation</p:attrName>
                                        </p:attrNameLst>
                                      </p:cBhvr>
                                      <p:tavLst>
                                        <p:tav tm="0">
                                          <p:val>
                                            <p:fltVal val="360"/>
                                          </p:val>
                                        </p:tav>
                                        <p:tav tm="100000">
                                          <p:val>
                                            <p:fltVal val="0"/>
                                          </p:val>
                                        </p:tav>
                                      </p:tavLst>
                                    </p:anim>
                                    <p:animEffect transition="in" filter="fade">
                                      <p:cBhvr>
                                        <p:cTn id="24" dur="500"/>
                                        <p:tgtEl>
                                          <p:spTgt spid="4"/>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 calcmode="lin" valueType="num">
                                      <p:cBhvr>
                                        <p:cTn id="29" dur="500" fill="hold"/>
                                        <p:tgtEl>
                                          <p:spTgt spid="5"/>
                                        </p:tgtEl>
                                        <p:attrNameLst>
                                          <p:attrName>style.rotation</p:attrName>
                                        </p:attrNameLst>
                                      </p:cBhvr>
                                      <p:tavLst>
                                        <p:tav tm="0">
                                          <p:val>
                                            <p:fltVal val="360"/>
                                          </p:val>
                                        </p:tav>
                                        <p:tav tm="100000">
                                          <p:val>
                                            <p:fltVal val="0"/>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 calcmode="lin" valueType="num">
                                      <p:cBhvr>
                                        <p:cTn id="43" dur="500" fill="hold"/>
                                        <p:tgtEl>
                                          <p:spTgt spid="8"/>
                                        </p:tgtEl>
                                        <p:attrNameLst>
                                          <p:attrName>style.rotation</p:attrName>
                                        </p:attrNameLst>
                                      </p:cBhvr>
                                      <p:tavLst>
                                        <p:tav tm="0">
                                          <p:val>
                                            <p:fltVal val="360"/>
                                          </p:val>
                                        </p:tav>
                                        <p:tav tm="100000">
                                          <p:val>
                                            <p:fltVal val="0"/>
                                          </p:val>
                                        </p:tav>
                                      </p:tavLst>
                                    </p:anim>
                                    <p:animEffect transition="in" filter="fade">
                                      <p:cBhvr>
                                        <p:cTn id="44" dur="500"/>
                                        <p:tgtEl>
                                          <p:spTgt spid="8"/>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style.rotation</p:attrName>
                                        </p:attrNameLst>
                                      </p:cBhvr>
                                      <p:tavLst>
                                        <p:tav tm="0">
                                          <p:val>
                                            <p:fltVal val="360"/>
                                          </p:val>
                                        </p:tav>
                                        <p:tav tm="100000">
                                          <p:val>
                                            <p:fltVal val="0"/>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360"/>
                                          </p:val>
                                        </p:tav>
                                        <p:tav tm="100000">
                                          <p:val>
                                            <p:fltVal val="0"/>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style.rotation</p:attrName>
                                        </p:attrNameLst>
                                      </p:cBhvr>
                                      <p:tavLst>
                                        <p:tav tm="0">
                                          <p:val>
                                            <p:fltVal val="360"/>
                                          </p:val>
                                        </p:tav>
                                        <p:tav tm="100000">
                                          <p:val>
                                            <p:fltVal val="0"/>
                                          </p:val>
                                        </p:tav>
                                      </p:tavLst>
                                    </p:anim>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 calcmode="lin" valueType="num">
                                      <p:cBhvr>
                                        <p:cTn id="73" dur="500" fill="hold"/>
                                        <p:tgtEl>
                                          <p:spTgt spid="12"/>
                                        </p:tgtEl>
                                        <p:attrNameLst>
                                          <p:attrName>style.rotation</p:attrName>
                                        </p:attrNameLst>
                                      </p:cBhvr>
                                      <p:tavLst>
                                        <p:tav tm="0">
                                          <p:val>
                                            <p:fltVal val="360"/>
                                          </p:val>
                                        </p:tav>
                                        <p:tav tm="100000">
                                          <p:val>
                                            <p:fltVal val="0"/>
                                          </p:val>
                                        </p:tav>
                                      </p:tavLst>
                                    </p:anim>
                                    <p:animEffect transition="in" filter="fade">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8" grpId="0" bldLvl="0" animBg="1"/>
      <p:bldP spid="9" grpId="0" bldLvl="0" animBg="1"/>
      <p:bldP spid="7" grpId="1" animBg="1"/>
      <p:bldP spid="8" grpId="1" animBg="1"/>
      <p:bldP spid="9" grpId="1" animBg="1"/>
      <p:bldP spid="10" grpId="0"/>
      <p:bldP spid="10" grpId="1"/>
      <p:bldP spid="11" grpId="0"/>
      <p:bldP spid="11" grpId="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10"/>
            </p:custDataLst>
          </p:nvPr>
        </p:nvGrpSpPr>
        <p:grpSpPr>
          <a:xfrm>
            <a:off x="3168650" y="2621915"/>
            <a:ext cx="5760720" cy="645160"/>
            <a:chOff x="5784" y="1270"/>
            <a:chExt cx="6672" cy="1016"/>
          </a:xfrm>
        </p:grpSpPr>
        <p:sp>
          <p:nvSpPr>
            <p:cNvPr id="55" name="缺角矩形 54"/>
            <p:cNvSpPr/>
            <p:nvPr>
              <p:custDataLst>
                <p:tags r:id="rId11"/>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2"/>
              </p:custDataLst>
            </p:nvPr>
          </p:nvSpPr>
          <p:spPr>
            <a:xfrm>
              <a:off x="6236" y="1270"/>
              <a:ext cx="5977" cy="1016"/>
            </a:xfrm>
            <a:prstGeom prst="rect">
              <a:avLst/>
            </a:prstGeom>
            <a:noFill/>
          </p:spPr>
          <p:txBody>
            <a:bodyPr wrap="square" rtlCol="0">
              <a:spAutoFit/>
            </a:bodyPr>
            <a:lstStyle/>
            <a:p>
              <a:pPr algn="ctr"/>
              <a:r>
                <a:rPr lang="zh-CN" altLang="en-US" sz="3600">
                  <a:latin typeface="华文行楷" panose="02010800040101010101" charset="-122"/>
                  <a:ea typeface="华文行楷" panose="02010800040101010101" charset="-122"/>
                  <a:sym typeface="+mn-ea"/>
                </a:rPr>
                <a:t>作品赏析</a:t>
              </a:r>
              <a:endParaRPr lang="zh-CN" altLang="en-US" sz="3600">
                <a:latin typeface="华文行楷" panose="02010800040101010101" charset="-122"/>
                <a:ea typeface="华文行楷" panose="02010800040101010101" charset="-122"/>
                <a:sym typeface="+mn-ea"/>
              </a:endParaRPr>
            </a:p>
          </p:txBody>
        </p:sp>
      </p:grpSp>
      <p:pic>
        <p:nvPicPr>
          <p:cNvPr id="3" name="图片 2" descr="t0433346aa3e0e56805"/>
          <p:cNvPicPr>
            <a:picLocks noChangeAspect="1"/>
          </p:cNvPicPr>
          <p:nvPr/>
        </p:nvPicPr>
        <p:blipFill>
          <a:blip r:embed="rId13"/>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4"/>
          <a:stretch>
            <a:fillRect/>
          </a:stretch>
        </p:blipFill>
        <p:spPr>
          <a:xfrm>
            <a:off x="9918065" y="370205"/>
            <a:ext cx="1932940" cy="1666875"/>
          </a:xfrm>
          <a:prstGeom prst="rect">
            <a:avLst/>
          </a:prstGeom>
        </p:spPr>
      </p:pic>
      <p:pic>
        <p:nvPicPr>
          <p:cNvPr id="15" name="图片 14"/>
          <p:cNvPicPr>
            <a:picLocks noChangeAspect="1"/>
          </p:cNvPicPr>
          <p:nvPr/>
        </p:nvPicPr>
        <p:blipFill>
          <a:blip r:embed="rId15"/>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5"/>
          <a:srcRect b="8292"/>
          <a:stretch>
            <a:fillRect/>
          </a:stretch>
        </p:blipFill>
        <p:spPr>
          <a:xfrm flipH="1">
            <a:off x="180975" y="39370"/>
            <a:ext cx="2175510" cy="2261235"/>
          </a:xfrm>
          <a:prstGeom prst="rect">
            <a:avLst/>
          </a:prstGeom>
        </p:spPr>
      </p:pic>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29583 0.0037963 " pathEditMode="relative" rAng="0" ptsTypes="">
                                      <p:cBhvr>
                                        <p:cTn id="14" dur="2000" fill="hold"/>
                                        <p:tgtEl>
                                          <p:spTgt spid="9"/>
                                        </p:tgtEl>
                                        <p:attrNameLst>
                                          <p:attrName>ppt_x</p:attrName>
                                          <p:attrName>ppt_y</p:attrName>
                                        </p:attrNameLst>
                                      </p:cBhvr>
                                      <p:rCtr x="113" y="2"/>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5130" y="676275"/>
            <a:ext cx="11622405" cy="5928360"/>
          </a:xfrm>
          <a:prstGeom prst="rect">
            <a:avLst/>
          </a:prstGeom>
        </p:spPr>
      </p:pic>
      <p:sp>
        <p:nvSpPr>
          <p:cNvPr id="3" name="文本框 2"/>
          <p:cNvSpPr txBox="1"/>
          <p:nvPr/>
        </p:nvSpPr>
        <p:spPr>
          <a:xfrm>
            <a:off x="466725" y="676275"/>
            <a:ext cx="8258810" cy="5248275"/>
          </a:xfrm>
          <a:prstGeom prst="rect">
            <a:avLst/>
          </a:prstGeom>
        </p:spPr>
        <p:txBody>
          <a:bodyPr wrap="square">
            <a:noAutofit/>
          </a:bodyPr>
          <a:p>
            <a:pPr algn="just" defTabSz="266700"/>
            <a:r>
              <a:rPr lang="en-US" altLang="zh-CN" sz="2400">
                <a:latin typeface="Times New Roman" panose="02020603050405020304" charset="0"/>
                <a:ea typeface="等线" panose="02010600030101010101" charset="-122"/>
                <a:cs typeface="Times New Roman" panose="02020603050405020304" charset="0"/>
              </a:rPr>
              <a:t>      </a:t>
            </a:r>
            <a:r>
              <a:rPr lang="en-US" altLang="zh-CN" sz="2000" i="1">
                <a:latin typeface="Times New Roman" panose="02020603050405020304" charset="0"/>
                <a:ea typeface="等线" panose="02010600030101010101" charset="-122"/>
                <a:cs typeface="Times New Roman" panose="02020603050405020304" charset="0"/>
              </a:rPr>
              <a:t>After checking the route to the farm, we set off with a bag of treats.</a:t>
            </a:r>
            <a:r>
              <a:rPr lang="en-US" altLang="zh-CN" sz="2000">
                <a:latin typeface="Times New Roman" panose="02020603050405020304" charset="0"/>
                <a:ea typeface="等线" panose="02010600030101010101" charset="-122"/>
                <a:cs typeface="Times New Roman" panose="02020603050405020304" charset="0"/>
              </a:rPr>
              <a:t> Ella held the Oreos while I guided Kevin with the leash, and Lindsey walked ahead to guide the way. Kevin followed her closely, stopping only when she held up a cookie—he’d touch her hand gently before wolfing it down. When we crossed a busy street, Lindsey signaled cars to stop, and I knelt to comfort Kevin as Ella petted his head. “Good boy,” she whispered, slipping him another Oreo. We made it halfway smoothly. However, so focused had we been on guiding him that we hadn’t kept track of the cookies. Ella naturally reached into the Oreo bag, only to pull out one wrinkled cookie. She stared at it in surprise, then looked up at us with a worried downcast face.</a:t>
            </a:r>
            <a:endParaRPr lang="en-US" altLang="zh-CN" sz="2000">
              <a:latin typeface="Times New Roman" panose="02020603050405020304" charset="0"/>
              <a:ea typeface="等线" panose="02010600030101010101" charset="-122"/>
              <a:cs typeface="Times New Roman" panose="02020603050405020304" charset="0"/>
            </a:endParaRPr>
          </a:p>
          <a:p>
            <a:pPr algn="just" defTabSz="266700"/>
            <a:r>
              <a:rPr lang="en-US" altLang="zh-CN" sz="2000">
                <a:latin typeface="Times New Roman" panose="02020603050405020304" charset="0"/>
                <a:ea typeface="等线" panose="02010600030101010101" charset="-122"/>
                <a:cs typeface="Times New Roman" panose="02020603050405020304" charset="0"/>
              </a:rPr>
              <a:t>       </a:t>
            </a:r>
            <a:r>
              <a:rPr lang="en-US" altLang="zh-CN" sz="2000" i="1">
                <a:latin typeface="Times New Roman" panose="02020603050405020304" charset="0"/>
                <a:ea typeface="等线" panose="02010600030101010101" charset="-122"/>
                <a:cs typeface="Times New Roman" panose="02020603050405020304" charset="0"/>
              </a:rPr>
              <a:t>Suddenly, we realized there was only one Oreo left and it was impossible to find more food.</a:t>
            </a:r>
            <a:r>
              <a:rPr lang="en-US" altLang="zh-CN" sz="2000">
                <a:latin typeface="Times New Roman" panose="02020603050405020304" charset="0"/>
                <a:ea typeface="等线" panose="02010600030101010101" charset="-122"/>
                <a:cs typeface="Times New Roman" panose="02020603050405020304" charset="0"/>
              </a:rPr>
              <a:t> Kevin dropped down on the grass, refusing to move, and Ella’s eyes filled with worry. I exchanged a quick look with Lindsey, who nodded—we needed to work together. I waved a small stick from the ground to draw Kevin’s attention, while Ella sang the gentle song </a:t>
            </a:r>
            <a:r>
              <a:rPr lang="en-US" altLang="zh-CN" sz="2000">
                <a:latin typeface="Times New Roman" panose="02020603050405020304" charset="0"/>
                <a:ea typeface="等线" panose="02010600030101010101" charset="-122"/>
                <a:cs typeface="Times New Roman" panose="02020603050405020304" charset="0"/>
                <a:sym typeface="+mn-ea"/>
              </a:rPr>
              <a:t>for </a:t>
            </a:r>
            <a:r>
              <a:rPr lang="en-US" altLang="zh-CN" sz="2000">
                <a:latin typeface="Times New Roman" panose="02020603050405020304" charset="0"/>
                <a:ea typeface="等线" panose="02010600030101010101" charset="-122"/>
                <a:cs typeface="Times New Roman" panose="02020603050405020304" charset="0"/>
              </a:rPr>
              <a:t>her stuffed animals. To our surprise, Kevin brightened up, </a:t>
            </a:r>
            <a:r>
              <a:rPr lang="en-US" altLang="zh-CN" sz="2000">
                <a:latin typeface="Times New Roman" panose="02020603050405020304" charset="0"/>
                <a:ea typeface="等线" panose="02010600030101010101" charset="-122"/>
                <a:cs typeface="Times New Roman" panose="02020603050405020304" charset="0"/>
                <a:sym typeface="+mn-ea"/>
              </a:rPr>
              <a:t>rubbed her </a:t>
            </a:r>
            <a:r>
              <a:rPr lang="en-US" altLang="zh-CN" sz="2000">
                <a:latin typeface="Times New Roman" panose="02020603050405020304" charset="0"/>
                <a:ea typeface="等线" panose="02010600030101010101" charset="-122"/>
                <a:cs typeface="Times New Roman" panose="02020603050405020304" charset="0"/>
              </a:rPr>
              <a:t>shoulder and brushed against her hand softly. Ella held out the </a:t>
            </a:r>
            <a:r>
              <a:rPr lang="en-US" altLang="zh-CN" sz="2000">
                <a:latin typeface="Times New Roman" panose="02020603050405020304" charset="0"/>
                <a:ea typeface="等线" panose="02010600030101010101" charset="-122"/>
                <a:cs typeface="Times New Roman" panose="02020603050405020304" charset="0"/>
                <a:sym typeface="+mn-ea"/>
              </a:rPr>
              <a:t>last </a:t>
            </a:r>
            <a:r>
              <a:rPr lang="en-US" altLang="zh-CN" sz="2000">
                <a:latin typeface="Times New Roman" panose="02020603050405020304" charset="0"/>
                <a:ea typeface="等线" panose="02010600030101010101" charset="-122"/>
                <a:cs typeface="Times New Roman" panose="02020603050405020304" charset="0"/>
              </a:rPr>
              <a:t>Oreo; he took it gently, then walked quickly forward. As the sun set, we reached the farm, and Kevin bounded into his pen—</a:t>
            </a:r>
            <a:r>
              <a:rPr lang="en-US" altLang="zh-CN" sz="2000">
                <a:latin typeface="Times New Roman" panose="02020603050405020304" charset="0"/>
                <a:ea typeface="等线" panose="02010600030101010101" charset="-122"/>
                <a:cs typeface="Times New Roman" panose="02020603050405020304" charset="0"/>
                <a:sym typeface="+mn-ea"/>
              </a:rPr>
              <a:t>our teamwork </a:t>
            </a:r>
            <a:r>
              <a:rPr lang="en-US" altLang="zh-CN" sz="2000">
                <a:latin typeface="Times New Roman" panose="02020603050405020304" charset="0"/>
                <a:ea typeface="等线" panose="02010600030101010101" charset="-122"/>
                <a:cs typeface="Times New Roman" panose="02020603050405020304" charset="0"/>
              </a:rPr>
              <a:t>had saved the day.</a:t>
            </a:r>
            <a:endParaRPr lang="en-US" altLang="zh-CN" sz="2000">
              <a:latin typeface="Times New Roman" panose="02020603050405020304" charset="0"/>
              <a:ea typeface="等线" panose="02010600030101010101" charset="-122"/>
              <a:cs typeface="Times New Roman" panose="02020603050405020304" charset="0"/>
            </a:endParaRPr>
          </a:p>
        </p:txBody>
      </p:sp>
      <p:sp>
        <p:nvSpPr>
          <p:cNvPr id="4" name="圆角矩形 3"/>
          <p:cNvSpPr/>
          <p:nvPr/>
        </p:nvSpPr>
        <p:spPr>
          <a:xfrm>
            <a:off x="2213610" y="120015"/>
            <a:ext cx="7882890" cy="55626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亲子协同：</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我</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琳赛</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艾拉</a:t>
            </a:r>
            <a:endParaRPr lang="zh-CN" altLang="en-US" sz="3200">
              <a:solidFill>
                <a:srgbClr val="FF0000"/>
              </a:solidFill>
              <a:latin typeface="宋体" panose="02010600030101010101" pitchFamily="2" charset="-122"/>
              <a:ea typeface="宋体" panose="02010600030101010101" pitchFamily="2" charset="-122"/>
            </a:endParaRPr>
          </a:p>
        </p:txBody>
      </p:sp>
      <p:sp>
        <p:nvSpPr>
          <p:cNvPr id="9" name="圆角矩形 8"/>
          <p:cNvSpPr/>
          <p:nvPr/>
        </p:nvSpPr>
        <p:spPr>
          <a:xfrm>
            <a:off x="405130" y="141605"/>
            <a:ext cx="2850515" cy="5334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solidFill>
                  <a:schemeClr val="tx1"/>
                </a:solidFill>
                <a:latin typeface="宋体" panose="02010600030101010101" pitchFamily="2" charset="-122"/>
                <a:ea typeface="宋体" panose="02010600030101010101" pitchFamily="2" charset="-122"/>
              </a:rPr>
              <a:t>蓝色横线代表分工</a:t>
            </a:r>
            <a:endParaRPr lang="zh-CN" altLang="en-US" sz="2400">
              <a:solidFill>
                <a:schemeClr val="tx1"/>
              </a:solidFill>
              <a:latin typeface="宋体" panose="02010600030101010101" pitchFamily="2" charset="-122"/>
              <a:ea typeface="宋体" panose="02010600030101010101" pitchFamily="2" charset="-122"/>
            </a:endParaRPr>
          </a:p>
        </p:txBody>
      </p:sp>
      <p:sp>
        <p:nvSpPr>
          <p:cNvPr id="10" name="圆角矩形 9"/>
          <p:cNvSpPr/>
          <p:nvPr/>
        </p:nvSpPr>
        <p:spPr>
          <a:xfrm>
            <a:off x="9105900" y="120015"/>
            <a:ext cx="2725420" cy="55562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solidFill>
                  <a:schemeClr val="tx1"/>
                </a:solidFill>
                <a:latin typeface="宋体" panose="02010600030101010101" pitchFamily="2" charset="-122"/>
                <a:ea typeface="宋体" panose="02010600030101010101" pitchFamily="2" charset="-122"/>
              </a:rPr>
              <a:t>红色横线代表合作</a:t>
            </a:r>
            <a:endParaRPr lang="zh-CN" altLang="en-US" sz="2400">
              <a:solidFill>
                <a:schemeClr val="tx1"/>
              </a:solidFill>
              <a:latin typeface="宋体" panose="02010600030101010101" pitchFamily="2" charset="-122"/>
              <a:ea typeface="宋体" panose="02010600030101010101" pitchFamily="2" charset="-122"/>
            </a:endParaRPr>
          </a:p>
        </p:txBody>
      </p:sp>
      <p:pic>
        <p:nvPicPr>
          <p:cNvPr id="23" name="图片 22"/>
          <p:cNvPicPr>
            <a:picLocks noChangeAspect="1"/>
          </p:cNvPicPr>
          <p:nvPr/>
        </p:nvPicPr>
        <p:blipFill>
          <a:blip r:embed="rId2"/>
          <a:srcRect r="13760"/>
          <a:stretch>
            <a:fillRect/>
          </a:stretch>
        </p:blipFill>
        <p:spPr>
          <a:xfrm>
            <a:off x="8856980" y="676275"/>
            <a:ext cx="3169920" cy="2877820"/>
          </a:xfrm>
          <a:prstGeom prst="rect">
            <a:avLst/>
          </a:prstGeom>
        </p:spPr>
      </p:pic>
      <p:pic>
        <p:nvPicPr>
          <p:cNvPr id="24" name="图片 23"/>
          <p:cNvPicPr>
            <a:picLocks noChangeAspect="1"/>
          </p:cNvPicPr>
          <p:nvPr/>
        </p:nvPicPr>
        <p:blipFill>
          <a:blip r:embed="rId3"/>
          <a:srcRect b="7814"/>
          <a:stretch>
            <a:fillRect/>
          </a:stretch>
        </p:blipFill>
        <p:spPr>
          <a:xfrm>
            <a:off x="8856345" y="3783965"/>
            <a:ext cx="3171190" cy="2820670"/>
          </a:xfrm>
          <a:prstGeom prst="rect">
            <a:avLst/>
          </a:prstGeom>
        </p:spPr>
      </p:pic>
      <p:cxnSp>
        <p:nvCxnSpPr>
          <p:cNvPr id="25" name="直接连接符 24"/>
          <p:cNvCxnSpPr/>
          <p:nvPr/>
        </p:nvCxnSpPr>
        <p:spPr>
          <a:xfrm flipV="1">
            <a:off x="583565" y="1387475"/>
            <a:ext cx="5183505" cy="8890"/>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a:off x="8206105" y="1059815"/>
            <a:ext cx="387350" cy="5715"/>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V="1">
            <a:off x="6224905" y="1408430"/>
            <a:ext cx="2368550" cy="5715"/>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28" name="直接连接符 27"/>
          <p:cNvCxnSpPr/>
          <p:nvPr/>
        </p:nvCxnSpPr>
        <p:spPr>
          <a:xfrm flipV="1">
            <a:off x="504190" y="1715135"/>
            <a:ext cx="1736725" cy="8890"/>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a:off x="6812915" y="1998980"/>
            <a:ext cx="1912620" cy="3175"/>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30" name="直接连接符 29"/>
          <p:cNvCxnSpPr/>
          <p:nvPr/>
        </p:nvCxnSpPr>
        <p:spPr>
          <a:xfrm>
            <a:off x="504190" y="2303145"/>
            <a:ext cx="8142605" cy="23495"/>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31" name="直接连接符 30"/>
          <p:cNvCxnSpPr/>
          <p:nvPr/>
        </p:nvCxnSpPr>
        <p:spPr>
          <a:xfrm>
            <a:off x="504190" y="2627630"/>
            <a:ext cx="2179320" cy="0"/>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46" name="直接连接符 45"/>
          <p:cNvCxnSpPr/>
          <p:nvPr/>
        </p:nvCxnSpPr>
        <p:spPr>
          <a:xfrm flipV="1">
            <a:off x="3822700" y="4745355"/>
            <a:ext cx="4770755" cy="2540"/>
          </a:xfrm>
          <a:prstGeom prst="line">
            <a:avLst/>
          </a:prstGeom>
          <a:ln w="28575">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47" name="直接连接符 46"/>
          <p:cNvCxnSpPr/>
          <p:nvPr/>
        </p:nvCxnSpPr>
        <p:spPr>
          <a:xfrm>
            <a:off x="583565" y="5060950"/>
            <a:ext cx="8009890" cy="3810"/>
          </a:xfrm>
          <a:prstGeom prst="line">
            <a:avLst/>
          </a:prstGeom>
          <a:ln w="28575">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48" name="直接连接符 47"/>
          <p:cNvCxnSpPr/>
          <p:nvPr/>
        </p:nvCxnSpPr>
        <p:spPr>
          <a:xfrm>
            <a:off x="504190" y="5377815"/>
            <a:ext cx="8009890" cy="3810"/>
          </a:xfrm>
          <a:prstGeom prst="line">
            <a:avLst/>
          </a:prstGeom>
          <a:ln w="28575">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49" name="直接连接符 48"/>
          <p:cNvCxnSpPr/>
          <p:nvPr/>
        </p:nvCxnSpPr>
        <p:spPr>
          <a:xfrm>
            <a:off x="1481455" y="6543675"/>
            <a:ext cx="3479800" cy="635"/>
          </a:xfrm>
          <a:prstGeom prst="line">
            <a:avLst/>
          </a:prstGeom>
          <a:ln w="28575">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50" name="圆角矩形 49"/>
          <p:cNvSpPr/>
          <p:nvPr/>
        </p:nvSpPr>
        <p:spPr>
          <a:xfrm>
            <a:off x="405130" y="713105"/>
            <a:ext cx="11621770" cy="583057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圆角矩形 51"/>
          <p:cNvSpPr/>
          <p:nvPr/>
        </p:nvSpPr>
        <p:spPr>
          <a:xfrm>
            <a:off x="3309620" y="748030"/>
            <a:ext cx="5547360" cy="51308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从协同角度的亮点分析</a:t>
            </a:r>
            <a:endParaRPr lang="zh-CN" altLang="en-US" sz="28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3" name="圆角矩形 52"/>
          <p:cNvSpPr/>
          <p:nvPr/>
        </p:nvSpPr>
        <p:spPr>
          <a:xfrm>
            <a:off x="405130" y="1393190"/>
            <a:ext cx="11560175" cy="132207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前期分工为后期协同打基础：</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出发时</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 </a:t>
            </a:r>
            <a:r>
              <a:rPr lang="zh-CN" altLang="en-US"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持</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 Oreo</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、我牵绳、</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Lindsey</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带路</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，过马路时</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Lindsey</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拦车、我安抚、</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 </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摸头</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，明确的分工让三人形成默契，为后续应对</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只剩</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块</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Oreo</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的危机铺垫了</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无需多言的协作基础</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，协同不突兀。</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6" name="圆角矩形 55"/>
          <p:cNvSpPr/>
          <p:nvPr/>
        </p:nvSpPr>
        <p:spPr>
          <a:xfrm>
            <a:off x="405130" y="2791460"/>
            <a:ext cx="11560175" cy="127254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协同精准适配角色特质：</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危机时“我用树枝吸引注意力（成人行动力）、</a:t>
            </a:r>
            <a:r>
              <a:rPr lang="zh-CN" altLang="en-US"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唱歌安抚（孩子的温柔共情）”，分工贴合各自身份，没有强行分配不符合角色的任务，让协同更真实可信。</a:t>
            </a:r>
            <a:endParaRPr lang="zh-CN" altLang="en-US" sz="28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8" name="圆角矩形 57"/>
          <p:cNvSpPr/>
          <p:nvPr/>
        </p:nvSpPr>
        <p:spPr>
          <a:xfrm>
            <a:off x="405130" y="4140200"/>
            <a:ext cx="11560175" cy="1320165"/>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人与动物的双向协同升华主题</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：三人的协同不仅是</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解决问题的配合</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，还带动了</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的回应</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从</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拒绝移动</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到</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被吸引后主动前进</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，形成</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人协同</a:t>
            </a:r>
            <a:r>
              <a:rPr lang="en-US"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动物呼应</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的双向闭环，让</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协同</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不局限于人类之间</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更凸显了信任带来的合力。</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9" name="圆角矩形 58"/>
          <p:cNvSpPr/>
          <p:nvPr/>
        </p:nvSpPr>
        <p:spPr>
          <a:xfrm>
            <a:off x="405130" y="5527040"/>
            <a:ext cx="11560175" cy="100965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协同有情绪共鸣支撑：</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担忧时，</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我与</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Lindsey</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眼神交汇即达成共识</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，协同中融入情绪默契，不是冰冷的任务分配，而是带着共情的配合，让协同更有温度。</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124" name="图片 6" descr="logo横版 png"/>
          <p:cNvPicPr>
            <a:picLocks noChangeAspect="1"/>
          </p:cNvPicPr>
          <p:nvPr userDrawn="1"/>
        </p:nvPicPr>
        <p:blipFill>
          <a:blip r:embed="rId4"/>
          <a:stretch>
            <a:fillRect/>
          </a:stretch>
        </p:blipFill>
        <p:spPr>
          <a:xfrm>
            <a:off x="11477625" y="92075"/>
            <a:ext cx="608013" cy="642938"/>
          </a:xfrm>
          <a:prstGeom prst="rect">
            <a:avLst/>
          </a:prstGeom>
          <a:noFill/>
          <a:ln w="9525">
            <a:noFill/>
          </a:ln>
        </p:spPr>
      </p:pic>
    </p:spTree>
    <p:custDataLst>
      <p:tags r:id="rId5"/>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 calcmode="lin" valueType="num">
                                      <p:cBhvr>
                                        <p:cTn id="25" dur="500" fill="hold"/>
                                        <p:tgtEl>
                                          <p:spTgt spid="26"/>
                                        </p:tgtEl>
                                        <p:attrNameLst>
                                          <p:attrName>style.rotation</p:attrName>
                                        </p:attrNameLst>
                                      </p:cBhvr>
                                      <p:tavLst>
                                        <p:tav tm="0">
                                          <p:val>
                                            <p:fltVal val="360"/>
                                          </p:val>
                                        </p:tav>
                                        <p:tav tm="100000">
                                          <p:val>
                                            <p:fltVal val="0"/>
                                          </p:val>
                                        </p:tav>
                                      </p:tavLst>
                                    </p:anim>
                                    <p:animEffect transition="in" filter="fade">
                                      <p:cBhvr>
                                        <p:cTn id="26" dur="500"/>
                                        <p:tgtEl>
                                          <p:spTgt spid="26"/>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 calcmode="lin" valueType="num">
                                      <p:cBhvr>
                                        <p:cTn id="31" dur="500" fill="hold"/>
                                        <p:tgtEl>
                                          <p:spTgt spid="25"/>
                                        </p:tgtEl>
                                        <p:attrNameLst>
                                          <p:attrName>style.rotation</p:attrName>
                                        </p:attrNameLst>
                                      </p:cBhvr>
                                      <p:tavLst>
                                        <p:tav tm="0">
                                          <p:val>
                                            <p:fltVal val="360"/>
                                          </p:val>
                                        </p:tav>
                                        <p:tav tm="100000">
                                          <p:val>
                                            <p:fltVal val="0"/>
                                          </p:val>
                                        </p:tav>
                                      </p:tavLst>
                                    </p:anim>
                                    <p:animEffect transition="in" filter="fade">
                                      <p:cBhvr>
                                        <p:cTn id="32" dur="500"/>
                                        <p:tgtEl>
                                          <p:spTgt spid="25"/>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 calcmode="lin" valueType="num">
                                      <p:cBhvr>
                                        <p:cTn id="37" dur="500" fill="hold"/>
                                        <p:tgtEl>
                                          <p:spTgt spid="27"/>
                                        </p:tgtEl>
                                        <p:attrNameLst>
                                          <p:attrName>style.rotation</p:attrName>
                                        </p:attrNameLst>
                                      </p:cBhvr>
                                      <p:tavLst>
                                        <p:tav tm="0">
                                          <p:val>
                                            <p:fltVal val="360"/>
                                          </p:val>
                                        </p:tav>
                                        <p:tav tm="100000">
                                          <p:val>
                                            <p:fltVal val="0"/>
                                          </p:val>
                                        </p:tav>
                                      </p:tavLst>
                                    </p:anim>
                                    <p:animEffect transition="in" filter="fade">
                                      <p:cBhvr>
                                        <p:cTn id="38" dur="500"/>
                                        <p:tgtEl>
                                          <p:spTgt spid="27"/>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 calcmode="lin" valueType="num">
                                      <p:cBhvr>
                                        <p:cTn id="43" dur="500" fill="hold"/>
                                        <p:tgtEl>
                                          <p:spTgt spid="28"/>
                                        </p:tgtEl>
                                        <p:attrNameLst>
                                          <p:attrName>style.rotation</p:attrName>
                                        </p:attrNameLst>
                                      </p:cBhvr>
                                      <p:tavLst>
                                        <p:tav tm="0">
                                          <p:val>
                                            <p:fltVal val="360"/>
                                          </p:val>
                                        </p:tav>
                                        <p:tav tm="100000">
                                          <p:val>
                                            <p:fltVal val="0"/>
                                          </p:val>
                                        </p:tav>
                                      </p:tavLst>
                                    </p:anim>
                                    <p:animEffect transition="in" filter="fade">
                                      <p:cBhvr>
                                        <p:cTn id="44" dur="500"/>
                                        <p:tgtEl>
                                          <p:spTgt spid="28"/>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 calcmode="lin" valueType="num">
                                      <p:cBhvr>
                                        <p:cTn id="49" dur="500" fill="hold"/>
                                        <p:tgtEl>
                                          <p:spTgt spid="29"/>
                                        </p:tgtEl>
                                        <p:attrNameLst>
                                          <p:attrName>style.rotation</p:attrName>
                                        </p:attrNameLst>
                                      </p:cBhvr>
                                      <p:tavLst>
                                        <p:tav tm="0">
                                          <p:val>
                                            <p:fltVal val="360"/>
                                          </p:val>
                                        </p:tav>
                                        <p:tav tm="100000">
                                          <p:val>
                                            <p:fltVal val="0"/>
                                          </p:val>
                                        </p:tav>
                                      </p:tavLst>
                                    </p:anim>
                                    <p:animEffect transition="in" filter="fade">
                                      <p:cBhvr>
                                        <p:cTn id="50" dur="500"/>
                                        <p:tgtEl>
                                          <p:spTgt spid="29"/>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 calcmode="lin" valueType="num">
                                      <p:cBhvr>
                                        <p:cTn id="55" dur="500" fill="hold"/>
                                        <p:tgtEl>
                                          <p:spTgt spid="30"/>
                                        </p:tgtEl>
                                        <p:attrNameLst>
                                          <p:attrName>style.rotation</p:attrName>
                                        </p:attrNameLst>
                                      </p:cBhvr>
                                      <p:tavLst>
                                        <p:tav tm="0">
                                          <p:val>
                                            <p:fltVal val="360"/>
                                          </p:val>
                                        </p:tav>
                                        <p:tav tm="100000">
                                          <p:val>
                                            <p:fltVal val="0"/>
                                          </p:val>
                                        </p:tav>
                                      </p:tavLst>
                                    </p:anim>
                                    <p:animEffect transition="in" filter="fade">
                                      <p:cBhvr>
                                        <p:cTn id="56" dur="500"/>
                                        <p:tgtEl>
                                          <p:spTgt spid="30"/>
                                        </p:tgtEl>
                                      </p:cBhvr>
                                    </p:animEffect>
                                  </p:childTnLst>
                                </p:cTn>
                              </p:par>
                              <p:par>
                                <p:cTn id="57" presetID="49" presetClass="entr" presetSubtype="0" decel="10000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p:cTn id="67" dur="500" fill="hold"/>
                                        <p:tgtEl>
                                          <p:spTgt spid="46"/>
                                        </p:tgtEl>
                                        <p:attrNameLst>
                                          <p:attrName>ppt_w</p:attrName>
                                        </p:attrNameLst>
                                      </p:cBhvr>
                                      <p:tavLst>
                                        <p:tav tm="0">
                                          <p:val>
                                            <p:fltVal val="0"/>
                                          </p:val>
                                        </p:tav>
                                        <p:tav tm="100000">
                                          <p:val>
                                            <p:strVal val="#ppt_w"/>
                                          </p:val>
                                        </p:tav>
                                      </p:tavLst>
                                    </p:anim>
                                    <p:anim calcmode="lin" valueType="num">
                                      <p:cBhvr>
                                        <p:cTn id="68" dur="500" fill="hold"/>
                                        <p:tgtEl>
                                          <p:spTgt spid="46"/>
                                        </p:tgtEl>
                                        <p:attrNameLst>
                                          <p:attrName>ppt_h</p:attrName>
                                        </p:attrNameLst>
                                      </p:cBhvr>
                                      <p:tavLst>
                                        <p:tav tm="0">
                                          <p:val>
                                            <p:fltVal val="0"/>
                                          </p:val>
                                        </p:tav>
                                        <p:tav tm="100000">
                                          <p:val>
                                            <p:strVal val="#ppt_h"/>
                                          </p:val>
                                        </p:tav>
                                      </p:tavLst>
                                    </p:anim>
                                    <p:anim calcmode="lin" valueType="num">
                                      <p:cBhvr>
                                        <p:cTn id="69" dur="500" fill="hold"/>
                                        <p:tgtEl>
                                          <p:spTgt spid="46"/>
                                        </p:tgtEl>
                                        <p:attrNameLst>
                                          <p:attrName>style.rotation</p:attrName>
                                        </p:attrNameLst>
                                      </p:cBhvr>
                                      <p:tavLst>
                                        <p:tav tm="0">
                                          <p:val>
                                            <p:fltVal val="360"/>
                                          </p:val>
                                        </p:tav>
                                        <p:tav tm="100000">
                                          <p:val>
                                            <p:fltVal val="0"/>
                                          </p:val>
                                        </p:tav>
                                      </p:tavLst>
                                    </p:anim>
                                    <p:animEffect transition="in" filter="fade">
                                      <p:cBhvr>
                                        <p:cTn id="70" dur="500"/>
                                        <p:tgtEl>
                                          <p:spTgt spid="46"/>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p:cTn id="73" dur="500" fill="hold"/>
                                        <p:tgtEl>
                                          <p:spTgt spid="47"/>
                                        </p:tgtEl>
                                        <p:attrNameLst>
                                          <p:attrName>ppt_w</p:attrName>
                                        </p:attrNameLst>
                                      </p:cBhvr>
                                      <p:tavLst>
                                        <p:tav tm="0">
                                          <p:val>
                                            <p:fltVal val="0"/>
                                          </p:val>
                                        </p:tav>
                                        <p:tav tm="100000">
                                          <p:val>
                                            <p:strVal val="#ppt_w"/>
                                          </p:val>
                                        </p:tav>
                                      </p:tavLst>
                                    </p:anim>
                                    <p:anim calcmode="lin" valueType="num">
                                      <p:cBhvr>
                                        <p:cTn id="74" dur="500" fill="hold"/>
                                        <p:tgtEl>
                                          <p:spTgt spid="47"/>
                                        </p:tgtEl>
                                        <p:attrNameLst>
                                          <p:attrName>ppt_h</p:attrName>
                                        </p:attrNameLst>
                                      </p:cBhvr>
                                      <p:tavLst>
                                        <p:tav tm="0">
                                          <p:val>
                                            <p:fltVal val="0"/>
                                          </p:val>
                                        </p:tav>
                                        <p:tav tm="100000">
                                          <p:val>
                                            <p:strVal val="#ppt_h"/>
                                          </p:val>
                                        </p:tav>
                                      </p:tavLst>
                                    </p:anim>
                                    <p:anim calcmode="lin" valueType="num">
                                      <p:cBhvr>
                                        <p:cTn id="75" dur="500" fill="hold"/>
                                        <p:tgtEl>
                                          <p:spTgt spid="47"/>
                                        </p:tgtEl>
                                        <p:attrNameLst>
                                          <p:attrName>style.rotation</p:attrName>
                                        </p:attrNameLst>
                                      </p:cBhvr>
                                      <p:tavLst>
                                        <p:tav tm="0">
                                          <p:val>
                                            <p:fltVal val="360"/>
                                          </p:val>
                                        </p:tav>
                                        <p:tav tm="100000">
                                          <p:val>
                                            <p:fltVal val="0"/>
                                          </p:val>
                                        </p:tav>
                                      </p:tavLst>
                                    </p:anim>
                                    <p:animEffect transition="in" filter="fade">
                                      <p:cBhvr>
                                        <p:cTn id="76" dur="500"/>
                                        <p:tgtEl>
                                          <p:spTgt spid="47"/>
                                        </p:tgtEl>
                                      </p:cBhvr>
                                    </p:animEffect>
                                  </p:childTnLst>
                                </p:cTn>
                              </p:par>
                              <p:par>
                                <p:cTn id="77" presetID="49" presetClass="entr" presetSubtype="0" decel="10000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p:cTn id="79" dur="500" fill="hold"/>
                                        <p:tgtEl>
                                          <p:spTgt spid="48"/>
                                        </p:tgtEl>
                                        <p:attrNameLst>
                                          <p:attrName>ppt_w</p:attrName>
                                        </p:attrNameLst>
                                      </p:cBhvr>
                                      <p:tavLst>
                                        <p:tav tm="0">
                                          <p:val>
                                            <p:fltVal val="0"/>
                                          </p:val>
                                        </p:tav>
                                        <p:tav tm="100000">
                                          <p:val>
                                            <p:strVal val="#ppt_w"/>
                                          </p:val>
                                        </p:tav>
                                      </p:tavLst>
                                    </p:anim>
                                    <p:anim calcmode="lin" valueType="num">
                                      <p:cBhvr>
                                        <p:cTn id="80" dur="500" fill="hold"/>
                                        <p:tgtEl>
                                          <p:spTgt spid="48"/>
                                        </p:tgtEl>
                                        <p:attrNameLst>
                                          <p:attrName>ppt_h</p:attrName>
                                        </p:attrNameLst>
                                      </p:cBhvr>
                                      <p:tavLst>
                                        <p:tav tm="0">
                                          <p:val>
                                            <p:fltVal val="0"/>
                                          </p:val>
                                        </p:tav>
                                        <p:tav tm="100000">
                                          <p:val>
                                            <p:strVal val="#ppt_h"/>
                                          </p:val>
                                        </p:tav>
                                      </p:tavLst>
                                    </p:anim>
                                    <p:anim calcmode="lin" valueType="num">
                                      <p:cBhvr>
                                        <p:cTn id="81" dur="500" fill="hold"/>
                                        <p:tgtEl>
                                          <p:spTgt spid="48"/>
                                        </p:tgtEl>
                                        <p:attrNameLst>
                                          <p:attrName>style.rotation</p:attrName>
                                        </p:attrNameLst>
                                      </p:cBhvr>
                                      <p:tavLst>
                                        <p:tav tm="0">
                                          <p:val>
                                            <p:fltVal val="360"/>
                                          </p:val>
                                        </p:tav>
                                        <p:tav tm="100000">
                                          <p:val>
                                            <p:fltVal val="0"/>
                                          </p:val>
                                        </p:tav>
                                      </p:tavLst>
                                    </p:anim>
                                    <p:animEffect transition="in" filter="fade">
                                      <p:cBhvr>
                                        <p:cTn id="82" dur="500"/>
                                        <p:tgtEl>
                                          <p:spTgt spid="48"/>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 calcmode="lin" valueType="num">
                                      <p:cBhvr>
                                        <p:cTn id="87" dur="500" fill="hold"/>
                                        <p:tgtEl>
                                          <p:spTgt spid="49"/>
                                        </p:tgtEl>
                                        <p:attrNameLst>
                                          <p:attrName>style.rotation</p:attrName>
                                        </p:attrNameLst>
                                      </p:cBhvr>
                                      <p:tavLst>
                                        <p:tav tm="0">
                                          <p:val>
                                            <p:fltVal val="360"/>
                                          </p:val>
                                        </p:tav>
                                        <p:tav tm="100000">
                                          <p:val>
                                            <p:fltVal val="0"/>
                                          </p:val>
                                        </p:tav>
                                      </p:tavLst>
                                    </p:anim>
                                    <p:animEffect transition="in" filter="fade">
                                      <p:cBhvr>
                                        <p:cTn id="88" dur="500"/>
                                        <p:tgtEl>
                                          <p:spTgt spid="49"/>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grpId="0" nodeType="clickEffect">
                                  <p:stCondLst>
                                    <p:cond delay="0"/>
                                  </p:stCondLst>
                                  <p:childTnLst>
                                    <p:set>
                                      <p:cBhvr>
                                        <p:cTn id="92" dur="1" fill="hold">
                                          <p:stCondLst>
                                            <p:cond delay="0"/>
                                          </p:stCondLst>
                                        </p:cTn>
                                        <p:tgtEl>
                                          <p:spTgt spid="52"/>
                                        </p:tgtEl>
                                        <p:attrNameLst>
                                          <p:attrName>style.visibility</p:attrName>
                                        </p:attrNameLst>
                                      </p:cBhvr>
                                      <p:to>
                                        <p:strVal val="visible"/>
                                      </p:to>
                                    </p:set>
                                    <p:anim calcmode="lin" valueType="num">
                                      <p:cBhvr>
                                        <p:cTn id="93" dur="500" fill="hold"/>
                                        <p:tgtEl>
                                          <p:spTgt spid="52"/>
                                        </p:tgtEl>
                                        <p:attrNameLst>
                                          <p:attrName>ppt_w</p:attrName>
                                        </p:attrNameLst>
                                      </p:cBhvr>
                                      <p:tavLst>
                                        <p:tav tm="0">
                                          <p:val>
                                            <p:fltVal val="0"/>
                                          </p:val>
                                        </p:tav>
                                        <p:tav tm="100000">
                                          <p:val>
                                            <p:strVal val="#ppt_w"/>
                                          </p:val>
                                        </p:tav>
                                      </p:tavLst>
                                    </p:anim>
                                    <p:anim calcmode="lin" valueType="num">
                                      <p:cBhvr>
                                        <p:cTn id="94" dur="500" fill="hold"/>
                                        <p:tgtEl>
                                          <p:spTgt spid="52"/>
                                        </p:tgtEl>
                                        <p:attrNameLst>
                                          <p:attrName>ppt_h</p:attrName>
                                        </p:attrNameLst>
                                      </p:cBhvr>
                                      <p:tavLst>
                                        <p:tav tm="0">
                                          <p:val>
                                            <p:fltVal val="0"/>
                                          </p:val>
                                        </p:tav>
                                        <p:tav tm="100000">
                                          <p:val>
                                            <p:strVal val="#ppt_h"/>
                                          </p:val>
                                        </p:tav>
                                      </p:tavLst>
                                    </p:anim>
                                    <p:anim calcmode="lin" valueType="num">
                                      <p:cBhvr>
                                        <p:cTn id="95" dur="500" fill="hold"/>
                                        <p:tgtEl>
                                          <p:spTgt spid="52"/>
                                        </p:tgtEl>
                                        <p:attrNameLst>
                                          <p:attrName>style.rotation</p:attrName>
                                        </p:attrNameLst>
                                      </p:cBhvr>
                                      <p:tavLst>
                                        <p:tav tm="0">
                                          <p:val>
                                            <p:fltVal val="360"/>
                                          </p:val>
                                        </p:tav>
                                        <p:tav tm="100000">
                                          <p:val>
                                            <p:fltVal val="0"/>
                                          </p:val>
                                        </p:tav>
                                      </p:tavLst>
                                    </p:anim>
                                    <p:animEffect transition="in" filter="fade">
                                      <p:cBhvr>
                                        <p:cTn id="96" dur="500"/>
                                        <p:tgtEl>
                                          <p:spTgt spid="52"/>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p:cTn id="99" dur="500" fill="hold"/>
                                        <p:tgtEl>
                                          <p:spTgt spid="50"/>
                                        </p:tgtEl>
                                        <p:attrNameLst>
                                          <p:attrName>ppt_w</p:attrName>
                                        </p:attrNameLst>
                                      </p:cBhvr>
                                      <p:tavLst>
                                        <p:tav tm="0">
                                          <p:val>
                                            <p:fltVal val="0"/>
                                          </p:val>
                                        </p:tav>
                                        <p:tav tm="100000">
                                          <p:val>
                                            <p:strVal val="#ppt_w"/>
                                          </p:val>
                                        </p:tav>
                                      </p:tavLst>
                                    </p:anim>
                                    <p:anim calcmode="lin" valueType="num">
                                      <p:cBhvr>
                                        <p:cTn id="100" dur="500" fill="hold"/>
                                        <p:tgtEl>
                                          <p:spTgt spid="50"/>
                                        </p:tgtEl>
                                        <p:attrNameLst>
                                          <p:attrName>ppt_h</p:attrName>
                                        </p:attrNameLst>
                                      </p:cBhvr>
                                      <p:tavLst>
                                        <p:tav tm="0">
                                          <p:val>
                                            <p:fltVal val="0"/>
                                          </p:val>
                                        </p:tav>
                                        <p:tav tm="100000">
                                          <p:val>
                                            <p:strVal val="#ppt_h"/>
                                          </p:val>
                                        </p:tav>
                                      </p:tavLst>
                                    </p:anim>
                                    <p:anim calcmode="lin" valueType="num">
                                      <p:cBhvr>
                                        <p:cTn id="101" dur="500" fill="hold"/>
                                        <p:tgtEl>
                                          <p:spTgt spid="50"/>
                                        </p:tgtEl>
                                        <p:attrNameLst>
                                          <p:attrName>style.rotation</p:attrName>
                                        </p:attrNameLst>
                                      </p:cBhvr>
                                      <p:tavLst>
                                        <p:tav tm="0">
                                          <p:val>
                                            <p:fltVal val="360"/>
                                          </p:val>
                                        </p:tav>
                                        <p:tav tm="100000">
                                          <p:val>
                                            <p:fltVal val="0"/>
                                          </p:val>
                                        </p:tav>
                                      </p:tavLst>
                                    </p:anim>
                                    <p:animEffect transition="in" filter="fade">
                                      <p:cBhvr>
                                        <p:cTn id="102" dur="500"/>
                                        <p:tgtEl>
                                          <p:spTgt spid="50"/>
                                        </p:tgtEl>
                                      </p:cBhvr>
                                    </p:animEffect>
                                  </p:childTnLst>
                                </p:cTn>
                              </p:par>
                            </p:childTnLst>
                          </p:cTn>
                        </p:par>
                      </p:childTnLst>
                    </p:cTn>
                  </p:par>
                  <p:par>
                    <p:cTn id="103" fill="hold">
                      <p:stCondLst>
                        <p:cond delay="indefinite"/>
                      </p:stCondLst>
                      <p:childTnLst>
                        <p:par>
                          <p:cTn id="104" fill="hold">
                            <p:stCondLst>
                              <p:cond delay="0"/>
                            </p:stCondLst>
                            <p:childTnLst>
                              <p:par>
                                <p:cTn id="105" presetID="49" presetClass="entr" presetSubtype="0" decel="100000" fill="hold" grpId="0" nodeType="clickEffect">
                                  <p:stCondLst>
                                    <p:cond delay="0"/>
                                  </p:stCondLst>
                                  <p:childTnLst>
                                    <p:set>
                                      <p:cBhvr>
                                        <p:cTn id="106" dur="1" fill="hold">
                                          <p:stCondLst>
                                            <p:cond delay="0"/>
                                          </p:stCondLst>
                                        </p:cTn>
                                        <p:tgtEl>
                                          <p:spTgt spid="53"/>
                                        </p:tgtEl>
                                        <p:attrNameLst>
                                          <p:attrName>style.visibility</p:attrName>
                                        </p:attrNameLst>
                                      </p:cBhvr>
                                      <p:to>
                                        <p:strVal val="visible"/>
                                      </p:to>
                                    </p:set>
                                    <p:anim calcmode="lin" valueType="num">
                                      <p:cBhvr>
                                        <p:cTn id="107" dur="500" fill="hold"/>
                                        <p:tgtEl>
                                          <p:spTgt spid="53"/>
                                        </p:tgtEl>
                                        <p:attrNameLst>
                                          <p:attrName>ppt_w</p:attrName>
                                        </p:attrNameLst>
                                      </p:cBhvr>
                                      <p:tavLst>
                                        <p:tav tm="0">
                                          <p:val>
                                            <p:fltVal val="0"/>
                                          </p:val>
                                        </p:tav>
                                        <p:tav tm="100000">
                                          <p:val>
                                            <p:strVal val="#ppt_w"/>
                                          </p:val>
                                        </p:tav>
                                      </p:tavLst>
                                    </p:anim>
                                    <p:anim calcmode="lin" valueType="num">
                                      <p:cBhvr>
                                        <p:cTn id="108" dur="500" fill="hold"/>
                                        <p:tgtEl>
                                          <p:spTgt spid="53"/>
                                        </p:tgtEl>
                                        <p:attrNameLst>
                                          <p:attrName>ppt_h</p:attrName>
                                        </p:attrNameLst>
                                      </p:cBhvr>
                                      <p:tavLst>
                                        <p:tav tm="0">
                                          <p:val>
                                            <p:fltVal val="0"/>
                                          </p:val>
                                        </p:tav>
                                        <p:tav tm="100000">
                                          <p:val>
                                            <p:strVal val="#ppt_h"/>
                                          </p:val>
                                        </p:tav>
                                      </p:tavLst>
                                    </p:anim>
                                    <p:anim calcmode="lin" valueType="num">
                                      <p:cBhvr>
                                        <p:cTn id="109" dur="500" fill="hold"/>
                                        <p:tgtEl>
                                          <p:spTgt spid="53"/>
                                        </p:tgtEl>
                                        <p:attrNameLst>
                                          <p:attrName>style.rotation</p:attrName>
                                        </p:attrNameLst>
                                      </p:cBhvr>
                                      <p:tavLst>
                                        <p:tav tm="0">
                                          <p:val>
                                            <p:fltVal val="360"/>
                                          </p:val>
                                        </p:tav>
                                        <p:tav tm="100000">
                                          <p:val>
                                            <p:fltVal val="0"/>
                                          </p:val>
                                        </p:tav>
                                      </p:tavLst>
                                    </p:anim>
                                    <p:animEffect transition="in" filter="fade">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49" presetClass="entr" presetSubtype="0" decel="100000" fill="hold" grpId="0" nodeType="clickEffect">
                                  <p:stCondLst>
                                    <p:cond delay="0"/>
                                  </p:stCondLst>
                                  <p:childTnLst>
                                    <p:set>
                                      <p:cBhvr>
                                        <p:cTn id="114" dur="1" fill="hold">
                                          <p:stCondLst>
                                            <p:cond delay="0"/>
                                          </p:stCondLst>
                                        </p:cTn>
                                        <p:tgtEl>
                                          <p:spTgt spid="56"/>
                                        </p:tgtEl>
                                        <p:attrNameLst>
                                          <p:attrName>style.visibility</p:attrName>
                                        </p:attrNameLst>
                                      </p:cBhvr>
                                      <p:to>
                                        <p:strVal val="visible"/>
                                      </p:to>
                                    </p:set>
                                    <p:anim calcmode="lin" valueType="num">
                                      <p:cBhvr>
                                        <p:cTn id="115" dur="500" fill="hold"/>
                                        <p:tgtEl>
                                          <p:spTgt spid="56"/>
                                        </p:tgtEl>
                                        <p:attrNameLst>
                                          <p:attrName>ppt_w</p:attrName>
                                        </p:attrNameLst>
                                      </p:cBhvr>
                                      <p:tavLst>
                                        <p:tav tm="0">
                                          <p:val>
                                            <p:fltVal val="0"/>
                                          </p:val>
                                        </p:tav>
                                        <p:tav tm="100000">
                                          <p:val>
                                            <p:strVal val="#ppt_w"/>
                                          </p:val>
                                        </p:tav>
                                      </p:tavLst>
                                    </p:anim>
                                    <p:anim calcmode="lin" valueType="num">
                                      <p:cBhvr>
                                        <p:cTn id="116" dur="500" fill="hold"/>
                                        <p:tgtEl>
                                          <p:spTgt spid="56"/>
                                        </p:tgtEl>
                                        <p:attrNameLst>
                                          <p:attrName>ppt_h</p:attrName>
                                        </p:attrNameLst>
                                      </p:cBhvr>
                                      <p:tavLst>
                                        <p:tav tm="0">
                                          <p:val>
                                            <p:fltVal val="0"/>
                                          </p:val>
                                        </p:tav>
                                        <p:tav tm="100000">
                                          <p:val>
                                            <p:strVal val="#ppt_h"/>
                                          </p:val>
                                        </p:tav>
                                      </p:tavLst>
                                    </p:anim>
                                    <p:anim calcmode="lin" valueType="num">
                                      <p:cBhvr>
                                        <p:cTn id="117" dur="500" fill="hold"/>
                                        <p:tgtEl>
                                          <p:spTgt spid="56"/>
                                        </p:tgtEl>
                                        <p:attrNameLst>
                                          <p:attrName>style.rotation</p:attrName>
                                        </p:attrNameLst>
                                      </p:cBhvr>
                                      <p:tavLst>
                                        <p:tav tm="0">
                                          <p:val>
                                            <p:fltVal val="360"/>
                                          </p:val>
                                        </p:tav>
                                        <p:tav tm="100000">
                                          <p:val>
                                            <p:fltVal val="0"/>
                                          </p:val>
                                        </p:tav>
                                      </p:tavLst>
                                    </p:anim>
                                    <p:animEffect transition="in" filter="fade">
                                      <p:cBhvr>
                                        <p:cTn id="118" dur="500"/>
                                        <p:tgtEl>
                                          <p:spTgt spid="56"/>
                                        </p:tgtEl>
                                      </p:cBhvr>
                                    </p:animEffect>
                                  </p:childTnLst>
                                </p:cTn>
                              </p:par>
                            </p:childTnLst>
                          </p:cTn>
                        </p:par>
                      </p:childTnLst>
                    </p:cTn>
                  </p:par>
                  <p:par>
                    <p:cTn id="119" fill="hold">
                      <p:stCondLst>
                        <p:cond delay="indefinite"/>
                      </p:stCondLst>
                      <p:childTnLst>
                        <p:par>
                          <p:cTn id="120" fill="hold">
                            <p:stCondLst>
                              <p:cond delay="0"/>
                            </p:stCondLst>
                            <p:childTnLst>
                              <p:par>
                                <p:cTn id="121" presetID="49" presetClass="entr" presetSubtype="0" decel="10000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anim calcmode="lin" valueType="num">
                                      <p:cBhvr>
                                        <p:cTn id="123" dur="500" fill="hold"/>
                                        <p:tgtEl>
                                          <p:spTgt spid="58"/>
                                        </p:tgtEl>
                                        <p:attrNameLst>
                                          <p:attrName>ppt_w</p:attrName>
                                        </p:attrNameLst>
                                      </p:cBhvr>
                                      <p:tavLst>
                                        <p:tav tm="0">
                                          <p:val>
                                            <p:fltVal val="0"/>
                                          </p:val>
                                        </p:tav>
                                        <p:tav tm="100000">
                                          <p:val>
                                            <p:strVal val="#ppt_w"/>
                                          </p:val>
                                        </p:tav>
                                      </p:tavLst>
                                    </p:anim>
                                    <p:anim calcmode="lin" valueType="num">
                                      <p:cBhvr>
                                        <p:cTn id="124" dur="500" fill="hold"/>
                                        <p:tgtEl>
                                          <p:spTgt spid="58"/>
                                        </p:tgtEl>
                                        <p:attrNameLst>
                                          <p:attrName>ppt_h</p:attrName>
                                        </p:attrNameLst>
                                      </p:cBhvr>
                                      <p:tavLst>
                                        <p:tav tm="0">
                                          <p:val>
                                            <p:fltVal val="0"/>
                                          </p:val>
                                        </p:tav>
                                        <p:tav tm="100000">
                                          <p:val>
                                            <p:strVal val="#ppt_h"/>
                                          </p:val>
                                        </p:tav>
                                      </p:tavLst>
                                    </p:anim>
                                    <p:anim calcmode="lin" valueType="num">
                                      <p:cBhvr>
                                        <p:cTn id="125" dur="500" fill="hold"/>
                                        <p:tgtEl>
                                          <p:spTgt spid="58"/>
                                        </p:tgtEl>
                                        <p:attrNameLst>
                                          <p:attrName>style.rotation</p:attrName>
                                        </p:attrNameLst>
                                      </p:cBhvr>
                                      <p:tavLst>
                                        <p:tav tm="0">
                                          <p:val>
                                            <p:fltVal val="360"/>
                                          </p:val>
                                        </p:tav>
                                        <p:tav tm="100000">
                                          <p:val>
                                            <p:fltVal val="0"/>
                                          </p:val>
                                        </p:tav>
                                      </p:tavLst>
                                    </p:anim>
                                    <p:animEffect transition="in" filter="fade">
                                      <p:cBhvr>
                                        <p:cTn id="126" dur="500"/>
                                        <p:tgtEl>
                                          <p:spTgt spid="58"/>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p:cTn id="131" dur="500" fill="hold"/>
                                        <p:tgtEl>
                                          <p:spTgt spid="59"/>
                                        </p:tgtEl>
                                        <p:attrNameLst>
                                          <p:attrName>ppt_w</p:attrName>
                                        </p:attrNameLst>
                                      </p:cBhvr>
                                      <p:tavLst>
                                        <p:tav tm="0">
                                          <p:val>
                                            <p:fltVal val="0"/>
                                          </p:val>
                                        </p:tav>
                                        <p:tav tm="100000">
                                          <p:val>
                                            <p:strVal val="#ppt_w"/>
                                          </p:val>
                                        </p:tav>
                                      </p:tavLst>
                                    </p:anim>
                                    <p:anim calcmode="lin" valueType="num">
                                      <p:cBhvr>
                                        <p:cTn id="132" dur="500" fill="hold"/>
                                        <p:tgtEl>
                                          <p:spTgt spid="59"/>
                                        </p:tgtEl>
                                        <p:attrNameLst>
                                          <p:attrName>ppt_h</p:attrName>
                                        </p:attrNameLst>
                                      </p:cBhvr>
                                      <p:tavLst>
                                        <p:tav tm="0">
                                          <p:val>
                                            <p:fltVal val="0"/>
                                          </p:val>
                                        </p:tav>
                                        <p:tav tm="100000">
                                          <p:val>
                                            <p:strVal val="#ppt_h"/>
                                          </p:val>
                                        </p:tav>
                                      </p:tavLst>
                                    </p:anim>
                                    <p:anim calcmode="lin" valueType="num">
                                      <p:cBhvr>
                                        <p:cTn id="133" dur="500" fill="hold"/>
                                        <p:tgtEl>
                                          <p:spTgt spid="59"/>
                                        </p:tgtEl>
                                        <p:attrNameLst>
                                          <p:attrName>style.rotation</p:attrName>
                                        </p:attrNameLst>
                                      </p:cBhvr>
                                      <p:tavLst>
                                        <p:tav tm="0">
                                          <p:val>
                                            <p:fltVal val="360"/>
                                          </p:val>
                                        </p:tav>
                                        <p:tav tm="100000">
                                          <p:val>
                                            <p:fltVal val="0"/>
                                          </p:val>
                                        </p:tav>
                                      </p:tavLst>
                                    </p:anim>
                                    <p:animEffect transition="in" filter="fade">
                                      <p:cBhvr>
                                        <p:cTn id="1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animBg="1"/>
      <p:bldP spid="10" grpId="1" animBg="1"/>
      <p:bldP spid="52" grpId="0" bldLvl="0" animBg="1"/>
      <p:bldP spid="50" grpId="0" bldLvl="0" animBg="1"/>
      <p:bldP spid="52" grpId="1" animBg="1"/>
      <p:bldP spid="50" grpId="1" animBg="1"/>
      <p:bldP spid="53" grpId="0" animBg="1"/>
      <p:bldP spid="53" grpId="1" animBg="1"/>
      <p:bldP spid="56" grpId="0" animBg="1"/>
      <p:bldP spid="56" grpId="1" animBg="1"/>
      <p:bldP spid="58" grpId="0" animBg="1"/>
      <p:bldP spid="58" grpId="1" animBg="1"/>
      <p:bldP spid="59" grpId="0" animBg="1"/>
      <p:bldP spid="5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10"/>
            </p:custDataLst>
          </p:nvPr>
        </p:nvGrpSpPr>
        <p:grpSpPr>
          <a:xfrm>
            <a:off x="3168650" y="2621915"/>
            <a:ext cx="5742940" cy="645160"/>
            <a:chOff x="5784" y="1270"/>
            <a:chExt cx="6672" cy="1016"/>
          </a:xfrm>
        </p:grpSpPr>
        <p:sp>
          <p:nvSpPr>
            <p:cNvPr id="55" name="缺角矩形 54"/>
            <p:cNvSpPr/>
            <p:nvPr>
              <p:custDataLst>
                <p:tags r:id="rId11"/>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2"/>
              </p:custDataLst>
            </p:nvPr>
          </p:nvSpPr>
          <p:spPr>
            <a:xfrm>
              <a:off x="6028" y="1270"/>
              <a:ext cx="6185" cy="1016"/>
            </a:xfrm>
            <a:prstGeom prst="rect">
              <a:avLst/>
            </a:prstGeom>
            <a:noFill/>
          </p:spPr>
          <p:txBody>
            <a:bodyPr wrap="square" rtlCol="0">
              <a:spAutoFit/>
            </a:bodyPr>
            <a:lstStyle/>
            <a:p>
              <a:pPr algn="ctr"/>
              <a:r>
                <a:rPr lang="zh-CN" altLang="en-US" sz="3600">
                  <a:latin typeface="华文行楷" panose="02010800040101010101" charset="-122"/>
                  <a:ea typeface="华文行楷" panose="02010800040101010101" charset="-122"/>
                  <a:sym typeface="+mn-ea"/>
                </a:rPr>
                <a:t>协同主题建构情节</a:t>
              </a:r>
              <a:endParaRPr lang="zh-CN" altLang="en-US" sz="3600">
                <a:latin typeface="华文行楷" panose="02010800040101010101" charset="-122"/>
                <a:ea typeface="华文行楷" panose="02010800040101010101" charset="-122"/>
              </a:endParaRPr>
            </a:p>
          </p:txBody>
        </p:sp>
      </p:grpSp>
      <p:pic>
        <p:nvPicPr>
          <p:cNvPr id="3" name="图片 2" descr="t0433346aa3e0e56805"/>
          <p:cNvPicPr>
            <a:picLocks noChangeAspect="1"/>
          </p:cNvPicPr>
          <p:nvPr/>
        </p:nvPicPr>
        <p:blipFill>
          <a:blip r:embed="rId13"/>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4"/>
          <a:stretch>
            <a:fillRect/>
          </a:stretch>
        </p:blipFill>
        <p:spPr>
          <a:xfrm>
            <a:off x="9918065" y="370205"/>
            <a:ext cx="1932940" cy="1666875"/>
          </a:xfrm>
          <a:prstGeom prst="rect">
            <a:avLst/>
          </a:prstGeom>
        </p:spPr>
      </p:pic>
      <p:pic>
        <p:nvPicPr>
          <p:cNvPr id="15" name="图片 14"/>
          <p:cNvPicPr>
            <a:picLocks noChangeAspect="1"/>
          </p:cNvPicPr>
          <p:nvPr/>
        </p:nvPicPr>
        <p:blipFill>
          <a:blip r:embed="rId15"/>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5"/>
          <a:srcRect b="8292"/>
          <a:stretch>
            <a:fillRect/>
          </a:stretch>
        </p:blipFill>
        <p:spPr>
          <a:xfrm flipH="1">
            <a:off x="180975" y="39370"/>
            <a:ext cx="2175510" cy="2261235"/>
          </a:xfrm>
          <a:prstGeom prst="rect">
            <a:avLst/>
          </a:prstGeom>
        </p:spPr>
      </p:pic>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111111 L 0.229583 0.0050926 " pathEditMode="relative" rAng="0" ptsTypes="">
                                      <p:cBhvr>
                                        <p:cTn id="14" dur="2000" fill="hold"/>
                                        <p:tgtEl>
                                          <p:spTgt spid="9"/>
                                        </p:tgtEl>
                                        <p:attrNameLst>
                                          <p:attrName>ppt_x</p:attrName>
                                          <p:attrName>ppt_y</p:attrName>
                                        </p:attrNameLst>
                                      </p:cBhvr>
                                      <p:rCtr x="115" y="2"/>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5740" y="183515"/>
            <a:ext cx="11799570" cy="6521450"/>
          </a:xfrm>
          <a:prstGeom prst="rect">
            <a:avLst/>
          </a:prstGeom>
        </p:spPr>
      </p:pic>
      <p:sp>
        <p:nvSpPr>
          <p:cNvPr id="3" name="文本框 2"/>
          <p:cNvSpPr txBox="1"/>
          <p:nvPr/>
        </p:nvSpPr>
        <p:spPr>
          <a:xfrm>
            <a:off x="1343025" y="480060"/>
            <a:ext cx="9516745" cy="1322070"/>
          </a:xfrm>
          <a:prstGeom prst="rect">
            <a:avLst/>
          </a:prstGeom>
          <a:noFill/>
        </p:spPr>
        <p:txBody>
          <a:bodyPr wrap="square" rtlCol="0">
            <a:spAutoFit/>
          </a:bodyPr>
          <a:p>
            <a:pPr algn="ctr"/>
            <a:r>
              <a:rPr lang="en-US" altLang="zh-CN"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rPr>
              <a:t>2025</a:t>
            </a:r>
            <a:r>
              <a:rPr lang="zh-CN" altLang="en-US"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rPr>
              <a:t>年</a:t>
            </a:r>
            <a:r>
              <a:rPr lang="en-US" altLang="zh-CN"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rPr>
              <a:t>12</a:t>
            </a:r>
            <a:r>
              <a:rPr lang="zh-CN" altLang="en-US"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rPr>
              <a:t>月七校联考读后续写</a:t>
            </a:r>
            <a:r>
              <a:rPr lang="en-US" altLang="zh-CN"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rPr>
              <a:t>——</a:t>
            </a:r>
            <a:endParaRPr lang="en-US" altLang="zh-CN"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endParaRPr>
          </a:p>
          <a:p>
            <a:pPr algn="ctr"/>
            <a:r>
              <a:rPr lang="zh-CN" altLang="en-US"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rPr>
              <a:t>小猪凯文护送记</a:t>
            </a:r>
            <a:endParaRPr lang="zh-CN" altLang="en-US"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endParaRPr>
          </a:p>
        </p:txBody>
      </p:sp>
      <p:sp>
        <p:nvSpPr>
          <p:cNvPr id="4" name="文本框 3"/>
          <p:cNvSpPr txBox="1"/>
          <p:nvPr/>
        </p:nvSpPr>
        <p:spPr>
          <a:xfrm>
            <a:off x="1851025" y="1736725"/>
            <a:ext cx="8436610" cy="645160"/>
          </a:xfrm>
          <a:prstGeom prst="rect">
            <a:avLst/>
          </a:prstGeom>
          <a:noFill/>
          <a:ln w="28575">
            <a:solidFill>
              <a:srgbClr val="87CEC9"/>
            </a:solidFill>
            <a:prstDash val="sysDot"/>
          </a:ln>
        </p:spPr>
        <p:txBody>
          <a:bodyPr wrap="square" rtlCol="0">
            <a:spAutoFit/>
          </a:bodyPr>
          <a:p>
            <a:pPr algn="ctr"/>
            <a:r>
              <a:rPr lang="en-US" altLang="zh-CN" sz="3600">
                <a:latin typeface="宋体" panose="02010600030101010101" pitchFamily="2" charset="-122"/>
                <a:ea typeface="宋体" panose="02010600030101010101" pitchFamily="2" charset="-122"/>
                <a:cs typeface="宋体" panose="02010600030101010101" pitchFamily="2" charset="-122"/>
              </a:rPr>
              <a:t>---</a:t>
            </a:r>
            <a:r>
              <a:rPr lang="zh-CN" altLang="en-US" sz="3600">
                <a:latin typeface="宋体" panose="02010600030101010101" pitchFamily="2" charset="-122"/>
                <a:ea typeface="宋体" panose="02010600030101010101" pitchFamily="2" charset="-122"/>
                <a:cs typeface="宋体" panose="02010600030101010101" pitchFamily="2" charset="-122"/>
              </a:rPr>
              <a:t>聚焦协同主题的情节构建与续写技巧</a:t>
            </a:r>
            <a:endParaRPr lang="zh-CN" altLang="en-US" sz="3600">
              <a:latin typeface="宋体" panose="02010600030101010101" pitchFamily="2" charset="-122"/>
              <a:ea typeface="宋体" panose="02010600030101010101" pitchFamily="2" charset="-122"/>
              <a:cs typeface="宋体" panose="02010600030101010101" pitchFamily="2" charset="-122"/>
            </a:endParaRPr>
          </a:p>
        </p:txBody>
      </p:sp>
      <p:pic>
        <p:nvPicPr>
          <p:cNvPr id="5" name="图片 4"/>
          <p:cNvPicPr>
            <a:picLocks noChangeAspect="1"/>
          </p:cNvPicPr>
          <p:nvPr/>
        </p:nvPicPr>
        <p:blipFill>
          <a:blip r:embed="rId2"/>
          <a:srcRect b="8031"/>
          <a:stretch>
            <a:fillRect/>
          </a:stretch>
        </p:blipFill>
        <p:spPr>
          <a:xfrm>
            <a:off x="1851025" y="2493010"/>
            <a:ext cx="8494395" cy="3523615"/>
          </a:xfrm>
          <a:prstGeom prst="rect">
            <a:avLst/>
          </a:prstGeom>
        </p:spPr>
      </p:pic>
      <p:sp>
        <p:nvSpPr>
          <p:cNvPr id="6" name="文本框 5"/>
          <p:cNvSpPr txBox="1"/>
          <p:nvPr/>
        </p:nvSpPr>
        <p:spPr>
          <a:xfrm>
            <a:off x="4963160" y="6127750"/>
            <a:ext cx="5670550" cy="393700"/>
          </a:xfrm>
          <a:prstGeom prst="rect">
            <a:avLst/>
          </a:prstGeom>
          <a:noFill/>
        </p:spPr>
        <p:txBody>
          <a:bodyPr wrap="square" rtlCol="0">
            <a:no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userDrawn="1"/>
        </p:nvPicPr>
        <p:blipFill>
          <a:blip r:embed="rId3"/>
          <a:stretch>
            <a:fillRect/>
          </a:stretch>
        </p:blipFill>
        <p:spPr>
          <a:xfrm>
            <a:off x="11477625" y="92075"/>
            <a:ext cx="608013" cy="642938"/>
          </a:xfrm>
          <a:prstGeom prst="rect">
            <a:avLst/>
          </a:prstGeom>
          <a:noFill/>
          <a:ln w="9525">
            <a:noFill/>
          </a:ln>
        </p:spPr>
      </p:pic>
    </p:spTree>
    <p:custDataLst>
      <p:tags r:id="rId4"/>
    </p:custDataLst>
  </p:cSld>
  <p:clrMapOvr>
    <a:masterClrMapping/>
  </p:clrMapOvr>
  <p:transition advTm="3000">
    <p:blind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sp>
        <p:nvSpPr>
          <p:cNvPr id="4" name="圆角矩形 3"/>
          <p:cNvSpPr/>
          <p:nvPr/>
        </p:nvSpPr>
        <p:spPr>
          <a:xfrm>
            <a:off x="2213610" y="284480"/>
            <a:ext cx="7882890" cy="65976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人与动物协同：艾拉</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凯文</a:t>
            </a:r>
            <a:endParaRPr lang="zh-CN" altLang="en-US" sz="3200">
              <a:solidFill>
                <a:srgbClr val="FF0000"/>
              </a:solidFill>
              <a:latin typeface="宋体" panose="02010600030101010101" pitchFamily="2" charset="-122"/>
              <a:ea typeface="宋体" panose="02010600030101010101" pitchFamily="2" charset="-122"/>
            </a:endParaRPr>
          </a:p>
        </p:txBody>
      </p:sp>
      <p:sp>
        <p:nvSpPr>
          <p:cNvPr id="7" name="圆角矩形 6"/>
          <p:cNvSpPr/>
          <p:nvPr>
            <p:custDataLst>
              <p:tags r:id="rId2"/>
            </p:custDataLst>
          </p:nvPr>
        </p:nvSpPr>
        <p:spPr>
          <a:xfrm>
            <a:off x="391795" y="1551940"/>
            <a:ext cx="1360170" cy="12598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主体</a:t>
            </a:r>
            <a:endParaRPr lang="zh-CN" altLang="en-US" sz="3600">
              <a:solidFill>
                <a:schemeClr val="tx2"/>
              </a:solidFill>
              <a:latin typeface="宋体" panose="02010600030101010101" pitchFamily="2" charset="-122"/>
              <a:ea typeface="宋体" panose="02010600030101010101" pitchFamily="2" charset="-122"/>
            </a:endParaRPr>
          </a:p>
        </p:txBody>
      </p:sp>
      <p:sp>
        <p:nvSpPr>
          <p:cNvPr id="8" name="圆角矩形 7"/>
          <p:cNvSpPr/>
          <p:nvPr>
            <p:custDataLst>
              <p:tags r:id="rId3"/>
            </p:custDataLst>
          </p:nvPr>
        </p:nvSpPr>
        <p:spPr>
          <a:xfrm>
            <a:off x="384175" y="3357245"/>
            <a:ext cx="1400810" cy="133223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方式</a:t>
            </a:r>
            <a:endParaRPr lang="zh-CN" altLang="en-US" sz="3600">
              <a:solidFill>
                <a:schemeClr val="tx2"/>
              </a:solidFill>
              <a:latin typeface="宋体" panose="02010600030101010101" pitchFamily="2" charset="-122"/>
              <a:ea typeface="宋体" panose="02010600030101010101" pitchFamily="2" charset="-122"/>
            </a:endParaRPr>
          </a:p>
        </p:txBody>
      </p:sp>
      <p:sp>
        <p:nvSpPr>
          <p:cNvPr id="9" name="圆角矩形 8"/>
          <p:cNvSpPr/>
          <p:nvPr>
            <p:custDataLst>
              <p:tags r:id="rId4"/>
            </p:custDataLst>
          </p:nvPr>
        </p:nvSpPr>
        <p:spPr>
          <a:xfrm>
            <a:off x="332105" y="5235575"/>
            <a:ext cx="1401445" cy="12553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意义</a:t>
            </a:r>
            <a:endParaRPr lang="zh-CN" altLang="en-US" sz="3600">
              <a:solidFill>
                <a:schemeClr val="tx2"/>
              </a:solidFill>
              <a:latin typeface="宋体" panose="02010600030101010101" pitchFamily="2" charset="-122"/>
              <a:ea typeface="宋体" panose="02010600030101010101" pitchFamily="2" charset="-122"/>
            </a:endParaRPr>
          </a:p>
        </p:txBody>
      </p:sp>
      <p:sp>
        <p:nvSpPr>
          <p:cNvPr id="3" name="文本框 2"/>
          <p:cNvSpPr txBox="1"/>
          <p:nvPr/>
        </p:nvSpPr>
        <p:spPr>
          <a:xfrm>
            <a:off x="2110740" y="1551940"/>
            <a:ext cx="6026150" cy="1278890"/>
          </a:xfrm>
          <a:prstGeom prst="rect">
            <a:avLst/>
          </a:prstGeom>
        </p:spPr>
        <p:txBody>
          <a:bodyPr wrap="square">
            <a:spAutoFit/>
          </a:bodyPr>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highlight>
                  <a:srgbClr val="FFFF00"/>
                </a:highlight>
                <a:latin typeface="宋体" panose="02010600030101010101" pitchFamily="2" charset="-122"/>
                <a:ea typeface="宋体" panose="02010600030101010101" pitchFamily="2" charset="-122"/>
              </a:rPr>
              <a:t>艾拉</a:t>
            </a:r>
            <a:r>
              <a:rPr lang="en-US" altLang="zh-CN" sz="2800">
                <a:highlight>
                  <a:srgbClr val="FFFF00"/>
                </a:highlight>
                <a:latin typeface="宋体" panose="02010600030101010101" pitchFamily="2" charset="-122"/>
                <a:ea typeface="宋体" panose="02010600030101010101" pitchFamily="2" charset="-122"/>
              </a:rPr>
              <a:t>:</a:t>
            </a:r>
            <a:r>
              <a:rPr lang="en-US" altLang="zh-CN" sz="2800">
                <a:solidFill>
                  <a:schemeClr val="tx1"/>
                </a:solidFill>
                <a:latin typeface="宋体" panose="02010600030101010101" pitchFamily="2" charset="-122"/>
                <a:ea typeface="宋体" panose="02010600030101010101" pitchFamily="2" charset="-122"/>
              </a:rPr>
              <a:t> </a:t>
            </a:r>
            <a:r>
              <a:rPr lang="zh-CN" altLang="en-US" sz="2800">
                <a:latin typeface="宋体" panose="02010600030101010101" pitchFamily="2" charset="-122"/>
                <a:ea typeface="宋体" panose="02010600030101010101" pitchFamily="2" charset="-122"/>
              </a:rPr>
              <a:t>主动付出情感、建立信任。</a:t>
            </a:r>
            <a:endParaRPr lang="zh-CN" altLang="en-US" sz="2800">
              <a:latin typeface="宋体" panose="02010600030101010101" pitchFamily="2" charset="-122"/>
              <a:ea typeface="宋体" panose="02010600030101010101" pitchFamily="2" charset="-122"/>
            </a:endParaRPr>
          </a:p>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highlight>
                  <a:srgbClr val="FFFF00"/>
                </a:highlight>
                <a:latin typeface="宋体" panose="02010600030101010101" pitchFamily="2" charset="-122"/>
                <a:ea typeface="宋体" panose="02010600030101010101" pitchFamily="2" charset="-122"/>
              </a:rPr>
              <a:t>凯文</a:t>
            </a:r>
            <a:r>
              <a:rPr lang="en-US" altLang="zh-CN" sz="2800">
                <a:highlight>
                  <a:srgbClr val="FFFF00"/>
                </a:highlight>
                <a:latin typeface="宋体" panose="02010600030101010101" pitchFamily="2" charset="-122"/>
                <a:ea typeface="宋体" panose="02010600030101010101" pitchFamily="2" charset="-122"/>
              </a:rPr>
              <a:t>:</a:t>
            </a:r>
            <a:r>
              <a:rPr lang="en-US" altLang="zh-CN" sz="2800">
                <a:latin typeface="宋体" panose="02010600030101010101" pitchFamily="2" charset="-122"/>
                <a:ea typeface="宋体" panose="02010600030101010101" pitchFamily="2" charset="-122"/>
              </a:rPr>
              <a:t> </a:t>
            </a:r>
            <a:r>
              <a:rPr lang="zh-CN" altLang="en-US" sz="2800">
                <a:latin typeface="宋体" panose="02010600030101010101" pitchFamily="2" charset="-122"/>
                <a:ea typeface="宋体" panose="02010600030101010101" pitchFamily="2" charset="-122"/>
              </a:rPr>
              <a:t>被动接受并回应信任。</a:t>
            </a:r>
            <a:endParaRPr lang="zh-CN" altLang="en-US" sz="2800">
              <a:latin typeface="宋体" panose="02010600030101010101" pitchFamily="2" charset="-122"/>
              <a:ea typeface="宋体" panose="02010600030101010101" pitchFamily="2" charset="-122"/>
            </a:endParaRPr>
          </a:p>
        </p:txBody>
      </p:sp>
      <p:sp>
        <p:nvSpPr>
          <p:cNvPr id="6" name="文本框 5"/>
          <p:cNvSpPr txBox="1"/>
          <p:nvPr/>
        </p:nvSpPr>
        <p:spPr>
          <a:xfrm>
            <a:off x="1784985" y="3219450"/>
            <a:ext cx="10143490" cy="1641475"/>
          </a:xfrm>
          <a:prstGeom prst="rect">
            <a:avLst/>
          </a:prstGeom>
        </p:spPr>
        <p:txBody>
          <a:bodyPr wrap="square">
            <a:spAutoFit/>
          </a:bodyPr>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latin typeface="宋体" panose="02010600030101010101" pitchFamily="2" charset="-122"/>
                <a:ea typeface="宋体" panose="02010600030101010101" pitchFamily="2" charset="-122"/>
                <a:cs typeface="宋体" panose="02010600030101010101" pitchFamily="2" charset="-122"/>
              </a:rPr>
              <a:t>以“情感联结”为核心，双向互动</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艾拉通过“不停聊天”、“拥抱安抚”、“轻声鼓励”传递善意；凯文通过“主动跟随”、“轻柔取食”、“推回饼干”、“主动进圈”回应信任。</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10" name="文本框 9"/>
          <p:cNvSpPr txBox="1"/>
          <p:nvPr/>
        </p:nvSpPr>
        <p:spPr>
          <a:xfrm>
            <a:off x="2110740" y="5249545"/>
            <a:ext cx="9093200" cy="1124585"/>
          </a:xfrm>
          <a:prstGeom prst="rect">
            <a:avLst/>
          </a:prstGeom>
        </p:spPr>
        <p:txBody>
          <a:bodyPr wrap="square">
            <a:spAutoFit/>
          </a:bodyPr>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latin typeface="宋体" panose="02010600030101010101" pitchFamily="2" charset="-122"/>
                <a:ea typeface="宋体" panose="02010600030101010101" pitchFamily="2" charset="-122"/>
                <a:cs typeface="宋体" panose="02010600030101010101" pitchFamily="2" charset="-122"/>
              </a:rPr>
              <a:t>凸显跨物种之间的信任与理解，让“协同”主题更温暖、更有温度，也契合原文艾拉对小猪的喜爱之情。</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12" name="图片 11"/>
          <p:cNvPicPr>
            <a:picLocks noChangeAspect="1"/>
          </p:cNvPicPr>
          <p:nvPr/>
        </p:nvPicPr>
        <p:blipFill>
          <a:blip r:embed="rId5"/>
          <a:stretch>
            <a:fillRect/>
          </a:stretch>
        </p:blipFill>
        <p:spPr>
          <a:xfrm>
            <a:off x="8136890" y="0"/>
            <a:ext cx="4314190" cy="2876550"/>
          </a:xfrm>
          <a:prstGeom prst="rect">
            <a:avLst/>
          </a:prstGeom>
        </p:spPr>
      </p:pic>
      <p:pic>
        <p:nvPicPr>
          <p:cNvPr id="5124" name="图片 6" descr="logo横版 png"/>
          <p:cNvPicPr>
            <a:picLocks noChangeAspect="1"/>
          </p:cNvPicPr>
          <p:nvPr userDrawn="1"/>
        </p:nvPicPr>
        <p:blipFill>
          <a:blip r:embed="rId6"/>
          <a:stretch>
            <a:fillRect/>
          </a:stretch>
        </p:blipFill>
        <p:spPr>
          <a:xfrm>
            <a:off x="11477625" y="92075"/>
            <a:ext cx="608013" cy="642938"/>
          </a:xfrm>
          <a:prstGeom prst="rect">
            <a:avLst/>
          </a:prstGeom>
          <a:noFill/>
          <a:ln w="9525">
            <a:noFill/>
          </a:ln>
        </p:spPr>
      </p:pic>
    </p:spTree>
    <p:custDataLst>
      <p:tags r:id="rId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 calcmode="lin" valueType="num">
                                      <p:cBhvr>
                                        <p:cTn id="35" dur="500" fill="hold"/>
                                        <p:tgtEl>
                                          <p:spTgt spid="9"/>
                                        </p:tgtEl>
                                        <p:attrNameLst>
                                          <p:attrName>style.rotation</p:attrName>
                                        </p:attrNameLst>
                                      </p:cBhvr>
                                      <p:tavLst>
                                        <p:tav tm="0">
                                          <p:val>
                                            <p:fltVal val="360"/>
                                          </p:val>
                                        </p:tav>
                                        <p:tav tm="100000">
                                          <p:val>
                                            <p:fltVal val="0"/>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 calcmode="lin" valueType="num">
                                      <p:cBhvr>
                                        <p:cTn id="43" dur="500" fill="hold"/>
                                        <p:tgtEl>
                                          <p:spTgt spid="3"/>
                                        </p:tgtEl>
                                        <p:attrNameLst>
                                          <p:attrName>style.rotation</p:attrName>
                                        </p:attrNameLst>
                                      </p:cBhvr>
                                      <p:tavLst>
                                        <p:tav tm="0">
                                          <p:val>
                                            <p:fltVal val="360"/>
                                          </p:val>
                                        </p:tav>
                                        <p:tav tm="100000">
                                          <p:val>
                                            <p:fltVal val="0"/>
                                          </p:val>
                                        </p:tav>
                                      </p:tavLst>
                                    </p:anim>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 calcmode="lin" valueType="num">
                                      <p:cBhvr>
                                        <p:cTn id="59" dur="500" fill="hold"/>
                                        <p:tgtEl>
                                          <p:spTgt spid="10"/>
                                        </p:tgtEl>
                                        <p:attrNameLst>
                                          <p:attrName>style.rotation</p:attrName>
                                        </p:attrNameLst>
                                      </p:cBhvr>
                                      <p:tavLst>
                                        <p:tav tm="0">
                                          <p:val>
                                            <p:fltVal val="360"/>
                                          </p:val>
                                        </p:tav>
                                        <p:tav tm="100000">
                                          <p:val>
                                            <p:fltVal val="0"/>
                                          </p:val>
                                        </p:tav>
                                      </p:tavLst>
                                    </p:anim>
                                    <p:animEffect transition="in" filter="fade">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7" grpId="1" animBg="1"/>
      <p:bldP spid="8" grpId="1" animBg="1"/>
      <p:bldP spid="9" grpId="1" animBg="1"/>
      <p:bldP spid="3" grpId="0"/>
      <p:bldP spid="3" grpId="1"/>
      <p:bldP spid="4" grpId="0" animBg="1"/>
      <p:bldP spid="4" grpId="1" animBg="1"/>
      <p:bldP spid="6" grpId="0"/>
      <p:bldP spid="6" grpId="1"/>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10"/>
            </p:custDataLst>
          </p:nvPr>
        </p:nvGrpSpPr>
        <p:grpSpPr>
          <a:xfrm>
            <a:off x="3168650" y="2621915"/>
            <a:ext cx="5751195" cy="645160"/>
            <a:chOff x="5784" y="1270"/>
            <a:chExt cx="6672" cy="1016"/>
          </a:xfrm>
        </p:grpSpPr>
        <p:sp>
          <p:nvSpPr>
            <p:cNvPr id="55" name="缺角矩形 54"/>
            <p:cNvSpPr/>
            <p:nvPr>
              <p:custDataLst>
                <p:tags r:id="rId11"/>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2"/>
              </p:custDataLst>
            </p:nvPr>
          </p:nvSpPr>
          <p:spPr>
            <a:xfrm>
              <a:off x="6236" y="1270"/>
              <a:ext cx="5977" cy="1016"/>
            </a:xfrm>
            <a:prstGeom prst="rect">
              <a:avLst/>
            </a:prstGeom>
            <a:noFill/>
          </p:spPr>
          <p:txBody>
            <a:bodyPr wrap="square" rtlCol="0">
              <a:spAutoFit/>
            </a:bodyPr>
            <a:lstStyle/>
            <a:p>
              <a:pPr algn="ctr"/>
              <a:r>
                <a:rPr lang="zh-CN" altLang="en-US" sz="3600">
                  <a:latin typeface="华文行楷" panose="02010800040101010101" charset="-122"/>
                  <a:ea typeface="华文行楷" panose="02010800040101010101" charset="-122"/>
                  <a:sym typeface="+mn-ea"/>
                </a:rPr>
                <a:t>作品赏析</a:t>
              </a:r>
              <a:endParaRPr lang="zh-CN" altLang="en-US" sz="3600">
                <a:latin typeface="华文行楷" panose="02010800040101010101" charset="-122"/>
                <a:ea typeface="华文行楷" panose="02010800040101010101" charset="-122"/>
                <a:sym typeface="+mn-ea"/>
              </a:endParaRPr>
            </a:p>
          </p:txBody>
        </p:sp>
      </p:grpSp>
      <p:pic>
        <p:nvPicPr>
          <p:cNvPr id="3" name="图片 2" descr="t0433346aa3e0e56805"/>
          <p:cNvPicPr>
            <a:picLocks noChangeAspect="1"/>
          </p:cNvPicPr>
          <p:nvPr/>
        </p:nvPicPr>
        <p:blipFill>
          <a:blip r:embed="rId13"/>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4"/>
          <a:stretch>
            <a:fillRect/>
          </a:stretch>
        </p:blipFill>
        <p:spPr>
          <a:xfrm>
            <a:off x="9918065" y="370205"/>
            <a:ext cx="1932940" cy="1666875"/>
          </a:xfrm>
          <a:prstGeom prst="rect">
            <a:avLst/>
          </a:prstGeom>
        </p:spPr>
      </p:pic>
      <p:pic>
        <p:nvPicPr>
          <p:cNvPr id="15" name="图片 14"/>
          <p:cNvPicPr>
            <a:picLocks noChangeAspect="1"/>
          </p:cNvPicPr>
          <p:nvPr/>
        </p:nvPicPr>
        <p:blipFill>
          <a:blip r:embed="rId15"/>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5"/>
          <a:srcRect b="8292"/>
          <a:stretch>
            <a:fillRect/>
          </a:stretch>
        </p:blipFill>
        <p:spPr>
          <a:xfrm flipH="1">
            <a:off x="180975" y="39370"/>
            <a:ext cx="2175510" cy="2261235"/>
          </a:xfrm>
          <a:prstGeom prst="rect">
            <a:avLst/>
          </a:prstGeom>
        </p:spPr>
      </p:pic>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29583 0.0037963 " pathEditMode="relative" rAng="0" ptsTypes="">
                                      <p:cBhvr>
                                        <p:cTn id="14" dur="2000" fill="hold"/>
                                        <p:tgtEl>
                                          <p:spTgt spid="9"/>
                                        </p:tgtEl>
                                        <p:attrNameLst>
                                          <p:attrName>ppt_x</p:attrName>
                                          <p:attrName>ppt_y</p:attrName>
                                        </p:attrNameLst>
                                      </p:cBhvr>
                                      <p:rCtr x="113" y="2"/>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76860"/>
            <a:ext cx="11622405" cy="6360795"/>
          </a:xfrm>
          <a:prstGeom prst="rect">
            <a:avLst/>
          </a:prstGeom>
        </p:spPr>
      </p:pic>
      <p:sp>
        <p:nvSpPr>
          <p:cNvPr id="3" name="文本框 2"/>
          <p:cNvSpPr txBox="1"/>
          <p:nvPr/>
        </p:nvSpPr>
        <p:spPr>
          <a:xfrm>
            <a:off x="334645" y="697230"/>
            <a:ext cx="8397240" cy="5879465"/>
          </a:xfrm>
          <a:prstGeom prst="rect">
            <a:avLst/>
          </a:prstGeom>
        </p:spPr>
        <p:txBody>
          <a:bodyPr wrap="square">
            <a:noAutofit/>
          </a:bodyPr>
          <a:p>
            <a:pPr algn="just" defTabSz="266700"/>
            <a:r>
              <a:rPr lang="en-US" altLang="zh-CN" sz="1600">
                <a:latin typeface="Times New Roman" panose="02020603050405020304"/>
                <a:ea typeface="等线" panose="02010600030101010101" charset="-122"/>
              </a:rPr>
              <a:t>     </a:t>
            </a:r>
            <a:r>
              <a:rPr lang="en-US" altLang="zh-CN" sz="2400">
                <a:latin typeface="Times New Roman" panose="02020603050405020304"/>
                <a:ea typeface="等线" panose="02010600030101010101" charset="-122"/>
              </a:rPr>
              <a:t>  </a:t>
            </a:r>
            <a:r>
              <a:rPr lang="en-US" altLang="zh-CN" sz="2000" i="1">
                <a:latin typeface="Times New Roman" panose="02020603050405020304"/>
                <a:ea typeface="等线" panose="02010600030101010101" charset="-122"/>
              </a:rPr>
              <a:t> After checking the route to the farm, we set off with a bag of treats. </a:t>
            </a:r>
            <a:r>
              <a:rPr lang="en-US" altLang="zh-CN" sz="200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a:ea typeface="等线" panose="02010600030101010101" charset="-122"/>
              </a:rPr>
              <a:t>Ella walked as close to Kevin as she could, talking to him nonstop.</a:t>
            </a:r>
            <a:r>
              <a:rPr lang="en-US" altLang="zh-CN" sz="2000">
                <a:latin typeface="Times New Roman" panose="02020603050405020304"/>
                <a:ea typeface="等线" panose="02010600030101010101" charset="-122"/>
              </a:rPr>
              <a:t> </a:t>
            </a:r>
            <a:r>
              <a:rPr lang="en-US" altLang="zh-CN" sz="200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a:ea typeface="等线" panose="02010600030101010101" charset="-122"/>
              </a:rPr>
              <a:t>Kevin seemed to listen carefully, his ears moving slightly now and then at her voice, and he only stopped  when Ella offered an Oreo. He’d take it carefully with his mouth, as if afraid to hurt her fingers, then follow her steps like a trusty company.</a:t>
            </a:r>
            <a:r>
              <a:rPr lang="en-US" altLang="zh-CN" sz="2000">
                <a:latin typeface="Times New Roman" panose="02020603050405020304"/>
                <a:ea typeface="等线" panose="02010600030101010101" charset="-122"/>
              </a:rPr>
              <a:t> When we crossed a small stream on the way, Kevin hesitated, but </a:t>
            </a:r>
            <a:r>
              <a:rPr lang="en-US" altLang="zh-CN" sz="200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a:ea typeface="等线" panose="02010600030101010101" charset="-122"/>
              </a:rPr>
              <a:t>Ella knelt beside him and poured water playfully</a:t>
            </a:r>
            <a:r>
              <a:rPr lang="en-US" altLang="zh-CN" sz="2000">
                <a:latin typeface="Times New Roman" panose="02020603050405020304"/>
                <a:ea typeface="等线" panose="02010600030101010101" charset="-122"/>
              </a:rPr>
              <a:t>—</a:t>
            </a:r>
            <a:r>
              <a:rPr lang="en-US" altLang="zh-CN" sz="200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a:ea typeface="等线" panose="02010600030101010101" charset="-122"/>
              </a:rPr>
              <a:t>he breathed out softly, then stepped into the stream, following her steadily to the other side.</a:t>
            </a:r>
            <a:r>
              <a:rPr lang="en-US" altLang="zh-CN" sz="2000">
                <a:latin typeface="Times New Roman" panose="02020603050405020304"/>
                <a:ea typeface="等线" panose="02010600030101010101" charset="-122"/>
              </a:rPr>
              <a:t> Soon, the farm came into view ahead, </a:t>
            </a:r>
            <a:r>
              <a:rPr lang="en-US" altLang="zh-CN" sz="200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a:ea typeface="等线" panose="02010600030101010101" charset="-122"/>
              </a:rPr>
              <a:t>Ella smiled, reaching into the bag to reward him with another Oreo,</a:t>
            </a:r>
            <a:r>
              <a:rPr lang="en-US" altLang="zh-CN" sz="2000">
                <a:latin typeface="Times New Roman" panose="02020603050405020304"/>
                <a:ea typeface="等线" panose="02010600030101010101" charset="-122"/>
              </a:rPr>
              <a:t> but her hand froze halfway—</a:t>
            </a:r>
            <a:r>
              <a:rPr lang="en-US" altLang="zh-CN" sz="200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a:ea typeface="等线" panose="02010600030101010101" charset="-122"/>
              </a:rPr>
              <a:t>she glanced at us with a worried expression.</a:t>
            </a:r>
            <a:endParaRPr lang="en-US" altLang="zh-CN" sz="200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a:ea typeface="等线" panose="02010600030101010101" charset="-122"/>
            </a:endParaRPr>
          </a:p>
          <a:p>
            <a:pPr algn="just" defTabSz="266700"/>
            <a:r>
              <a:rPr lang="en-US" altLang="zh-CN" sz="2000">
                <a:latin typeface="Times New Roman" panose="02020603050405020304"/>
                <a:ea typeface="等线" panose="02010600030101010101" charset="-122"/>
              </a:rPr>
              <a:t>     </a:t>
            </a:r>
            <a:r>
              <a:rPr lang="en-US" altLang="zh-CN" sz="2000" i="1">
                <a:latin typeface="Times New Roman" panose="02020603050405020304"/>
                <a:ea typeface="等线" panose="02010600030101010101" charset="-122"/>
              </a:rPr>
              <a:t> Suddenly, we realized there was only one Oreo left and it was impossible to find more food.</a:t>
            </a:r>
            <a:r>
              <a:rPr lang="en-US" altLang="zh-CN" sz="2000">
                <a:latin typeface="Times New Roman" panose="02020603050405020304"/>
                <a:ea typeface="等线" panose="02010600030101010101" charset="-122"/>
              </a:rPr>
              <a:t> </a:t>
            </a:r>
            <a:r>
              <a:rPr lang="en-US" altLang="zh-CN" sz="200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a:ea typeface="等线" panose="02010600030101010101" charset="-122"/>
              </a:rPr>
              <a:t>Kevin stopped at the farm’s gate, his tail hanging down</a:t>
            </a:r>
            <a:r>
              <a:rPr lang="en-US" altLang="zh-CN" sz="2000">
                <a:latin typeface="Times New Roman" panose="02020603050405020304"/>
                <a:ea typeface="等线" panose="02010600030101010101" charset="-122"/>
              </a:rPr>
              <a:t>, and </a:t>
            </a:r>
            <a:r>
              <a:rPr lang="en-US" altLang="zh-CN" sz="200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a:ea typeface="等线" panose="02010600030101010101" charset="-122"/>
              </a:rPr>
              <a:t>Ella’s lower lip trembled. “Don’t worry, Kevin,” she whispered softly, hugging his neck gently. “We’ll get you home safely.” She held out the last Oreo</a:t>
            </a:r>
            <a:r>
              <a:rPr lang="en-US" altLang="zh-CN" sz="2000">
                <a:latin typeface="Times New Roman" panose="02020603050405020304"/>
                <a:ea typeface="等线" panose="02010600030101010101" charset="-122"/>
              </a:rPr>
              <a:t>, but instead of eating it right away, </a:t>
            </a:r>
            <a:r>
              <a:rPr lang="en-US" altLang="zh-CN" sz="200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a:ea typeface="等线" panose="02010600030101010101" charset="-122"/>
              </a:rPr>
              <a:t>Kevin pushed it gently back to her with his nose—then turned and walked slowly into the pen. </a:t>
            </a:r>
            <a:r>
              <a:rPr lang="en-US" altLang="zh-CN" sz="2000">
                <a:latin typeface="Times New Roman" panose="02020603050405020304"/>
                <a:ea typeface="等线" panose="02010600030101010101" charset="-122"/>
              </a:rPr>
              <a:t>We stared in shock: he’d clearly understood her words, and his trust in her had pushed him forward. </a:t>
            </a:r>
            <a:r>
              <a:rPr lang="en-US" altLang="zh-CN" sz="200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a:ea typeface="等线" panose="02010600030101010101" charset="-122"/>
              </a:rPr>
              <a:t>Tears of joy rolling down her cheeks, Ella waved warmly</a:t>
            </a:r>
            <a:r>
              <a:rPr lang="en-US" altLang="zh-CN" sz="2000">
                <a:latin typeface="Times New Roman" panose="02020603050405020304"/>
                <a:ea typeface="等线" panose="02010600030101010101" charset="-122"/>
              </a:rPr>
              <a:t> as </a:t>
            </a:r>
            <a:r>
              <a:rPr lang="en-US" altLang="zh-CN" sz="200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a:ea typeface="等线" panose="02010600030101010101" charset="-122"/>
              </a:rPr>
              <a:t>Kevin settled into his bed in the pen.</a:t>
            </a:r>
            <a:endParaRPr lang="en-US" altLang="zh-CN" sz="200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a:ea typeface="等线" panose="02010600030101010101" charset="-122"/>
            </a:endParaRPr>
          </a:p>
        </p:txBody>
      </p:sp>
      <p:sp>
        <p:nvSpPr>
          <p:cNvPr id="4" name="圆角矩形 3"/>
          <p:cNvSpPr/>
          <p:nvPr/>
        </p:nvSpPr>
        <p:spPr>
          <a:xfrm>
            <a:off x="2213610" y="99060"/>
            <a:ext cx="7882890" cy="65976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人与动物协同：艾拉</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凯文</a:t>
            </a:r>
            <a:endParaRPr lang="zh-CN" altLang="en-US" sz="3200">
              <a:solidFill>
                <a:srgbClr val="FF0000"/>
              </a:solidFill>
              <a:latin typeface="宋体" panose="02010600030101010101" pitchFamily="2" charset="-122"/>
              <a:ea typeface="宋体" panose="02010600030101010101" pitchFamily="2" charset="-122"/>
            </a:endParaRPr>
          </a:p>
        </p:txBody>
      </p:sp>
      <p:sp>
        <p:nvSpPr>
          <p:cNvPr id="9" name="圆角矩形 8"/>
          <p:cNvSpPr/>
          <p:nvPr/>
        </p:nvSpPr>
        <p:spPr>
          <a:xfrm>
            <a:off x="405130" y="141605"/>
            <a:ext cx="3067050" cy="6178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solidFill>
                  <a:schemeClr val="tx1"/>
                </a:solidFill>
                <a:latin typeface="宋体" panose="02010600030101010101" pitchFamily="2" charset="-122"/>
                <a:ea typeface="宋体" panose="02010600030101010101" pitchFamily="2" charset="-122"/>
              </a:rPr>
              <a:t>红色艾拉的情感互动</a:t>
            </a:r>
            <a:endParaRPr lang="zh-CN" altLang="en-US" sz="2400">
              <a:solidFill>
                <a:schemeClr val="tx1"/>
              </a:solidFill>
              <a:latin typeface="宋体" panose="02010600030101010101" pitchFamily="2" charset="-122"/>
              <a:ea typeface="宋体" panose="02010600030101010101" pitchFamily="2" charset="-122"/>
            </a:endParaRPr>
          </a:p>
        </p:txBody>
      </p:sp>
      <p:sp>
        <p:nvSpPr>
          <p:cNvPr id="10" name="圆角矩形 9"/>
          <p:cNvSpPr/>
          <p:nvPr/>
        </p:nvSpPr>
        <p:spPr>
          <a:xfrm>
            <a:off x="8972550" y="120015"/>
            <a:ext cx="2725420" cy="63881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solidFill>
                  <a:schemeClr val="tx1"/>
                </a:solidFill>
                <a:latin typeface="宋体" panose="02010600030101010101" pitchFamily="2" charset="-122"/>
                <a:ea typeface="宋体" panose="02010600030101010101" pitchFamily="2" charset="-122"/>
              </a:rPr>
              <a:t>绿色凯文的回应</a:t>
            </a:r>
            <a:endParaRPr lang="zh-CN" altLang="en-US" sz="2400">
              <a:solidFill>
                <a:schemeClr val="tx1"/>
              </a:solidFill>
              <a:latin typeface="宋体" panose="02010600030101010101" pitchFamily="2" charset="-122"/>
              <a:ea typeface="宋体" panose="02010600030101010101" pitchFamily="2" charset="-122"/>
            </a:endParaRPr>
          </a:p>
        </p:txBody>
      </p:sp>
      <p:pic>
        <p:nvPicPr>
          <p:cNvPr id="11" name="图片 10"/>
          <p:cNvPicPr>
            <a:picLocks noChangeAspect="1"/>
          </p:cNvPicPr>
          <p:nvPr/>
        </p:nvPicPr>
        <p:blipFill>
          <a:blip r:embed="rId2"/>
          <a:srcRect b="8887"/>
          <a:stretch>
            <a:fillRect/>
          </a:stretch>
        </p:blipFill>
        <p:spPr>
          <a:xfrm>
            <a:off x="8882380" y="3872230"/>
            <a:ext cx="3021330" cy="2689860"/>
          </a:xfrm>
          <a:prstGeom prst="rect">
            <a:avLst/>
          </a:prstGeom>
        </p:spPr>
      </p:pic>
      <p:pic>
        <p:nvPicPr>
          <p:cNvPr id="19" name="图片 18"/>
          <p:cNvPicPr>
            <a:picLocks noChangeAspect="1"/>
          </p:cNvPicPr>
          <p:nvPr/>
        </p:nvPicPr>
        <p:blipFill>
          <a:blip r:embed="rId3"/>
          <a:stretch>
            <a:fillRect/>
          </a:stretch>
        </p:blipFill>
        <p:spPr>
          <a:xfrm>
            <a:off x="8881745" y="1095375"/>
            <a:ext cx="3021330" cy="2694305"/>
          </a:xfrm>
          <a:prstGeom prst="rect">
            <a:avLst/>
          </a:prstGeom>
        </p:spPr>
      </p:pic>
      <p:sp>
        <p:nvSpPr>
          <p:cNvPr id="50" name="圆角矩形 49"/>
          <p:cNvSpPr/>
          <p:nvPr/>
        </p:nvSpPr>
        <p:spPr>
          <a:xfrm>
            <a:off x="334010" y="758825"/>
            <a:ext cx="11516360" cy="587883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圆角矩形 51"/>
          <p:cNvSpPr/>
          <p:nvPr/>
        </p:nvSpPr>
        <p:spPr>
          <a:xfrm>
            <a:off x="3211195" y="793750"/>
            <a:ext cx="5497195" cy="51689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从协同角度的亮点分析</a:t>
            </a:r>
            <a:endParaRPr lang="zh-CN" altLang="en-US" sz="28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3" name="圆角矩形 52"/>
          <p:cNvSpPr/>
          <p:nvPr/>
        </p:nvSpPr>
        <p:spPr>
          <a:xfrm>
            <a:off x="334010" y="1393190"/>
            <a:ext cx="11516360" cy="132207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前期互动铺垫</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信任协同</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基础：</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主动贴近聊天、温柔投喂，</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谨慎接</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Oreo</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、紧跟步伐，形成</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主动共情</a:t>
            </a:r>
            <a:r>
              <a:rPr lang="en-US"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被动回应</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的初步协同，让后续危机中的默契不突兀，是情感层面的铺垫。</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6" name="圆角矩形 55"/>
          <p:cNvSpPr/>
          <p:nvPr/>
        </p:nvSpPr>
        <p:spPr>
          <a:xfrm>
            <a:off x="334010" y="2791460"/>
            <a:ext cx="11516360" cy="127254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关键场景的</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即时协同</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超自然</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：过小溪时，</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犹豫（传递需求）</a:t>
            </a:r>
            <a:r>
              <a:rPr lang="en-US"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玩水引导（精准回应）</a:t>
            </a:r>
            <a:r>
              <a:rPr lang="en-US"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稳步跟进（积极配合），无需语言，仅靠动作和神态就能完成双向适配，协同效率高且真实。</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8" name="圆角矩形 57"/>
          <p:cNvSpPr/>
          <p:nvPr/>
        </p:nvSpPr>
        <p:spPr>
          <a:xfrm>
            <a:off x="334010" y="4140200"/>
            <a:ext cx="11516360" cy="1320165"/>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危机中</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情感协同</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升华主题：</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只剩</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块</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 Oreo</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时，</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的拥抱、轻声安慰（情感输出）与</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推回</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Oreo</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、主动进围栏（情感回应）形成闭环，协同不仅是</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解决问题</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，更是</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互相理解与成全</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，让协同有温度。</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9" name="圆角矩形 58"/>
          <p:cNvSpPr/>
          <p:nvPr/>
        </p:nvSpPr>
        <p:spPr>
          <a:xfrm>
            <a:off x="334010" y="5527040"/>
            <a:ext cx="11516360" cy="100965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协同角色适配</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温柔</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与</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温顺</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互补，人类不主导、动物不被动，这种平等的双向协同，让人与动物之间的情感更真挚，也让协同的内涵更丰富。</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124" name="图片 6" descr="logo横版 png"/>
          <p:cNvPicPr>
            <a:picLocks noChangeAspect="1"/>
          </p:cNvPicPr>
          <p:nvPr userDrawn="1"/>
        </p:nvPicPr>
        <p:blipFill>
          <a:blip r:embed="rId4"/>
          <a:stretch>
            <a:fillRect/>
          </a:stretch>
        </p:blipFill>
        <p:spPr>
          <a:xfrm>
            <a:off x="11477625" y="92075"/>
            <a:ext cx="608013" cy="642938"/>
          </a:xfrm>
          <a:prstGeom prst="rect">
            <a:avLst/>
          </a:prstGeom>
          <a:noFill/>
          <a:ln w="9525">
            <a:noFill/>
          </a:ln>
        </p:spPr>
      </p:pic>
    </p:spTree>
    <p:custDataLst>
      <p:tags r:id="rId5"/>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 calcmode="lin" valueType="num">
                                      <p:cBhvr>
                                        <p:cTn id="25" dur="500" fill="hold"/>
                                        <p:tgtEl>
                                          <p:spTgt spid="52"/>
                                        </p:tgtEl>
                                        <p:attrNameLst>
                                          <p:attrName>style.rotation</p:attrName>
                                        </p:attrNameLst>
                                      </p:cBhvr>
                                      <p:tavLst>
                                        <p:tav tm="0">
                                          <p:val>
                                            <p:fltVal val="360"/>
                                          </p:val>
                                        </p:tav>
                                        <p:tav tm="100000">
                                          <p:val>
                                            <p:fltVal val="0"/>
                                          </p:val>
                                        </p:tav>
                                      </p:tavLst>
                                    </p:anim>
                                    <p:animEffect transition="in" filter="fade">
                                      <p:cBhvr>
                                        <p:cTn id="26" dur="500"/>
                                        <p:tgtEl>
                                          <p:spTgt spid="52"/>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 calcmode="lin" valueType="num">
                                      <p:cBhvr>
                                        <p:cTn id="31" dur="500" fill="hold"/>
                                        <p:tgtEl>
                                          <p:spTgt spid="50"/>
                                        </p:tgtEl>
                                        <p:attrNameLst>
                                          <p:attrName>style.rotation</p:attrName>
                                        </p:attrNameLst>
                                      </p:cBhvr>
                                      <p:tavLst>
                                        <p:tav tm="0">
                                          <p:val>
                                            <p:fltVal val="360"/>
                                          </p:val>
                                        </p:tav>
                                        <p:tav tm="100000">
                                          <p:val>
                                            <p:fltVal val="0"/>
                                          </p:val>
                                        </p:tav>
                                      </p:tavLst>
                                    </p:anim>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anim calcmode="lin" valueType="num">
                                      <p:cBhvr>
                                        <p:cTn id="39" dur="500" fill="hold"/>
                                        <p:tgtEl>
                                          <p:spTgt spid="53"/>
                                        </p:tgtEl>
                                        <p:attrNameLst>
                                          <p:attrName>style.rotation</p:attrName>
                                        </p:attrNameLst>
                                      </p:cBhvr>
                                      <p:tavLst>
                                        <p:tav tm="0">
                                          <p:val>
                                            <p:fltVal val="360"/>
                                          </p:val>
                                        </p:tav>
                                        <p:tav tm="100000">
                                          <p:val>
                                            <p:fltVal val="0"/>
                                          </p:val>
                                        </p:tav>
                                      </p:tavLst>
                                    </p:anim>
                                    <p:animEffect transition="in" filter="fade">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anim calcmode="lin" valueType="num">
                                      <p:cBhvr>
                                        <p:cTn id="47" dur="500" fill="hold"/>
                                        <p:tgtEl>
                                          <p:spTgt spid="56"/>
                                        </p:tgtEl>
                                        <p:attrNameLst>
                                          <p:attrName>style.rotation</p:attrName>
                                        </p:attrNameLst>
                                      </p:cBhvr>
                                      <p:tavLst>
                                        <p:tav tm="0">
                                          <p:val>
                                            <p:fltVal val="360"/>
                                          </p:val>
                                        </p:tav>
                                        <p:tav tm="100000">
                                          <p:val>
                                            <p:fltVal val="0"/>
                                          </p:val>
                                        </p:tav>
                                      </p:tavLst>
                                    </p:anim>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 calcmode="lin" valueType="num">
                                      <p:cBhvr>
                                        <p:cTn id="55" dur="500" fill="hold"/>
                                        <p:tgtEl>
                                          <p:spTgt spid="58"/>
                                        </p:tgtEl>
                                        <p:attrNameLst>
                                          <p:attrName>style.rotation</p:attrName>
                                        </p:attrNameLst>
                                      </p:cBhvr>
                                      <p:tavLst>
                                        <p:tav tm="0">
                                          <p:val>
                                            <p:fltVal val="360"/>
                                          </p:val>
                                        </p:tav>
                                        <p:tav tm="100000">
                                          <p:val>
                                            <p:fltVal val="0"/>
                                          </p:val>
                                        </p:tav>
                                      </p:tavLst>
                                    </p:anim>
                                    <p:animEffect transition="in" filter="fade">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p:cTn id="61" dur="500" fill="hold"/>
                                        <p:tgtEl>
                                          <p:spTgt spid="59"/>
                                        </p:tgtEl>
                                        <p:attrNameLst>
                                          <p:attrName>ppt_w</p:attrName>
                                        </p:attrNameLst>
                                      </p:cBhvr>
                                      <p:tavLst>
                                        <p:tav tm="0">
                                          <p:val>
                                            <p:fltVal val="0"/>
                                          </p:val>
                                        </p:tav>
                                        <p:tav tm="100000">
                                          <p:val>
                                            <p:strVal val="#ppt_w"/>
                                          </p:val>
                                        </p:tav>
                                      </p:tavLst>
                                    </p:anim>
                                    <p:anim calcmode="lin" valueType="num">
                                      <p:cBhvr>
                                        <p:cTn id="62" dur="500" fill="hold"/>
                                        <p:tgtEl>
                                          <p:spTgt spid="59"/>
                                        </p:tgtEl>
                                        <p:attrNameLst>
                                          <p:attrName>ppt_h</p:attrName>
                                        </p:attrNameLst>
                                      </p:cBhvr>
                                      <p:tavLst>
                                        <p:tav tm="0">
                                          <p:val>
                                            <p:fltVal val="0"/>
                                          </p:val>
                                        </p:tav>
                                        <p:tav tm="100000">
                                          <p:val>
                                            <p:strVal val="#ppt_h"/>
                                          </p:val>
                                        </p:tav>
                                      </p:tavLst>
                                    </p:anim>
                                    <p:anim calcmode="lin" valueType="num">
                                      <p:cBhvr>
                                        <p:cTn id="63" dur="500" fill="hold"/>
                                        <p:tgtEl>
                                          <p:spTgt spid="59"/>
                                        </p:tgtEl>
                                        <p:attrNameLst>
                                          <p:attrName>style.rotation</p:attrName>
                                        </p:attrNameLst>
                                      </p:cBhvr>
                                      <p:tavLst>
                                        <p:tav tm="0">
                                          <p:val>
                                            <p:fltVal val="360"/>
                                          </p:val>
                                        </p:tav>
                                        <p:tav tm="100000">
                                          <p:val>
                                            <p:fltVal val="0"/>
                                          </p:val>
                                        </p:tav>
                                      </p:tavLst>
                                    </p:anim>
                                    <p:animEffect transition="in" filter="fade">
                                      <p:cBhvr>
                                        <p:cTn id="6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P spid="10" grpId="1" animBg="1"/>
      <p:bldP spid="52" grpId="0" bldLvl="0" animBg="1"/>
      <p:bldP spid="50" grpId="0" bldLvl="0" animBg="1"/>
      <p:bldP spid="52" grpId="1" animBg="1"/>
      <p:bldP spid="50" grpId="1" animBg="1"/>
      <p:bldP spid="53" grpId="0" bldLvl="0" animBg="1"/>
      <p:bldP spid="53" grpId="1" animBg="1"/>
      <p:bldP spid="56" grpId="0" bldLvl="0" animBg="1"/>
      <p:bldP spid="56" grpId="1" animBg="1"/>
      <p:bldP spid="58" grpId="0" bldLvl="0" animBg="1"/>
      <p:bldP spid="58" grpId="1" animBg="1"/>
      <p:bldP spid="59" grpId="0" bldLvl="0" animBg="1"/>
      <p:bldP spid="5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10"/>
            </p:custDataLst>
          </p:nvPr>
        </p:nvGrpSpPr>
        <p:grpSpPr>
          <a:xfrm>
            <a:off x="3150870" y="2621915"/>
            <a:ext cx="5778500" cy="645160"/>
            <a:chOff x="5784" y="1270"/>
            <a:chExt cx="6672" cy="1016"/>
          </a:xfrm>
        </p:grpSpPr>
        <p:sp>
          <p:nvSpPr>
            <p:cNvPr id="55" name="缺角矩形 54"/>
            <p:cNvSpPr/>
            <p:nvPr>
              <p:custDataLst>
                <p:tags r:id="rId11"/>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2"/>
              </p:custDataLst>
            </p:nvPr>
          </p:nvSpPr>
          <p:spPr>
            <a:xfrm>
              <a:off x="6028" y="1270"/>
              <a:ext cx="6185" cy="1016"/>
            </a:xfrm>
            <a:prstGeom prst="rect">
              <a:avLst/>
            </a:prstGeom>
            <a:noFill/>
          </p:spPr>
          <p:txBody>
            <a:bodyPr wrap="square" rtlCol="0">
              <a:spAutoFit/>
            </a:bodyPr>
            <a:lstStyle/>
            <a:p>
              <a:pPr algn="ctr"/>
              <a:r>
                <a:rPr lang="zh-CN" altLang="en-US" sz="3600">
                  <a:latin typeface="华文行楷" panose="02010800040101010101" charset="-122"/>
                  <a:ea typeface="华文行楷" panose="02010800040101010101" charset="-122"/>
                  <a:sym typeface="+mn-ea"/>
                </a:rPr>
                <a:t>协同主题建构情节</a:t>
              </a:r>
              <a:endParaRPr lang="zh-CN" altLang="en-US" sz="3600">
                <a:latin typeface="华文行楷" panose="02010800040101010101" charset="-122"/>
                <a:ea typeface="华文行楷" panose="02010800040101010101" charset="-122"/>
              </a:endParaRPr>
            </a:p>
          </p:txBody>
        </p:sp>
      </p:grpSp>
      <p:pic>
        <p:nvPicPr>
          <p:cNvPr id="3" name="图片 2" descr="t0433346aa3e0e56805"/>
          <p:cNvPicPr>
            <a:picLocks noChangeAspect="1"/>
          </p:cNvPicPr>
          <p:nvPr/>
        </p:nvPicPr>
        <p:blipFill>
          <a:blip r:embed="rId13"/>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4"/>
          <a:stretch>
            <a:fillRect/>
          </a:stretch>
        </p:blipFill>
        <p:spPr>
          <a:xfrm>
            <a:off x="9918065" y="370205"/>
            <a:ext cx="1932940" cy="1666875"/>
          </a:xfrm>
          <a:prstGeom prst="rect">
            <a:avLst/>
          </a:prstGeom>
        </p:spPr>
      </p:pic>
      <p:pic>
        <p:nvPicPr>
          <p:cNvPr id="15" name="图片 14"/>
          <p:cNvPicPr>
            <a:picLocks noChangeAspect="1"/>
          </p:cNvPicPr>
          <p:nvPr/>
        </p:nvPicPr>
        <p:blipFill>
          <a:blip r:embed="rId15"/>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5"/>
          <a:srcRect b="8292"/>
          <a:stretch>
            <a:fillRect/>
          </a:stretch>
        </p:blipFill>
        <p:spPr>
          <a:xfrm flipH="1">
            <a:off x="180975" y="39370"/>
            <a:ext cx="2175510" cy="2261235"/>
          </a:xfrm>
          <a:prstGeom prst="rect">
            <a:avLst/>
          </a:prstGeom>
        </p:spPr>
      </p:pic>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29583 0.0037963 " pathEditMode="relative" rAng="0" ptsTypes="">
                                      <p:cBhvr>
                                        <p:cTn id="14" dur="2000" fill="hold"/>
                                        <p:tgtEl>
                                          <p:spTgt spid="9"/>
                                        </p:tgtEl>
                                        <p:attrNameLst>
                                          <p:attrName>ppt_x</p:attrName>
                                          <p:attrName>ppt_y</p:attrName>
                                        </p:attrNameLst>
                                      </p:cBhvr>
                                      <p:rCtr x="113" y="2"/>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76860"/>
            <a:ext cx="11622405" cy="6360795"/>
          </a:xfrm>
          <a:prstGeom prst="rect">
            <a:avLst/>
          </a:prstGeom>
        </p:spPr>
      </p:pic>
      <p:sp>
        <p:nvSpPr>
          <p:cNvPr id="4" name="圆角矩形 3"/>
          <p:cNvSpPr/>
          <p:nvPr/>
        </p:nvSpPr>
        <p:spPr>
          <a:xfrm>
            <a:off x="2213610" y="149860"/>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远程协助：</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我</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一家</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农场主</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5" name="图片 4"/>
          <p:cNvPicPr>
            <a:picLocks noChangeAspect="1"/>
          </p:cNvPicPr>
          <p:nvPr/>
        </p:nvPicPr>
        <p:blipFill>
          <a:blip r:embed="rId2"/>
          <a:srcRect b="6265"/>
          <a:stretch>
            <a:fillRect/>
          </a:stretch>
        </p:blipFill>
        <p:spPr>
          <a:xfrm>
            <a:off x="8455025" y="881380"/>
            <a:ext cx="3355340" cy="1930400"/>
          </a:xfrm>
          <a:prstGeom prst="rect">
            <a:avLst/>
          </a:prstGeom>
        </p:spPr>
      </p:pic>
      <p:sp>
        <p:nvSpPr>
          <p:cNvPr id="10" name="圆角矩形 9"/>
          <p:cNvSpPr/>
          <p:nvPr>
            <p:custDataLst>
              <p:tags r:id="rId3"/>
            </p:custDataLst>
          </p:nvPr>
        </p:nvSpPr>
        <p:spPr>
          <a:xfrm>
            <a:off x="391795" y="1551940"/>
            <a:ext cx="1360170" cy="12598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主体</a:t>
            </a:r>
            <a:endParaRPr lang="zh-CN" altLang="en-US" sz="3600">
              <a:solidFill>
                <a:schemeClr val="tx2"/>
              </a:solidFill>
              <a:latin typeface="宋体" panose="02010600030101010101" pitchFamily="2" charset="-122"/>
              <a:ea typeface="宋体" panose="02010600030101010101" pitchFamily="2" charset="-122"/>
            </a:endParaRPr>
          </a:p>
        </p:txBody>
      </p:sp>
      <p:sp>
        <p:nvSpPr>
          <p:cNvPr id="11" name="圆角矩形 10"/>
          <p:cNvSpPr/>
          <p:nvPr>
            <p:custDataLst>
              <p:tags r:id="rId4"/>
            </p:custDataLst>
          </p:nvPr>
        </p:nvSpPr>
        <p:spPr>
          <a:xfrm>
            <a:off x="384175" y="3357245"/>
            <a:ext cx="1400810" cy="133223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方式</a:t>
            </a:r>
            <a:endParaRPr lang="zh-CN" altLang="en-US" sz="3600">
              <a:solidFill>
                <a:schemeClr val="tx2"/>
              </a:solidFill>
              <a:latin typeface="宋体" panose="02010600030101010101" pitchFamily="2" charset="-122"/>
              <a:ea typeface="宋体" panose="02010600030101010101" pitchFamily="2" charset="-122"/>
            </a:endParaRPr>
          </a:p>
        </p:txBody>
      </p:sp>
      <p:sp>
        <p:nvSpPr>
          <p:cNvPr id="12" name="圆角矩形 11"/>
          <p:cNvSpPr/>
          <p:nvPr>
            <p:custDataLst>
              <p:tags r:id="rId5"/>
            </p:custDataLst>
          </p:nvPr>
        </p:nvSpPr>
        <p:spPr>
          <a:xfrm>
            <a:off x="332105" y="5235575"/>
            <a:ext cx="1401445" cy="12553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2"/>
                </a:solidFill>
                <a:latin typeface="宋体" panose="02010600030101010101" pitchFamily="2" charset="-122"/>
                <a:ea typeface="宋体" panose="02010600030101010101" pitchFamily="2" charset="-122"/>
              </a:rPr>
              <a:t>协同</a:t>
            </a:r>
            <a:endParaRPr lang="zh-CN" altLang="en-US" sz="3600">
              <a:solidFill>
                <a:schemeClr val="tx2"/>
              </a:solidFill>
              <a:latin typeface="宋体" panose="02010600030101010101" pitchFamily="2" charset="-122"/>
              <a:ea typeface="宋体" panose="02010600030101010101" pitchFamily="2" charset="-122"/>
            </a:endParaRPr>
          </a:p>
          <a:p>
            <a:pPr algn="ctr"/>
            <a:r>
              <a:rPr lang="zh-CN" altLang="en-US" sz="3600">
                <a:solidFill>
                  <a:schemeClr val="tx2"/>
                </a:solidFill>
                <a:latin typeface="宋体" panose="02010600030101010101" pitchFamily="2" charset="-122"/>
                <a:ea typeface="宋体" panose="02010600030101010101" pitchFamily="2" charset="-122"/>
              </a:rPr>
              <a:t>意义</a:t>
            </a:r>
            <a:endParaRPr lang="zh-CN" altLang="en-US" sz="3600">
              <a:solidFill>
                <a:schemeClr val="tx2"/>
              </a:solidFill>
              <a:latin typeface="宋体" panose="02010600030101010101" pitchFamily="2" charset="-122"/>
              <a:ea typeface="宋体" panose="02010600030101010101" pitchFamily="2" charset="-122"/>
            </a:endParaRPr>
          </a:p>
        </p:txBody>
      </p:sp>
      <p:sp>
        <p:nvSpPr>
          <p:cNvPr id="13" name="文本框 12"/>
          <p:cNvSpPr txBox="1"/>
          <p:nvPr/>
        </p:nvSpPr>
        <p:spPr>
          <a:xfrm>
            <a:off x="1784985" y="1274445"/>
            <a:ext cx="6637020" cy="1383665"/>
          </a:xfrm>
          <a:prstGeom prst="rect">
            <a:avLst/>
          </a:prstGeom>
        </p:spPr>
        <p:txBody>
          <a:bodyPr wrap="square">
            <a:spAutoFit/>
          </a:bodyPr>
          <a:p>
            <a:pPr defTabSz="266700"/>
            <a:r>
              <a:rPr lang="en-US" altLang="zh-CN" sz="2800">
                <a:highlight>
                  <a:srgbClr val="FFFF00"/>
                </a:highlight>
                <a:latin typeface="宋体" panose="02010600030101010101" pitchFamily="2" charset="-122"/>
                <a:ea typeface="宋体" panose="02010600030101010101" pitchFamily="2" charset="-122"/>
                <a:cs typeface="宋体" panose="02010600030101010101" pitchFamily="2" charset="-122"/>
              </a:rPr>
              <a:t>“</a:t>
            </a:r>
            <a:r>
              <a:rPr lang="zh-CN" altLang="en-US" sz="2800">
                <a:highlight>
                  <a:srgbClr val="FFFF00"/>
                </a:highlight>
                <a:latin typeface="宋体" panose="02010600030101010101" pitchFamily="2" charset="-122"/>
                <a:ea typeface="宋体" panose="02010600030101010101" pitchFamily="2" charset="-122"/>
                <a:cs typeface="宋体" panose="02010600030101010101" pitchFamily="2" charset="-122"/>
              </a:rPr>
              <a:t>我”一家</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现场执行方，负责实际护送。</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defTabSz="266700"/>
            <a:r>
              <a:rPr lang="zh-CN" altLang="en-US" sz="2800">
                <a:highlight>
                  <a:srgbClr val="FFFF00"/>
                </a:highlight>
                <a:latin typeface="宋体" panose="02010600030101010101" pitchFamily="2" charset="-122"/>
                <a:ea typeface="宋体" panose="02010600030101010101" pitchFamily="2" charset="-122"/>
                <a:cs typeface="宋体" panose="02010600030101010101" pitchFamily="2" charset="-122"/>
              </a:rPr>
              <a:t>农场主</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远程指导方，提供关键信息与解</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pPr defTabSz="266700"/>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决方案。</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14" name="文本框 13"/>
          <p:cNvSpPr txBox="1"/>
          <p:nvPr/>
        </p:nvSpPr>
        <p:spPr>
          <a:xfrm>
            <a:off x="1784350" y="2727960"/>
            <a:ext cx="10119360" cy="2244725"/>
          </a:xfrm>
          <a:prstGeom prst="rect">
            <a:avLst/>
          </a:prstGeom>
        </p:spPr>
        <p:txBody>
          <a:bodyPr wrap="square">
            <a:noAutofit/>
          </a:bodyPr>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latin typeface="宋体" panose="02010600030101010101" pitchFamily="2" charset="-122"/>
                <a:ea typeface="宋体" panose="02010600030101010101" pitchFamily="2" charset="-122"/>
                <a:cs typeface="宋体" panose="02010600030101010101" pitchFamily="2" charset="-122"/>
              </a:rPr>
              <a:t>以“电话沟通”为桥梁，实现“远程指导+现场落地”的闭环——</a:t>
            </a:r>
            <a:r>
              <a:rPr lang="zh-CN" altLang="en-US" sz="2800">
                <a:highlight>
                  <a:srgbClr val="FFFF00"/>
                </a:highlight>
                <a:latin typeface="宋体" panose="02010600030101010101" pitchFamily="2" charset="-122"/>
                <a:ea typeface="宋体" panose="02010600030101010101" pitchFamily="2" charset="-122"/>
                <a:cs typeface="宋体" panose="02010600030101010101" pitchFamily="2" charset="-122"/>
              </a:rPr>
              <a:t>前期</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latin typeface="宋体" panose="02010600030101010101" pitchFamily="2" charset="-122"/>
                <a:ea typeface="宋体" panose="02010600030101010101" pitchFamily="2" charset="-122"/>
                <a:cs typeface="宋体" panose="02010600030101010101" pitchFamily="2" charset="-122"/>
              </a:rPr>
              <a:t>农场主指导</a:t>
            </a:r>
            <a:r>
              <a:rPr lang="zh-CN" altLang="en-US" sz="2800">
                <a:latin typeface="宋体" panose="02010600030101010101" pitchFamily="2" charset="-122"/>
                <a:ea typeface="宋体" panose="02010600030101010101" pitchFamily="2" charset="-122"/>
                <a:cs typeface="宋体" panose="02010600030101010101" pitchFamily="2" charset="-122"/>
              </a:rPr>
              <a:t>“让艾拉聊天安抚”，</a:t>
            </a:r>
            <a:r>
              <a:rPr lang="zh-CN" altLang="en-US" sz="2800" b="1">
                <a:gradFill>
                  <a:gsLst>
                    <a:gs pos="50000">
                      <a:schemeClr val="accent3"/>
                    </a:gs>
                    <a:gs pos="0">
                      <a:schemeClr val="accent3">
                        <a:lumMod val="25000"/>
                        <a:lumOff val="75000"/>
                      </a:schemeClr>
                    </a:gs>
                    <a:gs pos="100000">
                      <a:schemeClr val="accent3">
                        <a:lumMod val="85000"/>
                      </a:schemeClr>
                    </a:gs>
                  </a:gsLst>
                  <a:lin ang="5400000" scaled="1"/>
                </a:gradFill>
                <a:latin typeface="宋体" panose="02010600030101010101" pitchFamily="2" charset="-122"/>
                <a:ea typeface="宋体" panose="02010600030101010101" pitchFamily="2" charset="-122"/>
                <a:cs typeface="宋体" panose="02010600030101010101" pitchFamily="2" charset="-122"/>
              </a:rPr>
              <a:t>现场执行</a:t>
            </a:r>
            <a:r>
              <a:rPr lang="zh-CN" altLang="en-US" sz="2800">
                <a:latin typeface="宋体" panose="02010600030101010101" pitchFamily="2" charset="-122"/>
                <a:ea typeface="宋体" panose="02010600030101010101" pitchFamily="2" charset="-122"/>
                <a:cs typeface="宋体" panose="02010600030101010101" pitchFamily="2" charset="-122"/>
              </a:rPr>
              <a:t>“艾拉不停聊天”；</a:t>
            </a:r>
            <a:r>
              <a:rPr lang="zh-CN" altLang="en-US" sz="2800">
                <a:highlight>
                  <a:srgbClr val="FFFF00"/>
                </a:highlight>
                <a:latin typeface="宋体" panose="02010600030101010101" pitchFamily="2" charset="-122"/>
                <a:ea typeface="宋体" panose="02010600030101010101" pitchFamily="2" charset="-122"/>
                <a:cs typeface="宋体" panose="02010600030101010101" pitchFamily="2" charset="-122"/>
              </a:rPr>
              <a:t>后期</a:t>
            </a:r>
            <a:r>
              <a:rPr lang="zh-CN" altLang="en-US" sz="2800">
                <a:latin typeface="宋体" panose="02010600030101010101" pitchFamily="2" charset="-122"/>
                <a:ea typeface="宋体" panose="02010600030101010101" pitchFamily="2" charset="-122"/>
                <a:cs typeface="宋体" panose="02010600030101010101" pitchFamily="2" charset="-122"/>
              </a:rPr>
              <a:t>：零食短缺时，</a:t>
            </a:r>
            <a:r>
              <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latin typeface="宋体" panose="02010600030101010101" pitchFamily="2" charset="-122"/>
                <a:ea typeface="宋体" panose="02010600030101010101" pitchFamily="2" charset="-122"/>
                <a:cs typeface="宋体" panose="02010600030101010101" pitchFamily="2" charset="-122"/>
              </a:rPr>
              <a:t>农场主支招</a:t>
            </a:r>
            <a:r>
              <a:rPr lang="zh-CN" altLang="en-US" sz="2800">
                <a:latin typeface="宋体" panose="02010600030101010101" pitchFamily="2" charset="-122"/>
                <a:ea typeface="宋体" panose="02010600030101010101" pitchFamily="2" charset="-122"/>
                <a:cs typeface="宋体" panose="02010600030101010101" pitchFamily="2" charset="-122"/>
              </a:rPr>
              <a:t>“用追逐游戏引导”，</a:t>
            </a:r>
            <a:r>
              <a:rPr lang="zh-CN" altLang="en-US" sz="2800" b="1">
                <a:gradFill>
                  <a:gsLst>
                    <a:gs pos="50000">
                      <a:schemeClr val="accent3"/>
                    </a:gs>
                    <a:gs pos="0">
                      <a:schemeClr val="accent3">
                        <a:lumMod val="25000"/>
                        <a:lumOff val="75000"/>
                      </a:schemeClr>
                    </a:gs>
                    <a:gs pos="100000">
                      <a:schemeClr val="accent3">
                        <a:lumMod val="85000"/>
                      </a:schemeClr>
                    </a:gs>
                  </a:gsLst>
                  <a:lin ang="5400000" scaled="1"/>
                </a:gradFill>
                <a:latin typeface="宋体" panose="02010600030101010101" pitchFamily="2" charset="-122"/>
                <a:ea typeface="宋体" panose="02010600030101010101" pitchFamily="2" charset="-122"/>
                <a:cs typeface="宋体" panose="02010600030101010101" pitchFamily="2" charset="-122"/>
              </a:rPr>
              <a:t>现场执行</a:t>
            </a:r>
            <a:r>
              <a:rPr lang="zh-CN" altLang="en-US" sz="2800">
                <a:latin typeface="宋体" panose="02010600030101010101" pitchFamily="2" charset="-122"/>
                <a:ea typeface="宋体" panose="02010600030101010101" pitchFamily="2" charset="-122"/>
                <a:cs typeface="宋体" panose="02010600030101010101" pitchFamily="2" charset="-122"/>
              </a:rPr>
              <a:t>“艾拉游戏引导”。</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nvSpPr>
        <p:spPr>
          <a:xfrm>
            <a:off x="1784985" y="5001260"/>
            <a:ext cx="10118725" cy="1641475"/>
          </a:xfrm>
          <a:prstGeom prst="rect">
            <a:avLst/>
          </a:prstGeom>
        </p:spPr>
        <p:txBody>
          <a:bodyPr wrap="square">
            <a:spAutoFit/>
          </a:bodyPr>
          <a:p>
            <a:pPr marL="0" indent="0" algn="l" defTabSz="266700">
              <a:lnSpc>
                <a:spcPct val="120000"/>
              </a:lnSpc>
              <a:spcBef>
                <a:spcPts val="600"/>
              </a:spcBef>
              <a:spcAft>
                <a:spcPts val="600"/>
              </a:spcAft>
              <a:buClr>
                <a:srgbClr val="3370FF"/>
              </a:buClr>
              <a:buFont typeface="Times New Roman" panose="02020603050405020304"/>
              <a:buNone/>
            </a:pPr>
            <a:r>
              <a:rPr lang="zh-CN" altLang="en-US" sz="2800">
                <a:latin typeface="宋体" panose="02010600030101010101" pitchFamily="2" charset="-122"/>
                <a:ea typeface="宋体" panose="02010600030101010101" pitchFamily="2" charset="-122"/>
                <a:cs typeface="宋体" panose="02010600030101010101" pitchFamily="2" charset="-122"/>
              </a:rPr>
              <a:t>体现远程配合的价值，说明“协同”不一定需要面对面。及时、精准的信息传递与高效执行，同样能完成目标，凸显沟通与信任的重要性。</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userDrawn="1"/>
        </p:nvPicPr>
        <p:blipFill>
          <a:blip r:embed="rId6"/>
          <a:stretch>
            <a:fillRect/>
          </a:stretch>
        </p:blipFill>
        <p:spPr>
          <a:xfrm>
            <a:off x="11477625" y="92075"/>
            <a:ext cx="608013" cy="642938"/>
          </a:xfrm>
          <a:prstGeom prst="rect">
            <a:avLst/>
          </a:prstGeom>
          <a:noFill/>
          <a:ln w="9525">
            <a:noFill/>
          </a:ln>
        </p:spPr>
      </p:pic>
    </p:spTree>
    <p:custDataLst>
      <p:tags r:id="rId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360"/>
                                          </p:val>
                                        </p:tav>
                                        <p:tav tm="100000">
                                          <p:val>
                                            <p:fltVal val="0"/>
                                          </p:val>
                                        </p:tav>
                                      </p:tavLst>
                                    </p:anim>
                                    <p:animEffect transition="in" filter="fade">
                                      <p:cBhvr>
                                        <p:cTn id="24" dur="500"/>
                                        <p:tgtEl>
                                          <p:spTgt spid="10"/>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 calcmode="lin" valueType="num">
                                      <p:cBhvr>
                                        <p:cTn id="29" dur="500" fill="hold"/>
                                        <p:tgtEl>
                                          <p:spTgt spid="11"/>
                                        </p:tgtEl>
                                        <p:attrNameLst>
                                          <p:attrName>style.rotation</p:attrName>
                                        </p:attrNameLst>
                                      </p:cBhvr>
                                      <p:tavLst>
                                        <p:tav tm="0">
                                          <p:val>
                                            <p:fltVal val="360"/>
                                          </p:val>
                                        </p:tav>
                                        <p:tav tm="100000">
                                          <p:val>
                                            <p:fltVal val="0"/>
                                          </p:val>
                                        </p:tav>
                                      </p:tavLst>
                                    </p:anim>
                                    <p:animEffect transition="in" filter="fade">
                                      <p:cBhvr>
                                        <p:cTn id="30" dur="500"/>
                                        <p:tgtEl>
                                          <p:spTgt spid="11"/>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 calcmode="lin" valueType="num">
                                      <p:cBhvr>
                                        <p:cTn id="43" dur="500" fill="hold"/>
                                        <p:tgtEl>
                                          <p:spTgt spid="13"/>
                                        </p:tgtEl>
                                        <p:attrNameLst>
                                          <p:attrName>style.rotation</p:attrName>
                                        </p:attrNameLst>
                                      </p:cBhvr>
                                      <p:tavLst>
                                        <p:tav tm="0">
                                          <p:val>
                                            <p:fltVal val="360"/>
                                          </p:val>
                                        </p:tav>
                                        <p:tav tm="100000">
                                          <p:val>
                                            <p:fltVal val="0"/>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 calcmode="lin" valueType="num">
                                      <p:cBhvr>
                                        <p:cTn id="51" dur="500" fill="hold"/>
                                        <p:tgtEl>
                                          <p:spTgt spid="14"/>
                                        </p:tgtEl>
                                        <p:attrNameLst>
                                          <p:attrName>style.rotation</p:attrName>
                                        </p:attrNameLst>
                                      </p:cBhvr>
                                      <p:tavLst>
                                        <p:tav tm="0">
                                          <p:val>
                                            <p:fltVal val="360"/>
                                          </p:val>
                                        </p:tav>
                                        <p:tav tm="100000">
                                          <p:val>
                                            <p:fltVal val="0"/>
                                          </p:val>
                                        </p:tav>
                                      </p:tavLst>
                                    </p:anim>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 calcmode="lin" valueType="num">
                                      <p:cBhvr>
                                        <p:cTn id="59" dur="500" fill="hold"/>
                                        <p:tgtEl>
                                          <p:spTgt spid="15"/>
                                        </p:tgtEl>
                                        <p:attrNameLst>
                                          <p:attrName>style.rotation</p:attrName>
                                        </p:attrNameLst>
                                      </p:cBhvr>
                                      <p:tavLst>
                                        <p:tav tm="0">
                                          <p:val>
                                            <p:fltVal val="360"/>
                                          </p:val>
                                        </p:tav>
                                        <p:tav tm="100000">
                                          <p:val>
                                            <p:fltVal val="0"/>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1" grpId="0" bldLvl="0" animBg="1"/>
      <p:bldP spid="12" grpId="0" bldLvl="0" animBg="1"/>
      <p:bldP spid="10" grpId="1" animBg="1"/>
      <p:bldP spid="11" grpId="1" animBg="1"/>
      <p:bldP spid="12" grpId="1" animBg="1"/>
      <p:bldP spid="13" grpId="0"/>
      <p:bldP spid="13" grpId="1"/>
      <p:bldP spid="14" grpId="0"/>
      <p:bldP spid="14" grpId="1"/>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10"/>
            </p:custDataLst>
          </p:nvPr>
        </p:nvGrpSpPr>
        <p:grpSpPr>
          <a:xfrm>
            <a:off x="3168650" y="2621915"/>
            <a:ext cx="5760720" cy="645160"/>
            <a:chOff x="5784" y="1270"/>
            <a:chExt cx="6672" cy="1016"/>
          </a:xfrm>
        </p:grpSpPr>
        <p:sp>
          <p:nvSpPr>
            <p:cNvPr id="55" name="缺角矩形 54"/>
            <p:cNvSpPr/>
            <p:nvPr>
              <p:custDataLst>
                <p:tags r:id="rId11"/>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2"/>
              </p:custDataLst>
            </p:nvPr>
          </p:nvSpPr>
          <p:spPr>
            <a:xfrm>
              <a:off x="6236" y="1270"/>
              <a:ext cx="5977" cy="1016"/>
            </a:xfrm>
            <a:prstGeom prst="rect">
              <a:avLst/>
            </a:prstGeom>
            <a:noFill/>
          </p:spPr>
          <p:txBody>
            <a:bodyPr wrap="square" rtlCol="0">
              <a:spAutoFit/>
            </a:bodyPr>
            <a:lstStyle/>
            <a:p>
              <a:pPr algn="ctr"/>
              <a:r>
                <a:rPr lang="zh-CN" altLang="en-US" sz="3600">
                  <a:latin typeface="华文行楷" panose="02010800040101010101" charset="-122"/>
                  <a:ea typeface="华文行楷" panose="02010800040101010101" charset="-122"/>
                  <a:sym typeface="+mn-ea"/>
                </a:rPr>
                <a:t>作品赏析</a:t>
              </a:r>
              <a:endParaRPr lang="zh-CN" altLang="en-US" sz="3600">
                <a:latin typeface="华文行楷" panose="02010800040101010101" charset="-122"/>
                <a:ea typeface="华文行楷" panose="02010800040101010101" charset="-122"/>
                <a:sym typeface="+mn-ea"/>
              </a:endParaRPr>
            </a:p>
          </p:txBody>
        </p:sp>
      </p:grpSp>
      <p:pic>
        <p:nvPicPr>
          <p:cNvPr id="3" name="图片 2" descr="t0433346aa3e0e56805"/>
          <p:cNvPicPr>
            <a:picLocks noChangeAspect="1"/>
          </p:cNvPicPr>
          <p:nvPr/>
        </p:nvPicPr>
        <p:blipFill>
          <a:blip r:embed="rId13"/>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4"/>
          <a:stretch>
            <a:fillRect/>
          </a:stretch>
        </p:blipFill>
        <p:spPr>
          <a:xfrm>
            <a:off x="9918065" y="370205"/>
            <a:ext cx="1932940" cy="1666875"/>
          </a:xfrm>
          <a:prstGeom prst="rect">
            <a:avLst/>
          </a:prstGeom>
        </p:spPr>
      </p:pic>
      <p:pic>
        <p:nvPicPr>
          <p:cNvPr id="15" name="图片 14"/>
          <p:cNvPicPr>
            <a:picLocks noChangeAspect="1"/>
          </p:cNvPicPr>
          <p:nvPr/>
        </p:nvPicPr>
        <p:blipFill>
          <a:blip r:embed="rId15"/>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5"/>
          <a:srcRect b="8292"/>
          <a:stretch>
            <a:fillRect/>
          </a:stretch>
        </p:blipFill>
        <p:spPr>
          <a:xfrm flipH="1">
            <a:off x="180975" y="39370"/>
            <a:ext cx="2175510" cy="2261235"/>
          </a:xfrm>
          <a:prstGeom prst="rect">
            <a:avLst/>
          </a:prstGeom>
        </p:spPr>
      </p:pic>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29583 0.0037963 " pathEditMode="relative" rAng="0" ptsTypes="">
                                      <p:cBhvr>
                                        <p:cTn id="14" dur="2000" fill="hold"/>
                                        <p:tgtEl>
                                          <p:spTgt spid="9"/>
                                        </p:tgtEl>
                                        <p:attrNameLst>
                                          <p:attrName>ppt_x</p:attrName>
                                          <p:attrName>ppt_y</p:attrName>
                                        </p:attrNameLst>
                                      </p:cBhvr>
                                      <p:rCtr x="113" y="2"/>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76860"/>
            <a:ext cx="11622405" cy="6360795"/>
          </a:xfrm>
          <a:prstGeom prst="rect">
            <a:avLst/>
          </a:prstGeom>
        </p:spPr>
      </p:pic>
      <p:sp>
        <p:nvSpPr>
          <p:cNvPr id="3" name="文本框 2"/>
          <p:cNvSpPr txBox="1"/>
          <p:nvPr/>
        </p:nvSpPr>
        <p:spPr>
          <a:xfrm>
            <a:off x="3385820" y="715645"/>
            <a:ext cx="8517890" cy="5922010"/>
          </a:xfrm>
          <a:prstGeom prst="rect">
            <a:avLst/>
          </a:prstGeom>
        </p:spPr>
        <p:txBody>
          <a:bodyPr wrap="square">
            <a:noAutofit/>
          </a:bodyPr>
          <a:p>
            <a:pPr marL="0" indent="0" algn="just"/>
            <a:r>
              <a:rPr lang="en-US" altLang="zh-CN" b="0" i="0">
                <a:latin typeface="ui-sans-serif"/>
                <a:ea typeface="ui-sans-serif"/>
              </a:rPr>
              <a:t>   </a:t>
            </a:r>
            <a:r>
              <a:rPr lang="en-US" altLang="zh-CN" sz="2000" b="0" i="0">
                <a:latin typeface="ui-sans-serif"/>
                <a:ea typeface="ui-sans-serif"/>
              </a:rPr>
              <a:t>  </a:t>
            </a:r>
            <a:r>
              <a:rPr lang="en-US" altLang="zh-CN" sz="2000" b="0" i="1">
                <a:solidFill>
                  <a:schemeClr val="tx1"/>
                </a:solidFill>
                <a:latin typeface="Times New Roman" panose="02020603050405020304" charset="0"/>
                <a:ea typeface="ui-sans-serif"/>
                <a:cs typeface="Times New Roman" panose="02020603050405020304" charset="0"/>
              </a:rPr>
              <a:t>After checking the route to the farm, we set off with a bag of treats. </a:t>
            </a:r>
            <a:r>
              <a:rPr lang="en-US" altLang="zh-CN" sz="2000" b="0" i="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charset="0"/>
                <a:ea typeface="ui-sans-serif"/>
                <a:cs typeface="Times New Roman" panose="02020603050405020304" charset="0"/>
              </a:rPr>
              <a:t>I called the farmer to confirm the final turn,</a:t>
            </a:r>
            <a:r>
              <a:rPr lang="en-US" altLang="zh-CN" sz="2000" b="0" i="0">
                <a:solidFill>
                  <a:schemeClr val="tx1"/>
                </a:solidFill>
                <a:latin typeface="Times New Roman" panose="02020603050405020304" charset="0"/>
                <a:ea typeface="ui-sans-serif"/>
                <a:cs typeface="Times New Roman" panose="02020603050405020304" charset="0"/>
              </a:rPr>
              <a:t> and he laughed, </a:t>
            </a:r>
            <a:r>
              <a:rPr lang="en-US" altLang="zh-CN" sz="2000" b="0" i="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ea typeface="ui-sans-serif"/>
                <a:cs typeface="Times New Roman" panose="02020603050405020304" charset="0"/>
              </a:rPr>
              <a:t>“Kevin loves kids’ chatter—keep Ella talking, and he’ll follow!”</a:t>
            </a:r>
            <a:r>
              <a:rPr lang="en-US" altLang="zh-CN" sz="2000" b="0" i="0">
                <a:solidFill>
                  <a:schemeClr val="tx1"/>
                </a:solidFill>
                <a:latin typeface="Times New Roman" panose="02020603050405020304" charset="0"/>
                <a:ea typeface="ui-sans-serif"/>
                <a:cs typeface="Times New Roman" panose="02020603050405020304" charset="0"/>
              </a:rPr>
              <a:t> </a:t>
            </a:r>
            <a:r>
              <a:rPr lang="en-US" altLang="zh-CN" sz="2000" b="0" i="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charset="0"/>
                <a:ea typeface="ui-sans-serif"/>
                <a:cs typeface="Times New Roman" panose="02020603050405020304" charset="0"/>
              </a:rPr>
              <a:t>Ella</a:t>
            </a:r>
            <a:r>
              <a:rPr lang="en-US" altLang="zh-CN" sz="200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charset="0"/>
                <a:ea typeface="等线" panose="02010600030101010101" charset="-122"/>
                <a:cs typeface="Times New Roman" panose="02020603050405020304" charset="0"/>
                <a:sym typeface="+mn-ea"/>
              </a:rPr>
              <a:t> took his advice, </a:t>
            </a:r>
            <a:r>
              <a:rPr lang="en-US" altLang="zh-CN" sz="2000" b="0" i="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charset="0"/>
                <a:ea typeface="ui-sans-serif"/>
                <a:cs typeface="Times New Roman" panose="02020603050405020304" charset="0"/>
              </a:rPr>
              <a:t>chatt</a:t>
            </a:r>
            <a:r>
              <a:rPr lang="en-US" altLang="zh-CN" sz="200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charset="0"/>
                <a:ea typeface="等线" panose="02010600030101010101" charset="-122"/>
                <a:cs typeface="Times New Roman" panose="02020603050405020304" charset="0"/>
                <a:sym typeface="+mn-ea"/>
              </a:rPr>
              <a:t>er</a:t>
            </a:r>
            <a:r>
              <a:rPr lang="en-US" altLang="zh-CN" sz="2000" b="0" i="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charset="0"/>
                <a:ea typeface="ui-sans-serif"/>
                <a:cs typeface="Times New Roman" panose="02020603050405020304" charset="0"/>
              </a:rPr>
              <a:t>ing nonstop about a variety of interesting things.</a:t>
            </a:r>
            <a:r>
              <a:rPr lang="en-US" altLang="zh-CN" sz="2000" b="0" i="0">
                <a:solidFill>
                  <a:schemeClr val="tx1"/>
                </a:solidFill>
                <a:latin typeface="Times New Roman" panose="02020603050405020304" charset="0"/>
                <a:ea typeface="ui-sans-serif"/>
                <a:cs typeface="Times New Roman" panose="02020603050405020304" charset="0"/>
              </a:rPr>
              <a:t>  Kevin seemed fully absorbed, </a:t>
            </a:r>
            <a:r>
              <a:rPr lang="en-US" altLang="zh-CN" sz="2000">
                <a:latin typeface="Times New Roman" panose="02020603050405020304" charset="0"/>
                <a:ea typeface="ui-sans-serif"/>
                <a:cs typeface="Times New Roman" panose="02020603050405020304" charset="0"/>
                <a:sym typeface="+mn-ea"/>
              </a:rPr>
              <a:t>and </a:t>
            </a:r>
            <a:r>
              <a:rPr lang="en-US" altLang="zh-CN" sz="2000" b="0" i="0">
                <a:solidFill>
                  <a:schemeClr val="tx1"/>
                </a:solidFill>
                <a:latin typeface="Times New Roman" panose="02020603050405020304" charset="0"/>
                <a:ea typeface="ui-sans-serif"/>
                <a:cs typeface="Times New Roman" panose="02020603050405020304" charset="0"/>
              </a:rPr>
              <a:t>his ears stood upright, as if hanging on her every word. </a:t>
            </a:r>
            <a:r>
              <a:rPr lang="en-US" altLang="zh-CN" sz="2000" b="0" i="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charset="0"/>
                <a:ea typeface="ui-sans-serif"/>
                <a:cs typeface="Times New Roman" panose="02020603050405020304" charset="0"/>
              </a:rPr>
              <a:t>Whenever he slowed, Ella handed him an Oreo</a:t>
            </a:r>
            <a:r>
              <a:rPr lang="en-US" altLang="zh-CN" sz="2000" b="0" i="0">
                <a:solidFill>
                  <a:schemeClr val="tx1"/>
                </a:solidFill>
                <a:latin typeface="Times New Roman" panose="02020603050405020304" charset="0"/>
                <a:ea typeface="ui-sans-serif"/>
                <a:cs typeface="Times New Roman" panose="02020603050405020304" charset="0"/>
              </a:rPr>
              <a:t>, which he wolfed up quickly. Before we knew it, the farm gate came into view. To reward Kevin for walking so well, Ella reached into the bag for a cookie—only to find the bag surprisingly light. She shook it and looked inside, and we all finally caught sight of the single Oreo lying at the bottom.      </a:t>
            </a:r>
            <a:endParaRPr lang="en-US" altLang="zh-CN" sz="2000" b="0" i="0">
              <a:solidFill>
                <a:schemeClr val="tx1"/>
              </a:solidFill>
              <a:latin typeface="Times New Roman" panose="02020603050405020304" charset="0"/>
              <a:ea typeface="ui-sans-serif"/>
              <a:cs typeface="Times New Roman" panose="02020603050405020304" charset="0"/>
            </a:endParaRPr>
          </a:p>
          <a:p>
            <a:pPr marL="0" indent="0" algn="just"/>
            <a:r>
              <a:rPr lang="en-US" altLang="zh-CN" sz="2000" b="0" i="0">
                <a:solidFill>
                  <a:schemeClr val="tx1"/>
                </a:solidFill>
                <a:latin typeface="Times New Roman" panose="02020603050405020304" charset="0"/>
                <a:ea typeface="ui-sans-serif"/>
                <a:cs typeface="Times New Roman" panose="02020603050405020304" charset="0"/>
              </a:rPr>
              <a:t>      </a:t>
            </a:r>
            <a:r>
              <a:rPr lang="en-US" altLang="zh-CN" sz="2000" i="1">
                <a:latin typeface="Times New Roman" panose="02020603050405020304" charset="0"/>
                <a:ea typeface="等线" panose="02010600030101010101" charset="-122"/>
                <a:cs typeface="Times New Roman" panose="02020603050405020304" charset="0"/>
                <a:sym typeface="+mn-ea"/>
              </a:rPr>
              <a:t>Suddenly, we realized there was only one Oreo left and it was impossible to find more food.</a:t>
            </a:r>
            <a:r>
              <a:rPr lang="en-US" altLang="zh-CN" sz="2000">
                <a:latin typeface="Times New Roman" panose="02020603050405020304" charset="0"/>
                <a:ea typeface="等线" panose="02010600030101010101" charset="-122"/>
                <a:cs typeface="Times New Roman" panose="02020603050405020304" charset="0"/>
                <a:sym typeface="+mn-ea"/>
              </a:rPr>
              <a:t> </a:t>
            </a:r>
            <a:r>
              <a:rPr lang="en-US" altLang="zh-CN" sz="2000" b="0" i="0">
                <a:solidFill>
                  <a:schemeClr val="tx1"/>
                </a:solidFill>
                <a:latin typeface="Times New Roman" panose="02020603050405020304" charset="0"/>
                <a:ea typeface="ui-sans-serif"/>
                <a:cs typeface="Times New Roman" panose="02020603050405020304" charset="0"/>
              </a:rPr>
              <a:t> Sensing the shortage, Kevin nosed the bag with a confused noise,  refusing to move. We exchanged worried glances—Lindsey tried touching him softly, but he just rooted around it. </a:t>
            </a:r>
            <a:r>
              <a:rPr lang="en-US" altLang="zh-CN" sz="2000" b="0" i="0">
                <a:gradFill>
                  <a:gsLst>
                    <a:gs pos="50000">
                      <a:schemeClr val="accent6"/>
                    </a:gs>
                    <a:gs pos="0">
                      <a:schemeClr val="accent6">
                        <a:lumMod val="25000"/>
                        <a:lumOff val="75000"/>
                      </a:schemeClr>
                    </a:gs>
                    <a:gs pos="100000">
                      <a:schemeClr val="accent6">
                        <a:lumMod val="85000"/>
                      </a:schemeClr>
                    </a:gs>
                  </a:gsLst>
                  <a:lin ang="5400000" scaled="1"/>
                </a:gradFill>
                <a:latin typeface="Times New Roman" panose="02020603050405020304" charset="0"/>
                <a:ea typeface="ui-sans-serif"/>
                <a:cs typeface="Times New Roman" panose="02020603050405020304" charset="0"/>
              </a:rPr>
              <a:t>I called the farmer</a:t>
            </a:r>
            <a:r>
              <a:rPr lang="en-US" altLang="zh-CN" sz="2000" b="0" i="0">
                <a:solidFill>
                  <a:schemeClr val="tx1"/>
                </a:solidFill>
                <a:latin typeface="Times New Roman" panose="02020603050405020304" charset="0"/>
                <a:ea typeface="ui-sans-serif"/>
                <a:cs typeface="Times New Roman" panose="02020603050405020304" charset="0"/>
              </a:rPr>
              <a:t>, who chuckled, </a:t>
            </a:r>
            <a:r>
              <a:rPr lang="en-US" altLang="zh-CN" sz="2000" b="0" i="0">
                <a:solidFill>
                  <a:srgbClr val="00B0F0"/>
                </a:solidFill>
                <a:latin typeface="Times New Roman" panose="02020603050405020304" charset="0"/>
                <a:ea typeface="ui-sans-serif"/>
                <a:cs typeface="Times New Roman" panose="02020603050405020304" charset="0"/>
              </a:rPr>
              <a:t>“Kevin loves chasing! Wave something small, and he’ll follow.”</a:t>
            </a:r>
            <a:r>
              <a:rPr lang="en-US" altLang="zh-CN" sz="2000" b="0" i="0">
                <a:solidFill>
                  <a:schemeClr val="tx1"/>
                </a:solidFill>
                <a:latin typeface="Times New Roman" panose="02020603050405020304" charset="0"/>
                <a:ea typeface="ui-sans-serif"/>
                <a:cs typeface="Times New Roman" panose="02020603050405020304" charset="0"/>
              </a:rPr>
              <a:t> </a:t>
            </a:r>
            <a:r>
              <a:rPr lang="en-US" altLang="zh-CN" sz="2000" b="0" i="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charset="0"/>
                <a:ea typeface="ui-sans-serif"/>
                <a:cs typeface="Times New Roman" panose="02020603050405020304" charset="0"/>
              </a:rPr>
              <a:t>Hearing this, Ella pulled an Oreo wrapper from her pocket  , waving it gently at him.</a:t>
            </a:r>
            <a:r>
              <a:rPr lang="en-US" altLang="zh-CN" sz="2000" b="0" i="0">
                <a:solidFill>
                  <a:schemeClr val="tx1"/>
                </a:solidFill>
                <a:latin typeface="Times New Roman" panose="02020603050405020304" charset="0"/>
                <a:ea typeface="ui-sans-serif"/>
                <a:cs typeface="Times New Roman" panose="02020603050405020304" charset="0"/>
              </a:rPr>
              <a:t> The familiar smell grabbed his attention—he came alive, nosing curiously. </a:t>
            </a:r>
            <a:r>
              <a:rPr lang="en-US" altLang="zh-CN" sz="2000" b="0" i="0">
                <a:gradFill>
                  <a:gsLst>
                    <a:gs pos="50000">
                      <a:schemeClr val="accent3"/>
                    </a:gs>
                    <a:gs pos="0">
                      <a:schemeClr val="accent3">
                        <a:lumMod val="25000"/>
                        <a:lumOff val="75000"/>
                      </a:schemeClr>
                    </a:gs>
                    <a:gs pos="100000">
                      <a:schemeClr val="accent3">
                        <a:lumMod val="85000"/>
                      </a:schemeClr>
                    </a:gs>
                  </a:gsLst>
                  <a:lin ang="5400000" scaled="1"/>
                </a:gradFill>
                <a:latin typeface="Times New Roman" panose="02020603050405020304" charset="0"/>
                <a:ea typeface="ui-sans-serif"/>
                <a:cs typeface="Times New Roman" panose="02020603050405020304" charset="0"/>
              </a:rPr>
              <a:t>Ella threw it toward the gate</a:t>
            </a:r>
            <a:r>
              <a:rPr lang="en-US" altLang="zh-CN" sz="2000" b="0" i="0">
                <a:solidFill>
                  <a:schemeClr val="tx1"/>
                </a:solidFill>
                <a:latin typeface="Times New Roman" panose="02020603050405020304" charset="0"/>
                <a:ea typeface="ui-sans-serif"/>
                <a:cs typeface="Times New Roman" panose="02020603050405020304" charset="0"/>
              </a:rPr>
              <a:t>, and Kevin rushed after it. At the pen, </a:t>
            </a:r>
            <a:r>
              <a:rPr lang="en-US" altLang="zh-CN" sz="2000">
                <a:solidFill>
                  <a:schemeClr val="tx1"/>
                </a:solidFill>
                <a:latin typeface="Times New Roman" panose="02020603050405020304" charset="0"/>
                <a:ea typeface="ui-sans-serif"/>
                <a:cs typeface="Times New Roman" panose="02020603050405020304" charset="0"/>
                <a:sym typeface="+mn-ea"/>
              </a:rPr>
              <a:t>Ella</a:t>
            </a:r>
            <a:r>
              <a:rPr lang="en-US" altLang="zh-CN" sz="2000" b="0" i="0">
                <a:solidFill>
                  <a:schemeClr val="tx1"/>
                </a:solidFill>
                <a:latin typeface="Times New Roman" panose="02020603050405020304" charset="0"/>
                <a:ea typeface="ui-sans-serif"/>
                <a:cs typeface="Times New Roman" panose="02020603050405020304" charset="0"/>
              </a:rPr>
              <a:t> held out the last Oreo. He wolfed it down, nosed her gratefully, then walked inside. We sighed with relief—thanks to the farmer’s tip and our teamwork, we’d safely brought the sweet pig home.</a:t>
            </a:r>
            <a:endParaRPr lang="en-US" altLang="zh-CN" sz="2000" b="0" i="0">
              <a:solidFill>
                <a:schemeClr val="tx1"/>
              </a:solidFill>
              <a:latin typeface="Times New Roman" panose="02020603050405020304" charset="0"/>
              <a:ea typeface="ui-sans-serif"/>
              <a:cs typeface="Times New Roman" panose="02020603050405020304" charset="0"/>
            </a:endParaRPr>
          </a:p>
        </p:txBody>
      </p:sp>
      <p:sp>
        <p:nvSpPr>
          <p:cNvPr id="4" name="圆角矩形 3"/>
          <p:cNvSpPr/>
          <p:nvPr/>
        </p:nvSpPr>
        <p:spPr>
          <a:xfrm>
            <a:off x="3252470" y="123825"/>
            <a:ext cx="5978525" cy="48641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远程协助：我们一家</a:t>
            </a:r>
            <a:r>
              <a:rPr lang="en-US" altLang="zh-CN" sz="3200">
                <a:solidFill>
                  <a:srgbClr val="FF0000"/>
                </a:solidFill>
                <a:latin typeface="宋体" panose="02010600030101010101" pitchFamily="2" charset="-122"/>
                <a:ea typeface="宋体" panose="02010600030101010101" pitchFamily="2" charset="-122"/>
              </a:rPr>
              <a:t>+</a:t>
            </a:r>
            <a:r>
              <a:rPr lang="zh-CN" altLang="en-US" sz="3200">
                <a:solidFill>
                  <a:srgbClr val="FF0000"/>
                </a:solidFill>
                <a:latin typeface="宋体" panose="02010600030101010101" pitchFamily="2" charset="-122"/>
                <a:ea typeface="宋体" panose="02010600030101010101" pitchFamily="2" charset="-122"/>
              </a:rPr>
              <a:t>农场主</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2"/>
          <a:srcRect r="13264"/>
          <a:stretch>
            <a:fillRect/>
          </a:stretch>
        </p:blipFill>
        <p:spPr>
          <a:xfrm>
            <a:off x="281305" y="3850005"/>
            <a:ext cx="3020695" cy="2787650"/>
          </a:xfrm>
          <a:prstGeom prst="rect">
            <a:avLst/>
          </a:prstGeom>
        </p:spPr>
      </p:pic>
      <p:pic>
        <p:nvPicPr>
          <p:cNvPr id="9" name="图片 8"/>
          <p:cNvPicPr>
            <a:picLocks noChangeAspect="1"/>
          </p:cNvPicPr>
          <p:nvPr/>
        </p:nvPicPr>
        <p:blipFill>
          <a:blip r:embed="rId3"/>
          <a:srcRect l="7483" r="14455"/>
          <a:stretch>
            <a:fillRect/>
          </a:stretch>
        </p:blipFill>
        <p:spPr>
          <a:xfrm>
            <a:off x="281305" y="848360"/>
            <a:ext cx="3020695" cy="2874010"/>
          </a:xfrm>
          <a:prstGeom prst="rect">
            <a:avLst/>
          </a:prstGeom>
        </p:spPr>
      </p:pic>
      <p:sp>
        <p:nvSpPr>
          <p:cNvPr id="10" name="圆角矩形 9"/>
          <p:cNvSpPr/>
          <p:nvPr/>
        </p:nvSpPr>
        <p:spPr>
          <a:xfrm>
            <a:off x="234950" y="123825"/>
            <a:ext cx="3067050" cy="5035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solidFill>
                  <a:schemeClr val="tx1"/>
                </a:solidFill>
                <a:latin typeface="宋体" panose="02010600030101010101" pitchFamily="2" charset="-122"/>
                <a:ea typeface="宋体" panose="02010600030101010101" pitchFamily="2" charset="-122"/>
              </a:rPr>
              <a:t>红色为</a:t>
            </a:r>
            <a:r>
              <a:rPr lang="en-US" altLang="zh-CN" sz="2400">
                <a:solidFill>
                  <a:schemeClr val="tx1"/>
                </a:solidFill>
                <a:latin typeface="宋体" panose="02010600030101010101" pitchFamily="2" charset="-122"/>
                <a:ea typeface="宋体" panose="02010600030101010101" pitchFamily="2" charset="-122"/>
              </a:rPr>
              <a:t>“</a:t>
            </a:r>
            <a:r>
              <a:rPr lang="zh-CN" altLang="en-US" sz="2400">
                <a:solidFill>
                  <a:schemeClr val="tx1"/>
                </a:solidFill>
                <a:latin typeface="宋体" panose="02010600030101010101" pitchFamily="2" charset="-122"/>
                <a:ea typeface="宋体" panose="02010600030101010101" pitchFamily="2" charset="-122"/>
              </a:rPr>
              <a:t>我</a:t>
            </a:r>
            <a:r>
              <a:rPr lang="en-US" altLang="zh-CN" sz="2400">
                <a:solidFill>
                  <a:schemeClr val="tx1"/>
                </a:solidFill>
                <a:latin typeface="宋体" panose="02010600030101010101" pitchFamily="2" charset="-122"/>
                <a:ea typeface="宋体" panose="02010600030101010101" pitchFamily="2" charset="-122"/>
              </a:rPr>
              <a:t>”</a:t>
            </a:r>
            <a:r>
              <a:rPr lang="zh-CN" altLang="en-US" sz="2400">
                <a:solidFill>
                  <a:schemeClr val="tx1"/>
                </a:solidFill>
                <a:latin typeface="宋体" panose="02010600030101010101" pitchFamily="2" charset="-122"/>
                <a:ea typeface="宋体" panose="02010600030101010101" pitchFamily="2" charset="-122"/>
              </a:rPr>
              <a:t>求助</a:t>
            </a:r>
            <a:endParaRPr lang="zh-CN" altLang="en-US" sz="2400">
              <a:solidFill>
                <a:schemeClr val="tx1"/>
              </a:solidFill>
              <a:latin typeface="宋体" panose="02010600030101010101" pitchFamily="2" charset="-122"/>
              <a:ea typeface="宋体" panose="02010600030101010101" pitchFamily="2" charset="-122"/>
            </a:endParaRPr>
          </a:p>
        </p:txBody>
      </p:sp>
      <p:sp>
        <p:nvSpPr>
          <p:cNvPr id="11" name="圆角矩形 10"/>
          <p:cNvSpPr/>
          <p:nvPr/>
        </p:nvSpPr>
        <p:spPr>
          <a:xfrm>
            <a:off x="3674745" y="97790"/>
            <a:ext cx="4563745" cy="52959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solidFill>
                  <a:schemeClr val="tx1"/>
                </a:solidFill>
                <a:latin typeface="宋体" panose="02010600030101010101" pitchFamily="2" charset="-122"/>
                <a:ea typeface="宋体" panose="02010600030101010101" pitchFamily="2" charset="-122"/>
              </a:rPr>
              <a:t>蓝色为农场主支招</a:t>
            </a:r>
            <a:endParaRPr lang="zh-CN" altLang="en-US" sz="2400">
              <a:solidFill>
                <a:schemeClr val="tx1"/>
              </a:solidFill>
              <a:latin typeface="宋体" panose="02010600030101010101" pitchFamily="2" charset="-122"/>
              <a:ea typeface="宋体" panose="02010600030101010101" pitchFamily="2" charset="-122"/>
            </a:endParaRPr>
          </a:p>
        </p:txBody>
      </p:sp>
      <p:sp>
        <p:nvSpPr>
          <p:cNvPr id="12" name="圆角矩形 11"/>
          <p:cNvSpPr/>
          <p:nvPr/>
        </p:nvSpPr>
        <p:spPr>
          <a:xfrm>
            <a:off x="8611870" y="97790"/>
            <a:ext cx="3192145" cy="52959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solidFill>
                  <a:schemeClr val="tx1"/>
                </a:solidFill>
                <a:latin typeface="宋体" panose="02010600030101010101" pitchFamily="2" charset="-122"/>
                <a:ea typeface="宋体" panose="02010600030101010101" pitchFamily="2" charset="-122"/>
              </a:rPr>
              <a:t>绿色为执行动作</a:t>
            </a:r>
            <a:endParaRPr lang="zh-CN" altLang="en-US" sz="2400">
              <a:solidFill>
                <a:schemeClr val="tx1"/>
              </a:solidFill>
              <a:latin typeface="宋体" panose="02010600030101010101" pitchFamily="2" charset="-122"/>
              <a:ea typeface="宋体" panose="02010600030101010101" pitchFamily="2" charset="-122"/>
            </a:endParaRPr>
          </a:p>
        </p:txBody>
      </p:sp>
      <p:sp>
        <p:nvSpPr>
          <p:cNvPr id="50" name="圆角矩形 49"/>
          <p:cNvSpPr/>
          <p:nvPr/>
        </p:nvSpPr>
        <p:spPr>
          <a:xfrm>
            <a:off x="334010" y="758825"/>
            <a:ext cx="11516360" cy="587883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圆角矩形 51"/>
          <p:cNvSpPr/>
          <p:nvPr/>
        </p:nvSpPr>
        <p:spPr>
          <a:xfrm>
            <a:off x="3211195" y="793750"/>
            <a:ext cx="5497195" cy="51689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从协同角度的亮点分析</a:t>
            </a:r>
            <a:endParaRPr lang="zh-CN" altLang="en-US" sz="28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3" name="圆角矩形 52"/>
          <p:cNvSpPr/>
          <p:nvPr/>
        </p:nvSpPr>
        <p:spPr>
          <a:xfrm>
            <a:off x="334010" y="1393190"/>
            <a:ext cx="11516360" cy="1177290"/>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三级协同闭环高效破局</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以两次远程互动为核心，形成</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我求助</a:t>
            </a:r>
            <a:r>
              <a:rPr lang="en-US"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农场主支招</a:t>
            </a:r>
            <a:r>
              <a:rPr lang="en-US"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执行</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的完美闭环，既验证了协同有效性，也成为推动情节的核心动力。</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6" name="圆角矩形 55"/>
          <p:cNvSpPr/>
          <p:nvPr/>
        </p:nvSpPr>
        <p:spPr>
          <a:xfrm>
            <a:off x="334010" y="2721610"/>
            <a:ext cx="11516360" cy="1128395"/>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跨空间与内部分工无缝融合</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：农场主远程支招，与现场</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我对接资源、</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Lindsey</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尝试安抚、</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Ella</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核心执行</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的分工形成互补，让外部专业经验有效落地，协同层次感强。</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8" name="圆角矩形 57"/>
          <p:cNvSpPr/>
          <p:nvPr/>
        </p:nvSpPr>
        <p:spPr>
          <a:xfrm>
            <a:off x="334010" y="3996690"/>
            <a:ext cx="11516360" cy="1116965"/>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跨物种协同升级为精准共情</a:t>
            </a:r>
            <a:r>
              <a:rPr lang="en-US" altLang="zh-CN"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基于</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的习性，实现</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专业经验</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物种习性</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个体分工适配</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的三重结合，带动</a:t>
            </a:r>
            <a:r>
              <a:rPr lang="en-US" altLang="zh-CN" sz="2400">
                <a:ln w="15875"/>
                <a:solidFill>
                  <a:schemeClr val="tx1"/>
                </a:solidFill>
                <a:effectLst/>
                <a:latin typeface="Times New Roman" panose="02020603050405020304" charset="0"/>
                <a:ea typeface="宋体" panose="02010600030101010101" pitchFamily="2" charset="-122"/>
                <a:cs typeface="Times New Roman" panose="02020603050405020304" charset="0"/>
                <a:sym typeface="+mn-ea"/>
              </a:rPr>
              <a:t>Kevin</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从拒绝到主动配合，形成人与动物的双向协同闭环。</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9" name="圆角矩形 58"/>
          <p:cNvSpPr/>
          <p:nvPr/>
        </p:nvSpPr>
        <p:spPr>
          <a:xfrm>
            <a:off x="334010" y="5260975"/>
            <a:ext cx="11516360" cy="1275715"/>
          </a:xfrm>
          <a:prstGeom prst="roundRect">
            <a:avLst/>
          </a:prstGeom>
          <a:gradFill>
            <a:gsLst>
              <a:gs pos="82000">
                <a:srgbClr val="B0EEF9"/>
              </a:gs>
              <a:gs pos="47000">
                <a:srgbClr val="FDC8F4"/>
              </a:gs>
              <a:gs pos="73000">
                <a:srgbClr val="B2FBB6"/>
              </a:gs>
              <a:gs pos="63000">
                <a:srgbClr val="F4FCB3"/>
              </a:gs>
              <a:gs pos="99000">
                <a:srgbClr val="E6B0FB"/>
              </a:gs>
            </a:gsLst>
            <a:path path="circle">
              <a:fillToRect t="100000" r="100000"/>
            </a:path>
            <a:tileRect l="-100000" b="-10000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协同递进升华情感内核：</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前期协同（聊天引导、投喂）更偏向</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工具性</a:t>
            </a:r>
            <a:r>
              <a:rPr lang="en-US" altLang="zh-CN"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，目的是顺利赶路；而后期协同（用包装纸引导、最后投喂）则融入了情感：让协同突破任务层面，升华人与动物的信任联结，增强主题感染力。</a:t>
            </a:r>
            <a:endParaRPr lang="zh-CN" altLang="en-US" sz="2400">
              <a:ln w="15875"/>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124" name="图片 6" descr="logo横版 png"/>
          <p:cNvPicPr>
            <a:picLocks noChangeAspect="1"/>
          </p:cNvPicPr>
          <p:nvPr userDrawn="1"/>
        </p:nvPicPr>
        <p:blipFill>
          <a:blip r:embed="rId4"/>
          <a:stretch>
            <a:fillRect/>
          </a:stretch>
        </p:blipFill>
        <p:spPr>
          <a:xfrm>
            <a:off x="11477625" y="92075"/>
            <a:ext cx="608013" cy="642938"/>
          </a:xfrm>
          <a:prstGeom prst="rect">
            <a:avLst/>
          </a:prstGeom>
          <a:noFill/>
          <a:ln w="9525">
            <a:noFill/>
          </a:ln>
        </p:spPr>
      </p:pic>
    </p:spTree>
    <p:custDataLst>
      <p:tags r:id="rId5"/>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360"/>
                                          </p:val>
                                        </p:tav>
                                        <p:tav tm="100000">
                                          <p:val>
                                            <p:fltVal val="0"/>
                                          </p:val>
                                        </p:tav>
                                      </p:tavLst>
                                    </p:anim>
                                    <p:animEffect transition="in" filter="fade">
                                      <p:cBhvr>
                                        <p:cTn id="24" dur="500"/>
                                        <p:tgtEl>
                                          <p:spTgt spid="9"/>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 calcmode="lin" valueType="num">
                                      <p:cBhvr>
                                        <p:cTn id="45" dur="500" fill="hold"/>
                                        <p:tgtEl>
                                          <p:spTgt spid="11"/>
                                        </p:tgtEl>
                                        <p:attrNameLst>
                                          <p:attrName>style.rotation</p:attrName>
                                        </p:attrNameLst>
                                      </p:cBhvr>
                                      <p:tavLst>
                                        <p:tav tm="0">
                                          <p:val>
                                            <p:fltVal val="360"/>
                                          </p:val>
                                        </p:tav>
                                        <p:tav tm="100000">
                                          <p:val>
                                            <p:fltVal val="0"/>
                                          </p:val>
                                        </p:tav>
                                      </p:tavLst>
                                    </p:anim>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 calcmode="lin" valueType="num">
                                      <p:cBhvr>
                                        <p:cTn id="53" dur="500" fill="hold"/>
                                        <p:tgtEl>
                                          <p:spTgt spid="12"/>
                                        </p:tgtEl>
                                        <p:attrNameLst>
                                          <p:attrName>style.rotation</p:attrName>
                                        </p:attrNameLst>
                                      </p:cBhvr>
                                      <p:tavLst>
                                        <p:tav tm="0">
                                          <p:val>
                                            <p:fltVal val="360"/>
                                          </p:val>
                                        </p:tav>
                                        <p:tav tm="100000">
                                          <p:val>
                                            <p:fltVal val="0"/>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500" fill="hold"/>
                                        <p:tgtEl>
                                          <p:spTgt spid="52"/>
                                        </p:tgtEl>
                                        <p:attrNameLst>
                                          <p:attrName>ppt_w</p:attrName>
                                        </p:attrNameLst>
                                      </p:cBhvr>
                                      <p:tavLst>
                                        <p:tav tm="0">
                                          <p:val>
                                            <p:fltVal val="0"/>
                                          </p:val>
                                        </p:tav>
                                        <p:tav tm="100000">
                                          <p:val>
                                            <p:strVal val="#ppt_w"/>
                                          </p:val>
                                        </p:tav>
                                      </p:tavLst>
                                    </p:anim>
                                    <p:anim calcmode="lin" valueType="num">
                                      <p:cBhvr>
                                        <p:cTn id="60" dur="500" fill="hold"/>
                                        <p:tgtEl>
                                          <p:spTgt spid="52"/>
                                        </p:tgtEl>
                                        <p:attrNameLst>
                                          <p:attrName>ppt_h</p:attrName>
                                        </p:attrNameLst>
                                      </p:cBhvr>
                                      <p:tavLst>
                                        <p:tav tm="0">
                                          <p:val>
                                            <p:fltVal val="0"/>
                                          </p:val>
                                        </p:tav>
                                        <p:tav tm="100000">
                                          <p:val>
                                            <p:strVal val="#ppt_h"/>
                                          </p:val>
                                        </p:tav>
                                      </p:tavLst>
                                    </p:anim>
                                    <p:anim calcmode="lin" valueType="num">
                                      <p:cBhvr>
                                        <p:cTn id="61" dur="500" fill="hold"/>
                                        <p:tgtEl>
                                          <p:spTgt spid="52"/>
                                        </p:tgtEl>
                                        <p:attrNameLst>
                                          <p:attrName>style.rotation</p:attrName>
                                        </p:attrNameLst>
                                      </p:cBhvr>
                                      <p:tavLst>
                                        <p:tav tm="0">
                                          <p:val>
                                            <p:fltVal val="360"/>
                                          </p:val>
                                        </p:tav>
                                        <p:tav tm="100000">
                                          <p:val>
                                            <p:fltVal val="0"/>
                                          </p:val>
                                        </p:tav>
                                      </p:tavLst>
                                    </p:anim>
                                    <p:animEffect transition="in" filter="fade">
                                      <p:cBhvr>
                                        <p:cTn id="62" dur="500"/>
                                        <p:tgtEl>
                                          <p:spTgt spid="52"/>
                                        </p:tgtEl>
                                      </p:cBhvr>
                                    </p:animEffect>
                                  </p:childTnLst>
                                </p:cTn>
                              </p:par>
                              <p:par>
                                <p:cTn id="63" presetID="49" presetClass="entr" presetSubtype="0" decel="10000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 calcmode="lin" valueType="num">
                                      <p:cBhvr>
                                        <p:cTn id="67" dur="500" fill="hold"/>
                                        <p:tgtEl>
                                          <p:spTgt spid="50"/>
                                        </p:tgtEl>
                                        <p:attrNameLst>
                                          <p:attrName>style.rotation</p:attrName>
                                        </p:attrNameLst>
                                      </p:cBhvr>
                                      <p:tavLst>
                                        <p:tav tm="0">
                                          <p:val>
                                            <p:fltVal val="360"/>
                                          </p:val>
                                        </p:tav>
                                        <p:tav tm="100000">
                                          <p:val>
                                            <p:fltVal val="0"/>
                                          </p:val>
                                        </p:tav>
                                      </p:tavLst>
                                    </p:anim>
                                    <p:animEffect transition="in" filter="fade">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3"/>
                                        </p:tgtEl>
                                        <p:attrNameLst>
                                          <p:attrName>style.visibility</p:attrName>
                                        </p:attrNameLst>
                                      </p:cBhvr>
                                      <p:to>
                                        <p:strVal val="visible"/>
                                      </p:to>
                                    </p:set>
                                    <p:anim calcmode="lin" valueType="num">
                                      <p:cBhvr>
                                        <p:cTn id="73" dur="500" fill="hold"/>
                                        <p:tgtEl>
                                          <p:spTgt spid="53"/>
                                        </p:tgtEl>
                                        <p:attrNameLst>
                                          <p:attrName>ppt_w</p:attrName>
                                        </p:attrNameLst>
                                      </p:cBhvr>
                                      <p:tavLst>
                                        <p:tav tm="0">
                                          <p:val>
                                            <p:fltVal val="0"/>
                                          </p:val>
                                        </p:tav>
                                        <p:tav tm="100000">
                                          <p:val>
                                            <p:strVal val="#ppt_w"/>
                                          </p:val>
                                        </p:tav>
                                      </p:tavLst>
                                    </p:anim>
                                    <p:anim calcmode="lin" valueType="num">
                                      <p:cBhvr>
                                        <p:cTn id="74" dur="500" fill="hold"/>
                                        <p:tgtEl>
                                          <p:spTgt spid="53"/>
                                        </p:tgtEl>
                                        <p:attrNameLst>
                                          <p:attrName>ppt_h</p:attrName>
                                        </p:attrNameLst>
                                      </p:cBhvr>
                                      <p:tavLst>
                                        <p:tav tm="0">
                                          <p:val>
                                            <p:fltVal val="0"/>
                                          </p:val>
                                        </p:tav>
                                        <p:tav tm="100000">
                                          <p:val>
                                            <p:strVal val="#ppt_h"/>
                                          </p:val>
                                        </p:tav>
                                      </p:tavLst>
                                    </p:anim>
                                    <p:anim calcmode="lin" valueType="num">
                                      <p:cBhvr>
                                        <p:cTn id="75" dur="500" fill="hold"/>
                                        <p:tgtEl>
                                          <p:spTgt spid="53"/>
                                        </p:tgtEl>
                                        <p:attrNameLst>
                                          <p:attrName>style.rotation</p:attrName>
                                        </p:attrNameLst>
                                      </p:cBhvr>
                                      <p:tavLst>
                                        <p:tav tm="0">
                                          <p:val>
                                            <p:fltVal val="360"/>
                                          </p:val>
                                        </p:tav>
                                        <p:tav tm="100000">
                                          <p:val>
                                            <p:fltVal val="0"/>
                                          </p:val>
                                        </p:tav>
                                      </p:tavLst>
                                    </p:anim>
                                    <p:animEffect transition="in" filter="fade">
                                      <p:cBhvr>
                                        <p:cTn id="76" dur="500"/>
                                        <p:tgtEl>
                                          <p:spTgt spid="53"/>
                                        </p:tgtEl>
                                      </p:cBhvr>
                                    </p:animEffect>
                                  </p:childTnLst>
                                </p:cTn>
                              </p:par>
                            </p:childTnLst>
                          </p:cTn>
                        </p:par>
                      </p:childTnLst>
                    </p:cTn>
                  </p:par>
                  <p:par>
                    <p:cTn id="77" fill="hold">
                      <p:stCondLst>
                        <p:cond delay="indefinite"/>
                      </p:stCondLst>
                      <p:childTnLst>
                        <p:par>
                          <p:cTn id="78" fill="hold">
                            <p:stCondLst>
                              <p:cond delay="0"/>
                            </p:stCondLst>
                            <p:childTnLst>
                              <p:par>
                                <p:cTn id="79" presetID="49" presetClass="entr" presetSubtype="0" decel="10000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 calcmode="lin" valueType="num">
                                      <p:cBhvr>
                                        <p:cTn id="81" dur="500" fill="hold"/>
                                        <p:tgtEl>
                                          <p:spTgt spid="56"/>
                                        </p:tgtEl>
                                        <p:attrNameLst>
                                          <p:attrName>ppt_w</p:attrName>
                                        </p:attrNameLst>
                                      </p:cBhvr>
                                      <p:tavLst>
                                        <p:tav tm="0">
                                          <p:val>
                                            <p:fltVal val="0"/>
                                          </p:val>
                                        </p:tav>
                                        <p:tav tm="100000">
                                          <p:val>
                                            <p:strVal val="#ppt_w"/>
                                          </p:val>
                                        </p:tav>
                                      </p:tavLst>
                                    </p:anim>
                                    <p:anim calcmode="lin" valueType="num">
                                      <p:cBhvr>
                                        <p:cTn id="82" dur="500" fill="hold"/>
                                        <p:tgtEl>
                                          <p:spTgt spid="56"/>
                                        </p:tgtEl>
                                        <p:attrNameLst>
                                          <p:attrName>ppt_h</p:attrName>
                                        </p:attrNameLst>
                                      </p:cBhvr>
                                      <p:tavLst>
                                        <p:tav tm="0">
                                          <p:val>
                                            <p:fltVal val="0"/>
                                          </p:val>
                                        </p:tav>
                                        <p:tav tm="100000">
                                          <p:val>
                                            <p:strVal val="#ppt_h"/>
                                          </p:val>
                                        </p:tav>
                                      </p:tavLst>
                                    </p:anim>
                                    <p:anim calcmode="lin" valueType="num">
                                      <p:cBhvr>
                                        <p:cTn id="83" dur="500" fill="hold"/>
                                        <p:tgtEl>
                                          <p:spTgt spid="56"/>
                                        </p:tgtEl>
                                        <p:attrNameLst>
                                          <p:attrName>style.rotation</p:attrName>
                                        </p:attrNameLst>
                                      </p:cBhvr>
                                      <p:tavLst>
                                        <p:tav tm="0">
                                          <p:val>
                                            <p:fltVal val="360"/>
                                          </p:val>
                                        </p:tav>
                                        <p:tav tm="100000">
                                          <p:val>
                                            <p:fltVal val="0"/>
                                          </p:val>
                                        </p:tav>
                                      </p:tavLst>
                                    </p:anim>
                                    <p:animEffect transition="in" filter="fade">
                                      <p:cBhvr>
                                        <p:cTn id="84" dur="500"/>
                                        <p:tgtEl>
                                          <p:spTgt spid="56"/>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grpId="0" nodeType="click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p:cTn id="89" dur="500" fill="hold"/>
                                        <p:tgtEl>
                                          <p:spTgt spid="58"/>
                                        </p:tgtEl>
                                        <p:attrNameLst>
                                          <p:attrName>ppt_w</p:attrName>
                                        </p:attrNameLst>
                                      </p:cBhvr>
                                      <p:tavLst>
                                        <p:tav tm="0">
                                          <p:val>
                                            <p:fltVal val="0"/>
                                          </p:val>
                                        </p:tav>
                                        <p:tav tm="100000">
                                          <p:val>
                                            <p:strVal val="#ppt_w"/>
                                          </p:val>
                                        </p:tav>
                                      </p:tavLst>
                                    </p:anim>
                                    <p:anim calcmode="lin" valueType="num">
                                      <p:cBhvr>
                                        <p:cTn id="90" dur="500" fill="hold"/>
                                        <p:tgtEl>
                                          <p:spTgt spid="58"/>
                                        </p:tgtEl>
                                        <p:attrNameLst>
                                          <p:attrName>ppt_h</p:attrName>
                                        </p:attrNameLst>
                                      </p:cBhvr>
                                      <p:tavLst>
                                        <p:tav tm="0">
                                          <p:val>
                                            <p:fltVal val="0"/>
                                          </p:val>
                                        </p:tav>
                                        <p:tav tm="100000">
                                          <p:val>
                                            <p:strVal val="#ppt_h"/>
                                          </p:val>
                                        </p:tav>
                                      </p:tavLst>
                                    </p:anim>
                                    <p:anim calcmode="lin" valueType="num">
                                      <p:cBhvr>
                                        <p:cTn id="91" dur="500" fill="hold"/>
                                        <p:tgtEl>
                                          <p:spTgt spid="58"/>
                                        </p:tgtEl>
                                        <p:attrNameLst>
                                          <p:attrName>style.rotation</p:attrName>
                                        </p:attrNameLst>
                                      </p:cBhvr>
                                      <p:tavLst>
                                        <p:tav tm="0">
                                          <p:val>
                                            <p:fltVal val="360"/>
                                          </p:val>
                                        </p:tav>
                                        <p:tav tm="100000">
                                          <p:val>
                                            <p:fltVal val="0"/>
                                          </p:val>
                                        </p:tav>
                                      </p:tavLst>
                                    </p:anim>
                                    <p:animEffect transition="in" filter="fade">
                                      <p:cBhvr>
                                        <p:cTn id="92" dur="500"/>
                                        <p:tgtEl>
                                          <p:spTgt spid="58"/>
                                        </p:tgtEl>
                                      </p:cBhvr>
                                    </p:animEffect>
                                  </p:childTnLst>
                                </p:cTn>
                              </p:par>
                            </p:childTnLst>
                          </p:cTn>
                        </p:par>
                      </p:childTnLst>
                    </p:cTn>
                  </p:par>
                  <p:par>
                    <p:cTn id="93" fill="hold">
                      <p:stCondLst>
                        <p:cond delay="indefinite"/>
                      </p:stCondLst>
                      <p:childTnLst>
                        <p:par>
                          <p:cTn id="94" fill="hold">
                            <p:stCondLst>
                              <p:cond delay="0"/>
                            </p:stCondLst>
                            <p:childTnLst>
                              <p:par>
                                <p:cTn id="95" presetID="49" presetClass="entr" presetSubtype="0" decel="100000" fill="hold" grpId="0" nodeType="click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p:cTn id="97" dur="500" fill="hold"/>
                                        <p:tgtEl>
                                          <p:spTgt spid="59"/>
                                        </p:tgtEl>
                                        <p:attrNameLst>
                                          <p:attrName>ppt_w</p:attrName>
                                        </p:attrNameLst>
                                      </p:cBhvr>
                                      <p:tavLst>
                                        <p:tav tm="0">
                                          <p:val>
                                            <p:fltVal val="0"/>
                                          </p:val>
                                        </p:tav>
                                        <p:tav tm="100000">
                                          <p:val>
                                            <p:strVal val="#ppt_w"/>
                                          </p:val>
                                        </p:tav>
                                      </p:tavLst>
                                    </p:anim>
                                    <p:anim calcmode="lin" valueType="num">
                                      <p:cBhvr>
                                        <p:cTn id="98" dur="500" fill="hold"/>
                                        <p:tgtEl>
                                          <p:spTgt spid="59"/>
                                        </p:tgtEl>
                                        <p:attrNameLst>
                                          <p:attrName>ppt_h</p:attrName>
                                        </p:attrNameLst>
                                      </p:cBhvr>
                                      <p:tavLst>
                                        <p:tav tm="0">
                                          <p:val>
                                            <p:fltVal val="0"/>
                                          </p:val>
                                        </p:tav>
                                        <p:tav tm="100000">
                                          <p:val>
                                            <p:strVal val="#ppt_h"/>
                                          </p:val>
                                        </p:tav>
                                      </p:tavLst>
                                    </p:anim>
                                    <p:anim calcmode="lin" valueType="num">
                                      <p:cBhvr>
                                        <p:cTn id="99" dur="500" fill="hold"/>
                                        <p:tgtEl>
                                          <p:spTgt spid="59"/>
                                        </p:tgtEl>
                                        <p:attrNameLst>
                                          <p:attrName>style.rotation</p:attrName>
                                        </p:attrNameLst>
                                      </p:cBhvr>
                                      <p:tavLst>
                                        <p:tav tm="0">
                                          <p:val>
                                            <p:fltVal val="360"/>
                                          </p:val>
                                        </p:tav>
                                        <p:tav tm="100000">
                                          <p:val>
                                            <p:fltVal val="0"/>
                                          </p:val>
                                        </p:tav>
                                      </p:tavLst>
                                    </p:anim>
                                    <p:animEffect transition="in" filter="fade">
                                      <p:cBhvr>
                                        <p:cTn id="10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11" grpId="0" bldLvl="0" animBg="1"/>
      <p:bldP spid="11" grpId="1" animBg="1"/>
      <p:bldP spid="12" grpId="0" bldLvl="0" animBg="1"/>
      <p:bldP spid="12" grpId="1" animBg="1"/>
      <p:bldP spid="3" grpId="0"/>
      <p:bldP spid="3" grpId="1"/>
      <p:bldP spid="52" grpId="0" bldLvl="0" animBg="1"/>
      <p:bldP spid="50" grpId="0" bldLvl="0" animBg="1"/>
      <p:bldP spid="52" grpId="1" animBg="1"/>
      <p:bldP spid="50" grpId="1" animBg="1"/>
      <p:bldP spid="53" grpId="0" bldLvl="0" animBg="1"/>
      <p:bldP spid="53" grpId="1" animBg="1"/>
      <p:bldP spid="56" grpId="0" bldLvl="0" animBg="1"/>
      <p:bldP spid="56" grpId="1" animBg="1"/>
      <p:bldP spid="58" grpId="0" bldLvl="0" animBg="1"/>
      <p:bldP spid="58" grpId="1" animBg="1"/>
      <p:bldP spid="59" grpId="0" bldLvl="0" animBg="1"/>
      <p:bldP spid="5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10"/>
            </p:custDataLst>
          </p:nvPr>
        </p:nvGrpSpPr>
        <p:grpSpPr>
          <a:xfrm>
            <a:off x="3159760" y="2621915"/>
            <a:ext cx="5751195" cy="645160"/>
            <a:chOff x="5784" y="1270"/>
            <a:chExt cx="6672" cy="1016"/>
          </a:xfrm>
        </p:grpSpPr>
        <p:sp>
          <p:nvSpPr>
            <p:cNvPr id="55" name="缺角矩形 54"/>
            <p:cNvSpPr/>
            <p:nvPr>
              <p:custDataLst>
                <p:tags r:id="rId11"/>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2"/>
              </p:custDataLst>
            </p:nvPr>
          </p:nvSpPr>
          <p:spPr>
            <a:xfrm>
              <a:off x="6236" y="1270"/>
              <a:ext cx="5977" cy="1016"/>
            </a:xfrm>
            <a:prstGeom prst="rect">
              <a:avLst/>
            </a:prstGeom>
            <a:noFill/>
          </p:spPr>
          <p:txBody>
            <a:bodyPr wrap="square" rtlCol="0">
              <a:spAutoFit/>
            </a:bodyPr>
            <a:lstStyle/>
            <a:p>
              <a:pPr algn="ctr"/>
              <a:r>
                <a:rPr lang="zh-CN" altLang="en-US" sz="3600">
                  <a:latin typeface="华文行楷" panose="02010800040101010101" charset="-122"/>
                  <a:ea typeface="华文行楷" panose="02010800040101010101" charset="-122"/>
                  <a:sym typeface="+mn-ea"/>
                </a:rPr>
                <a:t>参考范文</a:t>
              </a:r>
              <a:endParaRPr lang="zh-CN" altLang="en-US" sz="3600">
                <a:latin typeface="华文行楷" panose="02010800040101010101" charset="-122"/>
                <a:ea typeface="华文行楷" panose="02010800040101010101" charset="-122"/>
                <a:sym typeface="+mn-ea"/>
              </a:endParaRPr>
            </a:p>
          </p:txBody>
        </p:sp>
      </p:grpSp>
      <p:pic>
        <p:nvPicPr>
          <p:cNvPr id="3" name="图片 2" descr="t0433346aa3e0e56805"/>
          <p:cNvPicPr>
            <a:picLocks noChangeAspect="1"/>
          </p:cNvPicPr>
          <p:nvPr/>
        </p:nvPicPr>
        <p:blipFill>
          <a:blip r:embed="rId13"/>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4"/>
          <a:stretch>
            <a:fillRect/>
          </a:stretch>
        </p:blipFill>
        <p:spPr>
          <a:xfrm>
            <a:off x="9918065" y="370205"/>
            <a:ext cx="1932940" cy="1666875"/>
          </a:xfrm>
          <a:prstGeom prst="rect">
            <a:avLst/>
          </a:prstGeom>
        </p:spPr>
      </p:pic>
      <p:pic>
        <p:nvPicPr>
          <p:cNvPr id="15" name="图片 14"/>
          <p:cNvPicPr>
            <a:picLocks noChangeAspect="1"/>
          </p:cNvPicPr>
          <p:nvPr/>
        </p:nvPicPr>
        <p:blipFill>
          <a:blip r:embed="rId15"/>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5"/>
          <a:srcRect b="8292"/>
          <a:stretch>
            <a:fillRect/>
          </a:stretch>
        </p:blipFill>
        <p:spPr>
          <a:xfrm flipH="1">
            <a:off x="180975" y="39370"/>
            <a:ext cx="2175510" cy="2261235"/>
          </a:xfrm>
          <a:prstGeom prst="rect">
            <a:avLst/>
          </a:prstGeom>
        </p:spPr>
      </p:pic>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29583 0.0037963 " pathEditMode="relative" rAng="0" ptsTypes="">
                                      <p:cBhvr>
                                        <p:cTn id="14" dur="2000" fill="hold"/>
                                        <p:tgtEl>
                                          <p:spTgt spid="9"/>
                                        </p:tgtEl>
                                        <p:attrNameLst>
                                          <p:attrName>ppt_x</p:attrName>
                                          <p:attrName>ppt_y</p:attrName>
                                        </p:attrNameLst>
                                      </p:cBhvr>
                                      <p:rCtr x="113" y="2"/>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76860"/>
            <a:ext cx="11622405" cy="6360795"/>
          </a:xfrm>
          <a:prstGeom prst="rect">
            <a:avLst/>
          </a:prstGeom>
        </p:spPr>
      </p:pic>
      <p:pic>
        <p:nvPicPr>
          <p:cNvPr id="3" name="图片 2"/>
          <p:cNvPicPr>
            <a:picLocks noChangeAspect="1"/>
          </p:cNvPicPr>
          <p:nvPr/>
        </p:nvPicPr>
        <p:blipFill>
          <a:blip r:embed="rId2"/>
          <a:srcRect l="5540" t="10517" r="3808" b="5331"/>
          <a:stretch>
            <a:fillRect/>
          </a:stretch>
        </p:blipFill>
        <p:spPr>
          <a:xfrm>
            <a:off x="281305" y="763270"/>
            <a:ext cx="11622405" cy="5874385"/>
          </a:xfrm>
          <a:prstGeom prst="rect">
            <a:avLst/>
          </a:prstGeom>
        </p:spPr>
      </p:pic>
      <p:sp>
        <p:nvSpPr>
          <p:cNvPr id="4" name="圆角矩形 3"/>
          <p:cNvSpPr/>
          <p:nvPr/>
        </p:nvSpPr>
        <p:spPr>
          <a:xfrm>
            <a:off x="2150745" y="276860"/>
            <a:ext cx="7882890" cy="486410"/>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参考范文</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5124" name="图片 6" descr="logo横版 png"/>
          <p:cNvPicPr>
            <a:picLocks noChangeAspect="1"/>
          </p:cNvPicPr>
          <p:nvPr userDrawn="1"/>
        </p:nvPicPr>
        <p:blipFill>
          <a:blip r:embed="rId3"/>
          <a:stretch>
            <a:fillRect/>
          </a:stretch>
        </p:blipFill>
        <p:spPr>
          <a:xfrm>
            <a:off x="11477625" y="92075"/>
            <a:ext cx="608013" cy="642938"/>
          </a:xfrm>
          <a:prstGeom prst="rect">
            <a:avLst/>
          </a:prstGeom>
          <a:noFill/>
          <a:ln w="9525">
            <a:noFill/>
          </a:ln>
        </p:spPr>
      </p:pic>
    </p:spTree>
    <p:custDataLst>
      <p:tags r:id="rId4"/>
    </p:custDataLst>
  </p:cSld>
  <p:clrMapOvr>
    <a:masterClrMapping/>
  </p:clrMapOvr>
  <p:transition advTm="3000">
    <p:blind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76860"/>
            <a:ext cx="11622405" cy="6360795"/>
          </a:xfrm>
          <a:prstGeom prst="rect">
            <a:avLst/>
          </a:prstGeom>
        </p:spPr>
      </p:pic>
      <p:pic>
        <p:nvPicPr>
          <p:cNvPr id="3" name="图片 2" descr="14_副本"/>
          <p:cNvPicPr>
            <a:picLocks noChangeAspect="1"/>
          </p:cNvPicPr>
          <p:nvPr/>
        </p:nvPicPr>
        <p:blipFill>
          <a:blip r:embed="rId2"/>
          <a:srcRect b="15188"/>
          <a:stretch>
            <a:fillRect/>
          </a:stretch>
        </p:blipFill>
        <p:spPr>
          <a:xfrm>
            <a:off x="1808480" y="863600"/>
            <a:ext cx="7910830" cy="4918075"/>
          </a:xfrm>
          <a:prstGeom prst="rect">
            <a:avLst/>
          </a:prstGeom>
        </p:spPr>
      </p:pic>
    </p:spTree>
    <p:custDataLst>
      <p:tags r:id="rId3"/>
    </p:custDataLst>
  </p:cSld>
  <p:clrMapOvr>
    <a:masterClrMapping/>
  </p:clrMapOvr>
  <p:transition advTm="3000">
    <p:blind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53060" y="284480"/>
            <a:ext cx="11622405" cy="6353175"/>
          </a:xfrm>
          <a:prstGeom prst="rect">
            <a:avLst/>
          </a:prstGeom>
        </p:spPr>
      </p:pic>
      <p:grpSp>
        <p:nvGrpSpPr>
          <p:cNvPr id="5" name="组合 4"/>
          <p:cNvGrpSpPr/>
          <p:nvPr>
            <p:custDataLst>
              <p:tags r:id="rId2"/>
            </p:custDataLst>
          </p:nvPr>
        </p:nvGrpSpPr>
        <p:grpSpPr>
          <a:xfrm>
            <a:off x="7151370" y="532130"/>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7814310" y="525145"/>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9" name="组合 28"/>
          <p:cNvGrpSpPr/>
          <p:nvPr>
            <p:custDataLst>
              <p:tags r:id="rId10"/>
            </p:custDataLst>
          </p:nvPr>
        </p:nvGrpSpPr>
        <p:grpSpPr>
          <a:xfrm>
            <a:off x="7188200" y="2021205"/>
            <a:ext cx="460375" cy="10236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30" name="矩形 29"/>
            <p:cNvSpPr/>
            <p:nvPr>
              <p:custDataLst>
                <p:tags r:id="rId11"/>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custDataLst>
                <p:tags r:id="rId12"/>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custDataLst>
                <p:tags r:id="rId13"/>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3" name="组合 32"/>
          <p:cNvGrpSpPr/>
          <p:nvPr>
            <p:custDataLst>
              <p:tags r:id="rId14"/>
            </p:custDataLst>
          </p:nvPr>
        </p:nvGrpSpPr>
        <p:grpSpPr>
          <a:xfrm>
            <a:off x="7738745" y="2023110"/>
            <a:ext cx="495300" cy="101473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34" name="矩形 33"/>
            <p:cNvSpPr/>
            <p:nvPr>
              <p:custDataLst>
                <p:tags r:id="rId15"/>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椭圆 34"/>
            <p:cNvSpPr/>
            <p:nvPr>
              <p:custDataLst>
                <p:tags r:id="rId16"/>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椭圆 35"/>
            <p:cNvSpPr/>
            <p:nvPr>
              <p:custDataLst>
                <p:tags r:id="rId17"/>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custDataLst>
              <p:tags r:id="rId18"/>
            </p:custDataLst>
          </p:nvPr>
        </p:nvGrpSpPr>
        <p:grpSpPr>
          <a:xfrm>
            <a:off x="7151370" y="3342005"/>
            <a:ext cx="480695" cy="109474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38" name="矩形 37"/>
            <p:cNvSpPr/>
            <p:nvPr>
              <p:custDataLst>
                <p:tags r:id="rId19"/>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椭圆 38"/>
            <p:cNvSpPr/>
            <p:nvPr>
              <p:custDataLst>
                <p:tags r:id="rId20"/>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椭圆 39"/>
            <p:cNvSpPr/>
            <p:nvPr>
              <p:custDataLst>
                <p:tags r:id="rId21"/>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1" name="组合 40"/>
          <p:cNvGrpSpPr/>
          <p:nvPr>
            <p:custDataLst>
              <p:tags r:id="rId22"/>
            </p:custDataLst>
          </p:nvPr>
        </p:nvGrpSpPr>
        <p:grpSpPr>
          <a:xfrm>
            <a:off x="7768590" y="3339465"/>
            <a:ext cx="464820" cy="107378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42" name="矩形 41"/>
            <p:cNvSpPr/>
            <p:nvPr>
              <p:custDataLst>
                <p:tags r:id="rId2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椭圆 42"/>
            <p:cNvSpPr/>
            <p:nvPr>
              <p:custDataLst>
                <p:tags r:id="rId2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椭圆 43"/>
            <p:cNvSpPr/>
            <p:nvPr>
              <p:custDataLst>
                <p:tags r:id="rId2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5" name="组合 44"/>
          <p:cNvGrpSpPr/>
          <p:nvPr>
            <p:custDataLst>
              <p:tags r:id="rId26"/>
            </p:custDataLst>
          </p:nvPr>
        </p:nvGrpSpPr>
        <p:grpSpPr>
          <a:xfrm>
            <a:off x="7169785" y="4872990"/>
            <a:ext cx="478790" cy="10744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46" name="矩形 45"/>
            <p:cNvSpPr/>
            <p:nvPr>
              <p:custDataLst>
                <p:tags r:id="rId2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椭圆 46"/>
            <p:cNvSpPr/>
            <p:nvPr>
              <p:custDataLst>
                <p:tags r:id="rId2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椭圆 47"/>
            <p:cNvSpPr/>
            <p:nvPr>
              <p:custDataLst>
                <p:tags r:id="rId2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9" name="组合 48"/>
          <p:cNvGrpSpPr/>
          <p:nvPr>
            <p:custDataLst>
              <p:tags r:id="rId30"/>
            </p:custDataLst>
          </p:nvPr>
        </p:nvGrpSpPr>
        <p:grpSpPr>
          <a:xfrm>
            <a:off x="7753350" y="4885055"/>
            <a:ext cx="480060" cy="105473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50" name="矩形 49"/>
            <p:cNvSpPr/>
            <p:nvPr>
              <p:custDataLst>
                <p:tags r:id="rId31"/>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椭圆 50"/>
            <p:cNvSpPr/>
            <p:nvPr>
              <p:custDataLst>
                <p:tags r:id="rId32"/>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椭圆 51"/>
            <p:cNvSpPr/>
            <p:nvPr>
              <p:custDataLst>
                <p:tags r:id="rId33"/>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34"/>
            </p:custDataLst>
          </p:nvPr>
        </p:nvGrpSpPr>
        <p:grpSpPr>
          <a:xfrm>
            <a:off x="4959350" y="853440"/>
            <a:ext cx="5715635" cy="645160"/>
            <a:chOff x="5784" y="1270"/>
            <a:chExt cx="6672" cy="1016"/>
          </a:xfrm>
        </p:grpSpPr>
        <p:sp>
          <p:nvSpPr>
            <p:cNvPr id="55" name="缺角矩形 54"/>
            <p:cNvSpPr/>
            <p:nvPr>
              <p:custDataLst>
                <p:tags r:id="rId35"/>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36"/>
              </p:custDataLst>
            </p:nvPr>
          </p:nvSpPr>
          <p:spPr>
            <a:xfrm>
              <a:off x="7703" y="1270"/>
              <a:ext cx="3843" cy="1016"/>
            </a:xfrm>
            <a:prstGeom prst="rect">
              <a:avLst/>
            </a:prstGeom>
            <a:noFill/>
          </p:spPr>
          <p:txBody>
            <a:bodyPr wrap="square" rtlCol="0">
              <a:spAutoFit/>
            </a:bodyPr>
            <a:lstStyle/>
            <a:p>
              <a:r>
                <a:rPr lang="zh-CN" altLang="en-US" sz="3600">
                  <a:latin typeface="华文行楷" panose="02010800040101010101" charset="-122"/>
                  <a:ea typeface="华文行楷" panose="02010800040101010101" charset="-122"/>
                </a:rPr>
                <a:t>文本解读</a:t>
              </a:r>
              <a:endParaRPr lang="zh-CN" altLang="en-US" sz="3600">
                <a:latin typeface="华文行楷" panose="02010800040101010101" charset="-122"/>
                <a:ea typeface="华文行楷" panose="02010800040101010101" charset="-122"/>
              </a:endParaRPr>
            </a:p>
          </p:txBody>
        </p:sp>
      </p:grpSp>
      <p:grpSp>
        <p:nvGrpSpPr>
          <p:cNvPr id="18" name="组合 17"/>
          <p:cNvGrpSpPr/>
          <p:nvPr>
            <p:custDataLst>
              <p:tags r:id="rId37"/>
            </p:custDataLst>
          </p:nvPr>
        </p:nvGrpSpPr>
        <p:grpSpPr>
          <a:xfrm>
            <a:off x="4967605" y="2272665"/>
            <a:ext cx="5708015" cy="645160"/>
            <a:chOff x="5651" y="2773"/>
            <a:chExt cx="6672" cy="1016"/>
          </a:xfrm>
        </p:grpSpPr>
        <p:sp>
          <p:nvSpPr>
            <p:cNvPr id="56" name="缺角矩形 55"/>
            <p:cNvSpPr/>
            <p:nvPr>
              <p:custDataLst>
                <p:tags r:id="rId38"/>
              </p:custDataLst>
            </p:nvPr>
          </p:nvSpPr>
          <p:spPr>
            <a:xfrm>
              <a:off x="5651" y="2773"/>
              <a:ext cx="6672" cy="858"/>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4" name="文本框 13"/>
            <p:cNvSpPr txBox="1"/>
            <p:nvPr>
              <p:custDataLst>
                <p:tags r:id="rId39"/>
              </p:custDataLst>
            </p:nvPr>
          </p:nvSpPr>
          <p:spPr>
            <a:xfrm>
              <a:off x="5880" y="2773"/>
              <a:ext cx="6331" cy="1016"/>
            </a:xfrm>
            <a:prstGeom prst="rect">
              <a:avLst/>
            </a:prstGeom>
            <a:noFill/>
          </p:spPr>
          <p:txBody>
            <a:bodyPr wrap="square" rtlCol="0">
              <a:spAutoFit/>
            </a:bodyPr>
            <a:lstStyle/>
            <a:p>
              <a:pPr algn="ctr"/>
              <a:r>
                <a:rPr lang="en-US" altLang="zh-CN" sz="3600">
                  <a:latin typeface="华文行楷" panose="02010800040101010101" charset="-122"/>
                  <a:ea typeface="华文行楷" panose="02010800040101010101" charset="-122"/>
                </a:rPr>
                <a:t> </a:t>
              </a:r>
              <a:r>
                <a:rPr lang="zh-CN" altLang="en-US" sz="3600">
                  <a:latin typeface="华文行楷" panose="02010800040101010101" charset="-122"/>
                  <a:ea typeface="华文行楷" panose="02010800040101010101" charset="-122"/>
                </a:rPr>
                <a:t>解析协同主题</a:t>
              </a:r>
              <a:endParaRPr lang="zh-CN" altLang="en-US" sz="3600">
                <a:latin typeface="华文行楷" panose="02010800040101010101" charset="-122"/>
                <a:ea typeface="华文行楷" panose="02010800040101010101" charset="-122"/>
              </a:endParaRPr>
            </a:p>
          </p:txBody>
        </p:sp>
      </p:grpSp>
      <p:grpSp>
        <p:nvGrpSpPr>
          <p:cNvPr id="19" name="组合 18"/>
          <p:cNvGrpSpPr/>
          <p:nvPr>
            <p:custDataLst>
              <p:tags r:id="rId40"/>
            </p:custDataLst>
          </p:nvPr>
        </p:nvGrpSpPr>
        <p:grpSpPr>
          <a:xfrm>
            <a:off x="4914265" y="3510280"/>
            <a:ext cx="5761355" cy="645160"/>
            <a:chOff x="5598" y="4411"/>
            <a:chExt cx="6726" cy="1016"/>
          </a:xfrm>
        </p:grpSpPr>
        <p:sp>
          <p:nvSpPr>
            <p:cNvPr id="58" name="缺角矩形 57"/>
            <p:cNvSpPr/>
            <p:nvPr>
              <p:custDataLst>
                <p:tags r:id="rId41"/>
              </p:custDataLst>
            </p:nvPr>
          </p:nvSpPr>
          <p:spPr>
            <a:xfrm>
              <a:off x="5651" y="4443"/>
              <a:ext cx="6672" cy="87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5" name="文本框 14"/>
            <p:cNvSpPr txBox="1"/>
            <p:nvPr>
              <p:custDataLst>
                <p:tags r:id="rId42"/>
              </p:custDataLst>
            </p:nvPr>
          </p:nvSpPr>
          <p:spPr>
            <a:xfrm>
              <a:off x="5598" y="4411"/>
              <a:ext cx="6726" cy="1016"/>
            </a:xfrm>
            <a:prstGeom prst="rect">
              <a:avLst/>
            </a:prstGeom>
            <a:noFill/>
          </p:spPr>
          <p:txBody>
            <a:bodyPr wrap="square" rtlCol="0">
              <a:spAutoFit/>
            </a:bodyPr>
            <a:lstStyle/>
            <a:p>
              <a:pPr algn="ctr"/>
              <a:r>
                <a:rPr lang="en-US" altLang="zh-CN" sz="3600">
                  <a:latin typeface="华文行楷" panose="02010800040101010101" charset="-122"/>
                  <a:ea typeface="华文行楷" panose="02010800040101010101" charset="-122"/>
                </a:rPr>
                <a:t>  </a:t>
              </a:r>
              <a:r>
                <a:rPr lang="zh-CN" altLang="en-US" sz="3600">
                  <a:latin typeface="华文行楷" panose="02010800040101010101" charset="-122"/>
                  <a:ea typeface="华文行楷" panose="02010800040101010101" charset="-122"/>
                </a:rPr>
                <a:t>协同主题建构情节</a:t>
              </a:r>
              <a:endParaRPr lang="zh-CN" altLang="en-US" sz="3600">
                <a:latin typeface="华文行楷" panose="02010800040101010101" charset="-122"/>
                <a:ea typeface="华文行楷" panose="02010800040101010101" charset="-122"/>
              </a:endParaRPr>
            </a:p>
          </p:txBody>
        </p:sp>
      </p:grpSp>
      <p:grpSp>
        <p:nvGrpSpPr>
          <p:cNvPr id="20" name="组合 19"/>
          <p:cNvGrpSpPr/>
          <p:nvPr>
            <p:custDataLst>
              <p:tags r:id="rId43"/>
            </p:custDataLst>
          </p:nvPr>
        </p:nvGrpSpPr>
        <p:grpSpPr>
          <a:xfrm>
            <a:off x="4967605" y="5143500"/>
            <a:ext cx="5708015" cy="647065"/>
            <a:chOff x="5651" y="6290"/>
            <a:chExt cx="6672" cy="1019"/>
          </a:xfrm>
        </p:grpSpPr>
        <p:sp>
          <p:nvSpPr>
            <p:cNvPr id="59" name="缺角矩形 58"/>
            <p:cNvSpPr/>
            <p:nvPr>
              <p:custDataLst>
                <p:tags r:id="rId44"/>
              </p:custDataLst>
            </p:nvPr>
          </p:nvSpPr>
          <p:spPr>
            <a:xfrm>
              <a:off x="5651" y="6290"/>
              <a:ext cx="6672" cy="838"/>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6" name="文本框 15"/>
            <p:cNvSpPr txBox="1"/>
            <p:nvPr>
              <p:custDataLst>
                <p:tags r:id="rId45"/>
              </p:custDataLst>
            </p:nvPr>
          </p:nvSpPr>
          <p:spPr>
            <a:xfrm>
              <a:off x="6713" y="6293"/>
              <a:ext cx="4512" cy="1016"/>
            </a:xfrm>
            <a:prstGeom prst="rect">
              <a:avLst/>
            </a:prstGeom>
            <a:noFill/>
          </p:spPr>
          <p:txBody>
            <a:bodyPr wrap="square" rtlCol="0">
              <a:spAutoFit/>
            </a:bodyPr>
            <a:lstStyle/>
            <a:p>
              <a:pPr algn="ctr"/>
              <a:r>
                <a:rPr lang="zh-CN" altLang="en-US" sz="3600">
                  <a:latin typeface="华文行楷" panose="02010800040101010101" charset="-122"/>
                  <a:ea typeface="华文行楷" panose="02010800040101010101" charset="-122"/>
                </a:rPr>
                <a:t>作品欣赏</a:t>
              </a:r>
              <a:endParaRPr lang="zh-CN" altLang="en-US" sz="3600">
                <a:latin typeface="华文行楷" panose="02010800040101010101" charset="-122"/>
                <a:ea typeface="华文行楷" panose="02010800040101010101" charset="-122"/>
              </a:endParaRPr>
            </a:p>
          </p:txBody>
        </p:sp>
      </p:grpSp>
      <p:grpSp>
        <p:nvGrpSpPr>
          <p:cNvPr id="67" name="组合 66"/>
          <p:cNvGrpSpPr/>
          <p:nvPr/>
        </p:nvGrpSpPr>
        <p:grpSpPr>
          <a:xfrm>
            <a:off x="735330" y="2517140"/>
            <a:ext cx="2995931" cy="1654811"/>
            <a:chOff x="761" y="3977"/>
            <a:chExt cx="3893" cy="2008"/>
          </a:xfrm>
        </p:grpSpPr>
        <p:grpSp>
          <p:nvGrpSpPr>
            <p:cNvPr id="25" name="组合 24"/>
            <p:cNvGrpSpPr/>
            <p:nvPr/>
          </p:nvGrpSpPr>
          <p:grpSpPr>
            <a:xfrm>
              <a:off x="761" y="3977"/>
              <a:ext cx="3893" cy="2008"/>
              <a:chOff x="3487334" y="2612622"/>
              <a:chExt cx="5610429" cy="2857880"/>
            </a:xfrm>
          </p:grpSpPr>
          <p:sp>
            <p:nvSpPr>
              <p:cNvPr id="26" name="矩形 25"/>
              <p:cNvSpPr/>
              <p:nvPr>
                <p:custDataLst>
                  <p:tags r:id="rId46"/>
                </p:custDataLst>
              </p:nvPr>
            </p:nvSpPr>
            <p:spPr>
              <a:xfrm>
                <a:off x="3487334" y="2612622"/>
                <a:ext cx="5610429" cy="2857880"/>
              </a:xfrm>
              <a:prstGeom prst="rect">
                <a:avLst/>
              </a:prstGeom>
              <a:gradFill>
                <a:gsLst>
                  <a:gs pos="50000">
                    <a:schemeClr val="accent3"/>
                  </a:gs>
                  <a:gs pos="0">
                    <a:schemeClr val="accent3">
                      <a:lumMod val="25000"/>
                      <a:lumOff val="75000"/>
                    </a:schemeClr>
                  </a:gs>
                  <a:gs pos="100000">
                    <a:schemeClr val="accent3">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47"/>
                </p:custDataLst>
              </p:nvPr>
            </p:nvSpPr>
            <p:spPr>
              <a:xfrm>
                <a:off x="3888421" y="2699706"/>
                <a:ext cx="4814667" cy="2623324"/>
              </a:xfrm>
              <a:prstGeom prst="rect">
                <a:avLst/>
              </a:prstGeom>
              <a:solidFill>
                <a:schemeClr val="bg2"/>
              </a:solidFill>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custDataLst>
                <p:tags r:id="rId48"/>
              </p:custDataLst>
            </p:nvPr>
          </p:nvSpPr>
          <p:spPr>
            <a:xfrm>
              <a:off x="1316" y="4347"/>
              <a:ext cx="2786" cy="1306"/>
            </a:xfrm>
            <a:prstGeom prst="rect">
              <a:avLst/>
            </a:prstGeom>
            <a:ln>
              <a:gradFill>
                <a:gsLst>
                  <a:gs pos="50000">
                    <a:schemeClr val="accent6"/>
                  </a:gs>
                  <a:gs pos="0">
                    <a:schemeClr val="accent6">
                      <a:lumMod val="25000"/>
                      <a:lumOff val="75000"/>
                    </a:schemeClr>
                  </a:gs>
                  <a:gs pos="100000">
                    <a:schemeClr val="accent6">
                      <a:lumMod val="85000"/>
                    </a:schemeClr>
                  </a:gs>
                </a:gsLst>
                <a:lin ang="5400000" scaled="0"/>
              </a:gradFill>
            </a:ln>
          </p:spPr>
          <p:txBody>
            <a:bodyPr wrap="square">
              <a:spAutoFit/>
            </a:bodyPr>
            <a:lstStyle/>
            <a:p>
              <a:pPr algn="ctr"/>
              <a:r>
                <a:rPr lang="en-US" altLang="zh-CN" sz="3200" b="1">
                  <a:solidFill>
                    <a:srgbClr val="FF0000"/>
                  </a:solidFill>
                  <a:latin typeface="Times New Roman" panose="02020603050405020304" charset="0"/>
                  <a:cs typeface="Times New Roman" panose="02020603050405020304" charset="0"/>
                  <a:sym typeface="+mn-ea"/>
                </a:rPr>
                <a:t>Learning objectives</a:t>
              </a:r>
              <a:endParaRPr lang="en-US" altLang="zh-CN" sz="3200" b="1">
                <a:solidFill>
                  <a:srgbClr val="FF0000"/>
                </a:solidFill>
                <a:latin typeface="Times New Roman" panose="02020603050405020304" charset="0"/>
                <a:ea typeface="微软雅黑" panose="020B0503020204020204" pitchFamily="34" charset="-122"/>
                <a:cs typeface="Times New Roman" panose="02020603050405020304" charset="0"/>
                <a:sym typeface="+mn-ea"/>
              </a:endParaRPr>
            </a:p>
          </p:txBody>
        </p:sp>
      </p:grpSp>
      <p:pic>
        <p:nvPicPr>
          <p:cNvPr id="3" name="图片 2" descr="t049c48f6b2d8c56484"/>
          <p:cNvPicPr>
            <a:picLocks noChangeAspect="1"/>
          </p:cNvPicPr>
          <p:nvPr/>
        </p:nvPicPr>
        <p:blipFill>
          <a:blip r:embed="rId49"/>
          <a:stretch>
            <a:fillRect/>
          </a:stretch>
        </p:blipFill>
        <p:spPr>
          <a:xfrm>
            <a:off x="353060" y="5636260"/>
            <a:ext cx="1125855" cy="1001395"/>
          </a:xfrm>
          <a:prstGeom prst="rect">
            <a:avLst/>
          </a:prstGeom>
        </p:spPr>
      </p:pic>
      <p:pic>
        <p:nvPicPr>
          <p:cNvPr id="4" name="图片 3" descr="t049c48f6b2d8c56484"/>
          <p:cNvPicPr>
            <a:picLocks noChangeAspect="1"/>
          </p:cNvPicPr>
          <p:nvPr/>
        </p:nvPicPr>
        <p:blipFill>
          <a:blip r:embed="rId49"/>
          <a:stretch>
            <a:fillRect/>
          </a:stretch>
        </p:blipFill>
        <p:spPr>
          <a:xfrm>
            <a:off x="353060" y="284480"/>
            <a:ext cx="1178560" cy="1057275"/>
          </a:xfrm>
          <a:prstGeom prst="rect">
            <a:avLst/>
          </a:prstGeom>
        </p:spPr>
      </p:pic>
      <p:pic>
        <p:nvPicPr>
          <p:cNvPr id="5124" name="图片 6" descr="logo横版 png"/>
          <p:cNvPicPr>
            <a:picLocks noChangeAspect="1"/>
          </p:cNvPicPr>
          <p:nvPr userDrawn="1"/>
        </p:nvPicPr>
        <p:blipFill>
          <a:blip r:embed="rId50"/>
          <a:stretch>
            <a:fillRect/>
          </a:stretch>
        </p:blipFill>
        <p:spPr>
          <a:xfrm>
            <a:off x="11477625" y="92075"/>
            <a:ext cx="608013" cy="642938"/>
          </a:xfrm>
          <a:prstGeom prst="rect">
            <a:avLst/>
          </a:prstGeom>
          <a:noFill/>
          <a:ln w="9525">
            <a:noFill/>
          </a:ln>
        </p:spPr>
      </p:pic>
    </p:spTree>
    <p:custDataLst>
      <p:tags r:id="rId51"/>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31406 0.00518519 " pathEditMode="relative" rAng="0" ptsTypes="">
                                      <p:cBhvr>
                                        <p:cTn id="14" dur="2000" fill="hold"/>
                                        <p:tgtEl>
                                          <p:spTgt spid="9"/>
                                        </p:tgtEl>
                                        <p:attrNameLst>
                                          <p:attrName>ppt_x</p:attrName>
                                          <p:attrName>ppt_y</p:attrName>
                                        </p:attrNameLst>
                                      </p:cBhvr>
                                      <p:rCtr x="115" y="2"/>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42" presetClass="path" presetSubtype="0" accel="50000" decel="50000" fill="hold" nodeType="withEffect">
                                  <p:stCondLst>
                                    <p:cond delay="0"/>
                                  </p:stCondLst>
                                  <p:childTnLst>
                                    <p:animMotion origin="layout" path="M 5E-6 -3.7037E-6 L -0.21836 0.00371 " pathEditMode="relative" rAng="0" ptsTypes="AA">
                                      <p:cBhvr>
                                        <p:cTn id="22" dur="2000" fill="hold"/>
                                        <p:tgtEl>
                                          <p:spTgt spid="29"/>
                                        </p:tgtEl>
                                        <p:attrNameLst>
                                          <p:attrName>ppt_x</p:attrName>
                                          <p:attrName>ppt_y</p:attrName>
                                        </p:attrNameLst>
                                      </p:cBhvr>
                                      <p:rCtr x="-10924" y="185"/>
                                    </p:animMotion>
                                  </p:childTnLst>
                                </p:cTn>
                              </p:par>
                              <p:par>
                                <p:cTn id="23" presetID="42" presetClass="path" presetSubtype="0" accel="50000" decel="50000" fill="hold" nodeType="withEffect">
                                  <p:stCondLst>
                                    <p:cond delay="0"/>
                                  </p:stCondLst>
                                  <p:childTnLst>
                                    <p:animMotion origin="layout" path="M -3.75E-6 -3.7037E-6 L 0.23881 0.00371 " pathEditMode="relative" rAng="0" ptsTypes="AA">
                                      <p:cBhvr>
                                        <p:cTn id="24" dur="2000" fill="hold"/>
                                        <p:tgtEl>
                                          <p:spTgt spid="33"/>
                                        </p:tgtEl>
                                        <p:attrNameLst>
                                          <p:attrName>ppt_x</p:attrName>
                                          <p:attrName>ppt_y</p:attrName>
                                        </p:attrNameLst>
                                      </p:cBhvr>
                                      <p:rCtr x="11940" y="185"/>
                                    </p:animMotion>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42" presetClass="path" presetSubtype="0" accel="50000" decel="50000" fill="hold" nodeType="withEffect">
                                  <p:stCondLst>
                                    <p:cond delay="0"/>
                                  </p:stCondLst>
                                  <p:childTnLst>
                                    <p:animMotion origin="layout" path="M 5E-6 -3.7037E-6 L -0.21836 0.00371 " pathEditMode="relative" rAng="0" ptsTypes="AA">
                                      <p:cBhvr>
                                        <p:cTn id="32" dur="2000" fill="hold"/>
                                        <p:tgtEl>
                                          <p:spTgt spid="37"/>
                                        </p:tgtEl>
                                        <p:attrNameLst>
                                          <p:attrName>ppt_x</p:attrName>
                                          <p:attrName>ppt_y</p:attrName>
                                        </p:attrNameLst>
                                      </p:cBhvr>
                                      <p:rCtr x="-10924" y="185"/>
                                    </p:animMotion>
                                  </p:childTnLst>
                                </p:cTn>
                              </p:par>
                              <p:par>
                                <p:cTn id="33" presetID="42" presetClass="path" presetSubtype="0" accel="50000" decel="50000" fill="hold" nodeType="withEffect">
                                  <p:stCondLst>
                                    <p:cond delay="0"/>
                                  </p:stCondLst>
                                  <p:childTnLst>
                                    <p:animMotion origin="layout" path="M -3.75E-6 -3.7037E-6 L 0.23881 0.00371 " pathEditMode="relative" rAng="0" ptsTypes="AA">
                                      <p:cBhvr>
                                        <p:cTn id="34" dur="2000" fill="hold"/>
                                        <p:tgtEl>
                                          <p:spTgt spid="41"/>
                                        </p:tgtEl>
                                        <p:attrNameLst>
                                          <p:attrName>ppt_x</p:attrName>
                                          <p:attrName>ppt_y</p:attrName>
                                        </p:attrNameLst>
                                      </p:cBhvr>
                                      <p:rCtr x="11940" y="185"/>
                                    </p:animMotion>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42" presetClass="path" presetSubtype="0" accel="50000" decel="50000" fill="hold" nodeType="withEffect">
                                  <p:stCondLst>
                                    <p:cond delay="0"/>
                                  </p:stCondLst>
                                  <p:childTnLst>
                                    <p:animMotion origin="layout" path="M 5E-6 -3.7037E-6 L -0.21836 0.00371 " pathEditMode="relative" rAng="0" ptsTypes="AA">
                                      <p:cBhvr>
                                        <p:cTn id="42" dur="2000" fill="hold"/>
                                        <p:tgtEl>
                                          <p:spTgt spid="45"/>
                                        </p:tgtEl>
                                        <p:attrNameLst>
                                          <p:attrName>ppt_x</p:attrName>
                                          <p:attrName>ppt_y</p:attrName>
                                        </p:attrNameLst>
                                      </p:cBhvr>
                                      <p:rCtr x="-10924" y="185"/>
                                    </p:animMotion>
                                  </p:childTnLst>
                                </p:cTn>
                              </p:par>
                              <p:par>
                                <p:cTn id="43" presetID="42" presetClass="path" presetSubtype="0" accel="50000" decel="50000" fill="hold" nodeType="withEffect">
                                  <p:stCondLst>
                                    <p:cond delay="0"/>
                                  </p:stCondLst>
                                  <p:childTnLst>
                                    <p:animMotion origin="layout" path="M -3.75E-6 -3.7037E-6 L 0.23881 0.00371 " pathEditMode="relative" rAng="0" ptsTypes="AA">
                                      <p:cBhvr>
                                        <p:cTn id="44" dur="2000" fill="hold"/>
                                        <p:tgtEl>
                                          <p:spTgt spid="49"/>
                                        </p:tgtEl>
                                        <p:attrNameLst>
                                          <p:attrName>ppt_x</p:attrName>
                                          <p:attrName>ppt_y</p:attrName>
                                        </p:attrNameLst>
                                      </p:cBhvr>
                                      <p:rCtr x="11940" y="185"/>
                                    </p:animMotion>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360"/>
                                          </p:val>
                                        </p:tav>
                                        <p:tav tm="100000">
                                          <p:val>
                                            <p:fltVal val="0"/>
                                          </p:val>
                                        </p:tav>
                                      </p:tavLst>
                                    </p:anim>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 calcmode="lin" valueType="num">
                                      <p:cBhvr>
                                        <p:cTn id="59" dur="500" fill="hold"/>
                                        <p:tgtEl>
                                          <p:spTgt spid="18"/>
                                        </p:tgtEl>
                                        <p:attrNameLst>
                                          <p:attrName>style.rotation</p:attrName>
                                        </p:attrNameLst>
                                      </p:cBhvr>
                                      <p:tavLst>
                                        <p:tav tm="0">
                                          <p:val>
                                            <p:fltVal val="360"/>
                                          </p:val>
                                        </p:tav>
                                        <p:tav tm="100000">
                                          <p:val>
                                            <p:fltVal val="0"/>
                                          </p:val>
                                        </p:tav>
                                      </p:tavLst>
                                    </p:anim>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 calcmode="lin" valueType="num">
                                      <p:cBhvr>
                                        <p:cTn id="67" dur="500" fill="hold"/>
                                        <p:tgtEl>
                                          <p:spTgt spid="19"/>
                                        </p:tgtEl>
                                        <p:attrNameLst>
                                          <p:attrName>style.rotation</p:attrName>
                                        </p:attrNameLst>
                                      </p:cBhvr>
                                      <p:tavLst>
                                        <p:tav tm="0">
                                          <p:val>
                                            <p:fltVal val="360"/>
                                          </p:val>
                                        </p:tav>
                                        <p:tav tm="100000">
                                          <p:val>
                                            <p:fltVal val="0"/>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 calcmode="lin" valueType="num">
                                      <p:cBhvr>
                                        <p:cTn id="75" dur="500" fill="hold"/>
                                        <p:tgtEl>
                                          <p:spTgt spid="20"/>
                                        </p:tgtEl>
                                        <p:attrNameLst>
                                          <p:attrName>style.rotation</p:attrName>
                                        </p:attrNameLst>
                                      </p:cBhvr>
                                      <p:tavLst>
                                        <p:tav tm="0">
                                          <p:val>
                                            <p:fltVal val="360"/>
                                          </p:val>
                                        </p:tav>
                                        <p:tav tm="100000">
                                          <p:val>
                                            <p:fltVal val="0"/>
                                          </p:val>
                                        </p:tav>
                                      </p:tavLst>
                                    </p:anim>
                                    <p:animEffect transition="in" filter="fade">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sp>
        <p:nvSpPr>
          <p:cNvPr id="3" name="文本框 2"/>
          <p:cNvSpPr txBox="1"/>
          <p:nvPr/>
        </p:nvSpPr>
        <p:spPr>
          <a:xfrm>
            <a:off x="281305" y="233680"/>
            <a:ext cx="11623040" cy="6403975"/>
          </a:xfrm>
          <a:prstGeom prst="rect">
            <a:avLst/>
          </a:prstGeom>
        </p:spPr>
        <p:txBody>
          <a:bodyPr wrap="square">
            <a:noAutofit/>
          </a:bodyPr>
          <a:p>
            <a:pPr marL="0" indent="0" algn="just" defTabSz="266700">
              <a:spcBef>
                <a:spcPct val="0"/>
              </a:spcBef>
              <a:spcAft>
                <a:spcPct val="0"/>
              </a:spcAft>
            </a:pPr>
            <a:r>
              <a:rPr lang="zh-CN" altLang="en-US" sz="2000">
                <a:latin typeface="宋体" panose="02010600030101010101" pitchFamily="2" charset="-122"/>
                <a:ea typeface="宋体" panose="02010600030101010101" pitchFamily="2" charset="-122"/>
              </a:rPr>
              <a:t>阅读下面材料，根据其内容和所给段落开头语续写两段，使之构成一篇完整的短文。</a:t>
            </a:r>
            <a:endParaRPr lang="zh-CN" altLang="en-US" sz="2000">
              <a:latin typeface="宋体" panose="02010600030101010101" pitchFamily="2" charset="-122"/>
              <a:ea typeface="宋体" panose="02010600030101010101" pitchFamily="2" charset="-122"/>
            </a:endParaRPr>
          </a:p>
          <a:p>
            <a:pPr marL="0" indent="304800" algn="just" defTabSz="266700">
              <a:spcBef>
                <a:spcPct val="0"/>
              </a:spcBef>
              <a:spcAft>
                <a:spcPct val="0"/>
              </a:spcAft>
            </a:pPr>
            <a:r>
              <a:rPr lang="en-US" altLang="zh-CN" sz="2000">
                <a:latin typeface="Times New Roman" panose="02020603050405020304"/>
                <a:ea typeface="宋体" panose="02010600030101010101" pitchFamily="2" charset="-122"/>
              </a:rPr>
              <a:t> I was lounging on the sofa, enjoying a cozy TV session with the kids, when my wife Lindsey burst into the room. “Jake, there’s a pig on our driveway!” she exclaimed. Our driveway was on the opposite side of the house, so we’d installed a security camera for just such occasions. Sure enough, it revealed a massive, four-legged creature wandering around. Moments later, we caught sight of it gently touching the window with his snout (</a:t>
            </a:r>
            <a:r>
              <a:rPr lang="zh-CN" altLang="en-US" sz="2000">
                <a:latin typeface="宋体" panose="02010600030101010101" pitchFamily="2" charset="-122"/>
                <a:ea typeface="宋体" panose="02010600030101010101" pitchFamily="2" charset="-122"/>
              </a:rPr>
              <a:t>口鼻部</a:t>
            </a:r>
            <a:r>
              <a:rPr lang="en-US" altLang="zh-CN" sz="2000">
                <a:latin typeface="Times New Roman" panose="02020603050405020304"/>
                <a:ea typeface="宋体" panose="02010600030101010101" pitchFamily="2" charset="-122"/>
              </a:rPr>
              <a:t>) and grunting softly.</a:t>
            </a:r>
            <a:endParaRPr lang="en-US" altLang="zh-CN" sz="2000">
              <a:latin typeface="Times New Roman" panose="02020603050405020304"/>
              <a:ea typeface="宋体" panose="02010600030101010101" pitchFamily="2" charset="-122"/>
            </a:endParaRPr>
          </a:p>
          <a:p>
            <a:pPr marL="0" indent="304800" algn="just" defTabSz="266700">
              <a:spcBef>
                <a:spcPct val="0"/>
              </a:spcBef>
              <a:spcAft>
                <a:spcPct val="0"/>
              </a:spcAft>
            </a:pPr>
            <a:r>
              <a:rPr lang="en-US" altLang="zh-CN" sz="2000">
                <a:latin typeface="Times New Roman" panose="02020603050405020304"/>
                <a:ea typeface="宋体" panose="02010600030101010101" pitchFamily="2" charset="-122"/>
              </a:rPr>
              <a:t>“He’s adorable!” my 10-year-old daughter, Ella, squealed, “I’m going to say hello!” I cautioned her that we didn’t know if the pig was friendly, but before I could stop her, she was already out the door. To our relief, the colossal pig seemed perfectly content to be petted and fawned over (</a:t>
            </a:r>
            <a:r>
              <a:rPr lang="zh-CN" altLang="en-US" sz="2000">
                <a:latin typeface="宋体" panose="02010600030101010101" pitchFamily="2" charset="-122"/>
                <a:ea typeface="宋体" panose="02010600030101010101" pitchFamily="2" charset="-122"/>
              </a:rPr>
              <a:t>讨好</a:t>
            </a:r>
            <a:r>
              <a:rPr lang="en-US" altLang="zh-CN" sz="2000">
                <a:latin typeface="Times New Roman" panose="02020603050405020304"/>
                <a:ea typeface="宋体" panose="02010600030101010101" pitchFamily="2" charset="-122"/>
              </a:rPr>
              <a:t>). Ella pleaded to keep him, but I gently explained that we didn’t have enough space.</a:t>
            </a:r>
            <a:endParaRPr lang="en-US" altLang="zh-CN" sz="2000">
              <a:latin typeface="Times New Roman" panose="02020603050405020304"/>
              <a:ea typeface="宋体" panose="02010600030101010101" pitchFamily="2" charset="-122"/>
            </a:endParaRPr>
          </a:p>
          <a:p>
            <a:pPr marL="0" indent="304800" algn="just" defTabSz="266700">
              <a:spcBef>
                <a:spcPct val="0"/>
              </a:spcBef>
              <a:spcAft>
                <a:spcPct val="0"/>
              </a:spcAft>
            </a:pPr>
            <a:r>
              <a:rPr lang="en-US" altLang="zh-CN" sz="2000">
                <a:latin typeface="Times New Roman" panose="02020603050405020304"/>
                <a:ea typeface="宋体" panose="02010600030101010101" pitchFamily="2" charset="-122"/>
              </a:rPr>
              <a:t>Disappointed though Ella was, Lindsey and I decided to send the pig back. I called a local farmer to see if the pig belonged to him. When I described the animal’s size and distinctive markings, he chuckled, confirming it was definitely Kevin Bacon, who was probably just out looking for some company. The Hollywood actor’s name gave us all a good laugh. The farmer also told us Kevin enjoyed playing with kids.</a:t>
            </a:r>
            <a:endParaRPr lang="en-US" altLang="zh-CN" sz="2000">
              <a:latin typeface="Times New Roman" panose="02020603050405020304"/>
              <a:ea typeface="宋体" panose="02010600030101010101" pitchFamily="2" charset="-122"/>
            </a:endParaRPr>
          </a:p>
          <a:p>
            <a:pPr marL="0" indent="304800" algn="just" defTabSz="266700">
              <a:spcBef>
                <a:spcPct val="0"/>
              </a:spcBef>
              <a:spcAft>
                <a:spcPct val="0"/>
              </a:spcAft>
            </a:pPr>
            <a:r>
              <a:rPr lang="en-US" altLang="zh-CN" sz="2000">
                <a:latin typeface="Times New Roman" panose="02020603050405020304"/>
                <a:ea typeface="宋体" panose="02010600030101010101" pitchFamily="2" charset="-122"/>
              </a:rPr>
              <a:t>We learned that the farmer was away on business and wouldn’t be able to return until the next day. He asked if we could walk Kevin home. “I’m not sure we’ll be able to get him to move,” I replied. “You could try luring (</a:t>
            </a:r>
            <a:r>
              <a:rPr lang="zh-CN" altLang="en-US" sz="2000">
                <a:latin typeface="宋体" panose="02010600030101010101" pitchFamily="2" charset="-122"/>
                <a:ea typeface="宋体" panose="02010600030101010101" pitchFamily="2" charset="-122"/>
              </a:rPr>
              <a:t>引诱</a:t>
            </a:r>
            <a:r>
              <a:rPr lang="en-US" altLang="zh-CN" sz="2000">
                <a:latin typeface="Times New Roman" panose="02020603050405020304"/>
                <a:ea typeface="宋体" panose="02010600030101010101" pitchFamily="2" charset="-122"/>
              </a:rPr>
              <a:t>) him with food,” the farmer suggested. He then mentioned that Kevin had a soft spot for Oreos (</a:t>
            </a:r>
            <a:r>
              <a:rPr lang="zh-CN" altLang="en-US" sz="2000">
                <a:latin typeface="宋体" panose="02010600030101010101" pitchFamily="2" charset="-122"/>
                <a:ea typeface="宋体" panose="02010600030101010101" pitchFamily="2" charset="-122"/>
              </a:rPr>
              <a:t>奥利奥饼干</a:t>
            </a:r>
            <a:r>
              <a:rPr lang="en-US" altLang="zh-CN" sz="2000">
                <a:latin typeface="Times New Roman" panose="02020603050405020304"/>
                <a:ea typeface="宋体" panose="02010600030101010101" pitchFamily="2" charset="-122"/>
              </a:rPr>
              <a:t>). Fortunately, we had some Oreos in the biscuit tin. I hoped it would be enough. Then Lindsey managed to fit Kevin with a dog leash (</a:t>
            </a:r>
            <a:r>
              <a:rPr lang="zh-CN" altLang="en-US" sz="2000">
                <a:latin typeface="宋体" panose="02010600030101010101" pitchFamily="2" charset="-122"/>
                <a:ea typeface="宋体" panose="02010600030101010101" pitchFamily="2" charset="-122"/>
              </a:rPr>
              <a:t>狗绳</a:t>
            </a:r>
            <a:r>
              <a:rPr lang="en-US" altLang="zh-CN" sz="2000">
                <a:latin typeface="Times New Roman" panose="02020603050405020304"/>
                <a:ea typeface="宋体" panose="02010600030101010101" pitchFamily="2" charset="-122"/>
              </a:rPr>
              <a:t>).</a:t>
            </a:r>
            <a:endParaRPr lang="zh-CN" altLang="en-US" sz="2000">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2000" i="1">
                <a:latin typeface="Times New Roman" panose="02020603050405020304"/>
                <a:ea typeface="宋体" panose="02010600030101010101" pitchFamily="2" charset="-122"/>
              </a:rPr>
              <a:t>Paragraph 1: After checking the route to the farm, we set off with a bag of treats.</a:t>
            </a:r>
            <a:endParaRPr lang="en-US" altLang="zh-CN" sz="2000" i="1">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i="1">
                <a:latin typeface="Times New Roman" panose="02020603050405020304"/>
                <a:ea typeface="宋体" panose="02010600030101010101" pitchFamily="2" charset="-122"/>
              </a:rPr>
              <a:t>Paragraph 2: Suddenly, we realized there was only one Oreo left and it was impossible to find more food.</a:t>
            </a:r>
            <a:endParaRPr lang="en-US" altLang="zh-CN" sz="2000" i="1">
              <a:latin typeface="Times New Roman" panose="02020603050405020304"/>
              <a:ea typeface="宋体" panose="02010600030101010101" pitchFamily="2" charset="-122"/>
            </a:endParaRPr>
          </a:p>
        </p:txBody>
      </p:sp>
      <p:pic>
        <p:nvPicPr>
          <p:cNvPr id="5124" name="图片 6" descr="logo横版 png"/>
          <p:cNvPicPr>
            <a:picLocks noChangeAspect="1"/>
          </p:cNvPicPr>
          <p:nvPr userDrawn="1"/>
        </p:nvPicPr>
        <p:blipFill>
          <a:blip r:embed="rId2"/>
          <a:stretch>
            <a:fillRect/>
          </a:stretch>
        </p:blipFill>
        <p:spPr>
          <a:xfrm>
            <a:off x="11477625" y="92075"/>
            <a:ext cx="608013" cy="642938"/>
          </a:xfrm>
          <a:prstGeom prst="rect">
            <a:avLst/>
          </a:prstGeom>
          <a:noFill/>
          <a:ln w="9525">
            <a:noFill/>
          </a:ln>
        </p:spPr>
      </p:pic>
    </p:spTree>
    <p:custDataLst>
      <p:tags r:id="rId3"/>
    </p:custDataLst>
  </p:cSld>
  <p:clrMapOvr>
    <a:masterClrMapping/>
  </p:clrMapOvr>
  <p:transition advTm="3000">
    <p:blind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grpSp>
        <p:nvGrpSpPr>
          <p:cNvPr id="5" name="组合 4"/>
          <p:cNvGrpSpPr/>
          <p:nvPr>
            <p:custDataLst>
              <p:tags r:id="rId2"/>
            </p:custDataLst>
          </p:nvPr>
        </p:nvGrpSpPr>
        <p:grpSpPr>
          <a:xfrm>
            <a:off x="5405755" y="2300605"/>
            <a:ext cx="465455" cy="1047115"/>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6" name="矩形 5"/>
            <p:cNvSpPr/>
            <p:nvPr>
              <p:custDataLst>
                <p:tags r:id="rId3"/>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4"/>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5"/>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6"/>
            </p:custDataLst>
          </p:nvPr>
        </p:nvGrpSpPr>
        <p:grpSpPr>
          <a:xfrm>
            <a:off x="6068695" y="2293620"/>
            <a:ext cx="490855" cy="1087120"/>
            <a:chOff x="2777744" y="2506338"/>
            <a:chExt cx="523882" cy="3302847"/>
          </a:xfrm>
          <a:gradFill>
            <a:gsLst>
              <a:gs pos="50000">
                <a:schemeClr val="accent3"/>
              </a:gs>
              <a:gs pos="0">
                <a:schemeClr val="accent3">
                  <a:lumMod val="25000"/>
                  <a:lumOff val="75000"/>
                </a:schemeClr>
              </a:gs>
              <a:gs pos="100000">
                <a:schemeClr val="accent3">
                  <a:lumMod val="85000"/>
                </a:schemeClr>
              </a:gs>
            </a:gsLst>
            <a:lin ang="5400000" scaled="1"/>
          </a:gradFill>
        </p:grpSpPr>
        <p:sp>
          <p:nvSpPr>
            <p:cNvPr id="10" name="矩形 9"/>
            <p:cNvSpPr/>
            <p:nvPr>
              <p:custDataLst>
                <p:tags r:id="rId7"/>
              </p:custDataLst>
            </p:nvPr>
          </p:nvSpPr>
          <p:spPr>
            <a:xfrm>
              <a:off x="2797622" y="2672554"/>
              <a:ext cx="496957" cy="2972872"/>
            </a:xfrm>
            <a:prstGeom prst="rect">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8"/>
              </p:custDataLst>
            </p:nvPr>
          </p:nvSpPr>
          <p:spPr>
            <a:xfrm>
              <a:off x="2777744" y="5571419"/>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9"/>
              </p:custDataLst>
            </p:nvPr>
          </p:nvSpPr>
          <p:spPr>
            <a:xfrm>
              <a:off x="2777744" y="2506338"/>
              <a:ext cx="523882" cy="237766"/>
            </a:xfrm>
            <a:prstGeom prst="ellipse">
              <a:avLst/>
            </a:prstGeom>
            <a:grp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10"/>
            </p:custDataLst>
          </p:nvPr>
        </p:nvGrpSpPr>
        <p:grpSpPr>
          <a:xfrm>
            <a:off x="3168650" y="2621915"/>
            <a:ext cx="5742940" cy="645160"/>
            <a:chOff x="5784" y="1270"/>
            <a:chExt cx="6672" cy="1016"/>
          </a:xfrm>
        </p:grpSpPr>
        <p:sp>
          <p:nvSpPr>
            <p:cNvPr id="55" name="缺角矩形 54"/>
            <p:cNvSpPr/>
            <p:nvPr>
              <p:custDataLst>
                <p:tags r:id="rId11"/>
              </p:custDataLst>
            </p:nvPr>
          </p:nvSpPr>
          <p:spPr>
            <a:xfrm>
              <a:off x="5784" y="1273"/>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2"/>
              </p:custDataLst>
            </p:nvPr>
          </p:nvSpPr>
          <p:spPr>
            <a:xfrm>
              <a:off x="7703" y="1270"/>
              <a:ext cx="3843" cy="1016"/>
            </a:xfrm>
            <a:prstGeom prst="rect">
              <a:avLst/>
            </a:prstGeom>
            <a:noFill/>
          </p:spPr>
          <p:txBody>
            <a:bodyPr wrap="square" rtlCol="0">
              <a:spAutoFit/>
            </a:bodyPr>
            <a:lstStyle/>
            <a:p>
              <a:r>
                <a:rPr lang="zh-CN" altLang="en-US" sz="3600">
                  <a:latin typeface="华文行楷" panose="02010800040101010101" charset="-122"/>
                  <a:ea typeface="华文行楷" panose="02010800040101010101" charset="-122"/>
                </a:rPr>
                <a:t>文本解读</a:t>
              </a:r>
              <a:endParaRPr lang="zh-CN" altLang="en-US" sz="3600">
                <a:latin typeface="华文行楷" panose="02010800040101010101" charset="-122"/>
                <a:ea typeface="华文行楷" panose="02010800040101010101" charset="-122"/>
              </a:endParaRPr>
            </a:p>
          </p:txBody>
        </p:sp>
      </p:grpSp>
      <p:pic>
        <p:nvPicPr>
          <p:cNvPr id="3" name="图片 2" descr="t0433346aa3e0e56805"/>
          <p:cNvPicPr>
            <a:picLocks noChangeAspect="1"/>
          </p:cNvPicPr>
          <p:nvPr/>
        </p:nvPicPr>
        <p:blipFill>
          <a:blip r:embed="rId13"/>
          <a:stretch>
            <a:fillRect/>
          </a:stretch>
        </p:blipFill>
        <p:spPr>
          <a:xfrm>
            <a:off x="281305" y="4822190"/>
            <a:ext cx="2075180" cy="1815465"/>
          </a:xfrm>
          <a:prstGeom prst="rect">
            <a:avLst/>
          </a:prstGeom>
        </p:spPr>
      </p:pic>
      <p:pic>
        <p:nvPicPr>
          <p:cNvPr id="4" name="图片 3" descr="t0423a6be7b78e8cc71"/>
          <p:cNvPicPr>
            <a:picLocks noChangeAspect="1"/>
          </p:cNvPicPr>
          <p:nvPr/>
        </p:nvPicPr>
        <p:blipFill>
          <a:blip r:embed="rId14"/>
          <a:stretch>
            <a:fillRect/>
          </a:stretch>
        </p:blipFill>
        <p:spPr>
          <a:xfrm>
            <a:off x="9918065" y="370205"/>
            <a:ext cx="1932940" cy="1666875"/>
          </a:xfrm>
          <a:prstGeom prst="rect">
            <a:avLst/>
          </a:prstGeom>
        </p:spPr>
      </p:pic>
      <p:pic>
        <p:nvPicPr>
          <p:cNvPr id="15" name="图片 14"/>
          <p:cNvPicPr>
            <a:picLocks noChangeAspect="1"/>
          </p:cNvPicPr>
          <p:nvPr/>
        </p:nvPicPr>
        <p:blipFill>
          <a:blip r:embed="rId15"/>
          <a:srcRect b="8292"/>
          <a:stretch>
            <a:fillRect/>
          </a:stretch>
        </p:blipFill>
        <p:spPr>
          <a:xfrm>
            <a:off x="9728200" y="4342765"/>
            <a:ext cx="2175510" cy="2261235"/>
          </a:xfrm>
          <a:prstGeom prst="rect">
            <a:avLst/>
          </a:prstGeom>
        </p:spPr>
      </p:pic>
      <p:pic>
        <p:nvPicPr>
          <p:cNvPr id="14" name="图片 13"/>
          <p:cNvPicPr>
            <a:picLocks noChangeAspect="1"/>
          </p:cNvPicPr>
          <p:nvPr/>
        </p:nvPicPr>
        <p:blipFill>
          <a:blip r:embed="rId15"/>
          <a:srcRect b="8292"/>
          <a:stretch>
            <a:fillRect/>
          </a:stretch>
        </p:blipFill>
        <p:spPr>
          <a:xfrm flipH="1">
            <a:off x="180975" y="39370"/>
            <a:ext cx="2175510" cy="2261235"/>
          </a:xfrm>
          <a:prstGeom prst="rect">
            <a:avLst/>
          </a:prstGeom>
        </p:spPr>
      </p:pic>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5.20833e-05 -0.000185185 L 0.229583 0.0037963 " pathEditMode="relative" rAng="0" ptsTypes="">
                                      <p:cBhvr>
                                        <p:cTn id="14" dur="2000" fill="hold"/>
                                        <p:tgtEl>
                                          <p:spTgt spid="9"/>
                                        </p:tgtEl>
                                        <p:attrNameLst>
                                          <p:attrName>ppt_x</p:attrName>
                                          <p:attrName>ppt_y</p:attrName>
                                        </p:attrNameLst>
                                      </p:cBhvr>
                                      <p:rCtr x="113" y="2"/>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sp>
        <p:nvSpPr>
          <p:cNvPr id="3" name="文本框 2"/>
          <p:cNvSpPr txBox="1"/>
          <p:nvPr/>
        </p:nvSpPr>
        <p:spPr>
          <a:xfrm>
            <a:off x="281305" y="284480"/>
            <a:ext cx="11622405" cy="2868295"/>
          </a:xfrm>
          <a:prstGeom prst="rect">
            <a:avLst/>
          </a:prstGeom>
        </p:spPr>
        <p:txBody>
          <a:bodyPr wrap="square">
            <a:noAutofit/>
          </a:bodyPr>
          <a:p>
            <a:pPr marL="0" indent="0" algn="just" defTabSz="266700">
              <a:spcBef>
                <a:spcPct val="0"/>
              </a:spcBef>
              <a:spcAft>
                <a:spcPct val="0"/>
              </a:spcAft>
            </a:pPr>
            <a:r>
              <a:rPr lang="zh-CN" altLang="en-US" sz="2800">
                <a:latin typeface="Times New Roman" panose="02020603050405020304" charset="0"/>
                <a:ea typeface="宋体" panose="02010600030101010101" pitchFamily="2" charset="-122"/>
                <a:cs typeface="Times New Roman" panose="02020603050405020304" charset="0"/>
              </a:rPr>
              <a:t>阅读下面材料，根据其内容和所给段落开头语续写两段，使之构成一篇完整的短文。</a:t>
            </a:r>
            <a:endParaRPr lang="zh-CN" altLang="en-US" sz="2800">
              <a:latin typeface="Times New Roman" panose="02020603050405020304" charset="0"/>
              <a:ea typeface="宋体" panose="02010600030101010101" pitchFamily="2" charset="-122"/>
              <a:cs typeface="Times New Roman" panose="02020603050405020304" charset="0"/>
            </a:endParaRPr>
          </a:p>
          <a:p>
            <a:pPr marL="0" indent="304800" algn="just" defTabSz="266700">
              <a:spcBef>
                <a:spcPct val="0"/>
              </a:spcBef>
              <a:spcAft>
                <a:spcPct val="0"/>
              </a:spcAft>
            </a:pPr>
            <a:r>
              <a:rPr lang="en-US" altLang="zh-CN" sz="2800">
                <a:latin typeface="Times New Roman" panose="02020603050405020304" charset="0"/>
                <a:ea typeface="宋体" panose="02010600030101010101" pitchFamily="2" charset="-122"/>
                <a:cs typeface="Times New Roman" panose="02020603050405020304" charset="0"/>
              </a:rPr>
              <a:t> I was lounging on the sofa, enjoying a cozy TV session with the kids, when my wife Lindsey burst into the room. “Jake, there’s a pig on our driveway!” she exclaimed. Our driveway was on the opposite side of the house, so we’d installed a security camera for just such occasions. Sure enough, it revealed a massive, four-legged creature wandering around. Moments later, we caught sight of it gently touching the window with his snout (</a:t>
            </a:r>
            <a:r>
              <a:rPr lang="zh-CN" altLang="en-US" sz="2800">
                <a:latin typeface="Times New Roman" panose="02020603050405020304" charset="0"/>
                <a:ea typeface="宋体" panose="02010600030101010101" pitchFamily="2" charset="-122"/>
                <a:cs typeface="Times New Roman" panose="02020603050405020304" charset="0"/>
              </a:rPr>
              <a:t>口鼻部</a:t>
            </a:r>
            <a:r>
              <a:rPr lang="en-US" altLang="zh-CN" sz="2800">
                <a:latin typeface="Times New Roman" panose="02020603050405020304" charset="0"/>
                <a:ea typeface="宋体" panose="02010600030101010101" pitchFamily="2" charset="-122"/>
                <a:cs typeface="Times New Roman" panose="02020603050405020304" charset="0"/>
              </a:rPr>
              <a:t>) and grunting softly.</a:t>
            </a:r>
            <a:endParaRPr lang="en-US" altLang="zh-CN" sz="2800">
              <a:latin typeface="Times New Roman" panose="02020603050405020304" charset="0"/>
              <a:ea typeface="宋体" panose="02010600030101010101" pitchFamily="2" charset="-122"/>
              <a:cs typeface="Times New Roman" panose="02020603050405020304" charset="0"/>
            </a:endParaRPr>
          </a:p>
          <a:p>
            <a:pPr marL="0" indent="304800" algn="just" defTabSz="266700">
              <a:spcBef>
                <a:spcPct val="0"/>
              </a:spcBef>
              <a:spcAft>
                <a:spcPct val="0"/>
              </a:spcAft>
            </a:pPr>
            <a:r>
              <a:rPr lang="en-US" altLang="zh-CN" sz="2800">
                <a:latin typeface="Times New Roman" panose="02020603050405020304" charset="0"/>
                <a:ea typeface="宋体" panose="02010600030101010101" pitchFamily="2" charset="-122"/>
                <a:cs typeface="Times New Roman" panose="02020603050405020304" charset="0"/>
              </a:rPr>
              <a:t> “He’s adorable!” my 10-year-old daughter, Ella, squealed, “I’m going to say hello!” I cautioned her that we didn’t know if the pig was friendly, but before I could stop her, she was already out the door. To our relief, the colossal pig seemed perfectly content to be petted and fawned over (</a:t>
            </a:r>
            <a:r>
              <a:rPr lang="zh-CN" altLang="en-US" sz="2800">
                <a:latin typeface="Times New Roman" panose="02020603050405020304" charset="0"/>
                <a:ea typeface="宋体" panose="02010600030101010101" pitchFamily="2" charset="-122"/>
                <a:cs typeface="Times New Roman" panose="02020603050405020304" charset="0"/>
              </a:rPr>
              <a:t>讨好</a:t>
            </a:r>
            <a:r>
              <a:rPr lang="en-US" altLang="zh-CN" sz="2800">
                <a:latin typeface="Times New Roman" panose="02020603050405020304" charset="0"/>
                <a:ea typeface="宋体" panose="02010600030101010101" pitchFamily="2" charset="-122"/>
                <a:cs typeface="Times New Roman" panose="02020603050405020304" charset="0"/>
              </a:rPr>
              <a:t>). Ella pleaded to keep him, but I gently explained that we didn’t have enough space.</a:t>
            </a:r>
            <a:endParaRPr lang="en-US" altLang="zh-CN" sz="2800">
              <a:latin typeface="Times New Roman" panose="02020603050405020304" charset="0"/>
              <a:ea typeface="宋体" panose="02010600030101010101" pitchFamily="2" charset="-122"/>
              <a:cs typeface="Times New Roman" panose="02020603050405020304" charset="0"/>
            </a:endParaRPr>
          </a:p>
          <a:p>
            <a:pPr marL="0" indent="304800" algn="just" defTabSz="266700">
              <a:spcBef>
                <a:spcPct val="0"/>
              </a:spcBef>
              <a:spcAft>
                <a:spcPct val="0"/>
              </a:spcAft>
            </a:pPr>
            <a:r>
              <a:rPr lang="en-US" altLang="zh-CN" sz="2800">
                <a:latin typeface="Times New Roman" panose="02020603050405020304"/>
                <a:ea typeface="宋体" panose="02010600030101010101" pitchFamily="2" charset="-122"/>
                <a:sym typeface="+mn-ea"/>
              </a:rPr>
              <a:t> </a:t>
            </a:r>
            <a:endParaRPr lang="en-US" altLang="zh-CN" sz="2800">
              <a:latin typeface="Times New Roman" panose="02020603050405020304" charset="0"/>
              <a:ea typeface="宋体" panose="02010600030101010101" pitchFamily="2" charset="-122"/>
              <a:cs typeface="Times New Roman" panose="02020603050405020304" charset="0"/>
            </a:endParaRPr>
          </a:p>
        </p:txBody>
      </p:sp>
      <p:sp>
        <p:nvSpPr>
          <p:cNvPr id="4" name="圆角矩形 3"/>
          <p:cNvSpPr/>
          <p:nvPr/>
        </p:nvSpPr>
        <p:spPr>
          <a:xfrm>
            <a:off x="2212975" y="27495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扫除词汇障碍</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5" name="图片 4" descr="t0423a6be7b78e8cc71"/>
          <p:cNvPicPr>
            <a:picLocks noChangeAspect="1"/>
          </p:cNvPicPr>
          <p:nvPr/>
        </p:nvPicPr>
        <p:blipFill>
          <a:blip r:embed="rId2"/>
          <a:stretch>
            <a:fillRect/>
          </a:stretch>
        </p:blipFill>
        <p:spPr>
          <a:xfrm>
            <a:off x="3458210" y="294005"/>
            <a:ext cx="702945" cy="702945"/>
          </a:xfrm>
          <a:prstGeom prst="rect">
            <a:avLst/>
          </a:prstGeom>
        </p:spPr>
      </p:pic>
      <p:pic>
        <p:nvPicPr>
          <p:cNvPr id="6" name="图片 5" descr="t0423a6be7b78e8cc71"/>
          <p:cNvPicPr>
            <a:picLocks noChangeAspect="1"/>
          </p:cNvPicPr>
          <p:nvPr/>
        </p:nvPicPr>
        <p:blipFill>
          <a:blip r:embed="rId2"/>
          <a:stretch>
            <a:fillRect/>
          </a:stretch>
        </p:blipFill>
        <p:spPr>
          <a:xfrm>
            <a:off x="8115300" y="284480"/>
            <a:ext cx="712470" cy="712470"/>
          </a:xfrm>
          <a:prstGeom prst="rect">
            <a:avLst/>
          </a:prstGeom>
        </p:spPr>
      </p:pic>
      <p:cxnSp>
        <p:nvCxnSpPr>
          <p:cNvPr id="7" name="直接连接符 6"/>
          <p:cNvCxnSpPr/>
          <p:nvPr/>
        </p:nvCxnSpPr>
        <p:spPr>
          <a:xfrm>
            <a:off x="1595755" y="1621155"/>
            <a:ext cx="1252855" cy="17145"/>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6431280" y="1610360"/>
            <a:ext cx="905510" cy="10795"/>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flipV="1">
            <a:off x="370840" y="2442210"/>
            <a:ext cx="1655445" cy="17145"/>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V="1">
            <a:off x="368300" y="2894965"/>
            <a:ext cx="1359535" cy="22860"/>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10419080" y="3761740"/>
            <a:ext cx="1405255" cy="635"/>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flipV="1">
            <a:off x="7865110" y="4578985"/>
            <a:ext cx="1359535" cy="22860"/>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a:off x="9913620" y="5445760"/>
            <a:ext cx="1382395" cy="8255"/>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a:off x="6378575" y="5833745"/>
            <a:ext cx="1975485" cy="13970"/>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10185400" y="5919470"/>
            <a:ext cx="1635760" cy="0"/>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25" name="圆角矩形 24"/>
          <p:cNvSpPr/>
          <p:nvPr/>
        </p:nvSpPr>
        <p:spPr>
          <a:xfrm>
            <a:off x="2213610" y="29400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红色为非课标词汇，黄色为固定搭配</a:t>
            </a:r>
            <a:endParaRPr lang="zh-CN" altLang="en-US" sz="3200">
              <a:solidFill>
                <a:srgbClr val="FF0000"/>
              </a:solidFill>
              <a:latin typeface="宋体" panose="02010600030101010101" pitchFamily="2" charset="-122"/>
              <a:ea typeface="宋体" panose="02010600030101010101" pitchFamily="2" charset="-122"/>
            </a:endParaRPr>
          </a:p>
        </p:txBody>
      </p:sp>
      <p:cxnSp>
        <p:nvCxnSpPr>
          <p:cNvPr id="28" name="直接连接符 27"/>
          <p:cNvCxnSpPr/>
          <p:nvPr/>
        </p:nvCxnSpPr>
        <p:spPr>
          <a:xfrm>
            <a:off x="7964805" y="2894965"/>
            <a:ext cx="1904365" cy="25400"/>
          </a:xfrm>
          <a:prstGeom prst="line">
            <a:avLst/>
          </a:prstGeom>
          <a:ln w="3810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29" name="圆角矩形 28"/>
          <p:cNvSpPr/>
          <p:nvPr/>
        </p:nvSpPr>
        <p:spPr>
          <a:xfrm>
            <a:off x="7336790" y="1888490"/>
            <a:ext cx="2993390" cy="65595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果然；不出所料</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圆角矩形 7"/>
          <p:cNvSpPr/>
          <p:nvPr/>
        </p:nvSpPr>
        <p:spPr>
          <a:xfrm>
            <a:off x="502285" y="571500"/>
            <a:ext cx="404177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lounge: </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懒洋洋地躺/靠</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0" name="圆角矩形 9"/>
          <p:cNvSpPr/>
          <p:nvPr/>
        </p:nvSpPr>
        <p:spPr>
          <a:xfrm>
            <a:off x="5012055" y="577850"/>
            <a:ext cx="517334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cozy: </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温暖舒适的；惬意的</a:t>
            </a:r>
            <a:endPar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16" name="圆角矩形 15"/>
          <p:cNvSpPr/>
          <p:nvPr/>
        </p:nvSpPr>
        <p:spPr>
          <a:xfrm>
            <a:off x="281305" y="1482725"/>
            <a:ext cx="517334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exclaim: </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大声说；呼喊；惊叫</a:t>
            </a:r>
            <a:endPar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31" name="圆角矩形 30"/>
          <p:cNvSpPr/>
          <p:nvPr/>
        </p:nvSpPr>
        <p:spPr>
          <a:xfrm>
            <a:off x="281305" y="1786255"/>
            <a:ext cx="3568700"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install: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安装；设置 </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2" name="圆角矩形 31"/>
          <p:cNvSpPr/>
          <p:nvPr/>
        </p:nvSpPr>
        <p:spPr>
          <a:xfrm>
            <a:off x="6160135" y="2691130"/>
            <a:ext cx="5664200"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grunt:</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（猪等动物）发出呼噜声</a:t>
            </a:r>
            <a:r>
              <a:rPr lang="en-US" altLang="zh-CN" sz="2800">
                <a:solidFill>
                  <a:schemeClr val="tx1"/>
                </a:solidFill>
                <a:latin typeface="Times New Roman" panose="02020603050405020304" charset="0"/>
                <a:cs typeface="Times New Roman" panose="02020603050405020304" charset="0"/>
                <a:sym typeface="+mn-ea"/>
              </a:rPr>
              <a:t> </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3" name="圆角矩形 32"/>
          <p:cNvSpPr/>
          <p:nvPr/>
        </p:nvSpPr>
        <p:spPr>
          <a:xfrm>
            <a:off x="5964555" y="3538220"/>
            <a:ext cx="422084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squeal: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尖叫；尖声说</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34" name="圆角矩形 33"/>
          <p:cNvSpPr/>
          <p:nvPr/>
        </p:nvSpPr>
        <p:spPr>
          <a:xfrm>
            <a:off x="7505700" y="4417060"/>
            <a:ext cx="422084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colossal: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巨大的；庞大的</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35" name="圆角矩形 34"/>
          <p:cNvSpPr/>
          <p:nvPr/>
        </p:nvSpPr>
        <p:spPr>
          <a:xfrm>
            <a:off x="5258435" y="4790440"/>
            <a:ext cx="465518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fawn on/over sb: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讨好某人</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36" name="圆角矩形 35"/>
          <p:cNvSpPr/>
          <p:nvPr/>
        </p:nvSpPr>
        <p:spPr>
          <a:xfrm>
            <a:off x="6857365" y="4782820"/>
            <a:ext cx="465518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plead to do sth :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恳求做某事</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userDrawn="1"/>
        </p:nvPicPr>
        <p:blipFill>
          <a:blip r:embed="rId3"/>
          <a:stretch>
            <a:fillRect/>
          </a:stretch>
        </p:blipFill>
        <p:spPr>
          <a:xfrm>
            <a:off x="11477625" y="92075"/>
            <a:ext cx="608013" cy="642938"/>
          </a:xfrm>
          <a:prstGeom prst="rect">
            <a:avLst/>
          </a:prstGeom>
          <a:noFill/>
          <a:ln w="9525">
            <a:noFill/>
          </a:ln>
        </p:spPr>
      </p:pic>
    </p:spTree>
    <p:custDataLst>
      <p:tags r:id="rId4"/>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xit" presetSubtype="12" fill="hold" grpId="2" nodeType="clickEffect">
                                  <p:stCondLst>
                                    <p:cond delay="0"/>
                                  </p:stCondLst>
                                  <p:childTnLst>
                                    <p:animEffect transition="out" filter="strips(downLeft)">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style.rotation</p:attrName>
                                        </p:attrNameLst>
                                      </p:cBhvr>
                                      <p:tavLst>
                                        <p:tav tm="0">
                                          <p:val>
                                            <p:fltVal val="360"/>
                                          </p:val>
                                        </p:tav>
                                        <p:tav tm="100000">
                                          <p:val>
                                            <p:fltVal val="0"/>
                                          </p:val>
                                        </p:tav>
                                      </p:tavLst>
                                    </p:anim>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49" presetClass="entr" presetSubtype="0" decel="10000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 calcmode="lin" valueType="num">
                                      <p:cBhvr>
                                        <p:cTn id="66" dur="500" fill="hold"/>
                                        <p:tgtEl>
                                          <p:spTgt spid="10"/>
                                        </p:tgtEl>
                                        <p:attrNameLst>
                                          <p:attrName>style.rotation</p:attrName>
                                        </p:attrNameLst>
                                      </p:cBhvr>
                                      <p:tavLst>
                                        <p:tav tm="0">
                                          <p:val>
                                            <p:fltVal val="360"/>
                                          </p:val>
                                        </p:tav>
                                        <p:tav tm="100000">
                                          <p:val>
                                            <p:fltVal val="0"/>
                                          </p:val>
                                        </p:tav>
                                      </p:tavLst>
                                    </p:anim>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xit" presetSubtype="12" fill="hold" grpId="2" nodeType="clickEffect">
                                  <p:stCondLst>
                                    <p:cond delay="0"/>
                                  </p:stCondLst>
                                  <p:childTnLst>
                                    <p:animEffect transition="out" filter="strips(downLeft)">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 calcmode="lin" valueType="num">
                                      <p:cBhvr>
                                        <p:cTn id="79" dur="500" fill="hold"/>
                                        <p:tgtEl>
                                          <p:spTgt spid="11"/>
                                        </p:tgtEl>
                                        <p:attrNameLst>
                                          <p:attrName>style.rotation</p:attrName>
                                        </p:attrNameLst>
                                      </p:cBhvr>
                                      <p:tavLst>
                                        <p:tav tm="0">
                                          <p:val>
                                            <p:fltVal val="360"/>
                                          </p:val>
                                        </p:tav>
                                        <p:tav tm="100000">
                                          <p:val>
                                            <p:fltVal val="0"/>
                                          </p:val>
                                        </p:tav>
                                      </p:tavLst>
                                    </p:anim>
                                    <p:animEffect transition="in" filter="fade">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fill="hold"/>
                                        <p:tgtEl>
                                          <p:spTgt spid="16"/>
                                        </p:tgtEl>
                                        <p:attrNameLst>
                                          <p:attrName>ppt_w</p:attrName>
                                        </p:attrNameLst>
                                      </p:cBhvr>
                                      <p:tavLst>
                                        <p:tav tm="0">
                                          <p:val>
                                            <p:fltVal val="0"/>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anim calcmode="lin" valueType="num">
                                      <p:cBhvr>
                                        <p:cTn id="87" dur="500" fill="hold"/>
                                        <p:tgtEl>
                                          <p:spTgt spid="16"/>
                                        </p:tgtEl>
                                        <p:attrNameLst>
                                          <p:attrName>style.rotation</p:attrName>
                                        </p:attrNameLst>
                                      </p:cBhvr>
                                      <p:tavLst>
                                        <p:tav tm="0">
                                          <p:val>
                                            <p:fltVal val="360"/>
                                          </p:val>
                                        </p:tav>
                                        <p:tav tm="100000">
                                          <p:val>
                                            <p:fltVal val="0"/>
                                          </p:val>
                                        </p:tav>
                                      </p:tavLst>
                                    </p:anim>
                                    <p:animEffect transition="in" filter="fade">
                                      <p:cBhvr>
                                        <p:cTn id="88" dur="5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18" presetClass="exit" presetSubtype="12" fill="hold" grpId="2" nodeType="clickEffect">
                                  <p:stCondLst>
                                    <p:cond delay="0"/>
                                  </p:stCondLst>
                                  <p:childTnLst>
                                    <p:animEffect transition="out" filter="strips(downLeft)">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p:cTn id="98" dur="500" fill="hold"/>
                                        <p:tgtEl>
                                          <p:spTgt spid="13"/>
                                        </p:tgtEl>
                                        <p:attrNameLst>
                                          <p:attrName>ppt_w</p:attrName>
                                        </p:attrNameLst>
                                      </p:cBhvr>
                                      <p:tavLst>
                                        <p:tav tm="0">
                                          <p:val>
                                            <p:fltVal val="0"/>
                                          </p:val>
                                        </p:tav>
                                        <p:tav tm="100000">
                                          <p:val>
                                            <p:strVal val="#ppt_w"/>
                                          </p:val>
                                        </p:tav>
                                      </p:tavLst>
                                    </p:anim>
                                    <p:anim calcmode="lin" valueType="num">
                                      <p:cBhvr>
                                        <p:cTn id="99" dur="500" fill="hold"/>
                                        <p:tgtEl>
                                          <p:spTgt spid="13"/>
                                        </p:tgtEl>
                                        <p:attrNameLst>
                                          <p:attrName>ppt_h</p:attrName>
                                        </p:attrNameLst>
                                      </p:cBhvr>
                                      <p:tavLst>
                                        <p:tav tm="0">
                                          <p:val>
                                            <p:fltVal val="0"/>
                                          </p:val>
                                        </p:tav>
                                        <p:tav tm="100000">
                                          <p:val>
                                            <p:strVal val="#ppt_h"/>
                                          </p:val>
                                        </p:tav>
                                      </p:tavLst>
                                    </p:anim>
                                    <p:anim calcmode="lin" valueType="num">
                                      <p:cBhvr>
                                        <p:cTn id="100" dur="500" fill="hold"/>
                                        <p:tgtEl>
                                          <p:spTgt spid="13"/>
                                        </p:tgtEl>
                                        <p:attrNameLst>
                                          <p:attrName>style.rotation</p:attrName>
                                        </p:attrNameLst>
                                      </p:cBhvr>
                                      <p:tavLst>
                                        <p:tav tm="0">
                                          <p:val>
                                            <p:fltVal val="360"/>
                                          </p:val>
                                        </p:tav>
                                        <p:tav tm="100000">
                                          <p:val>
                                            <p:fltVal val="0"/>
                                          </p:val>
                                        </p:tav>
                                      </p:tavLst>
                                    </p:anim>
                                    <p:animEffect transition="in" filter="fade">
                                      <p:cBhvr>
                                        <p:cTn id="101" dur="500"/>
                                        <p:tgtEl>
                                          <p:spTgt spid="13"/>
                                        </p:tgtEl>
                                      </p:cBhvr>
                                    </p:animEffect>
                                  </p:childTnLst>
                                </p:cTn>
                              </p:par>
                            </p:childTnLst>
                          </p:cTn>
                        </p:par>
                      </p:childTnLst>
                    </p:cTn>
                  </p:par>
                  <p:par>
                    <p:cTn id="102" fill="hold">
                      <p:stCondLst>
                        <p:cond delay="indefinite"/>
                      </p:stCondLst>
                      <p:childTnLst>
                        <p:par>
                          <p:cTn id="103" fill="hold">
                            <p:stCondLst>
                              <p:cond delay="0"/>
                            </p:stCondLst>
                            <p:childTnLst>
                              <p:par>
                                <p:cTn id="104" presetID="49" presetClass="entr" presetSubtype="0" decel="100000"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 calcmode="lin" valueType="num">
                                      <p:cBhvr>
                                        <p:cTn id="106" dur="500" fill="hold"/>
                                        <p:tgtEl>
                                          <p:spTgt spid="31"/>
                                        </p:tgtEl>
                                        <p:attrNameLst>
                                          <p:attrName>ppt_w</p:attrName>
                                        </p:attrNameLst>
                                      </p:cBhvr>
                                      <p:tavLst>
                                        <p:tav tm="0">
                                          <p:val>
                                            <p:fltVal val="0"/>
                                          </p:val>
                                        </p:tav>
                                        <p:tav tm="100000">
                                          <p:val>
                                            <p:strVal val="#ppt_w"/>
                                          </p:val>
                                        </p:tav>
                                      </p:tavLst>
                                    </p:anim>
                                    <p:anim calcmode="lin" valueType="num">
                                      <p:cBhvr>
                                        <p:cTn id="107" dur="500" fill="hold"/>
                                        <p:tgtEl>
                                          <p:spTgt spid="31"/>
                                        </p:tgtEl>
                                        <p:attrNameLst>
                                          <p:attrName>ppt_h</p:attrName>
                                        </p:attrNameLst>
                                      </p:cBhvr>
                                      <p:tavLst>
                                        <p:tav tm="0">
                                          <p:val>
                                            <p:fltVal val="0"/>
                                          </p:val>
                                        </p:tav>
                                        <p:tav tm="100000">
                                          <p:val>
                                            <p:strVal val="#ppt_h"/>
                                          </p:val>
                                        </p:tav>
                                      </p:tavLst>
                                    </p:anim>
                                    <p:anim calcmode="lin" valueType="num">
                                      <p:cBhvr>
                                        <p:cTn id="108" dur="500" fill="hold"/>
                                        <p:tgtEl>
                                          <p:spTgt spid="31"/>
                                        </p:tgtEl>
                                        <p:attrNameLst>
                                          <p:attrName>style.rotation</p:attrName>
                                        </p:attrNameLst>
                                      </p:cBhvr>
                                      <p:tavLst>
                                        <p:tav tm="0">
                                          <p:val>
                                            <p:fltVal val="360"/>
                                          </p:val>
                                        </p:tav>
                                        <p:tav tm="100000">
                                          <p:val>
                                            <p:fltVal val="0"/>
                                          </p:val>
                                        </p:tav>
                                      </p:tavLst>
                                    </p:anim>
                                    <p:animEffect transition="in" filter="fade">
                                      <p:cBhvr>
                                        <p:cTn id="109" dur="500"/>
                                        <p:tgtEl>
                                          <p:spTgt spid="31"/>
                                        </p:tgtEl>
                                      </p:cBhvr>
                                    </p:animEffect>
                                  </p:childTnLst>
                                </p:cTn>
                              </p:par>
                            </p:childTnLst>
                          </p:cTn>
                        </p:par>
                      </p:childTnLst>
                    </p:cTn>
                  </p:par>
                  <p:par>
                    <p:cTn id="110" fill="hold">
                      <p:stCondLst>
                        <p:cond delay="indefinite"/>
                      </p:stCondLst>
                      <p:childTnLst>
                        <p:par>
                          <p:cTn id="111" fill="hold">
                            <p:stCondLst>
                              <p:cond delay="0"/>
                            </p:stCondLst>
                            <p:childTnLst>
                              <p:par>
                                <p:cTn id="112" presetID="18" presetClass="exit" presetSubtype="12" fill="hold" grpId="2" nodeType="clickEffect">
                                  <p:stCondLst>
                                    <p:cond delay="0"/>
                                  </p:stCondLst>
                                  <p:childTnLst>
                                    <p:animEffect transition="out" filter="strips(downLeft)">
                                      <p:cBhvr>
                                        <p:cTn id="113" dur="500"/>
                                        <p:tgtEl>
                                          <p:spTgt spid="31"/>
                                        </p:tgtEl>
                                      </p:cBhvr>
                                    </p:animEffect>
                                    <p:set>
                                      <p:cBhvr>
                                        <p:cTn id="114" dur="1" fill="hold">
                                          <p:stCondLst>
                                            <p:cond delay="499"/>
                                          </p:stCondLst>
                                        </p:cTn>
                                        <p:tgtEl>
                                          <p:spTgt spid="3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49" presetClass="entr" presetSubtype="0" decel="100000" fill="hold" nodeType="clickEffect">
                                  <p:stCondLst>
                                    <p:cond delay="0"/>
                                  </p:stCondLst>
                                  <p:childTnLst>
                                    <p:set>
                                      <p:cBhvr>
                                        <p:cTn id="118" dur="1" fill="hold">
                                          <p:stCondLst>
                                            <p:cond delay="0"/>
                                          </p:stCondLst>
                                        </p:cTn>
                                        <p:tgtEl>
                                          <p:spTgt spid="28"/>
                                        </p:tgtEl>
                                        <p:attrNameLst>
                                          <p:attrName>style.visibility</p:attrName>
                                        </p:attrNameLst>
                                      </p:cBhvr>
                                      <p:to>
                                        <p:strVal val="visible"/>
                                      </p:to>
                                    </p:set>
                                    <p:anim calcmode="lin" valueType="num">
                                      <p:cBhvr>
                                        <p:cTn id="119" dur="500" fill="hold"/>
                                        <p:tgtEl>
                                          <p:spTgt spid="28"/>
                                        </p:tgtEl>
                                        <p:attrNameLst>
                                          <p:attrName>ppt_w</p:attrName>
                                        </p:attrNameLst>
                                      </p:cBhvr>
                                      <p:tavLst>
                                        <p:tav tm="0">
                                          <p:val>
                                            <p:fltVal val="0"/>
                                          </p:val>
                                        </p:tav>
                                        <p:tav tm="100000">
                                          <p:val>
                                            <p:strVal val="#ppt_w"/>
                                          </p:val>
                                        </p:tav>
                                      </p:tavLst>
                                    </p:anim>
                                    <p:anim calcmode="lin" valueType="num">
                                      <p:cBhvr>
                                        <p:cTn id="120" dur="500" fill="hold"/>
                                        <p:tgtEl>
                                          <p:spTgt spid="28"/>
                                        </p:tgtEl>
                                        <p:attrNameLst>
                                          <p:attrName>ppt_h</p:attrName>
                                        </p:attrNameLst>
                                      </p:cBhvr>
                                      <p:tavLst>
                                        <p:tav tm="0">
                                          <p:val>
                                            <p:fltVal val="0"/>
                                          </p:val>
                                        </p:tav>
                                        <p:tav tm="100000">
                                          <p:val>
                                            <p:strVal val="#ppt_h"/>
                                          </p:val>
                                        </p:tav>
                                      </p:tavLst>
                                    </p:anim>
                                    <p:anim calcmode="lin" valueType="num">
                                      <p:cBhvr>
                                        <p:cTn id="121" dur="500" fill="hold"/>
                                        <p:tgtEl>
                                          <p:spTgt spid="28"/>
                                        </p:tgtEl>
                                        <p:attrNameLst>
                                          <p:attrName>style.rotation</p:attrName>
                                        </p:attrNameLst>
                                      </p:cBhvr>
                                      <p:tavLst>
                                        <p:tav tm="0">
                                          <p:val>
                                            <p:fltVal val="360"/>
                                          </p:val>
                                        </p:tav>
                                        <p:tav tm="100000">
                                          <p:val>
                                            <p:fltVal val="0"/>
                                          </p:val>
                                        </p:tav>
                                      </p:tavLst>
                                    </p:anim>
                                    <p:animEffect transition="in" filter="fade">
                                      <p:cBhvr>
                                        <p:cTn id="122" dur="500"/>
                                        <p:tgtEl>
                                          <p:spTgt spid="28"/>
                                        </p:tgtEl>
                                      </p:cBhvr>
                                    </p:animEffect>
                                  </p:childTnLst>
                                </p:cTn>
                              </p:par>
                            </p:childTnLst>
                          </p:cTn>
                        </p:par>
                      </p:childTnLst>
                    </p:cTn>
                  </p:par>
                  <p:par>
                    <p:cTn id="123" fill="hold">
                      <p:stCondLst>
                        <p:cond delay="indefinite"/>
                      </p:stCondLst>
                      <p:childTnLst>
                        <p:par>
                          <p:cTn id="124" fill="hold">
                            <p:stCondLst>
                              <p:cond delay="0"/>
                            </p:stCondLst>
                            <p:childTnLst>
                              <p:par>
                                <p:cTn id="125" presetID="49" presetClass="entr" presetSubtype="0" decel="100000"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anim calcmode="lin" valueType="num">
                                      <p:cBhvr>
                                        <p:cTn id="127" dur="500" fill="hold"/>
                                        <p:tgtEl>
                                          <p:spTgt spid="29"/>
                                        </p:tgtEl>
                                        <p:attrNameLst>
                                          <p:attrName>ppt_w</p:attrName>
                                        </p:attrNameLst>
                                      </p:cBhvr>
                                      <p:tavLst>
                                        <p:tav tm="0">
                                          <p:val>
                                            <p:fltVal val="0"/>
                                          </p:val>
                                        </p:tav>
                                        <p:tav tm="100000">
                                          <p:val>
                                            <p:strVal val="#ppt_w"/>
                                          </p:val>
                                        </p:tav>
                                      </p:tavLst>
                                    </p:anim>
                                    <p:anim calcmode="lin" valueType="num">
                                      <p:cBhvr>
                                        <p:cTn id="128" dur="500" fill="hold"/>
                                        <p:tgtEl>
                                          <p:spTgt spid="29"/>
                                        </p:tgtEl>
                                        <p:attrNameLst>
                                          <p:attrName>ppt_h</p:attrName>
                                        </p:attrNameLst>
                                      </p:cBhvr>
                                      <p:tavLst>
                                        <p:tav tm="0">
                                          <p:val>
                                            <p:fltVal val="0"/>
                                          </p:val>
                                        </p:tav>
                                        <p:tav tm="100000">
                                          <p:val>
                                            <p:strVal val="#ppt_h"/>
                                          </p:val>
                                        </p:tav>
                                      </p:tavLst>
                                    </p:anim>
                                    <p:anim calcmode="lin" valueType="num">
                                      <p:cBhvr>
                                        <p:cTn id="129" dur="500" fill="hold"/>
                                        <p:tgtEl>
                                          <p:spTgt spid="29"/>
                                        </p:tgtEl>
                                        <p:attrNameLst>
                                          <p:attrName>style.rotation</p:attrName>
                                        </p:attrNameLst>
                                      </p:cBhvr>
                                      <p:tavLst>
                                        <p:tav tm="0">
                                          <p:val>
                                            <p:fltVal val="360"/>
                                          </p:val>
                                        </p:tav>
                                        <p:tav tm="100000">
                                          <p:val>
                                            <p:fltVal val="0"/>
                                          </p:val>
                                        </p:tav>
                                      </p:tavLst>
                                    </p:anim>
                                    <p:animEffect transition="in" filter="fade">
                                      <p:cBhvr>
                                        <p:cTn id="130" dur="500"/>
                                        <p:tgtEl>
                                          <p:spTgt spid="29"/>
                                        </p:tgtEl>
                                      </p:cBhvr>
                                    </p:animEffect>
                                  </p:childTnLst>
                                </p:cTn>
                              </p:par>
                            </p:childTnLst>
                          </p:cTn>
                        </p:par>
                      </p:childTnLst>
                    </p:cTn>
                  </p:par>
                  <p:par>
                    <p:cTn id="131" fill="hold">
                      <p:stCondLst>
                        <p:cond delay="indefinite"/>
                      </p:stCondLst>
                      <p:childTnLst>
                        <p:par>
                          <p:cTn id="132" fill="hold">
                            <p:stCondLst>
                              <p:cond delay="0"/>
                            </p:stCondLst>
                            <p:childTnLst>
                              <p:par>
                                <p:cTn id="133" presetID="18" presetClass="exit" presetSubtype="12" fill="hold" grpId="2" nodeType="clickEffect">
                                  <p:stCondLst>
                                    <p:cond delay="0"/>
                                  </p:stCondLst>
                                  <p:childTnLst>
                                    <p:animEffect transition="out" filter="strips(downLeft)">
                                      <p:cBhvr>
                                        <p:cTn id="134" dur="500"/>
                                        <p:tgtEl>
                                          <p:spTgt spid="29"/>
                                        </p:tgtEl>
                                      </p:cBhvr>
                                    </p:animEffect>
                                    <p:set>
                                      <p:cBhvr>
                                        <p:cTn id="135" dur="1" fill="hold">
                                          <p:stCondLst>
                                            <p:cond delay="499"/>
                                          </p:stCondLst>
                                        </p:cTn>
                                        <p:tgtEl>
                                          <p:spTgt spid="29"/>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49" presetClass="entr" presetSubtype="0" decel="100000" fill="hold" nodeType="clickEffect">
                                  <p:stCondLst>
                                    <p:cond delay="0"/>
                                  </p:stCondLst>
                                  <p:childTnLst>
                                    <p:set>
                                      <p:cBhvr>
                                        <p:cTn id="139" dur="1" fill="hold">
                                          <p:stCondLst>
                                            <p:cond delay="0"/>
                                          </p:stCondLst>
                                        </p:cTn>
                                        <p:tgtEl>
                                          <p:spTgt spid="15"/>
                                        </p:tgtEl>
                                        <p:attrNameLst>
                                          <p:attrName>style.visibility</p:attrName>
                                        </p:attrNameLst>
                                      </p:cBhvr>
                                      <p:to>
                                        <p:strVal val="visible"/>
                                      </p:to>
                                    </p:set>
                                    <p:anim calcmode="lin" valueType="num">
                                      <p:cBhvr>
                                        <p:cTn id="140" dur="500" fill="hold"/>
                                        <p:tgtEl>
                                          <p:spTgt spid="15"/>
                                        </p:tgtEl>
                                        <p:attrNameLst>
                                          <p:attrName>ppt_w</p:attrName>
                                        </p:attrNameLst>
                                      </p:cBhvr>
                                      <p:tavLst>
                                        <p:tav tm="0">
                                          <p:val>
                                            <p:fltVal val="0"/>
                                          </p:val>
                                        </p:tav>
                                        <p:tav tm="100000">
                                          <p:val>
                                            <p:strVal val="#ppt_w"/>
                                          </p:val>
                                        </p:tav>
                                      </p:tavLst>
                                    </p:anim>
                                    <p:anim calcmode="lin" valueType="num">
                                      <p:cBhvr>
                                        <p:cTn id="141" dur="500" fill="hold"/>
                                        <p:tgtEl>
                                          <p:spTgt spid="15"/>
                                        </p:tgtEl>
                                        <p:attrNameLst>
                                          <p:attrName>ppt_h</p:attrName>
                                        </p:attrNameLst>
                                      </p:cBhvr>
                                      <p:tavLst>
                                        <p:tav tm="0">
                                          <p:val>
                                            <p:fltVal val="0"/>
                                          </p:val>
                                        </p:tav>
                                        <p:tav tm="100000">
                                          <p:val>
                                            <p:strVal val="#ppt_h"/>
                                          </p:val>
                                        </p:tav>
                                      </p:tavLst>
                                    </p:anim>
                                    <p:anim calcmode="lin" valueType="num">
                                      <p:cBhvr>
                                        <p:cTn id="142" dur="500" fill="hold"/>
                                        <p:tgtEl>
                                          <p:spTgt spid="15"/>
                                        </p:tgtEl>
                                        <p:attrNameLst>
                                          <p:attrName>style.rotation</p:attrName>
                                        </p:attrNameLst>
                                      </p:cBhvr>
                                      <p:tavLst>
                                        <p:tav tm="0">
                                          <p:val>
                                            <p:fltVal val="360"/>
                                          </p:val>
                                        </p:tav>
                                        <p:tav tm="100000">
                                          <p:val>
                                            <p:fltVal val="0"/>
                                          </p:val>
                                        </p:tav>
                                      </p:tavLst>
                                    </p:anim>
                                    <p:animEffect transition="in" filter="fade">
                                      <p:cBhvr>
                                        <p:cTn id="143" dur="500"/>
                                        <p:tgtEl>
                                          <p:spTgt spid="15"/>
                                        </p:tgtEl>
                                      </p:cBhvr>
                                    </p:animEffect>
                                  </p:childTnLst>
                                </p:cTn>
                              </p:par>
                            </p:childTnLst>
                          </p:cTn>
                        </p:par>
                      </p:childTnLst>
                    </p:cTn>
                  </p:par>
                  <p:par>
                    <p:cTn id="144" fill="hold">
                      <p:stCondLst>
                        <p:cond delay="indefinite"/>
                      </p:stCondLst>
                      <p:childTnLst>
                        <p:par>
                          <p:cTn id="145" fill="hold">
                            <p:stCondLst>
                              <p:cond delay="0"/>
                            </p:stCondLst>
                            <p:childTnLst>
                              <p:par>
                                <p:cTn id="146" presetID="49" presetClass="entr" presetSubtype="0" decel="100000" fill="hold" grpId="0" nodeType="clickEffect">
                                  <p:stCondLst>
                                    <p:cond delay="0"/>
                                  </p:stCondLst>
                                  <p:childTnLst>
                                    <p:set>
                                      <p:cBhvr>
                                        <p:cTn id="147" dur="1" fill="hold">
                                          <p:stCondLst>
                                            <p:cond delay="0"/>
                                          </p:stCondLst>
                                        </p:cTn>
                                        <p:tgtEl>
                                          <p:spTgt spid="32"/>
                                        </p:tgtEl>
                                        <p:attrNameLst>
                                          <p:attrName>style.visibility</p:attrName>
                                        </p:attrNameLst>
                                      </p:cBhvr>
                                      <p:to>
                                        <p:strVal val="visible"/>
                                      </p:to>
                                    </p:set>
                                    <p:anim calcmode="lin" valueType="num">
                                      <p:cBhvr>
                                        <p:cTn id="148" dur="500" fill="hold"/>
                                        <p:tgtEl>
                                          <p:spTgt spid="32"/>
                                        </p:tgtEl>
                                        <p:attrNameLst>
                                          <p:attrName>ppt_w</p:attrName>
                                        </p:attrNameLst>
                                      </p:cBhvr>
                                      <p:tavLst>
                                        <p:tav tm="0">
                                          <p:val>
                                            <p:fltVal val="0"/>
                                          </p:val>
                                        </p:tav>
                                        <p:tav tm="100000">
                                          <p:val>
                                            <p:strVal val="#ppt_w"/>
                                          </p:val>
                                        </p:tav>
                                      </p:tavLst>
                                    </p:anim>
                                    <p:anim calcmode="lin" valueType="num">
                                      <p:cBhvr>
                                        <p:cTn id="149" dur="500" fill="hold"/>
                                        <p:tgtEl>
                                          <p:spTgt spid="32"/>
                                        </p:tgtEl>
                                        <p:attrNameLst>
                                          <p:attrName>ppt_h</p:attrName>
                                        </p:attrNameLst>
                                      </p:cBhvr>
                                      <p:tavLst>
                                        <p:tav tm="0">
                                          <p:val>
                                            <p:fltVal val="0"/>
                                          </p:val>
                                        </p:tav>
                                        <p:tav tm="100000">
                                          <p:val>
                                            <p:strVal val="#ppt_h"/>
                                          </p:val>
                                        </p:tav>
                                      </p:tavLst>
                                    </p:anim>
                                    <p:anim calcmode="lin" valueType="num">
                                      <p:cBhvr>
                                        <p:cTn id="150" dur="500" fill="hold"/>
                                        <p:tgtEl>
                                          <p:spTgt spid="32"/>
                                        </p:tgtEl>
                                        <p:attrNameLst>
                                          <p:attrName>style.rotation</p:attrName>
                                        </p:attrNameLst>
                                      </p:cBhvr>
                                      <p:tavLst>
                                        <p:tav tm="0">
                                          <p:val>
                                            <p:fltVal val="360"/>
                                          </p:val>
                                        </p:tav>
                                        <p:tav tm="100000">
                                          <p:val>
                                            <p:fltVal val="0"/>
                                          </p:val>
                                        </p:tav>
                                      </p:tavLst>
                                    </p:anim>
                                    <p:animEffect transition="in" filter="fade">
                                      <p:cBhvr>
                                        <p:cTn id="151" dur="500"/>
                                        <p:tgtEl>
                                          <p:spTgt spid="32"/>
                                        </p:tgtEl>
                                      </p:cBhvr>
                                    </p:animEffect>
                                  </p:childTnLst>
                                </p:cTn>
                              </p:par>
                            </p:childTnLst>
                          </p:cTn>
                        </p:par>
                      </p:childTnLst>
                    </p:cTn>
                  </p:par>
                  <p:par>
                    <p:cTn id="152" fill="hold">
                      <p:stCondLst>
                        <p:cond delay="indefinite"/>
                      </p:stCondLst>
                      <p:childTnLst>
                        <p:par>
                          <p:cTn id="153" fill="hold">
                            <p:stCondLst>
                              <p:cond delay="0"/>
                            </p:stCondLst>
                            <p:childTnLst>
                              <p:par>
                                <p:cTn id="154" presetID="18" presetClass="exit" presetSubtype="12" fill="hold" grpId="2" nodeType="clickEffect">
                                  <p:stCondLst>
                                    <p:cond delay="0"/>
                                  </p:stCondLst>
                                  <p:childTnLst>
                                    <p:animEffect transition="out" filter="strips(downLeft)">
                                      <p:cBhvr>
                                        <p:cTn id="155" dur="500"/>
                                        <p:tgtEl>
                                          <p:spTgt spid="32"/>
                                        </p:tgtEl>
                                      </p:cBhvr>
                                    </p:animEffect>
                                    <p:set>
                                      <p:cBhvr>
                                        <p:cTn id="156" dur="1" fill="hold">
                                          <p:stCondLst>
                                            <p:cond delay="499"/>
                                          </p:stCondLst>
                                        </p:cTn>
                                        <p:tgtEl>
                                          <p:spTgt spid="3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49" presetClass="entr" presetSubtype="0" decel="100000" fill="hold" nodeType="clickEffect">
                                  <p:stCondLst>
                                    <p:cond delay="0"/>
                                  </p:stCondLst>
                                  <p:childTnLst>
                                    <p:set>
                                      <p:cBhvr>
                                        <p:cTn id="160" dur="1" fill="hold">
                                          <p:stCondLst>
                                            <p:cond delay="0"/>
                                          </p:stCondLst>
                                        </p:cTn>
                                        <p:tgtEl>
                                          <p:spTgt spid="17"/>
                                        </p:tgtEl>
                                        <p:attrNameLst>
                                          <p:attrName>style.visibility</p:attrName>
                                        </p:attrNameLst>
                                      </p:cBhvr>
                                      <p:to>
                                        <p:strVal val="visible"/>
                                      </p:to>
                                    </p:set>
                                    <p:anim calcmode="lin" valueType="num">
                                      <p:cBhvr>
                                        <p:cTn id="161" dur="500" fill="hold"/>
                                        <p:tgtEl>
                                          <p:spTgt spid="17"/>
                                        </p:tgtEl>
                                        <p:attrNameLst>
                                          <p:attrName>ppt_w</p:attrName>
                                        </p:attrNameLst>
                                      </p:cBhvr>
                                      <p:tavLst>
                                        <p:tav tm="0">
                                          <p:val>
                                            <p:fltVal val="0"/>
                                          </p:val>
                                        </p:tav>
                                        <p:tav tm="100000">
                                          <p:val>
                                            <p:strVal val="#ppt_w"/>
                                          </p:val>
                                        </p:tav>
                                      </p:tavLst>
                                    </p:anim>
                                    <p:anim calcmode="lin" valueType="num">
                                      <p:cBhvr>
                                        <p:cTn id="162" dur="500" fill="hold"/>
                                        <p:tgtEl>
                                          <p:spTgt spid="17"/>
                                        </p:tgtEl>
                                        <p:attrNameLst>
                                          <p:attrName>ppt_h</p:attrName>
                                        </p:attrNameLst>
                                      </p:cBhvr>
                                      <p:tavLst>
                                        <p:tav tm="0">
                                          <p:val>
                                            <p:fltVal val="0"/>
                                          </p:val>
                                        </p:tav>
                                        <p:tav tm="100000">
                                          <p:val>
                                            <p:strVal val="#ppt_h"/>
                                          </p:val>
                                        </p:tav>
                                      </p:tavLst>
                                    </p:anim>
                                    <p:anim calcmode="lin" valueType="num">
                                      <p:cBhvr>
                                        <p:cTn id="163" dur="500" fill="hold"/>
                                        <p:tgtEl>
                                          <p:spTgt spid="17"/>
                                        </p:tgtEl>
                                        <p:attrNameLst>
                                          <p:attrName>style.rotation</p:attrName>
                                        </p:attrNameLst>
                                      </p:cBhvr>
                                      <p:tavLst>
                                        <p:tav tm="0">
                                          <p:val>
                                            <p:fltVal val="360"/>
                                          </p:val>
                                        </p:tav>
                                        <p:tav tm="100000">
                                          <p:val>
                                            <p:fltVal val="0"/>
                                          </p:val>
                                        </p:tav>
                                      </p:tavLst>
                                    </p:anim>
                                    <p:animEffect transition="in" filter="fade">
                                      <p:cBhvr>
                                        <p:cTn id="164" dur="500"/>
                                        <p:tgtEl>
                                          <p:spTgt spid="17"/>
                                        </p:tgtEl>
                                      </p:cBhvr>
                                    </p:animEffect>
                                  </p:childTnLst>
                                </p:cTn>
                              </p:par>
                            </p:childTnLst>
                          </p:cTn>
                        </p:par>
                      </p:childTnLst>
                    </p:cTn>
                  </p:par>
                  <p:par>
                    <p:cTn id="165" fill="hold">
                      <p:stCondLst>
                        <p:cond delay="indefinite"/>
                      </p:stCondLst>
                      <p:childTnLst>
                        <p:par>
                          <p:cTn id="166" fill="hold">
                            <p:stCondLst>
                              <p:cond delay="0"/>
                            </p:stCondLst>
                            <p:childTnLst>
                              <p:par>
                                <p:cTn id="167" presetID="49" presetClass="entr" presetSubtype="0" decel="100000" fill="hold" grpId="0" nodeType="clickEffect">
                                  <p:stCondLst>
                                    <p:cond delay="0"/>
                                  </p:stCondLst>
                                  <p:childTnLst>
                                    <p:set>
                                      <p:cBhvr>
                                        <p:cTn id="168" dur="1" fill="hold">
                                          <p:stCondLst>
                                            <p:cond delay="0"/>
                                          </p:stCondLst>
                                        </p:cTn>
                                        <p:tgtEl>
                                          <p:spTgt spid="33"/>
                                        </p:tgtEl>
                                        <p:attrNameLst>
                                          <p:attrName>style.visibility</p:attrName>
                                        </p:attrNameLst>
                                      </p:cBhvr>
                                      <p:to>
                                        <p:strVal val="visible"/>
                                      </p:to>
                                    </p:set>
                                    <p:anim calcmode="lin" valueType="num">
                                      <p:cBhvr>
                                        <p:cTn id="169" dur="500" fill="hold"/>
                                        <p:tgtEl>
                                          <p:spTgt spid="33"/>
                                        </p:tgtEl>
                                        <p:attrNameLst>
                                          <p:attrName>ppt_w</p:attrName>
                                        </p:attrNameLst>
                                      </p:cBhvr>
                                      <p:tavLst>
                                        <p:tav tm="0">
                                          <p:val>
                                            <p:fltVal val="0"/>
                                          </p:val>
                                        </p:tav>
                                        <p:tav tm="100000">
                                          <p:val>
                                            <p:strVal val="#ppt_w"/>
                                          </p:val>
                                        </p:tav>
                                      </p:tavLst>
                                    </p:anim>
                                    <p:anim calcmode="lin" valueType="num">
                                      <p:cBhvr>
                                        <p:cTn id="170" dur="500" fill="hold"/>
                                        <p:tgtEl>
                                          <p:spTgt spid="33"/>
                                        </p:tgtEl>
                                        <p:attrNameLst>
                                          <p:attrName>ppt_h</p:attrName>
                                        </p:attrNameLst>
                                      </p:cBhvr>
                                      <p:tavLst>
                                        <p:tav tm="0">
                                          <p:val>
                                            <p:fltVal val="0"/>
                                          </p:val>
                                        </p:tav>
                                        <p:tav tm="100000">
                                          <p:val>
                                            <p:strVal val="#ppt_h"/>
                                          </p:val>
                                        </p:tav>
                                      </p:tavLst>
                                    </p:anim>
                                    <p:anim calcmode="lin" valueType="num">
                                      <p:cBhvr>
                                        <p:cTn id="171" dur="500" fill="hold"/>
                                        <p:tgtEl>
                                          <p:spTgt spid="33"/>
                                        </p:tgtEl>
                                        <p:attrNameLst>
                                          <p:attrName>style.rotation</p:attrName>
                                        </p:attrNameLst>
                                      </p:cBhvr>
                                      <p:tavLst>
                                        <p:tav tm="0">
                                          <p:val>
                                            <p:fltVal val="360"/>
                                          </p:val>
                                        </p:tav>
                                        <p:tav tm="100000">
                                          <p:val>
                                            <p:fltVal val="0"/>
                                          </p:val>
                                        </p:tav>
                                      </p:tavLst>
                                    </p:anim>
                                    <p:animEffect transition="in" filter="fade">
                                      <p:cBhvr>
                                        <p:cTn id="172" dur="500"/>
                                        <p:tgtEl>
                                          <p:spTgt spid="33"/>
                                        </p:tgtEl>
                                      </p:cBhvr>
                                    </p:animEffect>
                                  </p:childTnLst>
                                </p:cTn>
                              </p:par>
                            </p:childTnLst>
                          </p:cTn>
                        </p:par>
                      </p:childTnLst>
                    </p:cTn>
                  </p:par>
                  <p:par>
                    <p:cTn id="173" fill="hold">
                      <p:stCondLst>
                        <p:cond delay="indefinite"/>
                      </p:stCondLst>
                      <p:childTnLst>
                        <p:par>
                          <p:cTn id="174" fill="hold">
                            <p:stCondLst>
                              <p:cond delay="0"/>
                            </p:stCondLst>
                            <p:childTnLst>
                              <p:par>
                                <p:cTn id="175" presetID="18" presetClass="exit" presetSubtype="12" fill="hold" grpId="2" nodeType="clickEffect">
                                  <p:stCondLst>
                                    <p:cond delay="0"/>
                                  </p:stCondLst>
                                  <p:childTnLst>
                                    <p:animEffect transition="out" filter="strips(downLeft)">
                                      <p:cBhvr>
                                        <p:cTn id="176" dur="500"/>
                                        <p:tgtEl>
                                          <p:spTgt spid="33"/>
                                        </p:tgtEl>
                                      </p:cBhvr>
                                    </p:animEffect>
                                    <p:set>
                                      <p:cBhvr>
                                        <p:cTn id="177" dur="1" fill="hold">
                                          <p:stCondLst>
                                            <p:cond delay="499"/>
                                          </p:stCondLst>
                                        </p:cTn>
                                        <p:tgtEl>
                                          <p:spTgt spid="33"/>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49" presetClass="entr" presetSubtype="0" decel="100000" fill="hold" nodeType="clickEffect">
                                  <p:stCondLst>
                                    <p:cond delay="0"/>
                                  </p:stCondLst>
                                  <p:childTnLst>
                                    <p:set>
                                      <p:cBhvr>
                                        <p:cTn id="181" dur="1" fill="hold">
                                          <p:stCondLst>
                                            <p:cond delay="0"/>
                                          </p:stCondLst>
                                        </p:cTn>
                                        <p:tgtEl>
                                          <p:spTgt spid="19"/>
                                        </p:tgtEl>
                                        <p:attrNameLst>
                                          <p:attrName>style.visibility</p:attrName>
                                        </p:attrNameLst>
                                      </p:cBhvr>
                                      <p:to>
                                        <p:strVal val="visible"/>
                                      </p:to>
                                    </p:set>
                                    <p:anim calcmode="lin" valueType="num">
                                      <p:cBhvr>
                                        <p:cTn id="182" dur="500" fill="hold"/>
                                        <p:tgtEl>
                                          <p:spTgt spid="19"/>
                                        </p:tgtEl>
                                        <p:attrNameLst>
                                          <p:attrName>ppt_w</p:attrName>
                                        </p:attrNameLst>
                                      </p:cBhvr>
                                      <p:tavLst>
                                        <p:tav tm="0">
                                          <p:val>
                                            <p:fltVal val="0"/>
                                          </p:val>
                                        </p:tav>
                                        <p:tav tm="100000">
                                          <p:val>
                                            <p:strVal val="#ppt_w"/>
                                          </p:val>
                                        </p:tav>
                                      </p:tavLst>
                                    </p:anim>
                                    <p:anim calcmode="lin" valueType="num">
                                      <p:cBhvr>
                                        <p:cTn id="183" dur="500" fill="hold"/>
                                        <p:tgtEl>
                                          <p:spTgt spid="19"/>
                                        </p:tgtEl>
                                        <p:attrNameLst>
                                          <p:attrName>ppt_h</p:attrName>
                                        </p:attrNameLst>
                                      </p:cBhvr>
                                      <p:tavLst>
                                        <p:tav tm="0">
                                          <p:val>
                                            <p:fltVal val="0"/>
                                          </p:val>
                                        </p:tav>
                                        <p:tav tm="100000">
                                          <p:val>
                                            <p:strVal val="#ppt_h"/>
                                          </p:val>
                                        </p:tav>
                                      </p:tavLst>
                                    </p:anim>
                                    <p:anim calcmode="lin" valueType="num">
                                      <p:cBhvr>
                                        <p:cTn id="184" dur="500" fill="hold"/>
                                        <p:tgtEl>
                                          <p:spTgt spid="19"/>
                                        </p:tgtEl>
                                        <p:attrNameLst>
                                          <p:attrName>style.rotation</p:attrName>
                                        </p:attrNameLst>
                                      </p:cBhvr>
                                      <p:tavLst>
                                        <p:tav tm="0">
                                          <p:val>
                                            <p:fltVal val="360"/>
                                          </p:val>
                                        </p:tav>
                                        <p:tav tm="100000">
                                          <p:val>
                                            <p:fltVal val="0"/>
                                          </p:val>
                                        </p:tav>
                                      </p:tavLst>
                                    </p:anim>
                                    <p:animEffect transition="in" filter="fade">
                                      <p:cBhvr>
                                        <p:cTn id="185" dur="500"/>
                                        <p:tgtEl>
                                          <p:spTgt spid="19"/>
                                        </p:tgtEl>
                                      </p:cBhvr>
                                    </p:animEffect>
                                  </p:childTnLst>
                                </p:cTn>
                              </p:par>
                            </p:childTnLst>
                          </p:cTn>
                        </p:par>
                      </p:childTnLst>
                    </p:cTn>
                  </p:par>
                  <p:par>
                    <p:cTn id="186" fill="hold">
                      <p:stCondLst>
                        <p:cond delay="indefinite"/>
                      </p:stCondLst>
                      <p:childTnLst>
                        <p:par>
                          <p:cTn id="187" fill="hold">
                            <p:stCondLst>
                              <p:cond delay="0"/>
                            </p:stCondLst>
                            <p:childTnLst>
                              <p:par>
                                <p:cTn id="188" presetID="49" presetClass="entr" presetSubtype="0" decel="100000" fill="hold" grpId="0" nodeType="clickEffect">
                                  <p:stCondLst>
                                    <p:cond delay="0"/>
                                  </p:stCondLst>
                                  <p:childTnLst>
                                    <p:set>
                                      <p:cBhvr>
                                        <p:cTn id="189" dur="1" fill="hold">
                                          <p:stCondLst>
                                            <p:cond delay="0"/>
                                          </p:stCondLst>
                                        </p:cTn>
                                        <p:tgtEl>
                                          <p:spTgt spid="34"/>
                                        </p:tgtEl>
                                        <p:attrNameLst>
                                          <p:attrName>style.visibility</p:attrName>
                                        </p:attrNameLst>
                                      </p:cBhvr>
                                      <p:to>
                                        <p:strVal val="visible"/>
                                      </p:to>
                                    </p:set>
                                    <p:anim calcmode="lin" valueType="num">
                                      <p:cBhvr>
                                        <p:cTn id="190" dur="500" fill="hold"/>
                                        <p:tgtEl>
                                          <p:spTgt spid="34"/>
                                        </p:tgtEl>
                                        <p:attrNameLst>
                                          <p:attrName>ppt_w</p:attrName>
                                        </p:attrNameLst>
                                      </p:cBhvr>
                                      <p:tavLst>
                                        <p:tav tm="0">
                                          <p:val>
                                            <p:fltVal val="0"/>
                                          </p:val>
                                        </p:tav>
                                        <p:tav tm="100000">
                                          <p:val>
                                            <p:strVal val="#ppt_w"/>
                                          </p:val>
                                        </p:tav>
                                      </p:tavLst>
                                    </p:anim>
                                    <p:anim calcmode="lin" valueType="num">
                                      <p:cBhvr>
                                        <p:cTn id="191" dur="500" fill="hold"/>
                                        <p:tgtEl>
                                          <p:spTgt spid="34"/>
                                        </p:tgtEl>
                                        <p:attrNameLst>
                                          <p:attrName>ppt_h</p:attrName>
                                        </p:attrNameLst>
                                      </p:cBhvr>
                                      <p:tavLst>
                                        <p:tav tm="0">
                                          <p:val>
                                            <p:fltVal val="0"/>
                                          </p:val>
                                        </p:tav>
                                        <p:tav tm="100000">
                                          <p:val>
                                            <p:strVal val="#ppt_h"/>
                                          </p:val>
                                        </p:tav>
                                      </p:tavLst>
                                    </p:anim>
                                    <p:anim calcmode="lin" valueType="num">
                                      <p:cBhvr>
                                        <p:cTn id="192" dur="500" fill="hold"/>
                                        <p:tgtEl>
                                          <p:spTgt spid="34"/>
                                        </p:tgtEl>
                                        <p:attrNameLst>
                                          <p:attrName>style.rotation</p:attrName>
                                        </p:attrNameLst>
                                      </p:cBhvr>
                                      <p:tavLst>
                                        <p:tav tm="0">
                                          <p:val>
                                            <p:fltVal val="360"/>
                                          </p:val>
                                        </p:tav>
                                        <p:tav tm="100000">
                                          <p:val>
                                            <p:fltVal val="0"/>
                                          </p:val>
                                        </p:tav>
                                      </p:tavLst>
                                    </p:anim>
                                    <p:animEffect transition="in" filter="fade">
                                      <p:cBhvr>
                                        <p:cTn id="193" dur="500"/>
                                        <p:tgtEl>
                                          <p:spTgt spid="34"/>
                                        </p:tgtEl>
                                      </p:cBhvr>
                                    </p:animEffect>
                                  </p:childTnLst>
                                </p:cTn>
                              </p:par>
                            </p:childTnLst>
                          </p:cTn>
                        </p:par>
                      </p:childTnLst>
                    </p:cTn>
                  </p:par>
                  <p:par>
                    <p:cTn id="194" fill="hold">
                      <p:stCondLst>
                        <p:cond delay="indefinite"/>
                      </p:stCondLst>
                      <p:childTnLst>
                        <p:par>
                          <p:cTn id="195" fill="hold">
                            <p:stCondLst>
                              <p:cond delay="0"/>
                            </p:stCondLst>
                            <p:childTnLst>
                              <p:par>
                                <p:cTn id="196" presetID="18" presetClass="exit" presetSubtype="12" fill="hold" grpId="2" nodeType="clickEffect">
                                  <p:stCondLst>
                                    <p:cond delay="0"/>
                                  </p:stCondLst>
                                  <p:childTnLst>
                                    <p:animEffect transition="out" filter="strips(downLeft)">
                                      <p:cBhvr>
                                        <p:cTn id="197" dur="500"/>
                                        <p:tgtEl>
                                          <p:spTgt spid="34"/>
                                        </p:tgtEl>
                                      </p:cBhvr>
                                    </p:animEffect>
                                    <p:set>
                                      <p:cBhvr>
                                        <p:cTn id="198" dur="1" fill="hold">
                                          <p:stCondLst>
                                            <p:cond delay="499"/>
                                          </p:stCondLst>
                                        </p:cTn>
                                        <p:tgtEl>
                                          <p:spTgt spid="34"/>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49" presetClass="entr" presetSubtype="0" decel="100000" fill="hold" nodeType="clickEffect">
                                  <p:stCondLst>
                                    <p:cond delay="0"/>
                                  </p:stCondLst>
                                  <p:childTnLst>
                                    <p:set>
                                      <p:cBhvr>
                                        <p:cTn id="202" dur="1" fill="hold">
                                          <p:stCondLst>
                                            <p:cond delay="0"/>
                                          </p:stCondLst>
                                        </p:cTn>
                                        <p:tgtEl>
                                          <p:spTgt spid="21"/>
                                        </p:tgtEl>
                                        <p:attrNameLst>
                                          <p:attrName>style.visibility</p:attrName>
                                        </p:attrNameLst>
                                      </p:cBhvr>
                                      <p:to>
                                        <p:strVal val="visible"/>
                                      </p:to>
                                    </p:set>
                                    <p:anim calcmode="lin" valueType="num">
                                      <p:cBhvr>
                                        <p:cTn id="203" dur="500" fill="hold"/>
                                        <p:tgtEl>
                                          <p:spTgt spid="21"/>
                                        </p:tgtEl>
                                        <p:attrNameLst>
                                          <p:attrName>ppt_w</p:attrName>
                                        </p:attrNameLst>
                                      </p:cBhvr>
                                      <p:tavLst>
                                        <p:tav tm="0">
                                          <p:val>
                                            <p:fltVal val="0"/>
                                          </p:val>
                                        </p:tav>
                                        <p:tav tm="100000">
                                          <p:val>
                                            <p:strVal val="#ppt_w"/>
                                          </p:val>
                                        </p:tav>
                                      </p:tavLst>
                                    </p:anim>
                                    <p:anim calcmode="lin" valueType="num">
                                      <p:cBhvr>
                                        <p:cTn id="204" dur="500" fill="hold"/>
                                        <p:tgtEl>
                                          <p:spTgt spid="21"/>
                                        </p:tgtEl>
                                        <p:attrNameLst>
                                          <p:attrName>ppt_h</p:attrName>
                                        </p:attrNameLst>
                                      </p:cBhvr>
                                      <p:tavLst>
                                        <p:tav tm="0">
                                          <p:val>
                                            <p:fltVal val="0"/>
                                          </p:val>
                                        </p:tav>
                                        <p:tav tm="100000">
                                          <p:val>
                                            <p:strVal val="#ppt_h"/>
                                          </p:val>
                                        </p:tav>
                                      </p:tavLst>
                                    </p:anim>
                                    <p:anim calcmode="lin" valueType="num">
                                      <p:cBhvr>
                                        <p:cTn id="205" dur="500" fill="hold"/>
                                        <p:tgtEl>
                                          <p:spTgt spid="21"/>
                                        </p:tgtEl>
                                        <p:attrNameLst>
                                          <p:attrName>style.rotation</p:attrName>
                                        </p:attrNameLst>
                                      </p:cBhvr>
                                      <p:tavLst>
                                        <p:tav tm="0">
                                          <p:val>
                                            <p:fltVal val="360"/>
                                          </p:val>
                                        </p:tav>
                                        <p:tav tm="100000">
                                          <p:val>
                                            <p:fltVal val="0"/>
                                          </p:val>
                                        </p:tav>
                                      </p:tavLst>
                                    </p:anim>
                                    <p:animEffect transition="in" filter="fade">
                                      <p:cBhvr>
                                        <p:cTn id="206" dur="500"/>
                                        <p:tgtEl>
                                          <p:spTgt spid="21"/>
                                        </p:tgtEl>
                                      </p:cBhvr>
                                    </p:animEffect>
                                  </p:childTnLst>
                                </p:cTn>
                              </p:par>
                            </p:childTnLst>
                          </p:cTn>
                        </p:par>
                      </p:childTnLst>
                    </p:cTn>
                  </p:par>
                  <p:par>
                    <p:cTn id="207" fill="hold">
                      <p:stCondLst>
                        <p:cond delay="indefinite"/>
                      </p:stCondLst>
                      <p:childTnLst>
                        <p:par>
                          <p:cTn id="208" fill="hold">
                            <p:stCondLst>
                              <p:cond delay="0"/>
                            </p:stCondLst>
                            <p:childTnLst>
                              <p:par>
                                <p:cTn id="209" presetID="49" presetClass="entr" presetSubtype="0" decel="100000" fill="hold" grpId="0" nodeType="clickEffect">
                                  <p:stCondLst>
                                    <p:cond delay="0"/>
                                  </p:stCondLst>
                                  <p:childTnLst>
                                    <p:set>
                                      <p:cBhvr>
                                        <p:cTn id="210" dur="1" fill="hold">
                                          <p:stCondLst>
                                            <p:cond delay="0"/>
                                          </p:stCondLst>
                                        </p:cTn>
                                        <p:tgtEl>
                                          <p:spTgt spid="35"/>
                                        </p:tgtEl>
                                        <p:attrNameLst>
                                          <p:attrName>style.visibility</p:attrName>
                                        </p:attrNameLst>
                                      </p:cBhvr>
                                      <p:to>
                                        <p:strVal val="visible"/>
                                      </p:to>
                                    </p:set>
                                    <p:anim calcmode="lin" valueType="num">
                                      <p:cBhvr>
                                        <p:cTn id="211" dur="500" fill="hold"/>
                                        <p:tgtEl>
                                          <p:spTgt spid="35"/>
                                        </p:tgtEl>
                                        <p:attrNameLst>
                                          <p:attrName>ppt_w</p:attrName>
                                        </p:attrNameLst>
                                      </p:cBhvr>
                                      <p:tavLst>
                                        <p:tav tm="0">
                                          <p:val>
                                            <p:fltVal val="0"/>
                                          </p:val>
                                        </p:tav>
                                        <p:tav tm="100000">
                                          <p:val>
                                            <p:strVal val="#ppt_w"/>
                                          </p:val>
                                        </p:tav>
                                      </p:tavLst>
                                    </p:anim>
                                    <p:anim calcmode="lin" valueType="num">
                                      <p:cBhvr>
                                        <p:cTn id="212" dur="500" fill="hold"/>
                                        <p:tgtEl>
                                          <p:spTgt spid="35"/>
                                        </p:tgtEl>
                                        <p:attrNameLst>
                                          <p:attrName>ppt_h</p:attrName>
                                        </p:attrNameLst>
                                      </p:cBhvr>
                                      <p:tavLst>
                                        <p:tav tm="0">
                                          <p:val>
                                            <p:fltVal val="0"/>
                                          </p:val>
                                        </p:tav>
                                        <p:tav tm="100000">
                                          <p:val>
                                            <p:strVal val="#ppt_h"/>
                                          </p:val>
                                        </p:tav>
                                      </p:tavLst>
                                    </p:anim>
                                    <p:anim calcmode="lin" valueType="num">
                                      <p:cBhvr>
                                        <p:cTn id="213" dur="500" fill="hold"/>
                                        <p:tgtEl>
                                          <p:spTgt spid="35"/>
                                        </p:tgtEl>
                                        <p:attrNameLst>
                                          <p:attrName>style.rotation</p:attrName>
                                        </p:attrNameLst>
                                      </p:cBhvr>
                                      <p:tavLst>
                                        <p:tav tm="0">
                                          <p:val>
                                            <p:fltVal val="360"/>
                                          </p:val>
                                        </p:tav>
                                        <p:tav tm="100000">
                                          <p:val>
                                            <p:fltVal val="0"/>
                                          </p:val>
                                        </p:tav>
                                      </p:tavLst>
                                    </p:anim>
                                    <p:animEffect transition="in" filter="fade">
                                      <p:cBhvr>
                                        <p:cTn id="214" dur="500"/>
                                        <p:tgtEl>
                                          <p:spTgt spid="35"/>
                                        </p:tgtEl>
                                      </p:cBhvr>
                                    </p:animEffect>
                                  </p:childTnLst>
                                </p:cTn>
                              </p:par>
                            </p:childTnLst>
                          </p:cTn>
                        </p:par>
                      </p:childTnLst>
                    </p:cTn>
                  </p:par>
                  <p:par>
                    <p:cTn id="215" fill="hold">
                      <p:stCondLst>
                        <p:cond delay="indefinite"/>
                      </p:stCondLst>
                      <p:childTnLst>
                        <p:par>
                          <p:cTn id="216" fill="hold">
                            <p:stCondLst>
                              <p:cond delay="0"/>
                            </p:stCondLst>
                            <p:childTnLst>
                              <p:par>
                                <p:cTn id="217" presetID="18" presetClass="exit" presetSubtype="12" fill="hold" grpId="2" nodeType="clickEffect">
                                  <p:stCondLst>
                                    <p:cond delay="0"/>
                                  </p:stCondLst>
                                  <p:childTnLst>
                                    <p:animEffect transition="out" filter="strips(downLeft)">
                                      <p:cBhvr>
                                        <p:cTn id="218" dur="500"/>
                                        <p:tgtEl>
                                          <p:spTgt spid="35"/>
                                        </p:tgtEl>
                                      </p:cBhvr>
                                    </p:animEffect>
                                    <p:set>
                                      <p:cBhvr>
                                        <p:cTn id="219" dur="1" fill="hold">
                                          <p:stCondLst>
                                            <p:cond delay="499"/>
                                          </p:stCondLst>
                                        </p:cTn>
                                        <p:tgtEl>
                                          <p:spTgt spid="35"/>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49" presetClass="entr" presetSubtype="0" decel="100000" fill="hold" nodeType="clickEffect">
                                  <p:stCondLst>
                                    <p:cond delay="0"/>
                                  </p:stCondLst>
                                  <p:childTnLst>
                                    <p:set>
                                      <p:cBhvr>
                                        <p:cTn id="223" dur="1" fill="hold">
                                          <p:stCondLst>
                                            <p:cond delay="0"/>
                                          </p:stCondLst>
                                        </p:cTn>
                                        <p:tgtEl>
                                          <p:spTgt spid="23"/>
                                        </p:tgtEl>
                                        <p:attrNameLst>
                                          <p:attrName>style.visibility</p:attrName>
                                        </p:attrNameLst>
                                      </p:cBhvr>
                                      <p:to>
                                        <p:strVal val="visible"/>
                                      </p:to>
                                    </p:set>
                                    <p:anim calcmode="lin" valueType="num">
                                      <p:cBhvr>
                                        <p:cTn id="224" dur="500" fill="hold"/>
                                        <p:tgtEl>
                                          <p:spTgt spid="23"/>
                                        </p:tgtEl>
                                        <p:attrNameLst>
                                          <p:attrName>ppt_w</p:attrName>
                                        </p:attrNameLst>
                                      </p:cBhvr>
                                      <p:tavLst>
                                        <p:tav tm="0">
                                          <p:val>
                                            <p:fltVal val="0"/>
                                          </p:val>
                                        </p:tav>
                                        <p:tav tm="100000">
                                          <p:val>
                                            <p:strVal val="#ppt_w"/>
                                          </p:val>
                                        </p:tav>
                                      </p:tavLst>
                                    </p:anim>
                                    <p:anim calcmode="lin" valueType="num">
                                      <p:cBhvr>
                                        <p:cTn id="225" dur="500" fill="hold"/>
                                        <p:tgtEl>
                                          <p:spTgt spid="23"/>
                                        </p:tgtEl>
                                        <p:attrNameLst>
                                          <p:attrName>ppt_h</p:attrName>
                                        </p:attrNameLst>
                                      </p:cBhvr>
                                      <p:tavLst>
                                        <p:tav tm="0">
                                          <p:val>
                                            <p:fltVal val="0"/>
                                          </p:val>
                                        </p:tav>
                                        <p:tav tm="100000">
                                          <p:val>
                                            <p:strVal val="#ppt_h"/>
                                          </p:val>
                                        </p:tav>
                                      </p:tavLst>
                                    </p:anim>
                                    <p:anim calcmode="lin" valueType="num">
                                      <p:cBhvr>
                                        <p:cTn id="226" dur="500" fill="hold"/>
                                        <p:tgtEl>
                                          <p:spTgt spid="23"/>
                                        </p:tgtEl>
                                        <p:attrNameLst>
                                          <p:attrName>style.rotation</p:attrName>
                                        </p:attrNameLst>
                                      </p:cBhvr>
                                      <p:tavLst>
                                        <p:tav tm="0">
                                          <p:val>
                                            <p:fltVal val="360"/>
                                          </p:val>
                                        </p:tav>
                                        <p:tav tm="100000">
                                          <p:val>
                                            <p:fltVal val="0"/>
                                          </p:val>
                                        </p:tav>
                                      </p:tavLst>
                                    </p:anim>
                                    <p:animEffect transition="in" filter="fade">
                                      <p:cBhvr>
                                        <p:cTn id="227" dur="500"/>
                                        <p:tgtEl>
                                          <p:spTgt spid="23"/>
                                        </p:tgtEl>
                                      </p:cBhvr>
                                    </p:animEffect>
                                  </p:childTnLst>
                                </p:cTn>
                              </p:par>
                            </p:childTnLst>
                          </p:cTn>
                        </p:par>
                      </p:childTnLst>
                    </p:cTn>
                  </p:par>
                  <p:par>
                    <p:cTn id="228" fill="hold">
                      <p:stCondLst>
                        <p:cond delay="indefinite"/>
                      </p:stCondLst>
                      <p:childTnLst>
                        <p:par>
                          <p:cTn id="229" fill="hold">
                            <p:stCondLst>
                              <p:cond delay="0"/>
                            </p:stCondLst>
                            <p:childTnLst>
                              <p:par>
                                <p:cTn id="230" presetID="49" presetClass="entr" presetSubtype="0" decel="100000" fill="hold" grpId="0" nodeType="clickEffect">
                                  <p:stCondLst>
                                    <p:cond delay="0"/>
                                  </p:stCondLst>
                                  <p:childTnLst>
                                    <p:set>
                                      <p:cBhvr>
                                        <p:cTn id="231" dur="1" fill="hold">
                                          <p:stCondLst>
                                            <p:cond delay="0"/>
                                          </p:stCondLst>
                                        </p:cTn>
                                        <p:tgtEl>
                                          <p:spTgt spid="36"/>
                                        </p:tgtEl>
                                        <p:attrNameLst>
                                          <p:attrName>style.visibility</p:attrName>
                                        </p:attrNameLst>
                                      </p:cBhvr>
                                      <p:to>
                                        <p:strVal val="visible"/>
                                      </p:to>
                                    </p:set>
                                    <p:anim calcmode="lin" valueType="num">
                                      <p:cBhvr>
                                        <p:cTn id="232" dur="500" fill="hold"/>
                                        <p:tgtEl>
                                          <p:spTgt spid="36"/>
                                        </p:tgtEl>
                                        <p:attrNameLst>
                                          <p:attrName>ppt_w</p:attrName>
                                        </p:attrNameLst>
                                      </p:cBhvr>
                                      <p:tavLst>
                                        <p:tav tm="0">
                                          <p:val>
                                            <p:fltVal val="0"/>
                                          </p:val>
                                        </p:tav>
                                        <p:tav tm="100000">
                                          <p:val>
                                            <p:strVal val="#ppt_w"/>
                                          </p:val>
                                        </p:tav>
                                      </p:tavLst>
                                    </p:anim>
                                    <p:anim calcmode="lin" valueType="num">
                                      <p:cBhvr>
                                        <p:cTn id="233" dur="500" fill="hold"/>
                                        <p:tgtEl>
                                          <p:spTgt spid="36"/>
                                        </p:tgtEl>
                                        <p:attrNameLst>
                                          <p:attrName>ppt_h</p:attrName>
                                        </p:attrNameLst>
                                      </p:cBhvr>
                                      <p:tavLst>
                                        <p:tav tm="0">
                                          <p:val>
                                            <p:fltVal val="0"/>
                                          </p:val>
                                        </p:tav>
                                        <p:tav tm="100000">
                                          <p:val>
                                            <p:strVal val="#ppt_h"/>
                                          </p:val>
                                        </p:tav>
                                      </p:tavLst>
                                    </p:anim>
                                    <p:anim calcmode="lin" valueType="num">
                                      <p:cBhvr>
                                        <p:cTn id="234" dur="500" fill="hold"/>
                                        <p:tgtEl>
                                          <p:spTgt spid="36"/>
                                        </p:tgtEl>
                                        <p:attrNameLst>
                                          <p:attrName>style.rotation</p:attrName>
                                        </p:attrNameLst>
                                      </p:cBhvr>
                                      <p:tavLst>
                                        <p:tav tm="0">
                                          <p:val>
                                            <p:fltVal val="360"/>
                                          </p:val>
                                        </p:tav>
                                        <p:tav tm="100000">
                                          <p:val>
                                            <p:fltVal val="0"/>
                                          </p:val>
                                        </p:tav>
                                      </p:tavLst>
                                    </p:anim>
                                    <p:animEffect transition="in" filter="fade">
                                      <p:cBhvr>
                                        <p:cTn id="235" dur="500"/>
                                        <p:tgtEl>
                                          <p:spTgt spid="36"/>
                                        </p:tgtEl>
                                      </p:cBhvr>
                                    </p:animEffect>
                                  </p:childTnLst>
                                </p:cTn>
                              </p:par>
                            </p:childTnLst>
                          </p:cTn>
                        </p:par>
                      </p:childTnLst>
                    </p:cTn>
                  </p:par>
                  <p:par>
                    <p:cTn id="236" fill="hold">
                      <p:stCondLst>
                        <p:cond delay="indefinite"/>
                      </p:stCondLst>
                      <p:childTnLst>
                        <p:par>
                          <p:cTn id="237" fill="hold">
                            <p:stCondLst>
                              <p:cond delay="0"/>
                            </p:stCondLst>
                            <p:childTnLst>
                              <p:par>
                                <p:cTn id="238" presetID="18" presetClass="exit" presetSubtype="12" fill="hold" grpId="2" nodeType="clickEffect">
                                  <p:stCondLst>
                                    <p:cond delay="0"/>
                                  </p:stCondLst>
                                  <p:childTnLst>
                                    <p:animEffect transition="out" filter="strips(downLeft)">
                                      <p:cBhvr>
                                        <p:cTn id="239" dur="500"/>
                                        <p:tgtEl>
                                          <p:spTgt spid="36"/>
                                        </p:tgtEl>
                                      </p:cBhvr>
                                    </p:animEffect>
                                    <p:set>
                                      <p:cBhvr>
                                        <p:cTn id="24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25" grpId="0" bldLvl="0" animBg="1"/>
      <p:bldP spid="25" grpId="1" animBg="1"/>
      <p:bldP spid="8" grpId="0" animBg="1"/>
      <p:bldP spid="8" grpId="1" animBg="1"/>
      <p:bldP spid="10" grpId="0" animBg="1"/>
      <p:bldP spid="10" grpId="1" animBg="1"/>
      <p:bldP spid="16" grpId="0" animBg="1"/>
      <p:bldP spid="16" grpId="1" animBg="1"/>
      <p:bldP spid="31" grpId="0" bldLvl="0" animBg="1"/>
      <p:bldP spid="31" grpId="1" animBg="1"/>
      <p:bldP spid="29" grpId="0" bldLvl="0" animBg="1"/>
      <p:bldP spid="29" grpId="1" animBg="1"/>
      <p:bldP spid="32" grpId="0" bldLvl="0" animBg="1"/>
      <p:bldP spid="32" grpId="1" animBg="1"/>
      <p:bldP spid="32" grpId="2" bldLvl="0" animBg="1"/>
      <p:bldP spid="8" grpId="2" animBg="1"/>
      <p:bldP spid="10" grpId="2" animBg="1"/>
      <p:bldP spid="16" grpId="2" animBg="1"/>
      <p:bldP spid="31" grpId="2" bldLvl="0" animBg="1"/>
      <p:bldP spid="29" grpId="2" animBg="1"/>
      <p:bldP spid="33" grpId="0" bldLvl="0" animBg="1"/>
      <p:bldP spid="33" grpId="1" animBg="1"/>
      <p:bldP spid="33" grpId="2" bldLvl="0" animBg="1"/>
      <p:bldP spid="34" grpId="0" bldLvl="0" animBg="1"/>
      <p:bldP spid="34" grpId="1" animBg="1"/>
      <p:bldP spid="34" grpId="2" bldLvl="0" animBg="1"/>
      <p:bldP spid="35" grpId="0" bldLvl="0" animBg="1"/>
      <p:bldP spid="35" grpId="1" animBg="1"/>
      <p:bldP spid="35" grpId="2" bldLvl="0" animBg="1"/>
      <p:bldP spid="36" grpId="0" bldLvl="0" animBg="1"/>
      <p:bldP spid="36" grpId="1" animBg="1"/>
      <p:bldP spid="36" grpId="2"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sp>
        <p:nvSpPr>
          <p:cNvPr id="3" name="文本框 2"/>
          <p:cNvSpPr txBox="1"/>
          <p:nvPr/>
        </p:nvSpPr>
        <p:spPr>
          <a:xfrm>
            <a:off x="281305" y="284480"/>
            <a:ext cx="11622405" cy="3559810"/>
          </a:xfrm>
          <a:prstGeom prst="rect">
            <a:avLst/>
          </a:prstGeom>
        </p:spPr>
        <p:txBody>
          <a:bodyPr wrap="square">
            <a:noAutofit/>
          </a:bodyPr>
          <a:p>
            <a:pPr marL="0" indent="304800" algn="just" defTabSz="266700">
              <a:spcBef>
                <a:spcPct val="0"/>
              </a:spcBef>
              <a:spcAft>
                <a:spcPct val="0"/>
              </a:spcAft>
            </a:pPr>
            <a:r>
              <a:rPr lang="en-US" altLang="zh-CN" sz="2800">
                <a:latin typeface="Times New Roman" panose="02020603050405020304"/>
                <a:ea typeface="宋体" panose="02010600030101010101" pitchFamily="2" charset="-122"/>
                <a:sym typeface="+mn-ea"/>
              </a:rPr>
              <a:t>  Disappointed though Ella was, Lindsey and I decided to send the pig back. I </a:t>
            </a:r>
            <a:r>
              <a:rPr lang="en-US" altLang="zh-CN" sz="2800">
                <a:latin typeface="Times New Roman" panose="02020603050405020304"/>
                <a:ea typeface="宋体" panose="02010600030101010101" pitchFamily="2" charset="-122"/>
              </a:rPr>
              <a:t>called a local farmer to see if the pig belonged to him. When I described the animal’s size and distinctive markings, he chuckled, confirming it was definitely Kevin Bacon, who was probably just out looking for some company. The Hollywood actor’s name gave us all a good laugh. The farmer also told us Kevin enjoyed playing with kids.</a:t>
            </a:r>
            <a:endParaRPr lang="en-US" altLang="zh-CN" sz="2800">
              <a:latin typeface="Times New Roman" panose="02020603050405020304"/>
              <a:ea typeface="宋体" panose="02010600030101010101" pitchFamily="2" charset="-122"/>
            </a:endParaRPr>
          </a:p>
          <a:p>
            <a:pPr marL="0" indent="304800" algn="just" defTabSz="266700">
              <a:spcBef>
                <a:spcPct val="0"/>
              </a:spcBef>
              <a:spcAft>
                <a:spcPct val="0"/>
              </a:spcAft>
            </a:pPr>
            <a:r>
              <a:rPr lang="en-US" altLang="zh-CN" sz="2800">
                <a:latin typeface="Times New Roman" panose="02020603050405020304"/>
                <a:ea typeface="宋体" panose="02010600030101010101" pitchFamily="2" charset="-122"/>
              </a:rPr>
              <a:t>  We learned that the farmer was away on business and wouldn’t be able to return until the next day. He asked if we could walk Kevin home. “I’m not sure we’ll be able to get him to move,” I replied. “You could try luring (</a:t>
            </a:r>
            <a:r>
              <a:rPr lang="zh-CN" altLang="en-US" sz="2800">
                <a:latin typeface="宋体" panose="02010600030101010101" pitchFamily="2" charset="-122"/>
                <a:ea typeface="宋体" panose="02010600030101010101" pitchFamily="2" charset="-122"/>
              </a:rPr>
              <a:t>引诱</a:t>
            </a:r>
            <a:r>
              <a:rPr lang="en-US" altLang="zh-CN" sz="2800">
                <a:latin typeface="Times New Roman" panose="02020603050405020304"/>
                <a:ea typeface="宋体" panose="02010600030101010101" pitchFamily="2" charset="-122"/>
              </a:rPr>
              <a:t>) him with food,” the farmer suggested. He then mentioned that Kevin had a soft spot for Oreos (</a:t>
            </a:r>
            <a:r>
              <a:rPr lang="zh-CN" altLang="en-US" sz="2800">
                <a:latin typeface="宋体" panose="02010600030101010101" pitchFamily="2" charset="-122"/>
                <a:ea typeface="宋体" panose="02010600030101010101" pitchFamily="2" charset="-122"/>
              </a:rPr>
              <a:t>奥利奥饼干</a:t>
            </a:r>
            <a:r>
              <a:rPr lang="en-US" altLang="zh-CN" sz="2800">
                <a:latin typeface="Times New Roman" panose="02020603050405020304"/>
                <a:ea typeface="宋体" panose="02010600030101010101" pitchFamily="2" charset="-122"/>
              </a:rPr>
              <a:t>). Fortunately, we had some Oreos in the biscuit tin. I hoped it would be enough. Then Lindsey managed to fit Kevin with a dog leash.</a:t>
            </a:r>
            <a:endParaRPr lang="en-US" altLang="zh-CN" sz="2800">
              <a:latin typeface="Times New Roman" panose="02020603050405020304"/>
              <a:ea typeface="宋体" panose="02010600030101010101" pitchFamily="2" charset="-122"/>
            </a:endParaRPr>
          </a:p>
          <a:p>
            <a:pPr marL="0" indent="304800" algn="just" defTabSz="266700">
              <a:spcBef>
                <a:spcPct val="0"/>
              </a:spcBef>
              <a:spcAft>
                <a:spcPct val="0"/>
              </a:spcAft>
            </a:pPr>
            <a:r>
              <a:rPr lang="en-US" altLang="zh-CN" sz="2800" b="1" i="1">
                <a:latin typeface="Times New Roman" panose="02020603050405020304"/>
                <a:ea typeface="宋体" panose="02010600030101010101" pitchFamily="2" charset="-122"/>
              </a:rPr>
              <a:t> </a:t>
            </a:r>
            <a:r>
              <a:rPr lang="en-US" altLang="zh-CN" sz="2800" i="1">
                <a:latin typeface="Times New Roman" panose="02020603050405020304"/>
                <a:ea typeface="宋体" panose="02010600030101010101" pitchFamily="2" charset="-122"/>
              </a:rPr>
              <a:t>Para 1:  After checking the route to the farm, we set off with a bag of treats.</a:t>
            </a:r>
            <a:endParaRPr lang="en-US" altLang="zh-CN" sz="2800" i="1">
              <a:latin typeface="Times New Roman" panose="02020603050405020304"/>
              <a:ea typeface="宋体" panose="02010600030101010101" pitchFamily="2" charset="-122"/>
            </a:endParaRPr>
          </a:p>
          <a:p>
            <a:pPr marL="0" indent="304800" algn="dist" defTabSz="266700">
              <a:spcBef>
                <a:spcPct val="0"/>
              </a:spcBef>
              <a:spcAft>
                <a:spcPct val="0"/>
              </a:spcAft>
            </a:pPr>
            <a:r>
              <a:rPr lang="en-US" altLang="zh-CN" sz="2800" i="1">
                <a:latin typeface="Times New Roman" panose="02020603050405020304"/>
                <a:ea typeface="宋体" panose="02010600030101010101" pitchFamily="2" charset="-122"/>
              </a:rPr>
              <a:t>Para2: Suddenly, we realized there was only one Oreo left and it was  </a:t>
            </a:r>
            <a:endParaRPr lang="en-US" altLang="zh-CN" sz="2800" i="1">
              <a:latin typeface="Times New Roman" panose="02020603050405020304"/>
              <a:ea typeface="宋体" panose="02010600030101010101" pitchFamily="2" charset="-122"/>
            </a:endParaRPr>
          </a:p>
          <a:p>
            <a:pPr marL="0" indent="304800" algn="l" defTabSz="266700">
              <a:spcBef>
                <a:spcPct val="0"/>
              </a:spcBef>
              <a:spcAft>
                <a:spcPct val="0"/>
              </a:spcAft>
            </a:pPr>
            <a:r>
              <a:rPr lang="en-US" altLang="zh-CN" sz="2800" i="1">
                <a:latin typeface="Times New Roman" panose="02020603050405020304"/>
                <a:ea typeface="宋体" panose="02010600030101010101" pitchFamily="2" charset="-122"/>
              </a:rPr>
              <a:t>             impossible to find more food.</a:t>
            </a:r>
            <a:endParaRPr lang="en-US" altLang="zh-CN" sz="2800" i="1">
              <a:latin typeface="Times New Roman" panose="02020603050405020304"/>
              <a:ea typeface="宋体" panose="02010600030101010101" pitchFamily="2" charset="-122"/>
            </a:endParaRPr>
          </a:p>
        </p:txBody>
      </p:sp>
      <p:cxnSp>
        <p:nvCxnSpPr>
          <p:cNvPr id="9" name="直接连接符 8"/>
          <p:cNvCxnSpPr/>
          <p:nvPr/>
        </p:nvCxnSpPr>
        <p:spPr>
          <a:xfrm>
            <a:off x="7284085" y="1619885"/>
            <a:ext cx="1471295" cy="9525"/>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16" name="圆角矩形 15"/>
          <p:cNvSpPr/>
          <p:nvPr/>
        </p:nvSpPr>
        <p:spPr>
          <a:xfrm>
            <a:off x="5457190" y="553720"/>
            <a:ext cx="450151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chuckle: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轻声笑；咯咯笑</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4" name="直接连接符 3"/>
          <p:cNvCxnSpPr/>
          <p:nvPr/>
        </p:nvCxnSpPr>
        <p:spPr>
          <a:xfrm>
            <a:off x="9695180" y="4596765"/>
            <a:ext cx="2136140" cy="5715"/>
          </a:xfrm>
          <a:prstGeom prst="line">
            <a:avLst/>
          </a:prstGeom>
          <a:ln w="3810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281305" y="5024755"/>
            <a:ext cx="603250" cy="4445"/>
          </a:xfrm>
          <a:prstGeom prst="line">
            <a:avLst/>
          </a:prstGeom>
          <a:ln w="3810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6" name="圆角矩形 5"/>
          <p:cNvSpPr/>
          <p:nvPr/>
        </p:nvSpPr>
        <p:spPr>
          <a:xfrm>
            <a:off x="7925435" y="3582035"/>
            <a:ext cx="3874135" cy="65595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偏爱；特别喜欢</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7" name="直接连接符 6"/>
          <p:cNvCxnSpPr/>
          <p:nvPr/>
        </p:nvCxnSpPr>
        <p:spPr>
          <a:xfrm>
            <a:off x="11008360" y="4993640"/>
            <a:ext cx="648335" cy="0"/>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8" name="圆角矩形 7"/>
          <p:cNvSpPr/>
          <p:nvPr/>
        </p:nvSpPr>
        <p:spPr>
          <a:xfrm>
            <a:off x="6764020" y="4025900"/>
            <a:ext cx="5067300"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tin: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装食品等的</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金属罐</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0" name="直接连接符 9"/>
          <p:cNvCxnSpPr/>
          <p:nvPr/>
        </p:nvCxnSpPr>
        <p:spPr>
          <a:xfrm>
            <a:off x="7925435" y="5449570"/>
            <a:ext cx="648335" cy="0"/>
          </a:xfrm>
          <a:prstGeom prst="line">
            <a:avLst/>
          </a:prstGeom>
          <a:ln w="3810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9395460" y="5449570"/>
            <a:ext cx="648335" cy="0"/>
          </a:xfrm>
          <a:prstGeom prst="line">
            <a:avLst/>
          </a:prstGeom>
          <a:ln w="3810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12" name="圆角矩形 11"/>
          <p:cNvSpPr/>
          <p:nvPr/>
        </p:nvSpPr>
        <p:spPr>
          <a:xfrm>
            <a:off x="6711315" y="4426585"/>
            <a:ext cx="4124960" cy="65595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给</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装上</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套上</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3" name="直接连接符 12"/>
          <p:cNvCxnSpPr/>
          <p:nvPr/>
        </p:nvCxnSpPr>
        <p:spPr>
          <a:xfrm>
            <a:off x="11007725" y="5449570"/>
            <a:ext cx="731520" cy="4445"/>
          </a:xfrm>
          <a:prstGeom prst="line">
            <a:avLst/>
          </a:prstGeom>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14" name="圆角矩形 13"/>
          <p:cNvSpPr/>
          <p:nvPr/>
        </p:nvSpPr>
        <p:spPr>
          <a:xfrm>
            <a:off x="7738110" y="4426585"/>
            <a:ext cx="3810635" cy="6559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leash: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牵引绳；皮带</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userDrawn="1"/>
        </p:nvPicPr>
        <p:blipFill>
          <a:blip r:embed="rId2"/>
          <a:stretch>
            <a:fillRect/>
          </a:stretch>
        </p:blipFill>
        <p:spPr>
          <a:xfrm>
            <a:off x="11477625" y="92075"/>
            <a:ext cx="608013" cy="642938"/>
          </a:xfrm>
          <a:prstGeom prst="rect">
            <a:avLst/>
          </a:prstGeom>
          <a:noFill/>
          <a:ln w="9525">
            <a:noFill/>
          </a:ln>
        </p:spPr>
      </p:pic>
    </p:spTree>
    <p:custDataLst>
      <p:tags r:id="rId3"/>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 calcmode="lin" valueType="num">
                                      <p:cBhvr>
                                        <p:cTn id="17" dur="500" fill="hold"/>
                                        <p:tgtEl>
                                          <p:spTgt spid="16"/>
                                        </p:tgtEl>
                                        <p:attrNameLst>
                                          <p:attrName>style.rotation</p:attrName>
                                        </p:attrNameLst>
                                      </p:cBhvr>
                                      <p:tavLst>
                                        <p:tav tm="0">
                                          <p:val>
                                            <p:fltVal val="360"/>
                                          </p:val>
                                        </p:tav>
                                        <p:tav tm="100000">
                                          <p:val>
                                            <p:fltVal val="0"/>
                                          </p:val>
                                        </p:tav>
                                      </p:tavLst>
                                    </p:anim>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xit" presetSubtype="12" fill="hold" grpId="2" nodeType="clickEffect">
                                  <p:stCondLst>
                                    <p:cond delay="0"/>
                                  </p:stCondLst>
                                  <p:childTnLst>
                                    <p:animEffect transition="out" filter="strips(downLeft)">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360"/>
                                          </p:val>
                                        </p:tav>
                                        <p:tav tm="100000">
                                          <p:val>
                                            <p:fltVal val="0"/>
                                          </p:val>
                                        </p:tav>
                                      </p:tavLst>
                                    </p:anim>
                                    <p:animEffect transition="in" filter="fade">
                                      <p:cBhvr>
                                        <p:cTn id="31" dur="500"/>
                                        <p:tgtEl>
                                          <p:spTgt spid="4"/>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360"/>
                                          </p:val>
                                        </p:tav>
                                        <p:tav tm="100000">
                                          <p:val>
                                            <p:fltVal val="0"/>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 calcmode="lin" valueType="num">
                                      <p:cBhvr>
                                        <p:cTn id="44" dur="500" fill="hold"/>
                                        <p:tgtEl>
                                          <p:spTgt spid="6"/>
                                        </p:tgtEl>
                                        <p:attrNameLst>
                                          <p:attrName>style.rotation</p:attrName>
                                        </p:attrNameLst>
                                      </p:cBhvr>
                                      <p:tavLst>
                                        <p:tav tm="0">
                                          <p:val>
                                            <p:fltVal val="360"/>
                                          </p:val>
                                        </p:tav>
                                        <p:tav tm="100000">
                                          <p:val>
                                            <p:fltVal val="0"/>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xit" presetSubtype="12" fill="hold" grpId="2" nodeType="clickEffect">
                                  <p:stCondLst>
                                    <p:cond delay="0"/>
                                  </p:stCondLst>
                                  <p:childTnLst>
                                    <p:animEffect transition="out" filter="strips(downLeft)">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 calcmode="lin" valueType="num">
                                      <p:cBhvr>
                                        <p:cTn id="57" dur="500" fill="hold"/>
                                        <p:tgtEl>
                                          <p:spTgt spid="7"/>
                                        </p:tgtEl>
                                        <p:attrNameLst>
                                          <p:attrName>style.rotation</p:attrName>
                                        </p:attrNameLst>
                                      </p:cBhvr>
                                      <p:tavLst>
                                        <p:tav tm="0">
                                          <p:val>
                                            <p:fltVal val="360"/>
                                          </p:val>
                                        </p:tav>
                                        <p:tav tm="100000">
                                          <p:val>
                                            <p:fltVal val="0"/>
                                          </p:val>
                                        </p:tav>
                                      </p:tavLst>
                                    </p:anim>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 calcmode="lin" valueType="num">
                                      <p:cBhvr>
                                        <p:cTn id="65" dur="500" fill="hold"/>
                                        <p:tgtEl>
                                          <p:spTgt spid="8"/>
                                        </p:tgtEl>
                                        <p:attrNameLst>
                                          <p:attrName>style.rotation</p:attrName>
                                        </p:attrNameLst>
                                      </p:cBhvr>
                                      <p:tavLst>
                                        <p:tav tm="0">
                                          <p:val>
                                            <p:fltVal val="360"/>
                                          </p:val>
                                        </p:tav>
                                        <p:tav tm="100000">
                                          <p:val>
                                            <p:fltVal val="0"/>
                                          </p:val>
                                        </p:tav>
                                      </p:tavLst>
                                    </p:anim>
                                    <p:animEffect transition="in" filter="fade">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xit" presetSubtype="12" fill="hold" grpId="2" nodeType="clickEffect">
                                  <p:stCondLst>
                                    <p:cond delay="0"/>
                                  </p:stCondLst>
                                  <p:childTnLst>
                                    <p:animEffect transition="out" filter="strips(downLeft)">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9" presetClass="entr" presetSubtype="0" decel="10000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 calcmode="lin" valueType="num">
                                      <p:cBhvr>
                                        <p:cTn id="78" dur="500" fill="hold"/>
                                        <p:tgtEl>
                                          <p:spTgt spid="10"/>
                                        </p:tgtEl>
                                        <p:attrNameLst>
                                          <p:attrName>style.rotation</p:attrName>
                                        </p:attrNameLst>
                                      </p:cBhvr>
                                      <p:tavLst>
                                        <p:tav tm="0">
                                          <p:val>
                                            <p:fltVal val="360"/>
                                          </p:val>
                                        </p:tav>
                                        <p:tav tm="100000">
                                          <p:val>
                                            <p:fltVal val="0"/>
                                          </p:val>
                                        </p:tav>
                                      </p:tavLst>
                                    </p:anim>
                                    <p:animEffect transition="in" filter="fade">
                                      <p:cBhvr>
                                        <p:cTn id="79" dur="500"/>
                                        <p:tgtEl>
                                          <p:spTgt spid="10"/>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p:cTn id="82" dur="500" fill="hold"/>
                                        <p:tgtEl>
                                          <p:spTgt spid="11"/>
                                        </p:tgtEl>
                                        <p:attrNameLst>
                                          <p:attrName>ppt_w</p:attrName>
                                        </p:attrNameLst>
                                      </p:cBhvr>
                                      <p:tavLst>
                                        <p:tav tm="0">
                                          <p:val>
                                            <p:fltVal val="0"/>
                                          </p:val>
                                        </p:tav>
                                        <p:tav tm="100000">
                                          <p:val>
                                            <p:strVal val="#ppt_w"/>
                                          </p:val>
                                        </p:tav>
                                      </p:tavLst>
                                    </p:anim>
                                    <p:anim calcmode="lin" valueType="num">
                                      <p:cBhvr>
                                        <p:cTn id="83" dur="500" fill="hold"/>
                                        <p:tgtEl>
                                          <p:spTgt spid="11"/>
                                        </p:tgtEl>
                                        <p:attrNameLst>
                                          <p:attrName>ppt_h</p:attrName>
                                        </p:attrNameLst>
                                      </p:cBhvr>
                                      <p:tavLst>
                                        <p:tav tm="0">
                                          <p:val>
                                            <p:fltVal val="0"/>
                                          </p:val>
                                        </p:tav>
                                        <p:tav tm="100000">
                                          <p:val>
                                            <p:strVal val="#ppt_h"/>
                                          </p:val>
                                        </p:tav>
                                      </p:tavLst>
                                    </p:anim>
                                    <p:anim calcmode="lin" valueType="num">
                                      <p:cBhvr>
                                        <p:cTn id="84" dur="500" fill="hold"/>
                                        <p:tgtEl>
                                          <p:spTgt spid="11"/>
                                        </p:tgtEl>
                                        <p:attrNameLst>
                                          <p:attrName>style.rotation</p:attrName>
                                        </p:attrNameLst>
                                      </p:cBhvr>
                                      <p:tavLst>
                                        <p:tav tm="0">
                                          <p:val>
                                            <p:fltVal val="360"/>
                                          </p:val>
                                        </p:tav>
                                        <p:tav tm="100000">
                                          <p:val>
                                            <p:fltVal val="0"/>
                                          </p:val>
                                        </p:tav>
                                      </p:tavLst>
                                    </p:anim>
                                    <p:animEffect transition="in" filter="fade">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49" presetClass="entr" presetSubtype="0" decel="100000" fill="hold" grpId="0" nodeType="clickEffect">
                                  <p:stCondLst>
                                    <p:cond delay="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fltVal val="0"/>
                                          </p:val>
                                        </p:tav>
                                        <p:tav tm="100000">
                                          <p:val>
                                            <p:strVal val="#ppt_w"/>
                                          </p:val>
                                        </p:tav>
                                      </p:tavLst>
                                    </p:anim>
                                    <p:anim calcmode="lin" valueType="num">
                                      <p:cBhvr>
                                        <p:cTn id="91" dur="500" fill="hold"/>
                                        <p:tgtEl>
                                          <p:spTgt spid="12"/>
                                        </p:tgtEl>
                                        <p:attrNameLst>
                                          <p:attrName>ppt_h</p:attrName>
                                        </p:attrNameLst>
                                      </p:cBhvr>
                                      <p:tavLst>
                                        <p:tav tm="0">
                                          <p:val>
                                            <p:fltVal val="0"/>
                                          </p:val>
                                        </p:tav>
                                        <p:tav tm="100000">
                                          <p:val>
                                            <p:strVal val="#ppt_h"/>
                                          </p:val>
                                        </p:tav>
                                      </p:tavLst>
                                    </p:anim>
                                    <p:anim calcmode="lin" valueType="num">
                                      <p:cBhvr>
                                        <p:cTn id="92" dur="500" fill="hold"/>
                                        <p:tgtEl>
                                          <p:spTgt spid="12"/>
                                        </p:tgtEl>
                                        <p:attrNameLst>
                                          <p:attrName>style.rotation</p:attrName>
                                        </p:attrNameLst>
                                      </p:cBhvr>
                                      <p:tavLst>
                                        <p:tav tm="0">
                                          <p:val>
                                            <p:fltVal val="360"/>
                                          </p:val>
                                        </p:tav>
                                        <p:tav tm="100000">
                                          <p:val>
                                            <p:fltVal val="0"/>
                                          </p:val>
                                        </p:tav>
                                      </p:tavLst>
                                    </p:anim>
                                    <p:animEffect transition="in" filter="fade">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xit" presetSubtype="12" fill="hold" grpId="2" nodeType="clickEffect">
                                  <p:stCondLst>
                                    <p:cond delay="0"/>
                                  </p:stCondLst>
                                  <p:childTnLst>
                                    <p:animEffect transition="out" filter="strips(downLeft)">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nodeType="clickEffect">
                                  <p:stCondLst>
                                    <p:cond delay="0"/>
                                  </p:stCondLst>
                                  <p:childTnLst>
                                    <p:set>
                                      <p:cBhvr>
                                        <p:cTn id="102" dur="1" fill="hold">
                                          <p:stCondLst>
                                            <p:cond delay="0"/>
                                          </p:stCondLst>
                                        </p:cTn>
                                        <p:tgtEl>
                                          <p:spTgt spid="13"/>
                                        </p:tgtEl>
                                        <p:attrNameLst>
                                          <p:attrName>style.visibility</p:attrName>
                                        </p:attrNameLst>
                                      </p:cBhvr>
                                      <p:to>
                                        <p:strVal val="visible"/>
                                      </p:to>
                                    </p:set>
                                    <p:anim calcmode="lin" valueType="num">
                                      <p:cBhvr>
                                        <p:cTn id="103" dur="500" fill="hold"/>
                                        <p:tgtEl>
                                          <p:spTgt spid="13"/>
                                        </p:tgtEl>
                                        <p:attrNameLst>
                                          <p:attrName>ppt_w</p:attrName>
                                        </p:attrNameLst>
                                      </p:cBhvr>
                                      <p:tavLst>
                                        <p:tav tm="0">
                                          <p:val>
                                            <p:fltVal val="0"/>
                                          </p:val>
                                        </p:tav>
                                        <p:tav tm="100000">
                                          <p:val>
                                            <p:strVal val="#ppt_w"/>
                                          </p:val>
                                        </p:tav>
                                      </p:tavLst>
                                    </p:anim>
                                    <p:anim calcmode="lin" valueType="num">
                                      <p:cBhvr>
                                        <p:cTn id="104" dur="500" fill="hold"/>
                                        <p:tgtEl>
                                          <p:spTgt spid="13"/>
                                        </p:tgtEl>
                                        <p:attrNameLst>
                                          <p:attrName>ppt_h</p:attrName>
                                        </p:attrNameLst>
                                      </p:cBhvr>
                                      <p:tavLst>
                                        <p:tav tm="0">
                                          <p:val>
                                            <p:fltVal val="0"/>
                                          </p:val>
                                        </p:tav>
                                        <p:tav tm="100000">
                                          <p:val>
                                            <p:strVal val="#ppt_h"/>
                                          </p:val>
                                        </p:tav>
                                      </p:tavLst>
                                    </p:anim>
                                    <p:anim calcmode="lin" valueType="num">
                                      <p:cBhvr>
                                        <p:cTn id="105" dur="500" fill="hold"/>
                                        <p:tgtEl>
                                          <p:spTgt spid="13"/>
                                        </p:tgtEl>
                                        <p:attrNameLst>
                                          <p:attrName>style.rotation</p:attrName>
                                        </p:attrNameLst>
                                      </p:cBhvr>
                                      <p:tavLst>
                                        <p:tav tm="0">
                                          <p:val>
                                            <p:fltVal val="360"/>
                                          </p:val>
                                        </p:tav>
                                        <p:tav tm="100000">
                                          <p:val>
                                            <p:fltVal val="0"/>
                                          </p:val>
                                        </p:tav>
                                      </p:tavLst>
                                    </p:anim>
                                    <p:animEffect transition="in" filter="fade">
                                      <p:cBhvr>
                                        <p:cTn id="106" dur="500"/>
                                        <p:tgtEl>
                                          <p:spTgt spid="13"/>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500" fill="hold"/>
                                        <p:tgtEl>
                                          <p:spTgt spid="14"/>
                                        </p:tgtEl>
                                        <p:attrNameLst>
                                          <p:attrName>ppt_w</p:attrName>
                                        </p:attrNameLst>
                                      </p:cBhvr>
                                      <p:tavLst>
                                        <p:tav tm="0">
                                          <p:val>
                                            <p:fltVal val="0"/>
                                          </p:val>
                                        </p:tav>
                                        <p:tav tm="100000">
                                          <p:val>
                                            <p:strVal val="#ppt_w"/>
                                          </p:val>
                                        </p:tav>
                                      </p:tavLst>
                                    </p:anim>
                                    <p:anim calcmode="lin" valueType="num">
                                      <p:cBhvr>
                                        <p:cTn id="112" dur="500" fill="hold"/>
                                        <p:tgtEl>
                                          <p:spTgt spid="14"/>
                                        </p:tgtEl>
                                        <p:attrNameLst>
                                          <p:attrName>ppt_h</p:attrName>
                                        </p:attrNameLst>
                                      </p:cBhvr>
                                      <p:tavLst>
                                        <p:tav tm="0">
                                          <p:val>
                                            <p:fltVal val="0"/>
                                          </p:val>
                                        </p:tav>
                                        <p:tav tm="100000">
                                          <p:val>
                                            <p:strVal val="#ppt_h"/>
                                          </p:val>
                                        </p:tav>
                                      </p:tavLst>
                                    </p:anim>
                                    <p:anim calcmode="lin" valueType="num">
                                      <p:cBhvr>
                                        <p:cTn id="113" dur="500" fill="hold"/>
                                        <p:tgtEl>
                                          <p:spTgt spid="14"/>
                                        </p:tgtEl>
                                        <p:attrNameLst>
                                          <p:attrName>style.rotation</p:attrName>
                                        </p:attrNameLst>
                                      </p:cBhvr>
                                      <p:tavLst>
                                        <p:tav tm="0">
                                          <p:val>
                                            <p:fltVal val="360"/>
                                          </p:val>
                                        </p:tav>
                                        <p:tav tm="100000">
                                          <p:val>
                                            <p:fltVal val="0"/>
                                          </p:val>
                                        </p:tav>
                                      </p:tavLst>
                                    </p:anim>
                                    <p:animEffect transition="in" filter="fade">
                                      <p:cBhvr>
                                        <p:cTn id="114" dur="500"/>
                                        <p:tgtEl>
                                          <p:spTgt spid="14"/>
                                        </p:tgtEl>
                                      </p:cBhvr>
                                    </p:animEffect>
                                  </p:childTnLst>
                                </p:cTn>
                              </p:par>
                            </p:childTnLst>
                          </p:cTn>
                        </p:par>
                      </p:childTnLst>
                    </p:cTn>
                  </p:par>
                  <p:par>
                    <p:cTn id="115" fill="hold">
                      <p:stCondLst>
                        <p:cond delay="indefinite"/>
                      </p:stCondLst>
                      <p:childTnLst>
                        <p:par>
                          <p:cTn id="116" fill="hold">
                            <p:stCondLst>
                              <p:cond delay="0"/>
                            </p:stCondLst>
                            <p:childTnLst>
                              <p:par>
                                <p:cTn id="117" presetID="18" presetClass="exit" presetSubtype="12" fill="hold" grpId="2" nodeType="clickEffect">
                                  <p:stCondLst>
                                    <p:cond delay="0"/>
                                  </p:stCondLst>
                                  <p:childTnLst>
                                    <p:animEffect transition="out" filter="strips(downLeft)">
                                      <p:cBhvr>
                                        <p:cTn id="118" dur="500"/>
                                        <p:tgtEl>
                                          <p:spTgt spid="14"/>
                                        </p:tgtEl>
                                      </p:cBhvr>
                                    </p:animEffect>
                                    <p:set>
                                      <p:cBhvr>
                                        <p:cTn id="11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6" grpId="2" bldLvl="0" animBg="1"/>
      <p:bldP spid="6" grpId="0" bldLvl="0" animBg="1"/>
      <p:bldP spid="6" grpId="1" animBg="1"/>
      <p:bldP spid="8" grpId="0" bldLvl="0" animBg="1"/>
      <p:bldP spid="8" grpId="1" animBg="1"/>
      <p:bldP spid="8" grpId="2" bldLvl="0" animBg="1"/>
      <p:bldP spid="12" grpId="0" bldLvl="0" animBg="1"/>
      <p:bldP spid="12" grpId="1" animBg="1"/>
      <p:bldP spid="14" grpId="0" bldLvl="0" animBg="1"/>
      <p:bldP spid="14" grpId="1" animBg="1"/>
      <p:bldP spid="14" grpId="2" bldLvl="0" animBg="1"/>
      <p:bldP spid="6" grpId="2" bldLvl="0" animBg="1"/>
      <p:bldP spid="12" grpId="2"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84480"/>
            <a:ext cx="11622405" cy="6353175"/>
          </a:xfrm>
          <a:prstGeom prst="rect">
            <a:avLst/>
          </a:prstGeom>
        </p:spPr>
      </p:pic>
      <p:sp>
        <p:nvSpPr>
          <p:cNvPr id="25" name="圆角矩形 24"/>
          <p:cNvSpPr/>
          <p:nvPr/>
        </p:nvSpPr>
        <p:spPr>
          <a:xfrm>
            <a:off x="2213610" y="29400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rgbClr val="FF0000"/>
                </a:solidFill>
                <a:latin typeface="宋体" panose="02010600030101010101" pitchFamily="2" charset="-122"/>
                <a:ea typeface="宋体" panose="02010600030101010101" pitchFamily="2" charset="-122"/>
              </a:rPr>
              <a:t>原文核心情节回顾</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6" name="图片 5" descr="t0423a6be7b78e8cc71"/>
          <p:cNvPicPr>
            <a:picLocks noChangeAspect="1"/>
          </p:cNvPicPr>
          <p:nvPr/>
        </p:nvPicPr>
        <p:blipFill>
          <a:blip r:embed="rId2"/>
          <a:stretch>
            <a:fillRect/>
          </a:stretch>
        </p:blipFill>
        <p:spPr>
          <a:xfrm>
            <a:off x="8434070" y="284480"/>
            <a:ext cx="712470" cy="712470"/>
          </a:xfrm>
          <a:prstGeom prst="rect">
            <a:avLst/>
          </a:prstGeom>
        </p:spPr>
      </p:pic>
      <p:pic>
        <p:nvPicPr>
          <p:cNvPr id="3" name="图片 2" descr="t0423a6be7b78e8cc71"/>
          <p:cNvPicPr>
            <a:picLocks noChangeAspect="1"/>
          </p:cNvPicPr>
          <p:nvPr/>
        </p:nvPicPr>
        <p:blipFill>
          <a:blip r:embed="rId2"/>
          <a:stretch>
            <a:fillRect/>
          </a:stretch>
        </p:blipFill>
        <p:spPr>
          <a:xfrm>
            <a:off x="3231515" y="284480"/>
            <a:ext cx="712470" cy="712470"/>
          </a:xfrm>
          <a:prstGeom prst="rect">
            <a:avLst/>
          </a:prstGeom>
        </p:spPr>
      </p:pic>
      <p:graphicFrame>
        <p:nvGraphicFramePr>
          <p:cNvPr id="4" name="表格 3"/>
          <p:cNvGraphicFramePr/>
          <p:nvPr>
            <p:custDataLst>
              <p:tags r:id="rId3"/>
            </p:custDataLst>
          </p:nvPr>
        </p:nvGraphicFramePr>
        <p:xfrm>
          <a:off x="558165" y="1134110"/>
          <a:ext cx="11138535" cy="5201285"/>
        </p:xfrm>
        <a:graphic>
          <a:graphicData uri="http://schemas.openxmlformats.org/drawingml/2006/table">
            <a:tbl>
              <a:tblPr firstRow="1" bandRow="1">
                <a:tableStyleId>{5C22544A-7EE6-4342-B048-85BDC9FD1C3A}</a:tableStyleId>
              </a:tblPr>
              <a:tblGrid>
                <a:gridCol w="1374775"/>
                <a:gridCol w="3157220"/>
                <a:gridCol w="6606540"/>
              </a:tblGrid>
              <a:tr h="589915">
                <a:tc>
                  <a:txBody>
                    <a:bodyPr/>
                    <a:p>
                      <a:pPr algn="ctr">
                        <a:buNone/>
                      </a:pPr>
                      <a:r>
                        <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人物</a:t>
                      </a:r>
                      <a:endPar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6305">
                <a:tc>
                  <a:txBody>
                    <a:bodyPr/>
                    <a:p>
                      <a:pPr algn="ctr">
                        <a:lnSpc>
                          <a:spcPct val="150000"/>
                        </a:lnSpc>
                        <a:buNone/>
                      </a:pPr>
                      <a:r>
                        <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rPr>
                        <a:t>Jack</a:t>
                      </a:r>
                      <a:endPar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5670">
                <a:tc>
                  <a:txBody>
                    <a:bodyPr/>
                    <a:p>
                      <a:pPr algn="ctr">
                        <a:lnSpc>
                          <a:spcPct val="150000"/>
                        </a:lnSpc>
                        <a:buNone/>
                      </a:pPr>
                      <a:r>
                        <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rPr>
                        <a:t>Lindsey</a:t>
                      </a:r>
                      <a:endPar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6305">
                <a:tc>
                  <a:txBody>
                    <a:bodyPr/>
                    <a:p>
                      <a:pPr algn="ctr">
                        <a:lnSpc>
                          <a:spcPct val="150000"/>
                        </a:lnSpc>
                        <a:buNone/>
                      </a:pPr>
                      <a:r>
                        <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rPr>
                        <a:t>Ella</a:t>
                      </a:r>
                      <a:endPar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6305">
                <a:tc>
                  <a:txBody>
                    <a:bodyPr/>
                    <a:p>
                      <a:pPr algn="ctr">
                        <a:lnSpc>
                          <a:spcPct val="150000"/>
                        </a:lnSpc>
                        <a:buNone/>
                      </a:pPr>
                      <a:r>
                        <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rPr>
                        <a:t>Kevin</a:t>
                      </a:r>
                      <a:endPar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46785">
                <a:tc>
                  <a:txBody>
                    <a:bodyPr/>
                    <a:p>
                      <a:pPr algn="ctr">
                        <a:buNone/>
                      </a:pPr>
                      <a:r>
                        <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rPr>
                        <a:t>The Farmer</a:t>
                      </a:r>
                      <a:endParaRPr lang="en-US" altLang="zh-CN" sz="280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p>
                      <a:pPr>
                        <a:buNone/>
                      </a:pPr>
                      <a:endParaRPr lang="zh-CN" altLang="en-US">
                        <a:gradFill>
                          <a:gsLst>
                            <a:gs pos="50000">
                              <a:schemeClr val="tx1"/>
                            </a:gs>
                            <a:gs pos="0">
                              <a:schemeClr val="tx1">
                                <a:lumMod val="25000"/>
                                <a:lumOff val="75000"/>
                              </a:schemeClr>
                            </a:gs>
                            <a:gs pos="100000">
                              <a:schemeClr val="tx1">
                                <a:lumMod val="85000"/>
                              </a:schemeClr>
                            </a:gs>
                          </a:gsLst>
                          <a:lin ang="5400000" scaled="1"/>
                        </a:gra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5" name="文本框 4"/>
          <p:cNvSpPr txBox="1"/>
          <p:nvPr>
            <p:custDataLst>
              <p:tags r:id="rId4"/>
            </p:custDataLst>
          </p:nvPr>
        </p:nvSpPr>
        <p:spPr>
          <a:xfrm>
            <a:off x="2553335" y="1677670"/>
            <a:ext cx="2216785"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“I” </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(the writer)</a:t>
            </a:r>
            <a:endParaRPr lang="zh-CN" altLang="en-US" sz="2800">
              <a:latin typeface="Times New Roman" panose="02020603050405020304" charset="0"/>
              <a:cs typeface="Times New Roman" panose="02020603050405020304" charset="0"/>
            </a:endParaRPr>
          </a:p>
        </p:txBody>
      </p:sp>
      <p:sp>
        <p:nvSpPr>
          <p:cNvPr id="7" name="文本框 6"/>
          <p:cNvSpPr txBox="1"/>
          <p:nvPr>
            <p:custDataLst>
              <p:tags r:id="rId5"/>
            </p:custDataLst>
          </p:nvPr>
        </p:nvSpPr>
        <p:spPr>
          <a:xfrm>
            <a:off x="2553335" y="2846070"/>
            <a:ext cx="2216785" cy="521970"/>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Jack’s wife</a:t>
            </a:r>
            <a:endParaRPr lang="en-US" altLang="zh-CN" sz="2800">
              <a:latin typeface="Times New Roman" panose="02020603050405020304" charset="0"/>
              <a:cs typeface="Times New Roman" panose="02020603050405020304" charset="0"/>
            </a:endParaRPr>
          </a:p>
        </p:txBody>
      </p:sp>
      <p:sp>
        <p:nvSpPr>
          <p:cNvPr id="8" name="文本框 7"/>
          <p:cNvSpPr txBox="1"/>
          <p:nvPr>
            <p:custDataLst>
              <p:tags r:id="rId6"/>
            </p:custDataLst>
          </p:nvPr>
        </p:nvSpPr>
        <p:spPr>
          <a:xfrm>
            <a:off x="1535430" y="3583305"/>
            <a:ext cx="3930650" cy="1052830"/>
          </a:xfrm>
          <a:prstGeom prst="rect">
            <a:avLst/>
          </a:prstGeom>
          <a:noFill/>
        </p:spPr>
        <p:txBody>
          <a:bodyPr wrap="square" rtlCol="0">
            <a:noAutofit/>
          </a:bodyPr>
          <a:p>
            <a:pPr algn="ctr"/>
            <a:r>
              <a:rPr lang="en-US" altLang="zh-CN" sz="2800">
                <a:latin typeface="Times New Roman" panose="02020603050405020304" charset="0"/>
                <a:cs typeface="Times New Roman" panose="02020603050405020304" charset="0"/>
              </a:rPr>
              <a:t>Jack’s </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10-year-old daughter</a:t>
            </a:r>
            <a:endParaRPr lang="en-US" altLang="zh-CN" sz="2800">
              <a:latin typeface="Times New Roman" panose="02020603050405020304" charset="0"/>
              <a:cs typeface="Times New Roman" panose="02020603050405020304" charset="0"/>
            </a:endParaRPr>
          </a:p>
        </p:txBody>
      </p:sp>
      <p:sp>
        <p:nvSpPr>
          <p:cNvPr id="9" name="文本框 8"/>
          <p:cNvSpPr txBox="1"/>
          <p:nvPr>
            <p:custDataLst>
              <p:tags r:id="rId7"/>
            </p:custDataLst>
          </p:nvPr>
        </p:nvSpPr>
        <p:spPr>
          <a:xfrm>
            <a:off x="2479675" y="4410075"/>
            <a:ext cx="2216785"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a lost </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farm pig</a:t>
            </a:r>
            <a:endParaRPr lang="en-US" altLang="zh-CN" sz="2800">
              <a:latin typeface="Times New Roman" panose="02020603050405020304" charset="0"/>
              <a:cs typeface="Times New Roman" panose="02020603050405020304" charset="0"/>
            </a:endParaRPr>
          </a:p>
        </p:txBody>
      </p:sp>
      <p:sp>
        <p:nvSpPr>
          <p:cNvPr id="10" name="文本框 9"/>
          <p:cNvSpPr txBox="1"/>
          <p:nvPr>
            <p:custDataLst>
              <p:tags r:id="rId8"/>
            </p:custDataLst>
          </p:nvPr>
        </p:nvSpPr>
        <p:spPr>
          <a:xfrm>
            <a:off x="2479675" y="5363210"/>
            <a:ext cx="2216785"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the owner </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of the pig</a:t>
            </a:r>
            <a:endParaRPr lang="en-US" altLang="zh-CN" sz="2800">
              <a:latin typeface="Times New Roman" panose="02020603050405020304" charset="0"/>
              <a:cs typeface="Times New Roman" panose="02020603050405020304" charset="0"/>
            </a:endParaRPr>
          </a:p>
        </p:txBody>
      </p:sp>
      <p:sp>
        <p:nvSpPr>
          <p:cNvPr id="11" name="文本框 10"/>
          <p:cNvSpPr txBox="1"/>
          <p:nvPr>
            <p:custDataLst>
              <p:tags r:id="rId9"/>
            </p:custDataLst>
          </p:nvPr>
        </p:nvSpPr>
        <p:spPr>
          <a:xfrm>
            <a:off x="5114925" y="1677670"/>
            <a:ext cx="658114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Take the lead in returning </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the lost pig and drives the plot forward</a:t>
            </a:r>
            <a:endParaRPr lang="en-US" altLang="zh-CN" sz="2800">
              <a:latin typeface="Times New Roman" panose="02020603050405020304" charset="0"/>
              <a:cs typeface="Times New Roman" panose="02020603050405020304" charset="0"/>
            </a:endParaRPr>
          </a:p>
        </p:txBody>
      </p:sp>
      <p:sp>
        <p:nvSpPr>
          <p:cNvPr id="12" name="文本框 11"/>
          <p:cNvSpPr txBox="1"/>
          <p:nvPr>
            <p:custDataLst>
              <p:tags r:id="rId10"/>
            </p:custDataLst>
          </p:nvPr>
        </p:nvSpPr>
        <p:spPr>
          <a:xfrm>
            <a:off x="5115560" y="2630170"/>
            <a:ext cx="658114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Assist with pig-related matters</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 (e.g., fitting the pig with a leash)</a:t>
            </a:r>
            <a:endParaRPr lang="en-US" altLang="zh-CN" sz="2800">
              <a:latin typeface="Times New Roman" panose="02020603050405020304" charset="0"/>
              <a:cs typeface="Times New Roman" panose="02020603050405020304" charset="0"/>
            </a:endParaRPr>
          </a:p>
        </p:txBody>
      </p:sp>
      <p:sp>
        <p:nvSpPr>
          <p:cNvPr id="13" name="文本框 12"/>
          <p:cNvSpPr txBox="1"/>
          <p:nvPr>
            <p:custDataLst>
              <p:tags r:id="rId11"/>
            </p:custDataLst>
          </p:nvPr>
        </p:nvSpPr>
        <p:spPr>
          <a:xfrm>
            <a:off x="5114925" y="3537585"/>
            <a:ext cx="658114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Form a close bond with the pig, showing affection and reluctance to part with it</a:t>
            </a:r>
            <a:endParaRPr lang="en-US" altLang="zh-CN" sz="2800">
              <a:latin typeface="Times New Roman" panose="02020603050405020304" charset="0"/>
              <a:cs typeface="Times New Roman" panose="02020603050405020304" charset="0"/>
            </a:endParaRPr>
          </a:p>
        </p:txBody>
      </p:sp>
      <p:sp>
        <p:nvSpPr>
          <p:cNvPr id="14" name="文本框 13"/>
          <p:cNvSpPr txBox="1"/>
          <p:nvPr>
            <p:custDataLst>
              <p:tags r:id="rId12"/>
            </p:custDataLst>
          </p:nvPr>
        </p:nvSpPr>
        <p:spPr>
          <a:xfrm>
            <a:off x="5115560" y="4490720"/>
            <a:ext cx="658114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The core subject of the event, </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connecting the family and the farmer</a:t>
            </a:r>
            <a:endParaRPr lang="en-US" altLang="zh-CN" sz="2800">
              <a:latin typeface="Times New Roman" panose="02020603050405020304" charset="0"/>
              <a:cs typeface="Times New Roman" panose="02020603050405020304" charset="0"/>
            </a:endParaRPr>
          </a:p>
        </p:txBody>
      </p:sp>
      <p:sp>
        <p:nvSpPr>
          <p:cNvPr id="15" name="文本框 14"/>
          <p:cNvSpPr txBox="1"/>
          <p:nvPr>
            <p:custDataLst>
              <p:tags r:id="rId13"/>
            </p:custDataLst>
          </p:nvPr>
        </p:nvSpPr>
        <p:spPr>
          <a:xfrm>
            <a:off x="5115560" y="5379720"/>
            <a:ext cx="658114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Provide remote guidance </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on returning the pig</a:t>
            </a:r>
            <a:endParaRPr lang="en-US" altLang="zh-CN" sz="2800">
              <a:latin typeface="Times New Roman" panose="02020603050405020304" charset="0"/>
              <a:cs typeface="Times New Roman" panose="02020603050405020304" charset="0"/>
            </a:endParaRPr>
          </a:p>
        </p:txBody>
      </p:sp>
      <p:sp>
        <p:nvSpPr>
          <p:cNvPr id="21" name="文本框 20"/>
          <p:cNvSpPr txBox="1"/>
          <p:nvPr>
            <p:custDataLst>
              <p:tags r:id="rId14"/>
            </p:custDataLst>
          </p:nvPr>
        </p:nvSpPr>
        <p:spPr>
          <a:xfrm>
            <a:off x="2479675" y="1166495"/>
            <a:ext cx="2216785" cy="583565"/>
          </a:xfrm>
          <a:prstGeom prst="rect">
            <a:avLst/>
          </a:prstGeom>
          <a:noFill/>
        </p:spPr>
        <p:txBody>
          <a:bodyPr wrap="square" rtlCol="0">
            <a:spAutoFit/>
          </a:bodyPr>
          <a:p>
            <a:pPr algn="ctr">
              <a:buClrTx/>
              <a:buSzTx/>
              <a:buFontTx/>
              <a:buNone/>
            </a:pPr>
            <a:r>
              <a:rPr lang="zh-CN" altLang="en-US" sz="32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身份</a:t>
            </a:r>
            <a:endParaRPr lang="zh-CN" altLang="en-US" sz="32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p:txBody>
      </p:sp>
      <p:sp>
        <p:nvSpPr>
          <p:cNvPr id="22" name="文本框 21"/>
          <p:cNvSpPr txBox="1"/>
          <p:nvPr>
            <p:custDataLst>
              <p:tags r:id="rId15"/>
            </p:custDataLst>
          </p:nvPr>
        </p:nvSpPr>
        <p:spPr>
          <a:xfrm>
            <a:off x="7011035" y="1139190"/>
            <a:ext cx="2216785" cy="583565"/>
          </a:xfrm>
          <a:prstGeom prst="rect">
            <a:avLst/>
          </a:prstGeom>
          <a:noFill/>
        </p:spPr>
        <p:txBody>
          <a:bodyPr wrap="square" rtlCol="0">
            <a:spAutoFit/>
          </a:bodyPr>
          <a:p>
            <a:pPr algn="ctr">
              <a:buClrTx/>
              <a:buSzTx/>
              <a:buFontTx/>
              <a:buNone/>
            </a:pPr>
            <a:r>
              <a:rPr lang="zh-CN" altLang="en-US" sz="32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作用预测</a:t>
            </a:r>
            <a:endParaRPr lang="zh-CN" altLang="en-US" sz="32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p:txBody>
      </p:sp>
      <p:pic>
        <p:nvPicPr>
          <p:cNvPr id="5124" name="图片 6" descr="logo横版 png"/>
          <p:cNvPicPr>
            <a:picLocks noChangeAspect="1"/>
          </p:cNvPicPr>
          <p:nvPr userDrawn="1"/>
        </p:nvPicPr>
        <p:blipFill>
          <a:blip r:embed="rId16"/>
          <a:stretch>
            <a:fillRect/>
          </a:stretch>
        </p:blipFill>
        <p:spPr>
          <a:xfrm>
            <a:off x="11477625" y="92075"/>
            <a:ext cx="608013" cy="642938"/>
          </a:xfrm>
          <a:prstGeom prst="rect">
            <a:avLst/>
          </a:prstGeom>
          <a:noFill/>
          <a:ln w="9525">
            <a:noFill/>
          </a:ln>
        </p:spPr>
      </p:pic>
    </p:spTree>
    <p:custDataLst>
      <p:tags r:id="rId17"/>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 calcmode="lin" valueType="num">
                                      <p:cBhvr>
                                        <p:cTn id="23" dur="500" fill="hold"/>
                                        <p:tgtEl>
                                          <p:spTgt spid="21"/>
                                        </p:tgtEl>
                                        <p:attrNameLst>
                                          <p:attrName>style.rotation</p:attrName>
                                        </p:attrNameLst>
                                      </p:cBhvr>
                                      <p:tavLst>
                                        <p:tav tm="0">
                                          <p:val>
                                            <p:fltVal val="360"/>
                                          </p:val>
                                        </p:tav>
                                        <p:tav tm="100000">
                                          <p:val>
                                            <p:fltVal val="0"/>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style.rotation</p:attrName>
                                        </p:attrNameLst>
                                      </p:cBhvr>
                                      <p:tavLst>
                                        <p:tav tm="0">
                                          <p:val>
                                            <p:fltVal val="360"/>
                                          </p:val>
                                        </p:tav>
                                        <p:tav tm="100000">
                                          <p:val>
                                            <p:fltVal val="0"/>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360"/>
                                          </p:val>
                                        </p:tav>
                                        <p:tav tm="100000">
                                          <p:val>
                                            <p:fltVal val="0"/>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 calcmode="lin" valueType="num">
                                      <p:cBhvr>
                                        <p:cTn id="47" dur="500" fill="hold"/>
                                        <p:tgtEl>
                                          <p:spTgt spid="8"/>
                                        </p:tgtEl>
                                        <p:attrNameLst>
                                          <p:attrName>style.rotation</p:attrName>
                                        </p:attrNameLst>
                                      </p:cBhvr>
                                      <p:tavLst>
                                        <p:tav tm="0">
                                          <p:val>
                                            <p:fltVal val="360"/>
                                          </p:val>
                                        </p:tav>
                                        <p:tav tm="100000">
                                          <p:val>
                                            <p:fltVal val="0"/>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 calcmode="lin" valueType="num">
                                      <p:cBhvr>
                                        <p:cTn id="55" dur="500" fill="hold"/>
                                        <p:tgtEl>
                                          <p:spTgt spid="9"/>
                                        </p:tgtEl>
                                        <p:attrNameLst>
                                          <p:attrName>style.rotation</p:attrName>
                                        </p:attrNameLst>
                                      </p:cBhvr>
                                      <p:tavLst>
                                        <p:tav tm="0">
                                          <p:val>
                                            <p:fltVal val="360"/>
                                          </p:val>
                                        </p:tav>
                                        <p:tav tm="100000">
                                          <p:val>
                                            <p:fltVal val="0"/>
                                          </p:val>
                                        </p:tav>
                                      </p:tavLst>
                                    </p:anim>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style.rotation</p:attrName>
                                        </p:attrNameLst>
                                      </p:cBhvr>
                                      <p:tavLst>
                                        <p:tav tm="0">
                                          <p:val>
                                            <p:fltVal val="360"/>
                                          </p:val>
                                        </p:tav>
                                        <p:tav tm="100000">
                                          <p:val>
                                            <p:fltVal val="0"/>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 calcmode="lin" valueType="num">
                                      <p:cBhvr>
                                        <p:cTn id="71" dur="500" fill="hold"/>
                                        <p:tgtEl>
                                          <p:spTgt spid="22"/>
                                        </p:tgtEl>
                                        <p:attrNameLst>
                                          <p:attrName>style.rotation</p:attrName>
                                        </p:attrNameLst>
                                      </p:cBhvr>
                                      <p:tavLst>
                                        <p:tav tm="0">
                                          <p:val>
                                            <p:fltVal val="360"/>
                                          </p:val>
                                        </p:tav>
                                        <p:tav tm="100000">
                                          <p:val>
                                            <p:fltVal val="0"/>
                                          </p:val>
                                        </p:tav>
                                      </p:tavLst>
                                    </p:anim>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 calcmode="lin" valueType="num">
                                      <p:cBhvr>
                                        <p:cTn id="79" dur="500" fill="hold"/>
                                        <p:tgtEl>
                                          <p:spTgt spid="11"/>
                                        </p:tgtEl>
                                        <p:attrNameLst>
                                          <p:attrName>style.rotation</p:attrName>
                                        </p:attrNameLst>
                                      </p:cBhvr>
                                      <p:tavLst>
                                        <p:tav tm="0">
                                          <p:val>
                                            <p:fltVal val="360"/>
                                          </p:val>
                                        </p:tav>
                                        <p:tav tm="100000">
                                          <p:val>
                                            <p:fltVal val="0"/>
                                          </p:val>
                                        </p:tav>
                                      </p:tavLst>
                                    </p:anim>
                                    <p:animEffect transition="in" filter="fade">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 calcmode="lin" valueType="num">
                                      <p:cBhvr>
                                        <p:cTn id="87" dur="500" fill="hold"/>
                                        <p:tgtEl>
                                          <p:spTgt spid="12"/>
                                        </p:tgtEl>
                                        <p:attrNameLst>
                                          <p:attrName>style.rotation</p:attrName>
                                        </p:attrNameLst>
                                      </p:cBhvr>
                                      <p:tavLst>
                                        <p:tav tm="0">
                                          <p:val>
                                            <p:fltVal val="360"/>
                                          </p:val>
                                        </p:tav>
                                        <p:tav tm="100000">
                                          <p:val>
                                            <p:fltVal val="0"/>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 calcmode="lin" valueType="num">
                                      <p:cBhvr>
                                        <p:cTn id="95" dur="500" fill="hold"/>
                                        <p:tgtEl>
                                          <p:spTgt spid="13"/>
                                        </p:tgtEl>
                                        <p:attrNameLst>
                                          <p:attrName>style.rotation</p:attrName>
                                        </p:attrNameLst>
                                      </p:cBhvr>
                                      <p:tavLst>
                                        <p:tav tm="0">
                                          <p:val>
                                            <p:fltVal val="360"/>
                                          </p:val>
                                        </p:tav>
                                        <p:tav tm="100000">
                                          <p:val>
                                            <p:fltVal val="0"/>
                                          </p:val>
                                        </p:tav>
                                      </p:tavLst>
                                    </p:anim>
                                    <p:animEffect transition="in" filter="fade">
                                      <p:cBhvr>
                                        <p:cTn id="96" dur="500"/>
                                        <p:tgtEl>
                                          <p:spTgt spid="13"/>
                                        </p:tgtEl>
                                      </p:cBhvr>
                                    </p:animEffect>
                                  </p:childTnLst>
                                </p:cTn>
                              </p:par>
                            </p:childTnLst>
                          </p:cTn>
                        </p:par>
                      </p:childTnLst>
                    </p:cTn>
                  </p:par>
                  <p:par>
                    <p:cTn id="97" fill="hold">
                      <p:stCondLst>
                        <p:cond delay="indefinite"/>
                      </p:stCondLst>
                      <p:childTnLst>
                        <p:par>
                          <p:cTn id="98" fill="hold">
                            <p:stCondLst>
                              <p:cond delay="0"/>
                            </p:stCondLst>
                            <p:childTnLst>
                              <p:par>
                                <p:cTn id="99" presetID="49" presetClass="entr" presetSubtype="0" decel="100000" fill="hold" grpId="0"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ppt_w</p:attrName>
                                        </p:attrNameLst>
                                      </p:cBhvr>
                                      <p:tavLst>
                                        <p:tav tm="0">
                                          <p:val>
                                            <p:fltVal val="0"/>
                                          </p:val>
                                        </p:tav>
                                        <p:tav tm="100000">
                                          <p:val>
                                            <p:strVal val="#ppt_w"/>
                                          </p:val>
                                        </p:tav>
                                      </p:tavLst>
                                    </p:anim>
                                    <p:anim calcmode="lin" valueType="num">
                                      <p:cBhvr>
                                        <p:cTn id="102" dur="500" fill="hold"/>
                                        <p:tgtEl>
                                          <p:spTgt spid="14"/>
                                        </p:tgtEl>
                                        <p:attrNameLst>
                                          <p:attrName>ppt_h</p:attrName>
                                        </p:attrNameLst>
                                      </p:cBhvr>
                                      <p:tavLst>
                                        <p:tav tm="0">
                                          <p:val>
                                            <p:fltVal val="0"/>
                                          </p:val>
                                        </p:tav>
                                        <p:tav tm="100000">
                                          <p:val>
                                            <p:strVal val="#ppt_h"/>
                                          </p:val>
                                        </p:tav>
                                      </p:tavLst>
                                    </p:anim>
                                    <p:anim calcmode="lin" valueType="num">
                                      <p:cBhvr>
                                        <p:cTn id="103" dur="500" fill="hold"/>
                                        <p:tgtEl>
                                          <p:spTgt spid="14"/>
                                        </p:tgtEl>
                                        <p:attrNameLst>
                                          <p:attrName>style.rotation</p:attrName>
                                        </p:attrNameLst>
                                      </p:cBhvr>
                                      <p:tavLst>
                                        <p:tav tm="0">
                                          <p:val>
                                            <p:fltVal val="360"/>
                                          </p:val>
                                        </p:tav>
                                        <p:tav tm="100000">
                                          <p:val>
                                            <p:fltVal val="0"/>
                                          </p:val>
                                        </p:tav>
                                      </p:tavLst>
                                    </p:anim>
                                    <p:animEffect transition="in" filter="fade">
                                      <p:cBhvr>
                                        <p:cTn id="104" dur="500"/>
                                        <p:tgtEl>
                                          <p:spTgt spid="14"/>
                                        </p:tgtEl>
                                      </p:cBhvr>
                                    </p:animEffect>
                                  </p:childTnLst>
                                </p:cTn>
                              </p:par>
                            </p:childTnLst>
                          </p:cTn>
                        </p:par>
                      </p:childTnLst>
                    </p:cTn>
                  </p:par>
                  <p:par>
                    <p:cTn id="105" fill="hold">
                      <p:stCondLst>
                        <p:cond delay="indefinite"/>
                      </p:stCondLst>
                      <p:childTnLst>
                        <p:par>
                          <p:cTn id="106" fill="hold">
                            <p:stCondLst>
                              <p:cond delay="0"/>
                            </p:stCondLst>
                            <p:childTnLst>
                              <p:par>
                                <p:cTn id="107" presetID="49" presetClass="entr" presetSubtype="0" decel="100000"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p:cTn id="109" dur="500" fill="hold"/>
                                        <p:tgtEl>
                                          <p:spTgt spid="15"/>
                                        </p:tgtEl>
                                        <p:attrNameLst>
                                          <p:attrName>ppt_w</p:attrName>
                                        </p:attrNameLst>
                                      </p:cBhvr>
                                      <p:tavLst>
                                        <p:tav tm="0">
                                          <p:val>
                                            <p:fltVal val="0"/>
                                          </p:val>
                                        </p:tav>
                                        <p:tav tm="100000">
                                          <p:val>
                                            <p:strVal val="#ppt_w"/>
                                          </p:val>
                                        </p:tav>
                                      </p:tavLst>
                                    </p:anim>
                                    <p:anim calcmode="lin" valueType="num">
                                      <p:cBhvr>
                                        <p:cTn id="110" dur="500" fill="hold"/>
                                        <p:tgtEl>
                                          <p:spTgt spid="15"/>
                                        </p:tgtEl>
                                        <p:attrNameLst>
                                          <p:attrName>ppt_h</p:attrName>
                                        </p:attrNameLst>
                                      </p:cBhvr>
                                      <p:tavLst>
                                        <p:tav tm="0">
                                          <p:val>
                                            <p:fltVal val="0"/>
                                          </p:val>
                                        </p:tav>
                                        <p:tav tm="100000">
                                          <p:val>
                                            <p:strVal val="#ppt_h"/>
                                          </p:val>
                                        </p:tav>
                                      </p:tavLst>
                                    </p:anim>
                                    <p:anim calcmode="lin" valueType="num">
                                      <p:cBhvr>
                                        <p:cTn id="111" dur="500" fill="hold"/>
                                        <p:tgtEl>
                                          <p:spTgt spid="15"/>
                                        </p:tgtEl>
                                        <p:attrNameLst>
                                          <p:attrName>style.rotation</p:attrName>
                                        </p:attrNameLst>
                                      </p:cBhvr>
                                      <p:tavLst>
                                        <p:tav tm="0">
                                          <p:val>
                                            <p:fltVal val="360"/>
                                          </p:val>
                                        </p:tav>
                                        <p:tav tm="100000">
                                          <p:val>
                                            <p:fltVal val="0"/>
                                          </p:val>
                                        </p:tav>
                                      </p:tavLst>
                                    </p:anim>
                                    <p:animEffect transition="in" filter="fade">
                                      <p:cBhvr>
                                        <p:cTn id="1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21" grpId="0"/>
      <p:bldP spid="21" grpId="1"/>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1305" y="294005"/>
            <a:ext cx="11622405" cy="6353175"/>
          </a:xfrm>
          <a:prstGeom prst="rect">
            <a:avLst/>
          </a:prstGeom>
        </p:spPr>
      </p:pic>
      <p:sp>
        <p:nvSpPr>
          <p:cNvPr id="3" name="圆角矩形 2"/>
          <p:cNvSpPr/>
          <p:nvPr/>
        </p:nvSpPr>
        <p:spPr>
          <a:xfrm>
            <a:off x="2213610" y="294005"/>
            <a:ext cx="7882890" cy="730885"/>
          </a:xfrm>
          <a:prstGeom prst="roundRect">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3200">
                <a:solidFill>
                  <a:srgbClr val="FF0000"/>
                </a:solidFill>
                <a:latin typeface="宋体" panose="02010600030101010101" pitchFamily="2" charset="-122"/>
                <a:ea typeface="宋体" panose="02010600030101010101" pitchFamily="2" charset="-122"/>
                <a:sym typeface="+mn-ea"/>
              </a:rPr>
              <a:t>原文核心情节回顾</a:t>
            </a:r>
            <a:endParaRPr lang="zh-CN" altLang="en-US" sz="3200">
              <a:solidFill>
                <a:srgbClr val="FF0000"/>
              </a:solidFill>
              <a:latin typeface="宋体" panose="02010600030101010101" pitchFamily="2" charset="-122"/>
              <a:ea typeface="宋体" panose="02010600030101010101" pitchFamily="2" charset="-122"/>
              <a:sym typeface="+mn-ea"/>
            </a:endParaRPr>
          </a:p>
        </p:txBody>
      </p:sp>
      <p:pic>
        <p:nvPicPr>
          <p:cNvPr id="6" name="图片 5" descr="t0423a6be7b78e8cc71"/>
          <p:cNvPicPr>
            <a:picLocks noChangeAspect="1"/>
          </p:cNvPicPr>
          <p:nvPr/>
        </p:nvPicPr>
        <p:blipFill>
          <a:blip r:embed="rId2"/>
          <a:stretch>
            <a:fillRect/>
          </a:stretch>
        </p:blipFill>
        <p:spPr>
          <a:xfrm>
            <a:off x="8434070" y="284480"/>
            <a:ext cx="712470" cy="712470"/>
          </a:xfrm>
          <a:prstGeom prst="rect">
            <a:avLst/>
          </a:prstGeom>
        </p:spPr>
      </p:pic>
      <p:pic>
        <p:nvPicPr>
          <p:cNvPr id="4" name="图片 3" descr="t0423a6be7b78e8cc71"/>
          <p:cNvPicPr>
            <a:picLocks noChangeAspect="1"/>
          </p:cNvPicPr>
          <p:nvPr/>
        </p:nvPicPr>
        <p:blipFill>
          <a:blip r:embed="rId2"/>
          <a:stretch>
            <a:fillRect/>
          </a:stretch>
        </p:blipFill>
        <p:spPr>
          <a:xfrm>
            <a:off x="3231515" y="284480"/>
            <a:ext cx="712470" cy="712470"/>
          </a:xfrm>
          <a:prstGeom prst="rect">
            <a:avLst/>
          </a:prstGeom>
        </p:spPr>
      </p:pic>
      <p:sp>
        <p:nvSpPr>
          <p:cNvPr id="6152" name="Line 13"/>
          <p:cNvSpPr/>
          <p:nvPr/>
        </p:nvSpPr>
        <p:spPr>
          <a:xfrm>
            <a:off x="2805430" y="3429635"/>
            <a:ext cx="5977890" cy="635"/>
          </a:xfrm>
          <a:prstGeom prst="line">
            <a:avLst/>
          </a:prstGeom>
          <a:ln w="76200" cap="flat" cmpd="sng">
            <a:solidFill>
              <a:schemeClr val="tx1"/>
            </a:solidFill>
            <a:prstDash val="solid"/>
            <a:miter/>
            <a:headEnd type="none" w="med" len="med"/>
            <a:tailEnd type="none" w="med" len="med"/>
          </a:ln>
        </p:spPr>
      </p:sp>
      <p:sp>
        <p:nvSpPr>
          <p:cNvPr id="6155" name="Line 16"/>
          <p:cNvSpPr/>
          <p:nvPr/>
        </p:nvSpPr>
        <p:spPr>
          <a:xfrm>
            <a:off x="3538855" y="2229485"/>
            <a:ext cx="689610" cy="1256030"/>
          </a:xfrm>
          <a:prstGeom prst="line">
            <a:avLst/>
          </a:prstGeom>
          <a:ln w="28575" cap="flat" cmpd="sng">
            <a:solidFill>
              <a:schemeClr val="tx1"/>
            </a:solidFill>
            <a:prstDash val="solid"/>
            <a:miter/>
            <a:headEnd type="none" w="med" len="med"/>
            <a:tailEnd type="none" w="med" len="med"/>
          </a:ln>
        </p:spPr>
      </p:sp>
      <p:sp>
        <p:nvSpPr>
          <p:cNvPr id="5" name="Line 16"/>
          <p:cNvSpPr/>
          <p:nvPr/>
        </p:nvSpPr>
        <p:spPr>
          <a:xfrm>
            <a:off x="5057140" y="2162175"/>
            <a:ext cx="699135" cy="1266825"/>
          </a:xfrm>
          <a:prstGeom prst="line">
            <a:avLst/>
          </a:prstGeom>
          <a:ln w="28575" cap="flat" cmpd="sng">
            <a:solidFill>
              <a:schemeClr val="tx1"/>
            </a:solidFill>
            <a:prstDash val="solid"/>
            <a:miter/>
            <a:headEnd type="none" w="med" len="med"/>
            <a:tailEnd type="none" w="med" len="med"/>
          </a:ln>
        </p:spPr>
      </p:sp>
      <p:sp>
        <p:nvSpPr>
          <p:cNvPr id="7" name="Line 16"/>
          <p:cNvSpPr/>
          <p:nvPr/>
        </p:nvSpPr>
        <p:spPr>
          <a:xfrm>
            <a:off x="6532880" y="2128520"/>
            <a:ext cx="721360" cy="1356995"/>
          </a:xfrm>
          <a:prstGeom prst="line">
            <a:avLst/>
          </a:prstGeom>
          <a:ln w="28575" cap="flat" cmpd="sng">
            <a:solidFill>
              <a:schemeClr val="tx1"/>
            </a:solidFill>
            <a:prstDash val="solid"/>
            <a:miter/>
            <a:headEnd type="none" w="med" len="med"/>
            <a:tailEnd type="none" w="med" len="med"/>
          </a:ln>
        </p:spPr>
      </p:sp>
      <p:sp>
        <p:nvSpPr>
          <p:cNvPr id="6156" name="Line 17"/>
          <p:cNvSpPr/>
          <p:nvPr/>
        </p:nvSpPr>
        <p:spPr>
          <a:xfrm flipH="1">
            <a:off x="3469005" y="3429635"/>
            <a:ext cx="759460" cy="1336040"/>
          </a:xfrm>
          <a:prstGeom prst="line">
            <a:avLst/>
          </a:prstGeom>
          <a:ln w="28575" cap="flat" cmpd="sng">
            <a:solidFill>
              <a:schemeClr val="tx1"/>
            </a:solidFill>
            <a:prstDash val="solid"/>
            <a:miter/>
            <a:headEnd type="none" w="med" len="med"/>
            <a:tailEnd type="none" w="med" len="med"/>
          </a:ln>
        </p:spPr>
      </p:sp>
      <p:sp>
        <p:nvSpPr>
          <p:cNvPr id="8" name="Line 17"/>
          <p:cNvSpPr/>
          <p:nvPr/>
        </p:nvSpPr>
        <p:spPr>
          <a:xfrm flipH="1">
            <a:off x="5036820" y="3429000"/>
            <a:ext cx="723265" cy="1336675"/>
          </a:xfrm>
          <a:prstGeom prst="line">
            <a:avLst/>
          </a:prstGeom>
          <a:ln w="28575" cap="flat" cmpd="sng">
            <a:solidFill>
              <a:schemeClr val="tx1"/>
            </a:solidFill>
            <a:prstDash val="solid"/>
            <a:miter/>
            <a:headEnd type="none" w="med" len="med"/>
            <a:tailEnd type="none" w="med" len="med"/>
          </a:ln>
        </p:spPr>
      </p:sp>
      <p:sp>
        <p:nvSpPr>
          <p:cNvPr id="9" name="Line 17"/>
          <p:cNvSpPr/>
          <p:nvPr/>
        </p:nvSpPr>
        <p:spPr>
          <a:xfrm flipH="1">
            <a:off x="6604000" y="3429635"/>
            <a:ext cx="642620" cy="1285875"/>
          </a:xfrm>
          <a:prstGeom prst="line">
            <a:avLst/>
          </a:prstGeom>
          <a:ln w="28575" cap="flat" cmpd="sng">
            <a:solidFill>
              <a:schemeClr val="tx1"/>
            </a:solidFill>
            <a:prstDash val="solid"/>
            <a:miter/>
            <a:headEnd type="none" w="med" len="med"/>
            <a:tailEnd type="none" w="med" len="med"/>
          </a:ln>
        </p:spPr>
      </p:sp>
      <p:grpSp>
        <p:nvGrpSpPr>
          <p:cNvPr id="13" name="组合 12"/>
          <p:cNvGrpSpPr/>
          <p:nvPr/>
        </p:nvGrpSpPr>
        <p:grpSpPr>
          <a:xfrm>
            <a:off x="8836025" y="2637155"/>
            <a:ext cx="1991360" cy="1555750"/>
            <a:chOff x="13010" y="4384"/>
            <a:chExt cx="3136" cy="2450"/>
          </a:xfrm>
        </p:grpSpPr>
        <p:grpSp>
          <p:nvGrpSpPr>
            <p:cNvPr id="12" name="组合 11"/>
            <p:cNvGrpSpPr/>
            <p:nvPr/>
          </p:nvGrpSpPr>
          <p:grpSpPr>
            <a:xfrm>
              <a:off x="13010" y="4384"/>
              <a:ext cx="3137" cy="2450"/>
              <a:chOff x="13010" y="4295"/>
              <a:chExt cx="3137" cy="2450"/>
            </a:xfrm>
          </p:grpSpPr>
          <p:grpSp>
            <p:nvGrpSpPr>
              <p:cNvPr id="11" name="组合 10"/>
              <p:cNvGrpSpPr/>
              <p:nvPr/>
            </p:nvGrpSpPr>
            <p:grpSpPr>
              <a:xfrm>
                <a:off x="13010" y="4295"/>
                <a:ext cx="3045" cy="2451"/>
                <a:chOff x="10733" y="4478"/>
                <a:chExt cx="3045" cy="2451"/>
              </a:xfrm>
            </p:grpSpPr>
            <p:sp>
              <p:nvSpPr>
                <p:cNvPr id="10" name="Freeform 6"/>
                <p:cNvSpPr/>
                <p:nvPr/>
              </p:nvSpPr>
              <p:spPr>
                <a:xfrm>
                  <a:off x="10800" y="4478"/>
                  <a:ext cx="2978" cy="1717"/>
                </a:xfrm>
                <a:custGeom>
                  <a:avLst/>
                  <a:gdLst>
                    <a:gd name="txL" fmla="*/ 0 w 1191"/>
                    <a:gd name="txT" fmla="*/ 0 h 687"/>
                    <a:gd name="txR" fmla="*/ 1191 w 1191"/>
                    <a:gd name="txB" fmla="*/ 687 h 687"/>
                  </a:gdLst>
                  <a:ahLst/>
                  <a:cxnLst>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191" h="687">
                      <a:moveTo>
                        <a:pt x="0" y="0"/>
                      </a:moveTo>
                      <a:lnTo>
                        <a:pt x="765" y="198"/>
                      </a:lnTo>
                      <a:lnTo>
                        <a:pt x="1071" y="306"/>
                      </a:lnTo>
                      <a:lnTo>
                        <a:pt x="1152" y="360"/>
                      </a:lnTo>
                      <a:lnTo>
                        <a:pt x="1191" y="414"/>
                      </a:lnTo>
                      <a:lnTo>
                        <a:pt x="1152" y="450"/>
                      </a:lnTo>
                      <a:lnTo>
                        <a:pt x="1089" y="450"/>
                      </a:lnTo>
                      <a:lnTo>
                        <a:pt x="1017" y="468"/>
                      </a:lnTo>
                      <a:lnTo>
                        <a:pt x="873" y="550"/>
                      </a:lnTo>
                      <a:lnTo>
                        <a:pt x="783" y="596"/>
                      </a:lnTo>
                      <a:lnTo>
                        <a:pt x="738" y="621"/>
                      </a:lnTo>
                      <a:lnTo>
                        <a:pt x="783" y="687"/>
                      </a:lnTo>
                    </a:path>
                  </a:pathLst>
                </a:custGeom>
                <a:noFill/>
                <a:ln w="9525" cap="flat" cmpd="sng">
                  <a:solidFill>
                    <a:schemeClr val="tx1"/>
                  </a:solidFill>
                  <a:prstDash val="solid"/>
                  <a:miter/>
                  <a:headEnd type="none" w="med" len="med"/>
                  <a:tailEnd type="none" w="med" len="med"/>
                </a:ln>
              </p:spPr>
              <p:txBody>
                <a:bodyPr wrap="none"/>
                <a:p>
                  <a:endParaRPr lang="zh-TW" altLang="en-US" dirty="0">
                    <a:latin typeface="Times New Roman" panose="02020603050405020304" charset="0"/>
                  </a:endParaRPr>
                </a:p>
              </p:txBody>
            </p:sp>
            <p:sp>
              <p:nvSpPr>
                <p:cNvPr id="6148" name="Freeform 8"/>
                <p:cNvSpPr/>
                <p:nvPr/>
              </p:nvSpPr>
              <p:spPr>
                <a:xfrm>
                  <a:off x="11025" y="5853"/>
                  <a:ext cx="2638" cy="1077"/>
                </a:xfrm>
                <a:custGeom>
                  <a:avLst/>
                  <a:gdLst>
                    <a:gd name="txL" fmla="*/ 0 w 1055"/>
                    <a:gd name="txT" fmla="*/ 0 h 431"/>
                    <a:gd name="txR" fmla="*/ 1055 w 1055"/>
                    <a:gd name="txB" fmla="*/ 431 h 431"/>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55" h="431">
                      <a:moveTo>
                        <a:pt x="1055" y="0"/>
                      </a:moveTo>
                      <a:lnTo>
                        <a:pt x="1017" y="71"/>
                      </a:lnTo>
                      <a:lnTo>
                        <a:pt x="936" y="116"/>
                      </a:lnTo>
                      <a:lnTo>
                        <a:pt x="829" y="182"/>
                      </a:lnTo>
                      <a:lnTo>
                        <a:pt x="602" y="273"/>
                      </a:lnTo>
                      <a:lnTo>
                        <a:pt x="369" y="359"/>
                      </a:lnTo>
                      <a:lnTo>
                        <a:pt x="189" y="413"/>
                      </a:lnTo>
                      <a:lnTo>
                        <a:pt x="0" y="431"/>
                      </a:lnTo>
                    </a:path>
                  </a:pathLst>
                </a:custGeom>
                <a:noFill/>
                <a:ln w="9525" cap="flat" cmpd="sng">
                  <a:solidFill>
                    <a:schemeClr val="tx1"/>
                  </a:solidFill>
                  <a:prstDash val="solid"/>
                  <a:miter/>
                  <a:headEnd type="none" w="med" len="med"/>
                  <a:tailEnd type="none" w="med" len="med"/>
                </a:ln>
              </p:spPr>
              <p:txBody>
                <a:bodyPr wrap="none"/>
                <a:p>
                  <a:endParaRPr lang="zh-TW" altLang="en-US" dirty="0">
                    <a:latin typeface="Times New Roman" panose="02020603050405020304" charset="0"/>
                  </a:endParaRPr>
                </a:p>
              </p:txBody>
            </p:sp>
            <p:sp>
              <p:nvSpPr>
                <p:cNvPr id="6149" name="Freeform 9"/>
                <p:cNvSpPr/>
                <p:nvPr/>
              </p:nvSpPr>
              <p:spPr>
                <a:xfrm>
                  <a:off x="10733" y="5060"/>
                  <a:ext cx="1170" cy="1533"/>
                </a:xfrm>
                <a:custGeom>
                  <a:avLst/>
                  <a:gdLst>
                    <a:gd name="txL" fmla="*/ 0 w 468"/>
                    <a:gd name="txT" fmla="*/ 0 h 613"/>
                    <a:gd name="txR" fmla="*/ 468 w 468"/>
                    <a:gd name="txB" fmla="*/ 613 h 613"/>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68" h="613">
                      <a:moveTo>
                        <a:pt x="162" y="595"/>
                      </a:moveTo>
                      <a:lnTo>
                        <a:pt x="108" y="541"/>
                      </a:lnTo>
                      <a:lnTo>
                        <a:pt x="39" y="454"/>
                      </a:lnTo>
                      <a:lnTo>
                        <a:pt x="9" y="361"/>
                      </a:lnTo>
                      <a:lnTo>
                        <a:pt x="0" y="244"/>
                      </a:lnTo>
                      <a:lnTo>
                        <a:pt x="18" y="136"/>
                      </a:lnTo>
                      <a:lnTo>
                        <a:pt x="39" y="0"/>
                      </a:lnTo>
                      <a:lnTo>
                        <a:pt x="63" y="91"/>
                      </a:lnTo>
                      <a:lnTo>
                        <a:pt x="81" y="226"/>
                      </a:lnTo>
                      <a:lnTo>
                        <a:pt x="129" y="408"/>
                      </a:lnTo>
                      <a:lnTo>
                        <a:pt x="220" y="499"/>
                      </a:lnTo>
                      <a:lnTo>
                        <a:pt x="333" y="577"/>
                      </a:lnTo>
                      <a:lnTo>
                        <a:pt x="468" y="613"/>
                      </a:lnTo>
                    </a:path>
                  </a:pathLst>
                </a:custGeom>
                <a:noFill/>
                <a:ln w="28575" cap="flat" cmpd="sng">
                  <a:solidFill>
                    <a:schemeClr val="tx1"/>
                  </a:solidFill>
                  <a:prstDash val="solid"/>
                  <a:miter/>
                  <a:headEnd type="none" w="med" len="med"/>
                  <a:tailEnd type="none" w="med" len="med"/>
                </a:ln>
              </p:spPr>
              <p:txBody>
                <a:bodyPr wrap="none"/>
                <a:p>
                  <a:endParaRPr lang="zh-TW" altLang="en-US" dirty="0">
                    <a:latin typeface="Times New Roman" panose="02020603050405020304" charset="0"/>
                  </a:endParaRPr>
                </a:p>
              </p:txBody>
            </p:sp>
            <p:sp>
              <p:nvSpPr>
                <p:cNvPr id="6160" name="Arc 21"/>
                <p:cNvSpPr/>
                <p:nvPr/>
              </p:nvSpPr>
              <p:spPr>
                <a:xfrm rot="-942437" flipH="1">
                  <a:off x="11760" y="5053"/>
                  <a:ext cx="680" cy="585"/>
                </a:xfrm>
                <a:custGeom>
                  <a:avLst/>
                  <a:gdLst>
                    <a:gd name="txL" fmla="*/ 0 w 40673"/>
                    <a:gd name="txT" fmla="*/ 0 h 43200"/>
                    <a:gd name="txR" fmla="*/ 40673 w 40673"/>
                    <a:gd name="txB" fmla="*/ 43200 h 43200"/>
                  </a:gdLst>
                  <a:ahLst/>
                  <a:cxnLst>
                    <a:cxn ang="0">
                      <a:pos x="84957098" y="21339537"/>
                    </a:cxn>
                    <a:cxn ang="0">
                      <a:pos x="0" y="173525472"/>
                    </a:cxn>
                    <a:cxn ang="0">
                      <a:pos x="242283606" y="118096778"/>
                    </a:cxn>
                  </a:cxnLst>
                  <a:rect l="txL" t="txT" r="txR" b="txB"/>
                  <a:pathLst>
                    <a:path w="40673" h="43200" fill="none">
                      <a:moveTo>
                        <a:pt x="6688" y="3903"/>
                      </a:moveTo>
                      <a:cubicBezTo>
                        <a:pt x="10318" y="1362"/>
                        <a:pt x="14642" y="-1"/>
                        <a:pt x="19073" y="0"/>
                      </a:cubicBezTo>
                      <a:cubicBezTo>
                        <a:pt x="31002" y="0"/>
                        <a:pt x="40673" y="9670"/>
                        <a:pt x="40673" y="21600"/>
                      </a:cubicBezTo>
                      <a:cubicBezTo>
                        <a:pt x="40673" y="33529"/>
                        <a:pt x="31002" y="43200"/>
                        <a:pt x="19073" y="43200"/>
                      </a:cubicBezTo>
                      <a:cubicBezTo>
                        <a:pt x="11085" y="43200"/>
                        <a:pt x="3749" y="38791"/>
                        <a:pt x="-1" y="31738"/>
                      </a:cubicBezTo>
                    </a:path>
                    <a:path w="40673" h="43200" stroke="0">
                      <a:moveTo>
                        <a:pt x="6688" y="3903"/>
                      </a:moveTo>
                      <a:cubicBezTo>
                        <a:pt x="10318" y="1362"/>
                        <a:pt x="14642" y="-1"/>
                        <a:pt x="19073" y="0"/>
                      </a:cubicBezTo>
                      <a:cubicBezTo>
                        <a:pt x="31002" y="0"/>
                        <a:pt x="40673" y="9670"/>
                        <a:pt x="40673" y="21600"/>
                      </a:cubicBezTo>
                      <a:cubicBezTo>
                        <a:pt x="40673" y="33529"/>
                        <a:pt x="31002" y="43200"/>
                        <a:pt x="19073" y="43200"/>
                      </a:cubicBezTo>
                      <a:cubicBezTo>
                        <a:pt x="11085" y="43200"/>
                        <a:pt x="3749" y="38791"/>
                        <a:pt x="-1" y="31738"/>
                      </a:cubicBezTo>
                      <a:lnTo>
                        <a:pt x="19073" y="21600"/>
                      </a:lnTo>
                      <a:close/>
                    </a:path>
                  </a:pathLst>
                </a:custGeom>
                <a:noFill/>
                <a:ln w="9525" cap="flat" cmpd="sng">
                  <a:solidFill>
                    <a:schemeClr val="tx1"/>
                  </a:solidFill>
                  <a:prstDash val="solid"/>
                  <a:miter/>
                  <a:headEnd type="none" w="med" len="med"/>
                  <a:tailEnd type="none" w="med" len="med"/>
                </a:ln>
              </p:spPr>
              <p:txBody>
                <a:bodyPr wrap="none" anchor="ctr" anchorCtr="0"/>
                <a:p>
                  <a:endParaRPr lang="zh-TW" altLang="en-US" dirty="0">
                    <a:latin typeface="Times New Roman" panose="02020603050405020304" charset="0"/>
                  </a:endParaRPr>
                </a:p>
              </p:txBody>
            </p:sp>
          </p:grpSp>
          <p:sp>
            <p:nvSpPr>
              <p:cNvPr id="6147" name="Freeform 7"/>
              <p:cNvSpPr/>
              <p:nvPr/>
            </p:nvSpPr>
            <p:spPr>
              <a:xfrm>
                <a:off x="15467" y="5400"/>
                <a:ext cx="680" cy="452"/>
              </a:xfrm>
              <a:custGeom>
                <a:avLst/>
                <a:gdLst>
                  <a:gd name="txL" fmla="*/ 0 w 272"/>
                  <a:gd name="txT" fmla="*/ 0 h 181"/>
                  <a:gd name="txR" fmla="*/ 272 w 272"/>
                  <a:gd name="txB" fmla="*/ 181 h 181"/>
                </a:gdLst>
                <a:ahLst/>
                <a:cxnLst>
                  <a:cxn ang="0">
                    <a:pos x="2147483647" y="0"/>
                  </a:cxn>
                  <a:cxn ang="0">
                    <a:pos x="2147483647" y="2147483647"/>
                  </a:cxn>
                  <a:cxn ang="0">
                    <a:pos x="2147483647" y="2147483647"/>
                  </a:cxn>
                  <a:cxn ang="0">
                    <a:pos x="2147483647" y="2147483647"/>
                  </a:cxn>
                  <a:cxn ang="0">
                    <a:pos x="2147483647" y="2147483647"/>
                  </a:cxn>
                  <a:cxn ang="0">
                    <a:pos x="0" y="2147483647"/>
                  </a:cxn>
                </a:cxnLst>
                <a:rect l="txL" t="txT" r="txR" b="txB"/>
                <a:pathLst>
                  <a:path w="272" h="181">
                    <a:moveTo>
                      <a:pt x="226" y="0"/>
                    </a:moveTo>
                    <a:lnTo>
                      <a:pt x="272" y="45"/>
                    </a:lnTo>
                    <a:lnTo>
                      <a:pt x="226" y="90"/>
                    </a:lnTo>
                    <a:lnTo>
                      <a:pt x="179" y="98"/>
                    </a:lnTo>
                    <a:lnTo>
                      <a:pt x="90" y="136"/>
                    </a:lnTo>
                    <a:lnTo>
                      <a:pt x="0" y="181"/>
                    </a:lnTo>
                  </a:path>
                </a:pathLst>
              </a:custGeom>
              <a:noFill/>
              <a:ln w="9525" cap="flat" cmpd="sng">
                <a:solidFill>
                  <a:schemeClr val="tx1"/>
                </a:solidFill>
                <a:prstDash val="solid"/>
                <a:miter/>
                <a:headEnd type="none" w="med" len="med"/>
                <a:tailEnd type="none" w="med" len="med"/>
              </a:ln>
            </p:spPr>
            <p:txBody>
              <a:bodyPr wrap="none"/>
              <a:p>
                <a:endParaRPr lang="zh-TW" altLang="en-US" dirty="0">
                  <a:latin typeface="Times New Roman" panose="02020603050405020304" charset="0"/>
                </a:endParaRPr>
              </a:p>
            </p:txBody>
          </p:sp>
        </p:grpSp>
        <p:sp>
          <p:nvSpPr>
            <p:cNvPr id="6159" name="Arc 20"/>
            <p:cNvSpPr/>
            <p:nvPr/>
          </p:nvSpPr>
          <p:spPr>
            <a:xfrm rot="-942437" flipH="1">
              <a:off x="13952" y="4980"/>
              <a:ext cx="852" cy="680"/>
            </a:xfrm>
            <a:custGeom>
              <a:avLst/>
              <a:gdLst>
                <a:gd name="txL" fmla="*/ 0 w 40673"/>
                <a:gd name="txT" fmla="*/ 0 h 43200"/>
                <a:gd name="txR" fmla="*/ 40673 w 40673"/>
                <a:gd name="txB" fmla="*/ 43200 h 43200"/>
              </a:gdLst>
              <a:ahLst/>
              <a:cxnLst>
                <a:cxn ang="0">
                  <a:pos x="598500829" y="0"/>
                </a:cxn>
                <a:cxn ang="0">
                  <a:pos x="0" y="316792274"/>
                </a:cxn>
                <a:cxn ang="0">
                  <a:pos x="598500829" y="215600141"/>
                </a:cxn>
              </a:cxnLst>
              <a:rect l="txL" t="txT" r="txR" b="txB"/>
              <a:pathLst>
                <a:path w="40673" h="43200" fill="none">
                  <a:moveTo>
                    <a:pt x="19072" y="0"/>
                  </a:moveTo>
                  <a:cubicBezTo>
                    <a:pt x="31002" y="0"/>
                    <a:pt x="40673" y="9670"/>
                    <a:pt x="40673" y="21600"/>
                  </a:cubicBezTo>
                  <a:cubicBezTo>
                    <a:pt x="40673" y="33529"/>
                    <a:pt x="31002" y="43200"/>
                    <a:pt x="19073" y="43200"/>
                  </a:cubicBezTo>
                  <a:cubicBezTo>
                    <a:pt x="11085" y="43200"/>
                    <a:pt x="3749" y="38791"/>
                    <a:pt x="-1" y="31738"/>
                  </a:cubicBezTo>
                </a:path>
                <a:path w="40673" h="43200" stroke="0">
                  <a:moveTo>
                    <a:pt x="19072" y="0"/>
                  </a:moveTo>
                  <a:cubicBezTo>
                    <a:pt x="31002" y="0"/>
                    <a:pt x="40673" y="9670"/>
                    <a:pt x="40673" y="21600"/>
                  </a:cubicBezTo>
                  <a:cubicBezTo>
                    <a:pt x="40673" y="33529"/>
                    <a:pt x="31002" y="43200"/>
                    <a:pt x="19073" y="43200"/>
                  </a:cubicBezTo>
                  <a:cubicBezTo>
                    <a:pt x="11085" y="43200"/>
                    <a:pt x="3749" y="38791"/>
                    <a:pt x="-1" y="31738"/>
                  </a:cubicBezTo>
                  <a:lnTo>
                    <a:pt x="19073" y="21600"/>
                  </a:lnTo>
                  <a:close/>
                </a:path>
              </a:pathLst>
            </a:custGeom>
            <a:noFill/>
            <a:ln w="9525" cap="flat" cmpd="sng">
              <a:solidFill>
                <a:schemeClr val="tx1"/>
              </a:solidFill>
              <a:prstDash val="solid"/>
              <a:miter/>
              <a:headEnd type="none" w="med" len="med"/>
              <a:tailEnd type="none" w="med" len="med"/>
            </a:ln>
          </p:spPr>
          <p:txBody>
            <a:bodyPr wrap="none" anchor="ctr" anchorCtr="0"/>
            <a:p>
              <a:endParaRPr lang="zh-TW" altLang="en-US" dirty="0">
                <a:latin typeface="Times New Roman" panose="02020603050405020304" charset="0"/>
              </a:endParaRPr>
            </a:p>
          </p:txBody>
        </p:sp>
      </p:grpSp>
      <p:grpSp>
        <p:nvGrpSpPr>
          <p:cNvPr id="14" name="组合 13"/>
          <p:cNvGrpSpPr/>
          <p:nvPr/>
        </p:nvGrpSpPr>
        <p:grpSpPr>
          <a:xfrm>
            <a:off x="1903095" y="2514600"/>
            <a:ext cx="1008380" cy="1993900"/>
            <a:chOff x="395" y="3960"/>
            <a:chExt cx="1588" cy="3140"/>
          </a:xfrm>
        </p:grpSpPr>
        <p:sp>
          <p:nvSpPr>
            <p:cNvPr id="6150" name="Freeform 10"/>
            <p:cNvSpPr/>
            <p:nvPr/>
          </p:nvSpPr>
          <p:spPr>
            <a:xfrm>
              <a:off x="395" y="3960"/>
              <a:ext cx="1588" cy="3140"/>
            </a:xfrm>
            <a:custGeom>
              <a:avLst/>
              <a:gdLst>
                <a:gd name="txL" fmla="*/ 0 w 635"/>
                <a:gd name="txT" fmla="*/ 0 h 1256"/>
                <a:gd name="txR" fmla="*/ 635 w 635"/>
                <a:gd name="txB" fmla="*/ 1256 h 1256"/>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35" h="1256">
                  <a:moveTo>
                    <a:pt x="635" y="485"/>
                  </a:moveTo>
                  <a:lnTo>
                    <a:pt x="463" y="324"/>
                  </a:lnTo>
                  <a:lnTo>
                    <a:pt x="409" y="207"/>
                  </a:lnTo>
                  <a:lnTo>
                    <a:pt x="310" y="99"/>
                  </a:lnTo>
                  <a:lnTo>
                    <a:pt x="220" y="45"/>
                  </a:lnTo>
                  <a:lnTo>
                    <a:pt x="49" y="0"/>
                  </a:lnTo>
                  <a:lnTo>
                    <a:pt x="22" y="135"/>
                  </a:lnTo>
                  <a:lnTo>
                    <a:pt x="46" y="258"/>
                  </a:lnTo>
                  <a:lnTo>
                    <a:pt x="46" y="485"/>
                  </a:lnTo>
                  <a:lnTo>
                    <a:pt x="46" y="576"/>
                  </a:lnTo>
                  <a:lnTo>
                    <a:pt x="31" y="783"/>
                  </a:lnTo>
                  <a:lnTo>
                    <a:pt x="0" y="1030"/>
                  </a:lnTo>
                  <a:lnTo>
                    <a:pt x="46" y="1256"/>
                  </a:lnTo>
                  <a:lnTo>
                    <a:pt x="137" y="1211"/>
                  </a:lnTo>
                  <a:lnTo>
                    <a:pt x="274" y="1053"/>
                  </a:lnTo>
                  <a:lnTo>
                    <a:pt x="337" y="981"/>
                  </a:lnTo>
                  <a:lnTo>
                    <a:pt x="436" y="882"/>
                  </a:lnTo>
                  <a:lnTo>
                    <a:pt x="490" y="801"/>
                  </a:lnTo>
                  <a:lnTo>
                    <a:pt x="571" y="729"/>
                  </a:lnTo>
                  <a:lnTo>
                    <a:pt x="616" y="621"/>
                  </a:lnTo>
                </a:path>
              </a:pathLst>
            </a:custGeom>
            <a:noFill/>
            <a:ln w="9525" cap="flat" cmpd="sng">
              <a:solidFill>
                <a:schemeClr val="tx1"/>
              </a:solidFill>
              <a:prstDash val="solid"/>
              <a:miter/>
              <a:headEnd type="none" w="med" len="med"/>
              <a:tailEnd type="none" w="med" len="med"/>
            </a:ln>
          </p:spPr>
          <p:txBody>
            <a:bodyPr wrap="none"/>
            <a:p>
              <a:endParaRPr lang="zh-TW" altLang="en-US" dirty="0">
                <a:latin typeface="Times New Roman" panose="02020603050405020304" charset="0"/>
              </a:endParaRPr>
            </a:p>
          </p:txBody>
        </p:sp>
        <p:sp>
          <p:nvSpPr>
            <p:cNvPr id="6151" name="Freeform 12"/>
            <p:cNvSpPr/>
            <p:nvPr/>
          </p:nvSpPr>
          <p:spPr>
            <a:xfrm>
              <a:off x="510" y="4153"/>
              <a:ext cx="1133" cy="2267"/>
            </a:xfrm>
            <a:custGeom>
              <a:avLst/>
              <a:gdLst>
                <a:gd name="txL" fmla="*/ 0 w 453"/>
                <a:gd name="txT" fmla="*/ 0 h 907"/>
                <a:gd name="txR" fmla="*/ 453 w 453"/>
                <a:gd name="txB" fmla="*/ 907 h 907"/>
              </a:gdLst>
              <a:ahLst/>
              <a:cxnLst>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53" h="907">
                  <a:moveTo>
                    <a:pt x="363" y="227"/>
                  </a:moveTo>
                  <a:lnTo>
                    <a:pt x="272" y="136"/>
                  </a:lnTo>
                  <a:lnTo>
                    <a:pt x="272" y="227"/>
                  </a:lnTo>
                  <a:lnTo>
                    <a:pt x="91" y="0"/>
                  </a:lnTo>
                  <a:lnTo>
                    <a:pt x="227" y="227"/>
                  </a:lnTo>
                  <a:lnTo>
                    <a:pt x="45" y="91"/>
                  </a:lnTo>
                  <a:lnTo>
                    <a:pt x="181" y="272"/>
                  </a:lnTo>
                  <a:lnTo>
                    <a:pt x="91" y="227"/>
                  </a:lnTo>
                  <a:lnTo>
                    <a:pt x="181" y="318"/>
                  </a:lnTo>
                  <a:lnTo>
                    <a:pt x="30" y="355"/>
                  </a:lnTo>
                  <a:lnTo>
                    <a:pt x="136" y="408"/>
                  </a:lnTo>
                  <a:lnTo>
                    <a:pt x="156" y="490"/>
                  </a:lnTo>
                  <a:lnTo>
                    <a:pt x="57" y="526"/>
                  </a:lnTo>
                  <a:lnTo>
                    <a:pt x="183" y="535"/>
                  </a:lnTo>
                  <a:lnTo>
                    <a:pt x="91" y="635"/>
                  </a:lnTo>
                  <a:lnTo>
                    <a:pt x="181" y="590"/>
                  </a:lnTo>
                  <a:lnTo>
                    <a:pt x="0" y="771"/>
                  </a:lnTo>
                  <a:lnTo>
                    <a:pt x="272" y="590"/>
                  </a:lnTo>
                  <a:lnTo>
                    <a:pt x="0" y="907"/>
                  </a:lnTo>
                  <a:lnTo>
                    <a:pt x="317" y="680"/>
                  </a:lnTo>
                  <a:lnTo>
                    <a:pt x="136" y="907"/>
                  </a:lnTo>
                  <a:lnTo>
                    <a:pt x="363" y="680"/>
                  </a:lnTo>
                  <a:lnTo>
                    <a:pt x="272" y="862"/>
                  </a:lnTo>
                  <a:lnTo>
                    <a:pt x="453" y="726"/>
                  </a:lnTo>
                </a:path>
              </a:pathLst>
            </a:custGeom>
            <a:noFill/>
            <a:ln w="9525" cap="flat" cmpd="sng">
              <a:solidFill>
                <a:schemeClr val="tx1"/>
              </a:solidFill>
              <a:prstDash val="solid"/>
              <a:miter/>
              <a:headEnd type="none" w="med" len="med"/>
              <a:tailEnd type="none" w="med" len="med"/>
            </a:ln>
          </p:spPr>
          <p:txBody>
            <a:bodyPr wrap="none"/>
            <a:p>
              <a:endParaRPr lang="zh-TW" altLang="en-US" dirty="0">
                <a:latin typeface="Times New Roman" panose="02020603050405020304" charset="0"/>
              </a:endParaRPr>
            </a:p>
          </p:txBody>
        </p:sp>
      </p:grpSp>
      <p:sp>
        <p:nvSpPr>
          <p:cNvPr id="5126" name="雲朵形圖說文字 2"/>
          <p:cNvSpPr/>
          <p:nvPr/>
        </p:nvSpPr>
        <p:spPr>
          <a:xfrm>
            <a:off x="60325" y="88265"/>
            <a:ext cx="2851150" cy="1318895"/>
          </a:xfrm>
          <a:prstGeom prst="cloudCallout">
            <a:avLst>
              <a:gd name="adj1" fmla="val 7507"/>
              <a:gd name="adj2" fmla="val 29851"/>
            </a:avLst>
          </a:prstGeom>
          <a:gradFill>
            <a:gsLst>
              <a:gs pos="50000">
                <a:schemeClr val="accent4"/>
              </a:gs>
              <a:gs pos="0">
                <a:schemeClr val="accent4">
                  <a:lumMod val="25000"/>
                  <a:lumOff val="75000"/>
                </a:schemeClr>
              </a:gs>
              <a:gs pos="100000">
                <a:schemeClr val="accent4">
                  <a:lumMod val="85000"/>
                </a:schemeClr>
              </a:gs>
            </a:gsLst>
            <a:lin ang="5400000" scaled="1"/>
          </a:gradFill>
          <a:ln w="9525" cap="flat" cmpd="sng">
            <a:solidFill>
              <a:schemeClr val="tx1"/>
            </a:solidFill>
            <a:prstDash val="sysDot"/>
            <a:miter/>
            <a:headEnd type="none" w="med" len="med"/>
            <a:tailEnd type="none" w="med" len="med"/>
          </a:ln>
        </p:spPr>
        <p:txBody>
          <a:bodyPr wrap="none"/>
          <a:p>
            <a:pPr algn="l"/>
            <a:endParaRPr lang="en-US" altLang="zh-CN" dirty="0">
              <a:latin typeface="Times New Roman" panose="02020603050405020304" charset="0"/>
            </a:endParaRPr>
          </a:p>
          <a:p>
            <a:pPr algn="ctr"/>
            <a:r>
              <a:rPr lang="en-US" altLang="zh-CN" sz="3200" dirty="0">
                <a:latin typeface="Times New Roman" panose="02020603050405020304" charset="0"/>
              </a:rPr>
              <a:t>  Core Events</a:t>
            </a:r>
            <a:endParaRPr lang="zh-TW" altLang="en-US" sz="3200" dirty="0">
              <a:latin typeface="Times New Roman" panose="02020603050405020304" charset="0"/>
            </a:endParaRPr>
          </a:p>
        </p:txBody>
      </p:sp>
      <p:sp>
        <p:nvSpPr>
          <p:cNvPr id="17" name="圆角矩形 16"/>
          <p:cNvSpPr/>
          <p:nvPr/>
        </p:nvSpPr>
        <p:spPr>
          <a:xfrm>
            <a:off x="9208135" y="1119505"/>
            <a:ext cx="2286635" cy="15176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400">
                <a:solidFill>
                  <a:schemeClr val="tx1"/>
                </a:solidFill>
                <a:latin typeface="Times New Roman" panose="02020603050405020304"/>
                <a:ea typeface="Times New Roman" panose="02020603050405020304"/>
                <a:sym typeface="+mn-ea"/>
              </a:rPr>
              <a:t>A pig suddenly appears in the driveway of the house.</a:t>
            </a:r>
            <a:endParaRPr lang="en-US" altLang="zh-CN" sz="2400">
              <a:solidFill>
                <a:schemeClr val="tx1"/>
              </a:solidFill>
              <a:latin typeface="Times New Roman" panose="02020603050405020304"/>
              <a:ea typeface="Times New Roman" panose="02020603050405020304"/>
              <a:sym typeface="+mn-ea"/>
            </a:endParaRPr>
          </a:p>
        </p:txBody>
      </p:sp>
      <p:sp>
        <p:nvSpPr>
          <p:cNvPr id="18" name="圆角矩形 17"/>
          <p:cNvSpPr/>
          <p:nvPr/>
        </p:nvSpPr>
        <p:spPr>
          <a:xfrm>
            <a:off x="6137275" y="539750"/>
            <a:ext cx="2286635" cy="15176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400">
                <a:solidFill>
                  <a:schemeClr val="tx1"/>
                </a:solidFill>
                <a:latin typeface="Times New Roman" panose="02020603050405020304"/>
                <a:ea typeface="Times New Roman" panose="02020603050405020304"/>
                <a:sym typeface="+mn-ea"/>
              </a:rPr>
              <a:t>Confirm the situation by the security camera.</a:t>
            </a:r>
            <a:endParaRPr lang="en-US" altLang="zh-CN" sz="2400">
              <a:solidFill>
                <a:schemeClr val="tx1"/>
              </a:solidFill>
              <a:latin typeface="Times New Roman" panose="02020603050405020304"/>
              <a:ea typeface="Times New Roman" panose="02020603050405020304"/>
              <a:sym typeface="+mn-ea"/>
            </a:endParaRPr>
          </a:p>
        </p:txBody>
      </p:sp>
      <p:sp>
        <p:nvSpPr>
          <p:cNvPr id="19" name="圆角矩形 18"/>
          <p:cNvSpPr/>
          <p:nvPr/>
        </p:nvSpPr>
        <p:spPr>
          <a:xfrm>
            <a:off x="3769360" y="539750"/>
            <a:ext cx="2286635" cy="15176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400">
                <a:solidFill>
                  <a:schemeClr val="tx1"/>
                </a:solidFill>
                <a:latin typeface="Times New Roman" panose="02020603050405020304"/>
                <a:ea typeface="Times New Roman" panose="02020603050405020304"/>
                <a:sym typeface="+mn-ea"/>
              </a:rPr>
              <a:t>Ella establishes a close bond with the pig.</a:t>
            </a:r>
            <a:endParaRPr lang="en-US" altLang="zh-CN" sz="2400">
              <a:solidFill>
                <a:schemeClr val="tx1"/>
              </a:solidFill>
              <a:latin typeface="Times New Roman" panose="02020603050405020304"/>
              <a:ea typeface="Times New Roman" panose="02020603050405020304"/>
              <a:sym typeface="+mn-ea"/>
            </a:endParaRPr>
          </a:p>
        </p:txBody>
      </p:sp>
      <p:sp>
        <p:nvSpPr>
          <p:cNvPr id="20" name="圆角矩形 19"/>
          <p:cNvSpPr/>
          <p:nvPr/>
        </p:nvSpPr>
        <p:spPr>
          <a:xfrm>
            <a:off x="1401445" y="539750"/>
            <a:ext cx="2286635" cy="15176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400">
                <a:solidFill>
                  <a:schemeClr val="tx1"/>
                </a:solidFill>
                <a:latin typeface="Times New Roman" panose="02020603050405020304"/>
                <a:ea typeface="Times New Roman" panose="02020603050405020304"/>
                <a:sym typeface="+mn-ea"/>
              </a:rPr>
              <a:t>Decide to send it back to the farm.</a:t>
            </a:r>
            <a:endParaRPr lang="en-US" altLang="zh-CN" sz="2400">
              <a:solidFill>
                <a:schemeClr val="tx1"/>
              </a:solidFill>
              <a:latin typeface="Times New Roman" panose="02020603050405020304"/>
              <a:ea typeface="Times New Roman" panose="02020603050405020304"/>
              <a:sym typeface="+mn-ea"/>
            </a:endParaRPr>
          </a:p>
        </p:txBody>
      </p:sp>
      <p:sp>
        <p:nvSpPr>
          <p:cNvPr id="22" name="圆角矩形 21"/>
          <p:cNvSpPr/>
          <p:nvPr/>
        </p:nvSpPr>
        <p:spPr>
          <a:xfrm>
            <a:off x="6246495" y="4802505"/>
            <a:ext cx="2286635" cy="15176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400">
                <a:solidFill>
                  <a:schemeClr val="tx1"/>
                </a:solidFill>
                <a:latin typeface="Times New Roman" panose="02020603050405020304"/>
                <a:ea typeface="Times New Roman" panose="02020603050405020304"/>
                <a:sym typeface="+mn-ea"/>
              </a:rPr>
              <a:t>Contact the farmer and learn about the pig’s habits.</a:t>
            </a:r>
            <a:endParaRPr lang="en-US" altLang="zh-CN" sz="2400">
              <a:solidFill>
                <a:schemeClr val="tx1"/>
              </a:solidFill>
              <a:latin typeface="Times New Roman" panose="02020603050405020304"/>
              <a:ea typeface="Times New Roman" panose="02020603050405020304"/>
              <a:sym typeface="+mn-ea"/>
            </a:endParaRPr>
          </a:p>
        </p:txBody>
      </p:sp>
      <p:sp>
        <p:nvSpPr>
          <p:cNvPr id="23" name="圆角矩形 22"/>
          <p:cNvSpPr/>
          <p:nvPr/>
        </p:nvSpPr>
        <p:spPr>
          <a:xfrm>
            <a:off x="3762375" y="4802505"/>
            <a:ext cx="2374900" cy="15176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400">
                <a:solidFill>
                  <a:schemeClr val="tx1"/>
                </a:solidFill>
                <a:latin typeface="Times New Roman" panose="02020603050405020304"/>
                <a:ea typeface="Times New Roman" panose="02020603050405020304"/>
                <a:sym typeface="+mn-ea"/>
              </a:rPr>
              <a:t>The farmer is on a business trip and entrusts us to send it back.</a:t>
            </a:r>
            <a:endParaRPr lang="zh-CN" altLang="en-US" sz="2400">
              <a:solidFill>
                <a:schemeClr val="tx1"/>
              </a:solidFill>
              <a:latin typeface="Times New Roman" panose="02020603050405020304"/>
              <a:ea typeface="宋体" panose="02010600030101010101" pitchFamily="2" charset="-122"/>
              <a:sym typeface="+mn-ea"/>
            </a:endParaRPr>
          </a:p>
        </p:txBody>
      </p:sp>
      <p:sp>
        <p:nvSpPr>
          <p:cNvPr id="24" name="圆角矩形 23"/>
          <p:cNvSpPr/>
          <p:nvPr/>
        </p:nvSpPr>
        <p:spPr>
          <a:xfrm>
            <a:off x="1366520" y="4802505"/>
            <a:ext cx="2286635" cy="15176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400">
                <a:solidFill>
                  <a:schemeClr val="tx1"/>
                </a:solidFill>
                <a:latin typeface="Times New Roman" panose="02020603050405020304"/>
                <a:ea typeface="Times New Roman" panose="02020603050405020304"/>
                <a:sym typeface="+mn-ea"/>
              </a:rPr>
              <a:t>Prepare Oreos, put a dog rope on it</a:t>
            </a:r>
            <a:endParaRPr lang="zh-CN" altLang="en-US" sz="2400">
              <a:solidFill>
                <a:schemeClr val="tx1"/>
              </a:solidFill>
              <a:latin typeface="Times New Roman" panose="02020603050405020304"/>
              <a:ea typeface="宋体" panose="02010600030101010101" pitchFamily="2" charset="-122"/>
              <a:sym typeface="+mn-ea"/>
            </a:endParaRPr>
          </a:p>
        </p:txBody>
      </p:sp>
      <p:sp>
        <p:nvSpPr>
          <p:cNvPr id="27" name="雲朵形圖說文字 2"/>
          <p:cNvSpPr/>
          <p:nvPr/>
        </p:nvSpPr>
        <p:spPr>
          <a:xfrm>
            <a:off x="8670290" y="4076700"/>
            <a:ext cx="3251200" cy="1607185"/>
          </a:xfrm>
          <a:prstGeom prst="cloudCallout">
            <a:avLst>
              <a:gd name="adj1" fmla="val -64707"/>
              <a:gd name="adj2" fmla="val 30561"/>
            </a:avLst>
          </a:prstGeom>
          <a:gradFill>
            <a:gsLst>
              <a:gs pos="50000">
                <a:schemeClr val="accent5"/>
              </a:gs>
              <a:gs pos="0">
                <a:schemeClr val="accent5">
                  <a:lumMod val="25000"/>
                  <a:lumOff val="75000"/>
                </a:schemeClr>
              </a:gs>
              <a:gs pos="100000">
                <a:schemeClr val="accent5">
                  <a:lumMod val="85000"/>
                </a:schemeClr>
              </a:gs>
            </a:gsLst>
            <a:lin ang="5400000" scaled="1"/>
          </a:gradFill>
          <a:ln w="9525" cap="flat" cmpd="sng">
            <a:solidFill>
              <a:schemeClr val="tx1"/>
            </a:solidFill>
            <a:prstDash val="sysDot"/>
            <a:miter/>
            <a:headEnd type="none" w="med" len="med"/>
            <a:tailEnd type="none" w="med" len="med"/>
          </a:ln>
        </p:spPr>
        <p:txBody>
          <a:bodyPr wrap="none"/>
          <a:p>
            <a:pPr algn="ctr" defTabSz="266700"/>
            <a:r>
              <a:rPr lang="en-US" altLang="zh-CN" sz="2400">
                <a:latin typeface="Times New Roman" panose="02020603050405020304"/>
                <a:ea typeface="Times New Roman" panose="02020603050405020304"/>
                <a:sym typeface="+mn-ea"/>
              </a:rPr>
              <a:t>It </a:t>
            </a:r>
            <a:r>
              <a:rPr lang="en-US" altLang="zh-CN" sz="2400">
                <a:latin typeface="Times New Roman" panose="02020603050405020304"/>
                <a:ea typeface="宋体" panose="02010600030101010101" pitchFamily="2" charset="-122"/>
                <a:sym typeface="+mn-ea"/>
              </a:rPr>
              <a:t>has a soft spot for</a:t>
            </a:r>
            <a:r>
              <a:rPr lang="en-US" altLang="zh-CN" sz="2400">
                <a:latin typeface="Times New Roman" panose="02020603050405020304"/>
                <a:ea typeface="Times New Roman" panose="02020603050405020304"/>
                <a:sym typeface="+mn-ea"/>
              </a:rPr>
              <a:t> </a:t>
            </a:r>
            <a:endParaRPr lang="en-US" altLang="zh-CN" sz="2400">
              <a:latin typeface="Times New Roman" panose="02020603050405020304"/>
              <a:ea typeface="Times New Roman" panose="02020603050405020304"/>
              <a:sym typeface="+mn-ea"/>
            </a:endParaRPr>
          </a:p>
          <a:p>
            <a:pPr algn="ctr" defTabSz="266700"/>
            <a:r>
              <a:rPr lang="en-US" altLang="zh-CN" sz="2400">
                <a:latin typeface="Times New Roman" panose="02020603050405020304"/>
                <a:ea typeface="Times New Roman" panose="02020603050405020304"/>
                <a:sym typeface="+mn-ea"/>
              </a:rPr>
              <a:t>Oreos and likes children.</a:t>
            </a:r>
            <a:endParaRPr lang="en-US" altLang="zh-CN" sz="2400">
              <a:latin typeface="Times New Roman" panose="02020603050405020304"/>
              <a:ea typeface="Times New Roman" panose="02020603050405020304"/>
              <a:sym typeface="+mn-ea"/>
            </a:endParaRPr>
          </a:p>
          <a:p>
            <a:pPr algn="ctr" defTabSz="266700"/>
            <a:endParaRPr lang="en-US" altLang="zh-TW" sz="2400" dirty="0">
              <a:latin typeface="Times New Roman" panose="02020603050405020304" charset="0"/>
            </a:endParaRPr>
          </a:p>
        </p:txBody>
      </p:sp>
      <p:sp>
        <p:nvSpPr>
          <p:cNvPr id="28" name="波形 27"/>
          <p:cNvSpPr/>
          <p:nvPr/>
        </p:nvSpPr>
        <p:spPr>
          <a:xfrm>
            <a:off x="8670290" y="5226050"/>
            <a:ext cx="3126105" cy="1421130"/>
          </a:xfrm>
          <a:prstGeom prst="wave">
            <a:avLst>
              <a:gd name="adj1" fmla="val 12500"/>
              <a:gd name="adj2" fmla="val 2549"/>
            </a:avLst>
          </a:prstGeom>
          <a:gradFill>
            <a:gsLst>
              <a:gs pos="50000">
                <a:schemeClr val="accent3"/>
              </a:gs>
              <a:gs pos="0">
                <a:schemeClr val="accent3">
                  <a:lumMod val="25000"/>
                  <a:lumOff val="75000"/>
                </a:schemeClr>
              </a:gs>
              <a:gs pos="100000">
                <a:schemeClr val="accent3">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是送猪回农场的核心诱惑</a:t>
            </a:r>
            <a:endParaRPr lang="zh-CN" altLang="en-US" sz="2800">
              <a:solidFill>
                <a:schemeClr val="tx1"/>
              </a:solidFill>
              <a:latin typeface="宋体" panose="02010600030101010101" pitchFamily="2" charset="-122"/>
              <a:ea typeface="宋体" panose="02010600030101010101" pitchFamily="2" charset="-122"/>
            </a:endParaRPr>
          </a:p>
        </p:txBody>
      </p:sp>
      <p:sp>
        <p:nvSpPr>
          <p:cNvPr id="29" name="圆角矩形 28"/>
          <p:cNvSpPr/>
          <p:nvPr/>
        </p:nvSpPr>
        <p:spPr>
          <a:xfrm>
            <a:off x="361315" y="2583180"/>
            <a:ext cx="1414145" cy="192468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defTabSz="266700"/>
            <a:r>
              <a:rPr lang="en-US" altLang="zh-CN" sz="2400">
                <a:solidFill>
                  <a:schemeClr val="tx1"/>
                </a:solidFill>
                <a:latin typeface="Times New Roman" panose="02020603050405020304"/>
                <a:ea typeface="宋体" panose="02010600030101010101" pitchFamily="2" charset="-122"/>
                <a:sym typeface="+mn-ea"/>
              </a:rPr>
              <a:t>We set off with “enough” Oreos. </a:t>
            </a:r>
            <a:endParaRPr lang="en-US" altLang="zh-CN" sz="2400">
              <a:solidFill>
                <a:schemeClr val="tx1"/>
              </a:solidFill>
              <a:latin typeface="Times New Roman" panose="02020603050405020304"/>
              <a:ea typeface="宋体" panose="02010600030101010101" pitchFamily="2" charset="-122"/>
              <a:sym typeface="+mn-ea"/>
            </a:endParaRPr>
          </a:p>
        </p:txBody>
      </p:sp>
      <p:pic>
        <p:nvPicPr>
          <p:cNvPr id="5124" name="图片 6" descr="logo横版 png"/>
          <p:cNvPicPr>
            <a:picLocks noChangeAspect="1"/>
          </p:cNvPicPr>
          <p:nvPr userDrawn="1"/>
        </p:nvPicPr>
        <p:blipFill>
          <a:blip r:embed="rId3"/>
          <a:stretch>
            <a:fillRect/>
          </a:stretch>
        </p:blipFill>
        <p:spPr>
          <a:xfrm>
            <a:off x="11477625" y="92075"/>
            <a:ext cx="608013" cy="642938"/>
          </a:xfrm>
          <a:prstGeom prst="rect">
            <a:avLst/>
          </a:prstGeom>
          <a:noFill/>
          <a:ln w="9525">
            <a:noFill/>
          </a:ln>
        </p:spPr>
      </p:pic>
    </p:spTree>
    <p:custDataLst>
      <p:tags r:id="rId4"/>
    </p:custDataLst>
  </p:cSld>
  <p:clrMapOvr>
    <a:masterClrMapping/>
  </p:clrMapOvr>
  <p:transition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5126"/>
                                        </p:tgtEl>
                                        <p:attrNameLst>
                                          <p:attrName>style.visibility</p:attrName>
                                        </p:attrNameLst>
                                      </p:cBhvr>
                                      <p:to>
                                        <p:strVal val="visible"/>
                                      </p:to>
                                    </p:set>
                                    <p:anim calcmode="lin" valueType="num">
                                      <p:cBhvr>
                                        <p:cTn id="21" dur="500" fill="hold"/>
                                        <p:tgtEl>
                                          <p:spTgt spid="5126"/>
                                        </p:tgtEl>
                                        <p:attrNameLst>
                                          <p:attrName>ppt_w</p:attrName>
                                        </p:attrNameLst>
                                      </p:cBhvr>
                                      <p:tavLst>
                                        <p:tav tm="0">
                                          <p:val>
                                            <p:fltVal val="0"/>
                                          </p:val>
                                        </p:tav>
                                        <p:tav tm="100000">
                                          <p:val>
                                            <p:strVal val="#ppt_w"/>
                                          </p:val>
                                        </p:tav>
                                      </p:tavLst>
                                    </p:anim>
                                    <p:anim calcmode="lin" valueType="num">
                                      <p:cBhvr>
                                        <p:cTn id="22" dur="500" fill="hold"/>
                                        <p:tgtEl>
                                          <p:spTgt spid="5126"/>
                                        </p:tgtEl>
                                        <p:attrNameLst>
                                          <p:attrName>ppt_h</p:attrName>
                                        </p:attrNameLst>
                                      </p:cBhvr>
                                      <p:tavLst>
                                        <p:tav tm="0">
                                          <p:val>
                                            <p:fltVal val="0"/>
                                          </p:val>
                                        </p:tav>
                                        <p:tav tm="100000">
                                          <p:val>
                                            <p:strVal val="#ppt_h"/>
                                          </p:val>
                                        </p:tav>
                                      </p:tavLst>
                                    </p:anim>
                                    <p:anim calcmode="lin" valueType="num">
                                      <p:cBhvr>
                                        <p:cTn id="23" dur="500" fill="hold"/>
                                        <p:tgtEl>
                                          <p:spTgt spid="5126"/>
                                        </p:tgtEl>
                                        <p:attrNameLst>
                                          <p:attrName>style.rotation</p:attrName>
                                        </p:attrNameLst>
                                      </p:cBhvr>
                                      <p:tavLst>
                                        <p:tav tm="0">
                                          <p:val>
                                            <p:fltVal val="360"/>
                                          </p:val>
                                        </p:tav>
                                        <p:tav tm="100000">
                                          <p:val>
                                            <p:fltVal val="0"/>
                                          </p:val>
                                        </p:tav>
                                      </p:tavLst>
                                    </p:anim>
                                    <p:animEffect transition="in" filter="fade">
                                      <p:cBhvr>
                                        <p:cTn id="24" dur="500"/>
                                        <p:tgtEl>
                                          <p:spTgt spid="5126"/>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 calcmode="lin" valueType="num">
                                      <p:cBhvr>
                                        <p:cTn id="37" dur="500" fill="hold"/>
                                        <p:tgtEl>
                                          <p:spTgt spid="13"/>
                                        </p:tgtEl>
                                        <p:attrNameLst>
                                          <p:attrName>style.rotation</p:attrName>
                                        </p:attrNameLst>
                                      </p:cBhvr>
                                      <p:tavLst>
                                        <p:tav tm="0">
                                          <p:val>
                                            <p:fltVal val="360"/>
                                          </p:val>
                                        </p:tav>
                                        <p:tav tm="100000">
                                          <p:val>
                                            <p:fltVal val="0"/>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 calcmode="lin" valueType="num">
                                      <p:cBhvr>
                                        <p:cTn id="51" dur="500" fill="hold"/>
                                        <p:tgtEl>
                                          <p:spTgt spid="7"/>
                                        </p:tgtEl>
                                        <p:attrNameLst>
                                          <p:attrName>style.rotation</p:attrName>
                                        </p:attrNameLst>
                                      </p:cBhvr>
                                      <p:tavLst>
                                        <p:tav tm="0">
                                          <p:val>
                                            <p:fltVal val="360"/>
                                          </p:val>
                                        </p:tav>
                                        <p:tav tm="100000">
                                          <p:val>
                                            <p:fltVal val="0"/>
                                          </p:val>
                                        </p:tav>
                                      </p:tavLst>
                                    </p:anim>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 calcmode="lin" valueType="num">
                                      <p:cBhvr>
                                        <p:cTn id="59" dur="500" fill="hold"/>
                                        <p:tgtEl>
                                          <p:spTgt spid="19"/>
                                        </p:tgtEl>
                                        <p:attrNameLst>
                                          <p:attrName>style.rotation</p:attrName>
                                        </p:attrNameLst>
                                      </p:cBhvr>
                                      <p:tavLst>
                                        <p:tav tm="0">
                                          <p:val>
                                            <p:fltVal val="360"/>
                                          </p:val>
                                        </p:tav>
                                        <p:tav tm="100000">
                                          <p:val>
                                            <p:fltVal val="0"/>
                                          </p:val>
                                        </p:tav>
                                      </p:tavLst>
                                    </p:anim>
                                    <p:animEffect transition="in" filter="fade">
                                      <p:cBhvr>
                                        <p:cTn id="60" dur="500"/>
                                        <p:tgtEl>
                                          <p:spTgt spid="19"/>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ppt_w</p:attrName>
                                        </p:attrNameLst>
                                      </p:cBhvr>
                                      <p:tavLst>
                                        <p:tav tm="0">
                                          <p:val>
                                            <p:fltVal val="0"/>
                                          </p:val>
                                        </p:tav>
                                        <p:tav tm="100000">
                                          <p:val>
                                            <p:strVal val="#ppt_w"/>
                                          </p:val>
                                        </p:tav>
                                      </p:tavLst>
                                    </p:anim>
                                    <p:anim calcmode="lin" valueType="num">
                                      <p:cBhvr>
                                        <p:cTn id="64" dur="500" fill="hold"/>
                                        <p:tgtEl>
                                          <p:spTgt spid="5"/>
                                        </p:tgtEl>
                                        <p:attrNameLst>
                                          <p:attrName>ppt_h</p:attrName>
                                        </p:attrNameLst>
                                      </p:cBhvr>
                                      <p:tavLst>
                                        <p:tav tm="0">
                                          <p:val>
                                            <p:fltVal val="0"/>
                                          </p:val>
                                        </p:tav>
                                        <p:tav tm="100000">
                                          <p:val>
                                            <p:strVal val="#ppt_h"/>
                                          </p:val>
                                        </p:tav>
                                      </p:tavLst>
                                    </p:anim>
                                    <p:anim calcmode="lin" valueType="num">
                                      <p:cBhvr>
                                        <p:cTn id="65" dur="500" fill="hold"/>
                                        <p:tgtEl>
                                          <p:spTgt spid="5"/>
                                        </p:tgtEl>
                                        <p:attrNameLst>
                                          <p:attrName>style.rotation</p:attrName>
                                        </p:attrNameLst>
                                      </p:cBhvr>
                                      <p:tavLst>
                                        <p:tav tm="0">
                                          <p:val>
                                            <p:fltVal val="360"/>
                                          </p:val>
                                        </p:tav>
                                        <p:tav tm="100000">
                                          <p:val>
                                            <p:fltVal val="0"/>
                                          </p:val>
                                        </p:tav>
                                      </p:tavLst>
                                    </p:anim>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6155"/>
                                        </p:tgtEl>
                                        <p:attrNameLst>
                                          <p:attrName>style.visibility</p:attrName>
                                        </p:attrNameLst>
                                      </p:cBhvr>
                                      <p:to>
                                        <p:strVal val="visible"/>
                                      </p:to>
                                    </p:set>
                                    <p:anim calcmode="lin" valueType="num">
                                      <p:cBhvr>
                                        <p:cTn id="71" dur="500" fill="hold"/>
                                        <p:tgtEl>
                                          <p:spTgt spid="6155"/>
                                        </p:tgtEl>
                                        <p:attrNameLst>
                                          <p:attrName>ppt_w</p:attrName>
                                        </p:attrNameLst>
                                      </p:cBhvr>
                                      <p:tavLst>
                                        <p:tav tm="0">
                                          <p:val>
                                            <p:fltVal val="0"/>
                                          </p:val>
                                        </p:tav>
                                        <p:tav tm="100000">
                                          <p:val>
                                            <p:strVal val="#ppt_w"/>
                                          </p:val>
                                        </p:tav>
                                      </p:tavLst>
                                    </p:anim>
                                    <p:anim calcmode="lin" valueType="num">
                                      <p:cBhvr>
                                        <p:cTn id="72" dur="500" fill="hold"/>
                                        <p:tgtEl>
                                          <p:spTgt spid="6155"/>
                                        </p:tgtEl>
                                        <p:attrNameLst>
                                          <p:attrName>ppt_h</p:attrName>
                                        </p:attrNameLst>
                                      </p:cBhvr>
                                      <p:tavLst>
                                        <p:tav tm="0">
                                          <p:val>
                                            <p:fltVal val="0"/>
                                          </p:val>
                                        </p:tav>
                                        <p:tav tm="100000">
                                          <p:val>
                                            <p:strVal val="#ppt_h"/>
                                          </p:val>
                                        </p:tav>
                                      </p:tavLst>
                                    </p:anim>
                                    <p:anim calcmode="lin" valueType="num">
                                      <p:cBhvr>
                                        <p:cTn id="73" dur="500" fill="hold"/>
                                        <p:tgtEl>
                                          <p:spTgt spid="6155"/>
                                        </p:tgtEl>
                                        <p:attrNameLst>
                                          <p:attrName>style.rotation</p:attrName>
                                        </p:attrNameLst>
                                      </p:cBhvr>
                                      <p:tavLst>
                                        <p:tav tm="0">
                                          <p:val>
                                            <p:fltVal val="360"/>
                                          </p:val>
                                        </p:tav>
                                        <p:tav tm="100000">
                                          <p:val>
                                            <p:fltVal val="0"/>
                                          </p:val>
                                        </p:tav>
                                      </p:tavLst>
                                    </p:anim>
                                    <p:animEffect transition="in" filter="fade">
                                      <p:cBhvr>
                                        <p:cTn id="74" dur="500"/>
                                        <p:tgtEl>
                                          <p:spTgt spid="6155"/>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 calcmode="lin" valueType="num">
                                      <p:cBhvr>
                                        <p:cTn id="79" dur="500" fill="hold"/>
                                        <p:tgtEl>
                                          <p:spTgt spid="20"/>
                                        </p:tgtEl>
                                        <p:attrNameLst>
                                          <p:attrName>style.rotation</p:attrName>
                                        </p:attrNameLst>
                                      </p:cBhvr>
                                      <p:tavLst>
                                        <p:tav tm="0">
                                          <p:val>
                                            <p:fltVal val="360"/>
                                          </p:val>
                                        </p:tav>
                                        <p:tav tm="100000">
                                          <p:val>
                                            <p:fltVal val="0"/>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fltVal val="0"/>
                                          </p:val>
                                        </p:tav>
                                        <p:tav tm="100000">
                                          <p:val>
                                            <p:strVal val="#ppt_w"/>
                                          </p:val>
                                        </p:tav>
                                      </p:tavLst>
                                    </p:anim>
                                    <p:anim calcmode="lin" valueType="num">
                                      <p:cBhvr>
                                        <p:cTn id="86" dur="500" fill="hold"/>
                                        <p:tgtEl>
                                          <p:spTgt spid="22"/>
                                        </p:tgtEl>
                                        <p:attrNameLst>
                                          <p:attrName>ppt_h</p:attrName>
                                        </p:attrNameLst>
                                      </p:cBhvr>
                                      <p:tavLst>
                                        <p:tav tm="0">
                                          <p:val>
                                            <p:fltVal val="0"/>
                                          </p:val>
                                        </p:tav>
                                        <p:tav tm="100000">
                                          <p:val>
                                            <p:strVal val="#ppt_h"/>
                                          </p:val>
                                        </p:tav>
                                      </p:tavLst>
                                    </p:anim>
                                    <p:anim calcmode="lin" valueType="num">
                                      <p:cBhvr>
                                        <p:cTn id="87" dur="500" fill="hold"/>
                                        <p:tgtEl>
                                          <p:spTgt spid="22"/>
                                        </p:tgtEl>
                                        <p:attrNameLst>
                                          <p:attrName>style.rotation</p:attrName>
                                        </p:attrNameLst>
                                      </p:cBhvr>
                                      <p:tavLst>
                                        <p:tav tm="0">
                                          <p:val>
                                            <p:fltVal val="360"/>
                                          </p:val>
                                        </p:tav>
                                        <p:tav tm="100000">
                                          <p:val>
                                            <p:fltVal val="0"/>
                                          </p:val>
                                        </p:tav>
                                      </p:tavLst>
                                    </p:anim>
                                    <p:animEffect transition="in" filter="fade">
                                      <p:cBhvr>
                                        <p:cTn id="88" dur="500"/>
                                        <p:tgtEl>
                                          <p:spTgt spid="22"/>
                                        </p:tgtEl>
                                      </p:cBhvr>
                                    </p:animEffect>
                                  </p:childTnLst>
                                </p:cTn>
                              </p:par>
                              <p:par>
                                <p:cTn id="89" presetID="49" presetClass="entr" presetSubtype="0" decel="100000" fill="hold" nodeType="with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500" fill="hold"/>
                                        <p:tgtEl>
                                          <p:spTgt spid="9"/>
                                        </p:tgtEl>
                                        <p:attrNameLst>
                                          <p:attrName>ppt_w</p:attrName>
                                        </p:attrNameLst>
                                      </p:cBhvr>
                                      <p:tavLst>
                                        <p:tav tm="0">
                                          <p:val>
                                            <p:fltVal val="0"/>
                                          </p:val>
                                        </p:tav>
                                        <p:tav tm="100000">
                                          <p:val>
                                            <p:strVal val="#ppt_w"/>
                                          </p:val>
                                        </p:tav>
                                      </p:tavLst>
                                    </p:anim>
                                    <p:anim calcmode="lin" valueType="num">
                                      <p:cBhvr>
                                        <p:cTn id="92" dur="500" fill="hold"/>
                                        <p:tgtEl>
                                          <p:spTgt spid="9"/>
                                        </p:tgtEl>
                                        <p:attrNameLst>
                                          <p:attrName>ppt_h</p:attrName>
                                        </p:attrNameLst>
                                      </p:cBhvr>
                                      <p:tavLst>
                                        <p:tav tm="0">
                                          <p:val>
                                            <p:fltVal val="0"/>
                                          </p:val>
                                        </p:tav>
                                        <p:tav tm="100000">
                                          <p:val>
                                            <p:strVal val="#ppt_h"/>
                                          </p:val>
                                        </p:tav>
                                      </p:tavLst>
                                    </p:anim>
                                    <p:anim calcmode="lin" valueType="num">
                                      <p:cBhvr>
                                        <p:cTn id="93" dur="500" fill="hold"/>
                                        <p:tgtEl>
                                          <p:spTgt spid="9"/>
                                        </p:tgtEl>
                                        <p:attrNameLst>
                                          <p:attrName>style.rotation</p:attrName>
                                        </p:attrNameLst>
                                      </p:cBhvr>
                                      <p:tavLst>
                                        <p:tav tm="0">
                                          <p:val>
                                            <p:fltVal val="360"/>
                                          </p:val>
                                        </p:tav>
                                        <p:tav tm="100000">
                                          <p:val>
                                            <p:fltVal val="0"/>
                                          </p:val>
                                        </p:tav>
                                      </p:tavLst>
                                    </p:anim>
                                    <p:animEffect transition="in" filter="fade">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49" presetClass="entr" presetSubtype="0" decel="10000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p:cTn id="99" dur="500" fill="hold"/>
                                        <p:tgtEl>
                                          <p:spTgt spid="27"/>
                                        </p:tgtEl>
                                        <p:attrNameLst>
                                          <p:attrName>ppt_w</p:attrName>
                                        </p:attrNameLst>
                                      </p:cBhvr>
                                      <p:tavLst>
                                        <p:tav tm="0">
                                          <p:val>
                                            <p:fltVal val="0"/>
                                          </p:val>
                                        </p:tav>
                                        <p:tav tm="100000">
                                          <p:val>
                                            <p:strVal val="#ppt_w"/>
                                          </p:val>
                                        </p:tav>
                                      </p:tavLst>
                                    </p:anim>
                                    <p:anim calcmode="lin" valueType="num">
                                      <p:cBhvr>
                                        <p:cTn id="100" dur="500" fill="hold"/>
                                        <p:tgtEl>
                                          <p:spTgt spid="27"/>
                                        </p:tgtEl>
                                        <p:attrNameLst>
                                          <p:attrName>ppt_h</p:attrName>
                                        </p:attrNameLst>
                                      </p:cBhvr>
                                      <p:tavLst>
                                        <p:tav tm="0">
                                          <p:val>
                                            <p:fltVal val="0"/>
                                          </p:val>
                                        </p:tav>
                                        <p:tav tm="100000">
                                          <p:val>
                                            <p:strVal val="#ppt_h"/>
                                          </p:val>
                                        </p:tav>
                                      </p:tavLst>
                                    </p:anim>
                                    <p:anim calcmode="lin" valueType="num">
                                      <p:cBhvr>
                                        <p:cTn id="101" dur="500" fill="hold"/>
                                        <p:tgtEl>
                                          <p:spTgt spid="27"/>
                                        </p:tgtEl>
                                        <p:attrNameLst>
                                          <p:attrName>style.rotation</p:attrName>
                                        </p:attrNameLst>
                                      </p:cBhvr>
                                      <p:tavLst>
                                        <p:tav tm="0">
                                          <p:val>
                                            <p:fltVal val="360"/>
                                          </p:val>
                                        </p:tav>
                                        <p:tav tm="100000">
                                          <p:val>
                                            <p:fltVal val="0"/>
                                          </p:val>
                                        </p:tav>
                                      </p:tavLst>
                                    </p:anim>
                                    <p:animEffect transition="in" filter="fad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49" presetClass="entr" presetSubtype="0" decel="100000" fill="hold" nodeType="clickEffect">
                                  <p:stCondLst>
                                    <p:cond delay="0"/>
                                  </p:stCondLst>
                                  <p:childTnLst>
                                    <p:set>
                                      <p:cBhvr>
                                        <p:cTn id="106" dur="1" fill="hold">
                                          <p:stCondLst>
                                            <p:cond delay="0"/>
                                          </p:stCondLst>
                                        </p:cTn>
                                        <p:tgtEl>
                                          <p:spTgt spid="6152"/>
                                        </p:tgtEl>
                                        <p:attrNameLst>
                                          <p:attrName>style.visibility</p:attrName>
                                        </p:attrNameLst>
                                      </p:cBhvr>
                                      <p:to>
                                        <p:strVal val="visible"/>
                                      </p:to>
                                    </p:set>
                                    <p:anim calcmode="lin" valueType="num">
                                      <p:cBhvr>
                                        <p:cTn id="107" dur="500" fill="hold"/>
                                        <p:tgtEl>
                                          <p:spTgt spid="6152"/>
                                        </p:tgtEl>
                                        <p:attrNameLst>
                                          <p:attrName>ppt_w</p:attrName>
                                        </p:attrNameLst>
                                      </p:cBhvr>
                                      <p:tavLst>
                                        <p:tav tm="0">
                                          <p:val>
                                            <p:fltVal val="0"/>
                                          </p:val>
                                        </p:tav>
                                        <p:tav tm="100000">
                                          <p:val>
                                            <p:strVal val="#ppt_w"/>
                                          </p:val>
                                        </p:tav>
                                      </p:tavLst>
                                    </p:anim>
                                    <p:anim calcmode="lin" valueType="num">
                                      <p:cBhvr>
                                        <p:cTn id="108" dur="500" fill="hold"/>
                                        <p:tgtEl>
                                          <p:spTgt spid="6152"/>
                                        </p:tgtEl>
                                        <p:attrNameLst>
                                          <p:attrName>ppt_h</p:attrName>
                                        </p:attrNameLst>
                                      </p:cBhvr>
                                      <p:tavLst>
                                        <p:tav tm="0">
                                          <p:val>
                                            <p:fltVal val="0"/>
                                          </p:val>
                                        </p:tav>
                                        <p:tav tm="100000">
                                          <p:val>
                                            <p:strVal val="#ppt_h"/>
                                          </p:val>
                                        </p:tav>
                                      </p:tavLst>
                                    </p:anim>
                                    <p:anim calcmode="lin" valueType="num">
                                      <p:cBhvr>
                                        <p:cTn id="109" dur="500" fill="hold"/>
                                        <p:tgtEl>
                                          <p:spTgt spid="6152"/>
                                        </p:tgtEl>
                                        <p:attrNameLst>
                                          <p:attrName>style.rotation</p:attrName>
                                        </p:attrNameLst>
                                      </p:cBhvr>
                                      <p:tavLst>
                                        <p:tav tm="0">
                                          <p:val>
                                            <p:fltVal val="360"/>
                                          </p:val>
                                        </p:tav>
                                        <p:tav tm="100000">
                                          <p:val>
                                            <p:fltVal val="0"/>
                                          </p:val>
                                        </p:tav>
                                      </p:tavLst>
                                    </p:anim>
                                    <p:animEffect transition="in" filter="fade">
                                      <p:cBhvr>
                                        <p:cTn id="110" dur="500"/>
                                        <p:tgtEl>
                                          <p:spTgt spid="6152"/>
                                        </p:tgtEl>
                                      </p:cBhvr>
                                    </p:animEffect>
                                  </p:childTnLst>
                                </p:cTn>
                              </p:par>
                              <p:par>
                                <p:cTn id="111" presetID="49" presetClass="entr" presetSubtype="0" decel="10000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p:cTn id="113" dur="500" fill="hold"/>
                                        <p:tgtEl>
                                          <p:spTgt spid="28"/>
                                        </p:tgtEl>
                                        <p:attrNameLst>
                                          <p:attrName>ppt_w</p:attrName>
                                        </p:attrNameLst>
                                      </p:cBhvr>
                                      <p:tavLst>
                                        <p:tav tm="0">
                                          <p:val>
                                            <p:fltVal val="0"/>
                                          </p:val>
                                        </p:tav>
                                        <p:tav tm="100000">
                                          <p:val>
                                            <p:strVal val="#ppt_w"/>
                                          </p:val>
                                        </p:tav>
                                      </p:tavLst>
                                    </p:anim>
                                    <p:anim calcmode="lin" valueType="num">
                                      <p:cBhvr>
                                        <p:cTn id="114" dur="500" fill="hold"/>
                                        <p:tgtEl>
                                          <p:spTgt spid="28"/>
                                        </p:tgtEl>
                                        <p:attrNameLst>
                                          <p:attrName>ppt_h</p:attrName>
                                        </p:attrNameLst>
                                      </p:cBhvr>
                                      <p:tavLst>
                                        <p:tav tm="0">
                                          <p:val>
                                            <p:fltVal val="0"/>
                                          </p:val>
                                        </p:tav>
                                        <p:tav tm="100000">
                                          <p:val>
                                            <p:strVal val="#ppt_h"/>
                                          </p:val>
                                        </p:tav>
                                      </p:tavLst>
                                    </p:anim>
                                    <p:anim calcmode="lin" valueType="num">
                                      <p:cBhvr>
                                        <p:cTn id="115" dur="500" fill="hold"/>
                                        <p:tgtEl>
                                          <p:spTgt spid="28"/>
                                        </p:tgtEl>
                                        <p:attrNameLst>
                                          <p:attrName>style.rotation</p:attrName>
                                        </p:attrNameLst>
                                      </p:cBhvr>
                                      <p:tavLst>
                                        <p:tav tm="0">
                                          <p:val>
                                            <p:fltVal val="360"/>
                                          </p:val>
                                        </p:tav>
                                        <p:tav tm="100000">
                                          <p:val>
                                            <p:fltVal val="0"/>
                                          </p:val>
                                        </p:tav>
                                      </p:tavLst>
                                    </p:anim>
                                    <p:animEffect transition="in" filter="fade">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49" presetClass="entr" presetSubtype="0" decel="100000"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p:cTn id="121" dur="500" fill="hold"/>
                                        <p:tgtEl>
                                          <p:spTgt spid="23"/>
                                        </p:tgtEl>
                                        <p:attrNameLst>
                                          <p:attrName>ppt_w</p:attrName>
                                        </p:attrNameLst>
                                      </p:cBhvr>
                                      <p:tavLst>
                                        <p:tav tm="0">
                                          <p:val>
                                            <p:fltVal val="0"/>
                                          </p:val>
                                        </p:tav>
                                        <p:tav tm="100000">
                                          <p:val>
                                            <p:strVal val="#ppt_w"/>
                                          </p:val>
                                        </p:tav>
                                      </p:tavLst>
                                    </p:anim>
                                    <p:anim calcmode="lin" valueType="num">
                                      <p:cBhvr>
                                        <p:cTn id="122" dur="500" fill="hold"/>
                                        <p:tgtEl>
                                          <p:spTgt spid="23"/>
                                        </p:tgtEl>
                                        <p:attrNameLst>
                                          <p:attrName>ppt_h</p:attrName>
                                        </p:attrNameLst>
                                      </p:cBhvr>
                                      <p:tavLst>
                                        <p:tav tm="0">
                                          <p:val>
                                            <p:fltVal val="0"/>
                                          </p:val>
                                        </p:tav>
                                        <p:tav tm="100000">
                                          <p:val>
                                            <p:strVal val="#ppt_h"/>
                                          </p:val>
                                        </p:tav>
                                      </p:tavLst>
                                    </p:anim>
                                    <p:anim calcmode="lin" valueType="num">
                                      <p:cBhvr>
                                        <p:cTn id="123" dur="500" fill="hold"/>
                                        <p:tgtEl>
                                          <p:spTgt spid="23"/>
                                        </p:tgtEl>
                                        <p:attrNameLst>
                                          <p:attrName>style.rotation</p:attrName>
                                        </p:attrNameLst>
                                      </p:cBhvr>
                                      <p:tavLst>
                                        <p:tav tm="0">
                                          <p:val>
                                            <p:fltVal val="360"/>
                                          </p:val>
                                        </p:tav>
                                        <p:tav tm="100000">
                                          <p:val>
                                            <p:fltVal val="0"/>
                                          </p:val>
                                        </p:tav>
                                      </p:tavLst>
                                    </p:anim>
                                    <p:animEffect transition="in" filter="fade">
                                      <p:cBhvr>
                                        <p:cTn id="124" dur="500"/>
                                        <p:tgtEl>
                                          <p:spTgt spid="23"/>
                                        </p:tgtEl>
                                      </p:cBhvr>
                                    </p:animEffect>
                                  </p:childTnLst>
                                </p:cTn>
                              </p:par>
                              <p:par>
                                <p:cTn id="125" presetID="49" presetClass="entr" presetSubtype="0" decel="100000" fill="hold" nodeType="withEffect">
                                  <p:stCondLst>
                                    <p:cond delay="0"/>
                                  </p:stCondLst>
                                  <p:childTnLst>
                                    <p:set>
                                      <p:cBhvr>
                                        <p:cTn id="126" dur="1" fill="hold">
                                          <p:stCondLst>
                                            <p:cond delay="0"/>
                                          </p:stCondLst>
                                        </p:cTn>
                                        <p:tgtEl>
                                          <p:spTgt spid="8"/>
                                        </p:tgtEl>
                                        <p:attrNameLst>
                                          <p:attrName>style.visibility</p:attrName>
                                        </p:attrNameLst>
                                      </p:cBhvr>
                                      <p:to>
                                        <p:strVal val="visible"/>
                                      </p:to>
                                    </p:set>
                                    <p:anim calcmode="lin" valueType="num">
                                      <p:cBhvr>
                                        <p:cTn id="127" dur="500" fill="hold"/>
                                        <p:tgtEl>
                                          <p:spTgt spid="8"/>
                                        </p:tgtEl>
                                        <p:attrNameLst>
                                          <p:attrName>ppt_w</p:attrName>
                                        </p:attrNameLst>
                                      </p:cBhvr>
                                      <p:tavLst>
                                        <p:tav tm="0">
                                          <p:val>
                                            <p:fltVal val="0"/>
                                          </p:val>
                                        </p:tav>
                                        <p:tav tm="100000">
                                          <p:val>
                                            <p:strVal val="#ppt_w"/>
                                          </p:val>
                                        </p:tav>
                                      </p:tavLst>
                                    </p:anim>
                                    <p:anim calcmode="lin" valueType="num">
                                      <p:cBhvr>
                                        <p:cTn id="128" dur="500" fill="hold"/>
                                        <p:tgtEl>
                                          <p:spTgt spid="8"/>
                                        </p:tgtEl>
                                        <p:attrNameLst>
                                          <p:attrName>ppt_h</p:attrName>
                                        </p:attrNameLst>
                                      </p:cBhvr>
                                      <p:tavLst>
                                        <p:tav tm="0">
                                          <p:val>
                                            <p:fltVal val="0"/>
                                          </p:val>
                                        </p:tav>
                                        <p:tav tm="100000">
                                          <p:val>
                                            <p:strVal val="#ppt_h"/>
                                          </p:val>
                                        </p:tav>
                                      </p:tavLst>
                                    </p:anim>
                                    <p:anim calcmode="lin" valueType="num">
                                      <p:cBhvr>
                                        <p:cTn id="129" dur="500" fill="hold"/>
                                        <p:tgtEl>
                                          <p:spTgt spid="8"/>
                                        </p:tgtEl>
                                        <p:attrNameLst>
                                          <p:attrName>style.rotation</p:attrName>
                                        </p:attrNameLst>
                                      </p:cBhvr>
                                      <p:tavLst>
                                        <p:tav tm="0">
                                          <p:val>
                                            <p:fltVal val="360"/>
                                          </p:val>
                                        </p:tav>
                                        <p:tav tm="100000">
                                          <p:val>
                                            <p:fltVal val="0"/>
                                          </p:val>
                                        </p:tav>
                                      </p:tavLst>
                                    </p:anim>
                                    <p:animEffect transition="in" filter="fade">
                                      <p:cBhvr>
                                        <p:cTn id="130" dur="500"/>
                                        <p:tgtEl>
                                          <p:spTgt spid="8"/>
                                        </p:tgtEl>
                                      </p:cBhvr>
                                    </p:animEffect>
                                  </p:childTnLst>
                                </p:cTn>
                              </p:par>
                            </p:childTnLst>
                          </p:cTn>
                        </p:par>
                      </p:childTnLst>
                    </p:cTn>
                  </p:par>
                  <p:par>
                    <p:cTn id="131" fill="hold">
                      <p:stCondLst>
                        <p:cond delay="indefinite"/>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6156"/>
                                        </p:tgtEl>
                                        <p:attrNameLst>
                                          <p:attrName>style.visibility</p:attrName>
                                        </p:attrNameLst>
                                      </p:cBhvr>
                                      <p:to>
                                        <p:strVal val="visible"/>
                                      </p:to>
                                    </p:set>
                                    <p:anim calcmode="lin" valueType="num">
                                      <p:cBhvr>
                                        <p:cTn id="135" dur="500" fill="hold"/>
                                        <p:tgtEl>
                                          <p:spTgt spid="6156"/>
                                        </p:tgtEl>
                                        <p:attrNameLst>
                                          <p:attrName>ppt_w</p:attrName>
                                        </p:attrNameLst>
                                      </p:cBhvr>
                                      <p:tavLst>
                                        <p:tav tm="0">
                                          <p:val>
                                            <p:fltVal val="0"/>
                                          </p:val>
                                        </p:tav>
                                        <p:tav tm="100000">
                                          <p:val>
                                            <p:strVal val="#ppt_w"/>
                                          </p:val>
                                        </p:tav>
                                      </p:tavLst>
                                    </p:anim>
                                    <p:anim calcmode="lin" valueType="num">
                                      <p:cBhvr>
                                        <p:cTn id="136" dur="500" fill="hold"/>
                                        <p:tgtEl>
                                          <p:spTgt spid="6156"/>
                                        </p:tgtEl>
                                        <p:attrNameLst>
                                          <p:attrName>ppt_h</p:attrName>
                                        </p:attrNameLst>
                                      </p:cBhvr>
                                      <p:tavLst>
                                        <p:tav tm="0">
                                          <p:val>
                                            <p:fltVal val="0"/>
                                          </p:val>
                                        </p:tav>
                                        <p:tav tm="100000">
                                          <p:val>
                                            <p:strVal val="#ppt_h"/>
                                          </p:val>
                                        </p:tav>
                                      </p:tavLst>
                                    </p:anim>
                                    <p:anim calcmode="lin" valueType="num">
                                      <p:cBhvr>
                                        <p:cTn id="137" dur="500" fill="hold"/>
                                        <p:tgtEl>
                                          <p:spTgt spid="6156"/>
                                        </p:tgtEl>
                                        <p:attrNameLst>
                                          <p:attrName>style.rotation</p:attrName>
                                        </p:attrNameLst>
                                      </p:cBhvr>
                                      <p:tavLst>
                                        <p:tav tm="0">
                                          <p:val>
                                            <p:fltVal val="360"/>
                                          </p:val>
                                        </p:tav>
                                        <p:tav tm="100000">
                                          <p:val>
                                            <p:fltVal val="0"/>
                                          </p:val>
                                        </p:tav>
                                      </p:tavLst>
                                    </p:anim>
                                    <p:animEffect transition="in" filter="fade">
                                      <p:cBhvr>
                                        <p:cTn id="138" dur="500"/>
                                        <p:tgtEl>
                                          <p:spTgt spid="6156"/>
                                        </p:tgtEl>
                                      </p:cBhvr>
                                    </p:animEffect>
                                  </p:childTnLst>
                                </p:cTn>
                              </p:par>
                              <p:par>
                                <p:cTn id="139" presetID="49" presetClass="entr" presetSubtype="0" decel="100000" fill="hold" grpId="0" nodeType="withEffect">
                                  <p:stCondLst>
                                    <p:cond delay="0"/>
                                  </p:stCondLst>
                                  <p:childTnLst>
                                    <p:set>
                                      <p:cBhvr>
                                        <p:cTn id="140" dur="1" fill="hold">
                                          <p:stCondLst>
                                            <p:cond delay="0"/>
                                          </p:stCondLst>
                                        </p:cTn>
                                        <p:tgtEl>
                                          <p:spTgt spid="24"/>
                                        </p:tgtEl>
                                        <p:attrNameLst>
                                          <p:attrName>style.visibility</p:attrName>
                                        </p:attrNameLst>
                                      </p:cBhvr>
                                      <p:to>
                                        <p:strVal val="visible"/>
                                      </p:to>
                                    </p:set>
                                    <p:anim calcmode="lin" valueType="num">
                                      <p:cBhvr>
                                        <p:cTn id="141" dur="500" fill="hold"/>
                                        <p:tgtEl>
                                          <p:spTgt spid="24"/>
                                        </p:tgtEl>
                                        <p:attrNameLst>
                                          <p:attrName>ppt_w</p:attrName>
                                        </p:attrNameLst>
                                      </p:cBhvr>
                                      <p:tavLst>
                                        <p:tav tm="0">
                                          <p:val>
                                            <p:fltVal val="0"/>
                                          </p:val>
                                        </p:tav>
                                        <p:tav tm="100000">
                                          <p:val>
                                            <p:strVal val="#ppt_w"/>
                                          </p:val>
                                        </p:tav>
                                      </p:tavLst>
                                    </p:anim>
                                    <p:anim calcmode="lin" valueType="num">
                                      <p:cBhvr>
                                        <p:cTn id="142" dur="500" fill="hold"/>
                                        <p:tgtEl>
                                          <p:spTgt spid="24"/>
                                        </p:tgtEl>
                                        <p:attrNameLst>
                                          <p:attrName>ppt_h</p:attrName>
                                        </p:attrNameLst>
                                      </p:cBhvr>
                                      <p:tavLst>
                                        <p:tav tm="0">
                                          <p:val>
                                            <p:fltVal val="0"/>
                                          </p:val>
                                        </p:tav>
                                        <p:tav tm="100000">
                                          <p:val>
                                            <p:strVal val="#ppt_h"/>
                                          </p:val>
                                        </p:tav>
                                      </p:tavLst>
                                    </p:anim>
                                    <p:anim calcmode="lin" valueType="num">
                                      <p:cBhvr>
                                        <p:cTn id="143" dur="500" fill="hold"/>
                                        <p:tgtEl>
                                          <p:spTgt spid="24"/>
                                        </p:tgtEl>
                                        <p:attrNameLst>
                                          <p:attrName>style.rotation</p:attrName>
                                        </p:attrNameLst>
                                      </p:cBhvr>
                                      <p:tavLst>
                                        <p:tav tm="0">
                                          <p:val>
                                            <p:fltVal val="360"/>
                                          </p:val>
                                        </p:tav>
                                        <p:tav tm="100000">
                                          <p:val>
                                            <p:fltVal val="0"/>
                                          </p:val>
                                        </p:tav>
                                      </p:tavLst>
                                    </p:anim>
                                    <p:animEffect transition="in" filter="fade">
                                      <p:cBhvr>
                                        <p:cTn id="144" dur="500"/>
                                        <p:tgtEl>
                                          <p:spTgt spid="24"/>
                                        </p:tgtEl>
                                      </p:cBhvr>
                                    </p:animEffect>
                                  </p:childTnLst>
                                </p:cTn>
                              </p:par>
                            </p:childTnLst>
                          </p:cTn>
                        </p:par>
                      </p:childTnLst>
                    </p:cTn>
                  </p:par>
                  <p:par>
                    <p:cTn id="145" fill="hold">
                      <p:stCondLst>
                        <p:cond delay="indefinite"/>
                      </p:stCondLst>
                      <p:childTnLst>
                        <p:par>
                          <p:cTn id="146" fill="hold">
                            <p:stCondLst>
                              <p:cond delay="0"/>
                            </p:stCondLst>
                            <p:childTnLst>
                              <p:par>
                                <p:cTn id="147" presetID="49" presetClass="entr" presetSubtype="0" decel="100000" fill="hold"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 calcmode="lin" valueType="num">
                                      <p:cBhvr>
                                        <p:cTn id="151" dur="500" fill="hold"/>
                                        <p:tgtEl>
                                          <p:spTgt spid="14"/>
                                        </p:tgtEl>
                                        <p:attrNameLst>
                                          <p:attrName>style.rotation</p:attrName>
                                        </p:attrNameLst>
                                      </p:cBhvr>
                                      <p:tavLst>
                                        <p:tav tm="0">
                                          <p:val>
                                            <p:fltVal val="360"/>
                                          </p:val>
                                        </p:tav>
                                        <p:tav tm="100000">
                                          <p:val>
                                            <p:fltVal val="0"/>
                                          </p:val>
                                        </p:tav>
                                      </p:tavLst>
                                    </p:anim>
                                    <p:animEffect transition="in" filter="fade">
                                      <p:cBhvr>
                                        <p:cTn id="152" dur="500"/>
                                        <p:tgtEl>
                                          <p:spTgt spid="14"/>
                                        </p:tgtEl>
                                      </p:cBhvr>
                                    </p:animEffect>
                                  </p:childTnLst>
                                </p:cTn>
                              </p:par>
                              <p:par>
                                <p:cTn id="153" presetID="49" presetClass="entr" presetSubtype="0" decel="100000" fill="hold" grpId="0" nodeType="withEffect">
                                  <p:stCondLst>
                                    <p:cond delay="0"/>
                                  </p:stCondLst>
                                  <p:childTnLst>
                                    <p:set>
                                      <p:cBhvr>
                                        <p:cTn id="154" dur="1" fill="hold">
                                          <p:stCondLst>
                                            <p:cond delay="0"/>
                                          </p:stCondLst>
                                        </p:cTn>
                                        <p:tgtEl>
                                          <p:spTgt spid="29"/>
                                        </p:tgtEl>
                                        <p:attrNameLst>
                                          <p:attrName>style.visibility</p:attrName>
                                        </p:attrNameLst>
                                      </p:cBhvr>
                                      <p:to>
                                        <p:strVal val="visible"/>
                                      </p:to>
                                    </p:set>
                                    <p:anim calcmode="lin" valueType="num">
                                      <p:cBhvr>
                                        <p:cTn id="155" dur="500" fill="hold"/>
                                        <p:tgtEl>
                                          <p:spTgt spid="29"/>
                                        </p:tgtEl>
                                        <p:attrNameLst>
                                          <p:attrName>ppt_w</p:attrName>
                                        </p:attrNameLst>
                                      </p:cBhvr>
                                      <p:tavLst>
                                        <p:tav tm="0">
                                          <p:val>
                                            <p:fltVal val="0"/>
                                          </p:val>
                                        </p:tav>
                                        <p:tav tm="100000">
                                          <p:val>
                                            <p:strVal val="#ppt_w"/>
                                          </p:val>
                                        </p:tav>
                                      </p:tavLst>
                                    </p:anim>
                                    <p:anim calcmode="lin" valueType="num">
                                      <p:cBhvr>
                                        <p:cTn id="156" dur="500" fill="hold"/>
                                        <p:tgtEl>
                                          <p:spTgt spid="29"/>
                                        </p:tgtEl>
                                        <p:attrNameLst>
                                          <p:attrName>ppt_h</p:attrName>
                                        </p:attrNameLst>
                                      </p:cBhvr>
                                      <p:tavLst>
                                        <p:tav tm="0">
                                          <p:val>
                                            <p:fltVal val="0"/>
                                          </p:val>
                                        </p:tav>
                                        <p:tav tm="100000">
                                          <p:val>
                                            <p:strVal val="#ppt_h"/>
                                          </p:val>
                                        </p:tav>
                                      </p:tavLst>
                                    </p:anim>
                                    <p:anim calcmode="lin" valueType="num">
                                      <p:cBhvr>
                                        <p:cTn id="157" dur="500" fill="hold"/>
                                        <p:tgtEl>
                                          <p:spTgt spid="29"/>
                                        </p:tgtEl>
                                        <p:attrNameLst>
                                          <p:attrName>style.rotation</p:attrName>
                                        </p:attrNameLst>
                                      </p:cBhvr>
                                      <p:tavLst>
                                        <p:tav tm="0">
                                          <p:val>
                                            <p:fltVal val="360"/>
                                          </p:val>
                                        </p:tav>
                                        <p:tav tm="100000">
                                          <p:val>
                                            <p:fltVal val="0"/>
                                          </p:val>
                                        </p:tav>
                                      </p:tavLst>
                                    </p:anim>
                                    <p:animEffect transition="in" filter="fade">
                                      <p:cBhvr>
                                        <p:cTn id="1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6" grpId="1" animBg="1"/>
      <p:bldP spid="17" grpId="0" bldLvl="0" animBg="1"/>
      <p:bldP spid="17" grpId="1" animBg="1"/>
      <p:bldP spid="18" grpId="0" animBg="1"/>
      <p:bldP spid="18" grpId="1" animBg="1"/>
      <p:bldP spid="19" grpId="0" animBg="1"/>
      <p:bldP spid="19" grpId="1" animBg="1"/>
      <p:bldP spid="20" grpId="0" animBg="1"/>
      <p:bldP spid="20" grpId="1" animBg="1"/>
      <p:bldP spid="22" grpId="0" animBg="1"/>
      <p:bldP spid="22" grpId="1" animBg="1"/>
      <p:bldP spid="27" grpId="0" animBg="1"/>
      <p:bldP spid="27" grpId="1" animBg="1"/>
      <p:bldP spid="28" grpId="0" animBg="1"/>
      <p:bldP spid="28" grpId="1" animBg="1"/>
      <p:bldP spid="23" grpId="0" animBg="1"/>
      <p:bldP spid="23" grpId="1" animBg="1"/>
      <p:bldP spid="24" grpId="0" bldLvl="0" animBg="1"/>
      <p:bldP spid="24" grpId="1" animBg="1"/>
      <p:bldP spid="29" grpId="0" bldLvl="0" animBg="1"/>
      <p:bldP spid="29" grpId="1" animBg="1"/>
    </p:bldLst>
  </p:timing>
</p:sld>
</file>

<file path=ppt/tags/tag1.xml><?xml version="1.0" encoding="utf-8"?>
<p:tagLst xmlns:p="http://schemas.openxmlformats.org/presentationml/2006/main">
  <p:tag name="KSO_WM_BEAUTIFY_FLAG" val="#wm#"/>
  <p:tag name="KSO_WM_TEMPLATE_CATEGORY" val="custom"/>
  <p:tag name="KSO_WM_TEMPLATE_INDEX" val="20205081"/>
</p:tagLst>
</file>

<file path=ppt/tags/tag10.xml><?xml version="1.0" encoding="utf-8"?>
<p:tagLst xmlns:p="http://schemas.openxmlformats.org/presentationml/2006/main">
  <p:tag name="KSO_WM_BEAUTIFY_FLAG" val=""/>
  <p:tag name="KSO_WM_DIAGRAM_VIRTUALLY_FRAME" val="{&quot;height&quot;:339.6,&quot;left&quot;:282.55,&quot;top&quot;:34.2,&quot;width&quot;:333.6}"/>
</p:tagLst>
</file>

<file path=ppt/tags/tag100.xml><?xml version="1.0" encoding="utf-8"?>
<p:tagLst xmlns:p="http://schemas.openxmlformats.org/presentationml/2006/main">
  <p:tag name="KSO_WM_BEAUTIFY_FLAG" val=""/>
  <p:tag name="KSO_WM_DIAGRAM_VIRTUALLY_FRAME" val="{&quot;height&quot;:339.6,&quot;left&quot;:282.55,&quot;top&quot;:34.2,&quot;width&quot;:333.6}"/>
</p:tagLst>
</file>

<file path=ppt/tags/tag101.xml><?xml version="1.0" encoding="utf-8"?>
<p:tagLst xmlns:p="http://schemas.openxmlformats.org/presentationml/2006/main">
  <p:tag name="KSO_WM_DIAGRAM_VIRTUALLY_FRAME" val="{&quot;height&quot;:339.6,&quot;left&quot;:282.55,&quot;top&quot;:34.2,&quot;width&quot;:333.6}"/>
</p:tagLst>
</file>

<file path=ppt/tags/tag102.xml><?xml version="1.0" encoding="utf-8"?>
<p:tagLst xmlns:p="http://schemas.openxmlformats.org/presentationml/2006/main">
  <p:tag name="KSO_WM_BEAUTIFY_FLAG" val=""/>
  <p:tag name="KSO_WM_DIAGRAM_VIRTUALLY_FRAME" val="{&quot;height&quot;:339.6,&quot;left&quot;:282.55,&quot;top&quot;:34.2,&quot;width&quot;:333.6}"/>
</p:tagLst>
</file>

<file path=ppt/tags/tag103.xml><?xml version="1.0" encoding="utf-8"?>
<p:tagLst xmlns:p="http://schemas.openxmlformats.org/presentationml/2006/main">
  <p:tag name="KSO_WM_BEAUTIFY_FLAG" val=""/>
  <p:tag name="KSO_WM_DIAGRAM_VIRTUALLY_FRAME" val="{&quot;height&quot;:339.6,&quot;left&quot;:282.55,&quot;top&quot;:34.2,&quot;width&quot;:333.6}"/>
</p:tagLst>
</file>

<file path=ppt/tags/tag104.xml><?xml version="1.0" encoding="utf-8"?>
<p:tagLst xmlns:p="http://schemas.openxmlformats.org/presentationml/2006/main">
  <p:tag name="KSO_WM_BEAUTIFY_FLAG" val=""/>
  <p:tag name="KSO_WM_DIAGRAM_VIRTUALLY_FRAME" val="{&quot;height&quot;:339.6,&quot;left&quot;:282.55,&quot;top&quot;:34.2,&quot;width&quot;:333.6}"/>
</p:tagLst>
</file>

<file path=ppt/tags/tag105.xml><?xml version="1.0" encoding="utf-8"?>
<p:tagLst xmlns:p="http://schemas.openxmlformats.org/presentationml/2006/main">
  <p:tag name="KSO_WM_DIAGRAM_VIRTUALLY_FRAME" val="{&quot;height&quot;:339.6,&quot;left&quot;:282.55,&quot;top&quot;:34.2,&quot;width&quot;:333.6}"/>
</p:tagLst>
</file>

<file path=ppt/tags/tag106.xml><?xml version="1.0" encoding="utf-8"?>
<p:tagLst xmlns:p="http://schemas.openxmlformats.org/presentationml/2006/main">
  <p:tag name="KSO_WM_BEAUTIFY_FLAG" val=""/>
  <p:tag name="KSO_WM_DIAGRAM_VIRTUALLY_FRAME" val="{&quot;height&quot;:339.6,&quot;left&quot;:282.55,&quot;top&quot;:34.2,&quot;width&quot;:333.6}"/>
</p:tagLst>
</file>

<file path=ppt/tags/tag107.xml><?xml version="1.0" encoding="utf-8"?>
<p:tagLst xmlns:p="http://schemas.openxmlformats.org/presentationml/2006/main">
  <p:tag name="KSO_WM_DIAGRAM_VIRTUALLY_FRAME" val="{&quot;height&quot;:339.6,&quot;left&quot;:282.55,&quot;top&quot;:34.2,&quot;width&quot;:333.6}"/>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DIAGRAM_VIRTUALLY_FRAME" val="{&quot;height&quot;:424.3,&quot;left&quot;:26.15,&quot;top&quot;:86.8,&quot;width&quot;:900.2}"/>
</p:tagLst>
</file>

<file path=ppt/tags/tag11.xml><?xml version="1.0" encoding="utf-8"?>
<p:tagLst xmlns:p="http://schemas.openxmlformats.org/presentationml/2006/main">
  <p:tag name="KSO_WM_DIAGRAM_VIRTUALLY_FRAME" val="{&quot;height&quot;:339.6,&quot;left&quot;:282.55,&quot;top&quot;:34.2,&quot;width&quot;:333.6}"/>
</p:tagLst>
</file>

<file path=ppt/tags/tag110.xml><?xml version="1.0" encoding="utf-8"?>
<p:tagLst xmlns:p="http://schemas.openxmlformats.org/presentationml/2006/main">
  <p:tag name="KSO_WM_DIAGRAM_VIRTUALLY_FRAME" val="{&quot;height&quot;:424.3,&quot;left&quot;:26.15,&quot;top&quot;:86.8,&quot;width&quot;:900.2}"/>
</p:tagLst>
</file>

<file path=ppt/tags/tag111.xml><?xml version="1.0" encoding="utf-8"?>
<p:tagLst xmlns:p="http://schemas.openxmlformats.org/presentationml/2006/main">
  <p:tag name="KSO_WM_DIAGRAM_VIRTUALLY_FRAME" val="{&quot;height&quot;:424.3,&quot;left&quot;:26.15,&quot;top&quot;:86.8,&quot;width&quot;:900.2}"/>
</p:tagLst>
</file>

<file path=ppt/tags/tag112.xml><?xml version="1.0" encoding="utf-8"?>
<p:tagLst xmlns:p="http://schemas.openxmlformats.org/presentationml/2006/main">
  <p:tag name="KSO_WM_DIAGRAM_VIRTUALLY_FRAME" val="{&quot;height&quot;:424.3,&quot;left&quot;:26.15,&quot;top&quot;:86.8,&quot;width&quot;:900.2}"/>
</p:tagLst>
</file>

<file path=ppt/tags/tag113.xml><?xml version="1.0" encoding="utf-8"?>
<p:tagLst xmlns:p="http://schemas.openxmlformats.org/presentationml/2006/main">
  <p:tag name="KSO_WM_DIAGRAM_VIRTUALLY_FRAME" val="{&quot;height&quot;:424.3,&quot;left&quot;:26.15,&quot;top&quot;:86.8,&quot;width&quot;:900.2}"/>
</p:tagLst>
</file>

<file path=ppt/tags/tag114.xml><?xml version="1.0" encoding="utf-8"?>
<p:tagLst xmlns:p="http://schemas.openxmlformats.org/presentationml/2006/main">
  <p:tag name="KSO_WM_DIAGRAM_VIRTUALLY_FRAME" val="{&quot;height&quot;:424.3,&quot;left&quot;:26.15,&quot;top&quot;:86.8,&quot;width&quot;:900.2}"/>
</p:tagLst>
</file>

<file path=ppt/tags/tag115.xml><?xml version="1.0" encoding="utf-8"?>
<p:tagLst xmlns:p="http://schemas.openxmlformats.org/presentationml/2006/main">
  <p:tag name="KSO_WM_DIAGRAM_VIRTUALLY_FRAME" val="{&quot;height&quot;:424.3,&quot;left&quot;:26.15,&quot;top&quot;:86.8,&quot;width&quot;:900.2}"/>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DIAGRAM_VIRTUALLY_FRAME" val="{&quot;height&quot;:339.6,&quot;left&quot;:282.55,&quot;top&quot;:34.2,&quot;width&quot;:333.6}"/>
</p:tagLst>
</file>

<file path=ppt/tags/tag118.xml><?xml version="1.0" encoding="utf-8"?>
<p:tagLst xmlns:p="http://schemas.openxmlformats.org/presentationml/2006/main">
  <p:tag name="KSO_WM_BEAUTIFY_FLAG" val=""/>
  <p:tag name="KSO_WM_DIAGRAM_VIRTUALLY_FRAME" val="{&quot;height&quot;:339.6,&quot;left&quot;:282.55,&quot;top&quot;:34.2,&quot;width&quot;:333.6}"/>
</p:tagLst>
</file>

<file path=ppt/tags/tag119.xml><?xml version="1.0" encoding="utf-8"?>
<p:tagLst xmlns:p="http://schemas.openxmlformats.org/presentationml/2006/main">
  <p:tag name="KSO_WM_BEAUTIFY_FLAG" val=""/>
  <p:tag name="KSO_WM_DIAGRAM_VIRTUALLY_FRAME" val="{&quot;height&quot;:339.6,&quot;left&quot;:282.55,&quot;top&quot;:34.2,&quot;width&quot;:333.6}"/>
</p:tagLst>
</file>

<file path=ppt/tags/tag12.xml><?xml version="1.0" encoding="utf-8"?>
<p:tagLst xmlns:p="http://schemas.openxmlformats.org/presentationml/2006/main">
  <p:tag name="KSO_WM_BEAUTIFY_FLAG" val=""/>
  <p:tag name="KSO_WM_DIAGRAM_VIRTUALLY_FRAME" val="{&quot;height&quot;:339.6,&quot;left&quot;:282.55,&quot;top&quot;:34.2,&quot;width&quot;:333.6}"/>
</p:tagLst>
</file>

<file path=ppt/tags/tag120.xml><?xml version="1.0" encoding="utf-8"?>
<p:tagLst xmlns:p="http://schemas.openxmlformats.org/presentationml/2006/main">
  <p:tag name="KSO_WM_BEAUTIFY_FLAG" val=""/>
  <p:tag name="KSO_WM_DIAGRAM_VIRTUALLY_FRAME" val="{&quot;height&quot;:339.6,&quot;left&quot;:282.55,&quot;top&quot;:34.2,&quot;width&quot;:333.6}"/>
</p:tagLst>
</file>

<file path=ppt/tags/tag121.xml><?xml version="1.0" encoding="utf-8"?>
<p:tagLst xmlns:p="http://schemas.openxmlformats.org/presentationml/2006/main">
  <p:tag name="KSO_WM_DIAGRAM_VIRTUALLY_FRAME" val="{&quot;height&quot;:339.6,&quot;left&quot;:282.55,&quot;top&quot;:34.2,&quot;width&quot;:333.6}"/>
</p:tagLst>
</file>

<file path=ppt/tags/tag122.xml><?xml version="1.0" encoding="utf-8"?>
<p:tagLst xmlns:p="http://schemas.openxmlformats.org/presentationml/2006/main">
  <p:tag name="KSO_WM_BEAUTIFY_FLAG" val=""/>
  <p:tag name="KSO_WM_DIAGRAM_VIRTUALLY_FRAME" val="{&quot;height&quot;:339.6,&quot;left&quot;:282.55,&quot;top&quot;:34.2,&quot;width&quot;:333.6}"/>
</p:tagLst>
</file>

<file path=ppt/tags/tag123.xml><?xml version="1.0" encoding="utf-8"?>
<p:tagLst xmlns:p="http://schemas.openxmlformats.org/presentationml/2006/main">
  <p:tag name="KSO_WM_BEAUTIFY_FLAG" val=""/>
  <p:tag name="KSO_WM_DIAGRAM_VIRTUALLY_FRAME" val="{&quot;height&quot;:339.6,&quot;left&quot;:282.55,&quot;top&quot;:34.2,&quot;width&quot;:333.6}"/>
</p:tagLst>
</file>

<file path=ppt/tags/tag124.xml><?xml version="1.0" encoding="utf-8"?>
<p:tagLst xmlns:p="http://schemas.openxmlformats.org/presentationml/2006/main">
  <p:tag name="KSO_WM_BEAUTIFY_FLAG" val=""/>
  <p:tag name="KSO_WM_DIAGRAM_VIRTUALLY_FRAME" val="{&quot;height&quot;:339.6,&quot;left&quot;:282.55,&quot;top&quot;:34.2,&quot;width&quot;:333.6}"/>
</p:tagLst>
</file>

<file path=ppt/tags/tag125.xml><?xml version="1.0" encoding="utf-8"?>
<p:tagLst xmlns:p="http://schemas.openxmlformats.org/presentationml/2006/main">
  <p:tag name="KSO_WM_DIAGRAM_VIRTUALLY_FRAME" val="{&quot;height&quot;:339.6,&quot;left&quot;:282.55,&quot;top&quot;:34.2,&quot;width&quot;:333.6}"/>
</p:tagLst>
</file>

<file path=ppt/tags/tag126.xml><?xml version="1.0" encoding="utf-8"?>
<p:tagLst xmlns:p="http://schemas.openxmlformats.org/presentationml/2006/main">
  <p:tag name="KSO_WM_BEAUTIFY_FLAG" val=""/>
  <p:tag name="KSO_WM_DIAGRAM_VIRTUALLY_FRAME" val="{&quot;height&quot;:339.6,&quot;left&quot;:282.55,&quot;top&quot;:34.2,&quot;width&quot;:333.6}"/>
</p:tagLst>
</file>

<file path=ppt/tags/tag127.xml><?xml version="1.0" encoding="utf-8"?>
<p:tagLst xmlns:p="http://schemas.openxmlformats.org/presentationml/2006/main">
  <p:tag name="KSO_WM_DIAGRAM_VIRTUALLY_FRAME" val="{&quot;height&quot;:339.6,&quot;left&quot;:282.55,&quot;top&quot;:34.2,&quot;width&quot;:333.6}"/>
</p:tagLst>
</file>

<file path=ppt/tags/tag128.xml><?xml version="1.0" encoding="utf-8"?>
<p:tagLst xmlns:p="http://schemas.openxmlformats.org/presentationml/2006/main">
  <p:tag name="KSO_WM_BEAUTIFY_FLAG" val="#wm#"/>
  <p:tag name="KSO_WM_TEMPLATE_CATEGORY" val="custom"/>
  <p:tag name="KSO_WM_TEMPLATE_INDEX" val="20205081"/>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BEAUTIFY_FLAG" val=""/>
  <p:tag name="KSO_WM_DIAGRAM_VIRTUALLY_FRAME" val="{&quot;height&quot;:339.6,&quot;left&quot;:282.55,&quot;top&quot;:34.2,&quot;width&quot;:333.6}"/>
</p:tagLst>
</file>

<file path=ppt/tags/tag130.xml><?xml version="1.0" encoding="utf-8"?>
<p:tagLst xmlns:p="http://schemas.openxmlformats.org/presentationml/2006/main">
  <p:tag name="KSO_WM_DIAGRAM_VIRTUALLY_FRAME" val="{&quot;height&quot;:339.6,&quot;left&quot;:282.55,&quot;top&quot;:34.2,&quot;width&quot;:333.6}"/>
</p:tagLst>
</file>

<file path=ppt/tags/tag131.xml><?xml version="1.0" encoding="utf-8"?>
<p:tagLst xmlns:p="http://schemas.openxmlformats.org/presentationml/2006/main">
  <p:tag name="KSO_WM_BEAUTIFY_FLAG" val=""/>
  <p:tag name="KSO_WM_DIAGRAM_VIRTUALLY_FRAME" val="{&quot;height&quot;:339.6,&quot;left&quot;:282.55,&quot;top&quot;:34.2,&quot;width&quot;:333.6}"/>
</p:tagLst>
</file>

<file path=ppt/tags/tag132.xml><?xml version="1.0" encoding="utf-8"?>
<p:tagLst xmlns:p="http://schemas.openxmlformats.org/presentationml/2006/main">
  <p:tag name="KSO_WM_BEAUTIFY_FLAG" val=""/>
  <p:tag name="KSO_WM_DIAGRAM_VIRTUALLY_FRAME" val="{&quot;height&quot;:339.6,&quot;left&quot;:282.55,&quot;top&quot;:34.2,&quot;width&quot;:333.6}"/>
</p:tagLst>
</file>

<file path=ppt/tags/tag133.xml><?xml version="1.0" encoding="utf-8"?>
<p:tagLst xmlns:p="http://schemas.openxmlformats.org/presentationml/2006/main">
  <p:tag name="KSO_WM_BEAUTIFY_FLAG" val=""/>
  <p:tag name="KSO_WM_DIAGRAM_VIRTUALLY_FRAME" val="{&quot;height&quot;:339.6,&quot;left&quot;:282.55,&quot;top&quot;:34.2,&quot;width&quot;:333.6}"/>
</p:tagLst>
</file>

<file path=ppt/tags/tag134.xml><?xml version="1.0" encoding="utf-8"?>
<p:tagLst xmlns:p="http://schemas.openxmlformats.org/presentationml/2006/main">
  <p:tag name="KSO_WM_DIAGRAM_VIRTUALLY_FRAME" val="{&quot;height&quot;:339.6,&quot;left&quot;:282.55,&quot;top&quot;:34.2,&quot;width&quot;:333.6}"/>
</p:tagLst>
</file>

<file path=ppt/tags/tag135.xml><?xml version="1.0" encoding="utf-8"?>
<p:tagLst xmlns:p="http://schemas.openxmlformats.org/presentationml/2006/main">
  <p:tag name="KSO_WM_BEAUTIFY_FLAG" val=""/>
  <p:tag name="KSO_WM_DIAGRAM_VIRTUALLY_FRAME" val="{&quot;height&quot;:339.6,&quot;left&quot;:282.55,&quot;top&quot;:34.2,&quot;width&quot;:333.6}"/>
</p:tagLst>
</file>

<file path=ppt/tags/tag136.xml><?xml version="1.0" encoding="utf-8"?>
<p:tagLst xmlns:p="http://schemas.openxmlformats.org/presentationml/2006/main">
  <p:tag name="KSO_WM_BEAUTIFY_FLAG" val=""/>
  <p:tag name="KSO_WM_DIAGRAM_VIRTUALLY_FRAME" val="{&quot;height&quot;:339.6,&quot;left&quot;:282.55,&quot;top&quot;:34.2,&quot;width&quot;:333.6}"/>
</p:tagLst>
</file>

<file path=ppt/tags/tag137.xml><?xml version="1.0" encoding="utf-8"?>
<p:tagLst xmlns:p="http://schemas.openxmlformats.org/presentationml/2006/main">
  <p:tag name="KSO_WM_BEAUTIFY_FLAG" val=""/>
  <p:tag name="KSO_WM_DIAGRAM_VIRTUALLY_FRAME" val="{&quot;height&quot;:339.6,&quot;left&quot;:282.55,&quot;top&quot;:34.2,&quot;width&quot;:333.6}"/>
</p:tagLst>
</file>

<file path=ppt/tags/tag138.xml><?xml version="1.0" encoding="utf-8"?>
<p:tagLst xmlns:p="http://schemas.openxmlformats.org/presentationml/2006/main">
  <p:tag name="KSO_WM_DIAGRAM_VIRTUALLY_FRAME" val="{&quot;height&quot;:339.6,&quot;left&quot;:282.55,&quot;top&quot;:34.2,&quot;width&quot;:333.6}"/>
</p:tagLst>
</file>

<file path=ppt/tags/tag139.xml><?xml version="1.0" encoding="utf-8"?>
<p:tagLst xmlns:p="http://schemas.openxmlformats.org/presentationml/2006/main">
  <p:tag name="KSO_WM_BEAUTIFY_FLAG" val=""/>
  <p:tag name="KSO_WM_DIAGRAM_VIRTUALLY_FRAME" val="{&quot;height&quot;:339.6,&quot;left&quot;:282.55,&quot;top&quot;:34.2,&quot;width&quot;:333.6}"/>
</p:tagLst>
</file>

<file path=ppt/tags/tag14.xml><?xml version="1.0" encoding="utf-8"?>
<p:tagLst xmlns:p="http://schemas.openxmlformats.org/presentationml/2006/main">
  <p:tag name="KSO_WM_BEAUTIFY_FLAG" val=""/>
  <p:tag name="KSO_WM_DIAGRAM_VIRTUALLY_FRAME" val="{&quot;height&quot;:339.6,&quot;left&quot;:282.55,&quot;top&quot;:34.2,&quot;width&quot;:333.6}"/>
</p:tagLst>
</file>

<file path=ppt/tags/tag140.xml><?xml version="1.0" encoding="utf-8"?>
<p:tagLst xmlns:p="http://schemas.openxmlformats.org/presentationml/2006/main">
  <p:tag name="KSO_WM_DIAGRAM_VIRTUALLY_FRAME" val="{&quot;height&quot;:339.6,&quot;left&quot;:282.55,&quot;top&quot;:34.2,&quot;width&quot;:333.6}"/>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DIAGRAM_VIRTUALLY_FRAME" val="{&quot;height&quot;:424.3,&quot;left&quot;:26.15,&quot;top&quot;:86.8,&quot;width&quot;:900.2}"/>
</p:tagLst>
</file>

<file path=ppt/tags/tag143.xml><?xml version="1.0" encoding="utf-8"?>
<p:tagLst xmlns:p="http://schemas.openxmlformats.org/presentationml/2006/main">
  <p:tag name="KSO_WM_DIAGRAM_VIRTUALLY_FRAME" val="{&quot;height&quot;:424.3,&quot;left&quot;:26.15,&quot;top&quot;:86.8,&quot;width&quot;:900.2}"/>
</p:tagLst>
</file>

<file path=ppt/tags/tag144.xml><?xml version="1.0" encoding="utf-8"?>
<p:tagLst xmlns:p="http://schemas.openxmlformats.org/presentationml/2006/main">
  <p:tag name="KSO_WM_DIAGRAM_VIRTUALLY_FRAME" val="{&quot;height&quot;:424.3,&quot;left&quot;:26.15,&quot;top&quot;:86.8,&quot;width&quot;:900.2}"/>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DIAGRAM_VIRTUALLY_FRAME" val="{&quot;height&quot;:339.6,&quot;left&quot;:282.55,&quot;top&quot;:34.2,&quot;width&quot;:333.6}"/>
</p:tagLst>
</file>

<file path=ppt/tags/tag147.xml><?xml version="1.0" encoding="utf-8"?>
<p:tagLst xmlns:p="http://schemas.openxmlformats.org/presentationml/2006/main">
  <p:tag name="KSO_WM_BEAUTIFY_FLAG" val=""/>
  <p:tag name="KSO_WM_DIAGRAM_VIRTUALLY_FRAME" val="{&quot;height&quot;:339.6,&quot;left&quot;:282.55,&quot;top&quot;:34.2,&quot;width&quot;:333.6}"/>
</p:tagLst>
</file>

<file path=ppt/tags/tag148.xml><?xml version="1.0" encoding="utf-8"?>
<p:tagLst xmlns:p="http://schemas.openxmlformats.org/presentationml/2006/main">
  <p:tag name="KSO_WM_BEAUTIFY_FLAG" val=""/>
  <p:tag name="KSO_WM_DIAGRAM_VIRTUALLY_FRAME" val="{&quot;height&quot;:339.6,&quot;left&quot;:282.55,&quot;top&quot;:34.2,&quot;width&quot;:333.6}"/>
</p:tagLst>
</file>

<file path=ppt/tags/tag149.xml><?xml version="1.0" encoding="utf-8"?>
<p:tagLst xmlns:p="http://schemas.openxmlformats.org/presentationml/2006/main">
  <p:tag name="KSO_WM_BEAUTIFY_FLAG" val=""/>
  <p:tag name="KSO_WM_DIAGRAM_VIRTUALLY_FRAME" val="{&quot;height&quot;:339.6,&quot;left&quot;:282.55,&quot;top&quot;:34.2,&quot;width&quot;:333.6}"/>
</p:tagLst>
</file>

<file path=ppt/tags/tag15.xml><?xml version="1.0" encoding="utf-8"?>
<p:tagLst xmlns:p="http://schemas.openxmlformats.org/presentationml/2006/main">
  <p:tag name="KSO_WM_DIAGRAM_VIRTUALLY_FRAME" val="{&quot;height&quot;:339.6,&quot;left&quot;:282.55,&quot;top&quot;:34.2,&quot;width&quot;:333.6}"/>
</p:tagLst>
</file>

<file path=ppt/tags/tag150.xml><?xml version="1.0" encoding="utf-8"?>
<p:tagLst xmlns:p="http://schemas.openxmlformats.org/presentationml/2006/main">
  <p:tag name="KSO_WM_DIAGRAM_VIRTUALLY_FRAME" val="{&quot;height&quot;:339.6,&quot;left&quot;:282.55,&quot;top&quot;:34.2,&quot;width&quot;:333.6}"/>
</p:tagLst>
</file>

<file path=ppt/tags/tag151.xml><?xml version="1.0" encoding="utf-8"?>
<p:tagLst xmlns:p="http://schemas.openxmlformats.org/presentationml/2006/main">
  <p:tag name="KSO_WM_BEAUTIFY_FLAG" val=""/>
  <p:tag name="KSO_WM_DIAGRAM_VIRTUALLY_FRAME" val="{&quot;height&quot;:339.6,&quot;left&quot;:282.55,&quot;top&quot;:34.2,&quot;width&quot;:333.6}"/>
</p:tagLst>
</file>

<file path=ppt/tags/tag152.xml><?xml version="1.0" encoding="utf-8"?>
<p:tagLst xmlns:p="http://schemas.openxmlformats.org/presentationml/2006/main">
  <p:tag name="KSO_WM_BEAUTIFY_FLAG" val=""/>
  <p:tag name="KSO_WM_DIAGRAM_VIRTUALLY_FRAME" val="{&quot;height&quot;:339.6,&quot;left&quot;:282.55,&quot;top&quot;:34.2,&quot;width&quot;:333.6}"/>
</p:tagLst>
</file>

<file path=ppt/tags/tag153.xml><?xml version="1.0" encoding="utf-8"?>
<p:tagLst xmlns:p="http://schemas.openxmlformats.org/presentationml/2006/main">
  <p:tag name="KSO_WM_BEAUTIFY_FLAG" val=""/>
  <p:tag name="KSO_WM_DIAGRAM_VIRTUALLY_FRAME" val="{&quot;height&quot;:339.6,&quot;left&quot;:282.55,&quot;top&quot;:34.2,&quot;width&quot;:333.6}"/>
</p:tagLst>
</file>

<file path=ppt/tags/tag154.xml><?xml version="1.0" encoding="utf-8"?>
<p:tagLst xmlns:p="http://schemas.openxmlformats.org/presentationml/2006/main">
  <p:tag name="KSO_WM_DIAGRAM_VIRTUALLY_FRAME" val="{&quot;height&quot;:339.6,&quot;left&quot;:282.55,&quot;top&quot;:34.2,&quot;width&quot;:333.6}"/>
</p:tagLst>
</file>

<file path=ppt/tags/tag155.xml><?xml version="1.0" encoding="utf-8"?>
<p:tagLst xmlns:p="http://schemas.openxmlformats.org/presentationml/2006/main">
  <p:tag name="KSO_WM_BEAUTIFY_FLAG" val=""/>
  <p:tag name="KSO_WM_DIAGRAM_VIRTUALLY_FRAME" val="{&quot;height&quot;:339.6,&quot;left&quot;:282.55,&quot;top&quot;:34.2,&quot;width&quot;:333.6}"/>
</p:tagLst>
</file>

<file path=ppt/tags/tag156.xml><?xml version="1.0" encoding="utf-8"?>
<p:tagLst xmlns:p="http://schemas.openxmlformats.org/presentationml/2006/main">
  <p:tag name="KSO_WM_DIAGRAM_VIRTUALLY_FRAME" val="{&quot;height&quot;:339.6,&quot;left&quot;:282.55,&quot;top&quot;:34.2,&quot;width&quot;:333.6}"/>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M_DIAGRAM_VIRTUALLY_FRAME" val="{&quot;height&quot;:339.6,&quot;left&quot;:282.55,&quot;top&quot;:34.2,&quot;width&quot;:333.6}"/>
</p:tagLst>
</file>

<file path=ppt/tags/tag16.xml><?xml version="1.0" encoding="utf-8"?>
<p:tagLst xmlns:p="http://schemas.openxmlformats.org/presentationml/2006/main">
  <p:tag name="KSO_WM_BEAUTIFY_FLAG" val=""/>
  <p:tag name="KSO_WM_DIAGRAM_VIRTUALLY_FRAME" val="{&quot;height&quot;:339.6,&quot;left&quot;:282.55,&quot;top&quot;:34.2,&quot;width&quot;:333.6}"/>
</p:tagLst>
</file>

<file path=ppt/tags/tag160.xml><?xml version="1.0" encoding="utf-8"?>
<p:tagLst xmlns:p="http://schemas.openxmlformats.org/presentationml/2006/main">
  <p:tag name="KSO_WM_BEAUTIFY_FLAG" val=""/>
  <p:tag name="KSO_WM_DIAGRAM_VIRTUALLY_FRAME" val="{&quot;height&quot;:339.6,&quot;left&quot;:282.55,&quot;top&quot;:34.2,&quot;width&quot;:333.6}"/>
</p:tagLst>
</file>

<file path=ppt/tags/tag161.xml><?xml version="1.0" encoding="utf-8"?>
<p:tagLst xmlns:p="http://schemas.openxmlformats.org/presentationml/2006/main">
  <p:tag name="KSO_WM_BEAUTIFY_FLAG" val=""/>
  <p:tag name="KSO_WM_DIAGRAM_VIRTUALLY_FRAME" val="{&quot;height&quot;:339.6,&quot;left&quot;:282.55,&quot;top&quot;:34.2,&quot;width&quot;:333.6}"/>
</p:tagLst>
</file>

<file path=ppt/tags/tag162.xml><?xml version="1.0" encoding="utf-8"?>
<p:tagLst xmlns:p="http://schemas.openxmlformats.org/presentationml/2006/main">
  <p:tag name="KSO_WM_BEAUTIFY_FLAG" val=""/>
  <p:tag name="KSO_WM_DIAGRAM_VIRTUALLY_FRAME" val="{&quot;height&quot;:339.6,&quot;left&quot;:282.55,&quot;top&quot;:34.2,&quot;width&quot;:333.6}"/>
</p:tagLst>
</file>

<file path=ppt/tags/tag163.xml><?xml version="1.0" encoding="utf-8"?>
<p:tagLst xmlns:p="http://schemas.openxmlformats.org/presentationml/2006/main">
  <p:tag name="KSO_WM_DIAGRAM_VIRTUALLY_FRAME" val="{&quot;height&quot;:339.6,&quot;left&quot;:282.55,&quot;top&quot;:34.2,&quot;width&quot;:333.6}"/>
</p:tagLst>
</file>

<file path=ppt/tags/tag164.xml><?xml version="1.0" encoding="utf-8"?>
<p:tagLst xmlns:p="http://schemas.openxmlformats.org/presentationml/2006/main">
  <p:tag name="KSO_WM_BEAUTIFY_FLAG" val=""/>
  <p:tag name="KSO_WM_DIAGRAM_VIRTUALLY_FRAME" val="{&quot;height&quot;:339.6,&quot;left&quot;:282.55,&quot;top&quot;:34.2,&quot;width&quot;:333.6}"/>
</p:tagLst>
</file>

<file path=ppt/tags/tag165.xml><?xml version="1.0" encoding="utf-8"?>
<p:tagLst xmlns:p="http://schemas.openxmlformats.org/presentationml/2006/main">
  <p:tag name="KSO_WM_BEAUTIFY_FLAG" val=""/>
  <p:tag name="KSO_WM_DIAGRAM_VIRTUALLY_FRAME" val="{&quot;height&quot;:339.6,&quot;left&quot;:282.55,&quot;top&quot;:34.2,&quot;width&quot;:333.6}"/>
</p:tagLst>
</file>

<file path=ppt/tags/tag166.xml><?xml version="1.0" encoding="utf-8"?>
<p:tagLst xmlns:p="http://schemas.openxmlformats.org/presentationml/2006/main">
  <p:tag name="KSO_WM_BEAUTIFY_FLAG" val=""/>
  <p:tag name="KSO_WM_DIAGRAM_VIRTUALLY_FRAME" val="{&quot;height&quot;:339.6,&quot;left&quot;:282.55,&quot;top&quot;:34.2,&quot;width&quot;:333.6}"/>
</p:tagLst>
</file>

<file path=ppt/tags/tag167.xml><?xml version="1.0" encoding="utf-8"?>
<p:tagLst xmlns:p="http://schemas.openxmlformats.org/presentationml/2006/main">
  <p:tag name="KSO_WM_DIAGRAM_VIRTUALLY_FRAME" val="{&quot;height&quot;:339.6,&quot;left&quot;:282.55,&quot;top&quot;:34.2,&quot;width&quot;:333.6}"/>
</p:tagLst>
</file>

<file path=ppt/tags/tag168.xml><?xml version="1.0" encoding="utf-8"?>
<p:tagLst xmlns:p="http://schemas.openxmlformats.org/presentationml/2006/main">
  <p:tag name="KSO_WM_BEAUTIFY_FLAG" val=""/>
  <p:tag name="KSO_WM_DIAGRAM_VIRTUALLY_FRAME" val="{&quot;height&quot;:339.6,&quot;left&quot;:282.55,&quot;top&quot;:34.2,&quot;width&quot;:333.6}"/>
</p:tagLst>
</file>

<file path=ppt/tags/tag169.xml><?xml version="1.0" encoding="utf-8"?>
<p:tagLst xmlns:p="http://schemas.openxmlformats.org/presentationml/2006/main">
  <p:tag name="KSO_WM_DIAGRAM_VIRTUALLY_FRAME" val="{&quot;height&quot;:339.6,&quot;left&quot;:282.55,&quot;top&quot;:34.2,&quot;width&quot;:333.6}"/>
</p:tagLst>
</file>

<file path=ppt/tags/tag17.xml><?xml version="1.0" encoding="utf-8"?>
<p:tagLst xmlns:p="http://schemas.openxmlformats.org/presentationml/2006/main">
  <p:tag name="KSO_WM_BEAUTIFY_FLAG" val=""/>
  <p:tag name="KSO_WM_DIAGRAM_VIRTUALLY_FRAME" val="{&quot;height&quot;:339.6,&quot;left&quot;:282.55,&quot;top&quot;:34.2,&quot;width&quot;:333.6}"/>
</p:tagLst>
</file>

<file path=ppt/tags/tag170.xml><?xml version="1.0" encoding="utf-8"?>
<p:tagLst xmlns:p="http://schemas.openxmlformats.org/presentationml/2006/main">
  <p:tag name="KSO_WM_BEAUTIFY_FLAG" val="#wm#"/>
  <p:tag name="KSO_WM_TEMPLATE_CATEGORY" val="custom"/>
  <p:tag name="KSO_WM_TEMPLATE_INDEX" val="20205081"/>
</p:tagLst>
</file>

<file path=ppt/tags/tag171.xml><?xml version="1.0" encoding="utf-8"?>
<p:tagLst xmlns:p="http://schemas.openxmlformats.org/presentationml/2006/main">
  <p:tag name="KSO_WM_DIAGRAM_VIRTUALLY_FRAME" val="{&quot;height&quot;:424.3,&quot;left&quot;:26.15,&quot;top&quot;:86.8,&quot;width&quot;:900.2}"/>
</p:tagLst>
</file>

<file path=ppt/tags/tag172.xml><?xml version="1.0" encoding="utf-8"?>
<p:tagLst xmlns:p="http://schemas.openxmlformats.org/presentationml/2006/main">
  <p:tag name="KSO_WM_DIAGRAM_VIRTUALLY_FRAME" val="{&quot;height&quot;:424.3,&quot;left&quot;:26.15,&quot;top&quot;:86.8,&quot;width&quot;:900.2}"/>
</p:tagLst>
</file>

<file path=ppt/tags/tag173.xml><?xml version="1.0" encoding="utf-8"?>
<p:tagLst xmlns:p="http://schemas.openxmlformats.org/presentationml/2006/main">
  <p:tag name="KSO_WM_DIAGRAM_VIRTUALLY_FRAME" val="{&quot;height&quot;:424.3,&quot;left&quot;:26.15,&quot;top&quot;:86.8,&quot;width&quot;:900.2}"/>
</p:tagLst>
</file>

<file path=ppt/tags/tag174.xml><?xml version="1.0" encoding="utf-8"?>
<p:tagLst xmlns:p="http://schemas.openxmlformats.org/presentationml/2006/main">
  <p:tag name="KSO_WM_BEAUTIFY_FLAG" val="#wm#"/>
  <p:tag name="KSO_WM_TEMPLATE_CATEGORY" val="custom"/>
  <p:tag name="KSO_WM_TEMPLATE_INDEX" val="20205081"/>
</p:tagLst>
</file>

<file path=ppt/tags/tag175.xml><?xml version="1.0" encoding="utf-8"?>
<p:tagLst xmlns:p="http://schemas.openxmlformats.org/presentationml/2006/main">
  <p:tag name="KSO_WM_DIAGRAM_VIRTUALLY_FRAME" val="{&quot;height&quot;:339.6,&quot;left&quot;:282.55,&quot;top&quot;:34.2,&quot;width&quot;:333.6}"/>
</p:tagLst>
</file>

<file path=ppt/tags/tag176.xml><?xml version="1.0" encoding="utf-8"?>
<p:tagLst xmlns:p="http://schemas.openxmlformats.org/presentationml/2006/main">
  <p:tag name="KSO_WM_BEAUTIFY_FLAG" val=""/>
  <p:tag name="KSO_WM_DIAGRAM_VIRTUALLY_FRAME" val="{&quot;height&quot;:339.6,&quot;left&quot;:282.55,&quot;top&quot;:34.2,&quot;width&quot;:333.6}"/>
</p:tagLst>
</file>

<file path=ppt/tags/tag177.xml><?xml version="1.0" encoding="utf-8"?>
<p:tagLst xmlns:p="http://schemas.openxmlformats.org/presentationml/2006/main">
  <p:tag name="KSO_WM_BEAUTIFY_FLAG" val=""/>
  <p:tag name="KSO_WM_DIAGRAM_VIRTUALLY_FRAME" val="{&quot;height&quot;:339.6,&quot;left&quot;:282.55,&quot;top&quot;:34.2,&quot;width&quot;:333.6}"/>
</p:tagLst>
</file>

<file path=ppt/tags/tag178.xml><?xml version="1.0" encoding="utf-8"?>
<p:tagLst xmlns:p="http://schemas.openxmlformats.org/presentationml/2006/main">
  <p:tag name="KSO_WM_BEAUTIFY_FLAG" val=""/>
  <p:tag name="KSO_WM_DIAGRAM_VIRTUALLY_FRAME" val="{&quot;height&quot;:339.6,&quot;left&quot;:282.55,&quot;top&quot;:34.2,&quot;width&quot;:333.6}"/>
</p:tagLst>
</file>

<file path=ppt/tags/tag179.xml><?xml version="1.0" encoding="utf-8"?>
<p:tagLst xmlns:p="http://schemas.openxmlformats.org/presentationml/2006/main">
  <p:tag name="KSO_WM_DIAGRAM_VIRTUALLY_FRAME" val="{&quot;height&quot;:339.6,&quot;left&quot;:282.55,&quot;top&quot;:34.2,&quot;width&quot;:333.6}"/>
</p:tagLst>
</file>

<file path=ppt/tags/tag18.xml><?xml version="1.0" encoding="utf-8"?>
<p:tagLst xmlns:p="http://schemas.openxmlformats.org/presentationml/2006/main">
  <p:tag name="KSO_WM_BEAUTIFY_FLAG" val=""/>
  <p:tag name="KSO_WM_DIAGRAM_VIRTUALLY_FRAME" val="{&quot;height&quot;:339.6,&quot;left&quot;:282.55,&quot;top&quot;:34.2,&quot;width&quot;:333.6}"/>
</p:tagLst>
</file>

<file path=ppt/tags/tag180.xml><?xml version="1.0" encoding="utf-8"?>
<p:tagLst xmlns:p="http://schemas.openxmlformats.org/presentationml/2006/main">
  <p:tag name="KSO_WM_BEAUTIFY_FLAG" val=""/>
  <p:tag name="KSO_WM_DIAGRAM_VIRTUALLY_FRAME" val="{&quot;height&quot;:339.6,&quot;left&quot;:282.55,&quot;top&quot;:34.2,&quot;width&quot;:333.6}"/>
</p:tagLst>
</file>

<file path=ppt/tags/tag181.xml><?xml version="1.0" encoding="utf-8"?>
<p:tagLst xmlns:p="http://schemas.openxmlformats.org/presentationml/2006/main">
  <p:tag name="KSO_WM_BEAUTIFY_FLAG" val=""/>
  <p:tag name="KSO_WM_DIAGRAM_VIRTUALLY_FRAME" val="{&quot;height&quot;:339.6,&quot;left&quot;:282.55,&quot;top&quot;:34.2,&quot;width&quot;:333.6}"/>
</p:tagLst>
</file>

<file path=ppt/tags/tag182.xml><?xml version="1.0" encoding="utf-8"?>
<p:tagLst xmlns:p="http://schemas.openxmlformats.org/presentationml/2006/main">
  <p:tag name="KSO_WM_BEAUTIFY_FLAG" val=""/>
  <p:tag name="KSO_WM_DIAGRAM_VIRTUALLY_FRAME" val="{&quot;height&quot;:339.6,&quot;left&quot;:282.55,&quot;top&quot;:34.2,&quot;width&quot;:333.6}"/>
</p:tagLst>
</file>

<file path=ppt/tags/tag183.xml><?xml version="1.0" encoding="utf-8"?>
<p:tagLst xmlns:p="http://schemas.openxmlformats.org/presentationml/2006/main">
  <p:tag name="KSO_WM_DIAGRAM_VIRTUALLY_FRAME" val="{&quot;height&quot;:339.6,&quot;left&quot;:282.55,&quot;top&quot;:34.2,&quot;width&quot;:333.6}"/>
</p:tagLst>
</file>

<file path=ppt/tags/tag184.xml><?xml version="1.0" encoding="utf-8"?>
<p:tagLst xmlns:p="http://schemas.openxmlformats.org/presentationml/2006/main">
  <p:tag name="KSO_WM_BEAUTIFY_FLAG" val=""/>
  <p:tag name="KSO_WM_DIAGRAM_VIRTUALLY_FRAME" val="{&quot;height&quot;:339.6,&quot;left&quot;:282.55,&quot;top&quot;:34.2,&quot;width&quot;:333.6}"/>
</p:tagLst>
</file>

<file path=ppt/tags/tag185.xml><?xml version="1.0" encoding="utf-8"?>
<p:tagLst xmlns:p="http://schemas.openxmlformats.org/presentationml/2006/main">
  <p:tag name="KSO_WM_DIAGRAM_VIRTUALLY_FRAME" val="{&quot;height&quot;:339.6,&quot;left&quot;:282.55,&quot;top&quot;:34.2,&quot;width&quot;:333.6}"/>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BEAUTIFY_FLAG" val="#wm#"/>
  <p:tag name="KSO_WM_TEMPLATE_CATEGORY" val="custom"/>
  <p:tag name="KSO_WM_TEMPLATE_INDEX" val="20205081"/>
</p:tagLst>
</file>

<file path=ppt/tags/tag188.xml><?xml version="1.0" encoding="utf-8"?>
<p:tagLst xmlns:p="http://schemas.openxmlformats.org/presentationml/2006/main">
  <p:tag name="KSO_WM_DIAGRAM_VIRTUALLY_FRAME" val="{&quot;height&quot;:339.6,&quot;left&quot;:282.55,&quot;top&quot;:34.2,&quot;width&quot;:333.6}"/>
</p:tagLst>
</file>

<file path=ppt/tags/tag189.xml><?xml version="1.0" encoding="utf-8"?>
<p:tagLst xmlns:p="http://schemas.openxmlformats.org/presentationml/2006/main">
  <p:tag name="KSO_WM_BEAUTIFY_FLAG" val=""/>
  <p:tag name="KSO_WM_DIAGRAM_VIRTUALLY_FRAME" val="{&quot;height&quot;:339.6,&quot;left&quot;:282.55,&quot;top&quot;:34.2,&quot;width&quot;:333.6}"/>
</p:tagLst>
</file>

<file path=ppt/tags/tag19.xml><?xml version="1.0" encoding="utf-8"?>
<p:tagLst xmlns:p="http://schemas.openxmlformats.org/presentationml/2006/main">
  <p:tag name="KSO_WM_DIAGRAM_VIRTUALLY_FRAME" val="{&quot;height&quot;:339.6,&quot;left&quot;:282.55,&quot;top&quot;:34.2,&quot;width&quot;:333.6}"/>
</p:tagLst>
</file>

<file path=ppt/tags/tag190.xml><?xml version="1.0" encoding="utf-8"?>
<p:tagLst xmlns:p="http://schemas.openxmlformats.org/presentationml/2006/main">
  <p:tag name="KSO_WM_BEAUTIFY_FLAG" val=""/>
  <p:tag name="KSO_WM_DIAGRAM_VIRTUALLY_FRAME" val="{&quot;height&quot;:339.6,&quot;left&quot;:282.55,&quot;top&quot;:34.2,&quot;width&quot;:333.6}"/>
</p:tagLst>
</file>

<file path=ppt/tags/tag191.xml><?xml version="1.0" encoding="utf-8"?>
<p:tagLst xmlns:p="http://schemas.openxmlformats.org/presentationml/2006/main">
  <p:tag name="KSO_WM_BEAUTIFY_FLAG" val=""/>
  <p:tag name="KSO_WM_DIAGRAM_VIRTUALLY_FRAME" val="{&quot;height&quot;:339.6,&quot;left&quot;:282.55,&quot;top&quot;:34.2,&quot;width&quot;:333.6}"/>
</p:tagLst>
</file>

<file path=ppt/tags/tag192.xml><?xml version="1.0" encoding="utf-8"?>
<p:tagLst xmlns:p="http://schemas.openxmlformats.org/presentationml/2006/main">
  <p:tag name="KSO_WM_DIAGRAM_VIRTUALLY_FRAME" val="{&quot;height&quot;:339.6,&quot;left&quot;:282.55,&quot;top&quot;:34.2,&quot;width&quot;:333.6}"/>
</p:tagLst>
</file>

<file path=ppt/tags/tag193.xml><?xml version="1.0" encoding="utf-8"?>
<p:tagLst xmlns:p="http://schemas.openxmlformats.org/presentationml/2006/main">
  <p:tag name="KSO_WM_BEAUTIFY_FLAG" val=""/>
  <p:tag name="KSO_WM_DIAGRAM_VIRTUALLY_FRAME" val="{&quot;height&quot;:339.6,&quot;left&quot;:282.55,&quot;top&quot;:34.2,&quot;width&quot;:333.6}"/>
</p:tagLst>
</file>

<file path=ppt/tags/tag194.xml><?xml version="1.0" encoding="utf-8"?>
<p:tagLst xmlns:p="http://schemas.openxmlformats.org/presentationml/2006/main">
  <p:tag name="KSO_WM_BEAUTIFY_FLAG" val=""/>
  <p:tag name="KSO_WM_DIAGRAM_VIRTUALLY_FRAME" val="{&quot;height&quot;:339.6,&quot;left&quot;:282.55,&quot;top&quot;:34.2,&quot;width&quot;:333.6}"/>
</p:tagLst>
</file>

<file path=ppt/tags/tag195.xml><?xml version="1.0" encoding="utf-8"?>
<p:tagLst xmlns:p="http://schemas.openxmlformats.org/presentationml/2006/main">
  <p:tag name="KSO_WM_BEAUTIFY_FLAG" val=""/>
  <p:tag name="KSO_WM_DIAGRAM_VIRTUALLY_FRAME" val="{&quot;height&quot;:339.6,&quot;left&quot;:282.55,&quot;top&quot;:34.2,&quot;width&quot;:333.6}"/>
</p:tagLst>
</file>

<file path=ppt/tags/tag196.xml><?xml version="1.0" encoding="utf-8"?>
<p:tagLst xmlns:p="http://schemas.openxmlformats.org/presentationml/2006/main">
  <p:tag name="KSO_WM_DIAGRAM_VIRTUALLY_FRAME" val="{&quot;height&quot;:339.6,&quot;left&quot;:282.55,&quot;top&quot;:34.2,&quot;width&quot;:333.6}"/>
</p:tagLst>
</file>

<file path=ppt/tags/tag197.xml><?xml version="1.0" encoding="utf-8"?>
<p:tagLst xmlns:p="http://schemas.openxmlformats.org/presentationml/2006/main">
  <p:tag name="KSO_WM_BEAUTIFY_FLAG" val=""/>
  <p:tag name="KSO_WM_DIAGRAM_VIRTUALLY_FRAME" val="{&quot;height&quot;:339.6,&quot;left&quot;:282.55,&quot;top&quot;:34.2,&quot;width&quot;:333.6}"/>
</p:tagLst>
</file>

<file path=ppt/tags/tag198.xml><?xml version="1.0" encoding="utf-8"?>
<p:tagLst xmlns:p="http://schemas.openxmlformats.org/presentationml/2006/main">
  <p:tag name="KSO_WM_DIAGRAM_VIRTUALLY_FRAME" val="{&quot;height&quot;:339.6,&quot;left&quot;:282.55,&quot;top&quot;:34.2,&quot;width&quot;:333.6}"/>
</p:tagLst>
</file>

<file path=ppt/tags/tag19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KSO_WM_BEAUTIFY_FLAG" val="#wm#"/>
  <p:tag name="KSO_WM_TEMPLATE_CATEGORY" val="custom"/>
  <p:tag name="KSO_WM_TEMPLATE_INDEX" val="20205081"/>
</p:tagLst>
</file>

<file path=ppt/tags/tag20.xml><?xml version="1.0" encoding="utf-8"?>
<p:tagLst xmlns:p="http://schemas.openxmlformats.org/presentationml/2006/main">
  <p:tag name="KSO_WM_BEAUTIFY_FLAG" val=""/>
  <p:tag name="KSO_WM_DIAGRAM_VIRTUALLY_FRAME" val="{&quot;height&quot;:339.6,&quot;left&quot;:282.55,&quot;top&quot;:34.2,&quot;width&quot;:333.6}"/>
</p:tagLst>
</file>

<file path=ppt/tags/tag200.xml><?xml version="1.0" encoding="utf-8"?>
<p:tagLst xmlns:p="http://schemas.openxmlformats.org/presentationml/2006/main">
  <p:tag name="KSO_WM_BEAUTIFY_FLAG" val="#wm#"/>
  <p:tag name="KSO_WM_TEMPLATE_CATEGORY" val="custom"/>
  <p:tag name="KSO_WM_TEMPLATE_INDEX" val="20205081"/>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BEAUTIFY_FLAG" val=""/>
  <p:tag name="KSO_WM_DIAGRAM_VIRTUALLY_FRAME" val="{&quot;height&quot;:339.6,&quot;left&quot;:282.55,&quot;top&quot;:34.2,&quot;width&quot;:333.6}"/>
</p:tagLst>
</file>

<file path=ppt/tags/tag22.xml><?xml version="1.0" encoding="utf-8"?>
<p:tagLst xmlns:p="http://schemas.openxmlformats.org/presentationml/2006/main">
  <p:tag name="KSO_WM_BEAUTIFY_FLAG" val=""/>
  <p:tag name="KSO_WM_DIAGRAM_VIRTUALLY_FRAME" val="{&quot;height&quot;:339.6,&quot;left&quot;:282.55,&quot;top&quot;:34.2,&quot;width&quot;:333.6}"/>
</p:tagLst>
</file>

<file path=ppt/tags/tag23.xml><?xml version="1.0" encoding="utf-8"?>
<p:tagLst xmlns:p="http://schemas.openxmlformats.org/presentationml/2006/main">
  <p:tag name="KSO_WM_DIAGRAM_VIRTUALLY_FRAME" val="{&quot;height&quot;:339.6,&quot;left&quot;:282.55,&quot;top&quot;:34.2,&quot;width&quot;:333.6}"/>
</p:tagLst>
</file>

<file path=ppt/tags/tag24.xml><?xml version="1.0" encoding="utf-8"?>
<p:tagLst xmlns:p="http://schemas.openxmlformats.org/presentationml/2006/main">
  <p:tag name="KSO_WM_BEAUTIFY_FLAG" val=""/>
  <p:tag name="KSO_WM_DIAGRAM_VIRTUALLY_FRAME" val="{&quot;height&quot;:339.6,&quot;left&quot;:282.55,&quot;top&quot;:34.2,&quot;width&quot;:333.6}"/>
</p:tagLst>
</file>

<file path=ppt/tags/tag25.xml><?xml version="1.0" encoding="utf-8"?>
<p:tagLst xmlns:p="http://schemas.openxmlformats.org/presentationml/2006/main">
  <p:tag name="KSO_WM_BEAUTIFY_FLAG" val=""/>
  <p:tag name="KSO_WM_DIAGRAM_VIRTUALLY_FRAME" val="{&quot;height&quot;:339.6,&quot;left&quot;:282.55,&quot;top&quot;:34.2,&quot;width&quot;:333.6}"/>
</p:tagLst>
</file>

<file path=ppt/tags/tag26.xml><?xml version="1.0" encoding="utf-8"?>
<p:tagLst xmlns:p="http://schemas.openxmlformats.org/presentationml/2006/main">
  <p:tag name="KSO_WM_BEAUTIFY_FLAG" val=""/>
  <p:tag name="KSO_WM_DIAGRAM_VIRTUALLY_FRAME" val="{&quot;height&quot;:339.6,&quot;left&quot;:282.55,&quot;top&quot;:34.2,&quot;width&quot;:333.6}"/>
</p:tagLst>
</file>

<file path=ppt/tags/tag27.xml><?xml version="1.0" encoding="utf-8"?>
<p:tagLst xmlns:p="http://schemas.openxmlformats.org/presentationml/2006/main">
  <p:tag name="KSO_WM_DIAGRAM_VIRTUALLY_FRAME" val="{&quot;height&quot;:339.6,&quot;left&quot;:282.55,&quot;top&quot;:34.2,&quot;width&quot;:333.6}"/>
</p:tagLst>
</file>

<file path=ppt/tags/tag28.xml><?xml version="1.0" encoding="utf-8"?>
<p:tagLst xmlns:p="http://schemas.openxmlformats.org/presentationml/2006/main">
  <p:tag name="KSO_WM_BEAUTIFY_FLAG" val=""/>
  <p:tag name="KSO_WM_DIAGRAM_VIRTUALLY_FRAME" val="{&quot;height&quot;:339.6,&quot;left&quot;:282.55,&quot;top&quot;:34.2,&quot;width&quot;:333.6}"/>
</p:tagLst>
</file>

<file path=ppt/tags/tag29.xml><?xml version="1.0" encoding="utf-8"?>
<p:tagLst xmlns:p="http://schemas.openxmlformats.org/presentationml/2006/main">
  <p:tag name="KSO_WM_BEAUTIFY_FLAG" val=""/>
  <p:tag name="KSO_WM_DIAGRAM_VIRTUALLY_FRAME" val="{&quot;height&quot;:339.6,&quot;left&quot;:282.55,&quot;top&quot;:34.2,&quot;width&quot;:333.6}"/>
</p:tagLst>
</file>

<file path=ppt/tags/tag3.xml><?xml version="1.0" encoding="utf-8"?>
<p:tagLst xmlns:p="http://schemas.openxmlformats.org/presentationml/2006/main">
  <p:tag name="KSO_WM_DIAGRAM_VIRTUALLY_FRAME" val="{&quot;height&quot;:339.6,&quot;left&quot;:282.55,&quot;top&quot;:34.2,&quot;width&quot;:333.6}"/>
</p:tagLst>
</file>

<file path=ppt/tags/tag30.xml><?xml version="1.0" encoding="utf-8"?>
<p:tagLst xmlns:p="http://schemas.openxmlformats.org/presentationml/2006/main">
  <p:tag name="KSO_WM_BEAUTIFY_FLAG" val=""/>
  <p:tag name="KSO_WM_DIAGRAM_VIRTUALLY_FRAME" val="{&quot;height&quot;:339.6,&quot;left&quot;:282.55,&quot;top&quot;:34.2,&quot;width&quot;:333.6}"/>
</p:tagLst>
</file>

<file path=ppt/tags/tag31.xml><?xml version="1.0" encoding="utf-8"?>
<p:tagLst xmlns:p="http://schemas.openxmlformats.org/presentationml/2006/main">
  <p:tag name="KSO_WM_DIAGRAM_VIRTUALLY_FRAME" val="{&quot;height&quot;:339.6,&quot;left&quot;:282.55,&quot;top&quot;:34.2,&quot;width&quot;:333.6}"/>
</p:tagLst>
</file>

<file path=ppt/tags/tag32.xml><?xml version="1.0" encoding="utf-8"?>
<p:tagLst xmlns:p="http://schemas.openxmlformats.org/presentationml/2006/main">
  <p:tag name="KSO_WM_BEAUTIFY_FLAG" val=""/>
  <p:tag name="KSO_WM_DIAGRAM_VIRTUALLY_FRAME" val="{&quot;height&quot;:339.6,&quot;left&quot;:282.55,&quot;top&quot;:34.2,&quot;width&quot;:333.6}"/>
</p:tagLst>
</file>

<file path=ppt/tags/tag33.xml><?xml version="1.0" encoding="utf-8"?>
<p:tagLst xmlns:p="http://schemas.openxmlformats.org/presentationml/2006/main">
  <p:tag name="KSO_WM_BEAUTIFY_FLAG" val=""/>
  <p:tag name="KSO_WM_DIAGRAM_VIRTUALLY_FRAME" val="{&quot;height&quot;:339.6,&quot;left&quot;:282.55,&quot;top&quot;:34.2,&quot;width&quot;:333.6}"/>
</p:tagLst>
</file>

<file path=ppt/tags/tag34.xml><?xml version="1.0" encoding="utf-8"?>
<p:tagLst xmlns:p="http://schemas.openxmlformats.org/presentationml/2006/main">
  <p:tag name="KSO_WM_BEAUTIFY_FLAG" val=""/>
  <p:tag name="KSO_WM_DIAGRAM_VIRTUALLY_FRAME" val="{&quot;height&quot;:339.6,&quot;left&quot;:282.55,&quot;top&quot;:34.2,&quot;width&quot;:333.6}"/>
</p:tagLst>
</file>

<file path=ppt/tags/tag35.xml><?xml version="1.0" encoding="utf-8"?>
<p:tagLst xmlns:p="http://schemas.openxmlformats.org/presentationml/2006/main">
  <p:tag name="KSO_WM_DIAGRAM_VIRTUALLY_FRAME" val="{&quot;height&quot;:339.6,&quot;left&quot;:282.55,&quot;top&quot;:34.2,&quot;width&quot;:333.6}"/>
</p:tagLst>
</file>

<file path=ppt/tags/tag36.xml><?xml version="1.0" encoding="utf-8"?>
<p:tagLst xmlns:p="http://schemas.openxmlformats.org/presentationml/2006/main">
  <p:tag name="KSO_WM_BEAUTIFY_FLAG" val=""/>
  <p:tag name="KSO_WM_DIAGRAM_VIRTUALLY_FRAME" val="{&quot;height&quot;:339.6,&quot;left&quot;:282.55,&quot;top&quot;:34.2,&quot;width&quot;:333.6}"/>
</p:tagLst>
</file>

<file path=ppt/tags/tag37.xml><?xml version="1.0" encoding="utf-8"?>
<p:tagLst xmlns:p="http://schemas.openxmlformats.org/presentationml/2006/main">
  <p:tag name="KSO_WM_DIAGRAM_VIRTUALLY_FRAME" val="{&quot;height&quot;:339.6,&quot;left&quot;:282.55,&quot;top&quot;:34.2,&quot;width&quot;:333.6}"/>
</p:tagLst>
</file>

<file path=ppt/tags/tag38.xml><?xml version="1.0" encoding="utf-8"?>
<p:tagLst xmlns:p="http://schemas.openxmlformats.org/presentationml/2006/main">
  <p:tag name="KSO_WM_DIAGRAM_VIRTUALLY_FRAME" val="{&quot;height&quot;:339.6,&quot;left&quot;:282.55,&quot;top&quot;:34.2,&quot;width&quot;:333.6}"/>
</p:tagLst>
</file>

<file path=ppt/tags/tag39.xml><?xml version="1.0" encoding="utf-8"?>
<p:tagLst xmlns:p="http://schemas.openxmlformats.org/presentationml/2006/main">
  <p:tag name="KSO_WM_BEAUTIFY_FLAG" val=""/>
  <p:tag name="KSO_WM_DIAGRAM_VIRTUALLY_FRAME" val="{&quot;height&quot;:339.6,&quot;left&quot;:282.55,&quot;top&quot;:34.2,&quot;width&quot;:333.6}"/>
</p:tagLst>
</file>

<file path=ppt/tags/tag4.xml><?xml version="1.0" encoding="utf-8"?>
<p:tagLst xmlns:p="http://schemas.openxmlformats.org/presentationml/2006/main">
  <p:tag name="KSO_WM_BEAUTIFY_FLAG" val=""/>
  <p:tag name="KSO_WM_DIAGRAM_VIRTUALLY_FRAME" val="{&quot;height&quot;:339.6,&quot;left&quot;:282.55,&quot;top&quot;:34.2,&quot;width&quot;:333.6}"/>
</p:tagLst>
</file>

<file path=ppt/tags/tag40.xml><?xml version="1.0" encoding="utf-8"?>
<p:tagLst xmlns:p="http://schemas.openxmlformats.org/presentationml/2006/main">
  <p:tag name="KSO_WM_DIAGRAM_VIRTUALLY_FRAME" val="{&quot;height&quot;:339.6,&quot;left&quot;:282.55,&quot;top&quot;:34.2,&quot;width&quot;:333.6}"/>
</p:tagLst>
</file>

<file path=ppt/tags/tag41.xml><?xml version="1.0" encoding="utf-8"?>
<p:tagLst xmlns:p="http://schemas.openxmlformats.org/presentationml/2006/main">
  <p:tag name="KSO_WM_DIAGRAM_VIRTUALLY_FRAME" val="{&quot;height&quot;:339.6,&quot;left&quot;:282.55,&quot;top&quot;:34.2,&quot;width&quot;:333.6}"/>
</p:tagLst>
</file>

<file path=ppt/tags/tag42.xml><?xml version="1.0" encoding="utf-8"?>
<p:tagLst xmlns:p="http://schemas.openxmlformats.org/presentationml/2006/main">
  <p:tag name="KSO_WM_BEAUTIFY_FLAG" val=""/>
  <p:tag name="KSO_WM_DIAGRAM_VIRTUALLY_FRAME" val="{&quot;height&quot;:339.6,&quot;left&quot;:282.55,&quot;top&quot;:34.2,&quot;width&quot;:333.6}"/>
</p:tagLst>
</file>

<file path=ppt/tags/tag43.xml><?xml version="1.0" encoding="utf-8"?>
<p:tagLst xmlns:p="http://schemas.openxmlformats.org/presentationml/2006/main">
  <p:tag name="KSO_WM_DIAGRAM_VIRTUALLY_FRAME" val="{&quot;height&quot;:339.6,&quot;left&quot;:282.55,&quot;top&quot;:34.2,&quot;width&quot;:333.6}"/>
</p:tagLst>
</file>

<file path=ppt/tags/tag44.xml><?xml version="1.0" encoding="utf-8"?>
<p:tagLst xmlns:p="http://schemas.openxmlformats.org/presentationml/2006/main">
  <p:tag name="KSO_WM_DIAGRAM_VIRTUALLY_FRAME" val="{&quot;height&quot;:339.6,&quot;left&quot;:282.55,&quot;top&quot;:34.2,&quot;width&quot;:333.6}"/>
</p:tagLst>
</file>

<file path=ppt/tags/tag45.xml><?xml version="1.0" encoding="utf-8"?>
<p:tagLst xmlns:p="http://schemas.openxmlformats.org/presentationml/2006/main">
  <p:tag name="KSO_WM_BEAUTIFY_FLAG" val=""/>
  <p:tag name="KSO_WM_DIAGRAM_VIRTUALLY_FRAME" val="{&quot;height&quot;:339.6,&quot;left&quot;:282.55,&quot;top&quot;:34.2,&quot;width&quot;:333.6}"/>
</p:tagLst>
</file>

<file path=ppt/tags/tag46.xml><?xml version="1.0" encoding="utf-8"?>
<p:tagLst xmlns:p="http://schemas.openxmlformats.org/presentationml/2006/main">
  <p:tag name="KSO_WM_DIAGRAM_VIRTUALLY_FRAME" val="{&quot;height&quot;:339.6,&quot;left&quot;:282.55,&quot;top&quot;:34.2,&quot;width&quot;:333.6}"/>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 name="KSO_WM_DIAGRAM_VIRTUALLY_FRAME" val="{&quot;height&quot;:339.6,&quot;left&quot;:282.55,&quot;top&quot;:34.2,&quot;width&quot;:333.6}"/>
</p:tagLst>
</file>

<file path=ppt/tags/tag50.xml><?xml version="1.0" encoding="utf-8"?>
<p:tagLst xmlns:p="http://schemas.openxmlformats.org/presentationml/2006/main">
  <p:tag name="KSO_WM_BEAUTIFY_FLAG" val="#wm#"/>
  <p:tag name="KSO_WM_TEMPLATE_CATEGORY" val="custom"/>
  <p:tag name="KSO_WM_TEMPLATE_INDEX" val="20205081"/>
</p:tagLst>
</file>

<file path=ppt/tags/tag51.xml><?xml version="1.0" encoding="utf-8"?>
<p:tagLst xmlns:p="http://schemas.openxmlformats.org/presentationml/2006/main">
  <p:tag name="KSO_WM_BEAUTIFY_FLAG" val="#wm#"/>
  <p:tag name="KSO_WM_TEMPLATE_CATEGORY" val="custom"/>
  <p:tag name="KSO_WM_TEMPLATE_INDEX" val="20205081"/>
</p:tagLst>
</file>

<file path=ppt/tags/tag52.xml><?xml version="1.0" encoding="utf-8"?>
<p:tagLst xmlns:p="http://schemas.openxmlformats.org/presentationml/2006/main">
  <p:tag name="KSO_WM_DIAGRAM_VIRTUALLY_FRAME" val="{&quot;height&quot;:339.6,&quot;left&quot;:282.55,&quot;top&quot;:34.2,&quot;width&quot;:333.6}"/>
</p:tagLst>
</file>

<file path=ppt/tags/tag53.xml><?xml version="1.0" encoding="utf-8"?>
<p:tagLst xmlns:p="http://schemas.openxmlformats.org/presentationml/2006/main">
  <p:tag name="KSO_WM_BEAUTIFY_FLAG" val=""/>
  <p:tag name="KSO_WM_DIAGRAM_VIRTUALLY_FRAME" val="{&quot;height&quot;:339.6,&quot;left&quot;:282.55,&quot;top&quot;:34.2,&quot;width&quot;:333.6}"/>
</p:tagLst>
</file>

<file path=ppt/tags/tag54.xml><?xml version="1.0" encoding="utf-8"?>
<p:tagLst xmlns:p="http://schemas.openxmlformats.org/presentationml/2006/main">
  <p:tag name="KSO_WM_BEAUTIFY_FLAG" val=""/>
  <p:tag name="KSO_WM_DIAGRAM_VIRTUALLY_FRAME" val="{&quot;height&quot;:339.6,&quot;left&quot;:282.55,&quot;top&quot;:34.2,&quot;width&quot;:333.6}"/>
</p:tagLst>
</file>

<file path=ppt/tags/tag55.xml><?xml version="1.0" encoding="utf-8"?>
<p:tagLst xmlns:p="http://schemas.openxmlformats.org/presentationml/2006/main">
  <p:tag name="KSO_WM_BEAUTIFY_FLAG" val=""/>
  <p:tag name="KSO_WM_DIAGRAM_VIRTUALLY_FRAME" val="{&quot;height&quot;:339.6,&quot;left&quot;:282.55,&quot;top&quot;:34.2,&quot;width&quot;:333.6}"/>
</p:tagLst>
</file>

<file path=ppt/tags/tag56.xml><?xml version="1.0" encoding="utf-8"?>
<p:tagLst xmlns:p="http://schemas.openxmlformats.org/presentationml/2006/main">
  <p:tag name="KSO_WM_DIAGRAM_VIRTUALLY_FRAME" val="{&quot;height&quot;:339.6,&quot;left&quot;:282.55,&quot;top&quot;:34.2,&quot;width&quot;:333.6}"/>
</p:tagLst>
</file>

<file path=ppt/tags/tag57.xml><?xml version="1.0" encoding="utf-8"?>
<p:tagLst xmlns:p="http://schemas.openxmlformats.org/presentationml/2006/main">
  <p:tag name="KSO_WM_BEAUTIFY_FLAG" val=""/>
  <p:tag name="KSO_WM_DIAGRAM_VIRTUALLY_FRAME" val="{&quot;height&quot;:339.6,&quot;left&quot;:282.55,&quot;top&quot;:34.2,&quot;width&quot;:333.6}"/>
</p:tagLst>
</file>

<file path=ppt/tags/tag58.xml><?xml version="1.0" encoding="utf-8"?>
<p:tagLst xmlns:p="http://schemas.openxmlformats.org/presentationml/2006/main">
  <p:tag name="KSO_WM_BEAUTIFY_FLAG" val=""/>
  <p:tag name="KSO_WM_DIAGRAM_VIRTUALLY_FRAME" val="{&quot;height&quot;:339.6,&quot;left&quot;:282.55,&quot;top&quot;:34.2,&quot;width&quot;:333.6}"/>
</p:tagLst>
</file>

<file path=ppt/tags/tag59.xml><?xml version="1.0" encoding="utf-8"?>
<p:tagLst xmlns:p="http://schemas.openxmlformats.org/presentationml/2006/main">
  <p:tag name="KSO_WM_BEAUTIFY_FLAG" val=""/>
  <p:tag name="KSO_WM_DIAGRAM_VIRTUALLY_FRAME" val="{&quot;height&quot;:339.6,&quot;left&quot;:282.55,&quot;top&quot;:34.2,&quot;width&quot;:333.6}"/>
</p:tagLst>
</file>

<file path=ppt/tags/tag6.xml><?xml version="1.0" encoding="utf-8"?>
<p:tagLst xmlns:p="http://schemas.openxmlformats.org/presentationml/2006/main">
  <p:tag name="KSO_WM_BEAUTIFY_FLAG" val=""/>
  <p:tag name="KSO_WM_DIAGRAM_VIRTUALLY_FRAME" val="{&quot;height&quot;:339.6,&quot;left&quot;:282.55,&quot;top&quot;:34.2,&quot;width&quot;:333.6}"/>
</p:tagLst>
</file>

<file path=ppt/tags/tag60.xml><?xml version="1.0" encoding="utf-8"?>
<p:tagLst xmlns:p="http://schemas.openxmlformats.org/presentationml/2006/main">
  <p:tag name="KSO_WM_DIAGRAM_VIRTUALLY_FRAME" val="{&quot;height&quot;:339.6,&quot;left&quot;:282.55,&quot;top&quot;:34.2,&quot;width&quot;:333.6}"/>
</p:tagLst>
</file>

<file path=ppt/tags/tag61.xml><?xml version="1.0" encoding="utf-8"?>
<p:tagLst xmlns:p="http://schemas.openxmlformats.org/presentationml/2006/main">
  <p:tag name="KSO_WM_BEAUTIFY_FLAG" val=""/>
  <p:tag name="KSO_WM_DIAGRAM_VIRTUALLY_FRAME" val="{&quot;height&quot;:339.6,&quot;left&quot;:282.55,&quot;top&quot;:34.2,&quot;width&quot;:333.6}"/>
</p:tagLst>
</file>

<file path=ppt/tags/tag62.xml><?xml version="1.0" encoding="utf-8"?>
<p:tagLst xmlns:p="http://schemas.openxmlformats.org/presentationml/2006/main">
  <p:tag name="KSO_WM_DIAGRAM_VIRTUALLY_FRAME" val="{&quot;height&quot;:339.6,&quot;left&quot;:282.55,&quot;top&quot;:34.2,&quot;width&quot;:333.6}"/>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TABLE_ENDDRAG_ORIGIN_RECT" val="877*409"/>
  <p:tag name="TABLE_ENDDRAG_RECT" val="43*89*877*409"/>
</p:tagLst>
</file>

<file path=ppt/tags/tag67.xml><?xml version="1.0" encoding="utf-8"?>
<p:tagLst xmlns:p="http://schemas.openxmlformats.org/presentationml/2006/main">
  <p:tag name="KSO_WM_DIAGRAM_VIRTUALLY_FRAME" val="{&quot;height&quot;:366.55,&quot;left&quot;:120.9,&quot;top&quot;:132.1,&quot;width&quot;:800.1}"/>
</p:tagLst>
</file>

<file path=ppt/tags/tag68.xml><?xml version="1.0" encoding="utf-8"?>
<p:tagLst xmlns:p="http://schemas.openxmlformats.org/presentationml/2006/main">
  <p:tag name="KSO_WM_DIAGRAM_VIRTUALLY_FRAME" val="{&quot;height&quot;:366.55,&quot;left&quot;:120.9,&quot;top&quot;:132.1,&quot;width&quot;:800.1}"/>
</p:tagLst>
</file>

<file path=ppt/tags/tag69.xml><?xml version="1.0" encoding="utf-8"?>
<p:tagLst xmlns:p="http://schemas.openxmlformats.org/presentationml/2006/main">
  <p:tag name="KSO_WM_DIAGRAM_VIRTUALLY_FRAME" val="{&quot;height&quot;:366.55,&quot;left&quot;:120.9,&quot;top&quot;:132.1,&quot;width&quot;:800.1}"/>
</p:tagLst>
</file>

<file path=ppt/tags/tag7.xml><?xml version="1.0" encoding="utf-8"?>
<p:tagLst xmlns:p="http://schemas.openxmlformats.org/presentationml/2006/main">
  <p:tag name="KSO_WM_DIAGRAM_VIRTUALLY_FRAME" val="{&quot;height&quot;:339.6,&quot;left&quot;:282.55,&quot;top&quot;:34.2,&quot;width&quot;:333.6}"/>
</p:tagLst>
</file>

<file path=ppt/tags/tag70.xml><?xml version="1.0" encoding="utf-8"?>
<p:tagLst xmlns:p="http://schemas.openxmlformats.org/presentationml/2006/main">
  <p:tag name="KSO_WM_DIAGRAM_VIRTUALLY_FRAME" val="{&quot;height&quot;:366.55,&quot;left&quot;:120.9,&quot;top&quot;:132.1,&quot;width&quot;:800.1}"/>
</p:tagLst>
</file>

<file path=ppt/tags/tag71.xml><?xml version="1.0" encoding="utf-8"?>
<p:tagLst xmlns:p="http://schemas.openxmlformats.org/presentationml/2006/main">
  <p:tag name="KSO_WM_DIAGRAM_VIRTUALLY_FRAME" val="{&quot;height&quot;:366.55,&quot;left&quot;:120.9,&quot;top&quot;:132.1,&quot;width&quot;:800.1}"/>
</p:tagLst>
</file>

<file path=ppt/tags/tag72.xml><?xml version="1.0" encoding="utf-8"?>
<p:tagLst xmlns:p="http://schemas.openxmlformats.org/presentationml/2006/main">
  <p:tag name="KSO_WM_DIAGRAM_VIRTUALLY_FRAME" val="{&quot;height&quot;:366.55,&quot;left&quot;:120.9,&quot;top&quot;:132.1,&quot;width&quot;:800.1}"/>
</p:tagLst>
</file>

<file path=ppt/tags/tag73.xml><?xml version="1.0" encoding="utf-8"?>
<p:tagLst xmlns:p="http://schemas.openxmlformats.org/presentationml/2006/main">
  <p:tag name="KSO_WM_DIAGRAM_VIRTUALLY_FRAME" val="{&quot;height&quot;:366.55,&quot;left&quot;:120.9,&quot;top&quot;:132.1,&quot;width&quot;:800.1}"/>
</p:tagLst>
</file>

<file path=ppt/tags/tag74.xml><?xml version="1.0" encoding="utf-8"?>
<p:tagLst xmlns:p="http://schemas.openxmlformats.org/presentationml/2006/main">
  <p:tag name="KSO_WM_DIAGRAM_VIRTUALLY_FRAME" val="{&quot;height&quot;:366.55,&quot;left&quot;:120.9,&quot;top&quot;:132.1,&quot;width&quot;:800.1}"/>
</p:tagLst>
</file>

<file path=ppt/tags/tag75.xml><?xml version="1.0" encoding="utf-8"?>
<p:tagLst xmlns:p="http://schemas.openxmlformats.org/presentationml/2006/main">
  <p:tag name="KSO_WM_DIAGRAM_VIRTUALLY_FRAME" val="{&quot;height&quot;:366.55,&quot;left&quot;:120.9,&quot;top&quot;:132.1,&quot;width&quot;:800.1}"/>
</p:tagLst>
</file>

<file path=ppt/tags/tag76.xml><?xml version="1.0" encoding="utf-8"?>
<p:tagLst xmlns:p="http://schemas.openxmlformats.org/presentationml/2006/main">
  <p:tag name="KSO_WM_DIAGRAM_VIRTUALLY_FRAME" val="{&quot;height&quot;:366.55,&quot;left&quot;:120.9,&quot;top&quot;:132.1,&quot;width&quot;:800.1}"/>
</p:tagLst>
</file>

<file path=ppt/tags/tag77.xml><?xml version="1.0" encoding="utf-8"?>
<p:tagLst xmlns:p="http://schemas.openxmlformats.org/presentationml/2006/main">
  <p:tag name="KSO_WM_DIAGRAM_VIRTUALLY_FRAME" val="{&quot;height&quot;:366.55,&quot;left&quot;:120.9,&quot;top&quot;:132.1,&quot;width&quot;:800.1}"/>
</p:tagLst>
</file>

<file path=ppt/tags/tag78.xml><?xml version="1.0" encoding="utf-8"?>
<p:tagLst xmlns:p="http://schemas.openxmlformats.org/presentationml/2006/main">
  <p:tag name="KSO_WM_DIAGRAM_VIRTUALLY_FRAME" val="{&quot;height&quot;:366.55,&quot;left&quot;:120.9,&quot;top&quot;:132.1,&quot;width&quot;:800.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
  <p:tag name="KSO_WM_DIAGRAM_VIRTUALLY_FRAME" val="{&quot;height&quot;:339.6,&quot;left&quot;:282.55,&quot;top&quot;:34.2,&quot;width&quot;:333.6}"/>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TABLE_ENDDRAG_ORIGIN_RECT" val="910*444"/>
  <p:tag name="TABLE_ENDDRAG_RECT" val="22*79*910*444"/>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DIAGRAM_VIRTUALLY_FRAME" val="{&quot;height&quot;:339.6,&quot;left&quot;:282.55,&quot;top&quot;:34.2,&quot;width&quot;:333.6}"/>
</p:tagLst>
</file>

<file path=ppt/tags/tag85.xml><?xml version="1.0" encoding="utf-8"?>
<p:tagLst xmlns:p="http://schemas.openxmlformats.org/presentationml/2006/main">
  <p:tag name="KSO_WM_BEAUTIFY_FLAG" val=""/>
  <p:tag name="KSO_WM_DIAGRAM_VIRTUALLY_FRAME" val="{&quot;height&quot;:339.6,&quot;left&quot;:282.55,&quot;top&quot;:34.2,&quot;width&quot;:333.6}"/>
</p:tagLst>
</file>

<file path=ppt/tags/tag86.xml><?xml version="1.0" encoding="utf-8"?>
<p:tagLst xmlns:p="http://schemas.openxmlformats.org/presentationml/2006/main">
  <p:tag name="KSO_WM_BEAUTIFY_FLAG" val=""/>
  <p:tag name="KSO_WM_DIAGRAM_VIRTUALLY_FRAME" val="{&quot;height&quot;:339.6,&quot;left&quot;:282.55,&quot;top&quot;:34.2,&quot;width&quot;:333.6}"/>
</p:tagLst>
</file>

<file path=ppt/tags/tag87.xml><?xml version="1.0" encoding="utf-8"?>
<p:tagLst xmlns:p="http://schemas.openxmlformats.org/presentationml/2006/main">
  <p:tag name="KSO_WM_BEAUTIFY_FLAG" val=""/>
  <p:tag name="KSO_WM_DIAGRAM_VIRTUALLY_FRAME" val="{&quot;height&quot;:339.6,&quot;left&quot;:282.55,&quot;top&quot;:34.2,&quot;width&quot;:333.6}"/>
</p:tagLst>
</file>

<file path=ppt/tags/tag88.xml><?xml version="1.0" encoding="utf-8"?>
<p:tagLst xmlns:p="http://schemas.openxmlformats.org/presentationml/2006/main">
  <p:tag name="KSO_WM_DIAGRAM_VIRTUALLY_FRAME" val="{&quot;height&quot;:339.6,&quot;left&quot;:282.55,&quot;top&quot;:34.2,&quot;width&quot;:333.6}"/>
</p:tagLst>
</file>

<file path=ppt/tags/tag89.xml><?xml version="1.0" encoding="utf-8"?>
<p:tagLst xmlns:p="http://schemas.openxmlformats.org/presentationml/2006/main">
  <p:tag name="KSO_WM_BEAUTIFY_FLAG" val=""/>
  <p:tag name="KSO_WM_DIAGRAM_VIRTUALLY_FRAME" val="{&quot;height&quot;:339.6,&quot;left&quot;:282.55,&quot;top&quot;:34.2,&quot;width&quot;:333.6}"/>
</p:tagLst>
</file>

<file path=ppt/tags/tag9.xml><?xml version="1.0" encoding="utf-8"?>
<p:tagLst xmlns:p="http://schemas.openxmlformats.org/presentationml/2006/main">
  <p:tag name="KSO_WM_BEAUTIFY_FLAG" val=""/>
  <p:tag name="KSO_WM_DIAGRAM_VIRTUALLY_FRAME" val="{&quot;height&quot;:339.6,&quot;left&quot;:282.55,&quot;top&quot;:34.2,&quot;width&quot;:333.6}"/>
</p:tagLst>
</file>

<file path=ppt/tags/tag90.xml><?xml version="1.0" encoding="utf-8"?>
<p:tagLst xmlns:p="http://schemas.openxmlformats.org/presentationml/2006/main">
  <p:tag name="KSO_WM_BEAUTIFY_FLAG" val=""/>
  <p:tag name="KSO_WM_DIAGRAM_VIRTUALLY_FRAME" val="{&quot;height&quot;:339.6,&quot;left&quot;:282.55,&quot;top&quot;:34.2,&quot;width&quot;:333.6}"/>
</p:tagLst>
</file>

<file path=ppt/tags/tag91.xml><?xml version="1.0" encoding="utf-8"?>
<p:tagLst xmlns:p="http://schemas.openxmlformats.org/presentationml/2006/main">
  <p:tag name="KSO_WM_BEAUTIFY_FLAG" val=""/>
  <p:tag name="KSO_WM_DIAGRAM_VIRTUALLY_FRAME" val="{&quot;height&quot;:339.6,&quot;left&quot;:282.55,&quot;top&quot;:34.2,&quot;width&quot;:333.6}"/>
</p:tagLst>
</file>

<file path=ppt/tags/tag92.xml><?xml version="1.0" encoding="utf-8"?>
<p:tagLst xmlns:p="http://schemas.openxmlformats.org/presentationml/2006/main">
  <p:tag name="KSO_WM_BEAUTIFY_FLAG" val=""/>
  <p:tag name="KSO_WM_DIAGRAM_VIRTUALLY_FRAME" val="{&quot;height&quot;:339.6,&quot;left&quot;:282.55,&quot;top&quot;:34.2,&quot;width&quot;:333.6}"/>
</p:tagLst>
</file>

<file path=ppt/tags/tag93.xml><?xml version="1.0" encoding="utf-8"?>
<p:tagLst xmlns:p="http://schemas.openxmlformats.org/presentationml/2006/main">
  <p:tag name="KSO_WM_DIAGRAM_VIRTUALLY_FRAME" val="{&quot;height&quot;:339.6,&quot;left&quot;:282.55,&quot;top&quot;:34.2,&quot;width&quot;:333.6}"/>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DIAGRAM_VIRTUALLY_FRAME" val="{&quot;height&quot;:339.6,&quot;left&quot;:282.55,&quot;top&quot;:34.2,&quot;width&quot;:333.6}"/>
</p:tagLst>
</file>

<file path=ppt/tags/tag98.xml><?xml version="1.0" encoding="utf-8"?>
<p:tagLst xmlns:p="http://schemas.openxmlformats.org/presentationml/2006/main">
  <p:tag name="KSO_WM_BEAUTIFY_FLAG" val=""/>
  <p:tag name="KSO_WM_DIAGRAM_VIRTUALLY_FRAME" val="{&quot;height&quot;:339.6,&quot;left&quot;:282.55,&quot;top&quot;:34.2,&quot;width&quot;:333.6}"/>
</p:tagLst>
</file>

<file path=ppt/tags/tag99.xml><?xml version="1.0" encoding="utf-8"?>
<p:tagLst xmlns:p="http://schemas.openxmlformats.org/presentationml/2006/main">
  <p:tag name="KSO_WM_BEAUTIFY_FLAG" val=""/>
  <p:tag name="KSO_WM_DIAGRAM_VIRTUALLY_FRAME" val="{&quot;height&quot;:339.6,&quot;left&quot;:282.55,&quot;top&quot;:34.2,&quot;width&quot;:333.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思源黑体 CN Light"/>
        <a:ea typeface="思源黑体 CN Light"/>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思源黑体 CN Light"/>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思源黑体 CN Light"/>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思源黑体 CN Light"/>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思源黑体 CN Light"/>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13568</Words>
  <Application>WPS 演示</Application>
  <PresentationFormat>宽屏</PresentationFormat>
  <Paragraphs>433</Paragraphs>
  <Slides>29</Slides>
  <Notes>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29</vt:i4>
      </vt:variant>
    </vt:vector>
  </HeadingPairs>
  <TitlesOfParts>
    <vt:vector size="45" baseType="lpstr">
      <vt:lpstr>Arial</vt:lpstr>
      <vt:lpstr>宋体</vt:lpstr>
      <vt:lpstr>Wingdings</vt:lpstr>
      <vt:lpstr>微软雅黑</vt:lpstr>
      <vt:lpstr>Wingdings</vt:lpstr>
      <vt:lpstr>思源黑体 CN Light</vt:lpstr>
      <vt:lpstr>HelveticaNeue</vt:lpstr>
      <vt:lpstr>华文新魏</vt:lpstr>
      <vt:lpstr>华文行楷</vt:lpstr>
      <vt:lpstr>Times New Roman</vt:lpstr>
      <vt:lpstr>Times New Roman</vt:lpstr>
      <vt:lpstr>Segoe Print</vt:lpstr>
      <vt:lpstr>Arial Unicode MS</vt:lpstr>
      <vt:lpstr>等线</vt:lpstr>
      <vt:lpstr>ui-sans-serif</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Administrator</cp:lastModifiedBy>
  <cp:revision>302</cp:revision>
  <dcterms:created xsi:type="dcterms:W3CDTF">2019-06-19T02:08:00Z</dcterms:created>
  <dcterms:modified xsi:type="dcterms:W3CDTF">2025-12-31T07:35:55Z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11EDEFF932EF4C658158F9F70EFC0832</vt:lpwstr>
  </property>
</Properties>
</file>