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Lst>
  <p:notesMasterIdLst>
    <p:notesMasterId r:id="rId6"/>
  </p:notesMasterIdLst>
  <p:handoutMasterIdLst>
    <p:handoutMasterId r:id="rId47"/>
  </p:handoutMasterIdLst>
  <p:sldIdLst>
    <p:sldId id="384" r:id="rId4"/>
    <p:sldId id="319" r:id="rId5"/>
    <p:sldId id="344" r:id="rId7"/>
    <p:sldId id="334" r:id="rId8"/>
    <p:sldId id="311" r:id="rId9"/>
    <p:sldId id="308" r:id="rId10"/>
    <p:sldId id="346" r:id="rId11"/>
    <p:sldId id="349" r:id="rId12"/>
    <p:sldId id="307" r:id="rId13"/>
    <p:sldId id="324" r:id="rId14"/>
    <p:sldId id="325" r:id="rId15"/>
    <p:sldId id="326" r:id="rId16"/>
    <p:sldId id="271" r:id="rId17"/>
    <p:sldId id="309" r:id="rId18"/>
    <p:sldId id="322" r:id="rId19"/>
    <p:sldId id="330" r:id="rId20"/>
    <p:sldId id="321" r:id="rId21"/>
    <p:sldId id="327" r:id="rId22"/>
    <p:sldId id="331" r:id="rId23"/>
    <p:sldId id="333" r:id="rId24"/>
    <p:sldId id="350" r:id="rId25"/>
    <p:sldId id="353" r:id="rId26"/>
    <p:sldId id="332" r:id="rId27"/>
    <p:sldId id="303" r:id="rId28"/>
    <p:sldId id="336" r:id="rId29"/>
    <p:sldId id="337" r:id="rId30"/>
    <p:sldId id="338" r:id="rId31"/>
    <p:sldId id="343" r:id="rId32"/>
    <p:sldId id="339" r:id="rId33"/>
    <p:sldId id="354" r:id="rId34"/>
    <p:sldId id="351" r:id="rId35"/>
    <p:sldId id="355" r:id="rId36"/>
    <p:sldId id="356" r:id="rId37"/>
    <p:sldId id="357" r:id="rId38"/>
    <p:sldId id="358" r:id="rId39"/>
    <p:sldId id="359" r:id="rId40"/>
    <p:sldId id="360" r:id="rId41"/>
    <p:sldId id="362" r:id="rId42"/>
    <p:sldId id="340" r:id="rId43"/>
    <p:sldId id="305" r:id="rId44"/>
    <p:sldId id="315" r:id="rId45"/>
    <p:sldId id="314" r:id="rId4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564" autoAdjust="0"/>
    <p:restoredTop sz="94762" autoAdjust="0"/>
  </p:normalViewPr>
  <p:slideViewPr>
    <p:cSldViewPr snapToGrid="0" showGuides="1">
      <p:cViewPr>
        <p:scale>
          <a:sx n="75" d="100"/>
          <a:sy n="75" d="100"/>
        </p:scale>
        <p:origin x="192" y="330"/>
      </p:cViewPr>
      <p:guideLst>
        <p:guide orient="horz" pos="1777"/>
        <p:guide pos="3859"/>
      </p:guideLst>
    </p:cSldViewPr>
  </p:slideViewPr>
  <p:notesTextViewPr>
    <p:cViewPr>
      <p:scale>
        <a:sx n="66" d="100"/>
        <a:sy n="66"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华文新魏" panose="02010800040101010101" pitchFamily="2" charset="-122"/>
                <a:ea typeface="华文新魏" panose="02010800040101010101"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华文新魏" panose="02010800040101010101" pitchFamily="2" charset="-122"/>
                <a:ea typeface="华文新魏" panose="02010800040101010101" pitchFamily="2" charset="-122"/>
              </a:defRPr>
            </a:lvl1pPr>
          </a:lstStyle>
          <a:p>
            <a:fld id="{E7FEF5BC-829E-4B10-9CED-7BC6B9091AE9}"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华文新魏" panose="02010800040101010101" pitchFamily="2" charset="-122"/>
                <a:ea typeface="华文新魏" panose="02010800040101010101"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华文新魏" panose="02010800040101010101" pitchFamily="2" charset="-122"/>
                <a:ea typeface="华文新魏" panose="02010800040101010101" pitchFamily="2" charset="-122"/>
              </a:defRPr>
            </a:lvl1pPr>
          </a:lstStyle>
          <a:p>
            <a:fld id="{1C248797-51D3-4155-8F99-A4D49BC8F11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b="0" i="0" kern="1200">
        <a:solidFill>
          <a:schemeClr val="tx1"/>
        </a:solidFill>
        <a:latin typeface="华文新魏" panose="02010800040101010101" pitchFamily="2" charset="-122"/>
        <a:ea typeface="华文新魏" panose="02010800040101010101" pitchFamily="2" charset="-122"/>
        <a:cs typeface="+mn-cs"/>
      </a:defRPr>
    </a:lvl1pPr>
    <a:lvl2pPr marL="457200" algn="l" defTabSz="914400" rtl="0" eaLnBrk="1" latinLnBrk="0" hangingPunct="1">
      <a:defRPr sz="1200" b="0" i="0" kern="1200">
        <a:solidFill>
          <a:schemeClr val="tx1"/>
        </a:solidFill>
        <a:latin typeface="华文新魏" panose="02010800040101010101" pitchFamily="2" charset="-122"/>
        <a:ea typeface="华文新魏" panose="02010800040101010101" pitchFamily="2" charset="-122"/>
        <a:cs typeface="+mn-cs"/>
      </a:defRPr>
    </a:lvl2pPr>
    <a:lvl3pPr marL="914400" algn="l" defTabSz="914400" rtl="0" eaLnBrk="1" latinLnBrk="0" hangingPunct="1">
      <a:defRPr sz="1200" b="0" i="0" kern="1200">
        <a:solidFill>
          <a:schemeClr val="tx1"/>
        </a:solidFill>
        <a:latin typeface="华文新魏" panose="02010800040101010101" pitchFamily="2" charset="-122"/>
        <a:ea typeface="华文新魏" panose="02010800040101010101" pitchFamily="2" charset="-122"/>
        <a:cs typeface="+mn-cs"/>
      </a:defRPr>
    </a:lvl3pPr>
    <a:lvl4pPr marL="1371600" algn="l" defTabSz="914400" rtl="0" eaLnBrk="1" latinLnBrk="0" hangingPunct="1">
      <a:defRPr sz="1200" b="0" i="0" kern="1200">
        <a:solidFill>
          <a:schemeClr val="tx1"/>
        </a:solidFill>
        <a:latin typeface="华文新魏" panose="02010800040101010101" pitchFamily="2" charset="-122"/>
        <a:ea typeface="华文新魏" panose="02010800040101010101" pitchFamily="2" charset="-122"/>
        <a:cs typeface="+mn-cs"/>
      </a:defRPr>
    </a:lvl4pPr>
    <a:lvl5pPr marL="1828800" algn="l" defTabSz="914400" rtl="0" eaLnBrk="1" latinLnBrk="0" hangingPunct="1">
      <a:defRPr sz="1200" b="0" i="0" kern="1200">
        <a:solidFill>
          <a:schemeClr val="tx1"/>
        </a:solidFill>
        <a:latin typeface="华文新魏" panose="02010800040101010101" pitchFamily="2" charset="-122"/>
        <a:ea typeface="华文新魏" panose="0201080004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813"/>
            <a:ext cx="12192000" cy="684018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b="0" i="0" dirty="0">
                <a:solidFill>
                  <a:schemeClr val="bg1"/>
                </a:solidFill>
                <a:latin typeface="华文新魏" panose="02010800040101010101" pitchFamily="2" charset="-122"/>
                <a:ea typeface="华文新魏" panose="02010800040101010101" pitchFamily="2" charset="-122"/>
                <a:sym typeface="+mn-ea"/>
              </a:rPr>
              <a:t>感谢您下载包图网平台上提供的</a:t>
            </a:r>
            <a:r>
              <a:rPr lang="en-US" altLang="zh-CN" sz="300" b="0" i="0" dirty="0">
                <a:solidFill>
                  <a:schemeClr val="bg1"/>
                </a:solidFill>
                <a:latin typeface="华文新魏" panose="02010800040101010101" pitchFamily="2" charset="-122"/>
                <a:ea typeface="华文新魏" panose="02010800040101010101" pitchFamily="2" charset="-122"/>
                <a:sym typeface="+mn-ea"/>
              </a:rPr>
              <a:t>PPT</a:t>
            </a:r>
            <a:r>
              <a:rPr lang="zh-CN" altLang="en-US" sz="300" b="0" i="0" dirty="0">
                <a:solidFill>
                  <a:schemeClr val="bg1"/>
                </a:solidFill>
                <a:latin typeface="华文新魏" panose="02010800040101010101" pitchFamily="2" charset="-122"/>
                <a:ea typeface="华文新魏" panose="02010800040101010101" pitchFamily="2" charset="-122"/>
                <a:sym typeface="+mn-ea"/>
              </a:rPr>
              <a:t>作品，为了您和包图网以及原创作者的利益，请勿复制、传播、销售，否则将承担法律责任！包图网将对作品进行维权，按照传播下载次数进行十倍的索取赔偿！</a:t>
            </a:r>
            <a:endParaRPr lang="zh-CN" altLang="en-US" sz="300" b="0" i="0" dirty="0">
              <a:solidFill>
                <a:schemeClr val="bg1"/>
              </a:solidFill>
              <a:latin typeface="华文新魏" panose="02010800040101010101" pitchFamily="2" charset="-122"/>
              <a:ea typeface="华文新魏" panose="02010800040101010101" pitchFamily="2" charset="-122"/>
              <a:sym typeface="+mn-ea"/>
            </a:endParaRPr>
          </a:p>
          <a:p>
            <a:r>
              <a:rPr lang="en-US" altLang="zh-CN" sz="600" b="0" i="0" dirty="0">
                <a:solidFill>
                  <a:schemeClr val="bg1"/>
                </a:solidFill>
                <a:latin typeface="华文新魏" panose="02010800040101010101" pitchFamily="2" charset="-122"/>
                <a:ea typeface="华文新魏" panose="02010800040101010101" pitchFamily="2" charset="-122"/>
                <a:sym typeface="+mn-ea"/>
              </a:rPr>
              <a:t>ibaotu.com</a:t>
            </a:r>
            <a:endParaRPr lang="en-US" altLang="zh-CN" sz="600" b="0" i="0" dirty="0">
              <a:solidFill>
                <a:schemeClr val="bg1"/>
              </a:solidFill>
              <a:latin typeface="华文新魏" panose="02010800040101010101" pitchFamily="2" charset="-122"/>
              <a:ea typeface="华文新魏" panose="02010800040101010101" pitchFamily="2" charset="-122"/>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3" Type="http://schemas.openxmlformats.org/officeDocument/2006/relationships/notesSlide" Target="../notesSlides/notesSlide9.xml"/><Relationship Id="rId12" Type="http://schemas.openxmlformats.org/officeDocument/2006/relationships/slideLayout" Target="../slideLayouts/slideLayout2.xml"/><Relationship Id="rId11" Type="http://schemas.openxmlformats.org/officeDocument/2006/relationships/image" Target="../media/image3.jpeg"/><Relationship Id="rId10" Type="http://schemas.openxmlformats.org/officeDocument/2006/relationships/image" Target="../media/image5.png"/><Relationship Id="rId1" Type="http://schemas.openxmlformats.org/officeDocument/2006/relationships/tags" Target="../tags/tag80.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image" Target="../media/image3.jpeg"/><Relationship Id="rId3" Type="http://schemas.openxmlformats.org/officeDocument/2006/relationships/tags" Target="../tags/tag89.xml"/><Relationship Id="rId2" Type="http://schemas.openxmlformats.org/officeDocument/2006/relationships/image" Target="../media/image9.png"/><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image" Target="../media/image3.jpeg"/><Relationship Id="rId3" Type="http://schemas.openxmlformats.org/officeDocument/2006/relationships/tags" Target="../tags/tag90.xml"/><Relationship Id="rId2" Type="http://schemas.openxmlformats.org/officeDocument/2006/relationships/image" Target="../media/image9.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image" Target="../media/image3.jpeg"/><Relationship Id="rId3" Type="http://schemas.openxmlformats.org/officeDocument/2006/relationships/tags" Target="../tags/tag91.xml"/><Relationship Id="rId2" Type="http://schemas.openxmlformats.org/officeDocument/2006/relationships/image" Target="../media/image9.png"/><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4" Type="http://schemas.openxmlformats.org/officeDocument/2006/relationships/notesSlide" Target="../notesSlides/notesSlide15.xml"/><Relationship Id="rId33" Type="http://schemas.openxmlformats.org/officeDocument/2006/relationships/slideLayout" Target="../slideLayouts/slideLayout2.xml"/><Relationship Id="rId32" Type="http://schemas.openxmlformats.org/officeDocument/2006/relationships/image" Target="../media/image3.jpeg"/><Relationship Id="rId31" Type="http://schemas.openxmlformats.org/officeDocument/2006/relationships/tags" Target="../tags/tag120.xml"/><Relationship Id="rId30" Type="http://schemas.openxmlformats.org/officeDocument/2006/relationships/tags" Target="../tags/tag119.xml"/><Relationship Id="rId3" Type="http://schemas.openxmlformats.org/officeDocument/2006/relationships/tags" Target="../tags/tag93.xml"/><Relationship Id="rId29" Type="http://schemas.openxmlformats.org/officeDocument/2006/relationships/tags" Target="../tags/tag118.xml"/><Relationship Id="rId28" Type="http://schemas.openxmlformats.org/officeDocument/2006/relationships/tags" Target="../tags/tag117.xml"/><Relationship Id="rId27" Type="http://schemas.openxmlformats.org/officeDocument/2006/relationships/tags" Target="../tags/tag116.xml"/><Relationship Id="rId26" Type="http://schemas.openxmlformats.org/officeDocument/2006/relationships/tags" Target="../tags/tag115.xml"/><Relationship Id="rId25" Type="http://schemas.openxmlformats.org/officeDocument/2006/relationships/tags" Target="../tags/tag114.xml"/><Relationship Id="rId24" Type="http://schemas.openxmlformats.org/officeDocument/2006/relationships/tags" Target="../tags/tag113.xml"/><Relationship Id="rId23" Type="http://schemas.openxmlformats.org/officeDocument/2006/relationships/tags" Target="../tags/tag112.xml"/><Relationship Id="rId22" Type="http://schemas.openxmlformats.org/officeDocument/2006/relationships/tags" Target="../tags/tag111.xml"/><Relationship Id="rId21" Type="http://schemas.openxmlformats.org/officeDocument/2006/relationships/tags" Target="../tags/tag110.xml"/><Relationship Id="rId20" Type="http://schemas.openxmlformats.org/officeDocument/2006/relationships/tags" Target="../tags/tag109.xml"/><Relationship Id="rId2" Type="http://schemas.openxmlformats.org/officeDocument/2006/relationships/tags" Target="../tags/tag92.xml"/><Relationship Id="rId19" Type="http://schemas.openxmlformats.org/officeDocument/2006/relationships/tags" Target="../tags/tag108.xml"/><Relationship Id="rId18" Type="http://schemas.openxmlformats.org/officeDocument/2006/relationships/tags" Target="../tags/tag107.xml"/><Relationship Id="rId17" Type="http://schemas.openxmlformats.org/officeDocument/2006/relationships/tags" Target="../tags/tag106.xml"/><Relationship Id="rId16" Type="http://schemas.openxmlformats.org/officeDocument/2006/relationships/tags" Target="../tags/tag105.xml"/><Relationship Id="rId15" Type="http://schemas.openxmlformats.org/officeDocument/2006/relationships/tags" Target="../tags/tag104.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image" Target="../media/image16.png"/><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image" Target="../media/image20.png"/><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image" Target="../media/image17.png"/><Relationship Id="rId3" Type="http://schemas.openxmlformats.org/officeDocument/2006/relationships/tags" Target="../tags/tag121.xml"/><Relationship Id="rId2" Type="http://schemas.openxmlformats.org/officeDocument/2006/relationships/image" Target="../media/image9.png"/><Relationship Id="rId19" Type="http://schemas.openxmlformats.org/officeDocument/2006/relationships/notesSlide" Target="../notesSlides/notesSlide17.xml"/><Relationship Id="rId18" Type="http://schemas.openxmlformats.org/officeDocument/2006/relationships/slideLayout" Target="../slideLayouts/slideLayout2.xml"/><Relationship Id="rId17" Type="http://schemas.openxmlformats.org/officeDocument/2006/relationships/image" Target="../media/image3.jpeg"/><Relationship Id="rId16" Type="http://schemas.openxmlformats.org/officeDocument/2006/relationships/tags" Target="../tags/tag132.xml"/><Relationship Id="rId15" Type="http://schemas.openxmlformats.org/officeDocument/2006/relationships/tags" Target="../tags/tag131.xml"/><Relationship Id="rId14" Type="http://schemas.openxmlformats.org/officeDocument/2006/relationships/tags" Target="../tags/tag130.xml"/><Relationship Id="rId13" Type="http://schemas.openxmlformats.org/officeDocument/2006/relationships/tags" Target="../tags/tag129.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9" Type="http://schemas.openxmlformats.org/officeDocument/2006/relationships/image" Target="../media/image21.jpeg"/><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image" Target="../media/image20.png"/><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image" Target="../media/image17.png"/><Relationship Id="rId2" Type="http://schemas.openxmlformats.org/officeDocument/2006/relationships/image" Target="../media/image9.png"/><Relationship Id="rId13" Type="http://schemas.openxmlformats.org/officeDocument/2006/relationships/notesSlide" Target="../notesSlides/notesSlide18.xml"/><Relationship Id="rId12" Type="http://schemas.openxmlformats.org/officeDocument/2006/relationships/slideLayout" Target="../slideLayouts/slideLayout2.xml"/><Relationship Id="rId11" Type="http://schemas.openxmlformats.org/officeDocument/2006/relationships/image" Target="../media/image3.jpeg"/><Relationship Id="rId10" Type="http://schemas.openxmlformats.org/officeDocument/2006/relationships/image" Target="../media/image11.png"/><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image" Target="../media/image3.jpeg"/><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image" Target="../media/image20.png"/><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17.png"/><Relationship Id="rId16" Type="http://schemas.openxmlformats.org/officeDocument/2006/relationships/notesSlide" Target="../notesSlides/notesSlide19.xml"/><Relationship Id="rId15" Type="http://schemas.openxmlformats.org/officeDocument/2006/relationships/slideLayout" Target="../slideLayouts/slideLayout2.xml"/><Relationship Id="rId14" Type="http://schemas.openxmlformats.org/officeDocument/2006/relationships/image" Target="../media/image3.jpeg"/><Relationship Id="rId13" Type="http://schemas.openxmlformats.org/officeDocument/2006/relationships/tags" Target="../tags/tag143.xml"/><Relationship Id="rId12" Type="http://schemas.openxmlformats.org/officeDocument/2006/relationships/image" Target="../media/image9.png"/><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image" Target="../media/image8.png"/><Relationship Id="rId1" Type="http://schemas.openxmlformats.org/officeDocument/2006/relationships/image" Target="../media/image17.png"/></Relationships>
</file>

<file path=ppt/slides/_rels/slide22.xml.rels><?xml version="1.0" encoding="UTF-8" standalone="yes"?>
<Relationships xmlns="http://schemas.openxmlformats.org/package/2006/relationships"><Relationship Id="rId9" Type="http://schemas.openxmlformats.org/officeDocument/2006/relationships/notesSlide" Target="../notesSlides/notesSlide21.xml"/><Relationship Id="rId8" Type="http://schemas.openxmlformats.org/officeDocument/2006/relationships/slideLayout" Target="../slideLayouts/slideLayout2.xml"/><Relationship Id="rId7" Type="http://schemas.openxmlformats.org/officeDocument/2006/relationships/image" Target="../media/image3.jpeg"/><Relationship Id="rId6" Type="http://schemas.openxmlformats.org/officeDocument/2006/relationships/image" Target="../media/image24.png"/><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image" Target="../media/image8.png"/><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9" Type="http://schemas.openxmlformats.org/officeDocument/2006/relationships/image" Target="../media/image3.jpeg"/><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image" Target="../media/image17.png"/><Relationship Id="rId3" Type="http://schemas.openxmlformats.org/officeDocument/2006/relationships/tags" Target="../tags/tag149.xml"/><Relationship Id="rId2" Type="http://schemas.openxmlformats.org/officeDocument/2006/relationships/image" Target="../media/image9.png"/><Relationship Id="rId11" Type="http://schemas.openxmlformats.org/officeDocument/2006/relationships/notesSlide" Target="../notesSlides/notesSlide22.xml"/><Relationship Id="rId10" Type="http://schemas.openxmlformats.org/officeDocument/2006/relationships/slideLayout" Target="../slideLayouts/slideLayout2.xml"/><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2.xml"/><Relationship Id="rId4" Type="http://schemas.openxmlformats.org/officeDocument/2006/relationships/image" Target="../media/image3.jpeg"/><Relationship Id="rId3" Type="http://schemas.openxmlformats.org/officeDocument/2006/relationships/tags" Target="../tags/tag154.xml"/><Relationship Id="rId2" Type="http://schemas.openxmlformats.org/officeDocument/2006/relationships/image" Target="../media/image23.png"/><Relationship Id="rId1" Type="http://schemas.openxmlformats.org/officeDocument/2006/relationships/image" Target="../media/image17.pn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image" Target="../media/image3.jpeg"/><Relationship Id="rId3" Type="http://schemas.openxmlformats.org/officeDocument/2006/relationships/tags" Target="../tags/tag155.xml"/><Relationship Id="rId2" Type="http://schemas.openxmlformats.org/officeDocument/2006/relationships/image" Target="../media/image23.png"/><Relationship Id="rId1" Type="http://schemas.openxmlformats.org/officeDocument/2006/relationships/image" Target="../media/image17.pn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2.xml"/><Relationship Id="rId4" Type="http://schemas.openxmlformats.org/officeDocument/2006/relationships/image" Target="../media/image3.jpeg"/><Relationship Id="rId3" Type="http://schemas.openxmlformats.org/officeDocument/2006/relationships/tags" Target="../tags/tag156.xml"/><Relationship Id="rId2" Type="http://schemas.openxmlformats.org/officeDocument/2006/relationships/image" Target="../media/image23.png"/><Relationship Id="rId1" Type="http://schemas.openxmlformats.org/officeDocument/2006/relationships/image" Target="../media/image17.png"/></Relationships>
</file>

<file path=ppt/slides/_rels/slide27.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tags" Target="../tags/tag161.xml"/><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tags" Target="../tags/tag158.xml"/><Relationship Id="rId13" Type="http://schemas.openxmlformats.org/officeDocument/2006/relationships/notesSlide" Target="../notesSlides/notesSlide26.xml"/><Relationship Id="rId12" Type="http://schemas.openxmlformats.org/officeDocument/2006/relationships/slideLayout" Target="../slideLayouts/slideLayout2.xml"/><Relationship Id="rId11" Type="http://schemas.openxmlformats.org/officeDocument/2006/relationships/image" Target="../media/image3.jpeg"/><Relationship Id="rId10" Type="http://schemas.openxmlformats.org/officeDocument/2006/relationships/image" Target="../media/image5.png"/><Relationship Id="rId1" Type="http://schemas.openxmlformats.org/officeDocument/2006/relationships/tags" Target="../tags/tag157.xml"/></Relationships>
</file>

<file path=ppt/slides/_rels/slide28.xml.rels><?xml version="1.0" encoding="UTF-8" standalone="yes"?>
<Relationships xmlns="http://schemas.openxmlformats.org/package/2006/relationships"><Relationship Id="rId9" Type="http://schemas.openxmlformats.org/officeDocument/2006/relationships/tags" Target="../tags/tag172.xml"/><Relationship Id="rId8" Type="http://schemas.openxmlformats.org/officeDocument/2006/relationships/tags" Target="../tags/tag171.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image" Target="../media/image9.png"/><Relationship Id="rId3" Type="http://schemas.openxmlformats.org/officeDocument/2006/relationships/tags" Target="../tags/tag167.xml"/><Relationship Id="rId23" Type="http://schemas.openxmlformats.org/officeDocument/2006/relationships/notesSlide" Target="../notesSlides/notesSlide27.xml"/><Relationship Id="rId22" Type="http://schemas.openxmlformats.org/officeDocument/2006/relationships/slideLayout" Target="../slideLayouts/slideLayout2.xml"/><Relationship Id="rId21" Type="http://schemas.openxmlformats.org/officeDocument/2006/relationships/image" Target="../media/image3.jpeg"/><Relationship Id="rId20" Type="http://schemas.openxmlformats.org/officeDocument/2006/relationships/tags" Target="../tags/tag183.xml"/><Relationship Id="rId2" Type="http://schemas.openxmlformats.org/officeDocument/2006/relationships/image" Target="../media/image8.png"/><Relationship Id="rId19" Type="http://schemas.openxmlformats.org/officeDocument/2006/relationships/tags" Target="../tags/tag182.xml"/><Relationship Id="rId18" Type="http://schemas.openxmlformats.org/officeDocument/2006/relationships/tags" Target="../tags/tag181.xml"/><Relationship Id="rId17" Type="http://schemas.openxmlformats.org/officeDocument/2006/relationships/tags" Target="../tags/tag180.xml"/><Relationship Id="rId16" Type="http://schemas.openxmlformats.org/officeDocument/2006/relationships/tags" Target="../tags/tag179.xml"/><Relationship Id="rId15" Type="http://schemas.openxmlformats.org/officeDocument/2006/relationships/tags" Target="../tags/tag178.xml"/><Relationship Id="rId14" Type="http://schemas.openxmlformats.org/officeDocument/2006/relationships/tags" Target="../tags/tag177.xml"/><Relationship Id="rId13" Type="http://schemas.openxmlformats.org/officeDocument/2006/relationships/tags" Target="../tags/tag176.xml"/><Relationship Id="rId12" Type="http://schemas.openxmlformats.org/officeDocument/2006/relationships/tags" Target="../tags/tag175.xml"/><Relationship Id="rId11" Type="http://schemas.openxmlformats.org/officeDocument/2006/relationships/tags" Target="../tags/tag174.xml"/><Relationship Id="rId10" Type="http://schemas.openxmlformats.org/officeDocument/2006/relationships/tags" Target="../tags/tag173.xml"/><Relationship Id="rId1" Type="http://schemas.openxmlformats.org/officeDocument/2006/relationships/tags" Target="../tags/tag166.xml"/></Relationships>
</file>

<file path=ppt/slides/_rels/slide29.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tags" Target="../tags/tag190.xml"/><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3" Type="http://schemas.openxmlformats.org/officeDocument/2006/relationships/notesSlide" Target="../notesSlides/notesSlide28.xml"/><Relationship Id="rId12" Type="http://schemas.openxmlformats.org/officeDocument/2006/relationships/slideLayout" Target="../slideLayouts/slideLayout2.xml"/><Relationship Id="rId11" Type="http://schemas.openxmlformats.org/officeDocument/2006/relationships/image" Target="../media/image3.jpeg"/><Relationship Id="rId10" Type="http://schemas.openxmlformats.org/officeDocument/2006/relationships/image" Target="../media/image5.png"/><Relationship Id="rId1" Type="http://schemas.openxmlformats.org/officeDocument/2006/relationships/tags" Target="../tags/tag184.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image" Target="../media/image3.jpeg"/><Relationship Id="rId3" Type="http://schemas.openxmlformats.org/officeDocument/2006/relationships/tags" Target="../tags/tag2.xml"/><Relationship Id="rId2" Type="http://schemas.openxmlformats.org/officeDocument/2006/relationships/image" Target="../media/image7.jpeg"/><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2.xml"/><Relationship Id="rId4" Type="http://schemas.openxmlformats.org/officeDocument/2006/relationships/image" Target="../media/image3.jpe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tags" Target="../tags/tag193.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2.xml"/><Relationship Id="rId3" Type="http://schemas.openxmlformats.org/officeDocument/2006/relationships/image" Target="../media/image3.jpeg"/><Relationship Id="rId2" Type="http://schemas.openxmlformats.org/officeDocument/2006/relationships/image" Target="../media/image27.png"/><Relationship Id="rId1" Type="http://schemas.openxmlformats.org/officeDocument/2006/relationships/image" Target="../media/image25.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2.xml"/><Relationship Id="rId3" Type="http://schemas.openxmlformats.org/officeDocument/2006/relationships/image" Target="../media/image3.jpeg"/><Relationship Id="rId2" Type="http://schemas.openxmlformats.org/officeDocument/2006/relationships/image" Target="../media/image28.png"/><Relationship Id="rId1" Type="http://schemas.openxmlformats.org/officeDocument/2006/relationships/image" Target="../media/image25.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5.png"/></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2.xml"/><Relationship Id="rId4" Type="http://schemas.openxmlformats.org/officeDocument/2006/relationships/image" Target="../media/image3.jpe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5.png"/></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2.xml"/><Relationship Id="rId4" Type="http://schemas.openxmlformats.org/officeDocument/2006/relationships/image" Target="../media/image3.jpeg"/><Relationship Id="rId3" Type="http://schemas.openxmlformats.org/officeDocument/2006/relationships/image" Target="../media/image31.png"/><Relationship Id="rId2" Type="http://schemas.openxmlformats.org/officeDocument/2006/relationships/image" Target="../media/image25.png"/><Relationship Id="rId1" Type="http://schemas.openxmlformats.org/officeDocument/2006/relationships/tags" Target="../tags/tag194.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5.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5.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5.png"/></Relationships>
</file>

<file path=ppt/slides/_rels/slide39.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3" Type="http://schemas.openxmlformats.org/officeDocument/2006/relationships/notesSlide" Target="../notesSlides/notesSlide38.xml"/><Relationship Id="rId12" Type="http://schemas.openxmlformats.org/officeDocument/2006/relationships/slideLayout" Target="../slideLayouts/slideLayout2.xml"/><Relationship Id="rId11" Type="http://schemas.openxmlformats.org/officeDocument/2006/relationships/image" Target="../media/image3.jpeg"/><Relationship Id="rId10" Type="http://schemas.openxmlformats.org/officeDocument/2006/relationships/image" Target="../media/image5.png"/><Relationship Id="rId1" Type="http://schemas.openxmlformats.org/officeDocument/2006/relationships/tags" Target="../tags/tag195.xml"/></Relationships>
</file>

<file path=ppt/slides/_rels/slide4.xml.rels><?xml version="1.0" encoding="UTF-8" standalone="yes"?>
<Relationships xmlns="http://schemas.openxmlformats.org/package/2006/relationships"><Relationship Id="rId9" Type="http://schemas.openxmlformats.org/officeDocument/2006/relationships/image" Target="../media/image3.jpeg"/><Relationship Id="rId8" Type="http://schemas.openxmlformats.org/officeDocument/2006/relationships/tags" Target="../tags/tag7.xml"/><Relationship Id="rId7" Type="http://schemas.openxmlformats.org/officeDocument/2006/relationships/image" Target="../media/image10.png"/><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9.png"/><Relationship Id="rId11" Type="http://schemas.openxmlformats.org/officeDocument/2006/relationships/notesSlide" Target="../notesSlides/notesSlide3.xml"/><Relationship Id="rId10" Type="http://schemas.openxmlformats.org/officeDocument/2006/relationships/slideLayout" Target="../slideLayouts/slideLayout2.xml"/><Relationship Id="rId1" Type="http://schemas.openxmlformats.org/officeDocument/2006/relationships/image" Target="../media/image8.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8.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2.xml"/><Relationship Id="rId3" Type="http://schemas.openxmlformats.org/officeDocument/2006/relationships/image" Target="../media/image3.jpeg"/><Relationship Id="rId2" Type="http://schemas.openxmlformats.org/officeDocument/2006/relationships/image" Target="../media/image17.png"/><Relationship Id="rId1" Type="http://schemas.openxmlformats.org/officeDocument/2006/relationships/image" Target="../media/image8.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image" Target="../media/image32.png"/></Relationships>
</file>

<file path=ppt/slides/_rels/slide5.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0" Type="http://schemas.openxmlformats.org/officeDocument/2006/relationships/notesSlide" Target="../notesSlides/notesSlide4.xml"/><Relationship Id="rId5" Type="http://schemas.openxmlformats.org/officeDocument/2006/relationships/tags" Target="../tags/tag12.xml"/><Relationship Id="rId49" Type="http://schemas.openxmlformats.org/officeDocument/2006/relationships/slideLayout" Target="../slideLayouts/slideLayout2.xml"/><Relationship Id="rId48" Type="http://schemas.openxmlformats.org/officeDocument/2006/relationships/image" Target="../media/image3.jpeg"/><Relationship Id="rId47" Type="http://schemas.openxmlformats.org/officeDocument/2006/relationships/tags" Target="../tags/tag53.xml"/><Relationship Id="rId46" Type="http://schemas.openxmlformats.org/officeDocument/2006/relationships/tags" Target="../tags/tag52.xml"/><Relationship Id="rId45" Type="http://schemas.openxmlformats.org/officeDocument/2006/relationships/tags" Target="../tags/tag51.xml"/><Relationship Id="rId44" Type="http://schemas.openxmlformats.org/officeDocument/2006/relationships/tags" Target="../tags/tag50.xml"/><Relationship Id="rId43" Type="http://schemas.openxmlformats.org/officeDocument/2006/relationships/tags" Target="../tags/tag49.xml"/><Relationship Id="rId42" Type="http://schemas.openxmlformats.org/officeDocument/2006/relationships/tags" Target="../tags/tag48.xml"/><Relationship Id="rId41" Type="http://schemas.openxmlformats.org/officeDocument/2006/relationships/tags" Target="../tags/tag47.xml"/><Relationship Id="rId40" Type="http://schemas.openxmlformats.org/officeDocument/2006/relationships/tags" Target="../tags/tag46.xml"/><Relationship Id="rId4" Type="http://schemas.openxmlformats.org/officeDocument/2006/relationships/tags" Target="../tags/tag11.xml"/><Relationship Id="rId39" Type="http://schemas.openxmlformats.org/officeDocument/2006/relationships/tags" Target="../tags/tag45.xml"/><Relationship Id="rId38" Type="http://schemas.openxmlformats.org/officeDocument/2006/relationships/image" Target="../media/image11.png"/><Relationship Id="rId37" Type="http://schemas.openxmlformats.org/officeDocument/2006/relationships/tags" Target="../tags/tag44.xml"/><Relationship Id="rId36" Type="http://schemas.openxmlformats.org/officeDocument/2006/relationships/tags" Target="../tags/tag43.xml"/><Relationship Id="rId35" Type="http://schemas.openxmlformats.org/officeDocument/2006/relationships/tags" Target="../tags/tag42.xml"/><Relationship Id="rId34" Type="http://schemas.openxmlformats.org/officeDocument/2006/relationships/tags" Target="../tags/tag41.xml"/><Relationship Id="rId33" Type="http://schemas.openxmlformats.org/officeDocument/2006/relationships/tags" Target="../tags/tag40.xml"/><Relationship Id="rId32" Type="http://schemas.openxmlformats.org/officeDocument/2006/relationships/tags" Target="../tags/tag39.xml"/><Relationship Id="rId31" Type="http://schemas.openxmlformats.org/officeDocument/2006/relationships/tags" Target="../tags/tag38.xml"/><Relationship Id="rId30" Type="http://schemas.openxmlformats.org/officeDocument/2006/relationships/tags" Target="../tags/tag37.xml"/><Relationship Id="rId3" Type="http://schemas.openxmlformats.org/officeDocument/2006/relationships/tags" Target="../tags/tag10.xml"/><Relationship Id="rId29" Type="http://schemas.openxmlformats.org/officeDocument/2006/relationships/tags" Target="../tags/tag36.xml"/><Relationship Id="rId28" Type="http://schemas.openxmlformats.org/officeDocument/2006/relationships/tags" Target="../tags/tag35.xml"/><Relationship Id="rId27" Type="http://schemas.openxmlformats.org/officeDocument/2006/relationships/tags" Target="../tags/tag34.xml"/><Relationship Id="rId26" Type="http://schemas.openxmlformats.org/officeDocument/2006/relationships/tags" Target="../tags/tag33.xml"/><Relationship Id="rId25" Type="http://schemas.openxmlformats.org/officeDocument/2006/relationships/tags" Target="../tags/tag32.xml"/><Relationship Id="rId24" Type="http://schemas.openxmlformats.org/officeDocument/2006/relationships/tags" Target="../tags/tag31.xml"/><Relationship Id="rId23" Type="http://schemas.openxmlformats.org/officeDocument/2006/relationships/tags" Target="../tags/tag30.xml"/><Relationship Id="rId22" Type="http://schemas.openxmlformats.org/officeDocument/2006/relationships/tags" Target="../tags/tag29.xml"/><Relationship Id="rId21" Type="http://schemas.openxmlformats.org/officeDocument/2006/relationships/tags" Target="../tags/tag28.xml"/><Relationship Id="rId20" Type="http://schemas.openxmlformats.org/officeDocument/2006/relationships/tags" Target="../tags/tag27.xml"/><Relationship Id="rId2" Type="http://schemas.openxmlformats.org/officeDocument/2006/relationships/tags" Target="../tags/tag9.xml"/><Relationship Id="rId19" Type="http://schemas.openxmlformats.org/officeDocument/2006/relationships/tags" Target="../tags/tag26.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tags" Target="../tags/tag23.xml"/><Relationship Id="rId15" Type="http://schemas.openxmlformats.org/officeDocument/2006/relationships/tags" Target="../tags/tag22.xml"/><Relationship Id="rId14" Type="http://schemas.openxmlformats.org/officeDocument/2006/relationships/tags" Target="../tags/tag21.xml"/><Relationship Id="rId13" Type="http://schemas.openxmlformats.org/officeDocument/2006/relationships/tags" Target="../tags/tag20.xml"/><Relationship Id="rId12" Type="http://schemas.openxmlformats.org/officeDocument/2006/relationships/tags" Target="../tags/tag19.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5" Type="http://schemas.openxmlformats.org/officeDocument/2006/relationships/notesSlide" Target="../notesSlides/notesSlide5.xml"/><Relationship Id="rId14" Type="http://schemas.openxmlformats.org/officeDocument/2006/relationships/slideLayout" Target="../slideLayouts/slideLayout2.xml"/><Relationship Id="rId13" Type="http://schemas.openxmlformats.org/officeDocument/2006/relationships/image" Target="../media/image3.jpeg"/><Relationship Id="rId12" Type="http://schemas.openxmlformats.org/officeDocument/2006/relationships/image" Target="../media/image11.png"/><Relationship Id="rId11" Type="http://schemas.openxmlformats.org/officeDocument/2006/relationships/image" Target="../media/image13.png"/><Relationship Id="rId10" Type="http://schemas.openxmlformats.org/officeDocument/2006/relationships/tags" Target="../tags/tag62.xml"/><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9" Type="http://schemas.openxmlformats.org/officeDocument/2006/relationships/image" Target="../media/image3.jpeg"/><Relationship Id="rId8" Type="http://schemas.openxmlformats.org/officeDocument/2006/relationships/tags" Target="../tags/tag67.xml"/><Relationship Id="rId7" Type="http://schemas.openxmlformats.org/officeDocument/2006/relationships/image" Target="../media/image14.png"/><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image" Target="../media/image10.png"/><Relationship Id="rId11" Type="http://schemas.openxmlformats.org/officeDocument/2006/relationships/notesSlide" Target="../notesSlides/notesSlide6.xml"/><Relationship Id="rId10" Type="http://schemas.openxmlformats.org/officeDocument/2006/relationships/slideLayout" Target="../slideLayouts/slideLayout2.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15.png"/><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image" Target="../media/image8.png"/><Relationship Id="rId1" Type="http://schemas.openxmlformats.org/officeDocument/2006/relationships/tags" Target="../tags/tag68.xml"/></Relationships>
</file>

<file path=ppt/slides/_rels/slide9.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4" Type="http://schemas.openxmlformats.org/officeDocument/2006/relationships/notesSlide" Target="../notesSlides/notesSlide8.xml"/><Relationship Id="rId13" Type="http://schemas.openxmlformats.org/officeDocument/2006/relationships/slideLayout" Target="../slideLayouts/slideLayout2.xml"/><Relationship Id="rId12" Type="http://schemas.openxmlformats.org/officeDocument/2006/relationships/image" Target="../media/image3.jpeg"/><Relationship Id="rId11" Type="http://schemas.openxmlformats.org/officeDocument/2006/relationships/tags" Target="../tags/tag79.xml"/><Relationship Id="rId10" Type="http://schemas.openxmlformats.org/officeDocument/2006/relationships/image" Target="../media/image9.pn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pitchFamily="2" charset="-122"/>
                <a:ea typeface="宋体" panose="02010600030101010101" pitchFamily="2" charset="-122"/>
              </a:rPr>
              <a:t>知识产权声明</a:t>
            </a:r>
            <a:endParaRPr lang="zh-CN" altLang="en-US" sz="4000" b="1">
              <a:latin typeface="华文新魏" panose="02010800040101010101"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pic>
        <p:nvPicPr>
          <p:cNvPr id="5125" name="图片 1" descr="qrcode_for_gh_3a435f224ccf_1280"/>
          <p:cNvPicPr>
            <a:picLocks noChangeAspect="1"/>
          </p:cNvPicPr>
          <p:nvPr/>
        </p:nvPicPr>
        <p:blipFill>
          <a:blip r:embed="rId3"/>
          <a:stretch>
            <a:fillRect/>
          </a:stretch>
        </p:blipFill>
        <p:spPr>
          <a:xfrm>
            <a:off x="7927975" y="2717800"/>
            <a:ext cx="3109913" cy="3108325"/>
          </a:xfrm>
          <a:prstGeom prst="rect">
            <a:avLst/>
          </a:prstGeom>
          <a:noFill/>
          <a:ln w="9525">
            <a:noFill/>
          </a:ln>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grpSp>
        <p:nvGrpSpPr>
          <p:cNvPr id="37" name="组合 36"/>
          <p:cNvGrpSpPr/>
          <p:nvPr>
            <p:custDataLst>
              <p:tags r:id="rId1"/>
            </p:custDataLst>
          </p:nvPr>
        </p:nvGrpSpPr>
        <p:grpSpPr>
          <a:xfrm>
            <a:off x="5611495" y="620395"/>
            <a:ext cx="396240" cy="1417320"/>
            <a:chOff x="2777744" y="2506338"/>
            <a:chExt cx="523882" cy="3302847"/>
          </a:xfrm>
          <a:gradFill>
            <a:gsLst>
              <a:gs pos="50000">
                <a:schemeClr val="accent5"/>
              </a:gs>
              <a:gs pos="0">
                <a:schemeClr val="accent5">
                  <a:lumMod val="25000"/>
                  <a:lumOff val="75000"/>
                </a:schemeClr>
              </a:gs>
              <a:gs pos="100000">
                <a:schemeClr val="accent5">
                  <a:lumMod val="85000"/>
                </a:schemeClr>
              </a:gs>
            </a:gsLst>
            <a:lin ang="5400000" scaled="1"/>
          </a:gradFill>
        </p:grpSpPr>
        <p:sp>
          <p:nvSpPr>
            <p:cNvPr id="38" name="矩形 37"/>
            <p:cNvSpPr/>
            <p:nvPr>
              <p:custDataLst>
                <p:tags r:id="rId2"/>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9" name="椭圆 38"/>
            <p:cNvSpPr/>
            <p:nvPr>
              <p:custDataLst>
                <p:tags r:id="rId3"/>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0" name="椭圆 39"/>
            <p:cNvSpPr/>
            <p:nvPr>
              <p:custDataLst>
                <p:tags r:id="rId4"/>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grpSp>
        <p:nvGrpSpPr>
          <p:cNvPr id="41" name="组合 40"/>
          <p:cNvGrpSpPr/>
          <p:nvPr>
            <p:custDataLst>
              <p:tags r:id="rId5"/>
            </p:custDataLst>
          </p:nvPr>
        </p:nvGrpSpPr>
        <p:grpSpPr>
          <a:xfrm>
            <a:off x="6007100" y="620395"/>
            <a:ext cx="396240" cy="1416685"/>
            <a:chOff x="2777744" y="2506338"/>
            <a:chExt cx="523882" cy="3302847"/>
          </a:xfrm>
          <a:gradFill>
            <a:gsLst>
              <a:gs pos="50000">
                <a:schemeClr val="accent5"/>
              </a:gs>
              <a:gs pos="0">
                <a:schemeClr val="accent5">
                  <a:lumMod val="25000"/>
                  <a:lumOff val="75000"/>
                </a:schemeClr>
              </a:gs>
              <a:gs pos="100000">
                <a:schemeClr val="accent5">
                  <a:lumMod val="85000"/>
                </a:schemeClr>
              </a:gs>
            </a:gsLst>
            <a:lin ang="5400000" scaled="1"/>
          </a:gradFill>
        </p:grpSpPr>
        <p:sp>
          <p:nvSpPr>
            <p:cNvPr id="42" name="矩形 41"/>
            <p:cNvSpPr/>
            <p:nvPr>
              <p:custDataLst>
                <p:tags r:id="rId6"/>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3" name="椭圆 42"/>
            <p:cNvSpPr/>
            <p:nvPr>
              <p:custDataLst>
                <p:tags r:id="rId7"/>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4" name="椭圆 43"/>
            <p:cNvSpPr/>
            <p:nvPr>
              <p:custDataLst>
                <p:tags r:id="rId8"/>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sp>
        <p:nvSpPr>
          <p:cNvPr id="45" name="文本框 44"/>
          <p:cNvSpPr txBox="1"/>
          <p:nvPr>
            <p:custDataLst>
              <p:tags r:id="rId9"/>
            </p:custDataLst>
          </p:nvPr>
        </p:nvSpPr>
        <p:spPr>
          <a:xfrm>
            <a:off x="3650615" y="819150"/>
            <a:ext cx="4860290" cy="768350"/>
          </a:xfrm>
          <a:prstGeom prst="rect">
            <a:avLst/>
          </a:prstGeom>
          <a:noFill/>
        </p:spPr>
        <p:txBody>
          <a:bodyPr wrap="square" rtlCol="0">
            <a:spAutoFit/>
          </a:bodyPr>
          <a:p>
            <a:pPr algn="ctr"/>
            <a:r>
              <a:rPr lang="en-US" altLang="zh-CN" sz="4400" b="1">
                <a:latin typeface="宋体" panose="02010600030101010101" pitchFamily="2" charset="-122"/>
                <a:ea typeface="宋体" panose="02010600030101010101" pitchFamily="2" charset="-122"/>
                <a:cs typeface="宋体" panose="02010600030101010101" pitchFamily="2" charset="-122"/>
                <a:sym typeface="+mn-ea"/>
              </a:rPr>
              <a:t>2.</a:t>
            </a:r>
            <a:r>
              <a:rPr lang="zh-CN" altLang="en-US" sz="4400" b="1">
                <a:latin typeface="宋体" panose="02010600030101010101" pitchFamily="2" charset="-122"/>
                <a:ea typeface="宋体" panose="02010600030101010101" pitchFamily="2" charset="-122"/>
                <a:cs typeface="宋体" panose="02010600030101010101" pitchFamily="2" charset="-122"/>
                <a:sym typeface="+mn-ea"/>
              </a:rPr>
              <a:t>原文情节梳理</a:t>
            </a:r>
            <a:endParaRPr lang="zh-CN" altLang="en-US" sz="44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6" name="双波形 15"/>
          <p:cNvSpPr/>
          <p:nvPr/>
        </p:nvSpPr>
        <p:spPr>
          <a:xfrm>
            <a:off x="674370" y="2052320"/>
            <a:ext cx="10905490" cy="1660525"/>
          </a:xfrm>
          <a:prstGeom prst="doubleWave">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l"/>
            <a:r>
              <a:rPr lang="zh-CN" altLang="en-US" sz="2800">
                <a:solidFill>
                  <a:schemeClr val="tx1"/>
                </a:solidFill>
                <a:latin typeface="宋体" panose="02010600030101010101" pitchFamily="2" charset="-122"/>
                <a:ea typeface="宋体" panose="02010600030101010101" pitchFamily="2" charset="-122"/>
              </a:rPr>
              <a:t>梳理核心情节，聚焦关键人物、核心冲突与关键转折，力求逻辑连贯、重点凸显，为后续挖掘隐藏线索、精准把握续写方向筑牢基础。</a:t>
            </a:r>
            <a:endParaRPr lang="zh-CN" altLang="en-US" sz="2800">
              <a:solidFill>
                <a:schemeClr val="tx1"/>
              </a:solidFill>
              <a:latin typeface="宋体" panose="02010600030101010101" pitchFamily="2" charset="-122"/>
              <a:ea typeface="宋体" panose="02010600030101010101" pitchFamily="2" charset="-122"/>
            </a:endParaRPr>
          </a:p>
        </p:txBody>
      </p:sp>
      <p:pic>
        <p:nvPicPr>
          <p:cNvPr id="7" name="图片 6" descr="杭二模读后续写《彗星的专属车牌》故事山解读"/>
          <p:cNvPicPr>
            <a:picLocks noChangeAspect="1"/>
          </p:cNvPicPr>
          <p:nvPr/>
        </p:nvPicPr>
        <p:blipFill>
          <a:blip r:embed="rId10"/>
          <a:stretch>
            <a:fillRect/>
          </a:stretch>
        </p:blipFill>
        <p:spPr>
          <a:xfrm>
            <a:off x="3427095" y="3727450"/>
            <a:ext cx="5083810" cy="3053080"/>
          </a:xfrm>
          <a:prstGeom prst="rect">
            <a:avLst/>
          </a:prstGeom>
        </p:spPr>
      </p:pic>
      <p:pic>
        <p:nvPicPr>
          <p:cNvPr id="5124" name="图片 6" descr="logo横版 png"/>
          <p:cNvPicPr>
            <a:picLocks noChangeAspect="1"/>
          </p:cNvPicPr>
          <p:nvPr/>
        </p:nvPicPr>
        <p:blipFill>
          <a:blip r:embed="rId1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grpSp>
        <p:nvGrpSpPr>
          <p:cNvPr id="8" name="组合 7"/>
          <p:cNvGrpSpPr/>
          <p:nvPr/>
        </p:nvGrpSpPr>
        <p:grpSpPr>
          <a:xfrm>
            <a:off x="4376420" y="-82550"/>
            <a:ext cx="3792220" cy="1193800"/>
            <a:chOff x="1413" y="0"/>
            <a:chExt cx="5972" cy="2010"/>
          </a:xfrm>
        </p:grpSpPr>
        <p:pic>
          <p:nvPicPr>
            <p:cNvPr id="7" name="图片 6" descr="ims(2)"/>
            <p:cNvPicPr>
              <a:picLocks noChangeAspect="1"/>
            </p:cNvPicPr>
            <p:nvPr/>
          </p:nvPicPr>
          <p:blipFill>
            <a:blip r:embed="rId1"/>
            <a:stretch>
              <a:fillRect/>
            </a:stretch>
          </p:blipFill>
          <p:spPr>
            <a:xfrm rot="16200000">
              <a:off x="3394" y="-1981"/>
              <a:ext cx="2011" cy="5973"/>
            </a:xfrm>
            <a:prstGeom prst="rect">
              <a:avLst/>
            </a:prstGeom>
          </p:spPr>
        </p:pic>
        <p:sp>
          <p:nvSpPr>
            <p:cNvPr id="13" name="文本框 12"/>
            <p:cNvSpPr txBox="1"/>
            <p:nvPr/>
          </p:nvSpPr>
          <p:spPr>
            <a:xfrm>
              <a:off x="1885" y="555"/>
              <a:ext cx="4662" cy="1096"/>
            </a:xfrm>
            <a:prstGeom prst="rect">
              <a:avLst/>
            </a:prstGeom>
            <a:noFill/>
          </p:spPr>
          <p:txBody>
            <a:bodyPr wrap="square" rtlCol="0" anchor="t">
              <a:noAutofit/>
            </a:bodyPr>
            <a:p>
              <a:pPr algn="ctr"/>
              <a:r>
                <a:rPr lang="zh-CN" altLang="en-US" sz="3600" b="1">
                  <a:latin typeface="宋体" panose="02010600030101010101" pitchFamily="2" charset="-122"/>
                  <a:ea typeface="宋体" panose="02010600030101010101" pitchFamily="2" charset="-122"/>
                  <a:sym typeface="+mn-ea"/>
                </a:rPr>
                <a:t>扫清词汇障碍</a:t>
              </a:r>
              <a:endParaRPr lang="zh-CN" altLang="en-US" sz="3600" b="1">
                <a:latin typeface="宋体" panose="02010600030101010101" pitchFamily="2" charset="-122"/>
                <a:ea typeface="宋体" panose="02010600030101010101" pitchFamily="2" charset="-122"/>
                <a:sym typeface="+mn-ea"/>
              </a:endParaRPr>
            </a:p>
          </p:txBody>
        </p:sp>
      </p:grpSp>
      <p:pic>
        <p:nvPicPr>
          <p:cNvPr id="18" name="图片 17" descr="精美星星霓虹灯边框"/>
          <p:cNvPicPr>
            <a:picLocks noChangeAspect="1"/>
          </p:cNvPicPr>
          <p:nvPr/>
        </p:nvPicPr>
        <p:blipFill>
          <a:blip r:embed="rId2"/>
          <a:stretch>
            <a:fillRect/>
          </a:stretch>
        </p:blipFill>
        <p:spPr>
          <a:xfrm>
            <a:off x="3344545" y="136525"/>
            <a:ext cx="716280" cy="716280"/>
          </a:xfrm>
          <a:prstGeom prst="rect">
            <a:avLst/>
          </a:prstGeom>
        </p:spPr>
      </p:pic>
      <p:pic>
        <p:nvPicPr>
          <p:cNvPr id="19" name="图片 18" descr="精美星星霓虹灯边框"/>
          <p:cNvPicPr>
            <a:picLocks noChangeAspect="1"/>
          </p:cNvPicPr>
          <p:nvPr/>
        </p:nvPicPr>
        <p:blipFill>
          <a:blip r:embed="rId2"/>
          <a:stretch>
            <a:fillRect/>
          </a:stretch>
        </p:blipFill>
        <p:spPr>
          <a:xfrm>
            <a:off x="2277110" y="136525"/>
            <a:ext cx="716280" cy="716280"/>
          </a:xfrm>
          <a:prstGeom prst="rect">
            <a:avLst/>
          </a:prstGeom>
        </p:spPr>
      </p:pic>
      <p:pic>
        <p:nvPicPr>
          <p:cNvPr id="21" name="图片 20" descr="精美星星霓虹灯边框"/>
          <p:cNvPicPr>
            <a:picLocks noChangeAspect="1"/>
          </p:cNvPicPr>
          <p:nvPr/>
        </p:nvPicPr>
        <p:blipFill>
          <a:blip r:embed="rId2"/>
          <a:stretch>
            <a:fillRect/>
          </a:stretch>
        </p:blipFill>
        <p:spPr>
          <a:xfrm>
            <a:off x="1209675" y="136525"/>
            <a:ext cx="716280" cy="716280"/>
          </a:xfrm>
          <a:prstGeom prst="rect">
            <a:avLst/>
          </a:prstGeom>
        </p:spPr>
      </p:pic>
      <p:pic>
        <p:nvPicPr>
          <p:cNvPr id="22" name="图片 21" descr="精美星星霓虹灯边框"/>
          <p:cNvPicPr>
            <a:picLocks noChangeAspect="1"/>
          </p:cNvPicPr>
          <p:nvPr/>
        </p:nvPicPr>
        <p:blipFill>
          <a:blip r:embed="rId2"/>
          <a:stretch>
            <a:fillRect/>
          </a:stretch>
        </p:blipFill>
        <p:spPr>
          <a:xfrm>
            <a:off x="8402320" y="136525"/>
            <a:ext cx="716280" cy="716280"/>
          </a:xfrm>
          <a:prstGeom prst="rect">
            <a:avLst/>
          </a:prstGeom>
        </p:spPr>
      </p:pic>
      <p:pic>
        <p:nvPicPr>
          <p:cNvPr id="23" name="图片 22" descr="精美星星霓虹灯边框"/>
          <p:cNvPicPr>
            <a:picLocks noChangeAspect="1"/>
          </p:cNvPicPr>
          <p:nvPr/>
        </p:nvPicPr>
        <p:blipFill>
          <a:blip r:embed="rId2"/>
          <a:stretch>
            <a:fillRect/>
          </a:stretch>
        </p:blipFill>
        <p:spPr>
          <a:xfrm>
            <a:off x="9495155" y="136525"/>
            <a:ext cx="716280" cy="716280"/>
          </a:xfrm>
          <a:prstGeom prst="rect">
            <a:avLst/>
          </a:prstGeom>
        </p:spPr>
      </p:pic>
      <p:pic>
        <p:nvPicPr>
          <p:cNvPr id="24" name="图片 23" descr="精美星星霓虹灯边框"/>
          <p:cNvPicPr>
            <a:picLocks noChangeAspect="1"/>
          </p:cNvPicPr>
          <p:nvPr/>
        </p:nvPicPr>
        <p:blipFill>
          <a:blip r:embed="rId2"/>
          <a:stretch>
            <a:fillRect/>
          </a:stretch>
        </p:blipFill>
        <p:spPr>
          <a:xfrm>
            <a:off x="10588625" y="136525"/>
            <a:ext cx="716280" cy="716280"/>
          </a:xfrm>
          <a:prstGeom prst="rect">
            <a:avLst/>
          </a:prstGeom>
        </p:spPr>
      </p:pic>
      <p:graphicFrame>
        <p:nvGraphicFramePr>
          <p:cNvPr id="9" name="表格 8"/>
          <p:cNvGraphicFramePr/>
          <p:nvPr>
            <p:custDataLst>
              <p:tags r:id="rId3"/>
            </p:custDataLst>
          </p:nvPr>
        </p:nvGraphicFramePr>
        <p:xfrm>
          <a:off x="380365" y="1134110"/>
          <a:ext cx="11400790" cy="5425440"/>
        </p:xfrm>
        <a:graphic>
          <a:graphicData uri="http://schemas.openxmlformats.org/drawingml/2006/table">
            <a:tbl>
              <a:tblPr firstRow="1" bandRow="1">
                <a:effectLst/>
                <a:tableStyleId>{5940675A-B579-460E-94D1-54222C63F5DA}</a:tableStyleId>
              </a:tblPr>
              <a:tblGrid>
                <a:gridCol w="5700395"/>
                <a:gridCol w="5700395"/>
              </a:tblGrid>
              <a:tr h="678180">
                <a:tc>
                  <a:txBody>
                    <a:bodyPr/>
                    <a:lstStyle/>
                    <a:p>
                      <a:pPr>
                        <a:buNone/>
                      </a:pPr>
                      <a:endParaRPr lang="zh-CN" altLang="en-US" b="1">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noFill/>
                  </a:tcPr>
                </a:tc>
                <a:tc>
                  <a:txBody>
                    <a:bodyPr/>
                    <a:lstStyle/>
                    <a:p>
                      <a:pPr>
                        <a:buNone/>
                      </a:pPr>
                      <a:endParaRPr lang="zh-CN" altLang="en-US" b="1">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noFill/>
                  </a:tcPr>
                </a:tc>
              </a:tr>
              <a:tr h="678180">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c>
                  <a:txBody>
                    <a:bodyPr/>
                    <a:lstStyle/>
                    <a:p>
                      <a:pPr algn="ctr">
                        <a:buNone/>
                      </a:pPr>
                      <a:endParaRPr lang="zh-CN" altLang="en-US" sz="2800">
                        <a:solidFill>
                          <a:sysClr val="windowText" lastClr="000000"/>
                        </a:solidFill>
                        <a:latin typeface="宋体" panose="02010600030101010101" pitchFamily="2" charset="-122"/>
                        <a:ea typeface="宋体" panose="02010600030101010101" pitchFamily="2"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r>
              <a:tr h="678180">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r>
              <a:tr h="678180">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r>
              <a:tr h="678180">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r>
              <a:tr h="678180">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r>
              <a:tr h="678180">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r>
              <a:tr h="678180">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r>
            </a:tbl>
          </a:graphicData>
        </a:graphic>
      </p:graphicFrame>
      <p:sp>
        <p:nvSpPr>
          <p:cNvPr id="10" name="圆角矩形 9"/>
          <p:cNvSpPr/>
          <p:nvPr/>
        </p:nvSpPr>
        <p:spPr>
          <a:xfrm>
            <a:off x="1784350" y="1251585"/>
            <a:ext cx="2592070" cy="478790"/>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3200" b="1">
                <a:solidFill>
                  <a:schemeClr val="tx1"/>
                </a:solidFill>
              </a:rPr>
              <a:t>English</a:t>
            </a:r>
            <a:endParaRPr lang="en-US" altLang="zh-CN" sz="3200" b="1">
              <a:solidFill>
                <a:schemeClr val="tx1"/>
              </a:solidFill>
            </a:endParaRPr>
          </a:p>
        </p:txBody>
      </p:sp>
      <p:sp>
        <p:nvSpPr>
          <p:cNvPr id="11" name="圆角矩形 10"/>
          <p:cNvSpPr/>
          <p:nvPr/>
        </p:nvSpPr>
        <p:spPr>
          <a:xfrm>
            <a:off x="7884160" y="1251585"/>
            <a:ext cx="2592070" cy="478790"/>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200" b="1">
                <a:solidFill>
                  <a:schemeClr val="tx1"/>
                </a:solidFill>
                <a:sym typeface="+mn-ea"/>
              </a:rPr>
              <a:t>Chinese</a:t>
            </a:r>
            <a:endParaRPr lang="en-US" altLang="zh-CN" sz="3200" b="1">
              <a:solidFill>
                <a:schemeClr val="tx1"/>
              </a:solidFill>
              <a:sym typeface="+mn-ea"/>
            </a:endParaRPr>
          </a:p>
        </p:txBody>
      </p:sp>
      <p:sp>
        <p:nvSpPr>
          <p:cNvPr id="12" name="文本框 11"/>
          <p:cNvSpPr txBox="1"/>
          <p:nvPr/>
        </p:nvSpPr>
        <p:spPr>
          <a:xfrm>
            <a:off x="544830" y="1870075"/>
            <a:ext cx="5161915"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dash downstairs</a:t>
            </a:r>
            <a:endParaRPr lang="zh-CN" altLang="en-US" sz="3200">
              <a:latin typeface="Times New Roman" panose="02020603050405020304" charset="0"/>
              <a:cs typeface="Times New Roman" panose="02020603050405020304" charset="0"/>
            </a:endParaRPr>
          </a:p>
        </p:txBody>
      </p:sp>
      <p:sp>
        <p:nvSpPr>
          <p:cNvPr id="16" name="文本框 15"/>
          <p:cNvSpPr txBox="1"/>
          <p:nvPr/>
        </p:nvSpPr>
        <p:spPr>
          <a:xfrm>
            <a:off x="6196330" y="1920240"/>
            <a:ext cx="4639945" cy="58356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rPr>
              <a:t>冲下楼</a:t>
            </a:r>
            <a:endParaRPr lang="zh-CN" altLang="en-US" sz="3200">
              <a:latin typeface="宋体" panose="02010600030101010101" pitchFamily="2" charset="-122"/>
              <a:ea typeface="宋体" panose="02010600030101010101" pitchFamily="2" charset="-122"/>
            </a:endParaRPr>
          </a:p>
        </p:txBody>
      </p:sp>
      <p:sp>
        <p:nvSpPr>
          <p:cNvPr id="17" name="文本框 16"/>
          <p:cNvSpPr txBox="1"/>
          <p:nvPr/>
        </p:nvSpPr>
        <p:spPr>
          <a:xfrm>
            <a:off x="499110" y="2540000"/>
            <a:ext cx="5161915"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heart soar</a:t>
            </a:r>
            <a:endParaRPr lang="en-US" altLang="zh-CN" sz="3200">
              <a:latin typeface="Times New Roman" panose="02020603050405020304" charset="0"/>
              <a:cs typeface="Times New Roman" panose="02020603050405020304" charset="0"/>
            </a:endParaRPr>
          </a:p>
        </p:txBody>
      </p:sp>
      <p:sp>
        <p:nvSpPr>
          <p:cNvPr id="20" name="文本框 19"/>
          <p:cNvSpPr txBox="1"/>
          <p:nvPr/>
        </p:nvSpPr>
        <p:spPr>
          <a:xfrm>
            <a:off x="499110" y="3223895"/>
            <a:ext cx="5161915"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on the spot</a:t>
            </a:r>
            <a:endParaRPr lang="en-US" altLang="zh-CN" sz="3200">
              <a:latin typeface="Times New Roman" panose="02020603050405020304" charset="0"/>
              <a:cs typeface="Times New Roman" panose="02020603050405020304" charset="0"/>
            </a:endParaRPr>
          </a:p>
        </p:txBody>
      </p:sp>
      <p:sp>
        <p:nvSpPr>
          <p:cNvPr id="25" name="文本框 24"/>
          <p:cNvSpPr txBox="1"/>
          <p:nvPr/>
        </p:nvSpPr>
        <p:spPr>
          <a:xfrm>
            <a:off x="499110" y="3933190"/>
            <a:ext cx="5530850"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personalize bike license plates</a:t>
            </a:r>
            <a:endParaRPr lang="en-US" altLang="zh-CN" sz="3200">
              <a:latin typeface="Times New Roman" panose="02020603050405020304" charset="0"/>
              <a:cs typeface="Times New Roman" panose="02020603050405020304" charset="0"/>
            </a:endParaRPr>
          </a:p>
        </p:txBody>
      </p:sp>
      <p:sp>
        <p:nvSpPr>
          <p:cNvPr id="26" name="文本框 25"/>
          <p:cNvSpPr txBox="1"/>
          <p:nvPr/>
        </p:nvSpPr>
        <p:spPr>
          <a:xfrm>
            <a:off x="499110" y="4577715"/>
            <a:ext cx="5161915"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scan the display</a:t>
            </a:r>
            <a:endParaRPr lang="en-US" altLang="zh-CN" sz="3200">
              <a:latin typeface="Times New Roman" panose="02020603050405020304" charset="0"/>
              <a:cs typeface="Times New Roman" panose="02020603050405020304" charset="0"/>
            </a:endParaRPr>
          </a:p>
        </p:txBody>
      </p:sp>
      <p:sp>
        <p:nvSpPr>
          <p:cNvPr id="27" name="文本框 26"/>
          <p:cNvSpPr txBox="1"/>
          <p:nvPr/>
        </p:nvSpPr>
        <p:spPr>
          <a:xfrm>
            <a:off x="499110" y="5273040"/>
            <a:ext cx="5161915"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a knot of disappointment</a:t>
            </a:r>
            <a:endParaRPr lang="en-US" altLang="zh-CN" sz="3200">
              <a:latin typeface="Times New Roman" panose="02020603050405020304" charset="0"/>
              <a:cs typeface="Times New Roman" panose="02020603050405020304" charset="0"/>
            </a:endParaRPr>
          </a:p>
        </p:txBody>
      </p:sp>
      <p:sp>
        <p:nvSpPr>
          <p:cNvPr id="28" name="文本框 27"/>
          <p:cNvSpPr txBox="1"/>
          <p:nvPr/>
        </p:nvSpPr>
        <p:spPr>
          <a:xfrm>
            <a:off x="499110" y="5923915"/>
            <a:ext cx="5161915"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tighten in one's stomach </a:t>
            </a:r>
            <a:endParaRPr lang="en-US" altLang="zh-CN" sz="3200">
              <a:latin typeface="Times New Roman" panose="02020603050405020304" charset="0"/>
              <a:cs typeface="Times New Roman" panose="02020603050405020304" charset="0"/>
            </a:endParaRPr>
          </a:p>
        </p:txBody>
      </p:sp>
      <p:sp>
        <p:nvSpPr>
          <p:cNvPr id="30" name="文本框 29"/>
          <p:cNvSpPr txBox="1"/>
          <p:nvPr/>
        </p:nvSpPr>
        <p:spPr>
          <a:xfrm>
            <a:off x="6160135" y="3922395"/>
            <a:ext cx="4639945" cy="58356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rPr>
              <a:t>定制自行车车牌</a:t>
            </a:r>
            <a:endParaRPr lang="zh-CN" altLang="en-US" sz="3200">
              <a:latin typeface="宋体" panose="02010600030101010101" pitchFamily="2" charset="-122"/>
              <a:ea typeface="宋体" panose="02010600030101010101" pitchFamily="2" charset="-122"/>
            </a:endParaRPr>
          </a:p>
        </p:txBody>
      </p:sp>
      <p:sp>
        <p:nvSpPr>
          <p:cNvPr id="31" name="文本框 30"/>
          <p:cNvSpPr txBox="1"/>
          <p:nvPr/>
        </p:nvSpPr>
        <p:spPr>
          <a:xfrm>
            <a:off x="6160135" y="4601210"/>
            <a:ext cx="4639945" cy="58356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rPr>
              <a:t>扫视展示架</a:t>
            </a:r>
            <a:endParaRPr lang="zh-CN" altLang="en-US" sz="3200">
              <a:latin typeface="宋体" panose="02010600030101010101" pitchFamily="2" charset="-122"/>
              <a:ea typeface="宋体" panose="02010600030101010101" pitchFamily="2" charset="-122"/>
            </a:endParaRPr>
          </a:p>
        </p:txBody>
      </p:sp>
      <p:sp>
        <p:nvSpPr>
          <p:cNvPr id="32" name="文本框 31"/>
          <p:cNvSpPr txBox="1"/>
          <p:nvPr/>
        </p:nvSpPr>
        <p:spPr>
          <a:xfrm>
            <a:off x="6160135" y="5262880"/>
            <a:ext cx="4639945" cy="58356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rPr>
              <a:t>一阵失望</a:t>
            </a:r>
            <a:endParaRPr lang="zh-CN" altLang="en-US" sz="3200">
              <a:latin typeface="宋体" panose="02010600030101010101" pitchFamily="2" charset="-122"/>
              <a:ea typeface="宋体" panose="02010600030101010101" pitchFamily="2" charset="-122"/>
            </a:endParaRPr>
          </a:p>
        </p:txBody>
      </p:sp>
      <p:sp>
        <p:nvSpPr>
          <p:cNvPr id="33" name="文本框 32"/>
          <p:cNvSpPr txBox="1"/>
          <p:nvPr/>
        </p:nvSpPr>
        <p:spPr>
          <a:xfrm>
            <a:off x="6160135" y="5924550"/>
            <a:ext cx="4639945" cy="58356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rPr>
              <a:t>心里一紧</a:t>
            </a:r>
            <a:endParaRPr lang="zh-CN" altLang="en-US" sz="3200">
              <a:latin typeface="宋体" panose="02010600030101010101" pitchFamily="2" charset="-122"/>
              <a:ea typeface="宋体" panose="02010600030101010101" pitchFamily="2" charset="-122"/>
            </a:endParaRPr>
          </a:p>
        </p:txBody>
      </p:sp>
      <p:sp>
        <p:nvSpPr>
          <p:cNvPr id="34" name="文本框 33"/>
          <p:cNvSpPr txBox="1"/>
          <p:nvPr/>
        </p:nvSpPr>
        <p:spPr>
          <a:xfrm>
            <a:off x="6160135" y="3243580"/>
            <a:ext cx="4639945" cy="58356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rPr>
              <a:t>当场</a:t>
            </a:r>
            <a:endParaRPr lang="zh-CN" altLang="en-US" sz="3200">
              <a:latin typeface="宋体" panose="02010600030101010101" pitchFamily="2" charset="-122"/>
              <a:ea typeface="宋体" panose="02010600030101010101" pitchFamily="2" charset="-122"/>
            </a:endParaRPr>
          </a:p>
        </p:txBody>
      </p:sp>
      <p:sp>
        <p:nvSpPr>
          <p:cNvPr id="35" name="文本框 34"/>
          <p:cNvSpPr txBox="1"/>
          <p:nvPr/>
        </p:nvSpPr>
        <p:spPr>
          <a:xfrm>
            <a:off x="6160135" y="2612390"/>
            <a:ext cx="4639945" cy="58356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rPr>
              <a:t>心花怒放</a:t>
            </a:r>
            <a:r>
              <a:rPr lang="en-US" altLang="zh-CN" sz="3200">
                <a:latin typeface="宋体" panose="02010600030101010101" pitchFamily="2" charset="-122"/>
                <a:ea typeface="宋体" panose="02010600030101010101" pitchFamily="2" charset="-122"/>
              </a:rPr>
              <a:t>/</a:t>
            </a:r>
            <a:r>
              <a:rPr lang="zh-CN" altLang="en-US" sz="3200">
                <a:latin typeface="宋体" panose="02010600030101010101" pitchFamily="2" charset="-122"/>
                <a:ea typeface="宋体" panose="02010600030101010101" pitchFamily="2" charset="-122"/>
              </a:rPr>
              <a:t>心情激动</a:t>
            </a:r>
            <a:endParaRPr lang="zh-CN" altLang="en-US" sz="3200">
              <a:latin typeface="宋体" panose="02010600030101010101" pitchFamily="2" charset="-122"/>
              <a:ea typeface="宋体" panose="02010600030101010101" pitchFamily="2" charset="-122"/>
            </a:endParaRPr>
          </a:p>
        </p:txBody>
      </p:sp>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1000" fill="hold"/>
                                        <p:tgtEl>
                                          <p:spTgt spid="16"/>
                                        </p:tgtEl>
                                        <p:attrNameLst>
                                          <p:attrName>ppt_w</p:attrName>
                                        </p:attrNameLst>
                                      </p:cBhvr>
                                      <p:tavLst>
                                        <p:tav tm="0">
                                          <p:val>
                                            <p:fltVal val="0"/>
                                          </p:val>
                                        </p:tav>
                                        <p:tav tm="100000">
                                          <p:val>
                                            <p:strVal val="#ppt_w"/>
                                          </p:val>
                                        </p:tav>
                                      </p:tavLst>
                                    </p:anim>
                                    <p:anim calcmode="lin" valueType="num">
                                      <p:cBhvr>
                                        <p:cTn id="16" dur="1000" fill="hold"/>
                                        <p:tgtEl>
                                          <p:spTgt spid="16"/>
                                        </p:tgtEl>
                                        <p:attrNameLst>
                                          <p:attrName>ppt_h</p:attrName>
                                        </p:attrNameLst>
                                      </p:cBhvr>
                                      <p:tavLst>
                                        <p:tav tm="0">
                                          <p:val>
                                            <p:fltVal val="0"/>
                                          </p:val>
                                        </p:tav>
                                        <p:tav tm="100000">
                                          <p:val>
                                            <p:strVal val="#ppt_h"/>
                                          </p:val>
                                        </p:tav>
                                      </p:tavLst>
                                    </p:anim>
                                    <p:anim calcmode="lin" valueType="num">
                                      <p:cBhvr>
                                        <p:cTn id="17" dur="1000" fill="hold"/>
                                        <p:tgtEl>
                                          <p:spTgt spid="16"/>
                                        </p:tgtEl>
                                        <p:attrNameLst>
                                          <p:attrName>style.rotation</p:attrName>
                                        </p:attrNameLst>
                                      </p:cBhvr>
                                      <p:tavLst>
                                        <p:tav tm="0">
                                          <p:val>
                                            <p:fltVal val="90"/>
                                          </p:val>
                                        </p:tav>
                                        <p:tav tm="100000">
                                          <p:val>
                                            <p:fltVal val="0"/>
                                          </p:val>
                                        </p:tav>
                                      </p:tavLst>
                                    </p:anim>
                                    <p:animEffect transition="in" filter="fade">
                                      <p:cBhvr>
                                        <p:cTn id="18" dur="10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1000" fill="hold"/>
                                        <p:tgtEl>
                                          <p:spTgt spid="17"/>
                                        </p:tgtEl>
                                        <p:attrNameLst>
                                          <p:attrName>ppt_w</p:attrName>
                                        </p:attrNameLst>
                                      </p:cBhvr>
                                      <p:tavLst>
                                        <p:tav tm="0">
                                          <p:val>
                                            <p:fltVal val="0"/>
                                          </p:val>
                                        </p:tav>
                                        <p:tav tm="100000">
                                          <p:val>
                                            <p:strVal val="#ppt_w"/>
                                          </p:val>
                                        </p:tav>
                                      </p:tavLst>
                                    </p:anim>
                                    <p:anim calcmode="lin" valueType="num">
                                      <p:cBhvr>
                                        <p:cTn id="24" dur="1000" fill="hold"/>
                                        <p:tgtEl>
                                          <p:spTgt spid="17"/>
                                        </p:tgtEl>
                                        <p:attrNameLst>
                                          <p:attrName>ppt_h</p:attrName>
                                        </p:attrNameLst>
                                      </p:cBhvr>
                                      <p:tavLst>
                                        <p:tav tm="0">
                                          <p:val>
                                            <p:fltVal val="0"/>
                                          </p:val>
                                        </p:tav>
                                        <p:tav tm="100000">
                                          <p:val>
                                            <p:strVal val="#ppt_h"/>
                                          </p:val>
                                        </p:tav>
                                      </p:tavLst>
                                    </p:anim>
                                    <p:anim calcmode="lin" valueType="num">
                                      <p:cBhvr>
                                        <p:cTn id="25" dur="1000" fill="hold"/>
                                        <p:tgtEl>
                                          <p:spTgt spid="17"/>
                                        </p:tgtEl>
                                        <p:attrNameLst>
                                          <p:attrName>style.rotation</p:attrName>
                                        </p:attrNameLst>
                                      </p:cBhvr>
                                      <p:tavLst>
                                        <p:tav tm="0">
                                          <p:val>
                                            <p:fltVal val="90"/>
                                          </p:val>
                                        </p:tav>
                                        <p:tav tm="100000">
                                          <p:val>
                                            <p:fltVal val="0"/>
                                          </p:val>
                                        </p:tav>
                                      </p:tavLst>
                                    </p:anim>
                                    <p:animEffect transition="in" filter="fade">
                                      <p:cBhvr>
                                        <p:cTn id="26" dur="10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1000" fill="hold"/>
                                        <p:tgtEl>
                                          <p:spTgt spid="35"/>
                                        </p:tgtEl>
                                        <p:attrNameLst>
                                          <p:attrName>ppt_w</p:attrName>
                                        </p:attrNameLst>
                                      </p:cBhvr>
                                      <p:tavLst>
                                        <p:tav tm="0">
                                          <p:val>
                                            <p:fltVal val="0"/>
                                          </p:val>
                                        </p:tav>
                                        <p:tav tm="100000">
                                          <p:val>
                                            <p:strVal val="#ppt_w"/>
                                          </p:val>
                                        </p:tav>
                                      </p:tavLst>
                                    </p:anim>
                                    <p:anim calcmode="lin" valueType="num">
                                      <p:cBhvr>
                                        <p:cTn id="32" dur="1000" fill="hold"/>
                                        <p:tgtEl>
                                          <p:spTgt spid="35"/>
                                        </p:tgtEl>
                                        <p:attrNameLst>
                                          <p:attrName>ppt_h</p:attrName>
                                        </p:attrNameLst>
                                      </p:cBhvr>
                                      <p:tavLst>
                                        <p:tav tm="0">
                                          <p:val>
                                            <p:fltVal val="0"/>
                                          </p:val>
                                        </p:tav>
                                        <p:tav tm="100000">
                                          <p:val>
                                            <p:strVal val="#ppt_h"/>
                                          </p:val>
                                        </p:tav>
                                      </p:tavLst>
                                    </p:anim>
                                    <p:anim calcmode="lin" valueType="num">
                                      <p:cBhvr>
                                        <p:cTn id="33" dur="1000" fill="hold"/>
                                        <p:tgtEl>
                                          <p:spTgt spid="35"/>
                                        </p:tgtEl>
                                        <p:attrNameLst>
                                          <p:attrName>style.rotation</p:attrName>
                                        </p:attrNameLst>
                                      </p:cBhvr>
                                      <p:tavLst>
                                        <p:tav tm="0">
                                          <p:val>
                                            <p:fltVal val="90"/>
                                          </p:val>
                                        </p:tav>
                                        <p:tav tm="100000">
                                          <p:val>
                                            <p:fltVal val="0"/>
                                          </p:val>
                                        </p:tav>
                                      </p:tavLst>
                                    </p:anim>
                                    <p:animEffect transition="in" filter="fade">
                                      <p:cBhvr>
                                        <p:cTn id="34" dur="1000"/>
                                        <p:tgtEl>
                                          <p:spTgt spid="35"/>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1000" fill="hold"/>
                                        <p:tgtEl>
                                          <p:spTgt spid="20"/>
                                        </p:tgtEl>
                                        <p:attrNameLst>
                                          <p:attrName>ppt_w</p:attrName>
                                        </p:attrNameLst>
                                      </p:cBhvr>
                                      <p:tavLst>
                                        <p:tav tm="0">
                                          <p:val>
                                            <p:fltVal val="0"/>
                                          </p:val>
                                        </p:tav>
                                        <p:tav tm="100000">
                                          <p:val>
                                            <p:strVal val="#ppt_w"/>
                                          </p:val>
                                        </p:tav>
                                      </p:tavLst>
                                    </p:anim>
                                    <p:anim calcmode="lin" valueType="num">
                                      <p:cBhvr>
                                        <p:cTn id="40" dur="1000" fill="hold"/>
                                        <p:tgtEl>
                                          <p:spTgt spid="20"/>
                                        </p:tgtEl>
                                        <p:attrNameLst>
                                          <p:attrName>ppt_h</p:attrName>
                                        </p:attrNameLst>
                                      </p:cBhvr>
                                      <p:tavLst>
                                        <p:tav tm="0">
                                          <p:val>
                                            <p:fltVal val="0"/>
                                          </p:val>
                                        </p:tav>
                                        <p:tav tm="100000">
                                          <p:val>
                                            <p:strVal val="#ppt_h"/>
                                          </p:val>
                                        </p:tav>
                                      </p:tavLst>
                                    </p:anim>
                                    <p:anim calcmode="lin" valueType="num">
                                      <p:cBhvr>
                                        <p:cTn id="41" dur="1000" fill="hold"/>
                                        <p:tgtEl>
                                          <p:spTgt spid="20"/>
                                        </p:tgtEl>
                                        <p:attrNameLst>
                                          <p:attrName>style.rotation</p:attrName>
                                        </p:attrNameLst>
                                      </p:cBhvr>
                                      <p:tavLst>
                                        <p:tav tm="0">
                                          <p:val>
                                            <p:fltVal val="90"/>
                                          </p:val>
                                        </p:tav>
                                        <p:tav tm="100000">
                                          <p:val>
                                            <p:fltVal val="0"/>
                                          </p:val>
                                        </p:tav>
                                      </p:tavLst>
                                    </p:anim>
                                    <p:animEffect transition="in" filter="fade">
                                      <p:cBhvr>
                                        <p:cTn id="42" dur="10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1000" fill="hold"/>
                                        <p:tgtEl>
                                          <p:spTgt spid="34"/>
                                        </p:tgtEl>
                                        <p:attrNameLst>
                                          <p:attrName>ppt_w</p:attrName>
                                        </p:attrNameLst>
                                      </p:cBhvr>
                                      <p:tavLst>
                                        <p:tav tm="0">
                                          <p:val>
                                            <p:fltVal val="0"/>
                                          </p:val>
                                        </p:tav>
                                        <p:tav tm="100000">
                                          <p:val>
                                            <p:strVal val="#ppt_w"/>
                                          </p:val>
                                        </p:tav>
                                      </p:tavLst>
                                    </p:anim>
                                    <p:anim calcmode="lin" valueType="num">
                                      <p:cBhvr>
                                        <p:cTn id="48" dur="1000" fill="hold"/>
                                        <p:tgtEl>
                                          <p:spTgt spid="34"/>
                                        </p:tgtEl>
                                        <p:attrNameLst>
                                          <p:attrName>ppt_h</p:attrName>
                                        </p:attrNameLst>
                                      </p:cBhvr>
                                      <p:tavLst>
                                        <p:tav tm="0">
                                          <p:val>
                                            <p:fltVal val="0"/>
                                          </p:val>
                                        </p:tav>
                                        <p:tav tm="100000">
                                          <p:val>
                                            <p:strVal val="#ppt_h"/>
                                          </p:val>
                                        </p:tav>
                                      </p:tavLst>
                                    </p:anim>
                                    <p:anim calcmode="lin" valueType="num">
                                      <p:cBhvr>
                                        <p:cTn id="49" dur="1000" fill="hold"/>
                                        <p:tgtEl>
                                          <p:spTgt spid="34"/>
                                        </p:tgtEl>
                                        <p:attrNameLst>
                                          <p:attrName>style.rotation</p:attrName>
                                        </p:attrNameLst>
                                      </p:cBhvr>
                                      <p:tavLst>
                                        <p:tav tm="0">
                                          <p:val>
                                            <p:fltVal val="90"/>
                                          </p:val>
                                        </p:tav>
                                        <p:tav tm="100000">
                                          <p:val>
                                            <p:fltVal val="0"/>
                                          </p:val>
                                        </p:tav>
                                      </p:tavLst>
                                    </p:anim>
                                    <p:animEffect transition="in" filter="fade">
                                      <p:cBhvr>
                                        <p:cTn id="50" dur="1000"/>
                                        <p:tgtEl>
                                          <p:spTgt spid="34"/>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1000" fill="hold"/>
                                        <p:tgtEl>
                                          <p:spTgt spid="25"/>
                                        </p:tgtEl>
                                        <p:attrNameLst>
                                          <p:attrName>ppt_w</p:attrName>
                                        </p:attrNameLst>
                                      </p:cBhvr>
                                      <p:tavLst>
                                        <p:tav tm="0">
                                          <p:val>
                                            <p:fltVal val="0"/>
                                          </p:val>
                                        </p:tav>
                                        <p:tav tm="100000">
                                          <p:val>
                                            <p:strVal val="#ppt_w"/>
                                          </p:val>
                                        </p:tav>
                                      </p:tavLst>
                                    </p:anim>
                                    <p:anim calcmode="lin" valueType="num">
                                      <p:cBhvr>
                                        <p:cTn id="56" dur="1000" fill="hold"/>
                                        <p:tgtEl>
                                          <p:spTgt spid="25"/>
                                        </p:tgtEl>
                                        <p:attrNameLst>
                                          <p:attrName>ppt_h</p:attrName>
                                        </p:attrNameLst>
                                      </p:cBhvr>
                                      <p:tavLst>
                                        <p:tav tm="0">
                                          <p:val>
                                            <p:fltVal val="0"/>
                                          </p:val>
                                        </p:tav>
                                        <p:tav tm="100000">
                                          <p:val>
                                            <p:strVal val="#ppt_h"/>
                                          </p:val>
                                        </p:tav>
                                      </p:tavLst>
                                    </p:anim>
                                    <p:anim calcmode="lin" valueType="num">
                                      <p:cBhvr>
                                        <p:cTn id="57" dur="1000" fill="hold"/>
                                        <p:tgtEl>
                                          <p:spTgt spid="25"/>
                                        </p:tgtEl>
                                        <p:attrNameLst>
                                          <p:attrName>style.rotation</p:attrName>
                                        </p:attrNameLst>
                                      </p:cBhvr>
                                      <p:tavLst>
                                        <p:tav tm="0">
                                          <p:val>
                                            <p:fltVal val="90"/>
                                          </p:val>
                                        </p:tav>
                                        <p:tav tm="100000">
                                          <p:val>
                                            <p:fltVal val="0"/>
                                          </p:val>
                                        </p:tav>
                                      </p:tavLst>
                                    </p:anim>
                                    <p:animEffect transition="in" filter="fade">
                                      <p:cBhvr>
                                        <p:cTn id="58" dur="1000"/>
                                        <p:tgtEl>
                                          <p:spTgt spid="25"/>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1000" fill="hold"/>
                                        <p:tgtEl>
                                          <p:spTgt spid="30"/>
                                        </p:tgtEl>
                                        <p:attrNameLst>
                                          <p:attrName>ppt_w</p:attrName>
                                        </p:attrNameLst>
                                      </p:cBhvr>
                                      <p:tavLst>
                                        <p:tav tm="0">
                                          <p:val>
                                            <p:fltVal val="0"/>
                                          </p:val>
                                        </p:tav>
                                        <p:tav tm="100000">
                                          <p:val>
                                            <p:strVal val="#ppt_w"/>
                                          </p:val>
                                        </p:tav>
                                      </p:tavLst>
                                    </p:anim>
                                    <p:anim calcmode="lin" valueType="num">
                                      <p:cBhvr>
                                        <p:cTn id="64" dur="1000" fill="hold"/>
                                        <p:tgtEl>
                                          <p:spTgt spid="30"/>
                                        </p:tgtEl>
                                        <p:attrNameLst>
                                          <p:attrName>ppt_h</p:attrName>
                                        </p:attrNameLst>
                                      </p:cBhvr>
                                      <p:tavLst>
                                        <p:tav tm="0">
                                          <p:val>
                                            <p:fltVal val="0"/>
                                          </p:val>
                                        </p:tav>
                                        <p:tav tm="100000">
                                          <p:val>
                                            <p:strVal val="#ppt_h"/>
                                          </p:val>
                                        </p:tav>
                                      </p:tavLst>
                                    </p:anim>
                                    <p:anim calcmode="lin" valueType="num">
                                      <p:cBhvr>
                                        <p:cTn id="65" dur="1000" fill="hold"/>
                                        <p:tgtEl>
                                          <p:spTgt spid="30"/>
                                        </p:tgtEl>
                                        <p:attrNameLst>
                                          <p:attrName>style.rotation</p:attrName>
                                        </p:attrNameLst>
                                      </p:cBhvr>
                                      <p:tavLst>
                                        <p:tav tm="0">
                                          <p:val>
                                            <p:fltVal val="90"/>
                                          </p:val>
                                        </p:tav>
                                        <p:tav tm="100000">
                                          <p:val>
                                            <p:fltVal val="0"/>
                                          </p:val>
                                        </p:tav>
                                      </p:tavLst>
                                    </p:anim>
                                    <p:animEffect transition="in" filter="fade">
                                      <p:cBhvr>
                                        <p:cTn id="66" dur="1000"/>
                                        <p:tgtEl>
                                          <p:spTgt spid="30"/>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grpId="0" nodeType="clickEffect">
                                  <p:stCondLst>
                                    <p:cond delay="0"/>
                                  </p:stCondLst>
                                  <p:childTnLst>
                                    <p:set>
                                      <p:cBhvr>
                                        <p:cTn id="70" dur="1" fill="hold">
                                          <p:stCondLst>
                                            <p:cond delay="0"/>
                                          </p:stCondLst>
                                        </p:cTn>
                                        <p:tgtEl>
                                          <p:spTgt spid="26"/>
                                        </p:tgtEl>
                                        <p:attrNameLst>
                                          <p:attrName>style.visibility</p:attrName>
                                        </p:attrNameLst>
                                      </p:cBhvr>
                                      <p:to>
                                        <p:strVal val="visible"/>
                                      </p:to>
                                    </p:set>
                                    <p:anim calcmode="lin" valueType="num">
                                      <p:cBhvr>
                                        <p:cTn id="71" dur="1000" fill="hold"/>
                                        <p:tgtEl>
                                          <p:spTgt spid="26"/>
                                        </p:tgtEl>
                                        <p:attrNameLst>
                                          <p:attrName>ppt_w</p:attrName>
                                        </p:attrNameLst>
                                      </p:cBhvr>
                                      <p:tavLst>
                                        <p:tav tm="0">
                                          <p:val>
                                            <p:fltVal val="0"/>
                                          </p:val>
                                        </p:tav>
                                        <p:tav tm="100000">
                                          <p:val>
                                            <p:strVal val="#ppt_w"/>
                                          </p:val>
                                        </p:tav>
                                      </p:tavLst>
                                    </p:anim>
                                    <p:anim calcmode="lin" valueType="num">
                                      <p:cBhvr>
                                        <p:cTn id="72" dur="1000" fill="hold"/>
                                        <p:tgtEl>
                                          <p:spTgt spid="26"/>
                                        </p:tgtEl>
                                        <p:attrNameLst>
                                          <p:attrName>ppt_h</p:attrName>
                                        </p:attrNameLst>
                                      </p:cBhvr>
                                      <p:tavLst>
                                        <p:tav tm="0">
                                          <p:val>
                                            <p:fltVal val="0"/>
                                          </p:val>
                                        </p:tav>
                                        <p:tav tm="100000">
                                          <p:val>
                                            <p:strVal val="#ppt_h"/>
                                          </p:val>
                                        </p:tav>
                                      </p:tavLst>
                                    </p:anim>
                                    <p:anim calcmode="lin" valueType="num">
                                      <p:cBhvr>
                                        <p:cTn id="73" dur="1000" fill="hold"/>
                                        <p:tgtEl>
                                          <p:spTgt spid="26"/>
                                        </p:tgtEl>
                                        <p:attrNameLst>
                                          <p:attrName>style.rotation</p:attrName>
                                        </p:attrNameLst>
                                      </p:cBhvr>
                                      <p:tavLst>
                                        <p:tav tm="0">
                                          <p:val>
                                            <p:fltVal val="90"/>
                                          </p:val>
                                        </p:tav>
                                        <p:tav tm="100000">
                                          <p:val>
                                            <p:fltVal val="0"/>
                                          </p:val>
                                        </p:tav>
                                      </p:tavLst>
                                    </p:anim>
                                    <p:animEffect transition="in" filter="fade">
                                      <p:cBhvr>
                                        <p:cTn id="74" dur="1000"/>
                                        <p:tgtEl>
                                          <p:spTgt spid="26"/>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grpId="0" nodeType="click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p:cTn id="79" dur="1000" fill="hold"/>
                                        <p:tgtEl>
                                          <p:spTgt spid="31"/>
                                        </p:tgtEl>
                                        <p:attrNameLst>
                                          <p:attrName>ppt_w</p:attrName>
                                        </p:attrNameLst>
                                      </p:cBhvr>
                                      <p:tavLst>
                                        <p:tav tm="0">
                                          <p:val>
                                            <p:fltVal val="0"/>
                                          </p:val>
                                        </p:tav>
                                        <p:tav tm="100000">
                                          <p:val>
                                            <p:strVal val="#ppt_w"/>
                                          </p:val>
                                        </p:tav>
                                      </p:tavLst>
                                    </p:anim>
                                    <p:anim calcmode="lin" valueType="num">
                                      <p:cBhvr>
                                        <p:cTn id="80" dur="1000" fill="hold"/>
                                        <p:tgtEl>
                                          <p:spTgt spid="31"/>
                                        </p:tgtEl>
                                        <p:attrNameLst>
                                          <p:attrName>ppt_h</p:attrName>
                                        </p:attrNameLst>
                                      </p:cBhvr>
                                      <p:tavLst>
                                        <p:tav tm="0">
                                          <p:val>
                                            <p:fltVal val="0"/>
                                          </p:val>
                                        </p:tav>
                                        <p:tav tm="100000">
                                          <p:val>
                                            <p:strVal val="#ppt_h"/>
                                          </p:val>
                                        </p:tav>
                                      </p:tavLst>
                                    </p:anim>
                                    <p:anim calcmode="lin" valueType="num">
                                      <p:cBhvr>
                                        <p:cTn id="81" dur="1000" fill="hold"/>
                                        <p:tgtEl>
                                          <p:spTgt spid="31"/>
                                        </p:tgtEl>
                                        <p:attrNameLst>
                                          <p:attrName>style.rotation</p:attrName>
                                        </p:attrNameLst>
                                      </p:cBhvr>
                                      <p:tavLst>
                                        <p:tav tm="0">
                                          <p:val>
                                            <p:fltVal val="90"/>
                                          </p:val>
                                        </p:tav>
                                        <p:tav tm="100000">
                                          <p:val>
                                            <p:fltVal val="0"/>
                                          </p:val>
                                        </p:tav>
                                      </p:tavLst>
                                    </p:anim>
                                    <p:animEffect transition="in" filter="fade">
                                      <p:cBhvr>
                                        <p:cTn id="82" dur="1000"/>
                                        <p:tgtEl>
                                          <p:spTgt spid="31"/>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grpId="0" nodeType="click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1000" fill="hold"/>
                                        <p:tgtEl>
                                          <p:spTgt spid="27"/>
                                        </p:tgtEl>
                                        <p:attrNameLst>
                                          <p:attrName>ppt_w</p:attrName>
                                        </p:attrNameLst>
                                      </p:cBhvr>
                                      <p:tavLst>
                                        <p:tav tm="0">
                                          <p:val>
                                            <p:fltVal val="0"/>
                                          </p:val>
                                        </p:tav>
                                        <p:tav tm="100000">
                                          <p:val>
                                            <p:strVal val="#ppt_w"/>
                                          </p:val>
                                        </p:tav>
                                      </p:tavLst>
                                    </p:anim>
                                    <p:anim calcmode="lin" valueType="num">
                                      <p:cBhvr>
                                        <p:cTn id="88" dur="1000" fill="hold"/>
                                        <p:tgtEl>
                                          <p:spTgt spid="27"/>
                                        </p:tgtEl>
                                        <p:attrNameLst>
                                          <p:attrName>ppt_h</p:attrName>
                                        </p:attrNameLst>
                                      </p:cBhvr>
                                      <p:tavLst>
                                        <p:tav tm="0">
                                          <p:val>
                                            <p:fltVal val="0"/>
                                          </p:val>
                                        </p:tav>
                                        <p:tav tm="100000">
                                          <p:val>
                                            <p:strVal val="#ppt_h"/>
                                          </p:val>
                                        </p:tav>
                                      </p:tavLst>
                                    </p:anim>
                                    <p:anim calcmode="lin" valueType="num">
                                      <p:cBhvr>
                                        <p:cTn id="89" dur="1000" fill="hold"/>
                                        <p:tgtEl>
                                          <p:spTgt spid="27"/>
                                        </p:tgtEl>
                                        <p:attrNameLst>
                                          <p:attrName>style.rotation</p:attrName>
                                        </p:attrNameLst>
                                      </p:cBhvr>
                                      <p:tavLst>
                                        <p:tav tm="0">
                                          <p:val>
                                            <p:fltVal val="90"/>
                                          </p:val>
                                        </p:tav>
                                        <p:tav tm="100000">
                                          <p:val>
                                            <p:fltVal val="0"/>
                                          </p:val>
                                        </p:tav>
                                      </p:tavLst>
                                    </p:anim>
                                    <p:animEffect transition="in" filter="fade">
                                      <p:cBhvr>
                                        <p:cTn id="90" dur="1000"/>
                                        <p:tgtEl>
                                          <p:spTgt spid="27"/>
                                        </p:tgtEl>
                                      </p:cBhvr>
                                    </p:animEffect>
                                  </p:childTnLst>
                                </p:cTn>
                              </p:par>
                            </p:childTnLst>
                          </p:cTn>
                        </p:par>
                      </p:childTnLst>
                    </p:cTn>
                  </p:par>
                  <p:par>
                    <p:cTn id="91" fill="hold">
                      <p:stCondLst>
                        <p:cond delay="indefinite"/>
                      </p:stCondLst>
                      <p:childTnLst>
                        <p:par>
                          <p:cTn id="92" fill="hold">
                            <p:stCondLst>
                              <p:cond delay="0"/>
                            </p:stCondLst>
                            <p:childTnLst>
                              <p:par>
                                <p:cTn id="93" presetID="31" presetClass="entr" presetSubtype="0" fill="hold" grpId="0" nodeType="clickEffect">
                                  <p:stCondLst>
                                    <p:cond delay="0"/>
                                  </p:stCondLst>
                                  <p:childTnLst>
                                    <p:set>
                                      <p:cBhvr>
                                        <p:cTn id="94" dur="1" fill="hold">
                                          <p:stCondLst>
                                            <p:cond delay="0"/>
                                          </p:stCondLst>
                                        </p:cTn>
                                        <p:tgtEl>
                                          <p:spTgt spid="32"/>
                                        </p:tgtEl>
                                        <p:attrNameLst>
                                          <p:attrName>style.visibility</p:attrName>
                                        </p:attrNameLst>
                                      </p:cBhvr>
                                      <p:to>
                                        <p:strVal val="visible"/>
                                      </p:to>
                                    </p:set>
                                    <p:anim calcmode="lin" valueType="num">
                                      <p:cBhvr>
                                        <p:cTn id="95" dur="1000" fill="hold"/>
                                        <p:tgtEl>
                                          <p:spTgt spid="32"/>
                                        </p:tgtEl>
                                        <p:attrNameLst>
                                          <p:attrName>ppt_w</p:attrName>
                                        </p:attrNameLst>
                                      </p:cBhvr>
                                      <p:tavLst>
                                        <p:tav tm="0">
                                          <p:val>
                                            <p:fltVal val="0"/>
                                          </p:val>
                                        </p:tav>
                                        <p:tav tm="100000">
                                          <p:val>
                                            <p:strVal val="#ppt_w"/>
                                          </p:val>
                                        </p:tav>
                                      </p:tavLst>
                                    </p:anim>
                                    <p:anim calcmode="lin" valueType="num">
                                      <p:cBhvr>
                                        <p:cTn id="96" dur="1000" fill="hold"/>
                                        <p:tgtEl>
                                          <p:spTgt spid="32"/>
                                        </p:tgtEl>
                                        <p:attrNameLst>
                                          <p:attrName>ppt_h</p:attrName>
                                        </p:attrNameLst>
                                      </p:cBhvr>
                                      <p:tavLst>
                                        <p:tav tm="0">
                                          <p:val>
                                            <p:fltVal val="0"/>
                                          </p:val>
                                        </p:tav>
                                        <p:tav tm="100000">
                                          <p:val>
                                            <p:strVal val="#ppt_h"/>
                                          </p:val>
                                        </p:tav>
                                      </p:tavLst>
                                    </p:anim>
                                    <p:anim calcmode="lin" valueType="num">
                                      <p:cBhvr>
                                        <p:cTn id="97" dur="1000" fill="hold"/>
                                        <p:tgtEl>
                                          <p:spTgt spid="32"/>
                                        </p:tgtEl>
                                        <p:attrNameLst>
                                          <p:attrName>style.rotation</p:attrName>
                                        </p:attrNameLst>
                                      </p:cBhvr>
                                      <p:tavLst>
                                        <p:tav tm="0">
                                          <p:val>
                                            <p:fltVal val="90"/>
                                          </p:val>
                                        </p:tav>
                                        <p:tav tm="100000">
                                          <p:val>
                                            <p:fltVal val="0"/>
                                          </p:val>
                                        </p:tav>
                                      </p:tavLst>
                                    </p:anim>
                                    <p:animEffect transition="in" filter="fade">
                                      <p:cBhvr>
                                        <p:cTn id="98" dur="1000"/>
                                        <p:tgtEl>
                                          <p:spTgt spid="32"/>
                                        </p:tgtEl>
                                      </p:cBhvr>
                                    </p:animEffect>
                                  </p:childTnLst>
                                </p:cTn>
                              </p:par>
                            </p:childTnLst>
                          </p:cTn>
                        </p:par>
                      </p:childTnLst>
                    </p:cTn>
                  </p:par>
                  <p:par>
                    <p:cTn id="99" fill="hold">
                      <p:stCondLst>
                        <p:cond delay="indefinite"/>
                      </p:stCondLst>
                      <p:childTnLst>
                        <p:par>
                          <p:cTn id="100" fill="hold">
                            <p:stCondLst>
                              <p:cond delay="0"/>
                            </p:stCondLst>
                            <p:childTnLst>
                              <p:par>
                                <p:cTn id="101" presetID="31" presetClass="entr" presetSubtype="0" fill="hold" grpId="0" nodeType="clickEffect">
                                  <p:stCondLst>
                                    <p:cond delay="0"/>
                                  </p:stCondLst>
                                  <p:childTnLst>
                                    <p:set>
                                      <p:cBhvr>
                                        <p:cTn id="102" dur="1" fill="hold">
                                          <p:stCondLst>
                                            <p:cond delay="0"/>
                                          </p:stCondLst>
                                        </p:cTn>
                                        <p:tgtEl>
                                          <p:spTgt spid="28"/>
                                        </p:tgtEl>
                                        <p:attrNameLst>
                                          <p:attrName>style.visibility</p:attrName>
                                        </p:attrNameLst>
                                      </p:cBhvr>
                                      <p:to>
                                        <p:strVal val="visible"/>
                                      </p:to>
                                    </p:set>
                                    <p:anim calcmode="lin" valueType="num">
                                      <p:cBhvr>
                                        <p:cTn id="103" dur="1000" fill="hold"/>
                                        <p:tgtEl>
                                          <p:spTgt spid="28"/>
                                        </p:tgtEl>
                                        <p:attrNameLst>
                                          <p:attrName>ppt_w</p:attrName>
                                        </p:attrNameLst>
                                      </p:cBhvr>
                                      <p:tavLst>
                                        <p:tav tm="0">
                                          <p:val>
                                            <p:fltVal val="0"/>
                                          </p:val>
                                        </p:tav>
                                        <p:tav tm="100000">
                                          <p:val>
                                            <p:strVal val="#ppt_w"/>
                                          </p:val>
                                        </p:tav>
                                      </p:tavLst>
                                    </p:anim>
                                    <p:anim calcmode="lin" valueType="num">
                                      <p:cBhvr>
                                        <p:cTn id="104" dur="1000" fill="hold"/>
                                        <p:tgtEl>
                                          <p:spTgt spid="28"/>
                                        </p:tgtEl>
                                        <p:attrNameLst>
                                          <p:attrName>ppt_h</p:attrName>
                                        </p:attrNameLst>
                                      </p:cBhvr>
                                      <p:tavLst>
                                        <p:tav tm="0">
                                          <p:val>
                                            <p:fltVal val="0"/>
                                          </p:val>
                                        </p:tav>
                                        <p:tav tm="100000">
                                          <p:val>
                                            <p:strVal val="#ppt_h"/>
                                          </p:val>
                                        </p:tav>
                                      </p:tavLst>
                                    </p:anim>
                                    <p:anim calcmode="lin" valueType="num">
                                      <p:cBhvr>
                                        <p:cTn id="105" dur="1000" fill="hold"/>
                                        <p:tgtEl>
                                          <p:spTgt spid="28"/>
                                        </p:tgtEl>
                                        <p:attrNameLst>
                                          <p:attrName>style.rotation</p:attrName>
                                        </p:attrNameLst>
                                      </p:cBhvr>
                                      <p:tavLst>
                                        <p:tav tm="0">
                                          <p:val>
                                            <p:fltVal val="90"/>
                                          </p:val>
                                        </p:tav>
                                        <p:tav tm="100000">
                                          <p:val>
                                            <p:fltVal val="0"/>
                                          </p:val>
                                        </p:tav>
                                      </p:tavLst>
                                    </p:anim>
                                    <p:animEffect transition="in" filter="fade">
                                      <p:cBhvr>
                                        <p:cTn id="106" dur="1000"/>
                                        <p:tgtEl>
                                          <p:spTgt spid="28"/>
                                        </p:tgtEl>
                                      </p:cBhvr>
                                    </p:animEffect>
                                  </p:childTnLst>
                                </p:cTn>
                              </p:par>
                            </p:childTnLst>
                          </p:cTn>
                        </p:par>
                      </p:childTnLst>
                    </p:cTn>
                  </p:par>
                  <p:par>
                    <p:cTn id="107" fill="hold">
                      <p:stCondLst>
                        <p:cond delay="indefinite"/>
                      </p:stCondLst>
                      <p:childTnLst>
                        <p:par>
                          <p:cTn id="108" fill="hold">
                            <p:stCondLst>
                              <p:cond delay="0"/>
                            </p:stCondLst>
                            <p:childTnLst>
                              <p:par>
                                <p:cTn id="109" presetID="31" presetClass="entr" presetSubtype="0" fill="hold" grpId="0" nodeType="clickEffect">
                                  <p:stCondLst>
                                    <p:cond delay="0"/>
                                  </p:stCondLst>
                                  <p:childTnLst>
                                    <p:set>
                                      <p:cBhvr>
                                        <p:cTn id="110" dur="1" fill="hold">
                                          <p:stCondLst>
                                            <p:cond delay="0"/>
                                          </p:stCondLst>
                                        </p:cTn>
                                        <p:tgtEl>
                                          <p:spTgt spid="33"/>
                                        </p:tgtEl>
                                        <p:attrNameLst>
                                          <p:attrName>style.visibility</p:attrName>
                                        </p:attrNameLst>
                                      </p:cBhvr>
                                      <p:to>
                                        <p:strVal val="visible"/>
                                      </p:to>
                                    </p:set>
                                    <p:anim calcmode="lin" valueType="num">
                                      <p:cBhvr>
                                        <p:cTn id="111" dur="1000" fill="hold"/>
                                        <p:tgtEl>
                                          <p:spTgt spid="33"/>
                                        </p:tgtEl>
                                        <p:attrNameLst>
                                          <p:attrName>ppt_w</p:attrName>
                                        </p:attrNameLst>
                                      </p:cBhvr>
                                      <p:tavLst>
                                        <p:tav tm="0">
                                          <p:val>
                                            <p:fltVal val="0"/>
                                          </p:val>
                                        </p:tav>
                                        <p:tav tm="100000">
                                          <p:val>
                                            <p:strVal val="#ppt_w"/>
                                          </p:val>
                                        </p:tav>
                                      </p:tavLst>
                                    </p:anim>
                                    <p:anim calcmode="lin" valueType="num">
                                      <p:cBhvr>
                                        <p:cTn id="112" dur="1000" fill="hold"/>
                                        <p:tgtEl>
                                          <p:spTgt spid="33"/>
                                        </p:tgtEl>
                                        <p:attrNameLst>
                                          <p:attrName>ppt_h</p:attrName>
                                        </p:attrNameLst>
                                      </p:cBhvr>
                                      <p:tavLst>
                                        <p:tav tm="0">
                                          <p:val>
                                            <p:fltVal val="0"/>
                                          </p:val>
                                        </p:tav>
                                        <p:tav tm="100000">
                                          <p:val>
                                            <p:strVal val="#ppt_h"/>
                                          </p:val>
                                        </p:tav>
                                      </p:tavLst>
                                    </p:anim>
                                    <p:anim calcmode="lin" valueType="num">
                                      <p:cBhvr>
                                        <p:cTn id="113" dur="1000" fill="hold"/>
                                        <p:tgtEl>
                                          <p:spTgt spid="33"/>
                                        </p:tgtEl>
                                        <p:attrNameLst>
                                          <p:attrName>style.rotation</p:attrName>
                                        </p:attrNameLst>
                                      </p:cBhvr>
                                      <p:tavLst>
                                        <p:tav tm="0">
                                          <p:val>
                                            <p:fltVal val="90"/>
                                          </p:val>
                                        </p:tav>
                                        <p:tav tm="100000">
                                          <p:val>
                                            <p:fltVal val="0"/>
                                          </p:val>
                                        </p:tav>
                                      </p:tavLst>
                                    </p:anim>
                                    <p:animEffect transition="in" filter="fade">
                                      <p:cBhvr>
                                        <p:cTn id="114"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6" grpId="0"/>
      <p:bldP spid="16" grpId="1"/>
      <p:bldP spid="17" grpId="0"/>
      <p:bldP spid="17" grpId="1"/>
      <p:bldP spid="35" grpId="0"/>
      <p:bldP spid="35" grpId="1"/>
      <p:bldP spid="20" grpId="0"/>
      <p:bldP spid="20" grpId="1"/>
      <p:bldP spid="34" grpId="0"/>
      <p:bldP spid="34" grpId="1"/>
      <p:bldP spid="25" grpId="0"/>
      <p:bldP spid="25" grpId="1"/>
      <p:bldP spid="30" grpId="0"/>
      <p:bldP spid="30" grpId="1"/>
      <p:bldP spid="26" grpId="0"/>
      <p:bldP spid="26" grpId="1"/>
      <p:bldP spid="31" grpId="0"/>
      <p:bldP spid="31" grpId="1"/>
      <p:bldP spid="27" grpId="0"/>
      <p:bldP spid="27" grpId="1"/>
      <p:bldP spid="32" grpId="0"/>
      <p:bldP spid="32" grpId="1"/>
      <p:bldP spid="28" grpId="0"/>
      <p:bldP spid="28" grpId="1"/>
      <p:bldP spid="33" grpId="0"/>
      <p:bldP spid="3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grpSp>
        <p:nvGrpSpPr>
          <p:cNvPr id="8" name="组合 7"/>
          <p:cNvGrpSpPr/>
          <p:nvPr/>
        </p:nvGrpSpPr>
        <p:grpSpPr>
          <a:xfrm>
            <a:off x="4376420" y="-82550"/>
            <a:ext cx="3792220" cy="1193800"/>
            <a:chOff x="1413" y="0"/>
            <a:chExt cx="5972" cy="2010"/>
          </a:xfrm>
        </p:grpSpPr>
        <p:pic>
          <p:nvPicPr>
            <p:cNvPr id="7" name="图片 6" descr="ims(2)"/>
            <p:cNvPicPr>
              <a:picLocks noChangeAspect="1"/>
            </p:cNvPicPr>
            <p:nvPr/>
          </p:nvPicPr>
          <p:blipFill>
            <a:blip r:embed="rId1"/>
            <a:stretch>
              <a:fillRect/>
            </a:stretch>
          </p:blipFill>
          <p:spPr>
            <a:xfrm rot="16200000">
              <a:off x="3394" y="-1981"/>
              <a:ext cx="2011" cy="5973"/>
            </a:xfrm>
            <a:prstGeom prst="rect">
              <a:avLst/>
            </a:prstGeom>
          </p:spPr>
        </p:pic>
        <p:sp>
          <p:nvSpPr>
            <p:cNvPr id="13" name="文本框 12"/>
            <p:cNvSpPr txBox="1"/>
            <p:nvPr/>
          </p:nvSpPr>
          <p:spPr>
            <a:xfrm>
              <a:off x="1885" y="555"/>
              <a:ext cx="4662" cy="1096"/>
            </a:xfrm>
            <a:prstGeom prst="rect">
              <a:avLst/>
            </a:prstGeom>
            <a:noFill/>
          </p:spPr>
          <p:txBody>
            <a:bodyPr wrap="square" rtlCol="0" anchor="t">
              <a:noAutofit/>
            </a:bodyPr>
            <a:p>
              <a:pPr algn="ctr"/>
              <a:r>
                <a:rPr lang="zh-CN" altLang="en-US" sz="3600" b="1">
                  <a:latin typeface="宋体" panose="02010600030101010101" pitchFamily="2" charset="-122"/>
                  <a:ea typeface="宋体" panose="02010600030101010101" pitchFamily="2" charset="-122"/>
                  <a:sym typeface="+mn-ea"/>
                </a:rPr>
                <a:t>扫清词汇障碍</a:t>
              </a:r>
              <a:endParaRPr lang="zh-CN" altLang="en-US" sz="3600" b="1">
                <a:latin typeface="宋体" panose="02010600030101010101" pitchFamily="2" charset="-122"/>
                <a:ea typeface="宋体" panose="02010600030101010101" pitchFamily="2" charset="-122"/>
                <a:sym typeface="+mn-ea"/>
              </a:endParaRPr>
            </a:p>
          </p:txBody>
        </p:sp>
      </p:grpSp>
      <p:pic>
        <p:nvPicPr>
          <p:cNvPr id="18" name="图片 17" descr="精美星星霓虹灯边框"/>
          <p:cNvPicPr>
            <a:picLocks noChangeAspect="1"/>
          </p:cNvPicPr>
          <p:nvPr/>
        </p:nvPicPr>
        <p:blipFill>
          <a:blip r:embed="rId2"/>
          <a:stretch>
            <a:fillRect/>
          </a:stretch>
        </p:blipFill>
        <p:spPr>
          <a:xfrm>
            <a:off x="3344545" y="136525"/>
            <a:ext cx="716280" cy="716280"/>
          </a:xfrm>
          <a:prstGeom prst="rect">
            <a:avLst/>
          </a:prstGeom>
        </p:spPr>
      </p:pic>
      <p:pic>
        <p:nvPicPr>
          <p:cNvPr id="19" name="图片 18" descr="精美星星霓虹灯边框"/>
          <p:cNvPicPr>
            <a:picLocks noChangeAspect="1"/>
          </p:cNvPicPr>
          <p:nvPr/>
        </p:nvPicPr>
        <p:blipFill>
          <a:blip r:embed="rId2"/>
          <a:stretch>
            <a:fillRect/>
          </a:stretch>
        </p:blipFill>
        <p:spPr>
          <a:xfrm>
            <a:off x="2277110" y="136525"/>
            <a:ext cx="716280" cy="716280"/>
          </a:xfrm>
          <a:prstGeom prst="rect">
            <a:avLst/>
          </a:prstGeom>
        </p:spPr>
      </p:pic>
      <p:pic>
        <p:nvPicPr>
          <p:cNvPr id="21" name="图片 20" descr="精美星星霓虹灯边框"/>
          <p:cNvPicPr>
            <a:picLocks noChangeAspect="1"/>
          </p:cNvPicPr>
          <p:nvPr/>
        </p:nvPicPr>
        <p:blipFill>
          <a:blip r:embed="rId2"/>
          <a:stretch>
            <a:fillRect/>
          </a:stretch>
        </p:blipFill>
        <p:spPr>
          <a:xfrm>
            <a:off x="1209675" y="136525"/>
            <a:ext cx="716280" cy="716280"/>
          </a:xfrm>
          <a:prstGeom prst="rect">
            <a:avLst/>
          </a:prstGeom>
        </p:spPr>
      </p:pic>
      <p:pic>
        <p:nvPicPr>
          <p:cNvPr id="22" name="图片 21" descr="精美星星霓虹灯边框"/>
          <p:cNvPicPr>
            <a:picLocks noChangeAspect="1"/>
          </p:cNvPicPr>
          <p:nvPr/>
        </p:nvPicPr>
        <p:blipFill>
          <a:blip r:embed="rId2"/>
          <a:stretch>
            <a:fillRect/>
          </a:stretch>
        </p:blipFill>
        <p:spPr>
          <a:xfrm>
            <a:off x="8402320" y="136525"/>
            <a:ext cx="716280" cy="716280"/>
          </a:xfrm>
          <a:prstGeom prst="rect">
            <a:avLst/>
          </a:prstGeom>
        </p:spPr>
      </p:pic>
      <p:pic>
        <p:nvPicPr>
          <p:cNvPr id="23" name="图片 22" descr="精美星星霓虹灯边框"/>
          <p:cNvPicPr>
            <a:picLocks noChangeAspect="1"/>
          </p:cNvPicPr>
          <p:nvPr/>
        </p:nvPicPr>
        <p:blipFill>
          <a:blip r:embed="rId2"/>
          <a:stretch>
            <a:fillRect/>
          </a:stretch>
        </p:blipFill>
        <p:spPr>
          <a:xfrm>
            <a:off x="9495155" y="136525"/>
            <a:ext cx="716280" cy="716280"/>
          </a:xfrm>
          <a:prstGeom prst="rect">
            <a:avLst/>
          </a:prstGeom>
        </p:spPr>
      </p:pic>
      <p:pic>
        <p:nvPicPr>
          <p:cNvPr id="24" name="图片 23" descr="精美星星霓虹灯边框"/>
          <p:cNvPicPr>
            <a:picLocks noChangeAspect="1"/>
          </p:cNvPicPr>
          <p:nvPr/>
        </p:nvPicPr>
        <p:blipFill>
          <a:blip r:embed="rId2"/>
          <a:stretch>
            <a:fillRect/>
          </a:stretch>
        </p:blipFill>
        <p:spPr>
          <a:xfrm>
            <a:off x="10588625" y="136525"/>
            <a:ext cx="716280" cy="716280"/>
          </a:xfrm>
          <a:prstGeom prst="rect">
            <a:avLst/>
          </a:prstGeom>
        </p:spPr>
      </p:pic>
      <p:graphicFrame>
        <p:nvGraphicFramePr>
          <p:cNvPr id="9" name="表格 8"/>
          <p:cNvGraphicFramePr/>
          <p:nvPr>
            <p:custDataLst>
              <p:tags r:id="rId3"/>
            </p:custDataLst>
          </p:nvPr>
        </p:nvGraphicFramePr>
        <p:xfrm>
          <a:off x="380365" y="1134110"/>
          <a:ext cx="11400790" cy="5425440"/>
        </p:xfrm>
        <a:graphic>
          <a:graphicData uri="http://schemas.openxmlformats.org/drawingml/2006/table">
            <a:tbl>
              <a:tblPr firstRow="1" bandRow="1">
                <a:effectLst/>
                <a:tableStyleId>{5940675A-B579-460E-94D1-54222C63F5DA}</a:tableStyleId>
              </a:tblPr>
              <a:tblGrid>
                <a:gridCol w="5700395"/>
                <a:gridCol w="5700395"/>
              </a:tblGrid>
              <a:tr h="678180">
                <a:tc>
                  <a:txBody>
                    <a:bodyPr/>
                    <a:lstStyle/>
                    <a:p>
                      <a:pPr>
                        <a:buNone/>
                      </a:pPr>
                      <a:endParaRPr lang="zh-CN" altLang="en-US" b="1">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noFill/>
                  </a:tcPr>
                </a:tc>
                <a:tc>
                  <a:txBody>
                    <a:bodyPr/>
                    <a:lstStyle/>
                    <a:p>
                      <a:pPr>
                        <a:buNone/>
                      </a:pPr>
                      <a:endParaRPr lang="zh-CN" altLang="en-US" b="1">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noFill/>
                  </a:tcPr>
                </a:tc>
              </a:tr>
              <a:tr h="678180">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c>
                  <a:txBody>
                    <a:bodyPr/>
                    <a:lstStyle/>
                    <a:p>
                      <a:pPr algn="ctr">
                        <a:buNone/>
                      </a:pPr>
                      <a:endParaRPr lang="zh-CN" altLang="en-US" sz="2800">
                        <a:solidFill>
                          <a:sysClr val="windowText" lastClr="000000"/>
                        </a:solidFill>
                        <a:latin typeface="宋体" panose="02010600030101010101" pitchFamily="2" charset="-122"/>
                        <a:ea typeface="宋体" panose="02010600030101010101" pitchFamily="2"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r>
              <a:tr h="678180">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r>
              <a:tr h="678180">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r>
              <a:tr h="678180">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r>
              <a:tr h="678180">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r>
              <a:tr h="678180">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r>
              <a:tr h="678180">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c>
                  <a:txBody>
                    <a:bodyPr/>
                    <a:lstStyle/>
                    <a:p>
                      <a:pPr>
                        <a:buNone/>
                      </a:pPr>
                      <a:endParaRPr lang="zh-CN" altLang="en-US">
                        <a:solidFill>
                          <a:sysClr val="windowText" lastClr="000000"/>
                        </a:solidFill>
                        <a:highlight>
                          <a:srgbClr val="000080"/>
                        </a:highlight>
                        <a:latin typeface="Calibri" panose="020F050202020403020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noFill/>
                  </a:tcPr>
                </a:tc>
              </a:tr>
            </a:tbl>
          </a:graphicData>
        </a:graphic>
      </p:graphicFrame>
      <p:sp>
        <p:nvSpPr>
          <p:cNvPr id="10" name="圆角矩形 9"/>
          <p:cNvSpPr/>
          <p:nvPr/>
        </p:nvSpPr>
        <p:spPr>
          <a:xfrm>
            <a:off x="1784350" y="1251585"/>
            <a:ext cx="2592070" cy="478790"/>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3200" b="1">
                <a:solidFill>
                  <a:schemeClr val="tx1"/>
                </a:solidFill>
              </a:rPr>
              <a:t>English</a:t>
            </a:r>
            <a:endParaRPr lang="en-US" altLang="zh-CN" sz="3200" b="1">
              <a:solidFill>
                <a:schemeClr val="tx1"/>
              </a:solidFill>
            </a:endParaRPr>
          </a:p>
        </p:txBody>
      </p:sp>
      <p:sp>
        <p:nvSpPr>
          <p:cNvPr id="11" name="圆角矩形 10"/>
          <p:cNvSpPr/>
          <p:nvPr/>
        </p:nvSpPr>
        <p:spPr>
          <a:xfrm>
            <a:off x="7884160" y="1251585"/>
            <a:ext cx="2592070" cy="478790"/>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200" b="1">
                <a:solidFill>
                  <a:schemeClr val="tx1"/>
                </a:solidFill>
                <a:sym typeface="+mn-ea"/>
              </a:rPr>
              <a:t>Chinese</a:t>
            </a:r>
            <a:endParaRPr lang="en-US" altLang="zh-CN" sz="3200" b="1">
              <a:solidFill>
                <a:schemeClr val="tx1"/>
              </a:solidFill>
              <a:sym typeface="+mn-ea"/>
            </a:endParaRPr>
          </a:p>
        </p:txBody>
      </p:sp>
      <p:sp>
        <p:nvSpPr>
          <p:cNvPr id="12" name="文本框 11"/>
          <p:cNvSpPr txBox="1"/>
          <p:nvPr/>
        </p:nvSpPr>
        <p:spPr>
          <a:xfrm>
            <a:off x="544830" y="1870075"/>
            <a:ext cx="5161915"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barely look up</a:t>
            </a:r>
            <a:endParaRPr lang="en-US" altLang="zh-CN" sz="3200">
              <a:latin typeface="Times New Roman" panose="02020603050405020304" charset="0"/>
              <a:cs typeface="Times New Roman" panose="02020603050405020304" charset="0"/>
            </a:endParaRPr>
          </a:p>
        </p:txBody>
      </p:sp>
      <p:sp>
        <p:nvSpPr>
          <p:cNvPr id="16" name="文本框 15"/>
          <p:cNvSpPr txBox="1"/>
          <p:nvPr/>
        </p:nvSpPr>
        <p:spPr>
          <a:xfrm>
            <a:off x="6250940" y="1920240"/>
            <a:ext cx="4639945" cy="58356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rPr>
              <a:t>几乎没抬头</a:t>
            </a:r>
            <a:endParaRPr lang="zh-CN" altLang="en-US" sz="3200">
              <a:latin typeface="宋体" panose="02010600030101010101" pitchFamily="2" charset="-122"/>
              <a:ea typeface="宋体" panose="02010600030101010101" pitchFamily="2" charset="-122"/>
            </a:endParaRPr>
          </a:p>
        </p:txBody>
      </p:sp>
      <p:sp>
        <p:nvSpPr>
          <p:cNvPr id="17" name="文本框 16"/>
          <p:cNvSpPr txBox="1"/>
          <p:nvPr/>
        </p:nvSpPr>
        <p:spPr>
          <a:xfrm>
            <a:off x="499110" y="2540000"/>
            <a:ext cx="5161915"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to one’s horror</a:t>
            </a:r>
            <a:endParaRPr lang="en-US" altLang="zh-CN" sz="3200">
              <a:latin typeface="Times New Roman" panose="02020603050405020304" charset="0"/>
              <a:cs typeface="Times New Roman" panose="02020603050405020304" charset="0"/>
            </a:endParaRPr>
          </a:p>
        </p:txBody>
      </p:sp>
      <p:sp>
        <p:nvSpPr>
          <p:cNvPr id="20" name="文本框 19"/>
          <p:cNvSpPr txBox="1"/>
          <p:nvPr/>
        </p:nvSpPr>
        <p:spPr>
          <a:xfrm>
            <a:off x="499110" y="3223895"/>
            <a:ext cx="5161915"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tears fill one’s eyes </a:t>
            </a:r>
            <a:endParaRPr lang="en-US" altLang="zh-CN" sz="3200">
              <a:latin typeface="Times New Roman" panose="02020603050405020304" charset="0"/>
              <a:cs typeface="Times New Roman" panose="02020603050405020304" charset="0"/>
            </a:endParaRPr>
          </a:p>
        </p:txBody>
      </p:sp>
      <p:sp>
        <p:nvSpPr>
          <p:cNvPr id="25" name="文本框 24"/>
          <p:cNvSpPr txBox="1"/>
          <p:nvPr/>
        </p:nvSpPr>
        <p:spPr>
          <a:xfrm>
            <a:off x="499110" y="3933190"/>
            <a:ext cx="5530850"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storm into</a:t>
            </a:r>
            <a:endParaRPr lang="en-US" altLang="zh-CN" sz="3200">
              <a:latin typeface="Times New Roman" panose="02020603050405020304" charset="0"/>
              <a:cs typeface="Times New Roman" panose="02020603050405020304" charset="0"/>
            </a:endParaRPr>
          </a:p>
        </p:txBody>
      </p:sp>
      <p:sp>
        <p:nvSpPr>
          <p:cNvPr id="26" name="文本框 25"/>
          <p:cNvSpPr txBox="1"/>
          <p:nvPr/>
        </p:nvSpPr>
        <p:spPr>
          <a:xfrm>
            <a:off x="499110" y="4577715"/>
            <a:ext cx="5161915"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make one’s own</a:t>
            </a:r>
            <a:endParaRPr lang="en-US" altLang="zh-CN" sz="3200">
              <a:latin typeface="Times New Roman" panose="02020603050405020304" charset="0"/>
              <a:cs typeface="Times New Roman" panose="02020603050405020304" charset="0"/>
            </a:endParaRPr>
          </a:p>
        </p:txBody>
      </p:sp>
      <p:sp>
        <p:nvSpPr>
          <p:cNvPr id="27" name="文本框 26"/>
          <p:cNvSpPr txBox="1"/>
          <p:nvPr/>
        </p:nvSpPr>
        <p:spPr>
          <a:xfrm>
            <a:off x="499110" y="5273040"/>
            <a:ext cx="5161915"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be proud of </a:t>
            </a:r>
            <a:endParaRPr lang="en-US" altLang="zh-CN" sz="3200">
              <a:latin typeface="Times New Roman" panose="02020603050405020304" charset="0"/>
              <a:cs typeface="Times New Roman" panose="02020603050405020304" charset="0"/>
            </a:endParaRPr>
          </a:p>
        </p:txBody>
      </p:sp>
      <p:sp>
        <p:nvSpPr>
          <p:cNvPr id="28" name="文本框 27"/>
          <p:cNvSpPr txBox="1"/>
          <p:nvPr/>
        </p:nvSpPr>
        <p:spPr>
          <a:xfrm>
            <a:off x="499110" y="5923915"/>
            <a:ext cx="5161915"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head for </a:t>
            </a:r>
            <a:endParaRPr lang="en-US" altLang="zh-CN" sz="3200">
              <a:latin typeface="Times New Roman" panose="02020603050405020304" charset="0"/>
              <a:cs typeface="Times New Roman" panose="02020603050405020304" charset="0"/>
            </a:endParaRPr>
          </a:p>
        </p:txBody>
      </p:sp>
      <p:sp>
        <p:nvSpPr>
          <p:cNvPr id="3" name="文本框 2"/>
          <p:cNvSpPr txBox="1"/>
          <p:nvPr/>
        </p:nvSpPr>
        <p:spPr>
          <a:xfrm>
            <a:off x="6250940" y="2546350"/>
            <a:ext cx="4639945" cy="58356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rPr>
              <a:t>令某人惊恐的是</a:t>
            </a:r>
            <a:endParaRPr lang="zh-CN" altLang="en-US" sz="3200">
              <a:latin typeface="宋体" panose="02010600030101010101" pitchFamily="2" charset="-122"/>
              <a:ea typeface="宋体" panose="02010600030101010101" pitchFamily="2" charset="-122"/>
            </a:endParaRPr>
          </a:p>
        </p:txBody>
      </p:sp>
      <p:sp>
        <p:nvSpPr>
          <p:cNvPr id="14" name="文本框 13"/>
          <p:cNvSpPr txBox="1"/>
          <p:nvPr/>
        </p:nvSpPr>
        <p:spPr>
          <a:xfrm>
            <a:off x="6330950" y="3213735"/>
            <a:ext cx="4639945" cy="58356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rPr>
              <a:t>热泪盈眶</a:t>
            </a:r>
            <a:endParaRPr lang="zh-CN" altLang="en-US" sz="3200">
              <a:latin typeface="宋体" panose="02010600030101010101" pitchFamily="2" charset="-122"/>
              <a:ea typeface="宋体" panose="02010600030101010101" pitchFamily="2" charset="-122"/>
            </a:endParaRPr>
          </a:p>
        </p:txBody>
      </p:sp>
      <p:sp>
        <p:nvSpPr>
          <p:cNvPr id="15" name="文本框 14"/>
          <p:cNvSpPr txBox="1"/>
          <p:nvPr/>
        </p:nvSpPr>
        <p:spPr>
          <a:xfrm>
            <a:off x="6214745" y="3909695"/>
            <a:ext cx="4639945" cy="58356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rPr>
              <a:t>怒气冲冲地冲进</a:t>
            </a:r>
            <a:endParaRPr lang="zh-CN" altLang="en-US" sz="3200">
              <a:latin typeface="宋体" panose="02010600030101010101" pitchFamily="2" charset="-122"/>
              <a:ea typeface="宋体" panose="02010600030101010101" pitchFamily="2" charset="-122"/>
            </a:endParaRPr>
          </a:p>
        </p:txBody>
      </p:sp>
      <p:sp>
        <p:nvSpPr>
          <p:cNvPr id="29" name="文本框 28"/>
          <p:cNvSpPr txBox="1"/>
          <p:nvPr/>
        </p:nvSpPr>
        <p:spPr>
          <a:xfrm>
            <a:off x="6250940" y="4591685"/>
            <a:ext cx="4639945" cy="58356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rPr>
              <a:t>自己制作</a:t>
            </a:r>
            <a:endParaRPr lang="zh-CN" altLang="en-US" sz="3200">
              <a:latin typeface="宋体" panose="02010600030101010101" pitchFamily="2" charset="-122"/>
              <a:ea typeface="宋体" panose="02010600030101010101" pitchFamily="2" charset="-122"/>
            </a:endParaRPr>
          </a:p>
        </p:txBody>
      </p:sp>
      <p:sp>
        <p:nvSpPr>
          <p:cNvPr id="30" name="文本框 29"/>
          <p:cNvSpPr txBox="1"/>
          <p:nvPr/>
        </p:nvSpPr>
        <p:spPr>
          <a:xfrm>
            <a:off x="6250940" y="5273040"/>
            <a:ext cx="4639945" cy="58356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rPr>
              <a:t>为</a:t>
            </a:r>
            <a:r>
              <a:rPr lang="en-US" altLang="zh-CN" sz="3200">
                <a:latin typeface="宋体" panose="02010600030101010101" pitchFamily="2" charset="-122"/>
                <a:ea typeface="宋体" panose="02010600030101010101" pitchFamily="2" charset="-122"/>
              </a:rPr>
              <a:t>……</a:t>
            </a:r>
            <a:r>
              <a:rPr lang="zh-CN" altLang="en-US" sz="3200">
                <a:latin typeface="宋体" panose="02010600030101010101" pitchFamily="2" charset="-122"/>
                <a:ea typeface="宋体" panose="02010600030101010101" pitchFamily="2" charset="-122"/>
              </a:rPr>
              <a:t>骄傲</a:t>
            </a:r>
            <a:endParaRPr lang="zh-CN" altLang="en-US" sz="3200">
              <a:latin typeface="宋体" panose="02010600030101010101" pitchFamily="2" charset="-122"/>
              <a:ea typeface="宋体" panose="02010600030101010101" pitchFamily="2" charset="-122"/>
            </a:endParaRPr>
          </a:p>
        </p:txBody>
      </p:sp>
      <p:sp>
        <p:nvSpPr>
          <p:cNvPr id="31" name="文本框 30"/>
          <p:cNvSpPr txBox="1"/>
          <p:nvPr/>
        </p:nvSpPr>
        <p:spPr>
          <a:xfrm>
            <a:off x="6250940" y="5899150"/>
            <a:ext cx="4639945" cy="583565"/>
          </a:xfrm>
          <a:prstGeom prst="rect">
            <a:avLst/>
          </a:prstGeom>
          <a:noFill/>
        </p:spPr>
        <p:txBody>
          <a:bodyPr wrap="square" rtlCol="0">
            <a:spAutoFit/>
          </a:bodyPr>
          <a:p>
            <a:r>
              <a:rPr lang="zh-CN" altLang="en-US" sz="3200">
                <a:latin typeface="宋体" panose="02010600030101010101" pitchFamily="2" charset="-122"/>
                <a:ea typeface="宋体" panose="02010600030101010101" pitchFamily="2" charset="-122"/>
              </a:rPr>
              <a:t>前往</a:t>
            </a:r>
            <a:endParaRPr lang="zh-CN" altLang="en-US" sz="3200">
              <a:latin typeface="宋体" panose="02010600030101010101" pitchFamily="2" charset="-122"/>
              <a:ea typeface="宋体" panose="02010600030101010101" pitchFamily="2" charset="-122"/>
            </a:endParaRPr>
          </a:p>
        </p:txBody>
      </p:sp>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1000" fill="hold"/>
                                        <p:tgtEl>
                                          <p:spTgt spid="16"/>
                                        </p:tgtEl>
                                        <p:attrNameLst>
                                          <p:attrName>ppt_w</p:attrName>
                                        </p:attrNameLst>
                                      </p:cBhvr>
                                      <p:tavLst>
                                        <p:tav tm="0">
                                          <p:val>
                                            <p:fltVal val="0"/>
                                          </p:val>
                                        </p:tav>
                                        <p:tav tm="100000">
                                          <p:val>
                                            <p:strVal val="#ppt_w"/>
                                          </p:val>
                                        </p:tav>
                                      </p:tavLst>
                                    </p:anim>
                                    <p:anim calcmode="lin" valueType="num">
                                      <p:cBhvr>
                                        <p:cTn id="16" dur="1000" fill="hold"/>
                                        <p:tgtEl>
                                          <p:spTgt spid="16"/>
                                        </p:tgtEl>
                                        <p:attrNameLst>
                                          <p:attrName>ppt_h</p:attrName>
                                        </p:attrNameLst>
                                      </p:cBhvr>
                                      <p:tavLst>
                                        <p:tav tm="0">
                                          <p:val>
                                            <p:fltVal val="0"/>
                                          </p:val>
                                        </p:tav>
                                        <p:tav tm="100000">
                                          <p:val>
                                            <p:strVal val="#ppt_h"/>
                                          </p:val>
                                        </p:tav>
                                      </p:tavLst>
                                    </p:anim>
                                    <p:anim calcmode="lin" valueType="num">
                                      <p:cBhvr>
                                        <p:cTn id="17" dur="1000" fill="hold"/>
                                        <p:tgtEl>
                                          <p:spTgt spid="16"/>
                                        </p:tgtEl>
                                        <p:attrNameLst>
                                          <p:attrName>style.rotation</p:attrName>
                                        </p:attrNameLst>
                                      </p:cBhvr>
                                      <p:tavLst>
                                        <p:tav tm="0">
                                          <p:val>
                                            <p:fltVal val="90"/>
                                          </p:val>
                                        </p:tav>
                                        <p:tav tm="100000">
                                          <p:val>
                                            <p:fltVal val="0"/>
                                          </p:val>
                                        </p:tav>
                                      </p:tavLst>
                                    </p:anim>
                                    <p:animEffect transition="in" filter="fade">
                                      <p:cBhvr>
                                        <p:cTn id="18" dur="10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1000" fill="hold"/>
                                        <p:tgtEl>
                                          <p:spTgt spid="17"/>
                                        </p:tgtEl>
                                        <p:attrNameLst>
                                          <p:attrName>ppt_w</p:attrName>
                                        </p:attrNameLst>
                                      </p:cBhvr>
                                      <p:tavLst>
                                        <p:tav tm="0">
                                          <p:val>
                                            <p:fltVal val="0"/>
                                          </p:val>
                                        </p:tav>
                                        <p:tav tm="100000">
                                          <p:val>
                                            <p:strVal val="#ppt_w"/>
                                          </p:val>
                                        </p:tav>
                                      </p:tavLst>
                                    </p:anim>
                                    <p:anim calcmode="lin" valueType="num">
                                      <p:cBhvr>
                                        <p:cTn id="24" dur="1000" fill="hold"/>
                                        <p:tgtEl>
                                          <p:spTgt spid="17"/>
                                        </p:tgtEl>
                                        <p:attrNameLst>
                                          <p:attrName>ppt_h</p:attrName>
                                        </p:attrNameLst>
                                      </p:cBhvr>
                                      <p:tavLst>
                                        <p:tav tm="0">
                                          <p:val>
                                            <p:fltVal val="0"/>
                                          </p:val>
                                        </p:tav>
                                        <p:tav tm="100000">
                                          <p:val>
                                            <p:strVal val="#ppt_h"/>
                                          </p:val>
                                        </p:tav>
                                      </p:tavLst>
                                    </p:anim>
                                    <p:anim calcmode="lin" valueType="num">
                                      <p:cBhvr>
                                        <p:cTn id="25" dur="1000" fill="hold"/>
                                        <p:tgtEl>
                                          <p:spTgt spid="17"/>
                                        </p:tgtEl>
                                        <p:attrNameLst>
                                          <p:attrName>style.rotation</p:attrName>
                                        </p:attrNameLst>
                                      </p:cBhvr>
                                      <p:tavLst>
                                        <p:tav tm="0">
                                          <p:val>
                                            <p:fltVal val="90"/>
                                          </p:val>
                                        </p:tav>
                                        <p:tav tm="100000">
                                          <p:val>
                                            <p:fltVal val="0"/>
                                          </p:val>
                                        </p:tav>
                                      </p:tavLst>
                                    </p:anim>
                                    <p:animEffect transition="in" filter="fade">
                                      <p:cBhvr>
                                        <p:cTn id="26" dur="10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1000" fill="hold"/>
                                        <p:tgtEl>
                                          <p:spTgt spid="3"/>
                                        </p:tgtEl>
                                        <p:attrNameLst>
                                          <p:attrName>ppt_w</p:attrName>
                                        </p:attrNameLst>
                                      </p:cBhvr>
                                      <p:tavLst>
                                        <p:tav tm="0">
                                          <p:val>
                                            <p:fltVal val="0"/>
                                          </p:val>
                                        </p:tav>
                                        <p:tav tm="100000">
                                          <p:val>
                                            <p:strVal val="#ppt_w"/>
                                          </p:val>
                                        </p:tav>
                                      </p:tavLst>
                                    </p:anim>
                                    <p:anim calcmode="lin" valueType="num">
                                      <p:cBhvr>
                                        <p:cTn id="32" dur="1000" fill="hold"/>
                                        <p:tgtEl>
                                          <p:spTgt spid="3"/>
                                        </p:tgtEl>
                                        <p:attrNameLst>
                                          <p:attrName>ppt_h</p:attrName>
                                        </p:attrNameLst>
                                      </p:cBhvr>
                                      <p:tavLst>
                                        <p:tav tm="0">
                                          <p:val>
                                            <p:fltVal val="0"/>
                                          </p:val>
                                        </p:tav>
                                        <p:tav tm="100000">
                                          <p:val>
                                            <p:strVal val="#ppt_h"/>
                                          </p:val>
                                        </p:tav>
                                      </p:tavLst>
                                    </p:anim>
                                    <p:anim calcmode="lin" valueType="num">
                                      <p:cBhvr>
                                        <p:cTn id="33" dur="1000" fill="hold"/>
                                        <p:tgtEl>
                                          <p:spTgt spid="3"/>
                                        </p:tgtEl>
                                        <p:attrNameLst>
                                          <p:attrName>style.rotation</p:attrName>
                                        </p:attrNameLst>
                                      </p:cBhvr>
                                      <p:tavLst>
                                        <p:tav tm="0">
                                          <p:val>
                                            <p:fltVal val="90"/>
                                          </p:val>
                                        </p:tav>
                                        <p:tav tm="100000">
                                          <p:val>
                                            <p:fltVal val="0"/>
                                          </p:val>
                                        </p:tav>
                                      </p:tavLst>
                                    </p:anim>
                                    <p:animEffect transition="in" filter="fade">
                                      <p:cBhvr>
                                        <p:cTn id="34" dur="10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1000" fill="hold"/>
                                        <p:tgtEl>
                                          <p:spTgt spid="20"/>
                                        </p:tgtEl>
                                        <p:attrNameLst>
                                          <p:attrName>ppt_w</p:attrName>
                                        </p:attrNameLst>
                                      </p:cBhvr>
                                      <p:tavLst>
                                        <p:tav tm="0">
                                          <p:val>
                                            <p:fltVal val="0"/>
                                          </p:val>
                                        </p:tav>
                                        <p:tav tm="100000">
                                          <p:val>
                                            <p:strVal val="#ppt_w"/>
                                          </p:val>
                                        </p:tav>
                                      </p:tavLst>
                                    </p:anim>
                                    <p:anim calcmode="lin" valueType="num">
                                      <p:cBhvr>
                                        <p:cTn id="40" dur="1000" fill="hold"/>
                                        <p:tgtEl>
                                          <p:spTgt spid="20"/>
                                        </p:tgtEl>
                                        <p:attrNameLst>
                                          <p:attrName>ppt_h</p:attrName>
                                        </p:attrNameLst>
                                      </p:cBhvr>
                                      <p:tavLst>
                                        <p:tav tm="0">
                                          <p:val>
                                            <p:fltVal val="0"/>
                                          </p:val>
                                        </p:tav>
                                        <p:tav tm="100000">
                                          <p:val>
                                            <p:strVal val="#ppt_h"/>
                                          </p:val>
                                        </p:tav>
                                      </p:tavLst>
                                    </p:anim>
                                    <p:anim calcmode="lin" valueType="num">
                                      <p:cBhvr>
                                        <p:cTn id="41" dur="1000" fill="hold"/>
                                        <p:tgtEl>
                                          <p:spTgt spid="20"/>
                                        </p:tgtEl>
                                        <p:attrNameLst>
                                          <p:attrName>style.rotation</p:attrName>
                                        </p:attrNameLst>
                                      </p:cBhvr>
                                      <p:tavLst>
                                        <p:tav tm="0">
                                          <p:val>
                                            <p:fltVal val="90"/>
                                          </p:val>
                                        </p:tav>
                                        <p:tav tm="100000">
                                          <p:val>
                                            <p:fltVal val="0"/>
                                          </p:val>
                                        </p:tav>
                                      </p:tavLst>
                                    </p:anim>
                                    <p:animEffect transition="in" filter="fade">
                                      <p:cBhvr>
                                        <p:cTn id="42" dur="10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1000" fill="hold"/>
                                        <p:tgtEl>
                                          <p:spTgt spid="14"/>
                                        </p:tgtEl>
                                        <p:attrNameLst>
                                          <p:attrName>ppt_w</p:attrName>
                                        </p:attrNameLst>
                                      </p:cBhvr>
                                      <p:tavLst>
                                        <p:tav tm="0">
                                          <p:val>
                                            <p:fltVal val="0"/>
                                          </p:val>
                                        </p:tav>
                                        <p:tav tm="100000">
                                          <p:val>
                                            <p:strVal val="#ppt_w"/>
                                          </p:val>
                                        </p:tav>
                                      </p:tavLst>
                                    </p:anim>
                                    <p:anim calcmode="lin" valueType="num">
                                      <p:cBhvr>
                                        <p:cTn id="48" dur="1000" fill="hold"/>
                                        <p:tgtEl>
                                          <p:spTgt spid="14"/>
                                        </p:tgtEl>
                                        <p:attrNameLst>
                                          <p:attrName>ppt_h</p:attrName>
                                        </p:attrNameLst>
                                      </p:cBhvr>
                                      <p:tavLst>
                                        <p:tav tm="0">
                                          <p:val>
                                            <p:fltVal val="0"/>
                                          </p:val>
                                        </p:tav>
                                        <p:tav tm="100000">
                                          <p:val>
                                            <p:strVal val="#ppt_h"/>
                                          </p:val>
                                        </p:tav>
                                      </p:tavLst>
                                    </p:anim>
                                    <p:anim calcmode="lin" valueType="num">
                                      <p:cBhvr>
                                        <p:cTn id="49" dur="1000" fill="hold"/>
                                        <p:tgtEl>
                                          <p:spTgt spid="14"/>
                                        </p:tgtEl>
                                        <p:attrNameLst>
                                          <p:attrName>style.rotation</p:attrName>
                                        </p:attrNameLst>
                                      </p:cBhvr>
                                      <p:tavLst>
                                        <p:tav tm="0">
                                          <p:val>
                                            <p:fltVal val="90"/>
                                          </p:val>
                                        </p:tav>
                                        <p:tav tm="100000">
                                          <p:val>
                                            <p:fltVal val="0"/>
                                          </p:val>
                                        </p:tav>
                                      </p:tavLst>
                                    </p:anim>
                                    <p:animEffect transition="in" filter="fade">
                                      <p:cBhvr>
                                        <p:cTn id="50" dur="10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1000" fill="hold"/>
                                        <p:tgtEl>
                                          <p:spTgt spid="25"/>
                                        </p:tgtEl>
                                        <p:attrNameLst>
                                          <p:attrName>ppt_w</p:attrName>
                                        </p:attrNameLst>
                                      </p:cBhvr>
                                      <p:tavLst>
                                        <p:tav tm="0">
                                          <p:val>
                                            <p:fltVal val="0"/>
                                          </p:val>
                                        </p:tav>
                                        <p:tav tm="100000">
                                          <p:val>
                                            <p:strVal val="#ppt_w"/>
                                          </p:val>
                                        </p:tav>
                                      </p:tavLst>
                                    </p:anim>
                                    <p:anim calcmode="lin" valueType="num">
                                      <p:cBhvr>
                                        <p:cTn id="56" dur="1000" fill="hold"/>
                                        <p:tgtEl>
                                          <p:spTgt spid="25"/>
                                        </p:tgtEl>
                                        <p:attrNameLst>
                                          <p:attrName>ppt_h</p:attrName>
                                        </p:attrNameLst>
                                      </p:cBhvr>
                                      <p:tavLst>
                                        <p:tav tm="0">
                                          <p:val>
                                            <p:fltVal val="0"/>
                                          </p:val>
                                        </p:tav>
                                        <p:tav tm="100000">
                                          <p:val>
                                            <p:strVal val="#ppt_h"/>
                                          </p:val>
                                        </p:tav>
                                      </p:tavLst>
                                    </p:anim>
                                    <p:anim calcmode="lin" valueType="num">
                                      <p:cBhvr>
                                        <p:cTn id="57" dur="1000" fill="hold"/>
                                        <p:tgtEl>
                                          <p:spTgt spid="25"/>
                                        </p:tgtEl>
                                        <p:attrNameLst>
                                          <p:attrName>style.rotation</p:attrName>
                                        </p:attrNameLst>
                                      </p:cBhvr>
                                      <p:tavLst>
                                        <p:tav tm="0">
                                          <p:val>
                                            <p:fltVal val="90"/>
                                          </p:val>
                                        </p:tav>
                                        <p:tav tm="100000">
                                          <p:val>
                                            <p:fltVal val="0"/>
                                          </p:val>
                                        </p:tav>
                                      </p:tavLst>
                                    </p:anim>
                                    <p:animEffect transition="in" filter="fade">
                                      <p:cBhvr>
                                        <p:cTn id="58" dur="1000"/>
                                        <p:tgtEl>
                                          <p:spTgt spid="25"/>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1000" fill="hold"/>
                                        <p:tgtEl>
                                          <p:spTgt spid="15"/>
                                        </p:tgtEl>
                                        <p:attrNameLst>
                                          <p:attrName>ppt_w</p:attrName>
                                        </p:attrNameLst>
                                      </p:cBhvr>
                                      <p:tavLst>
                                        <p:tav tm="0">
                                          <p:val>
                                            <p:fltVal val="0"/>
                                          </p:val>
                                        </p:tav>
                                        <p:tav tm="100000">
                                          <p:val>
                                            <p:strVal val="#ppt_w"/>
                                          </p:val>
                                        </p:tav>
                                      </p:tavLst>
                                    </p:anim>
                                    <p:anim calcmode="lin" valueType="num">
                                      <p:cBhvr>
                                        <p:cTn id="64" dur="1000" fill="hold"/>
                                        <p:tgtEl>
                                          <p:spTgt spid="15"/>
                                        </p:tgtEl>
                                        <p:attrNameLst>
                                          <p:attrName>ppt_h</p:attrName>
                                        </p:attrNameLst>
                                      </p:cBhvr>
                                      <p:tavLst>
                                        <p:tav tm="0">
                                          <p:val>
                                            <p:fltVal val="0"/>
                                          </p:val>
                                        </p:tav>
                                        <p:tav tm="100000">
                                          <p:val>
                                            <p:strVal val="#ppt_h"/>
                                          </p:val>
                                        </p:tav>
                                      </p:tavLst>
                                    </p:anim>
                                    <p:anim calcmode="lin" valueType="num">
                                      <p:cBhvr>
                                        <p:cTn id="65" dur="1000" fill="hold"/>
                                        <p:tgtEl>
                                          <p:spTgt spid="15"/>
                                        </p:tgtEl>
                                        <p:attrNameLst>
                                          <p:attrName>style.rotation</p:attrName>
                                        </p:attrNameLst>
                                      </p:cBhvr>
                                      <p:tavLst>
                                        <p:tav tm="0">
                                          <p:val>
                                            <p:fltVal val="90"/>
                                          </p:val>
                                        </p:tav>
                                        <p:tav tm="100000">
                                          <p:val>
                                            <p:fltVal val="0"/>
                                          </p:val>
                                        </p:tav>
                                      </p:tavLst>
                                    </p:anim>
                                    <p:animEffect transition="in" filter="fade">
                                      <p:cBhvr>
                                        <p:cTn id="66" dur="1000"/>
                                        <p:tgtEl>
                                          <p:spTgt spid="15"/>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grpId="0" nodeType="clickEffect">
                                  <p:stCondLst>
                                    <p:cond delay="0"/>
                                  </p:stCondLst>
                                  <p:childTnLst>
                                    <p:set>
                                      <p:cBhvr>
                                        <p:cTn id="70" dur="1" fill="hold">
                                          <p:stCondLst>
                                            <p:cond delay="0"/>
                                          </p:stCondLst>
                                        </p:cTn>
                                        <p:tgtEl>
                                          <p:spTgt spid="26"/>
                                        </p:tgtEl>
                                        <p:attrNameLst>
                                          <p:attrName>style.visibility</p:attrName>
                                        </p:attrNameLst>
                                      </p:cBhvr>
                                      <p:to>
                                        <p:strVal val="visible"/>
                                      </p:to>
                                    </p:set>
                                    <p:anim calcmode="lin" valueType="num">
                                      <p:cBhvr>
                                        <p:cTn id="71" dur="1000" fill="hold"/>
                                        <p:tgtEl>
                                          <p:spTgt spid="26"/>
                                        </p:tgtEl>
                                        <p:attrNameLst>
                                          <p:attrName>ppt_w</p:attrName>
                                        </p:attrNameLst>
                                      </p:cBhvr>
                                      <p:tavLst>
                                        <p:tav tm="0">
                                          <p:val>
                                            <p:fltVal val="0"/>
                                          </p:val>
                                        </p:tav>
                                        <p:tav tm="100000">
                                          <p:val>
                                            <p:strVal val="#ppt_w"/>
                                          </p:val>
                                        </p:tav>
                                      </p:tavLst>
                                    </p:anim>
                                    <p:anim calcmode="lin" valueType="num">
                                      <p:cBhvr>
                                        <p:cTn id="72" dur="1000" fill="hold"/>
                                        <p:tgtEl>
                                          <p:spTgt spid="26"/>
                                        </p:tgtEl>
                                        <p:attrNameLst>
                                          <p:attrName>ppt_h</p:attrName>
                                        </p:attrNameLst>
                                      </p:cBhvr>
                                      <p:tavLst>
                                        <p:tav tm="0">
                                          <p:val>
                                            <p:fltVal val="0"/>
                                          </p:val>
                                        </p:tav>
                                        <p:tav tm="100000">
                                          <p:val>
                                            <p:strVal val="#ppt_h"/>
                                          </p:val>
                                        </p:tav>
                                      </p:tavLst>
                                    </p:anim>
                                    <p:anim calcmode="lin" valueType="num">
                                      <p:cBhvr>
                                        <p:cTn id="73" dur="1000" fill="hold"/>
                                        <p:tgtEl>
                                          <p:spTgt spid="26"/>
                                        </p:tgtEl>
                                        <p:attrNameLst>
                                          <p:attrName>style.rotation</p:attrName>
                                        </p:attrNameLst>
                                      </p:cBhvr>
                                      <p:tavLst>
                                        <p:tav tm="0">
                                          <p:val>
                                            <p:fltVal val="90"/>
                                          </p:val>
                                        </p:tav>
                                        <p:tav tm="100000">
                                          <p:val>
                                            <p:fltVal val="0"/>
                                          </p:val>
                                        </p:tav>
                                      </p:tavLst>
                                    </p:anim>
                                    <p:animEffect transition="in" filter="fade">
                                      <p:cBhvr>
                                        <p:cTn id="74" dur="1000"/>
                                        <p:tgtEl>
                                          <p:spTgt spid="26"/>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grpId="0" nodeType="clickEffect">
                                  <p:stCondLst>
                                    <p:cond delay="0"/>
                                  </p:stCondLst>
                                  <p:childTnLst>
                                    <p:set>
                                      <p:cBhvr>
                                        <p:cTn id="78" dur="1" fill="hold">
                                          <p:stCondLst>
                                            <p:cond delay="0"/>
                                          </p:stCondLst>
                                        </p:cTn>
                                        <p:tgtEl>
                                          <p:spTgt spid="29"/>
                                        </p:tgtEl>
                                        <p:attrNameLst>
                                          <p:attrName>style.visibility</p:attrName>
                                        </p:attrNameLst>
                                      </p:cBhvr>
                                      <p:to>
                                        <p:strVal val="visible"/>
                                      </p:to>
                                    </p:set>
                                    <p:anim calcmode="lin" valueType="num">
                                      <p:cBhvr>
                                        <p:cTn id="79" dur="1000" fill="hold"/>
                                        <p:tgtEl>
                                          <p:spTgt spid="29"/>
                                        </p:tgtEl>
                                        <p:attrNameLst>
                                          <p:attrName>ppt_w</p:attrName>
                                        </p:attrNameLst>
                                      </p:cBhvr>
                                      <p:tavLst>
                                        <p:tav tm="0">
                                          <p:val>
                                            <p:fltVal val="0"/>
                                          </p:val>
                                        </p:tav>
                                        <p:tav tm="100000">
                                          <p:val>
                                            <p:strVal val="#ppt_w"/>
                                          </p:val>
                                        </p:tav>
                                      </p:tavLst>
                                    </p:anim>
                                    <p:anim calcmode="lin" valueType="num">
                                      <p:cBhvr>
                                        <p:cTn id="80" dur="1000" fill="hold"/>
                                        <p:tgtEl>
                                          <p:spTgt spid="29"/>
                                        </p:tgtEl>
                                        <p:attrNameLst>
                                          <p:attrName>ppt_h</p:attrName>
                                        </p:attrNameLst>
                                      </p:cBhvr>
                                      <p:tavLst>
                                        <p:tav tm="0">
                                          <p:val>
                                            <p:fltVal val="0"/>
                                          </p:val>
                                        </p:tav>
                                        <p:tav tm="100000">
                                          <p:val>
                                            <p:strVal val="#ppt_h"/>
                                          </p:val>
                                        </p:tav>
                                      </p:tavLst>
                                    </p:anim>
                                    <p:anim calcmode="lin" valueType="num">
                                      <p:cBhvr>
                                        <p:cTn id="81" dur="1000" fill="hold"/>
                                        <p:tgtEl>
                                          <p:spTgt spid="29"/>
                                        </p:tgtEl>
                                        <p:attrNameLst>
                                          <p:attrName>style.rotation</p:attrName>
                                        </p:attrNameLst>
                                      </p:cBhvr>
                                      <p:tavLst>
                                        <p:tav tm="0">
                                          <p:val>
                                            <p:fltVal val="90"/>
                                          </p:val>
                                        </p:tav>
                                        <p:tav tm="100000">
                                          <p:val>
                                            <p:fltVal val="0"/>
                                          </p:val>
                                        </p:tav>
                                      </p:tavLst>
                                    </p:anim>
                                    <p:animEffect transition="in" filter="fade">
                                      <p:cBhvr>
                                        <p:cTn id="82" dur="1000"/>
                                        <p:tgtEl>
                                          <p:spTgt spid="29"/>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grpId="0" nodeType="click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1000" fill="hold"/>
                                        <p:tgtEl>
                                          <p:spTgt spid="27"/>
                                        </p:tgtEl>
                                        <p:attrNameLst>
                                          <p:attrName>ppt_w</p:attrName>
                                        </p:attrNameLst>
                                      </p:cBhvr>
                                      <p:tavLst>
                                        <p:tav tm="0">
                                          <p:val>
                                            <p:fltVal val="0"/>
                                          </p:val>
                                        </p:tav>
                                        <p:tav tm="100000">
                                          <p:val>
                                            <p:strVal val="#ppt_w"/>
                                          </p:val>
                                        </p:tav>
                                      </p:tavLst>
                                    </p:anim>
                                    <p:anim calcmode="lin" valueType="num">
                                      <p:cBhvr>
                                        <p:cTn id="88" dur="1000" fill="hold"/>
                                        <p:tgtEl>
                                          <p:spTgt spid="27"/>
                                        </p:tgtEl>
                                        <p:attrNameLst>
                                          <p:attrName>ppt_h</p:attrName>
                                        </p:attrNameLst>
                                      </p:cBhvr>
                                      <p:tavLst>
                                        <p:tav tm="0">
                                          <p:val>
                                            <p:fltVal val="0"/>
                                          </p:val>
                                        </p:tav>
                                        <p:tav tm="100000">
                                          <p:val>
                                            <p:strVal val="#ppt_h"/>
                                          </p:val>
                                        </p:tav>
                                      </p:tavLst>
                                    </p:anim>
                                    <p:anim calcmode="lin" valueType="num">
                                      <p:cBhvr>
                                        <p:cTn id="89" dur="1000" fill="hold"/>
                                        <p:tgtEl>
                                          <p:spTgt spid="27"/>
                                        </p:tgtEl>
                                        <p:attrNameLst>
                                          <p:attrName>style.rotation</p:attrName>
                                        </p:attrNameLst>
                                      </p:cBhvr>
                                      <p:tavLst>
                                        <p:tav tm="0">
                                          <p:val>
                                            <p:fltVal val="90"/>
                                          </p:val>
                                        </p:tav>
                                        <p:tav tm="100000">
                                          <p:val>
                                            <p:fltVal val="0"/>
                                          </p:val>
                                        </p:tav>
                                      </p:tavLst>
                                    </p:anim>
                                    <p:animEffect transition="in" filter="fade">
                                      <p:cBhvr>
                                        <p:cTn id="90" dur="1000"/>
                                        <p:tgtEl>
                                          <p:spTgt spid="27"/>
                                        </p:tgtEl>
                                      </p:cBhvr>
                                    </p:animEffect>
                                  </p:childTnLst>
                                </p:cTn>
                              </p:par>
                            </p:childTnLst>
                          </p:cTn>
                        </p:par>
                      </p:childTnLst>
                    </p:cTn>
                  </p:par>
                  <p:par>
                    <p:cTn id="91" fill="hold">
                      <p:stCondLst>
                        <p:cond delay="indefinite"/>
                      </p:stCondLst>
                      <p:childTnLst>
                        <p:par>
                          <p:cTn id="92" fill="hold">
                            <p:stCondLst>
                              <p:cond delay="0"/>
                            </p:stCondLst>
                            <p:childTnLst>
                              <p:par>
                                <p:cTn id="93" presetID="31" presetClass="entr" presetSubtype="0" fill="hold" grpId="0" nodeType="clickEffect">
                                  <p:stCondLst>
                                    <p:cond delay="0"/>
                                  </p:stCondLst>
                                  <p:childTnLst>
                                    <p:set>
                                      <p:cBhvr>
                                        <p:cTn id="94" dur="1" fill="hold">
                                          <p:stCondLst>
                                            <p:cond delay="0"/>
                                          </p:stCondLst>
                                        </p:cTn>
                                        <p:tgtEl>
                                          <p:spTgt spid="30"/>
                                        </p:tgtEl>
                                        <p:attrNameLst>
                                          <p:attrName>style.visibility</p:attrName>
                                        </p:attrNameLst>
                                      </p:cBhvr>
                                      <p:to>
                                        <p:strVal val="visible"/>
                                      </p:to>
                                    </p:set>
                                    <p:anim calcmode="lin" valueType="num">
                                      <p:cBhvr>
                                        <p:cTn id="95" dur="1000" fill="hold"/>
                                        <p:tgtEl>
                                          <p:spTgt spid="30"/>
                                        </p:tgtEl>
                                        <p:attrNameLst>
                                          <p:attrName>ppt_w</p:attrName>
                                        </p:attrNameLst>
                                      </p:cBhvr>
                                      <p:tavLst>
                                        <p:tav tm="0">
                                          <p:val>
                                            <p:fltVal val="0"/>
                                          </p:val>
                                        </p:tav>
                                        <p:tav tm="100000">
                                          <p:val>
                                            <p:strVal val="#ppt_w"/>
                                          </p:val>
                                        </p:tav>
                                      </p:tavLst>
                                    </p:anim>
                                    <p:anim calcmode="lin" valueType="num">
                                      <p:cBhvr>
                                        <p:cTn id="96" dur="1000" fill="hold"/>
                                        <p:tgtEl>
                                          <p:spTgt spid="30"/>
                                        </p:tgtEl>
                                        <p:attrNameLst>
                                          <p:attrName>ppt_h</p:attrName>
                                        </p:attrNameLst>
                                      </p:cBhvr>
                                      <p:tavLst>
                                        <p:tav tm="0">
                                          <p:val>
                                            <p:fltVal val="0"/>
                                          </p:val>
                                        </p:tav>
                                        <p:tav tm="100000">
                                          <p:val>
                                            <p:strVal val="#ppt_h"/>
                                          </p:val>
                                        </p:tav>
                                      </p:tavLst>
                                    </p:anim>
                                    <p:anim calcmode="lin" valueType="num">
                                      <p:cBhvr>
                                        <p:cTn id="97" dur="1000" fill="hold"/>
                                        <p:tgtEl>
                                          <p:spTgt spid="30"/>
                                        </p:tgtEl>
                                        <p:attrNameLst>
                                          <p:attrName>style.rotation</p:attrName>
                                        </p:attrNameLst>
                                      </p:cBhvr>
                                      <p:tavLst>
                                        <p:tav tm="0">
                                          <p:val>
                                            <p:fltVal val="90"/>
                                          </p:val>
                                        </p:tav>
                                        <p:tav tm="100000">
                                          <p:val>
                                            <p:fltVal val="0"/>
                                          </p:val>
                                        </p:tav>
                                      </p:tavLst>
                                    </p:anim>
                                    <p:animEffect transition="in" filter="fade">
                                      <p:cBhvr>
                                        <p:cTn id="98" dur="1000"/>
                                        <p:tgtEl>
                                          <p:spTgt spid="30"/>
                                        </p:tgtEl>
                                      </p:cBhvr>
                                    </p:animEffect>
                                  </p:childTnLst>
                                </p:cTn>
                              </p:par>
                            </p:childTnLst>
                          </p:cTn>
                        </p:par>
                      </p:childTnLst>
                    </p:cTn>
                  </p:par>
                  <p:par>
                    <p:cTn id="99" fill="hold">
                      <p:stCondLst>
                        <p:cond delay="indefinite"/>
                      </p:stCondLst>
                      <p:childTnLst>
                        <p:par>
                          <p:cTn id="100" fill="hold">
                            <p:stCondLst>
                              <p:cond delay="0"/>
                            </p:stCondLst>
                            <p:childTnLst>
                              <p:par>
                                <p:cTn id="101" presetID="31" presetClass="entr" presetSubtype="0" fill="hold" grpId="0" nodeType="clickEffect">
                                  <p:stCondLst>
                                    <p:cond delay="0"/>
                                  </p:stCondLst>
                                  <p:childTnLst>
                                    <p:set>
                                      <p:cBhvr>
                                        <p:cTn id="102" dur="1" fill="hold">
                                          <p:stCondLst>
                                            <p:cond delay="0"/>
                                          </p:stCondLst>
                                        </p:cTn>
                                        <p:tgtEl>
                                          <p:spTgt spid="28"/>
                                        </p:tgtEl>
                                        <p:attrNameLst>
                                          <p:attrName>style.visibility</p:attrName>
                                        </p:attrNameLst>
                                      </p:cBhvr>
                                      <p:to>
                                        <p:strVal val="visible"/>
                                      </p:to>
                                    </p:set>
                                    <p:anim calcmode="lin" valueType="num">
                                      <p:cBhvr>
                                        <p:cTn id="103" dur="1000" fill="hold"/>
                                        <p:tgtEl>
                                          <p:spTgt spid="28"/>
                                        </p:tgtEl>
                                        <p:attrNameLst>
                                          <p:attrName>ppt_w</p:attrName>
                                        </p:attrNameLst>
                                      </p:cBhvr>
                                      <p:tavLst>
                                        <p:tav tm="0">
                                          <p:val>
                                            <p:fltVal val="0"/>
                                          </p:val>
                                        </p:tav>
                                        <p:tav tm="100000">
                                          <p:val>
                                            <p:strVal val="#ppt_w"/>
                                          </p:val>
                                        </p:tav>
                                      </p:tavLst>
                                    </p:anim>
                                    <p:anim calcmode="lin" valueType="num">
                                      <p:cBhvr>
                                        <p:cTn id="104" dur="1000" fill="hold"/>
                                        <p:tgtEl>
                                          <p:spTgt spid="28"/>
                                        </p:tgtEl>
                                        <p:attrNameLst>
                                          <p:attrName>ppt_h</p:attrName>
                                        </p:attrNameLst>
                                      </p:cBhvr>
                                      <p:tavLst>
                                        <p:tav tm="0">
                                          <p:val>
                                            <p:fltVal val="0"/>
                                          </p:val>
                                        </p:tav>
                                        <p:tav tm="100000">
                                          <p:val>
                                            <p:strVal val="#ppt_h"/>
                                          </p:val>
                                        </p:tav>
                                      </p:tavLst>
                                    </p:anim>
                                    <p:anim calcmode="lin" valueType="num">
                                      <p:cBhvr>
                                        <p:cTn id="105" dur="1000" fill="hold"/>
                                        <p:tgtEl>
                                          <p:spTgt spid="28"/>
                                        </p:tgtEl>
                                        <p:attrNameLst>
                                          <p:attrName>style.rotation</p:attrName>
                                        </p:attrNameLst>
                                      </p:cBhvr>
                                      <p:tavLst>
                                        <p:tav tm="0">
                                          <p:val>
                                            <p:fltVal val="90"/>
                                          </p:val>
                                        </p:tav>
                                        <p:tav tm="100000">
                                          <p:val>
                                            <p:fltVal val="0"/>
                                          </p:val>
                                        </p:tav>
                                      </p:tavLst>
                                    </p:anim>
                                    <p:animEffect transition="in" filter="fade">
                                      <p:cBhvr>
                                        <p:cTn id="106" dur="1000"/>
                                        <p:tgtEl>
                                          <p:spTgt spid="28"/>
                                        </p:tgtEl>
                                      </p:cBhvr>
                                    </p:animEffect>
                                  </p:childTnLst>
                                </p:cTn>
                              </p:par>
                            </p:childTnLst>
                          </p:cTn>
                        </p:par>
                      </p:childTnLst>
                    </p:cTn>
                  </p:par>
                  <p:par>
                    <p:cTn id="107" fill="hold">
                      <p:stCondLst>
                        <p:cond delay="indefinite"/>
                      </p:stCondLst>
                      <p:childTnLst>
                        <p:par>
                          <p:cTn id="108" fill="hold">
                            <p:stCondLst>
                              <p:cond delay="0"/>
                            </p:stCondLst>
                            <p:childTnLst>
                              <p:par>
                                <p:cTn id="109" presetID="31" presetClass="entr" presetSubtype="0" fill="hold" grpId="0" nodeType="clickEffect">
                                  <p:stCondLst>
                                    <p:cond delay="0"/>
                                  </p:stCondLst>
                                  <p:childTnLst>
                                    <p:set>
                                      <p:cBhvr>
                                        <p:cTn id="110" dur="1" fill="hold">
                                          <p:stCondLst>
                                            <p:cond delay="0"/>
                                          </p:stCondLst>
                                        </p:cTn>
                                        <p:tgtEl>
                                          <p:spTgt spid="31"/>
                                        </p:tgtEl>
                                        <p:attrNameLst>
                                          <p:attrName>style.visibility</p:attrName>
                                        </p:attrNameLst>
                                      </p:cBhvr>
                                      <p:to>
                                        <p:strVal val="visible"/>
                                      </p:to>
                                    </p:set>
                                    <p:anim calcmode="lin" valueType="num">
                                      <p:cBhvr>
                                        <p:cTn id="111" dur="1000" fill="hold"/>
                                        <p:tgtEl>
                                          <p:spTgt spid="31"/>
                                        </p:tgtEl>
                                        <p:attrNameLst>
                                          <p:attrName>ppt_w</p:attrName>
                                        </p:attrNameLst>
                                      </p:cBhvr>
                                      <p:tavLst>
                                        <p:tav tm="0">
                                          <p:val>
                                            <p:fltVal val="0"/>
                                          </p:val>
                                        </p:tav>
                                        <p:tav tm="100000">
                                          <p:val>
                                            <p:strVal val="#ppt_w"/>
                                          </p:val>
                                        </p:tav>
                                      </p:tavLst>
                                    </p:anim>
                                    <p:anim calcmode="lin" valueType="num">
                                      <p:cBhvr>
                                        <p:cTn id="112" dur="1000" fill="hold"/>
                                        <p:tgtEl>
                                          <p:spTgt spid="31"/>
                                        </p:tgtEl>
                                        <p:attrNameLst>
                                          <p:attrName>ppt_h</p:attrName>
                                        </p:attrNameLst>
                                      </p:cBhvr>
                                      <p:tavLst>
                                        <p:tav tm="0">
                                          <p:val>
                                            <p:fltVal val="0"/>
                                          </p:val>
                                        </p:tav>
                                        <p:tav tm="100000">
                                          <p:val>
                                            <p:strVal val="#ppt_h"/>
                                          </p:val>
                                        </p:tav>
                                      </p:tavLst>
                                    </p:anim>
                                    <p:anim calcmode="lin" valueType="num">
                                      <p:cBhvr>
                                        <p:cTn id="113" dur="1000" fill="hold"/>
                                        <p:tgtEl>
                                          <p:spTgt spid="31"/>
                                        </p:tgtEl>
                                        <p:attrNameLst>
                                          <p:attrName>style.rotation</p:attrName>
                                        </p:attrNameLst>
                                      </p:cBhvr>
                                      <p:tavLst>
                                        <p:tav tm="0">
                                          <p:val>
                                            <p:fltVal val="90"/>
                                          </p:val>
                                        </p:tav>
                                        <p:tav tm="100000">
                                          <p:val>
                                            <p:fltVal val="0"/>
                                          </p:val>
                                        </p:tav>
                                      </p:tavLst>
                                    </p:anim>
                                    <p:animEffect transition="in" filter="fade">
                                      <p:cBhvr>
                                        <p:cTn id="114"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6" grpId="0"/>
      <p:bldP spid="16" grpId="1"/>
      <p:bldP spid="17" grpId="0"/>
      <p:bldP spid="17" grpId="1"/>
      <p:bldP spid="3" grpId="0"/>
      <p:bldP spid="3" grpId="1"/>
      <p:bldP spid="20" grpId="0"/>
      <p:bldP spid="20" grpId="1"/>
      <p:bldP spid="14" grpId="0"/>
      <p:bldP spid="14" grpId="1"/>
      <p:bldP spid="25" grpId="0"/>
      <p:bldP spid="25" grpId="1"/>
      <p:bldP spid="15" grpId="0"/>
      <p:bldP spid="15" grpId="1"/>
      <p:bldP spid="26" grpId="0"/>
      <p:bldP spid="26" grpId="1"/>
      <p:bldP spid="29" grpId="0"/>
      <p:bldP spid="29" grpId="1"/>
      <p:bldP spid="27" grpId="0"/>
      <p:bldP spid="27" grpId="1"/>
      <p:bldP spid="30" grpId="0"/>
      <p:bldP spid="30" grpId="1"/>
      <p:bldP spid="28" grpId="0"/>
      <p:bldP spid="28" grpId="1"/>
      <p:bldP spid="31" grpId="0"/>
      <p:bldP spid="3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3" name="文本框 2"/>
          <p:cNvSpPr txBox="1"/>
          <p:nvPr/>
        </p:nvSpPr>
        <p:spPr>
          <a:xfrm>
            <a:off x="180975" y="130175"/>
            <a:ext cx="11799570" cy="6575425"/>
          </a:xfrm>
          <a:prstGeom prst="rect">
            <a:avLst/>
          </a:prstGeom>
        </p:spPr>
        <p:txBody>
          <a:bodyPr wrap="square">
            <a:spAutoFit/>
          </a:bodyPr>
          <a:p>
            <a:pPr marL="0" indent="0" algn="just" defTabSz="266700">
              <a:spcBef>
                <a:spcPct val="0"/>
              </a:spcBef>
              <a:spcAft>
                <a:spcPct val="0"/>
              </a:spcAft>
            </a:pPr>
            <a:r>
              <a:rPr lang="zh-CN" altLang="en-US" sz="2400">
                <a:latin typeface="宋体" panose="02010600030101010101" pitchFamily="2" charset="-122"/>
                <a:ea typeface="宋体" panose="02010600030101010101" pitchFamily="2" charset="-122"/>
              </a:rPr>
              <a:t>第二节（满分</a:t>
            </a:r>
            <a:r>
              <a:rPr lang="zh-CN" altLang="en-US" sz="2400">
                <a:latin typeface="Times New Roman" panose="02020603050405020304"/>
                <a:ea typeface="宋体" panose="02010600030101010101" pitchFamily="2" charset="-122"/>
              </a:rPr>
              <a:t> </a:t>
            </a:r>
            <a:r>
              <a:rPr lang="en-US" altLang="zh-CN" sz="2400">
                <a:latin typeface="Times New Roman" panose="02020603050405020304"/>
                <a:ea typeface="宋体" panose="02010600030101010101" pitchFamily="2" charset="-122"/>
              </a:rPr>
              <a:t>25 </a:t>
            </a:r>
            <a:r>
              <a:rPr lang="zh-CN" altLang="en-US" sz="2400">
                <a:latin typeface="宋体" panose="02010600030101010101" pitchFamily="2" charset="-122"/>
                <a:ea typeface="宋体" panose="02010600030101010101" pitchFamily="2" charset="-122"/>
              </a:rPr>
              <a:t>分）</a:t>
            </a:r>
            <a:endParaRPr lang="zh-CN" altLang="en-US" sz="2400">
              <a:latin typeface="宋体" panose="02010600030101010101" pitchFamily="2" charset="-122"/>
              <a:ea typeface="宋体" panose="02010600030101010101" pitchFamily="2" charset="-122"/>
            </a:endParaRPr>
          </a:p>
          <a:p>
            <a:pPr marL="0" indent="304800" algn="just" defTabSz="266700">
              <a:spcBef>
                <a:spcPct val="0"/>
              </a:spcBef>
              <a:spcAft>
                <a:spcPct val="0"/>
              </a:spcAft>
            </a:pPr>
            <a:r>
              <a:rPr lang="zh-CN" altLang="en-US" sz="2400">
                <a:latin typeface="宋体" panose="02010600030101010101" pitchFamily="2" charset="-122"/>
                <a:ea typeface="宋体" panose="02010600030101010101" pitchFamily="2" charset="-122"/>
              </a:rPr>
              <a:t>阅读下面材料，根据其内容和所给段落开头语续写两段，使之构成一篇完整的短文。</a:t>
            </a:r>
            <a:r>
              <a:rPr lang="en-US" altLang="zh-CN" sz="2400">
                <a:latin typeface="宋体" panose="02010600030101010101" pitchFamily="2" charset="-122"/>
                <a:ea typeface="宋体" panose="02010600030101010101" pitchFamily="2" charset="-122"/>
              </a:rPr>
              <a:t>  </a:t>
            </a:r>
            <a:endParaRPr lang="en-US" altLang="zh-CN" sz="2400">
              <a:latin typeface="宋体" panose="02010600030101010101" pitchFamily="2" charset="-122"/>
              <a:ea typeface="宋体" panose="02010600030101010101" pitchFamily="2" charset="-122"/>
            </a:endParaRPr>
          </a:p>
          <a:p>
            <a:pPr indent="304800" algn="just" defTabSz="266700" fontAlgn="auto">
              <a:lnSpc>
                <a:spcPts val="3200"/>
              </a:lnSpc>
              <a:spcBef>
                <a:spcPct val="0"/>
              </a:spcBef>
              <a:spcAft>
                <a:spcPct val="0"/>
              </a:spcAft>
            </a:pPr>
            <a:r>
              <a:rPr lang="en-US" altLang="zh-CN" sz="2400">
                <a:latin typeface="宋体" panose="02010600030101010101" pitchFamily="2" charset="-122"/>
                <a:ea typeface="宋体" panose="02010600030101010101" pitchFamily="2" charset="-122"/>
              </a:rPr>
              <a:t> </a:t>
            </a:r>
            <a:r>
              <a:rPr lang="en-US" altLang="zh-CN" sz="2400">
                <a:latin typeface="Times New Roman" panose="02020603050405020304"/>
                <a:ea typeface="宋体" panose="02010600030101010101" pitchFamily="2" charset="-122"/>
              </a:rPr>
              <a:t>On the morning of her seventh birthday, Zahara awoke feeling excited. All she had dreamed of for months was a bicycle of her very own - a red one, swift as the wind. When she dashed downstairs and saw the large, ribbon-topped box waiting, her heart soared. Inside gleamed the perfect bike she could imagine. “It’s magnificent!” she cried, giving it a test spin around the kitchen tiles. She named it “Comet (</a:t>
            </a:r>
            <a:r>
              <a:rPr lang="zh-CN" altLang="en-US" sz="2400">
                <a:latin typeface="宋体" panose="02010600030101010101" pitchFamily="2" charset="-122"/>
                <a:ea typeface="宋体" panose="02010600030101010101" pitchFamily="2" charset="-122"/>
              </a:rPr>
              <a:t>彗星</a:t>
            </a:r>
            <a:r>
              <a:rPr lang="en-US" altLang="zh-CN" sz="2400">
                <a:latin typeface="Times New Roman" panose="02020603050405020304"/>
                <a:ea typeface="宋体" panose="02010600030101010101" pitchFamily="2" charset="-122"/>
              </a:rPr>
              <a:t>)” on the spot.</a:t>
            </a:r>
            <a:endParaRPr lang="en-US" altLang="zh-CN" sz="2400">
              <a:latin typeface="Times New Roman" panose="02020603050405020304"/>
              <a:ea typeface="宋体" panose="02010600030101010101" pitchFamily="2" charset="-122"/>
            </a:endParaRPr>
          </a:p>
          <a:p>
            <a:pPr indent="304800" algn="just" defTabSz="266700" fontAlgn="auto">
              <a:lnSpc>
                <a:spcPts val="3200"/>
              </a:lnSpc>
              <a:spcBef>
                <a:spcPct val="0"/>
              </a:spcBef>
              <a:spcAft>
                <a:spcPct val="0"/>
              </a:spcAft>
            </a:pPr>
            <a:r>
              <a:rPr lang="en-US" altLang="zh-CN" sz="2400">
                <a:latin typeface="Times New Roman" panose="02020603050405020304"/>
                <a:ea typeface="宋体" panose="02010600030101010101" pitchFamily="2" charset="-122"/>
              </a:rPr>
              <a:t> That very afternoon, the school carnival was buzzing with noise and music. Zahara rode proudly alongside her best friends, Lily and Chloe. When Lily spotted a stand selling personalized bike license plates, the idea was irresistible. “We have to get matching ones!” she exclaimed. The three girls hurried over, their coins clutched tightly.</a:t>
            </a:r>
            <a:endParaRPr lang="en-US" altLang="zh-CN" sz="2400">
              <a:latin typeface="Times New Roman" panose="02020603050405020304"/>
              <a:ea typeface="宋体" panose="02010600030101010101" pitchFamily="2" charset="-122"/>
            </a:endParaRPr>
          </a:p>
          <a:p>
            <a:pPr indent="304800" algn="just" defTabSz="266700" fontAlgn="auto">
              <a:lnSpc>
                <a:spcPts val="3200"/>
              </a:lnSpc>
              <a:spcBef>
                <a:spcPct val="0"/>
              </a:spcBef>
              <a:spcAft>
                <a:spcPct val="0"/>
              </a:spcAft>
            </a:pPr>
            <a:r>
              <a:rPr lang="en-US" altLang="zh-CN" sz="2400">
                <a:latin typeface="Times New Roman" panose="02020603050405020304"/>
                <a:ea typeface="宋体" panose="02010600030101010101" pitchFamily="2" charset="-122"/>
              </a:rPr>
              <a:t>  Lily and Chloe found their names in an instant among the neat rows of letters. But Zahara scanned the display again and again. ADAM, AMY, ANNA...her eyes moved down the alphabet, past the ZACKS and ZOEs, but her name was nowhere to be seen. A small knot of disappointment tightened in her stomach.</a:t>
            </a:r>
            <a:endParaRPr lang="en-US" altLang="zh-CN" sz="2400">
              <a:latin typeface="Times New Roman" panose="02020603050405020304"/>
              <a:ea typeface="宋体" panose="02010600030101010101" pitchFamily="2" charset="-122"/>
            </a:endParaRPr>
          </a:p>
          <a:p>
            <a:pPr indent="304800" algn="just" defTabSz="266700" fontAlgn="auto">
              <a:lnSpc>
                <a:spcPts val="3200"/>
              </a:lnSpc>
              <a:spcBef>
                <a:spcPct val="0"/>
              </a:spcBef>
              <a:spcAft>
                <a:spcPct val="0"/>
              </a:spcAft>
            </a:pPr>
            <a:r>
              <a:rPr lang="en-US" altLang="zh-CN" sz="2400">
                <a:latin typeface="Times New Roman" panose="02020603050405020304"/>
                <a:ea typeface="宋体" panose="02010600030101010101" pitchFamily="2" charset="-122"/>
              </a:rPr>
              <a:t> “Excuse me,” she asked the stand attendant, “are there any more plates in the back?”</a:t>
            </a:r>
            <a:endParaRPr lang="en-US" altLang="zh-CN" sz="2400">
              <a:latin typeface="Times New Roman" panose="02020603050405020304"/>
              <a:ea typeface="宋体" panose="02010600030101010101" pitchFamily="2"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3" name="文本框 2"/>
          <p:cNvSpPr txBox="1"/>
          <p:nvPr/>
        </p:nvSpPr>
        <p:spPr>
          <a:xfrm>
            <a:off x="264160" y="169545"/>
            <a:ext cx="11725275" cy="5015865"/>
          </a:xfrm>
          <a:prstGeom prst="rect">
            <a:avLst/>
          </a:prstGeom>
        </p:spPr>
        <p:txBody>
          <a:bodyPr wrap="square">
            <a:spAutoFit/>
          </a:bodyPr>
          <a:p>
            <a:pPr indent="304800" algn="just" defTabSz="266700" fontAlgn="auto">
              <a:lnSpc>
                <a:spcPts val="3200"/>
              </a:lnSpc>
              <a:spcBef>
                <a:spcPct val="0"/>
              </a:spcBef>
              <a:spcAft>
                <a:spcPct val="0"/>
              </a:spcAft>
            </a:pPr>
            <a:r>
              <a:rPr lang="en-US" altLang="zh-CN" sz="2400">
                <a:latin typeface="Times New Roman" panose="02020603050405020304"/>
                <a:ea typeface="宋体" panose="02010600030101010101" pitchFamily="2" charset="-122"/>
              </a:rPr>
              <a:t>  The man shook his head, barely looking up from his newspaper. “Please, could you check?” Zahara insisted, her voice hopeful. He sighed. “What’s the name?” “Zahara,” she said clearly. He frowned. “Come again? Spell it.” Z-A-H-A-R-A, she spelled out, each letter feeling heavier than the last.</a:t>
            </a:r>
            <a:endParaRPr lang="en-US" altLang="zh-CN" sz="2400">
              <a:latin typeface="Times New Roman" panose="02020603050405020304"/>
              <a:ea typeface="宋体" panose="02010600030101010101" pitchFamily="2" charset="-122"/>
            </a:endParaRPr>
          </a:p>
          <a:p>
            <a:pPr indent="304800" algn="just" defTabSz="266700" fontAlgn="auto">
              <a:lnSpc>
                <a:spcPts val="3200"/>
              </a:lnSpc>
              <a:spcBef>
                <a:spcPct val="0"/>
              </a:spcBef>
              <a:spcAft>
                <a:spcPct val="0"/>
              </a:spcAft>
            </a:pPr>
            <a:r>
              <a:rPr lang="en-US" altLang="zh-CN" sz="2400">
                <a:latin typeface="Times New Roman" panose="02020603050405020304"/>
                <a:ea typeface="宋体" panose="02010600030101010101" pitchFamily="2" charset="-122"/>
              </a:rPr>
              <a:t>  To her horror, a snicker (</a:t>
            </a:r>
            <a:r>
              <a:rPr lang="zh-CN" altLang="en-US" sz="2400">
                <a:latin typeface="宋体" panose="02010600030101010101" pitchFamily="2" charset="-122"/>
                <a:ea typeface="宋体" panose="02010600030101010101" pitchFamily="2" charset="-122"/>
              </a:rPr>
              <a:t>暗笑</a:t>
            </a:r>
            <a:r>
              <a:rPr lang="en-US" altLang="zh-CN" sz="2400">
                <a:latin typeface="Times New Roman" panose="02020603050405020304"/>
                <a:ea typeface="宋体" panose="02010600030101010101" pitchFamily="2" charset="-122"/>
              </a:rPr>
              <a:t>) came from behind her. Zac, a boy from the grade above, was watching. “Of course they don’t have it,” he called out. “It’s not even a real name! Za-HAIR-uh! Sounds like you’ve got fuzzy hair!” A few other kids nearby giggled. Zahara’s cheeks flamed, and the world seemed to shrink to the sound of her name. Tears filled her eyes as she fled, leaving the stand and the laughter behind.</a:t>
            </a:r>
            <a:endParaRPr lang="en-US" altLang="zh-CN" sz="2400">
              <a:latin typeface="Times New Roman" panose="02020603050405020304"/>
              <a:ea typeface="宋体" panose="02010600030101010101" pitchFamily="2" charset="-122"/>
            </a:endParaRPr>
          </a:p>
          <a:p>
            <a:pPr indent="0" algn="just" defTabSz="266700" fontAlgn="auto">
              <a:lnSpc>
                <a:spcPts val="3200"/>
              </a:lnSpc>
              <a:spcBef>
                <a:spcPct val="0"/>
              </a:spcBef>
              <a:spcAft>
                <a:spcPct val="0"/>
              </a:spcAft>
            </a:pPr>
            <a:r>
              <a:rPr lang="zh-CN" altLang="en-US" sz="2400">
                <a:latin typeface="宋体" panose="02010600030101010101" pitchFamily="2" charset="-122"/>
                <a:ea typeface="宋体" panose="02010600030101010101" pitchFamily="2" charset="-122"/>
              </a:rPr>
              <a:t>注意：</a:t>
            </a:r>
            <a:endParaRPr lang="zh-CN" altLang="en-US" sz="2400">
              <a:latin typeface="宋体" panose="02010600030101010101" pitchFamily="2" charset="-122"/>
              <a:ea typeface="宋体" panose="02010600030101010101" pitchFamily="2" charset="-122"/>
            </a:endParaRPr>
          </a:p>
          <a:p>
            <a:pPr indent="0" algn="just" defTabSz="266700" fontAlgn="auto">
              <a:lnSpc>
                <a:spcPts val="3200"/>
              </a:lnSpc>
              <a:spcBef>
                <a:spcPct val="0"/>
              </a:spcBef>
              <a:spcAft>
                <a:spcPct val="0"/>
              </a:spcAft>
            </a:pPr>
            <a:r>
              <a:rPr lang="zh-CN" altLang="en-US" sz="2400">
                <a:latin typeface="宋体" panose="02010600030101010101" pitchFamily="2" charset="-122"/>
                <a:ea typeface="宋体" panose="02010600030101010101" pitchFamily="2" charset="-122"/>
              </a:rPr>
              <a:t>（</a:t>
            </a:r>
            <a:r>
              <a:rPr lang="en-US" altLang="zh-CN" sz="2400">
                <a:latin typeface="Times New Roman" panose="02020603050405020304"/>
                <a:ea typeface="宋体" panose="02010600030101010101" pitchFamily="2" charset="-122"/>
              </a:rPr>
              <a:t>1</a:t>
            </a:r>
            <a:r>
              <a:rPr lang="zh-CN" altLang="en-US" sz="2400">
                <a:latin typeface="宋体" panose="02010600030101010101" pitchFamily="2" charset="-122"/>
                <a:ea typeface="宋体" panose="02010600030101010101" pitchFamily="2" charset="-122"/>
              </a:rPr>
              <a:t>）续写词数应为</a:t>
            </a:r>
            <a:r>
              <a:rPr lang="en-US" altLang="zh-CN" sz="2400">
                <a:latin typeface="Times New Roman" panose="02020603050405020304"/>
                <a:ea typeface="宋体" panose="02010600030101010101" pitchFamily="2" charset="-122"/>
              </a:rPr>
              <a:t>150 </a:t>
            </a:r>
            <a:r>
              <a:rPr lang="zh-CN" altLang="en-US" sz="2400">
                <a:latin typeface="宋体" panose="02010600030101010101" pitchFamily="2" charset="-122"/>
                <a:ea typeface="宋体" panose="02010600030101010101" pitchFamily="2" charset="-122"/>
              </a:rPr>
              <a:t>个左右；</a:t>
            </a:r>
            <a:endParaRPr lang="zh-CN" altLang="en-US" sz="2400">
              <a:latin typeface="宋体" panose="02010600030101010101" pitchFamily="2" charset="-122"/>
              <a:ea typeface="宋体" panose="02010600030101010101" pitchFamily="2" charset="-122"/>
            </a:endParaRPr>
          </a:p>
          <a:p>
            <a:pPr indent="0" algn="just" defTabSz="266700" fontAlgn="auto">
              <a:lnSpc>
                <a:spcPts val="3200"/>
              </a:lnSpc>
              <a:spcBef>
                <a:spcPct val="0"/>
              </a:spcBef>
              <a:spcAft>
                <a:spcPct val="0"/>
              </a:spcAft>
            </a:pPr>
            <a:r>
              <a:rPr lang="zh-CN" altLang="en-US" sz="2400">
                <a:latin typeface="宋体" panose="02010600030101010101" pitchFamily="2" charset="-122"/>
                <a:ea typeface="宋体" panose="02010600030101010101" pitchFamily="2" charset="-122"/>
              </a:rPr>
              <a:t>（</a:t>
            </a:r>
            <a:r>
              <a:rPr lang="en-US" altLang="zh-CN" sz="2400">
                <a:latin typeface="Times New Roman" panose="02020603050405020304"/>
                <a:ea typeface="宋体" panose="02010600030101010101" pitchFamily="2" charset="-122"/>
              </a:rPr>
              <a:t>2</a:t>
            </a:r>
            <a:r>
              <a:rPr lang="zh-CN" altLang="en-US" sz="2400">
                <a:latin typeface="宋体" panose="02010600030101010101" pitchFamily="2" charset="-122"/>
                <a:ea typeface="宋体" panose="02010600030101010101" pitchFamily="2" charset="-122"/>
              </a:rPr>
              <a:t>）请按如下格式在答题纸的相应位置作答。</a:t>
            </a:r>
            <a:endParaRPr lang="zh-CN" altLang="en-US" sz="2400">
              <a:latin typeface="宋体" panose="02010600030101010101" pitchFamily="2" charset="-122"/>
              <a:ea typeface="宋体" panose="02010600030101010101" pitchFamily="2" charset="-122"/>
            </a:endParaRPr>
          </a:p>
        </p:txBody>
      </p:sp>
      <p:sp>
        <p:nvSpPr>
          <p:cNvPr id="8" name="文本框 7"/>
          <p:cNvSpPr txBox="1"/>
          <p:nvPr/>
        </p:nvSpPr>
        <p:spPr>
          <a:xfrm>
            <a:off x="460375" y="5344160"/>
            <a:ext cx="11240770" cy="1198880"/>
          </a:xfrm>
          <a:prstGeom prst="rect">
            <a:avLst/>
          </a:prstGeom>
          <a:ln>
            <a:solidFill>
              <a:schemeClr val="tx1"/>
            </a:solidFill>
            <a:prstDash val="solid"/>
          </a:ln>
        </p:spPr>
        <p:txBody>
          <a:bodyPr wrap="square">
            <a:spAutoFit/>
          </a:bodyPr>
          <a:p>
            <a:pPr marL="0" indent="0" algn="just" defTabSz="266700">
              <a:spcBef>
                <a:spcPct val="0"/>
              </a:spcBef>
              <a:spcAft>
                <a:spcPct val="0"/>
              </a:spcAft>
            </a:pPr>
            <a:r>
              <a:rPr lang="en-US" altLang="zh-CN" sz="2400">
                <a:latin typeface="Times New Roman" panose="02020603050405020304"/>
                <a:ea typeface="宋体" panose="02010600030101010101" pitchFamily="2" charset="-122"/>
              </a:rPr>
              <a:t>The moment she got home, Zahara shouted, “I’m done with being called Zahara!”</a:t>
            </a:r>
            <a:endParaRPr lang="en-US" altLang="zh-CN" sz="2400">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2400">
                <a:latin typeface="Times New Roman" panose="02020603050405020304"/>
                <a:ea typeface="宋体" panose="02010600030101010101" pitchFamily="2" charset="-122"/>
              </a:rPr>
              <a:t>  </a:t>
            </a:r>
            <a:endParaRPr lang="en-US" altLang="zh-CN" sz="2400">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2400">
                <a:latin typeface="Times New Roman" panose="02020603050405020304"/>
                <a:ea typeface="宋体" panose="02010600030101010101" pitchFamily="2" charset="-122"/>
              </a:rPr>
              <a:t>Her handmade plate on the bike, Zahara left for school early in the morning</a:t>
            </a:r>
            <a:endParaRPr lang="en-US" altLang="zh-CN" sz="2400">
              <a:latin typeface="Times New Roman" panose="02020603050405020304"/>
              <a:ea typeface="宋体" panose="02010600030101010101" pitchFamily="2"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grpSp>
        <p:nvGrpSpPr>
          <p:cNvPr id="8" name="组合 7"/>
          <p:cNvGrpSpPr/>
          <p:nvPr/>
        </p:nvGrpSpPr>
        <p:grpSpPr>
          <a:xfrm>
            <a:off x="4376420" y="-82550"/>
            <a:ext cx="3792855" cy="1050177"/>
            <a:chOff x="1413" y="0"/>
            <a:chExt cx="5973" cy="2011"/>
          </a:xfrm>
        </p:grpSpPr>
        <p:pic>
          <p:nvPicPr>
            <p:cNvPr id="7" name="图片 6" descr="ims(2)"/>
            <p:cNvPicPr>
              <a:picLocks noChangeAspect="1"/>
            </p:cNvPicPr>
            <p:nvPr/>
          </p:nvPicPr>
          <p:blipFill>
            <a:blip r:embed="rId1"/>
            <a:stretch>
              <a:fillRect/>
            </a:stretch>
          </p:blipFill>
          <p:spPr>
            <a:xfrm rot="16200000">
              <a:off x="3394" y="-1981"/>
              <a:ext cx="2011" cy="5973"/>
            </a:xfrm>
            <a:prstGeom prst="rect">
              <a:avLst/>
            </a:prstGeom>
          </p:spPr>
        </p:pic>
        <p:sp>
          <p:nvSpPr>
            <p:cNvPr id="13" name="文本框 12"/>
            <p:cNvSpPr txBox="1"/>
            <p:nvPr/>
          </p:nvSpPr>
          <p:spPr>
            <a:xfrm>
              <a:off x="1885" y="420"/>
              <a:ext cx="4662" cy="1096"/>
            </a:xfrm>
            <a:prstGeom prst="rect">
              <a:avLst/>
            </a:prstGeom>
            <a:noFill/>
          </p:spPr>
          <p:txBody>
            <a:bodyPr wrap="square" rtlCol="0" anchor="t">
              <a:noAutofit/>
            </a:bodyPr>
            <a:p>
              <a:pPr algn="ctr"/>
              <a:r>
                <a:rPr lang="zh-CN" altLang="en-US" sz="3600" b="1">
                  <a:latin typeface="宋体" panose="02010600030101010101" pitchFamily="2" charset="-122"/>
                  <a:ea typeface="宋体" panose="02010600030101010101" pitchFamily="2" charset="-122"/>
                  <a:sym typeface="+mn-ea"/>
                </a:rPr>
                <a:t>原文的</a:t>
              </a:r>
              <a:r>
                <a:rPr lang="en-US" altLang="zh-CN" sz="3600" b="1">
                  <a:latin typeface="宋体" panose="02010600030101010101" pitchFamily="2" charset="-122"/>
                  <a:ea typeface="宋体" panose="02010600030101010101" pitchFamily="2" charset="-122"/>
                  <a:sym typeface="+mn-ea"/>
                </a:rPr>
                <a:t>5W1H</a:t>
              </a:r>
              <a:endParaRPr lang="en-US" altLang="zh-CN" sz="3600" b="1">
                <a:latin typeface="宋体" panose="02010600030101010101" pitchFamily="2" charset="-122"/>
                <a:ea typeface="宋体" panose="02010600030101010101" pitchFamily="2" charset="-122"/>
                <a:sym typeface="+mn-ea"/>
              </a:endParaRPr>
            </a:p>
          </p:txBody>
        </p:sp>
      </p:grpSp>
      <p:pic>
        <p:nvPicPr>
          <p:cNvPr id="18" name="图片 17" descr="精美星星霓虹灯边框"/>
          <p:cNvPicPr>
            <a:picLocks noChangeAspect="1"/>
          </p:cNvPicPr>
          <p:nvPr/>
        </p:nvPicPr>
        <p:blipFill>
          <a:blip r:embed="rId2"/>
          <a:stretch>
            <a:fillRect/>
          </a:stretch>
        </p:blipFill>
        <p:spPr>
          <a:xfrm>
            <a:off x="3344545" y="136525"/>
            <a:ext cx="716280" cy="716280"/>
          </a:xfrm>
          <a:prstGeom prst="rect">
            <a:avLst/>
          </a:prstGeom>
        </p:spPr>
      </p:pic>
      <p:pic>
        <p:nvPicPr>
          <p:cNvPr id="19" name="图片 18" descr="精美星星霓虹灯边框"/>
          <p:cNvPicPr>
            <a:picLocks noChangeAspect="1"/>
          </p:cNvPicPr>
          <p:nvPr/>
        </p:nvPicPr>
        <p:blipFill>
          <a:blip r:embed="rId2"/>
          <a:stretch>
            <a:fillRect/>
          </a:stretch>
        </p:blipFill>
        <p:spPr>
          <a:xfrm>
            <a:off x="2277110" y="136525"/>
            <a:ext cx="716280" cy="716280"/>
          </a:xfrm>
          <a:prstGeom prst="rect">
            <a:avLst/>
          </a:prstGeom>
        </p:spPr>
      </p:pic>
      <p:pic>
        <p:nvPicPr>
          <p:cNvPr id="21" name="图片 20" descr="精美星星霓虹灯边框"/>
          <p:cNvPicPr>
            <a:picLocks noChangeAspect="1"/>
          </p:cNvPicPr>
          <p:nvPr/>
        </p:nvPicPr>
        <p:blipFill>
          <a:blip r:embed="rId2"/>
          <a:stretch>
            <a:fillRect/>
          </a:stretch>
        </p:blipFill>
        <p:spPr>
          <a:xfrm>
            <a:off x="1209675" y="136525"/>
            <a:ext cx="716280" cy="716280"/>
          </a:xfrm>
          <a:prstGeom prst="rect">
            <a:avLst/>
          </a:prstGeom>
        </p:spPr>
      </p:pic>
      <p:pic>
        <p:nvPicPr>
          <p:cNvPr id="22" name="图片 21" descr="精美星星霓虹灯边框"/>
          <p:cNvPicPr>
            <a:picLocks noChangeAspect="1"/>
          </p:cNvPicPr>
          <p:nvPr/>
        </p:nvPicPr>
        <p:blipFill>
          <a:blip r:embed="rId2"/>
          <a:stretch>
            <a:fillRect/>
          </a:stretch>
        </p:blipFill>
        <p:spPr>
          <a:xfrm>
            <a:off x="8402320" y="136525"/>
            <a:ext cx="716280" cy="716280"/>
          </a:xfrm>
          <a:prstGeom prst="rect">
            <a:avLst/>
          </a:prstGeom>
        </p:spPr>
      </p:pic>
      <p:pic>
        <p:nvPicPr>
          <p:cNvPr id="23" name="图片 22" descr="精美星星霓虹灯边框"/>
          <p:cNvPicPr>
            <a:picLocks noChangeAspect="1"/>
          </p:cNvPicPr>
          <p:nvPr/>
        </p:nvPicPr>
        <p:blipFill>
          <a:blip r:embed="rId2"/>
          <a:stretch>
            <a:fillRect/>
          </a:stretch>
        </p:blipFill>
        <p:spPr>
          <a:xfrm>
            <a:off x="9495155" y="136525"/>
            <a:ext cx="716280" cy="716280"/>
          </a:xfrm>
          <a:prstGeom prst="rect">
            <a:avLst/>
          </a:prstGeom>
        </p:spPr>
      </p:pic>
      <p:pic>
        <p:nvPicPr>
          <p:cNvPr id="24" name="图片 23" descr="精美星星霓虹灯边框"/>
          <p:cNvPicPr>
            <a:picLocks noChangeAspect="1"/>
          </p:cNvPicPr>
          <p:nvPr/>
        </p:nvPicPr>
        <p:blipFill>
          <a:blip r:embed="rId2"/>
          <a:stretch>
            <a:fillRect/>
          </a:stretch>
        </p:blipFill>
        <p:spPr>
          <a:xfrm>
            <a:off x="10588625" y="136525"/>
            <a:ext cx="716280" cy="716280"/>
          </a:xfrm>
          <a:prstGeom prst="rect">
            <a:avLst/>
          </a:prstGeom>
        </p:spPr>
      </p:pic>
      <p:graphicFrame>
        <p:nvGraphicFramePr>
          <p:cNvPr id="3" name="表格 2"/>
          <p:cNvGraphicFramePr/>
          <p:nvPr>
            <p:custDataLst>
              <p:tags r:id="rId3"/>
            </p:custDataLst>
          </p:nvPr>
        </p:nvGraphicFramePr>
        <p:xfrm>
          <a:off x="200025" y="1074420"/>
          <a:ext cx="11737340" cy="4589780"/>
        </p:xfrm>
        <a:graphic>
          <a:graphicData uri="http://schemas.openxmlformats.org/drawingml/2006/table">
            <a:tbl>
              <a:tblPr firstRow="1" bandRow="1">
                <a:tableStyleId>{5C22544A-7EE6-4342-B048-85BDC9FD1C3A}</a:tableStyleId>
              </a:tblPr>
              <a:tblGrid>
                <a:gridCol w="1196340"/>
                <a:gridCol w="10541000"/>
              </a:tblGrid>
              <a:tr h="471805">
                <a:tc>
                  <a:txBody>
                    <a:bodyPr/>
                    <a:p>
                      <a:pPr algn="ctr">
                        <a:lnSpc>
                          <a:spcPct val="100000"/>
                        </a:lnSpc>
                        <a:buNone/>
                      </a:pPr>
                      <a:r>
                        <a:rPr lang="en-US" altLang="zh-CN" sz="2400" b="0">
                          <a:solidFill>
                            <a:schemeClr val="tx1"/>
                          </a:solidFill>
                          <a:latin typeface="Times New Roman" panose="02020603050405020304" charset="0"/>
                          <a:ea typeface="宋体" panose="02010600030101010101" pitchFamily="2" charset="-122"/>
                          <a:cs typeface="Times New Roman" panose="02020603050405020304" charset="0"/>
                        </a:rPr>
                        <a:t>Item</a:t>
                      </a:r>
                      <a:endParaRPr lang="en-US" altLang="zh-CN" sz="2400" b="0">
                        <a:solidFill>
                          <a:schemeClr val="tx1"/>
                        </a:solidFill>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lnSpc>
                          <a:spcPct val="100000"/>
                        </a:lnSpc>
                        <a:buNone/>
                      </a:pPr>
                      <a:r>
                        <a:rPr lang="en-US" altLang="zh-CN" sz="2400" b="0">
                          <a:solidFill>
                            <a:schemeClr val="tx1"/>
                          </a:solidFill>
                          <a:latin typeface="Times New Roman" panose="02020603050405020304" charset="0"/>
                          <a:ea typeface="宋体" panose="02010600030101010101" pitchFamily="2" charset="-122"/>
                          <a:cs typeface="Times New Roman" panose="02020603050405020304" charset="0"/>
                        </a:rPr>
                        <a:t>Content</a:t>
                      </a:r>
                      <a:endParaRPr lang="en-US" altLang="zh-CN" sz="2400" b="0">
                        <a:solidFill>
                          <a:schemeClr val="tx1"/>
                        </a:solidFill>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557530">
                <a:tc>
                  <a:txBody>
                    <a:bodyPr/>
                    <a:p>
                      <a:pPr algn="ctr">
                        <a:lnSpc>
                          <a:spcPct val="100000"/>
                        </a:lnSpc>
                        <a:buNone/>
                      </a:pPr>
                      <a:r>
                        <a:rPr lang="en-US" altLang="zh-CN" sz="2400" b="0">
                          <a:solidFill>
                            <a:schemeClr val="tx1"/>
                          </a:solidFill>
                          <a:latin typeface="Times New Roman" panose="02020603050405020304" charset="0"/>
                          <a:ea typeface="宋体" panose="02010600030101010101" pitchFamily="2" charset="-122"/>
                          <a:cs typeface="Times New Roman" panose="02020603050405020304" charset="0"/>
                        </a:rPr>
                        <a:t>Who</a:t>
                      </a:r>
                      <a:endParaRPr lang="en-US" altLang="zh-CN" sz="2400" b="0">
                        <a:solidFill>
                          <a:schemeClr val="tx1"/>
                        </a:solidFill>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en-US" altLang="zh-CN" sz="2400" b="0">
                        <a:solidFill>
                          <a:schemeClr val="tx1"/>
                        </a:solidFill>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530860">
                <a:tc>
                  <a:txBody>
                    <a:bodyPr/>
                    <a:p>
                      <a:pPr algn="ctr">
                        <a:lnSpc>
                          <a:spcPct val="100000"/>
                        </a:lnSpc>
                        <a:buNone/>
                      </a:pPr>
                      <a:r>
                        <a:rPr lang="en-US" altLang="zh-CN" sz="2400" b="0">
                          <a:solidFill>
                            <a:schemeClr val="tx1"/>
                          </a:solidFill>
                          <a:latin typeface="Times New Roman" panose="02020603050405020304" charset="0"/>
                          <a:ea typeface="宋体" panose="02010600030101010101" pitchFamily="2" charset="-122"/>
                          <a:cs typeface="Times New Roman" panose="02020603050405020304" charset="0"/>
                        </a:rPr>
                        <a:t>When</a:t>
                      </a:r>
                      <a:endParaRPr lang="en-US" altLang="zh-CN" sz="2400" b="0">
                        <a:solidFill>
                          <a:schemeClr val="tx1"/>
                        </a:solidFill>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400" b="0">
                        <a:solidFill>
                          <a:schemeClr val="tx1"/>
                        </a:solidFill>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495300">
                <a:tc>
                  <a:txBody>
                    <a:bodyPr/>
                    <a:p>
                      <a:pPr algn="ctr">
                        <a:lnSpc>
                          <a:spcPct val="100000"/>
                        </a:lnSpc>
                        <a:buNone/>
                      </a:pPr>
                      <a:r>
                        <a:rPr lang="en-US" altLang="zh-CN" sz="2400" b="0">
                          <a:solidFill>
                            <a:schemeClr val="tx1"/>
                          </a:solidFill>
                          <a:latin typeface="Times New Roman" panose="02020603050405020304" charset="0"/>
                          <a:ea typeface="宋体" panose="02010600030101010101" pitchFamily="2" charset="-122"/>
                          <a:cs typeface="Times New Roman" panose="02020603050405020304" charset="0"/>
                        </a:rPr>
                        <a:t>Where</a:t>
                      </a:r>
                      <a:endParaRPr lang="en-US" altLang="zh-CN" sz="2400" b="0">
                        <a:solidFill>
                          <a:schemeClr val="tx1"/>
                        </a:solidFill>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400" b="0">
                        <a:solidFill>
                          <a:schemeClr val="tx1"/>
                        </a:solidFill>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940435">
                <a:tc>
                  <a:txBody>
                    <a:bodyPr/>
                    <a:p>
                      <a:pPr algn="ctr">
                        <a:lnSpc>
                          <a:spcPct val="150000"/>
                        </a:lnSpc>
                        <a:buNone/>
                      </a:pPr>
                      <a:r>
                        <a:rPr lang="en-US" altLang="zh-CN" sz="2400" b="0">
                          <a:solidFill>
                            <a:schemeClr val="tx1"/>
                          </a:solidFill>
                          <a:latin typeface="Times New Roman" panose="02020603050405020304" charset="0"/>
                          <a:ea typeface="宋体" panose="02010600030101010101" pitchFamily="2" charset="-122"/>
                          <a:cs typeface="Times New Roman" panose="02020603050405020304" charset="0"/>
                        </a:rPr>
                        <a:t>What</a:t>
                      </a:r>
                      <a:endParaRPr lang="en-US" altLang="zh-CN" sz="2400" b="0">
                        <a:solidFill>
                          <a:schemeClr val="tx1"/>
                        </a:solidFill>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400" b="0">
                        <a:solidFill>
                          <a:schemeClr val="tx1"/>
                        </a:solidFill>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796925">
                <a:tc>
                  <a:txBody>
                    <a:bodyPr/>
                    <a:p>
                      <a:pPr algn="ctr">
                        <a:lnSpc>
                          <a:spcPct val="150000"/>
                        </a:lnSpc>
                        <a:buNone/>
                      </a:pPr>
                      <a:r>
                        <a:rPr lang="en-US" altLang="zh-CN" sz="2400" b="0">
                          <a:solidFill>
                            <a:schemeClr val="tx1"/>
                          </a:solidFill>
                          <a:latin typeface="Times New Roman" panose="02020603050405020304" charset="0"/>
                          <a:ea typeface="宋体" panose="02010600030101010101" pitchFamily="2" charset="-122"/>
                          <a:cs typeface="Times New Roman" panose="02020603050405020304" charset="0"/>
                        </a:rPr>
                        <a:t>Why</a:t>
                      </a:r>
                      <a:endParaRPr lang="en-US" altLang="zh-CN" sz="2400" b="0">
                        <a:solidFill>
                          <a:schemeClr val="tx1"/>
                        </a:solidFill>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400" b="0">
                        <a:solidFill>
                          <a:schemeClr val="tx1"/>
                        </a:solidFill>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796925">
                <a:tc>
                  <a:txBody>
                    <a:bodyPr/>
                    <a:p>
                      <a:pPr algn="ctr">
                        <a:lnSpc>
                          <a:spcPct val="150000"/>
                        </a:lnSpc>
                        <a:buNone/>
                      </a:pPr>
                      <a:endParaRPr lang="en-US" altLang="zh-CN" sz="2400" b="0">
                        <a:solidFill>
                          <a:schemeClr val="tx1"/>
                        </a:solidFill>
                        <a:latin typeface="Times New Roman" panose="02020603050405020304" charset="0"/>
                        <a:ea typeface="宋体" panose="02010600030101010101" pitchFamily="2" charset="-122"/>
                        <a:cs typeface="Times New Roman" panose="02020603050405020304" charset="0"/>
                      </a:endParaRPr>
                    </a:p>
                    <a:p>
                      <a:pPr algn="ctr">
                        <a:lnSpc>
                          <a:spcPct val="150000"/>
                        </a:lnSpc>
                        <a:buNone/>
                      </a:pPr>
                      <a:r>
                        <a:rPr lang="en-US" altLang="zh-CN" sz="2400" b="0">
                          <a:solidFill>
                            <a:schemeClr val="tx1"/>
                          </a:solidFill>
                          <a:latin typeface="Times New Roman" panose="02020603050405020304" charset="0"/>
                          <a:ea typeface="宋体" panose="02010600030101010101" pitchFamily="2" charset="-122"/>
                          <a:cs typeface="Times New Roman" panose="02020603050405020304" charset="0"/>
                        </a:rPr>
                        <a:t>How</a:t>
                      </a:r>
                      <a:endParaRPr lang="en-US" altLang="zh-CN" sz="2400" b="0">
                        <a:solidFill>
                          <a:schemeClr val="tx1"/>
                        </a:solidFill>
                        <a:latin typeface="Times New Roman" panose="02020603050405020304" charset="0"/>
                        <a:ea typeface="宋体" panose="02010600030101010101" pitchFamily="2" charset="-122"/>
                        <a:cs typeface="Times New Roman" panose="02020603050405020304" charset="0"/>
                      </a:endParaRPr>
                    </a:p>
                    <a:p>
                      <a:pPr algn="ctr">
                        <a:lnSpc>
                          <a:spcPct val="150000"/>
                        </a:lnSpc>
                        <a:buNone/>
                      </a:pPr>
                      <a:endParaRPr lang="en-US" altLang="zh-CN" sz="2400" b="0">
                        <a:solidFill>
                          <a:schemeClr val="tx1"/>
                        </a:solidFill>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400" b="0">
                        <a:solidFill>
                          <a:schemeClr val="tx1"/>
                        </a:solidFill>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9" name="文本框 8"/>
          <p:cNvSpPr txBox="1"/>
          <p:nvPr/>
        </p:nvSpPr>
        <p:spPr>
          <a:xfrm>
            <a:off x="1613535" y="1597660"/>
            <a:ext cx="10127615" cy="460375"/>
          </a:xfrm>
          <a:prstGeom prst="rect">
            <a:avLst/>
          </a:prstGeom>
          <a:noFill/>
        </p:spPr>
        <p:txBody>
          <a:bodyPr wrap="square" rtlCol="0">
            <a:spAutoFit/>
          </a:bodyPr>
          <a:p>
            <a:pPr algn="l">
              <a:buNone/>
            </a:pPr>
            <a:r>
              <a:rPr lang="en-US" altLang="zh-CN" sz="2400">
                <a:latin typeface="Times New Roman" panose="02020603050405020304" charset="0"/>
                <a:ea typeface="宋体" panose="02010600030101010101" pitchFamily="2" charset="-122"/>
                <a:cs typeface="Times New Roman" panose="02020603050405020304" charset="0"/>
                <a:sym typeface="+mn-ea"/>
              </a:rPr>
              <a:t>Zahara, Lily, Chloe, Zac, the stand attendant</a:t>
            </a:r>
            <a:endParaRPr lang="zh-CN" altLang="en-US" sz="2400"/>
          </a:p>
        </p:txBody>
      </p:sp>
      <p:sp>
        <p:nvSpPr>
          <p:cNvPr id="10" name="文本框 9"/>
          <p:cNvSpPr txBox="1"/>
          <p:nvPr/>
        </p:nvSpPr>
        <p:spPr>
          <a:xfrm>
            <a:off x="1530985" y="2152015"/>
            <a:ext cx="10127615" cy="460375"/>
          </a:xfrm>
          <a:prstGeom prst="rect">
            <a:avLst/>
          </a:prstGeom>
          <a:noFill/>
        </p:spPr>
        <p:txBody>
          <a:bodyPr wrap="square" rtlCol="0">
            <a:spAutoFit/>
          </a:bodyPr>
          <a:p>
            <a:pPr algn="l">
              <a:buNone/>
            </a:pPr>
            <a:r>
              <a:rPr lang="en-US" altLang="zh-CN" sz="2400">
                <a:latin typeface="Times New Roman" panose="02020603050405020304" charset="0"/>
                <a:cs typeface="Times New Roman" panose="02020603050405020304" charset="0"/>
              </a:rPr>
              <a:t>On Zahara’s seventh birthday (morning and afternoon)</a:t>
            </a:r>
            <a:endParaRPr lang="en-US" altLang="zh-CN" sz="2400">
              <a:latin typeface="Times New Roman" panose="02020603050405020304" charset="0"/>
              <a:cs typeface="Times New Roman" panose="02020603050405020304" charset="0"/>
            </a:endParaRPr>
          </a:p>
        </p:txBody>
      </p:sp>
      <p:sp>
        <p:nvSpPr>
          <p:cNvPr id="11" name="文本框 10"/>
          <p:cNvSpPr txBox="1"/>
          <p:nvPr/>
        </p:nvSpPr>
        <p:spPr>
          <a:xfrm>
            <a:off x="1530985" y="2659380"/>
            <a:ext cx="10127615" cy="460375"/>
          </a:xfrm>
          <a:prstGeom prst="rect">
            <a:avLst/>
          </a:prstGeom>
          <a:noFill/>
        </p:spPr>
        <p:txBody>
          <a:bodyPr wrap="square" rtlCol="0">
            <a:spAutoFit/>
          </a:bodyPr>
          <a:p>
            <a:pPr algn="l">
              <a:buNone/>
            </a:pPr>
            <a:r>
              <a:rPr lang="en-US" altLang="zh-CN" sz="2400">
                <a:latin typeface="Times New Roman" panose="02020603050405020304" charset="0"/>
                <a:cs typeface="Times New Roman" panose="02020603050405020304" charset="0"/>
              </a:rPr>
              <a:t>Zahara’s home, the school carnival, the license plate stand</a:t>
            </a:r>
            <a:endParaRPr lang="en-US" altLang="zh-CN" sz="2400">
              <a:latin typeface="Times New Roman" panose="02020603050405020304" charset="0"/>
              <a:cs typeface="Times New Roman" panose="02020603050405020304" charset="0"/>
            </a:endParaRPr>
          </a:p>
        </p:txBody>
      </p:sp>
      <p:sp>
        <p:nvSpPr>
          <p:cNvPr id="12" name="文本框 11"/>
          <p:cNvSpPr txBox="1"/>
          <p:nvPr/>
        </p:nvSpPr>
        <p:spPr>
          <a:xfrm>
            <a:off x="1234440" y="3166745"/>
            <a:ext cx="10614660" cy="829945"/>
          </a:xfrm>
          <a:prstGeom prst="rect">
            <a:avLst/>
          </a:prstGeom>
          <a:noFill/>
        </p:spPr>
        <p:txBody>
          <a:bodyPr wrap="square" rtlCol="0">
            <a:spAutoFit/>
          </a:bodyPr>
          <a:p>
            <a:pPr algn="ctr">
              <a:buNone/>
            </a:pPr>
            <a:r>
              <a:rPr lang="en-US" altLang="zh-CN" sz="2400">
                <a:latin typeface="Times New Roman" panose="02020603050405020304" charset="0"/>
                <a:cs typeface="Times New Roman" panose="02020603050405020304" charset="0"/>
              </a:rPr>
              <a:t>Zahara got a red bike named Comet; she wanted a personalized license plate but couldn’t find her name; Zac laughed at her name, making her upset and run away.</a:t>
            </a:r>
            <a:endParaRPr lang="en-US" altLang="zh-CN" sz="2400">
              <a:latin typeface="Times New Roman" panose="02020603050405020304" charset="0"/>
              <a:cs typeface="Times New Roman" panose="02020603050405020304" charset="0"/>
            </a:endParaRPr>
          </a:p>
        </p:txBody>
      </p:sp>
      <p:sp>
        <p:nvSpPr>
          <p:cNvPr id="14" name="文本框 13"/>
          <p:cNvSpPr txBox="1"/>
          <p:nvPr/>
        </p:nvSpPr>
        <p:spPr>
          <a:xfrm>
            <a:off x="1477645" y="4056380"/>
            <a:ext cx="10128250" cy="829945"/>
          </a:xfrm>
          <a:prstGeom prst="rect">
            <a:avLst/>
          </a:prstGeom>
          <a:noFill/>
        </p:spPr>
        <p:txBody>
          <a:bodyPr wrap="square" rtlCol="0">
            <a:spAutoFit/>
          </a:bodyPr>
          <a:p>
            <a:pPr algn="l">
              <a:buNone/>
            </a:pPr>
            <a:r>
              <a:rPr lang="en-US" altLang="zh-CN" sz="2400">
                <a:latin typeface="Times New Roman" panose="02020603050405020304" charset="0"/>
                <a:cs typeface="Times New Roman" panose="02020603050405020304" charset="0"/>
              </a:rPr>
              <a:t>Zac teased her unusual name sounding like a got fuzzy hair, which made her embarrasswd.</a:t>
            </a:r>
            <a:endParaRPr lang="en-US" altLang="zh-CN" sz="2400">
              <a:latin typeface="Times New Roman" panose="02020603050405020304" charset="0"/>
              <a:cs typeface="Times New Roman" panose="02020603050405020304" charset="0"/>
            </a:endParaRPr>
          </a:p>
        </p:txBody>
      </p:sp>
      <p:sp>
        <p:nvSpPr>
          <p:cNvPr id="15" name="文本框 14"/>
          <p:cNvSpPr txBox="1"/>
          <p:nvPr/>
        </p:nvSpPr>
        <p:spPr>
          <a:xfrm>
            <a:off x="1424305" y="4886325"/>
            <a:ext cx="10424160" cy="1568450"/>
          </a:xfrm>
          <a:prstGeom prst="rect">
            <a:avLst/>
          </a:prstGeom>
          <a:noFill/>
        </p:spPr>
        <p:txBody>
          <a:bodyPr wrap="square" rtlCol="0">
            <a:spAutoFit/>
          </a:bodyPr>
          <a:p>
            <a:pPr algn="l">
              <a:buNone/>
            </a:pPr>
            <a:r>
              <a:rPr lang="en-US" altLang="zh-CN" sz="2400">
                <a:latin typeface="Times New Roman" panose="02020603050405020304" charset="0"/>
                <a:cs typeface="Times New Roman" panose="02020603050405020304" charset="0"/>
              </a:rPr>
              <a:t>The moment she got home, Zahara shouted, “I’m done with being called Zahara!”</a:t>
            </a:r>
            <a:endParaRPr lang="en-US" altLang="zh-CN" sz="2400">
              <a:latin typeface="Times New Roman" panose="02020603050405020304" charset="0"/>
              <a:cs typeface="Times New Roman" panose="02020603050405020304" charset="0"/>
            </a:endParaRPr>
          </a:p>
          <a:p>
            <a:pPr algn="l">
              <a:buNone/>
            </a:pPr>
            <a:r>
              <a:rPr lang="en-US" altLang="zh-CN" sz="2400">
                <a:latin typeface="Times New Roman" panose="02020603050405020304"/>
                <a:ea typeface="宋体" panose="02010600030101010101" pitchFamily="2" charset="-122"/>
                <a:sym typeface="+mn-ea"/>
              </a:rPr>
              <a:t>...</a:t>
            </a:r>
            <a:endParaRPr lang="en-US" altLang="zh-CN" sz="2400">
              <a:latin typeface="Times New Roman" panose="02020603050405020304" charset="0"/>
              <a:cs typeface="Times New Roman" panose="02020603050405020304" charset="0"/>
            </a:endParaRPr>
          </a:p>
          <a:p>
            <a:pPr algn="l">
              <a:buNone/>
            </a:pPr>
            <a:r>
              <a:rPr lang="en-US" altLang="zh-CN" sz="2400">
                <a:latin typeface="Times New Roman" panose="02020603050405020304" charset="0"/>
                <a:cs typeface="Times New Roman" panose="02020603050405020304" charset="0"/>
              </a:rPr>
              <a:t>Her handmade plate on the bike, Zahara left for school early in the morning</a:t>
            </a:r>
            <a:endParaRPr lang="en-US" altLang="zh-CN" sz="2400">
              <a:latin typeface="Times New Roman" panose="02020603050405020304" charset="0"/>
              <a:cs typeface="Times New Roman" panose="02020603050405020304" charset="0"/>
            </a:endParaRPr>
          </a:p>
          <a:p>
            <a:pPr algn="l">
              <a:buNone/>
            </a:pPr>
            <a:r>
              <a:rPr lang="en-US" altLang="zh-CN" sz="2400">
                <a:latin typeface="Times New Roman" panose="02020603050405020304"/>
                <a:ea typeface="宋体" panose="02010600030101010101" pitchFamily="2" charset="-122"/>
                <a:sym typeface="+mn-ea"/>
              </a:rPr>
              <a:t>...</a:t>
            </a:r>
            <a:endParaRPr lang="en-US" altLang="zh-CN" sz="2400">
              <a:latin typeface="Times New Roman" panose="02020603050405020304" charset="0"/>
              <a:cs typeface="Times New Roman" panose="02020603050405020304" charset="0"/>
            </a:endParaRPr>
          </a:p>
        </p:txBody>
      </p:sp>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grpSp>
        <p:nvGrpSpPr>
          <p:cNvPr id="8" name="组合 7"/>
          <p:cNvGrpSpPr/>
          <p:nvPr/>
        </p:nvGrpSpPr>
        <p:grpSpPr>
          <a:xfrm>
            <a:off x="3505200" y="-82550"/>
            <a:ext cx="5824855" cy="1050290"/>
            <a:chOff x="1413" y="0"/>
            <a:chExt cx="5973" cy="2011"/>
          </a:xfrm>
        </p:grpSpPr>
        <p:pic>
          <p:nvPicPr>
            <p:cNvPr id="7" name="图片 6" descr="ims(2)"/>
            <p:cNvPicPr>
              <a:picLocks noChangeAspect="1"/>
            </p:cNvPicPr>
            <p:nvPr/>
          </p:nvPicPr>
          <p:blipFill>
            <a:blip r:embed="rId1"/>
            <a:stretch>
              <a:fillRect/>
            </a:stretch>
          </p:blipFill>
          <p:spPr>
            <a:xfrm rot="16200000">
              <a:off x="3394" y="-1981"/>
              <a:ext cx="2011" cy="5973"/>
            </a:xfrm>
            <a:prstGeom prst="rect">
              <a:avLst/>
            </a:prstGeom>
          </p:spPr>
        </p:pic>
        <p:sp>
          <p:nvSpPr>
            <p:cNvPr id="13" name="文本框 12"/>
            <p:cNvSpPr txBox="1"/>
            <p:nvPr/>
          </p:nvSpPr>
          <p:spPr>
            <a:xfrm>
              <a:off x="1885" y="420"/>
              <a:ext cx="4662" cy="1096"/>
            </a:xfrm>
            <a:prstGeom prst="rect">
              <a:avLst/>
            </a:prstGeom>
            <a:noFill/>
          </p:spPr>
          <p:txBody>
            <a:bodyPr wrap="square" rtlCol="0" anchor="t">
              <a:noAutofit/>
            </a:bodyPr>
            <a:p>
              <a:pPr algn="ctr"/>
              <a:r>
                <a:rPr lang="zh-CN" altLang="en-US" sz="3600" b="1">
                  <a:latin typeface="宋体" panose="02010600030101010101" pitchFamily="2" charset="-122"/>
                  <a:ea typeface="宋体" panose="02010600030101010101" pitchFamily="2" charset="-122"/>
                  <a:sym typeface="+mn-ea"/>
                </a:rPr>
                <a:t>利用故事山厘清脉络</a:t>
              </a:r>
              <a:endParaRPr lang="zh-CN" altLang="en-US" sz="3600" b="1">
                <a:latin typeface="宋体" panose="02010600030101010101" pitchFamily="2" charset="-122"/>
                <a:ea typeface="宋体" panose="02010600030101010101" pitchFamily="2" charset="-122"/>
                <a:sym typeface="+mn-ea"/>
              </a:endParaRPr>
            </a:p>
          </p:txBody>
        </p:sp>
      </p:grpSp>
      <p:grpSp>
        <p:nvGrpSpPr>
          <p:cNvPr id="22" name="组合 21"/>
          <p:cNvGrpSpPr/>
          <p:nvPr>
            <p:custDataLst>
              <p:tags r:id="rId2"/>
            </p:custDataLst>
          </p:nvPr>
        </p:nvGrpSpPr>
        <p:grpSpPr>
          <a:xfrm>
            <a:off x="284480" y="1965325"/>
            <a:ext cx="4670425" cy="4514215"/>
            <a:chOff x="542260" y="1084521"/>
            <a:chExt cx="9213367" cy="4516305"/>
          </a:xfrm>
        </p:grpSpPr>
        <p:sp>
          <p:nvSpPr>
            <p:cNvPr id="23" name="任意多边形: 形状 7"/>
            <p:cNvSpPr/>
            <p:nvPr>
              <p:custDataLst>
                <p:tags r:id="rId3"/>
              </p:custDataLst>
            </p:nvPr>
          </p:nvSpPr>
          <p:spPr>
            <a:xfrm>
              <a:off x="542260" y="3561908"/>
              <a:ext cx="3678866" cy="1945758"/>
            </a:xfrm>
            <a:custGeom>
              <a:avLst/>
              <a:gdLst>
                <a:gd name="connsiteX0" fmla="*/ 0 w 3678866"/>
                <a:gd name="connsiteY0" fmla="*/ 1924493 h 1945758"/>
                <a:gd name="connsiteX1" fmla="*/ 2434856 w 3678866"/>
                <a:gd name="connsiteY1" fmla="*/ 1945758 h 1945758"/>
                <a:gd name="connsiteX2" fmla="*/ 2434856 w 3678866"/>
                <a:gd name="connsiteY2" fmla="*/ 1945758 h 1945758"/>
                <a:gd name="connsiteX3" fmla="*/ 3189768 w 3678866"/>
                <a:gd name="connsiteY3" fmla="*/ 1041990 h 1945758"/>
                <a:gd name="connsiteX4" fmla="*/ 3189768 w 3678866"/>
                <a:gd name="connsiteY4" fmla="*/ 1041990 h 1945758"/>
                <a:gd name="connsiteX5" fmla="*/ 3487480 w 3678866"/>
                <a:gd name="connsiteY5" fmla="*/ 1392865 h 1945758"/>
                <a:gd name="connsiteX6" fmla="*/ 3487480 w 3678866"/>
                <a:gd name="connsiteY6" fmla="*/ 1392865 h 1945758"/>
                <a:gd name="connsiteX7" fmla="*/ 3455582 w 3678866"/>
                <a:gd name="connsiteY7" fmla="*/ 0 h 1945758"/>
                <a:gd name="connsiteX8" fmla="*/ 3455582 w 3678866"/>
                <a:gd name="connsiteY8" fmla="*/ 0 h 1945758"/>
                <a:gd name="connsiteX9" fmla="*/ 3678866 w 3678866"/>
                <a:gd name="connsiteY9" fmla="*/ 340242 h 1945758"/>
                <a:gd name="connsiteX10" fmla="*/ 3678866 w 3678866"/>
                <a:gd name="connsiteY10" fmla="*/ 340242 h 1945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78866" h="1945758">
                  <a:moveTo>
                    <a:pt x="0" y="1924493"/>
                  </a:moveTo>
                  <a:lnTo>
                    <a:pt x="2434856" y="1945758"/>
                  </a:lnTo>
                  <a:lnTo>
                    <a:pt x="2434856" y="1945758"/>
                  </a:lnTo>
                  <a:lnTo>
                    <a:pt x="3189768" y="1041990"/>
                  </a:lnTo>
                  <a:lnTo>
                    <a:pt x="3189768" y="1041990"/>
                  </a:lnTo>
                  <a:lnTo>
                    <a:pt x="3487480" y="1392865"/>
                  </a:lnTo>
                  <a:lnTo>
                    <a:pt x="3487480" y="1392865"/>
                  </a:lnTo>
                  <a:lnTo>
                    <a:pt x="3455582" y="0"/>
                  </a:lnTo>
                  <a:lnTo>
                    <a:pt x="3455582" y="0"/>
                  </a:lnTo>
                  <a:lnTo>
                    <a:pt x="3678866" y="340242"/>
                  </a:lnTo>
                  <a:lnTo>
                    <a:pt x="3678866" y="340242"/>
                  </a:ln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9"/>
            <p:cNvSpPr/>
            <p:nvPr>
              <p:custDataLst>
                <p:tags r:id="rId4"/>
              </p:custDataLst>
            </p:nvPr>
          </p:nvSpPr>
          <p:spPr>
            <a:xfrm>
              <a:off x="5305647" y="1084521"/>
              <a:ext cx="2302203" cy="4516305"/>
            </a:xfrm>
            <a:custGeom>
              <a:avLst/>
              <a:gdLst>
                <a:gd name="connsiteX0" fmla="*/ 0 w 2302203"/>
                <a:gd name="connsiteY0" fmla="*/ 0 h 4516305"/>
                <a:gd name="connsiteX1" fmla="*/ 2200939 w 2302203"/>
                <a:gd name="connsiteY1" fmla="*/ 4316819 h 4516305"/>
                <a:gd name="connsiteX2" fmla="*/ 1967023 w 2302203"/>
                <a:gd name="connsiteY2" fmla="*/ 3859619 h 4516305"/>
                <a:gd name="connsiteX3" fmla="*/ 2275367 w 2302203"/>
                <a:gd name="connsiteY3" fmla="*/ 4433777 h 4516305"/>
              </a:gdLst>
              <a:ahLst/>
              <a:cxnLst>
                <a:cxn ang="0">
                  <a:pos x="connsiteX0" y="connsiteY0"/>
                </a:cxn>
                <a:cxn ang="0">
                  <a:pos x="connsiteX1" y="connsiteY1"/>
                </a:cxn>
                <a:cxn ang="0">
                  <a:pos x="connsiteX2" y="connsiteY2"/>
                </a:cxn>
                <a:cxn ang="0">
                  <a:pos x="connsiteX3" y="connsiteY3"/>
                </a:cxn>
              </a:cxnLst>
              <a:rect l="l" t="t" r="r" b="b"/>
              <a:pathLst>
                <a:path w="2302203" h="4516305">
                  <a:moveTo>
                    <a:pt x="0" y="0"/>
                  </a:moveTo>
                  <a:lnTo>
                    <a:pt x="2200939" y="4316819"/>
                  </a:lnTo>
                  <a:cubicBezTo>
                    <a:pt x="2528776" y="4960089"/>
                    <a:pt x="1954618" y="3840126"/>
                    <a:pt x="1967023" y="3859619"/>
                  </a:cubicBezTo>
                  <a:cubicBezTo>
                    <a:pt x="1979428" y="3879112"/>
                    <a:pt x="2127397" y="4156444"/>
                    <a:pt x="2275367" y="4433777"/>
                  </a:cubicBez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custDataLst>
                <p:tags r:id="rId5"/>
              </p:custDataLst>
            </p:nvPr>
          </p:nvCxnSpPr>
          <p:spPr>
            <a:xfrm flipV="1">
              <a:off x="7607850" y="5579562"/>
              <a:ext cx="2147777" cy="10632"/>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任意多边形: 形状 13"/>
            <p:cNvSpPr/>
            <p:nvPr>
              <p:custDataLst>
                <p:tags r:id="rId6"/>
              </p:custDataLst>
            </p:nvPr>
          </p:nvSpPr>
          <p:spPr>
            <a:xfrm>
              <a:off x="4203777" y="2707565"/>
              <a:ext cx="311144" cy="1215849"/>
            </a:xfrm>
            <a:custGeom>
              <a:avLst/>
              <a:gdLst>
                <a:gd name="connsiteX0" fmla="*/ 0 w 311144"/>
                <a:gd name="connsiteY0" fmla="*/ 1215849 h 1215849"/>
                <a:gd name="connsiteX1" fmla="*/ 95693 w 311144"/>
                <a:gd name="connsiteY1" fmla="*/ 25003 h 1215849"/>
                <a:gd name="connsiteX2" fmla="*/ 287079 w 311144"/>
                <a:gd name="connsiteY2" fmla="*/ 407775 h 1215849"/>
                <a:gd name="connsiteX3" fmla="*/ 308344 w 311144"/>
                <a:gd name="connsiteY3" fmla="*/ 429040 h 1215849"/>
                <a:gd name="connsiteX4" fmla="*/ 276446 w 311144"/>
                <a:gd name="connsiteY4" fmla="*/ 450305 h 1215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144" h="1215849">
                  <a:moveTo>
                    <a:pt x="0" y="1215849"/>
                  </a:moveTo>
                  <a:cubicBezTo>
                    <a:pt x="23923" y="687765"/>
                    <a:pt x="47847" y="159682"/>
                    <a:pt x="95693" y="25003"/>
                  </a:cubicBezTo>
                  <a:cubicBezTo>
                    <a:pt x="143539" y="-109676"/>
                    <a:pt x="251637" y="340436"/>
                    <a:pt x="287079" y="407775"/>
                  </a:cubicBezTo>
                  <a:cubicBezTo>
                    <a:pt x="322521" y="475114"/>
                    <a:pt x="308344" y="429040"/>
                    <a:pt x="308344" y="429040"/>
                  </a:cubicBezTo>
                  <a:cubicBezTo>
                    <a:pt x="306572" y="436128"/>
                    <a:pt x="291509" y="443216"/>
                    <a:pt x="276446" y="450305"/>
                  </a:cubicBez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27" name="直接连接符 26"/>
            <p:cNvCxnSpPr/>
            <p:nvPr>
              <p:custDataLst>
                <p:tags r:id="rId7"/>
              </p:custDataLst>
            </p:nvPr>
          </p:nvCxnSpPr>
          <p:spPr>
            <a:xfrm flipH="1">
              <a:off x="4480223" y="1084521"/>
              <a:ext cx="825424" cy="2073349"/>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 name="圆角矩形 2"/>
          <p:cNvSpPr/>
          <p:nvPr/>
        </p:nvSpPr>
        <p:spPr>
          <a:xfrm>
            <a:off x="967740" y="986155"/>
            <a:ext cx="3775075" cy="584200"/>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3200" b="1">
                <a:latin typeface="Times New Roman" panose="02020603050405020304" charset="0"/>
                <a:cs typeface="Times New Roman" panose="02020603050405020304" charset="0"/>
              </a:rPr>
              <a:t>Story Mountain</a:t>
            </a:r>
            <a:endParaRPr lang="en-US" altLang="zh-CN" sz="3200" b="1">
              <a:latin typeface="Times New Roman" panose="02020603050405020304" charset="0"/>
              <a:cs typeface="Times New Roman" panose="02020603050405020304" charset="0"/>
            </a:endParaRPr>
          </a:p>
        </p:txBody>
      </p:sp>
      <p:grpSp>
        <p:nvGrpSpPr>
          <p:cNvPr id="36" name="组合 35"/>
          <p:cNvGrpSpPr/>
          <p:nvPr>
            <p:custDataLst>
              <p:tags r:id="rId8"/>
            </p:custDataLst>
          </p:nvPr>
        </p:nvGrpSpPr>
        <p:grpSpPr>
          <a:xfrm>
            <a:off x="7674610" y="827405"/>
            <a:ext cx="2564130" cy="849630"/>
            <a:chOff x="16097" y="-3111"/>
            <a:chExt cx="2454" cy="1338"/>
          </a:xfrm>
        </p:grpSpPr>
        <p:pic>
          <p:nvPicPr>
            <p:cNvPr id="34" name="图片 33" descr="780 (1)"/>
            <p:cNvPicPr>
              <a:picLocks noChangeAspect="1"/>
            </p:cNvPicPr>
            <p:nvPr>
              <p:custDataLst>
                <p:tags r:id="rId9"/>
              </p:custDataLst>
            </p:nvPr>
          </p:nvPicPr>
          <p:blipFill>
            <a:blip r:embed="rId10"/>
            <a:stretch>
              <a:fillRect/>
            </a:stretch>
          </p:blipFill>
          <p:spPr>
            <a:xfrm rot="10800000" flipV="1">
              <a:off x="16097" y="-3111"/>
              <a:ext cx="2454" cy="1338"/>
            </a:xfrm>
            <a:prstGeom prst="rect">
              <a:avLst/>
            </a:prstGeom>
          </p:spPr>
        </p:pic>
        <p:sp>
          <p:nvSpPr>
            <p:cNvPr id="35" name="文本框 34"/>
            <p:cNvSpPr txBox="1"/>
            <p:nvPr>
              <p:custDataLst>
                <p:tags r:id="rId11"/>
              </p:custDataLst>
            </p:nvPr>
          </p:nvSpPr>
          <p:spPr>
            <a:xfrm>
              <a:off x="16639" y="-2890"/>
              <a:ext cx="1370" cy="919"/>
            </a:xfrm>
            <a:prstGeom prst="rect">
              <a:avLst/>
            </a:prstGeom>
            <a:noFill/>
          </p:spPr>
          <p:txBody>
            <a:bodyPr wrap="square" rtlCol="0">
              <a:spAutoFit/>
            </a:bodyPr>
            <a:lstStyle/>
            <a:p>
              <a:pPr algn="ctr"/>
              <a:r>
                <a:rPr lang="en-US" altLang="zh-CN" sz="3200" b="1">
                  <a:solidFill>
                    <a:srgbClr val="FF0000"/>
                  </a:solidFill>
                  <a:latin typeface="Times New Roman" panose="02020603050405020304" charset="0"/>
                  <a:cs typeface="Times New Roman" panose="02020603050405020304" charset="0"/>
                </a:rPr>
                <a:t>Events</a:t>
              </a:r>
              <a:endParaRPr lang="en-US" altLang="zh-CN" sz="3200" b="1">
                <a:solidFill>
                  <a:srgbClr val="FF0000"/>
                </a:solidFill>
                <a:latin typeface="Times New Roman" panose="02020603050405020304" charset="0"/>
                <a:cs typeface="Times New Roman" panose="02020603050405020304" charset="0"/>
              </a:endParaRPr>
            </a:p>
          </p:txBody>
        </p:sp>
      </p:grpSp>
      <p:sp>
        <p:nvSpPr>
          <p:cNvPr id="29" name="圆角矩形 28"/>
          <p:cNvSpPr/>
          <p:nvPr>
            <p:custDataLst>
              <p:tags r:id="rId12"/>
            </p:custDataLst>
          </p:nvPr>
        </p:nvSpPr>
        <p:spPr>
          <a:xfrm>
            <a:off x="210820" y="5791835"/>
            <a:ext cx="3184525" cy="800735"/>
          </a:xfrm>
          <a:prstGeom prst="roundRect">
            <a:avLst/>
          </a:prstGeom>
          <a:solidFill>
            <a:srgbClr val="E5D4F2"/>
          </a:solidFill>
          <a:ln w="38100">
            <a:solidFill>
              <a:srgbClr val="DFCA3F"/>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800">
                <a:solidFill>
                  <a:schemeClr val="tx1"/>
                </a:solidFill>
                <a:latin typeface="Times New Roman" panose="02020603050405020304" charset="0"/>
                <a:cs typeface="Times New Roman" panose="02020603050405020304" charset="0"/>
                <a:sym typeface="+mn-ea"/>
              </a:rPr>
              <a:t>1. 开端 </a:t>
            </a:r>
            <a:r>
              <a:rPr lang="en-US" altLang="zh-CN" sz="2800">
                <a:solidFill>
                  <a:schemeClr val="tx1"/>
                </a:solidFill>
                <a:latin typeface="Times New Roman" panose="02020603050405020304" charset="0"/>
                <a:cs typeface="Times New Roman" panose="02020603050405020304" charset="0"/>
                <a:sym typeface="+mn-ea"/>
              </a:rPr>
              <a:t>Exposition（</a:t>
            </a:r>
            <a:r>
              <a:rPr lang="zh-CN" altLang="en-US" sz="2800">
                <a:solidFill>
                  <a:schemeClr val="tx1"/>
                </a:solidFill>
                <a:latin typeface="Times New Roman" panose="02020603050405020304" charset="0"/>
                <a:cs typeface="Times New Roman" panose="02020603050405020304" charset="0"/>
                <a:sym typeface="+mn-ea"/>
              </a:rPr>
              <a:t>山脚）</a:t>
            </a:r>
            <a:endParaRPr lang="zh-CN" altLang="en-US" sz="2800">
              <a:solidFill>
                <a:schemeClr val="tx1"/>
              </a:solidFill>
              <a:latin typeface="Times New Roman" panose="02020603050405020304" charset="0"/>
              <a:cs typeface="Times New Roman" panose="02020603050405020304" charset="0"/>
              <a:sym typeface="+mn-ea"/>
            </a:endParaRPr>
          </a:p>
        </p:txBody>
      </p:sp>
      <p:sp>
        <p:nvSpPr>
          <p:cNvPr id="10" name="圆角矩形 9"/>
          <p:cNvSpPr/>
          <p:nvPr>
            <p:custDataLst>
              <p:tags r:id="rId13"/>
            </p:custDataLst>
          </p:nvPr>
        </p:nvSpPr>
        <p:spPr>
          <a:xfrm>
            <a:off x="146685" y="3799205"/>
            <a:ext cx="2552700" cy="800735"/>
          </a:xfrm>
          <a:prstGeom prst="roundRect">
            <a:avLst/>
          </a:prstGeom>
          <a:solidFill>
            <a:srgbClr val="E5D4F2"/>
          </a:solidFill>
          <a:ln w="38100">
            <a:solidFill>
              <a:srgbClr val="DFCA3F"/>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zh-CN" altLang="en-US" sz="2800">
                <a:solidFill>
                  <a:schemeClr val="tx1"/>
                </a:solidFill>
                <a:latin typeface="Times New Roman" panose="02020603050405020304" charset="0"/>
                <a:cs typeface="Times New Roman" panose="02020603050405020304" charset="0"/>
                <a:sym typeface="+mn-ea"/>
              </a:rPr>
              <a:t>2. 发展 </a:t>
            </a:r>
            <a:r>
              <a:rPr lang="en-US" altLang="zh-CN" sz="2800">
                <a:solidFill>
                  <a:schemeClr val="tx1"/>
                </a:solidFill>
                <a:latin typeface="Times New Roman" panose="02020603050405020304" charset="0"/>
                <a:cs typeface="Times New Roman" panose="02020603050405020304" charset="0"/>
                <a:sym typeface="+mn-ea"/>
              </a:rPr>
              <a:t>Rising Action（</a:t>
            </a:r>
            <a:r>
              <a:rPr lang="zh-CN" altLang="en-US" sz="2800">
                <a:solidFill>
                  <a:schemeClr val="tx1"/>
                </a:solidFill>
                <a:latin typeface="Times New Roman" panose="02020603050405020304" charset="0"/>
                <a:cs typeface="Times New Roman" panose="02020603050405020304" charset="0"/>
                <a:sym typeface="+mn-ea"/>
              </a:rPr>
              <a:t>上山）</a:t>
            </a:r>
            <a:endParaRPr lang="zh-CN" altLang="en-US" sz="2800">
              <a:solidFill>
                <a:schemeClr val="tx1"/>
              </a:solidFill>
              <a:latin typeface="Times New Roman" panose="02020603050405020304" charset="0"/>
              <a:cs typeface="Times New Roman" panose="02020603050405020304" charset="0"/>
              <a:sym typeface="+mn-ea"/>
            </a:endParaRPr>
          </a:p>
        </p:txBody>
      </p:sp>
      <p:sp>
        <p:nvSpPr>
          <p:cNvPr id="12" name="圆角矩形 11"/>
          <p:cNvSpPr/>
          <p:nvPr>
            <p:custDataLst>
              <p:tags r:id="rId14"/>
            </p:custDataLst>
          </p:nvPr>
        </p:nvSpPr>
        <p:spPr>
          <a:xfrm>
            <a:off x="1313180" y="1102995"/>
            <a:ext cx="2552700" cy="800735"/>
          </a:xfrm>
          <a:prstGeom prst="roundRect">
            <a:avLst/>
          </a:prstGeom>
          <a:solidFill>
            <a:srgbClr val="E5D4F2"/>
          </a:solidFill>
          <a:ln w="38100">
            <a:solidFill>
              <a:srgbClr val="DFCA3F"/>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800">
                <a:solidFill>
                  <a:schemeClr val="tx1"/>
                </a:solidFill>
                <a:latin typeface="Times New Roman" panose="02020603050405020304" charset="0"/>
                <a:cs typeface="Times New Roman" panose="02020603050405020304" charset="0"/>
                <a:sym typeface="+mn-ea"/>
              </a:rPr>
              <a:t>3. 高潮 </a:t>
            </a:r>
            <a:r>
              <a:rPr lang="en-US" altLang="zh-CN" sz="2800">
                <a:solidFill>
                  <a:schemeClr val="tx1"/>
                </a:solidFill>
                <a:latin typeface="Times New Roman" panose="02020603050405020304" charset="0"/>
                <a:cs typeface="Times New Roman" panose="02020603050405020304" charset="0"/>
                <a:sym typeface="+mn-ea"/>
              </a:rPr>
              <a:t>Climax（</a:t>
            </a:r>
            <a:r>
              <a:rPr lang="zh-CN" altLang="en-US" sz="2800">
                <a:solidFill>
                  <a:schemeClr val="tx1"/>
                </a:solidFill>
                <a:latin typeface="Times New Roman" panose="02020603050405020304" charset="0"/>
                <a:cs typeface="Times New Roman" panose="02020603050405020304" charset="0"/>
                <a:sym typeface="+mn-ea"/>
              </a:rPr>
              <a:t>山顶）</a:t>
            </a:r>
            <a:endParaRPr lang="zh-CN" altLang="en-US" sz="2800">
              <a:solidFill>
                <a:schemeClr val="tx1"/>
              </a:solidFill>
              <a:latin typeface="Times New Roman" panose="02020603050405020304" charset="0"/>
              <a:cs typeface="Times New Roman" panose="02020603050405020304" charset="0"/>
              <a:sym typeface="+mn-ea"/>
            </a:endParaRPr>
          </a:p>
        </p:txBody>
      </p:sp>
      <p:sp>
        <p:nvSpPr>
          <p:cNvPr id="14" name="圆角矩形 13"/>
          <p:cNvSpPr/>
          <p:nvPr>
            <p:custDataLst>
              <p:tags r:id="rId15"/>
            </p:custDataLst>
          </p:nvPr>
        </p:nvSpPr>
        <p:spPr>
          <a:xfrm>
            <a:off x="2846070" y="2823210"/>
            <a:ext cx="2552700" cy="1386840"/>
          </a:xfrm>
          <a:prstGeom prst="roundRect">
            <a:avLst/>
          </a:prstGeom>
          <a:solidFill>
            <a:srgbClr val="E5D4F2"/>
          </a:solidFill>
          <a:ln w="38100">
            <a:solidFill>
              <a:srgbClr val="DFCA3F"/>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zh-CN" altLang="en-US" sz="2800">
                <a:solidFill>
                  <a:schemeClr val="tx1"/>
                </a:solidFill>
                <a:latin typeface="Times New Roman" panose="02020603050405020304" charset="0"/>
                <a:cs typeface="Times New Roman" panose="02020603050405020304" charset="0"/>
                <a:sym typeface="+mn-ea"/>
              </a:rPr>
              <a:t>4. 回落 </a:t>
            </a:r>
            <a:r>
              <a:rPr lang="en-US" altLang="zh-CN" sz="2800">
                <a:solidFill>
                  <a:schemeClr val="tx1"/>
                </a:solidFill>
                <a:latin typeface="Times New Roman" panose="02020603050405020304" charset="0"/>
                <a:cs typeface="Times New Roman" panose="02020603050405020304" charset="0"/>
                <a:sym typeface="+mn-ea"/>
              </a:rPr>
              <a:t>Falling Action（</a:t>
            </a:r>
            <a:r>
              <a:rPr lang="zh-CN" altLang="en-US" sz="2800">
                <a:solidFill>
                  <a:schemeClr val="tx1"/>
                </a:solidFill>
                <a:latin typeface="Times New Roman" panose="02020603050405020304" charset="0"/>
                <a:cs typeface="Times New Roman" panose="02020603050405020304" charset="0"/>
                <a:sym typeface="+mn-ea"/>
              </a:rPr>
              <a:t>下山・续写第一段）</a:t>
            </a:r>
            <a:endParaRPr lang="zh-CN" altLang="en-US" sz="2800">
              <a:solidFill>
                <a:schemeClr val="tx1"/>
              </a:solidFill>
              <a:latin typeface="Times New Roman" panose="02020603050405020304" charset="0"/>
              <a:cs typeface="Times New Roman" panose="02020603050405020304" charset="0"/>
              <a:sym typeface="+mn-ea"/>
            </a:endParaRPr>
          </a:p>
        </p:txBody>
      </p:sp>
      <p:sp>
        <p:nvSpPr>
          <p:cNvPr id="15" name="圆角矩形 14"/>
          <p:cNvSpPr/>
          <p:nvPr>
            <p:custDataLst>
              <p:tags r:id="rId16"/>
            </p:custDataLst>
          </p:nvPr>
        </p:nvSpPr>
        <p:spPr>
          <a:xfrm>
            <a:off x="2433955" y="5013325"/>
            <a:ext cx="3029585" cy="1477645"/>
          </a:xfrm>
          <a:prstGeom prst="roundRect">
            <a:avLst/>
          </a:prstGeom>
          <a:solidFill>
            <a:srgbClr val="E5D4F2"/>
          </a:solidFill>
          <a:ln w="38100">
            <a:solidFill>
              <a:srgbClr val="DFCA3F"/>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800">
                <a:solidFill>
                  <a:schemeClr val="tx1"/>
                </a:solidFill>
                <a:latin typeface="Times New Roman" panose="02020603050405020304" charset="0"/>
                <a:cs typeface="Times New Roman" panose="02020603050405020304" charset="0"/>
                <a:sym typeface="+mn-ea"/>
              </a:rPr>
              <a:t>5. 结局 </a:t>
            </a:r>
            <a:r>
              <a:rPr lang="en-US" altLang="zh-CN" sz="2800">
                <a:solidFill>
                  <a:schemeClr val="tx1"/>
                </a:solidFill>
                <a:latin typeface="Times New Roman" panose="02020603050405020304" charset="0"/>
                <a:cs typeface="Times New Roman" panose="02020603050405020304" charset="0"/>
                <a:sym typeface="+mn-ea"/>
              </a:rPr>
              <a:t>Resolution（</a:t>
            </a:r>
            <a:r>
              <a:rPr lang="zh-CN" altLang="en-US" sz="2800">
                <a:solidFill>
                  <a:schemeClr val="tx1"/>
                </a:solidFill>
                <a:latin typeface="Times New Roman" panose="02020603050405020304" charset="0"/>
                <a:cs typeface="Times New Roman" panose="02020603050405020304" charset="0"/>
                <a:sym typeface="+mn-ea"/>
              </a:rPr>
              <a:t>回到山脚・</a:t>
            </a:r>
            <a:endParaRPr lang="zh-CN" altLang="en-US" sz="2800">
              <a:solidFill>
                <a:schemeClr val="tx1"/>
              </a:solidFill>
              <a:latin typeface="Times New Roman" panose="02020603050405020304" charset="0"/>
              <a:cs typeface="Times New Roman" panose="02020603050405020304" charset="0"/>
              <a:sym typeface="+mn-ea"/>
            </a:endParaRPr>
          </a:p>
          <a:p>
            <a:pPr lvl="0" algn="ctr">
              <a:buClrTx/>
              <a:buSzTx/>
              <a:buFontTx/>
            </a:pPr>
            <a:r>
              <a:rPr lang="zh-CN" altLang="en-US" sz="2800">
                <a:solidFill>
                  <a:schemeClr val="tx1"/>
                </a:solidFill>
                <a:latin typeface="Times New Roman" panose="02020603050405020304" charset="0"/>
                <a:cs typeface="Times New Roman" panose="02020603050405020304" charset="0"/>
                <a:sym typeface="+mn-ea"/>
              </a:rPr>
              <a:t>续写第二段）</a:t>
            </a:r>
            <a:endParaRPr lang="zh-CN" altLang="en-US" sz="2800">
              <a:solidFill>
                <a:schemeClr val="tx1"/>
              </a:solidFill>
              <a:latin typeface="Times New Roman" panose="02020603050405020304" charset="0"/>
              <a:cs typeface="Times New Roman" panose="02020603050405020304" charset="0"/>
              <a:sym typeface="+mn-ea"/>
            </a:endParaRPr>
          </a:p>
        </p:txBody>
      </p:sp>
      <p:sp>
        <p:nvSpPr>
          <p:cNvPr id="16" name="文本框 15"/>
          <p:cNvSpPr txBox="1"/>
          <p:nvPr/>
        </p:nvSpPr>
        <p:spPr>
          <a:xfrm>
            <a:off x="5606415" y="1614170"/>
            <a:ext cx="6276975" cy="4876800"/>
          </a:xfrm>
          <a:prstGeom prst="rect">
            <a:avLst/>
          </a:prstGeom>
        </p:spPr>
        <p:txBody>
          <a:bodyPr wrap="square">
            <a:noAutofit/>
          </a:bodyPr>
          <a:p>
            <a:pPr algn="dist"/>
            <a:r>
              <a:rPr lang="en-US" altLang="zh-CN" sz="2400">
                <a:latin typeface="Times New Roman" panose="02020603050405020304" charset="0"/>
                <a:cs typeface="Times New Roman" panose="02020603050405020304" charset="0"/>
              </a:rPr>
              <a:t>A. Zac and t</a:t>
            </a:r>
            <a:r>
              <a:rPr lang="en-US" altLang="zh-CN" sz="2400">
                <a:latin typeface="Times New Roman" panose="02020603050405020304" charset="0"/>
                <a:cs typeface="Times New Roman" panose="02020603050405020304" charset="0"/>
                <a:sym typeface="+mn-ea"/>
              </a:rPr>
              <a:t>he other kids </a:t>
            </a:r>
            <a:r>
              <a:rPr lang="en-US" altLang="zh-CN" sz="2400">
                <a:latin typeface="Times New Roman" panose="02020603050405020304" charset="0"/>
                <a:cs typeface="Times New Roman" panose="02020603050405020304" charset="0"/>
              </a:rPr>
              <a:t>teased her name in  </a:t>
            </a:r>
            <a:endParaRPr lang="en-US" altLang="zh-CN" sz="2400">
              <a:latin typeface="Times New Roman" panose="02020603050405020304" charset="0"/>
              <a:cs typeface="Times New Roman" panose="02020603050405020304" charset="0"/>
            </a:endParaRPr>
          </a:p>
          <a:p>
            <a:pPr algn="dist"/>
            <a:r>
              <a:rPr lang="en-US" altLang="zh-CN" sz="2400">
                <a:latin typeface="Times New Roman" panose="02020603050405020304" charset="0"/>
                <a:cs typeface="Times New Roman" panose="02020603050405020304" charset="0"/>
              </a:rPr>
              <a:t>     public. Ashamed </a:t>
            </a:r>
            <a:r>
              <a:rPr lang="en-US" altLang="zh-CN" sz="2400">
                <a:latin typeface="Times New Roman" panose="02020603050405020304" charset="0"/>
                <a:cs typeface="Times New Roman" panose="02020603050405020304" charset="0"/>
                <a:sym typeface="+mn-ea"/>
              </a:rPr>
              <a:t>and</a:t>
            </a:r>
            <a:r>
              <a:rPr lang="en-US" altLang="zh-CN" sz="2400">
                <a:latin typeface="Times New Roman" panose="02020603050405020304" charset="0"/>
                <a:cs typeface="Times New Roman" panose="02020603050405020304" charset="0"/>
              </a:rPr>
              <a:t> hurt , Zahara fled the </a:t>
            </a:r>
            <a:endParaRPr lang="en-US" altLang="zh-CN" sz="2400">
              <a:latin typeface="Times New Roman" panose="02020603050405020304" charset="0"/>
              <a:cs typeface="Times New Roman" panose="02020603050405020304" charset="0"/>
            </a:endParaRPr>
          </a:p>
          <a:p>
            <a:pPr algn="just"/>
            <a:r>
              <a:rPr lang="en-US" altLang="zh-CN" sz="2400">
                <a:latin typeface="Times New Roman" panose="02020603050405020304" charset="0"/>
                <a:cs typeface="Times New Roman" panose="02020603050405020304" charset="0"/>
              </a:rPr>
              <a:t>     stand in  tears.</a:t>
            </a:r>
            <a:endParaRPr lang="en-US" altLang="zh-CN" sz="2400">
              <a:latin typeface="Times New Roman" panose="02020603050405020304" charset="0"/>
              <a:cs typeface="Times New Roman" panose="02020603050405020304" charset="0"/>
            </a:endParaRPr>
          </a:p>
          <a:p>
            <a:pPr algn="dist"/>
            <a:r>
              <a:rPr lang="en-US" altLang="zh-CN" sz="2400">
                <a:latin typeface="Times New Roman" panose="02020603050405020304" charset="0"/>
                <a:cs typeface="Times New Roman" panose="02020603050405020304" charset="0"/>
              </a:rPr>
              <a:t>B. Zahara rode her bike out, with a one-of-a-kind </a:t>
            </a:r>
            <a:endParaRPr lang="en-US" altLang="zh-CN" sz="2400">
              <a:latin typeface="Times New Roman" panose="02020603050405020304" charset="0"/>
              <a:cs typeface="Times New Roman" panose="02020603050405020304" charset="0"/>
            </a:endParaRPr>
          </a:p>
          <a:p>
            <a:pPr algn="dist"/>
            <a:r>
              <a:rPr lang="en-US" altLang="zh-CN" sz="2400">
                <a:latin typeface="Times New Roman" panose="02020603050405020304" charset="0"/>
                <a:cs typeface="Times New Roman" panose="02020603050405020304" charset="0"/>
              </a:rPr>
              <a:t>     plate,  and faced her classmates confidently.</a:t>
            </a:r>
            <a:endParaRPr lang="en-US" altLang="zh-CN" sz="2400">
              <a:latin typeface="Times New Roman" panose="02020603050405020304" charset="0"/>
              <a:cs typeface="Times New Roman" panose="02020603050405020304" charset="0"/>
            </a:endParaRPr>
          </a:p>
          <a:p>
            <a:pPr algn="dist"/>
            <a:r>
              <a:rPr lang="en-US" altLang="zh-CN" sz="2400">
                <a:latin typeface="Times New Roman" panose="02020603050405020304" charset="0"/>
                <a:cs typeface="Times New Roman" panose="02020603050405020304" charset="0"/>
              </a:rPr>
              <a:t>C. </a:t>
            </a:r>
            <a:r>
              <a:rPr lang="en-US" altLang="zh-CN" sz="2400">
                <a:latin typeface="Times New Roman" panose="02020603050405020304" charset="0"/>
                <a:cs typeface="Times New Roman" panose="02020603050405020304" charset="0"/>
                <a:sym typeface="+mn-ea"/>
              </a:rPr>
              <a:t>Zahara</a:t>
            </a:r>
            <a:r>
              <a:rPr lang="en-US" altLang="zh-CN" sz="2400">
                <a:latin typeface="Times New Roman" panose="02020603050405020304" charset="0"/>
                <a:cs typeface="Times New Roman" panose="02020603050405020304" charset="0"/>
              </a:rPr>
              <a:t> got a red bike for her birthday and    </a:t>
            </a:r>
            <a:endParaRPr lang="en-US" altLang="zh-CN" sz="2400">
              <a:latin typeface="Times New Roman" panose="02020603050405020304" charset="0"/>
              <a:cs typeface="Times New Roman" panose="02020603050405020304" charset="0"/>
            </a:endParaRPr>
          </a:p>
          <a:p>
            <a:pPr algn="just"/>
            <a:r>
              <a:rPr lang="en-US" altLang="zh-CN" sz="2400">
                <a:latin typeface="Times New Roman" panose="02020603050405020304" charset="0"/>
                <a:cs typeface="Times New Roman" panose="02020603050405020304" charset="0"/>
              </a:rPr>
              <a:t>    named it Comet.</a:t>
            </a:r>
            <a:endParaRPr lang="en-US" altLang="zh-CN" sz="2400">
              <a:latin typeface="Times New Roman" panose="02020603050405020304" charset="0"/>
              <a:cs typeface="Times New Roman" panose="02020603050405020304" charset="0"/>
            </a:endParaRPr>
          </a:p>
          <a:p>
            <a:pPr algn="dist"/>
            <a:r>
              <a:rPr lang="en-US" altLang="zh-CN" sz="2400">
                <a:latin typeface="Times New Roman" panose="02020603050405020304" charset="0"/>
                <a:cs typeface="Times New Roman" panose="02020603050405020304" charset="0"/>
              </a:rPr>
              <a:t>D. </a:t>
            </a:r>
            <a:r>
              <a:rPr lang="en-US" altLang="zh-CN" sz="2400">
                <a:latin typeface="Times New Roman" panose="02020603050405020304" charset="0"/>
                <a:cs typeface="Times New Roman" panose="02020603050405020304" charset="0"/>
                <a:sym typeface="+mn-ea"/>
              </a:rPr>
              <a:t>Upset, </a:t>
            </a:r>
            <a:r>
              <a:rPr lang="en-US" altLang="zh-CN" sz="2400">
                <a:latin typeface="Times New Roman" panose="02020603050405020304" charset="0"/>
                <a:cs typeface="Times New Roman" panose="02020603050405020304" charset="0"/>
              </a:rPr>
              <a:t>Zahara went home, refusing to use her </a:t>
            </a:r>
            <a:endParaRPr lang="en-US" altLang="zh-CN" sz="2400">
              <a:latin typeface="Times New Roman" panose="02020603050405020304" charset="0"/>
              <a:cs typeface="Times New Roman" panose="02020603050405020304" charset="0"/>
            </a:endParaRPr>
          </a:p>
          <a:p>
            <a:pPr algn="dist"/>
            <a:r>
              <a:rPr lang="en-US" altLang="zh-CN" sz="2400">
                <a:latin typeface="Times New Roman" panose="02020603050405020304" charset="0"/>
                <a:cs typeface="Times New Roman" panose="02020603050405020304" charset="0"/>
              </a:rPr>
              <a:t>     name. Comforted, she made a special license </a:t>
            </a:r>
            <a:endParaRPr lang="en-US" altLang="zh-CN" sz="2400">
              <a:latin typeface="Times New Roman" panose="02020603050405020304" charset="0"/>
              <a:cs typeface="Times New Roman" panose="02020603050405020304" charset="0"/>
            </a:endParaRPr>
          </a:p>
          <a:p>
            <a:pPr algn="just"/>
            <a:r>
              <a:rPr lang="en-US" altLang="zh-CN" sz="2400">
                <a:latin typeface="Times New Roman" panose="02020603050405020304" charset="0"/>
                <a:cs typeface="Times New Roman" panose="02020603050405020304" charset="0"/>
              </a:rPr>
              <a:t>    plate herself.</a:t>
            </a:r>
            <a:endParaRPr lang="zh-CN" altLang="en-US" sz="2400">
              <a:latin typeface="Times New Roman" panose="02020603050405020304" charset="0"/>
              <a:cs typeface="Times New Roman" panose="02020603050405020304" charset="0"/>
            </a:endParaRPr>
          </a:p>
          <a:p>
            <a:pPr algn="dist"/>
            <a:r>
              <a:rPr lang="en-US" altLang="zh-CN" sz="2400">
                <a:latin typeface="Times New Roman" panose="02020603050405020304" charset="0"/>
                <a:cs typeface="Times New Roman" panose="02020603050405020304" charset="0"/>
              </a:rPr>
              <a:t>E. At the school carnival, Lily and Chloe soon </a:t>
            </a:r>
            <a:endParaRPr lang="en-US" altLang="zh-CN" sz="2400">
              <a:latin typeface="Times New Roman" panose="02020603050405020304" charset="0"/>
              <a:cs typeface="Times New Roman" panose="02020603050405020304" charset="0"/>
            </a:endParaRPr>
          </a:p>
          <a:p>
            <a:pPr algn="dist"/>
            <a:r>
              <a:rPr lang="en-US" altLang="zh-CN" sz="2400">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sym typeface="+mn-ea"/>
              </a:rPr>
              <a:t>found</a:t>
            </a:r>
            <a:r>
              <a:rPr lang="en-US" altLang="zh-CN" sz="2400">
                <a:latin typeface="Times New Roman" panose="02020603050405020304" charset="0"/>
                <a:cs typeface="Times New Roman" panose="02020603050405020304" charset="0"/>
              </a:rPr>
              <a:t>  their name plates, but Zahara searched    </a:t>
            </a:r>
            <a:endParaRPr lang="en-US" altLang="zh-CN" sz="2400">
              <a:latin typeface="Times New Roman" panose="02020603050405020304" charset="0"/>
              <a:cs typeface="Times New Roman" panose="02020603050405020304" charset="0"/>
            </a:endParaRPr>
          </a:p>
          <a:p>
            <a:pPr algn="just"/>
            <a:r>
              <a:rPr lang="en-US" altLang="zh-CN" sz="2400">
                <a:latin typeface="Times New Roman" panose="02020603050405020304" charset="0"/>
                <a:cs typeface="Times New Roman" panose="02020603050405020304" charset="0"/>
              </a:rPr>
              <a:t>    in vain. </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     </a:t>
            </a:r>
            <a:endParaRPr lang="en-US" altLang="zh-CN" sz="2400">
              <a:latin typeface="Times New Roman" panose="02020603050405020304" charset="0"/>
              <a:cs typeface="Times New Roman" panose="02020603050405020304" charset="0"/>
            </a:endParaRPr>
          </a:p>
        </p:txBody>
      </p:sp>
      <p:grpSp>
        <p:nvGrpSpPr>
          <p:cNvPr id="17" name="组合 16"/>
          <p:cNvGrpSpPr/>
          <p:nvPr>
            <p:custDataLst>
              <p:tags r:id="rId17"/>
            </p:custDataLst>
          </p:nvPr>
        </p:nvGrpSpPr>
        <p:grpSpPr>
          <a:xfrm>
            <a:off x="0" y="5742940"/>
            <a:ext cx="2564130" cy="849630"/>
            <a:chOff x="16097" y="-3111"/>
            <a:chExt cx="2454" cy="1338"/>
          </a:xfrm>
        </p:grpSpPr>
        <p:pic>
          <p:nvPicPr>
            <p:cNvPr id="18" name="图片 17" descr="780 (1)"/>
            <p:cNvPicPr>
              <a:picLocks noChangeAspect="1"/>
            </p:cNvPicPr>
            <p:nvPr>
              <p:custDataLst>
                <p:tags r:id="rId18"/>
              </p:custDataLst>
            </p:nvPr>
          </p:nvPicPr>
          <p:blipFill>
            <a:blip r:embed="rId10"/>
            <a:stretch>
              <a:fillRect/>
            </a:stretch>
          </p:blipFill>
          <p:spPr>
            <a:xfrm rot="10800000" flipV="1">
              <a:off x="16097" y="-3111"/>
              <a:ext cx="2454" cy="1338"/>
            </a:xfrm>
            <a:prstGeom prst="rect">
              <a:avLst/>
            </a:prstGeom>
          </p:spPr>
        </p:pic>
        <p:sp>
          <p:nvSpPr>
            <p:cNvPr id="19" name="文本框 18"/>
            <p:cNvSpPr txBox="1"/>
            <p:nvPr>
              <p:custDataLst>
                <p:tags r:id="rId19"/>
              </p:custDataLst>
            </p:nvPr>
          </p:nvSpPr>
          <p:spPr>
            <a:xfrm>
              <a:off x="16639" y="-2890"/>
              <a:ext cx="1370" cy="919"/>
            </a:xfrm>
            <a:prstGeom prst="rect">
              <a:avLst/>
            </a:prstGeom>
            <a:noFill/>
          </p:spPr>
          <p:txBody>
            <a:bodyPr wrap="square" rtlCol="0">
              <a:spAutoFit/>
            </a:bodyPr>
            <a:lstStyle/>
            <a:p>
              <a:pPr algn="ctr"/>
              <a:r>
                <a:rPr lang="en-US" altLang="zh-CN" sz="3200" b="1">
                  <a:solidFill>
                    <a:srgbClr val="FF0000"/>
                  </a:solidFill>
                  <a:latin typeface="Times New Roman" panose="02020603050405020304" charset="0"/>
                  <a:cs typeface="Times New Roman" panose="02020603050405020304" charset="0"/>
                </a:rPr>
                <a:t>C</a:t>
              </a:r>
              <a:endParaRPr lang="en-US" altLang="zh-CN" sz="3200" b="1">
                <a:solidFill>
                  <a:srgbClr val="FF0000"/>
                </a:solidFill>
                <a:latin typeface="Times New Roman" panose="02020603050405020304" charset="0"/>
                <a:cs typeface="Times New Roman" panose="02020603050405020304" charset="0"/>
              </a:endParaRPr>
            </a:p>
          </p:txBody>
        </p:sp>
      </p:grpSp>
      <p:grpSp>
        <p:nvGrpSpPr>
          <p:cNvPr id="20" name="组合 19"/>
          <p:cNvGrpSpPr/>
          <p:nvPr>
            <p:custDataLst>
              <p:tags r:id="rId20"/>
            </p:custDataLst>
          </p:nvPr>
        </p:nvGrpSpPr>
        <p:grpSpPr>
          <a:xfrm>
            <a:off x="210820" y="3751580"/>
            <a:ext cx="2564130" cy="849630"/>
            <a:chOff x="16097" y="-3111"/>
            <a:chExt cx="2454" cy="1338"/>
          </a:xfrm>
        </p:grpSpPr>
        <p:pic>
          <p:nvPicPr>
            <p:cNvPr id="21" name="图片 20" descr="780 (1)"/>
            <p:cNvPicPr>
              <a:picLocks noChangeAspect="1"/>
            </p:cNvPicPr>
            <p:nvPr>
              <p:custDataLst>
                <p:tags r:id="rId21"/>
              </p:custDataLst>
            </p:nvPr>
          </p:nvPicPr>
          <p:blipFill>
            <a:blip r:embed="rId10"/>
            <a:stretch>
              <a:fillRect/>
            </a:stretch>
          </p:blipFill>
          <p:spPr>
            <a:xfrm rot="10800000" flipV="1">
              <a:off x="16097" y="-3111"/>
              <a:ext cx="2454" cy="1338"/>
            </a:xfrm>
            <a:prstGeom prst="rect">
              <a:avLst/>
            </a:prstGeom>
          </p:spPr>
        </p:pic>
        <p:sp>
          <p:nvSpPr>
            <p:cNvPr id="28" name="文本框 27"/>
            <p:cNvSpPr txBox="1"/>
            <p:nvPr>
              <p:custDataLst>
                <p:tags r:id="rId22"/>
              </p:custDataLst>
            </p:nvPr>
          </p:nvSpPr>
          <p:spPr>
            <a:xfrm>
              <a:off x="16639" y="-2890"/>
              <a:ext cx="1370" cy="919"/>
            </a:xfrm>
            <a:prstGeom prst="rect">
              <a:avLst/>
            </a:prstGeom>
            <a:noFill/>
          </p:spPr>
          <p:txBody>
            <a:bodyPr wrap="square" rtlCol="0">
              <a:spAutoFit/>
            </a:bodyPr>
            <a:lstStyle/>
            <a:p>
              <a:pPr algn="ctr"/>
              <a:r>
                <a:rPr lang="en-US" altLang="zh-CN" sz="3200" b="1">
                  <a:solidFill>
                    <a:srgbClr val="FF0000"/>
                  </a:solidFill>
                  <a:latin typeface="Times New Roman" panose="02020603050405020304" charset="0"/>
                  <a:cs typeface="Times New Roman" panose="02020603050405020304" charset="0"/>
                </a:rPr>
                <a:t>E</a:t>
              </a:r>
              <a:endParaRPr lang="en-US" altLang="zh-CN" sz="3200" b="1">
                <a:solidFill>
                  <a:srgbClr val="FF0000"/>
                </a:solidFill>
                <a:latin typeface="Times New Roman" panose="02020603050405020304" charset="0"/>
                <a:cs typeface="Times New Roman" panose="02020603050405020304" charset="0"/>
              </a:endParaRPr>
            </a:p>
          </p:txBody>
        </p:sp>
      </p:grpSp>
      <p:grpSp>
        <p:nvGrpSpPr>
          <p:cNvPr id="30" name="组合 29"/>
          <p:cNvGrpSpPr/>
          <p:nvPr>
            <p:custDataLst>
              <p:tags r:id="rId23"/>
            </p:custDataLst>
          </p:nvPr>
        </p:nvGrpSpPr>
        <p:grpSpPr>
          <a:xfrm>
            <a:off x="1313180" y="1054100"/>
            <a:ext cx="2564130" cy="849630"/>
            <a:chOff x="16097" y="-3111"/>
            <a:chExt cx="2454" cy="1338"/>
          </a:xfrm>
        </p:grpSpPr>
        <p:pic>
          <p:nvPicPr>
            <p:cNvPr id="31" name="图片 30" descr="780 (1)"/>
            <p:cNvPicPr>
              <a:picLocks noChangeAspect="1"/>
            </p:cNvPicPr>
            <p:nvPr>
              <p:custDataLst>
                <p:tags r:id="rId24"/>
              </p:custDataLst>
            </p:nvPr>
          </p:nvPicPr>
          <p:blipFill>
            <a:blip r:embed="rId10"/>
            <a:stretch>
              <a:fillRect/>
            </a:stretch>
          </p:blipFill>
          <p:spPr>
            <a:xfrm rot="10800000" flipV="1">
              <a:off x="16097" y="-3111"/>
              <a:ext cx="2454" cy="1338"/>
            </a:xfrm>
            <a:prstGeom prst="rect">
              <a:avLst/>
            </a:prstGeom>
          </p:spPr>
        </p:pic>
        <p:sp>
          <p:nvSpPr>
            <p:cNvPr id="32" name="文本框 31"/>
            <p:cNvSpPr txBox="1"/>
            <p:nvPr>
              <p:custDataLst>
                <p:tags r:id="rId25"/>
              </p:custDataLst>
            </p:nvPr>
          </p:nvSpPr>
          <p:spPr>
            <a:xfrm>
              <a:off x="16639" y="-2890"/>
              <a:ext cx="1370" cy="919"/>
            </a:xfrm>
            <a:prstGeom prst="rect">
              <a:avLst/>
            </a:prstGeom>
            <a:noFill/>
          </p:spPr>
          <p:txBody>
            <a:bodyPr wrap="square" rtlCol="0">
              <a:spAutoFit/>
            </a:bodyPr>
            <a:lstStyle/>
            <a:p>
              <a:pPr algn="ctr"/>
              <a:r>
                <a:rPr lang="en-US" altLang="zh-CN" sz="3200" b="1">
                  <a:solidFill>
                    <a:srgbClr val="FF0000"/>
                  </a:solidFill>
                  <a:latin typeface="Times New Roman" panose="02020603050405020304" charset="0"/>
                  <a:cs typeface="Times New Roman" panose="02020603050405020304" charset="0"/>
                </a:rPr>
                <a:t>A</a:t>
              </a:r>
              <a:endParaRPr lang="en-US" altLang="zh-CN" sz="3200" b="1">
                <a:solidFill>
                  <a:srgbClr val="FF0000"/>
                </a:solidFill>
                <a:latin typeface="Times New Roman" panose="02020603050405020304" charset="0"/>
                <a:cs typeface="Times New Roman" panose="02020603050405020304" charset="0"/>
              </a:endParaRPr>
            </a:p>
          </p:txBody>
        </p:sp>
      </p:grpSp>
      <p:grpSp>
        <p:nvGrpSpPr>
          <p:cNvPr id="33" name="组合 32"/>
          <p:cNvGrpSpPr/>
          <p:nvPr>
            <p:custDataLst>
              <p:tags r:id="rId26"/>
            </p:custDataLst>
          </p:nvPr>
        </p:nvGrpSpPr>
        <p:grpSpPr>
          <a:xfrm>
            <a:off x="2771775" y="3042285"/>
            <a:ext cx="2564130" cy="849630"/>
            <a:chOff x="16097" y="-3111"/>
            <a:chExt cx="2454" cy="1338"/>
          </a:xfrm>
        </p:grpSpPr>
        <p:pic>
          <p:nvPicPr>
            <p:cNvPr id="37" name="图片 36" descr="780 (1)"/>
            <p:cNvPicPr>
              <a:picLocks noChangeAspect="1"/>
            </p:cNvPicPr>
            <p:nvPr>
              <p:custDataLst>
                <p:tags r:id="rId27"/>
              </p:custDataLst>
            </p:nvPr>
          </p:nvPicPr>
          <p:blipFill>
            <a:blip r:embed="rId10"/>
            <a:stretch>
              <a:fillRect/>
            </a:stretch>
          </p:blipFill>
          <p:spPr>
            <a:xfrm rot="10800000" flipV="1">
              <a:off x="16097" y="-3111"/>
              <a:ext cx="2454" cy="1338"/>
            </a:xfrm>
            <a:prstGeom prst="rect">
              <a:avLst/>
            </a:prstGeom>
          </p:spPr>
        </p:pic>
        <p:sp>
          <p:nvSpPr>
            <p:cNvPr id="38" name="文本框 37"/>
            <p:cNvSpPr txBox="1"/>
            <p:nvPr>
              <p:custDataLst>
                <p:tags r:id="rId28"/>
              </p:custDataLst>
            </p:nvPr>
          </p:nvSpPr>
          <p:spPr>
            <a:xfrm>
              <a:off x="16639" y="-2890"/>
              <a:ext cx="1370" cy="919"/>
            </a:xfrm>
            <a:prstGeom prst="rect">
              <a:avLst/>
            </a:prstGeom>
            <a:noFill/>
          </p:spPr>
          <p:txBody>
            <a:bodyPr wrap="square" rtlCol="0">
              <a:spAutoFit/>
            </a:bodyPr>
            <a:lstStyle/>
            <a:p>
              <a:pPr algn="ctr"/>
              <a:r>
                <a:rPr lang="en-US" altLang="zh-CN" sz="3200" b="1">
                  <a:solidFill>
                    <a:srgbClr val="FF0000"/>
                  </a:solidFill>
                  <a:latin typeface="Times New Roman" panose="02020603050405020304" charset="0"/>
                  <a:cs typeface="Times New Roman" panose="02020603050405020304" charset="0"/>
                </a:rPr>
                <a:t>D</a:t>
              </a:r>
              <a:endParaRPr lang="en-US" altLang="zh-CN" sz="3200" b="1">
                <a:solidFill>
                  <a:srgbClr val="FF0000"/>
                </a:solidFill>
                <a:latin typeface="Times New Roman" panose="02020603050405020304" charset="0"/>
                <a:cs typeface="Times New Roman" panose="02020603050405020304" charset="0"/>
              </a:endParaRPr>
            </a:p>
          </p:txBody>
        </p:sp>
      </p:grpSp>
      <p:grpSp>
        <p:nvGrpSpPr>
          <p:cNvPr id="39" name="组合 38"/>
          <p:cNvGrpSpPr/>
          <p:nvPr>
            <p:custDataLst>
              <p:tags r:id="rId29"/>
            </p:custDataLst>
          </p:nvPr>
        </p:nvGrpSpPr>
        <p:grpSpPr>
          <a:xfrm>
            <a:off x="2803525" y="5363845"/>
            <a:ext cx="2564130" cy="849630"/>
            <a:chOff x="16097" y="-3111"/>
            <a:chExt cx="2454" cy="1338"/>
          </a:xfrm>
        </p:grpSpPr>
        <p:pic>
          <p:nvPicPr>
            <p:cNvPr id="40" name="图片 39" descr="780 (1)"/>
            <p:cNvPicPr>
              <a:picLocks noChangeAspect="1"/>
            </p:cNvPicPr>
            <p:nvPr>
              <p:custDataLst>
                <p:tags r:id="rId30"/>
              </p:custDataLst>
            </p:nvPr>
          </p:nvPicPr>
          <p:blipFill>
            <a:blip r:embed="rId10"/>
            <a:stretch>
              <a:fillRect/>
            </a:stretch>
          </p:blipFill>
          <p:spPr>
            <a:xfrm rot="10800000" flipV="1">
              <a:off x="16097" y="-3111"/>
              <a:ext cx="2454" cy="1338"/>
            </a:xfrm>
            <a:prstGeom prst="rect">
              <a:avLst/>
            </a:prstGeom>
          </p:spPr>
        </p:pic>
        <p:sp>
          <p:nvSpPr>
            <p:cNvPr id="41" name="文本框 40"/>
            <p:cNvSpPr txBox="1"/>
            <p:nvPr>
              <p:custDataLst>
                <p:tags r:id="rId31"/>
              </p:custDataLst>
            </p:nvPr>
          </p:nvSpPr>
          <p:spPr>
            <a:xfrm>
              <a:off x="16639" y="-2890"/>
              <a:ext cx="1370" cy="919"/>
            </a:xfrm>
            <a:prstGeom prst="rect">
              <a:avLst/>
            </a:prstGeom>
            <a:noFill/>
          </p:spPr>
          <p:txBody>
            <a:bodyPr wrap="square" rtlCol="0">
              <a:spAutoFit/>
            </a:bodyPr>
            <a:lstStyle/>
            <a:p>
              <a:pPr algn="ctr"/>
              <a:r>
                <a:rPr lang="en-US" altLang="zh-CN" sz="3200" b="1">
                  <a:solidFill>
                    <a:srgbClr val="FF0000"/>
                  </a:solidFill>
                  <a:latin typeface="Times New Roman" panose="02020603050405020304" charset="0"/>
                  <a:cs typeface="Times New Roman" panose="02020603050405020304" charset="0"/>
                </a:rPr>
                <a:t>B</a:t>
              </a:r>
              <a:endParaRPr lang="en-US" altLang="zh-CN" sz="3200" b="1">
                <a:solidFill>
                  <a:srgbClr val="FF0000"/>
                </a:solidFill>
                <a:latin typeface="Times New Roman" panose="02020603050405020304" charset="0"/>
                <a:cs typeface="Times New Roman" panose="02020603050405020304" charset="0"/>
              </a:endParaRPr>
            </a:p>
          </p:txBody>
        </p:sp>
      </p:grpSp>
      <p:pic>
        <p:nvPicPr>
          <p:cNvPr id="5124" name="图片 6" descr="logo横版 png"/>
          <p:cNvPicPr>
            <a:picLocks noChangeAspect="1"/>
          </p:cNvPicPr>
          <p:nvPr/>
        </p:nvPicPr>
        <p:blipFill>
          <a:blip r:embed="rId3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10" dur="1000" fill="hold"/>
                                        <p:tgtEl>
                                          <p:spTgt spid="2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2"/>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5" presetClass="entr" presetSubtype="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32" dur="1000" fill="hold"/>
                                        <p:tgtEl>
                                          <p:spTgt spid="29"/>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29"/>
                                        </p:tgtEl>
                                      </p:cBhvr>
                                    </p:animEffect>
                                  </p:childTnLst>
                                </p:cTn>
                              </p:par>
                            </p:childTnLst>
                          </p:cTn>
                        </p:par>
                      </p:childTnLst>
                    </p:cTn>
                  </p:par>
                  <p:par>
                    <p:cTn id="37" fill="hold">
                      <p:stCondLst>
                        <p:cond delay="indefinite"/>
                      </p:stCondLst>
                      <p:childTnLst>
                        <p:par>
                          <p:cTn id="38" fill="hold">
                            <p:stCondLst>
                              <p:cond delay="0"/>
                            </p:stCondLst>
                            <p:childTnLst>
                              <p:par>
                                <p:cTn id="39" presetID="25"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4" dur="1000" fill="hold"/>
                                        <p:tgtEl>
                                          <p:spTgt spid="10"/>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25" presetClass="entr" presetSubtype="0"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56" dur="1000" fill="hold"/>
                                        <p:tgtEl>
                                          <p:spTgt spid="12"/>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12"/>
                                        </p:tgtEl>
                                      </p:cBhvr>
                                    </p:animEffect>
                                  </p:childTnLst>
                                </p:cTn>
                              </p:par>
                            </p:childTnLst>
                          </p:cTn>
                        </p:par>
                      </p:childTnLst>
                    </p:cTn>
                  </p:par>
                  <p:par>
                    <p:cTn id="61" fill="hold">
                      <p:stCondLst>
                        <p:cond delay="indefinite"/>
                      </p:stCondLst>
                      <p:childTnLst>
                        <p:par>
                          <p:cTn id="62" fill="hold">
                            <p:stCondLst>
                              <p:cond delay="0"/>
                            </p:stCondLst>
                            <p:childTnLst>
                              <p:par>
                                <p:cTn id="63" presetID="25" presetClass="entr" presetSubtype="0" fill="hold" grpId="0" nodeType="click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p:cTn id="65"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66"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67"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68" dur="1000" fill="hold"/>
                                        <p:tgtEl>
                                          <p:spTgt spid="14"/>
                                        </p:tgtEl>
                                        <p:attrNameLst>
                                          <p:attrName>ppt_h</p:attrName>
                                        </p:attrNameLst>
                                      </p:cBhvr>
                                      <p:tavLst>
                                        <p:tav tm="0">
                                          <p:val>
                                            <p:strVal val="#ppt_h"/>
                                          </p:val>
                                        </p:tav>
                                        <p:tav tm="100000">
                                          <p:val>
                                            <p:strVal val="#ppt_h"/>
                                          </p:val>
                                        </p:tav>
                                      </p:tavLst>
                                    </p:anim>
                                    <p:anim calcmode="lin" valueType="num">
                                      <p:cBhvr>
                                        <p:cTn id="69"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70"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71"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72" dur="1000" decel="50000">
                                          <p:stCondLst>
                                            <p:cond delay="0"/>
                                          </p:stCondLst>
                                        </p:cTn>
                                        <p:tgtEl>
                                          <p:spTgt spid="14"/>
                                        </p:tgtEl>
                                      </p:cBhvr>
                                    </p:animEffect>
                                  </p:childTnLst>
                                </p:cTn>
                              </p:par>
                            </p:childTnLst>
                          </p:cTn>
                        </p:par>
                      </p:childTnLst>
                    </p:cTn>
                  </p:par>
                  <p:par>
                    <p:cTn id="73" fill="hold">
                      <p:stCondLst>
                        <p:cond delay="indefinite"/>
                      </p:stCondLst>
                      <p:childTnLst>
                        <p:par>
                          <p:cTn id="74" fill="hold">
                            <p:stCondLst>
                              <p:cond delay="0"/>
                            </p:stCondLst>
                            <p:childTnLst>
                              <p:par>
                                <p:cTn id="75" presetID="25" presetClass="entr" presetSubtype="0" fill="hold" grpId="0" nodeType="click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p:cTn id="77"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78"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79"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80" dur="1000" fill="hold"/>
                                        <p:tgtEl>
                                          <p:spTgt spid="15"/>
                                        </p:tgtEl>
                                        <p:attrNameLst>
                                          <p:attrName>ppt_h</p:attrName>
                                        </p:attrNameLst>
                                      </p:cBhvr>
                                      <p:tavLst>
                                        <p:tav tm="0">
                                          <p:val>
                                            <p:strVal val="#ppt_h"/>
                                          </p:val>
                                        </p:tav>
                                        <p:tav tm="100000">
                                          <p:val>
                                            <p:strVal val="#ppt_h"/>
                                          </p:val>
                                        </p:tav>
                                      </p:tavLst>
                                    </p:anim>
                                    <p:anim calcmode="lin" valueType="num">
                                      <p:cBhvr>
                                        <p:cTn id="81"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82"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83"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84" dur="1000" decel="50000">
                                          <p:stCondLst>
                                            <p:cond delay="0"/>
                                          </p:stCondLst>
                                        </p:cTn>
                                        <p:tgtEl>
                                          <p:spTgt spid="15"/>
                                        </p:tgtEl>
                                      </p:cBhvr>
                                    </p:animEffect>
                                  </p:childTnLst>
                                </p:cTn>
                              </p:par>
                            </p:childTnLst>
                          </p:cTn>
                        </p:par>
                      </p:childTnLst>
                    </p:cTn>
                  </p:par>
                  <p:par>
                    <p:cTn id="85" fill="hold">
                      <p:stCondLst>
                        <p:cond delay="indefinite"/>
                      </p:stCondLst>
                      <p:childTnLst>
                        <p:par>
                          <p:cTn id="86" fill="hold">
                            <p:stCondLst>
                              <p:cond delay="0"/>
                            </p:stCondLst>
                            <p:childTnLst>
                              <p:par>
                                <p:cTn id="87" presetID="31" presetClass="entr" presetSubtype="0" fill="hold" nodeType="clickEffect">
                                  <p:stCondLst>
                                    <p:cond delay="0"/>
                                  </p:stCondLst>
                                  <p:childTnLst>
                                    <p:set>
                                      <p:cBhvr>
                                        <p:cTn id="88" dur="1" fill="hold">
                                          <p:stCondLst>
                                            <p:cond delay="0"/>
                                          </p:stCondLst>
                                        </p:cTn>
                                        <p:tgtEl>
                                          <p:spTgt spid="36"/>
                                        </p:tgtEl>
                                        <p:attrNameLst>
                                          <p:attrName>style.visibility</p:attrName>
                                        </p:attrNameLst>
                                      </p:cBhvr>
                                      <p:to>
                                        <p:strVal val="visible"/>
                                      </p:to>
                                    </p:set>
                                    <p:anim calcmode="lin" valueType="num">
                                      <p:cBhvr>
                                        <p:cTn id="89" dur="1000" fill="hold"/>
                                        <p:tgtEl>
                                          <p:spTgt spid="36"/>
                                        </p:tgtEl>
                                        <p:attrNameLst>
                                          <p:attrName>ppt_w</p:attrName>
                                        </p:attrNameLst>
                                      </p:cBhvr>
                                      <p:tavLst>
                                        <p:tav tm="0">
                                          <p:val>
                                            <p:fltVal val="0"/>
                                          </p:val>
                                        </p:tav>
                                        <p:tav tm="100000">
                                          <p:val>
                                            <p:strVal val="#ppt_w"/>
                                          </p:val>
                                        </p:tav>
                                      </p:tavLst>
                                    </p:anim>
                                    <p:anim calcmode="lin" valueType="num">
                                      <p:cBhvr>
                                        <p:cTn id="90" dur="1000" fill="hold"/>
                                        <p:tgtEl>
                                          <p:spTgt spid="36"/>
                                        </p:tgtEl>
                                        <p:attrNameLst>
                                          <p:attrName>ppt_h</p:attrName>
                                        </p:attrNameLst>
                                      </p:cBhvr>
                                      <p:tavLst>
                                        <p:tav tm="0">
                                          <p:val>
                                            <p:fltVal val="0"/>
                                          </p:val>
                                        </p:tav>
                                        <p:tav tm="100000">
                                          <p:val>
                                            <p:strVal val="#ppt_h"/>
                                          </p:val>
                                        </p:tav>
                                      </p:tavLst>
                                    </p:anim>
                                    <p:anim calcmode="lin" valueType="num">
                                      <p:cBhvr>
                                        <p:cTn id="91" dur="1000" fill="hold"/>
                                        <p:tgtEl>
                                          <p:spTgt spid="36"/>
                                        </p:tgtEl>
                                        <p:attrNameLst>
                                          <p:attrName>style.rotation</p:attrName>
                                        </p:attrNameLst>
                                      </p:cBhvr>
                                      <p:tavLst>
                                        <p:tav tm="0">
                                          <p:val>
                                            <p:fltVal val="90"/>
                                          </p:val>
                                        </p:tav>
                                        <p:tav tm="100000">
                                          <p:val>
                                            <p:fltVal val="0"/>
                                          </p:val>
                                        </p:tav>
                                      </p:tavLst>
                                    </p:anim>
                                    <p:animEffect transition="in" filter="fade">
                                      <p:cBhvr>
                                        <p:cTn id="92" dur="1000"/>
                                        <p:tgtEl>
                                          <p:spTgt spid="36"/>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16"/>
                                        </p:tgtEl>
                                        <p:attrNameLst>
                                          <p:attrName>style.visibility</p:attrName>
                                        </p:attrNameLst>
                                      </p:cBhvr>
                                      <p:to>
                                        <p:strVal val="visible"/>
                                      </p:to>
                                    </p:set>
                                    <p:anim calcmode="lin" valueType="num">
                                      <p:cBhvr>
                                        <p:cTn id="95" dur="1000" fill="hold"/>
                                        <p:tgtEl>
                                          <p:spTgt spid="16"/>
                                        </p:tgtEl>
                                        <p:attrNameLst>
                                          <p:attrName>ppt_w</p:attrName>
                                        </p:attrNameLst>
                                      </p:cBhvr>
                                      <p:tavLst>
                                        <p:tav tm="0">
                                          <p:val>
                                            <p:fltVal val="0"/>
                                          </p:val>
                                        </p:tav>
                                        <p:tav tm="100000">
                                          <p:val>
                                            <p:strVal val="#ppt_w"/>
                                          </p:val>
                                        </p:tav>
                                      </p:tavLst>
                                    </p:anim>
                                    <p:anim calcmode="lin" valueType="num">
                                      <p:cBhvr>
                                        <p:cTn id="96" dur="1000" fill="hold"/>
                                        <p:tgtEl>
                                          <p:spTgt spid="16"/>
                                        </p:tgtEl>
                                        <p:attrNameLst>
                                          <p:attrName>ppt_h</p:attrName>
                                        </p:attrNameLst>
                                      </p:cBhvr>
                                      <p:tavLst>
                                        <p:tav tm="0">
                                          <p:val>
                                            <p:fltVal val="0"/>
                                          </p:val>
                                        </p:tav>
                                        <p:tav tm="100000">
                                          <p:val>
                                            <p:strVal val="#ppt_h"/>
                                          </p:val>
                                        </p:tav>
                                      </p:tavLst>
                                    </p:anim>
                                    <p:anim calcmode="lin" valueType="num">
                                      <p:cBhvr>
                                        <p:cTn id="97" dur="1000" fill="hold"/>
                                        <p:tgtEl>
                                          <p:spTgt spid="16"/>
                                        </p:tgtEl>
                                        <p:attrNameLst>
                                          <p:attrName>style.rotation</p:attrName>
                                        </p:attrNameLst>
                                      </p:cBhvr>
                                      <p:tavLst>
                                        <p:tav tm="0">
                                          <p:val>
                                            <p:fltVal val="90"/>
                                          </p:val>
                                        </p:tav>
                                        <p:tav tm="100000">
                                          <p:val>
                                            <p:fltVal val="0"/>
                                          </p:val>
                                        </p:tav>
                                      </p:tavLst>
                                    </p:anim>
                                    <p:animEffect transition="in" filter="fade">
                                      <p:cBhvr>
                                        <p:cTn id="98" dur="1000"/>
                                        <p:tgtEl>
                                          <p:spTgt spid="16"/>
                                        </p:tgtEl>
                                      </p:cBhvr>
                                    </p:animEffect>
                                  </p:childTnLst>
                                </p:cTn>
                              </p:par>
                            </p:childTnLst>
                          </p:cTn>
                        </p:par>
                      </p:childTnLst>
                    </p:cTn>
                  </p:par>
                  <p:par>
                    <p:cTn id="99" fill="hold">
                      <p:stCondLst>
                        <p:cond delay="indefinite"/>
                      </p:stCondLst>
                      <p:childTnLst>
                        <p:par>
                          <p:cTn id="100" fill="hold">
                            <p:stCondLst>
                              <p:cond delay="0"/>
                            </p:stCondLst>
                            <p:childTnLst>
                              <p:par>
                                <p:cTn id="101" presetID="31" presetClass="entr" presetSubtype="0" fill="hold" nodeType="clickEffect">
                                  <p:stCondLst>
                                    <p:cond delay="0"/>
                                  </p:stCondLst>
                                  <p:childTnLst>
                                    <p:set>
                                      <p:cBhvr>
                                        <p:cTn id="102" dur="1" fill="hold">
                                          <p:stCondLst>
                                            <p:cond delay="0"/>
                                          </p:stCondLst>
                                        </p:cTn>
                                        <p:tgtEl>
                                          <p:spTgt spid="17"/>
                                        </p:tgtEl>
                                        <p:attrNameLst>
                                          <p:attrName>style.visibility</p:attrName>
                                        </p:attrNameLst>
                                      </p:cBhvr>
                                      <p:to>
                                        <p:strVal val="visible"/>
                                      </p:to>
                                    </p:set>
                                    <p:anim calcmode="lin" valueType="num">
                                      <p:cBhvr>
                                        <p:cTn id="103" dur="1000" fill="hold"/>
                                        <p:tgtEl>
                                          <p:spTgt spid="17"/>
                                        </p:tgtEl>
                                        <p:attrNameLst>
                                          <p:attrName>ppt_w</p:attrName>
                                        </p:attrNameLst>
                                      </p:cBhvr>
                                      <p:tavLst>
                                        <p:tav tm="0">
                                          <p:val>
                                            <p:fltVal val="0"/>
                                          </p:val>
                                        </p:tav>
                                        <p:tav tm="100000">
                                          <p:val>
                                            <p:strVal val="#ppt_w"/>
                                          </p:val>
                                        </p:tav>
                                      </p:tavLst>
                                    </p:anim>
                                    <p:anim calcmode="lin" valueType="num">
                                      <p:cBhvr>
                                        <p:cTn id="104" dur="1000" fill="hold"/>
                                        <p:tgtEl>
                                          <p:spTgt spid="17"/>
                                        </p:tgtEl>
                                        <p:attrNameLst>
                                          <p:attrName>ppt_h</p:attrName>
                                        </p:attrNameLst>
                                      </p:cBhvr>
                                      <p:tavLst>
                                        <p:tav tm="0">
                                          <p:val>
                                            <p:fltVal val="0"/>
                                          </p:val>
                                        </p:tav>
                                        <p:tav tm="100000">
                                          <p:val>
                                            <p:strVal val="#ppt_h"/>
                                          </p:val>
                                        </p:tav>
                                      </p:tavLst>
                                    </p:anim>
                                    <p:anim calcmode="lin" valueType="num">
                                      <p:cBhvr>
                                        <p:cTn id="105" dur="1000" fill="hold"/>
                                        <p:tgtEl>
                                          <p:spTgt spid="17"/>
                                        </p:tgtEl>
                                        <p:attrNameLst>
                                          <p:attrName>style.rotation</p:attrName>
                                        </p:attrNameLst>
                                      </p:cBhvr>
                                      <p:tavLst>
                                        <p:tav tm="0">
                                          <p:val>
                                            <p:fltVal val="90"/>
                                          </p:val>
                                        </p:tav>
                                        <p:tav tm="100000">
                                          <p:val>
                                            <p:fltVal val="0"/>
                                          </p:val>
                                        </p:tav>
                                      </p:tavLst>
                                    </p:anim>
                                    <p:animEffect transition="in" filter="fade">
                                      <p:cBhvr>
                                        <p:cTn id="106" dur="1000"/>
                                        <p:tgtEl>
                                          <p:spTgt spid="17"/>
                                        </p:tgtEl>
                                      </p:cBhvr>
                                    </p:animEffect>
                                  </p:childTnLst>
                                </p:cTn>
                              </p:par>
                            </p:childTnLst>
                          </p:cTn>
                        </p:par>
                      </p:childTnLst>
                    </p:cTn>
                  </p:par>
                  <p:par>
                    <p:cTn id="107" fill="hold">
                      <p:stCondLst>
                        <p:cond delay="indefinite"/>
                      </p:stCondLst>
                      <p:childTnLst>
                        <p:par>
                          <p:cTn id="108" fill="hold">
                            <p:stCondLst>
                              <p:cond delay="0"/>
                            </p:stCondLst>
                            <p:childTnLst>
                              <p:par>
                                <p:cTn id="109" presetID="31" presetClass="entr" presetSubtype="0" fill="hold" nodeType="clickEffect">
                                  <p:stCondLst>
                                    <p:cond delay="0"/>
                                  </p:stCondLst>
                                  <p:childTnLst>
                                    <p:set>
                                      <p:cBhvr>
                                        <p:cTn id="110" dur="1" fill="hold">
                                          <p:stCondLst>
                                            <p:cond delay="0"/>
                                          </p:stCondLst>
                                        </p:cTn>
                                        <p:tgtEl>
                                          <p:spTgt spid="20"/>
                                        </p:tgtEl>
                                        <p:attrNameLst>
                                          <p:attrName>style.visibility</p:attrName>
                                        </p:attrNameLst>
                                      </p:cBhvr>
                                      <p:to>
                                        <p:strVal val="visible"/>
                                      </p:to>
                                    </p:set>
                                    <p:anim calcmode="lin" valueType="num">
                                      <p:cBhvr>
                                        <p:cTn id="111" dur="1000" fill="hold"/>
                                        <p:tgtEl>
                                          <p:spTgt spid="20"/>
                                        </p:tgtEl>
                                        <p:attrNameLst>
                                          <p:attrName>ppt_w</p:attrName>
                                        </p:attrNameLst>
                                      </p:cBhvr>
                                      <p:tavLst>
                                        <p:tav tm="0">
                                          <p:val>
                                            <p:fltVal val="0"/>
                                          </p:val>
                                        </p:tav>
                                        <p:tav tm="100000">
                                          <p:val>
                                            <p:strVal val="#ppt_w"/>
                                          </p:val>
                                        </p:tav>
                                      </p:tavLst>
                                    </p:anim>
                                    <p:anim calcmode="lin" valueType="num">
                                      <p:cBhvr>
                                        <p:cTn id="112" dur="1000" fill="hold"/>
                                        <p:tgtEl>
                                          <p:spTgt spid="20"/>
                                        </p:tgtEl>
                                        <p:attrNameLst>
                                          <p:attrName>ppt_h</p:attrName>
                                        </p:attrNameLst>
                                      </p:cBhvr>
                                      <p:tavLst>
                                        <p:tav tm="0">
                                          <p:val>
                                            <p:fltVal val="0"/>
                                          </p:val>
                                        </p:tav>
                                        <p:tav tm="100000">
                                          <p:val>
                                            <p:strVal val="#ppt_h"/>
                                          </p:val>
                                        </p:tav>
                                      </p:tavLst>
                                    </p:anim>
                                    <p:anim calcmode="lin" valueType="num">
                                      <p:cBhvr>
                                        <p:cTn id="113" dur="1000" fill="hold"/>
                                        <p:tgtEl>
                                          <p:spTgt spid="20"/>
                                        </p:tgtEl>
                                        <p:attrNameLst>
                                          <p:attrName>style.rotation</p:attrName>
                                        </p:attrNameLst>
                                      </p:cBhvr>
                                      <p:tavLst>
                                        <p:tav tm="0">
                                          <p:val>
                                            <p:fltVal val="90"/>
                                          </p:val>
                                        </p:tav>
                                        <p:tav tm="100000">
                                          <p:val>
                                            <p:fltVal val="0"/>
                                          </p:val>
                                        </p:tav>
                                      </p:tavLst>
                                    </p:anim>
                                    <p:animEffect transition="in" filter="fade">
                                      <p:cBhvr>
                                        <p:cTn id="114" dur="1000"/>
                                        <p:tgtEl>
                                          <p:spTgt spid="20"/>
                                        </p:tgtEl>
                                      </p:cBhvr>
                                    </p:animEffect>
                                  </p:childTnLst>
                                </p:cTn>
                              </p:par>
                            </p:childTnLst>
                          </p:cTn>
                        </p:par>
                      </p:childTnLst>
                    </p:cTn>
                  </p:par>
                  <p:par>
                    <p:cTn id="115" fill="hold">
                      <p:stCondLst>
                        <p:cond delay="indefinite"/>
                      </p:stCondLst>
                      <p:childTnLst>
                        <p:par>
                          <p:cTn id="116" fill="hold">
                            <p:stCondLst>
                              <p:cond delay="0"/>
                            </p:stCondLst>
                            <p:childTnLst>
                              <p:par>
                                <p:cTn id="117" presetID="31" presetClass="entr" presetSubtype="0" fill="hold" nodeType="clickEffect">
                                  <p:stCondLst>
                                    <p:cond delay="0"/>
                                  </p:stCondLst>
                                  <p:childTnLst>
                                    <p:set>
                                      <p:cBhvr>
                                        <p:cTn id="118" dur="1" fill="hold">
                                          <p:stCondLst>
                                            <p:cond delay="0"/>
                                          </p:stCondLst>
                                        </p:cTn>
                                        <p:tgtEl>
                                          <p:spTgt spid="30"/>
                                        </p:tgtEl>
                                        <p:attrNameLst>
                                          <p:attrName>style.visibility</p:attrName>
                                        </p:attrNameLst>
                                      </p:cBhvr>
                                      <p:to>
                                        <p:strVal val="visible"/>
                                      </p:to>
                                    </p:set>
                                    <p:anim calcmode="lin" valueType="num">
                                      <p:cBhvr>
                                        <p:cTn id="119" dur="1000" fill="hold"/>
                                        <p:tgtEl>
                                          <p:spTgt spid="30"/>
                                        </p:tgtEl>
                                        <p:attrNameLst>
                                          <p:attrName>ppt_w</p:attrName>
                                        </p:attrNameLst>
                                      </p:cBhvr>
                                      <p:tavLst>
                                        <p:tav tm="0">
                                          <p:val>
                                            <p:fltVal val="0"/>
                                          </p:val>
                                        </p:tav>
                                        <p:tav tm="100000">
                                          <p:val>
                                            <p:strVal val="#ppt_w"/>
                                          </p:val>
                                        </p:tav>
                                      </p:tavLst>
                                    </p:anim>
                                    <p:anim calcmode="lin" valueType="num">
                                      <p:cBhvr>
                                        <p:cTn id="120" dur="1000" fill="hold"/>
                                        <p:tgtEl>
                                          <p:spTgt spid="30"/>
                                        </p:tgtEl>
                                        <p:attrNameLst>
                                          <p:attrName>ppt_h</p:attrName>
                                        </p:attrNameLst>
                                      </p:cBhvr>
                                      <p:tavLst>
                                        <p:tav tm="0">
                                          <p:val>
                                            <p:fltVal val="0"/>
                                          </p:val>
                                        </p:tav>
                                        <p:tav tm="100000">
                                          <p:val>
                                            <p:strVal val="#ppt_h"/>
                                          </p:val>
                                        </p:tav>
                                      </p:tavLst>
                                    </p:anim>
                                    <p:anim calcmode="lin" valueType="num">
                                      <p:cBhvr>
                                        <p:cTn id="121" dur="1000" fill="hold"/>
                                        <p:tgtEl>
                                          <p:spTgt spid="30"/>
                                        </p:tgtEl>
                                        <p:attrNameLst>
                                          <p:attrName>style.rotation</p:attrName>
                                        </p:attrNameLst>
                                      </p:cBhvr>
                                      <p:tavLst>
                                        <p:tav tm="0">
                                          <p:val>
                                            <p:fltVal val="90"/>
                                          </p:val>
                                        </p:tav>
                                        <p:tav tm="100000">
                                          <p:val>
                                            <p:fltVal val="0"/>
                                          </p:val>
                                        </p:tav>
                                      </p:tavLst>
                                    </p:anim>
                                    <p:animEffect transition="in" filter="fade">
                                      <p:cBhvr>
                                        <p:cTn id="122" dur="1000"/>
                                        <p:tgtEl>
                                          <p:spTgt spid="30"/>
                                        </p:tgtEl>
                                      </p:cBhvr>
                                    </p:animEffect>
                                  </p:childTnLst>
                                </p:cTn>
                              </p:par>
                            </p:childTnLst>
                          </p:cTn>
                        </p:par>
                      </p:childTnLst>
                    </p:cTn>
                  </p:par>
                  <p:par>
                    <p:cTn id="123" fill="hold">
                      <p:stCondLst>
                        <p:cond delay="indefinite"/>
                      </p:stCondLst>
                      <p:childTnLst>
                        <p:par>
                          <p:cTn id="124" fill="hold">
                            <p:stCondLst>
                              <p:cond delay="0"/>
                            </p:stCondLst>
                            <p:childTnLst>
                              <p:par>
                                <p:cTn id="125" presetID="31" presetClass="entr" presetSubtype="0" fill="hold" nodeType="clickEffect">
                                  <p:stCondLst>
                                    <p:cond delay="0"/>
                                  </p:stCondLst>
                                  <p:childTnLst>
                                    <p:set>
                                      <p:cBhvr>
                                        <p:cTn id="126" dur="1" fill="hold">
                                          <p:stCondLst>
                                            <p:cond delay="0"/>
                                          </p:stCondLst>
                                        </p:cTn>
                                        <p:tgtEl>
                                          <p:spTgt spid="33"/>
                                        </p:tgtEl>
                                        <p:attrNameLst>
                                          <p:attrName>style.visibility</p:attrName>
                                        </p:attrNameLst>
                                      </p:cBhvr>
                                      <p:to>
                                        <p:strVal val="visible"/>
                                      </p:to>
                                    </p:set>
                                    <p:anim calcmode="lin" valueType="num">
                                      <p:cBhvr>
                                        <p:cTn id="127" dur="1000" fill="hold"/>
                                        <p:tgtEl>
                                          <p:spTgt spid="33"/>
                                        </p:tgtEl>
                                        <p:attrNameLst>
                                          <p:attrName>ppt_w</p:attrName>
                                        </p:attrNameLst>
                                      </p:cBhvr>
                                      <p:tavLst>
                                        <p:tav tm="0">
                                          <p:val>
                                            <p:fltVal val="0"/>
                                          </p:val>
                                        </p:tav>
                                        <p:tav tm="100000">
                                          <p:val>
                                            <p:strVal val="#ppt_w"/>
                                          </p:val>
                                        </p:tav>
                                      </p:tavLst>
                                    </p:anim>
                                    <p:anim calcmode="lin" valueType="num">
                                      <p:cBhvr>
                                        <p:cTn id="128" dur="1000" fill="hold"/>
                                        <p:tgtEl>
                                          <p:spTgt spid="33"/>
                                        </p:tgtEl>
                                        <p:attrNameLst>
                                          <p:attrName>ppt_h</p:attrName>
                                        </p:attrNameLst>
                                      </p:cBhvr>
                                      <p:tavLst>
                                        <p:tav tm="0">
                                          <p:val>
                                            <p:fltVal val="0"/>
                                          </p:val>
                                        </p:tav>
                                        <p:tav tm="100000">
                                          <p:val>
                                            <p:strVal val="#ppt_h"/>
                                          </p:val>
                                        </p:tav>
                                      </p:tavLst>
                                    </p:anim>
                                    <p:anim calcmode="lin" valueType="num">
                                      <p:cBhvr>
                                        <p:cTn id="129" dur="1000" fill="hold"/>
                                        <p:tgtEl>
                                          <p:spTgt spid="33"/>
                                        </p:tgtEl>
                                        <p:attrNameLst>
                                          <p:attrName>style.rotation</p:attrName>
                                        </p:attrNameLst>
                                      </p:cBhvr>
                                      <p:tavLst>
                                        <p:tav tm="0">
                                          <p:val>
                                            <p:fltVal val="90"/>
                                          </p:val>
                                        </p:tav>
                                        <p:tav tm="100000">
                                          <p:val>
                                            <p:fltVal val="0"/>
                                          </p:val>
                                        </p:tav>
                                      </p:tavLst>
                                    </p:anim>
                                    <p:animEffect transition="in" filter="fade">
                                      <p:cBhvr>
                                        <p:cTn id="130" dur="1000"/>
                                        <p:tgtEl>
                                          <p:spTgt spid="33"/>
                                        </p:tgtEl>
                                      </p:cBhvr>
                                    </p:animEffect>
                                  </p:childTnLst>
                                </p:cTn>
                              </p:par>
                            </p:childTnLst>
                          </p:cTn>
                        </p:par>
                      </p:childTnLst>
                    </p:cTn>
                  </p:par>
                  <p:par>
                    <p:cTn id="131" fill="hold">
                      <p:stCondLst>
                        <p:cond delay="indefinite"/>
                      </p:stCondLst>
                      <p:childTnLst>
                        <p:par>
                          <p:cTn id="132" fill="hold">
                            <p:stCondLst>
                              <p:cond delay="0"/>
                            </p:stCondLst>
                            <p:childTnLst>
                              <p:par>
                                <p:cTn id="133" presetID="31" presetClass="entr" presetSubtype="0" fill="hold" nodeType="clickEffect">
                                  <p:stCondLst>
                                    <p:cond delay="0"/>
                                  </p:stCondLst>
                                  <p:childTnLst>
                                    <p:set>
                                      <p:cBhvr>
                                        <p:cTn id="134" dur="1" fill="hold">
                                          <p:stCondLst>
                                            <p:cond delay="0"/>
                                          </p:stCondLst>
                                        </p:cTn>
                                        <p:tgtEl>
                                          <p:spTgt spid="39"/>
                                        </p:tgtEl>
                                        <p:attrNameLst>
                                          <p:attrName>style.visibility</p:attrName>
                                        </p:attrNameLst>
                                      </p:cBhvr>
                                      <p:to>
                                        <p:strVal val="visible"/>
                                      </p:to>
                                    </p:set>
                                    <p:anim calcmode="lin" valueType="num">
                                      <p:cBhvr>
                                        <p:cTn id="135" dur="1000" fill="hold"/>
                                        <p:tgtEl>
                                          <p:spTgt spid="39"/>
                                        </p:tgtEl>
                                        <p:attrNameLst>
                                          <p:attrName>ppt_w</p:attrName>
                                        </p:attrNameLst>
                                      </p:cBhvr>
                                      <p:tavLst>
                                        <p:tav tm="0">
                                          <p:val>
                                            <p:fltVal val="0"/>
                                          </p:val>
                                        </p:tav>
                                        <p:tav tm="100000">
                                          <p:val>
                                            <p:strVal val="#ppt_w"/>
                                          </p:val>
                                        </p:tav>
                                      </p:tavLst>
                                    </p:anim>
                                    <p:anim calcmode="lin" valueType="num">
                                      <p:cBhvr>
                                        <p:cTn id="136" dur="1000" fill="hold"/>
                                        <p:tgtEl>
                                          <p:spTgt spid="39"/>
                                        </p:tgtEl>
                                        <p:attrNameLst>
                                          <p:attrName>ppt_h</p:attrName>
                                        </p:attrNameLst>
                                      </p:cBhvr>
                                      <p:tavLst>
                                        <p:tav tm="0">
                                          <p:val>
                                            <p:fltVal val="0"/>
                                          </p:val>
                                        </p:tav>
                                        <p:tav tm="100000">
                                          <p:val>
                                            <p:strVal val="#ppt_h"/>
                                          </p:val>
                                        </p:tav>
                                      </p:tavLst>
                                    </p:anim>
                                    <p:anim calcmode="lin" valueType="num">
                                      <p:cBhvr>
                                        <p:cTn id="137" dur="1000" fill="hold"/>
                                        <p:tgtEl>
                                          <p:spTgt spid="39"/>
                                        </p:tgtEl>
                                        <p:attrNameLst>
                                          <p:attrName>style.rotation</p:attrName>
                                        </p:attrNameLst>
                                      </p:cBhvr>
                                      <p:tavLst>
                                        <p:tav tm="0">
                                          <p:val>
                                            <p:fltVal val="90"/>
                                          </p:val>
                                        </p:tav>
                                        <p:tav tm="100000">
                                          <p:val>
                                            <p:fltVal val="0"/>
                                          </p:val>
                                        </p:tav>
                                      </p:tavLst>
                                    </p:anim>
                                    <p:animEffect transition="in" filter="fade">
                                      <p:cBhvr>
                                        <p:cTn id="138"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29" grpId="0" bldLvl="0" animBg="1"/>
      <p:bldP spid="29" grpId="1" animBg="1"/>
      <p:bldP spid="10" grpId="0" bldLvl="0" animBg="1"/>
      <p:bldP spid="10" grpId="1" animBg="1"/>
      <p:bldP spid="12" grpId="0" bldLvl="0" animBg="1"/>
      <p:bldP spid="12" grpId="1" animBg="1"/>
      <p:bldP spid="14" grpId="0" bldLvl="0" animBg="1"/>
      <p:bldP spid="14" grpId="1" animBg="1"/>
      <p:bldP spid="15" grpId="0" bldLvl="0" animBg="1"/>
      <p:bldP spid="15" grpId="1" animBg="1"/>
      <p:bldP spid="16" grpId="0"/>
      <p:bldP spid="16"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grpSp>
        <p:nvGrpSpPr>
          <p:cNvPr id="8" name="组合 7"/>
          <p:cNvGrpSpPr/>
          <p:nvPr/>
        </p:nvGrpSpPr>
        <p:grpSpPr>
          <a:xfrm>
            <a:off x="4377055" y="-83072"/>
            <a:ext cx="3792855" cy="998478"/>
            <a:chOff x="1414" y="-1"/>
            <a:chExt cx="5973" cy="1912"/>
          </a:xfrm>
        </p:grpSpPr>
        <p:pic>
          <p:nvPicPr>
            <p:cNvPr id="7" name="图片 6" descr="ims(2)"/>
            <p:cNvPicPr>
              <a:picLocks noChangeAspect="1"/>
            </p:cNvPicPr>
            <p:nvPr/>
          </p:nvPicPr>
          <p:blipFill>
            <a:blip r:embed="rId1"/>
            <a:stretch>
              <a:fillRect/>
            </a:stretch>
          </p:blipFill>
          <p:spPr>
            <a:xfrm rot="16200000">
              <a:off x="3444" y="-2031"/>
              <a:ext cx="1912" cy="5973"/>
            </a:xfrm>
            <a:prstGeom prst="rect">
              <a:avLst/>
            </a:prstGeom>
          </p:spPr>
        </p:pic>
        <p:sp>
          <p:nvSpPr>
            <p:cNvPr id="13" name="文本框 12"/>
            <p:cNvSpPr txBox="1"/>
            <p:nvPr/>
          </p:nvSpPr>
          <p:spPr>
            <a:xfrm>
              <a:off x="1885" y="419"/>
              <a:ext cx="4662" cy="1096"/>
            </a:xfrm>
            <a:prstGeom prst="rect">
              <a:avLst/>
            </a:prstGeom>
            <a:noFill/>
          </p:spPr>
          <p:txBody>
            <a:bodyPr wrap="square" rtlCol="0" anchor="t">
              <a:noAutofit/>
            </a:bodyPr>
            <a:p>
              <a:pPr algn="ctr"/>
              <a:r>
                <a:rPr lang="zh-CN" altLang="en-US" sz="3600" b="1">
                  <a:latin typeface="宋体" panose="02010600030101010101" pitchFamily="2" charset="-122"/>
                  <a:ea typeface="宋体" panose="02010600030101010101" pitchFamily="2" charset="-122"/>
                  <a:sym typeface="+mn-ea"/>
                </a:rPr>
                <a:t>原文矛盾发展</a:t>
              </a:r>
              <a:endParaRPr lang="zh-CN" altLang="en-US" sz="3600" b="1">
                <a:latin typeface="宋体" panose="02010600030101010101" pitchFamily="2" charset="-122"/>
                <a:ea typeface="宋体" panose="02010600030101010101" pitchFamily="2" charset="-122"/>
                <a:sym typeface="+mn-ea"/>
              </a:endParaRPr>
            </a:p>
          </p:txBody>
        </p:sp>
      </p:grpSp>
      <p:pic>
        <p:nvPicPr>
          <p:cNvPr id="18" name="图片 17" descr="精美星星霓虹灯边框"/>
          <p:cNvPicPr>
            <a:picLocks noChangeAspect="1"/>
          </p:cNvPicPr>
          <p:nvPr/>
        </p:nvPicPr>
        <p:blipFill>
          <a:blip r:embed="rId2"/>
          <a:stretch>
            <a:fillRect/>
          </a:stretch>
        </p:blipFill>
        <p:spPr>
          <a:xfrm>
            <a:off x="3344545" y="136525"/>
            <a:ext cx="716280" cy="716280"/>
          </a:xfrm>
          <a:prstGeom prst="rect">
            <a:avLst/>
          </a:prstGeom>
        </p:spPr>
      </p:pic>
      <p:pic>
        <p:nvPicPr>
          <p:cNvPr id="19" name="图片 18" descr="精美星星霓虹灯边框"/>
          <p:cNvPicPr>
            <a:picLocks noChangeAspect="1"/>
          </p:cNvPicPr>
          <p:nvPr/>
        </p:nvPicPr>
        <p:blipFill>
          <a:blip r:embed="rId2"/>
          <a:stretch>
            <a:fillRect/>
          </a:stretch>
        </p:blipFill>
        <p:spPr>
          <a:xfrm>
            <a:off x="2277110" y="136525"/>
            <a:ext cx="716280" cy="716280"/>
          </a:xfrm>
          <a:prstGeom prst="rect">
            <a:avLst/>
          </a:prstGeom>
        </p:spPr>
      </p:pic>
      <p:pic>
        <p:nvPicPr>
          <p:cNvPr id="21" name="图片 20" descr="精美星星霓虹灯边框"/>
          <p:cNvPicPr>
            <a:picLocks noChangeAspect="1"/>
          </p:cNvPicPr>
          <p:nvPr/>
        </p:nvPicPr>
        <p:blipFill>
          <a:blip r:embed="rId2"/>
          <a:stretch>
            <a:fillRect/>
          </a:stretch>
        </p:blipFill>
        <p:spPr>
          <a:xfrm>
            <a:off x="1209675" y="136525"/>
            <a:ext cx="716280" cy="716280"/>
          </a:xfrm>
          <a:prstGeom prst="rect">
            <a:avLst/>
          </a:prstGeom>
        </p:spPr>
      </p:pic>
      <p:pic>
        <p:nvPicPr>
          <p:cNvPr id="22" name="图片 21" descr="精美星星霓虹灯边框"/>
          <p:cNvPicPr>
            <a:picLocks noChangeAspect="1"/>
          </p:cNvPicPr>
          <p:nvPr/>
        </p:nvPicPr>
        <p:blipFill>
          <a:blip r:embed="rId2"/>
          <a:stretch>
            <a:fillRect/>
          </a:stretch>
        </p:blipFill>
        <p:spPr>
          <a:xfrm>
            <a:off x="8402320" y="136525"/>
            <a:ext cx="716280" cy="716280"/>
          </a:xfrm>
          <a:prstGeom prst="rect">
            <a:avLst/>
          </a:prstGeom>
        </p:spPr>
      </p:pic>
      <p:pic>
        <p:nvPicPr>
          <p:cNvPr id="23" name="图片 22" descr="精美星星霓虹灯边框"/>
          <p:cNvPicPr>
            <a:picLocks noChangeAspect="1"/>
          </p:cNvPicPr>
          <p:nvPr/>
        </p:nvPicPr>
        <p:blipFill>
          <a:blip r:embed="rId2"/>
          <a:stretch>
            <a:fillRect/>
          </a:stretch>
        </p:blipFill>
        <p:spPr>
          <a:xfrm>
            <a:off x="9495155" y="136525"/>
            <a:ext cx="716280" cy="716280"/>
          </a:xfrm>
          <a:prstGeom prst="rect">
            <a:avLst/>
          </a:prstGeom>
        </p:spPr>
      </p:pic>
      <p:pic>
        <p:nvPicPr>
          <p:cNvPr id="24" name="图片 23" descr="精美星星霓虹灯边框"/>
          <p:cNvPicPr>
            <a:picLocks noChangeAspect="1"/>
          </p:cNvPicPr>
          <p:nvPr/>
        </p:nvPicPr>
        <p:blipFill>
          <a:blip r:embed="rId2"/>
          <a:stretch>
            <a:fillRect/>
          </a:stretch>
        </p:blipFill>
        <p:spPr>
          <a:xfrm>
            <a:off x="10588625" y="136525"/>
            <a:ext cx="716280" cy="716280"/>
          </a:xfrm>
          <a:prstGeom prst="rect">
            <a:avLst/>
          </a:prstGeom>
        </p:spPr>
      </p:pic>
      <p:sp>
        <p:nvSpPr>
          <p:cNvPr id="9" name="圆角矩形 8"/>
          <p:cNvSpPr/>
          <p:nvPr/>
        </p:nvSpPr>
        <p:spPr>
          <a:xfrm>
            <a:off x="246380" y="915035"/>
            <a:ext cx="11713845" cy="948055"/>
          </a:xfrm>
          <a:prstGeom prst="roundRect">
            <a:avLst/>
          </a:prstGeom>
          <a:blipFill>
            <a:blip r:embed="rId3"/>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When Lily spotted a stand selling personalized bike license plates, the idea was irresistible. </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（第二段）</a:t>
            </a:r>
            <a:endPar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10" name="圆角矩形 9"/>
          <p:cNvSpPr/>
          <p:nvPr/>
        </p:nvSpPr>
        <p:spPr>
          <a:xfrm>
            <a:off x="223520" y="2069465"/>
            <a:ext cx="11713845" cy="840740"/>
          </a:xfrm>
          <a:prstGeom prst="roundRect">
            <a:avLst/>
          </a:prstGeom>
          <a:blipFill>
            <a:blip r:embed="rId3"/>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defTabSz="457200"/>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but her name was nowhere to be seen. A small knot of disappointment tightened in her stomach. </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（第三段）</a:t>
            </a:r>
            <a:endPar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30" name="圆角矩形 29"/>
          <p:cNvSpPr/>
          <p:nvPr/>
        </p:nvSpPr>
        <p:spPr>
          <a:xfrm>
            <a:off x="819150" y="1125855"/>
            <a:ext cx="10723880" cy="145415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lvl="0" algn="ctr">
              <a:buClrTx/>
              <a:buSzTx/>
              <a:buFontTx/>
            </a:pP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矛盾起因</a:t>
            </a:r>
            <a:r>
              <a:rPr lang="en-US" altLang="zh-CN"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cause)</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a:p>
            <a:pPr lvl="0" algn="l">
              <a:buClrTx/>
              <a:buSzTx/>
              <a:buFontTx/>
            </a:pPr>
            <a:r>
              <a:rPr lang="en-US" altLang="zh-CN"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Zahara</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想买印有自己名字的专属车牌，但摊位上没有</a:t>
            </a:r>
            <a:r>
              <a:rPr lang="en-US" altLang="zh-CN"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Zarara</a:t>
            </a:r>
            <a:r>
              <a:rPr lang="en-US" altLang="zh-CN"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这个名字。</a:t>
            </a:r>
            <a:endPar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1" name="圆角矩形 10"/>
          <p:cNvSpPr/>
          <p:nvPr/>
        </p:nvSpPr>
        <p:spPr>
          <a:xfrm>
            <a:off x="164465" y="3453765"/>
            <a:ext cx="11713845" cy="1017270"/>
          </a:xfrm>
          <a:prstGeom prst="roundRect">
            <a:avLst/>
          </a:prstGeom>
          <a:blipFill>
            <a:blip r:embed="rId3"/>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just" defTabSz="457200"/>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“Excuse me,” she asked the stand attendant, “are there any more plates in the back?” </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（第四段）</a:t>
            </a:r>
            <a:endPar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pic>
        <p:nvPicPr>
          <p:cNvPr id="14" name="图片 13" descr="t01cf601014ccb984ba"/>
          <p:cNvPicPr>
            <a:picLocks noChangeAspect="1"/>
          </p:cNvPicPr>
          <p:nvPr/>
        </p:nvPicPr>
        <p:blipFill>
          <a:blip r:embed="rId4"/>
          <a:stretch>
            <a:fillRect/>
          </a:stretch>
        </p:blipFill>
        <p:spPr>
          <a:xfrm>
            <a:off x="223520" y="2953385"/>
            <a:ext cx="500380" cy="500380"/>
          </a:xfrm>
          <a:prstGeom prst="rect">
            <a:avLst/>
          </a:prstGeom>
        </p:spPr>
      </p:pic>
      <p:pic>
        <p:nvPicPr>
          <p:cNvPr id="15" name="图片 14" descr="t01cf601014ccb984ba"/>
          <p:cNvPicPr>
            <a:picLocks noChangeAspect="1"/>
          </p:cNvPicPr>
          <p:nvPr/>
        </p:nvPicPr>
        <p:blipFill>
          <a:blip r:embed="rId4"/>
          <a:stretch>
            <a:fillRect/>
          </a:stretch>
        </p:blipFill>
        <p:spPr>
          <a:xfrm>
            <a:off x="2277110" y="2967355"/>
            <a:ext cx="500380" cy="500380"/>
          </a:xfrm>
          <a:prstGeom prst="rect">
            <a:avLst/>
          </a:prstGeom>
        </p:spPr>
      </p:pic>
      <p:pic>
        <p:nvPicPr>
          <p:cNvPr id="16" name="图片 15" descr="t01cf601014ccb984ba"/>
          <p:cNvPicPr>
            <a:picLocks noChangeAspect="1"/>
          </p:cNvPicPr>
          <p:nvPr/>
        </p:nvPicPr>
        <p:blipFill>
          <a:blip r:embed="rId4"/>
          <a:stretch>
            <a:fillRect/>
          </a:stretch>
        </p:blipFill>
        <p:spPr>
          <a:xfrm>
            <a:off x="4579620" y="2952750"/>
            <a:ext cx="500380" cy="500380"/>
          </a:xfrm>
          <a:prstGeom prst="rect">
            <a:avLst/>
          </a:prstGeom>
        </p:spPr>
      </p:pic>
      <p:pic>
        <p:nvPicPr>
          <p:cNvPr id="17" name="图片 16" descr="t01cf601014ccb984ba"/>
          <p:cNvPicPr>
            <a:picLocks noChangeAspect="1"/>
          </p:cNvPicPr>
          <p:nvPr/>
        </p:nvPicPr>
        <p:blipFill>
          <a:blip r:embed="rId4"/>
          <a:stretch>
            <a:fillRect/>
          </a:stretch>
        </p:blipFill>
        <p:spPr>
          <a:xfrm>
            <a:off x="6927215" y="2961640"/>
            <a:ext cx="500380" cy="500380"/>
          </a:xfrm>
          <a:prstGeom prst="rect">
            <a:avLst/>
          </a:prstGeom>
        </p:spPr>
      </p:pic>
      <p:pic>
        <p:nvPicPr>
          <p:cNvPr id="20" name="图片 19" descr="t01cf601014ccb984ba"/>
          <p:cNvPicPr>
            <a:picLocks noChangeAspect="1"/>
          </p:cNvPicPr>
          <p:nvPr/>
        </p:nvPicPr>
        <p:blipFill>
          <a:blip r:embed="rId4"/>
          <a:stretch>
            <a:fillRect/>
          </a:stretch>
        </p:blipFill>
        <p:spPr>
          <a:xfrm>
            <a:off x="9036050" y="2952750"/>
            <a:ext cx="500380" cy="500380"/>
          </a:xfrm>
          <a:prstGeom prst="rect">
            <a:avLst/>
          </a:prstGeom>
        </p:spPr>
      </p:pic>
      <p:pic>
        <p:nvPicPr>
          <p:cNvPr id="25" name="图片 24" descr="t01cf601014ccb984ba"/>
          <p:cNvPicPr>
            <a:picLocks noChangeAspect="1"/>
          </p:cNvPicPr>
          <p:nvPr/>
        </p:nvPicPr>
        <p:blipFill>
          <a:blip r:embed="rId4"/>
          <a:stretch>
            <a:fillRect/>
          </a:stretch>
        </p:blipFill>
        <p:spPr>
          <a:xfrm>
            <a:off x="11304905" y="2931795"/>
            <a:ext cx="500380" cy="500380"/>
          </a:xfrm>
          <a:prstGeom prst="rect">
            <a:avLst/>
          </a:prstGeom>
        </p:spPr>
      </p:pic>
      <p:sp>
        <p:nvSpPr>
          <p:cNvPr id="26" name="圆角矩形 25"/>
          <p:cNvSpPr/>
          <p:nvPr/>
        </p:nvSpPr>
        <p:spPr>
          <a:xfrm>
            <a:off x="164465" y="4643120"/>
            <a:ext cx="7924165" cy="2058670"/>
          </a:xfrm>
          <a:prstGeom prst="roundRect">
            <a:avLst/>
          </a:prstGeom>
          <a:blipFill>
            <a:blip r:embed="rId3"/>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just" defTabSz="457200"/>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The man shook his head, barely looking up from his newspaper. Zahara insisted, her voice </a:t>
            </a:r>
            <a:r>
              <a:rPr lang="en-US" altLang="zh-CN" sz="2800">
                <a:solidFill>
                  <a:srgbClr val="FF0000"/>
                </a:solidFill>
                <a:latin typeface="Times New Roman" panose="02020603050405020304" charset="0"/>
                <a:ea typeface="楷体" panose="02010609060101010101" charset="-122"/>
                <a:cs typeface="Times New Roman" panose="02020603050405020304" charset="0"/>
                <a:sym typeface="+mn-ea"/>
              </a:rPr>
              <a:t>hopeful</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He </a:t>
            </a:r>
            <a:r>
              <a:rPr lang="en-US" altLang="zh-CN" sz="2800">
                <a:gradFill>
                  <a:gsLst>
                    <a:gs pos="50000">
                      <a:schemeClr val="accent5"/>
                    </a:gs>
                    <a:gs pos="0">
                      <a:schemeClr val="accent5">
                        <a:lumMod val="25000"/>
                        <a:lumOff val="75000"/>
                      </a:schemeClr>
                    </a:gs>
                    <a:gs pos="100000">
                      <a:schemeClr val="accent5">
                        <a:lumMod val="85000"/>
                      </a:schemeClr>
                    </a:gs>
                  </a:gsLst>
                  <a:lin ang="5400000" scaled="1"/>
                </a:gradFill>
                <a:latin typeface="Times New Roman" panose="02020603050405020304" charset="0"/>
                <a:ea typeface="楷体" panose="02010609060101010101" charset="-122"/>
                <a:cs typeface="Times New Roman" panose="02020603050405020304" charset="0"/>
                <a:sym typeface="+mn-ea"/>
              </a:rPr>
              <a:t>sighed</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“What’s the name?” He </a:t>
            </a:r>
            <a:r>
              <a:rPr lang="en-US" altLang="zh-CN" sz="2800">
                <a:gradFill>
                  <a:gsLst>
                    <a:gs pos="50000">
                      <a:schemeClr val="accent5"/>
                    </a:gs>
                    <a:gs pos="0">
                      <a:schemeClr val="accent5">
                        <a:lumMod val="25000"/>
                        <a:lumOff val="75000"/>
                      </a:schemeClr>
                    </a:gs>
                    <a:gs pos="100000">
                      <a:schemeClr val="accent5">
                        <a:lumMod val="85000"/>
                      </a:schemeClr>
                    </a:gs>
                  </a:gsLst>
                  <a:lin ang="5400000" scaled="1"/>
                </a:gradFill>
                <a:latin typeface="Times New Roman" panose="02020603050405020304" charset="0"/>
                <a:ea typeface="楷体" panose="02010609060101010101" charset="-122"/>
                <a:cs typeface="Times New Roman" panose="02020603050405020304" charset="0"/>
                <a:sym typeface="+mn-ea"/>
              </a:rPr>
              <a:t>frowned</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“Come again? Spell it.”</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（第五段）</a:t>
            </a:r>
            <a:endPar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pic>
        <p:nvPicPr>
          <p:cNvPr id="27" name="图片 26" descr="t01c8171e94c462de7f"/>
          <p:cNvPicPr>
            <a:picLocks noChangeAspect="1"/>
          </p:cNvPicPr>
          <p:nvPr/>
        </p:nvPicPr>
        <p:blipFill>
          <a:blip r:embed="rId5"/>
          <a:stretch>
            <a:fillRect/>
          </a:stretch>
        </p:blipFill>
        <p:spPr>
          <a:xfrm>
            <a:off x="8506460" y="4401185"/>
            <a:ext cx="3810000" cy="2857500"/>
          </a:xfrm>
          <a:prstGeom prst="rect">
            <a:avLst/>
          </a:prstGeom>
        </p:spPr>
      </p:pic>
      <p:sp>
        <p:nvSpPr>
          <p:cNvPr id="28" name="圆角矩形 27"/>
          <p:cNvSpPr/>
          <p:nvPr/>
        </p:nvSpPr>
        <p:spPr>
          <a:xfrm>
            <a:off x="164465" y="4126865"/>
            <a:ext cx="7842250" cy="185293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lvl="0" algn="ctr">
              <a:buClrTx/>
              <a:buSzTx/>
              <a:buFontTx/>
            </a:pPr>
            <a:r>
              <a:rPr lang="zh-CN" altLang="en-US"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矛盾发展</a:t>
            </a:r>
            <a:r>
              <a:rPr lang="en-US" altLang="zh-CN"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(development)</a:t>
            </a:r>
            <a:r>
              <a:rPr lang="zh-CN" altLang="en-US"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a:t>
            </a:r>
            <a:endParaRPr lang="zh-CN" altLang="en-US"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r>
              <a:rPr lang="en-US" altLang="zh-CN"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Zahara</a:t>
            </a:r>
            <a:r>
              <a:rPr lang="zh-CN" altLang="en-US" sz="2800">
                <a:solidFill>
                  <a:srgbClr val="1F2329"/>
                </a:solidFill>
                <a:latin typeface="Times New Roman" panose="02020603050405020304" charset="0"/>
                <a:cs typeface="Times New Roman" panose="02020603050405020304" charset="0"/>
                <a:sym typeface="+mn-ea"/>
              </a:rPr>
              <a:t>恳求工作人员再找</a:t>
            </a:r>
            <a:r>
              <a:rPr lang="zh-CN" altLang="en-US"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名字专属车牌，但</a:t>
            </a:r>
            <a:r>
              <a:rPr lang="zh-CN" altLang="en-US" sz="2800">
                <a:solidFill>
                  <a:srgbClr val="1F2329"/>
                </a:solidFill>
                <a:latin typeface="Times New Roman" panose="02020603050405020304" charset="0"/>
                <a:cs typeface="Times New Roman" panose="02020603050405020304" charset="0"/>
                <a:sym typeface="+mn-ea"/>
              </a:rPr>
              <a:t>却被摊主冷漠对待。</a:t>
            </a:r>
            <a:endParaRPr lang="en-US" altLang="zh-CN"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endParaRPr>
          </a:p>
        </p:txBody>
      </p:sp>
      <p:pic>
        <p:nvPicPr>
          <p:cNvPr id="5124" name="图片 6" descr="logo横版 png"/>
          <p:cNvPicPr>
            <a:picLocks noChangeAspect="1"/>
          </p:cNvPicPr>
          <p:nvPr/>
        </p:nvPicPr>
        <p:blipFill>
          <a:blip r:embed="rId6"/>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1000" fill="hold"/>
                                        <p:tgtEl>
                                          <p:spTgt spid="30"/>
                                        </p:tgtEl>
                                        <p:attrNameLst>
                                          <p:attrName>ppt_w</p:attrName>
                                        </p:attrNameLst>
                                      </p:cBhvr>
                                      <p:tavLst>
                                        <p:tav tm="0">
                                          <p:val>
                                            <p:fltVal val="0"/>
                                          </p:val>
                                        </p:tav>
                                        <p:tav tm="100000">
                                          <p:val>
                                            <p:strVal val="#ppt_w"/>
                                          </p:val>
                                        </p:tav>
                                      </p:tavLst>
                                    </p:anim>
                                    <p:anim calcmode="lin" valueType="num">
                                      <p:cBhvr>
                                        <p:cTn id="22" dur="1000" fill="hold"/>
                                        <p:tgtEl>
                                          <p:spTgt spid="30"/>
                                        </p:tgtEl>
                                        <p:attrNameLst>
                                          <p:attrName>ppt_h</p:attrName>
                                        </p:attrNameLst>
                                      </p:cBhvr>
                                      <p:tavLst>
                                        <p:tav tm="0">
                                          <p:val>
                                            <p:fltVal val="0"/>
                                          </p:val>
                                        </p:tav>
                                        <p:tav tm="100000">
                                          <p:val>
                                            <p:strVal val="#ppt_h"/>
                                          </p:val>
                                        </p:tav>
                                      </p:tavLst>
                                    </p:anim>
                                    <p:anim calcmode="lin" valueType="num">
                                      <p:cBhvr>
                                        <p:cTn id="23" dur="1000" fill="hold"/>
                                        <p:tgtEl>
                                          <p:spTgt spid="30"/>
                                        </p:tgtEl>
                                        <p:attrNameLst>
                                          <p:attrName>style.rotation</p:attrName>
                                        </p:attrNameLst>
                                      </p:cBhvr>
                                      <p:tavLst>
                                        <p:tav tm="0">
                                          <p:val>
                                            <p:fltVal val="90"/>
                                          </p:val>
                                        </p:tav>
                                        <p:tav tm="100000">
                                          <p:val>
                                            <p:fltVal val="0"/>
                                          </p:val>
                                        </p:tav>
                                      </p:tavLst>
                                    </p:anim>
                                    <p:animEffect transition="in" filter="fade">
                                      <p:cBhvr>
                                        <p:cTn id="24" dur="10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ppt_w</p:attrName>
                                        </p:attrNameLst>
                                      </p:cBhvr>
                                      <p:tavLst>
                                        <p:tav tm="0">
                                          <p:val>
                                            <p:fltVal val="0"/>
                                          </p:val>
                                        </p:tav>
                                        <p:tav tm="100000">
                                          <p:val>
                                            <p:strVal val="#ppt_w"/>
                                          </p:val>
                                        </p:tav>
                                      </p:tavLst>
                                    </p:anim>
                                    <p:anim calcmode="lin" valueType="num">
                                      <p:cBhvr>
                                        <p:cTn id="30" dur="1000" fill="hold"/>
                                        <p:tgtEl>
                                          <p:spTgt spid="14"/>
                                        </p:tgtEl>
                                        <p:attrNameLst>
                                          <p:attrName>ppt_h</p:attrName>
                                        </p:attrNameLst>
                                      </p:cBhvr>
                                      <p:tavLst>
                                        <p:tav tm="0">
                                          <p:val>
                                            <p:fltVal val="0"/>
                                          </p:val>
                                        </p:tav>
                                        <p:tav tm="100000">
                                          <p:val>
                                            <p:strVal val="#ppt_h"/>
                                          </p:val>
                                        </p:tav>
                                      </p:tavLst>
                                    </p:anim>
                                    <p:anim calcmode="lin" valueType="num">
                                      <p:cBhvr>
                                        <p:cTn id="31" dur="1000" fill="hold"/>
                                        <p:tgtEl>
                                          <p:spTgt spid="14"/>
                                        </p:tgtEl>
                                        <p:attrNameLst>
                                          <p:attrName>style.rotation</p:attrName>
                                        </p:attrNameLst>
                                      </p:cBhvr>
                                      <p:tavLst>
                                        <p:tav tm="0">
                                          <p:val>
                                            <p:fltVal val="90"/>
                                          </p:val>
                                        </p:tav>
                                        <p:tav tm="100000">
                                          <p:val>
                                            <p:fltVal val="0"/>
                                          </p:val>
                                        </p:tav>
                                      </p:tavLst>
                                    </p:anim>
                                    <p:animEffect transition="in" filter="fade">
                                      <p:cBhvr>
                                        <p:cTn id="32" dur="1000"/>
                                        <p:tgtEl>
                                          <p:spTgt spid="14"/>
                                        </p:tgtEl>
                                      </p:cBhvr>
                                    </p:animEffect>
                                  </p:childTnLst>
                                </p:cTn>
                              </p:par>
                              <p:par>
                                <p:cTn id="33" presetID="31" presetClass="entr" presetSubtype="0"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1000" fill="hold"/>
                                        <p:tgtEl>
                                          <p:spTgt spid="15"/>
                                        </p:tgtEl>
                                        <p:attrNameLst>
                                          <p:attrName>ppt_w</p:attrName>
                                        </p:attrNameLst>
                                      </p:cBhvr>
                                      <p:tavLst>
                                        <p:tav tm="0">
                                          <p:val>
                                            <p:fltVal val="0"/>
                                          </p:val>
                                        </p:tav>
                                        <p:tav tm="100000">
                                          <p:val>
                                            <p:strVal val="#ppt_w"/>
                                          </p:val>
                                        </p:tav>
                                      </p:tavLst>
                                    </p:anim>
                                    <p:anim calcmode="lin" valueType="num">
                                      <p:cBhvr>
                                        <p:cTn id="36" dur="1000" fill="hold"/>
                                        <p:tgtEl>
                                          <p:spTgt spid="15"/>
                                        </p:tgtEl>
                                        <p:attrNameLst>
                                          <p:attrName>ppt_h</p:attrName>
                                        </p:attrNameLst>
                                      </p:cBhvr>
                                      <p:tavLst>
                                        <p:tav tm="0">
                                          <p:val>
                                            <p:fltVal val="0"/>
                                          </p:val>
                                        </p:tav>
                                        <p:tav tm="100000">
                                          <p:val>
                                            <p:strVal val="#ppt_h"/>
                                          </p:val>
                                        </p:tav>
                                      </p:tavLst>
                                    </p:anim>
                                    <p:anim calcmode="lin" valueType="num">
                                      <p:cBhvr>
                                        <p:cTn id="37" dur="1000" fill="hold"/>
                                        <p:tgtEl>
                                          <p:spTgt spid="15"/>
                                        </p:tgtEl>
                                        <p:attrNameLst>
                                          <p:attrName>style.rotation</p:attrName>
                                        </p:attrNameLst>
                                      </p:cBhvr>
                                      <p:tavLst>
                                        <p:tav tm="0">
                                          <p:val>
                                            <p:fltVal val="90"/>
                                          </p:val>
                                        </p:tav>
                                        <p:tav tm="100000">
                                          <p:val>
                                            <p:fltVal val="0"/>
                                          </p:val>
                                        </p:tav>
                                      </p:tavLst>
                                    </p:anim>
                                    <p:animEffect transition="in" filter="fade">
                                      <p:cBhvr>
                                        <p:cTn id="38" dur="1000"/>
                                        <p:tgtEl>
                                          <p:spTgt spid="15"/>
                                        </p:tgtEl>
                                      </p:cBhvr>
                                    </p:animEffect>
                                  </p:childTnLst>
                                </p:cTn>
                              </p:par>
                              <p:par>
                                <p:cTn id="39" presetID="31"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1000" fill="hold"/>
                                        <p:tgtEl>
                                          <p:spTgt spid="16"/>
                                        </p:tgtEl>
                                        <p:attrNameLst>
                                          <p:attrName>ppt_w</p:attrName>
                                        </p:attrNameLst>
                                      </p:cBhvr>
                                      <p:tavLst>
                                        <p:tav tm="0">
                                          <p:val>
                                            <p:fltVal val="0"/>
                                          </p:val>
                                        </p:tav>
                                        <p:tav tm="100000">
                                          <p:val>
                                            <p:strVal val="#ppt_w"/>
                                          </p:val>
                                        </p:tav>
                                      </p:tavLst>
                                    </p:anim>
                                    <p:anim calcmode="lin" valueType="num">
                                      <p:cBhvr>
                                        <p:cTn id="42" dur="1000" fill="hold"/>
                                        <p:tgtEl>
                                          <p:spTgt spid="16"/>
                                        </p:tgtEl>
                                        <p:attrNameLst>
                                          <p:attrName>ppt_h</p:attrName>
                                        </p:attrNameLst>
                                      </p:cBhvr>
                                      <p:tavLst>
                                        <p:tav tm="0">
                                          <p:val>
                                            <p:fltVal val="0"/>
                                          </p:val>
                                        </p:tav>
                                        <p:tav tm="100000">
                                          <p:val>
                                            <p:strVal val="#ppt_h"/>
                                          </p:val>
                                        </p:tav>
                                      </p:tavLst>
                                    </p:anim>
                                    <p:anim calcmode="lin" valueType="num">
                                      <p:cBhvr>
                                        <p:cTn id="43" dur="1000" fill="hold"/>
                                        <p:tgtEl>
                                          <p:spTgt spid="16"/>
                                        </p:tgtEl>
                                        <p:attrNameLst>
                                          <p:attrName>style.rotation</p:attrName>
                                        </p:attrNameLst>
                                      </p:cBhvr>
                                      <p:tavLst>
                                        <p:tav tm="0">
                                          <p:val>
                                            <p:fltVal val="90"/>
                                          </p:val>
                                        </p:tav>
                                        <p:tav tm="100000">
                                          <p:val>
                                            <p:fltVal val="0"/>
                                          </p:val>
                                        </p:tav>
                                      </p:tavLst>
                                    </p:anim>
                                    <p:animEffect transition="in" filter="fade">
                                      <p:cBhvr>
                                        <p:cTn id="44" dur="1000"/>
                                        <p:tgtEl>
                                          <p:spTgt spid="16"/>
                                        </p:tgtEl>
                                      </p:cBhvr>
                                    </p:animEffect>
                                  </p:childTnLst>
                                </p:cTn>
                              </p:par>
                              <p:par>
                                <p:cTn id="45" presetID="31" presetClass="entr" presetSubtype="0" fill="hold"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1000" fill="hold"/>
                                        <p:tgtEl>
                                          <p:spTgt spid="17"/>
                                        </p:tgtEl>
                                        <p:attrNameLst>
                                          <p:attrName>ppt_w</p:attrName>
                                        </p:attrNameLst>
                                      </p:cBhvr>
                                      <p:tavLst>
                                        <p:tav tm="0">
                                          <p:val>
                                            <p:fltVal val="0"/>
                                          </p:val>
                                        </p:tav>
                                        <p:tav tm="100000">
                                          <p:val>
                                            <p:strVal val="#ppt_w"/>
                                          </p:val>
                                        </p:tav>
                                      </p:tavLst>
                                    </p:anim>
                                    <p:anim calcmode="lin" valueType="num">
                                      <p:cBhvr>
                                        <p:cTn id="48" dur="1000" fill="hold"/>
                                        <p:tgtEl>
                                          <p:spTgt spid="17"/>
                                        </p:tgtEl>
                                        <p:attrNameLst>
                                          <p:attrName>ppt_h</p:attrName>
                                        </p:attrNameLst>
                                      </p:cBhvr>
                                      <p:tavLst>
                                        <p:tav tm="0">
                                          <p:val>
                                            <p:fltVal val="0"/>
                                          </p:val>
                                        </p:tav>
                                        <p:tav tm="100000">
                                          <p:val>
                                            <p:strVal val="#ppt_h"/>
                                          </p:val>
                                        </p:tav>
                                      </p:tavLst>
                                    </p:anim>
                                    <p:anim calcmode="lin" valueType="num">
                                      <p:cBhvr>
                                        <p:cTn id="49" dur="1000" fill="hold"/>
                                        <p:tgtEl>
                                          <p:spTgt spid="17"/>
                                        </p:tgtEl>
                                        <p:attrNameLst>
                                          <p:attrName>style.rotation</p:attrName>
                                        </p:attrNameLst>
                                      </p:cBhvr>
                                      <p:tavLst>
                                        <p:tav tm="0">
                                          <p:val>
                                            <p:fltVal val="90"/>
                                          </p:val>
                                        </p:tav>
                                        <p:tav tm="100000">
                                          <p:val>
                                            <p:fltVal val="0"/>
                                          </p:val>
                                        </p:tav>
                                      </p:tavLst>
                                    </p:anim>
                                    <p:animEffect transition="in" filter="fade">
                                      <p:cBhvr>
                                        <p:cTn id="50" dur="1000"/>
                                        <p:tgtEl>
                                          <p:spTgt spid="17"/>
                                        </p:tgtEl>
                                      </p:cBhvr>
                                    </p:animEffect>
                                  </p:childTnLst>
                                </p:cTn>
                              </p:par>
                              <p:par>
                                <p:cTn id="51" presetID="31" presetClass="entr" presetSubtype="0"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p:cTn id="53" dur="1000" fill="hold"/>
                                        <p:tgtEl>
                                          <p:spTgt spid="20"/>
                                        </p:tgtEl>
                                        <p:attrNameLst>
                                          <p:attrName>ppt_w</p:attrName>
                                        </p:attrNameLst>
                                      </p:cBhvr>
                                      <p:tavLst>
                                        <p:tav tm="0">
                                          <p:val>
                                            <p:fltVal val="0"/>
                                          </p:val>
                                        </p:tav>
                                        <p:tav tm="100000">
                                          <p:val>
                                            <p:strVal val="#ppt_w"/>
                                          </p:val>
                                        </p:tav>
                                      </p:tavLst>
                                    </p:anim>
                                    <p:anim calcmode="lin" valueType="num">
                                      <p:cBhvr>
                                        <p:cTn id="54" dur="1000" fill="hold"/>
                                        <p:tgtEl>
                                          <p:spTgt spid="20"/>
                                        </p:tgtEl>
                                        <p:attrNameLst>
                                          <p:attrName>ppt_h</p:attrName>
                                        </p:attrNameLst>
                                      </p:cBhvr>
                                      <p:tavLst>
                                        <p:tav tm="0">
                                          <p:val>
                                            <p:fltVal val="0"/>
                                          </p:val>
                                        </p:tav>
                                        <p:tav tm="100000">
                                          <p:val>
                                            <p:strVal val="#ppt_h"/>
                                          </p:val>
                                        </p:tav>
                                      </p:tavLst>
                                    </p:anim>
                                    <p:anim calcmode="lin" valueType="num">
                                      <p:cBhvr>
                                        <p:cTn id="55" dur="1000" fill="hold"/>
                                        <p:tgtEl>
                                          <p:spTgt spid="20"/>
                                        </p:tgtEl>
                                        <p:attrNameLst>
                                          <p:attrName>style.rotation</p:attrName>
                                        </p:attrNameLst>
                                      </p:cBhvr>
                                      <p:tavLst>
                                        <p:tav tm="0">
                                          <p:val>
                                            <p:fltVal val="90"/>
                                          </p:val>
                                        </p:tav>
                                        <p:tav tm="100000">
                                          <p:val>
                                            <p:fltVal val="0"/>
                                          </p:val>
                                        </p:tav>
                                      </p:tavLst>
                                    </p:anim>
                                    <p:animEffect transition="in" filter="fade">
                                      <p:cBhvr>
                                        <p:cTn id="56" dur="1000"/>
                                        <p:tgtEl>
                                          <p:spTgt spid="20"/>
                                        </p:tgtEl>
                                      </p:cBhvr>
                                    </p:animEffect>
                                  </p:childTnLst>
                                </p:cTn>
                              </p:par>
                              <p:par>
                                <p:cTn id="57" presetID="31" presetClass="entr" presetSubtype="0" fill="hold" nodeType="with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p:cTn id="59" dur="1000" fill="hold"/>
                                        <p:tgtEl>
                                          <p:spTgt spid="25"/>
                                        </p:tgtEl>
                                        <p:attrNameLst>
                                          <p:attrName>ppt_w</p:attrName>
                                        </p:attrNameLst>
                                      </p:cBhvr>
                                      <p:tavLst>
                                        <p:tav tm="0">
                                          <p:val>
                                            <p:fltVal val="0"/>
                                          </p:val>
                                        </p:tav>
                                        <p:tav tm="100000">
                                          <p:val>
                                            <p:strVal val="#ppt_w"/>
                                          </p:val>
                                        </p:tav>
                                      </p:tavLst>
                                    </p:anim>
                                    <p:anim calcmode="lin" valueType="num">
                                      <p:cBhvr>
                                        <p:cTn id="60" dur="1000" fill="hold"/>
                                        <p:tgtEl>
                                          <p:spTgt spid="25"/>
                                        </p:tgtEl>
                                        <p:attrNameLst>
                                          <p:attrName>ppt_h</p:attrName>
                                        </p:attrNameLst>
                                      </p:cBhvr>
                                      <p:tavLst>
                                        <p:tav tm="0">
                                          <p:val>
                                            <p:fltVal val="0"/>
                                          </p:val>
                                        </p:tav>
                                        <p:tav tm="100000">
                                          <p:val>
                                            <p:strVal val="#ppt_h"/>
                                          </p:val>
                                        </p:tav>
                                      </p:tavLst>
                                    </p:anim>
                                    <p:anim calcmode="lin" valueType="num">
                                      <p:cBhvr>
                                        <p:cTn id="61" dur="1000" fill="hold"/>
                                        <p:tgtEl>
                                          <p:spTgt spid="25"/>
                                        </p:tgtEl>
                                        <p:attrNameLst>
                                          <p:attrName>style.rotation</p:attrName>
                                        </p:attrNameLst>
                                      </p:cBhvr>
                                      <p:tavLst>
                                        <p:tav tm="0">
                                          <p:val>
                                            <p:fltVal val="90"/>
                                          </p:val>
                                        </p:tav>
                                        <p:tav tm="100000">
                                          <p:val>
                                            <p:fltVal val="0"/>
                                          </p:val>
                                        </p:tav>
                                      </p:tavLst>
                                    </p:anim>
                                    <p:animEffect transition="in" filter="fade">
                                      <p:cBhvr>
                                        <p:cTn id="62" dur="1000"/>
                                        <p:tgtEl>
                                          <p:spTgt spid="25"/>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1000" fill="hold"/>
                                        <p:tgtEl>
                                          <p:spTgt spid="11"/>
                                        </p:tgtEl>
                                        <p:attrNameLst>
                                          <p:attrName>ppt_w</p:attrName>
                                        </p:attrNameLst>
                                      </p:cBhvr>
                                      <p:tavLst>
                                        <p:tav tm="0">
                                          <p:val>
                                            <p:fltVal val="0"/>
                                          </p:val>
                                        </p:tav>
                                        <p:tav tm="100000">
                                          <p:val>
                                            <p:strVal val="#ppt_w"/>
                                          </p:val>
                                        </p:tav>
                                      </p:tavLst>
                                    </p:anim>
                                    <p:anim calcmode="lin" valueType="num">
                                      <p:cBhvr>
                                        <p:cTn id="66" dur="1000" fill="hold"/>
                                        <p:tgtEl>
                                          <p:spTgt spid="11"/>
                                        </p:tgtEl>
                                        <p:attrNameLst>
                                          <p:attrName>ppt_h</p:attrName>
                                        </p:attrNameLst>
                                      </p:cBhvr>
                                      <p:tavLst>
                                        <p:tav tm="0">
                                          <p:val>
                                            <p:fltVal val="0"/>
                                          </p:val>
                                        </p:tav>
                                        <p:tav tm="100000">
                                          <p:val>
                                            <p:strVal val="#ppt_h"/>
                                          </p:val>
                                        </p:tav>
                                      </p:tavLst>
                                    </p:anim>
                                    <p:anim calcmode="lin" valueType="num">
                                      <p:cBhvr>
                                        <p:cTn id="67" dur="1000" fill="hold"/>
                                        <p:tgtEl>
                                          <p:spTgt spid="11"/>
                                        </p:tgtEl>
                                        <p:attrNameLst>
                                          <p:attrName>style.rotation</p:attrName>
                                        </p:attrNameLst>
                                      </p:cBhvr>
                                      <p:tavLst>
                                        <p:tav tm="0">
                                          <p:val>
                                            <p:fltVal val="90"/>
                                          </p:val>
                                        </p:tav>
                                        <p:tav tm="100000">
                                          <p:val>
                                            <p:fltVal val="0"/>
                                          </p:val>
                                        </p:tav>
                                      </p:tavLst>
                                    </p:anim>
                                    <p:animEffect transition="in" filter="fade">
                                      <p:cBhvr>
                                        <p:cTn id="68" dur="1000"/>
                                        <p:tgtEl>
                                          <p:spTgt spid="11"/>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 calcmode="lin" valueType="num">
                                      <p:cBhvr>
                                        <p:cTn id="71" dur="1000" fill="hold"/>
                                        <p:tgtEl>
                                          <p:spTgt spid="26"/>
                                        </p:tgtEl>
                                        <p:attrNameLst>
                                          <p:attrName>ppt_w</p:attrName>
                                        </p:attrNameLst>
                                      </p:cBhvr>
                                      <p:tavLst>
                                        <p:tav tm="0">
                                          <p:val>
                                            <p:fltVal val="0"/>
                                          </p:val>
                                        </p:tav>
                                        <p:tav tm="100000">
                                          <p:val>
                                            <p:strVal val="#ppt_w"/>
                                          </p:val>
                                        </p:tav>
                                      </p:tavLst>
                                    </p:anim>
                                    <p:anim calcmode="lin" valueType="num">
                                      <p:cBhvr>
                                        <p:cTn id="72" dur="1000" fill="hold"/>
                                        <p:tgtEl>
                                          <p:spTgt spid="26"/>
                                        </p:tgtEl>
                                        <p:attrNameLst>
                                          <p:attrName>ppt_h</p:attrName>
                                        </p:attrNameLst>
                                      </p:cBhvr>
                                      <p:tavLst>
                                        <p:tav tm="0">
                                          <p:val>
                                            <p:fltVal val="0"/>
                                          </p:val>
                                        </p:tav>
                                        <p:tav tm="100000">
                                          <p:val>
                                            <p:strVal val="#ppt_h"/>
                                          </p:val>
                                        </p:tav>
                                      </p:tavLst>
                                    </p:anim>
                                    <p:anim calcmode="lin" valueType="num">
                                      <p:cBhvr>
                                        <p:cTn id="73" dur="1000" fill="hold"/>
                                        <p:tgtEl>
                                          <p:spTgt spid="26"/>
                                        </p:tgtEl>
                                        <p:attrNameLst>
                                          <p:attrName>style.rotation</p:attrName>
                                        </p:attrNameLst>
                                      </p:cBhvr>
                                      <p:tavLst>
                                        <p:tav tm="0">
                                          <p:val>
                                            <p:fltVal val="90"/>
                                          </p:val>
                                        </p:tav>
                                        <p:tav tm="100000">
                                          <p:val>
                                            <p:fltVal val="0"/>
                                          </p:val>
                                        </p:tav>
                                      </p:tavLst>
                                    </p:anim>
                                    <p:animEffect transition="in" filter="fade">
                                      <p:cBhvr>
                                        <p:cTn id="74" dur="1000"/>
                                        <p:tgtEl>
                                          <p:spTgt spid="26"/>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grpId="0" nodeType="click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p:cTn id="79" dur="1000" fill="hold"/>
                                        <p:tgtEl>
                                          <p:spTgt spid="28"/>
                                        </p:tgtEl>
                                        <p:attrNameLst>
                                          <p:attrName>ppt_w</p:attrName>
                                        </p:attrNameLst>
                                      </p:cBhvr>
                                      <p:tavLst>
                                        <p:tav tm="0">
                                          <p:val>
                                            <p:fltVal val="0"/>
                                          </p:val>
                                        </p:tav>
                                        <p:tav tm="100000">
                                          <p:val>
                                            <p:strVal val="#ppt_w"/>
                                          </p:val>
                                        </p:tav>
                                      </p:tavLst>
                                    </p:anim>
                                    <p:anim calcmode="lin" valueType="num">
                                      <p:cBhvr>
                                        <p:cTn id="80" dur="1000" fill="hold"/>
                                        <p:tgtEl>
                                          <p:spTgt spid="28"/>
                                        </p:tgtEl>
                                        <p:attrNameLst>
                                          <p:attrName>ppt_h</p:attrName>
                                        </p:attrNameLst>
                                      </p:cBhvr>
                                      <p:tavLst>
                                        <p:tav tm="0">
                                          <p:val>
                                            <p:fltVal val="0"/>
                                          </p:val>
                                        </p:tav>
                                        <p:tav tm="100000">
                                          <p:val>
                                            <p:strVal val="#ppt_h"/>
                                          </p:val>
                                        </p:tav>
                                      </p:tavLst>
                                    </p:anim>
                                    <p:anim calcmode="lin" valueType="num">
                                      <p:cBhvr>
                                        <p:cTn id="81" dur="1000" fill="hold"/>
                                        <p:tgtEl>
                                          <p:spTgt spid="28"/>
                                        </p:tgtEl>
                                        <p:attrNameLst>
                                          <p:attrName>style.rotation</p:attrName>
                                        </p:attrNameLst>
                                      </p:cBhvr>
                                      <p:tavLst>
                                        <p:tav tm="0">
                                          <p:val>
                                            <p:fltVal val="90"/>
                                          </p:val>
                                        </p:tav>
                                        <p:tav tm="100000">
                                          <p:val>
                                            <p:fltVal val="0"/>
                                          </p:val>
                                        </p:tav>
                                      </p:tavLst>
                                    </p:anim>
                                    <p:animEffect transition="in" filter="fade">
                                      <p:cBhvr>
                                        <p:cTn id="82"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10" grpId="1" animBg="1"/>
      <p:bldP spid="9" grpId="1" animBg="1"/>
      <p:bldP spid="30" grpId="0" animBg="1"/>
      <p:bldP spid="30" grpId="1" animBg="1"/>
      <p:bldP spid="11" grpId="0" animBg="1"/>
      <p:bldP spid="26" grpId="0" animBg="1"/>
      <p:bldP spid="11" grpId="1" animBg="1"/>
      <p:bldP spid="26" grpId="1" animBg="1"/>
      <p:bldP spid="28" grpId="0" bldLvl="0" animBg="1"/>
      <p:bldP spid="28"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grpSp>
        <p:nvGrpSpPr>
          <p:cNvPr id="8" name="组合 7"/>
          <p:cNvGrpSpPr/>
          <p:nvPr/>
        </p:nvGrpSpPr>
        <p:grpSpPr>
          <a:xfrm>
            <a:off x="4376420" y="-82550"/>
            <a:ext cx="3792855" cy="1050177"/>
            <a:chOff x="1413" y="0"/>
            <a:chExt cx="5973" cy="2011"/>
          </a:xfrm>
        </p:grpSpPr>
        <p:pic>
          <p:nvPicPr>
            <p:cNvPr id="7" name="图片 6" descr="ims(2)"/>
            <p:cNvPicPr>
              <a:picLocks noChangeAspect="1"/>
            </p:cNvPicPr>
            <p:nvPr/>
          </p:nvPicPr>
          <p:blipFill>
            <a:blip r:embed="rId1"/>
            <a:stretch>
              <a:fillRect/>
            </a:stretch>
          </p:blipFill>
          <p:spPr>
            <a:xfrm rot="16200000">
              <a:off x="3394" y="-1981"/>
              <a:ext cx="2011" cy="5973"/>
            </a:xfrm>
            <a:prstGeom prst="rect">
              <a:avLst/>
            </a:prstGeom>
          </p:spPr>
        </p:pic>
        <p:sp>
          <p:nvSpPr>
            <p:cNvPr id="13" name="文本框 12"/>
            <p:cNvSpPr txBox="1"/>
            <p:nvPr/>
          </p:nvSpPr>
          <p:spPr>
            <a:xfrm>
              <a:off x="1885" y="420"/>
              <a:ext cx="4662" cy="1096"/>
            </a:xfrm>
            <a:prstGeom prst="rect">
              <a:avLst/>
            </a:prstGeom>
            <a:noFill/>
          </p:spPr>
          <p:txBody>
            <a:bodyPr wrap="square" rtlCol="0" anchor="t">
              <a:noAutofit/>
            </a:bodyPr>
            <a:p>
              <a:pPr algn="ctr"/>
              <a:r>
                <a:rPr lang="zh-CN" altLang="en-US" sz="3600" b="1">
                  <a:latin typeface="宋体" panose="02010600030101010101" pitchFamily="2" charset="-122"/>
                  <a:ea typeface="宋体" panose="02010600030101010101" pitchFamily="2" charset="-122"/>
                  <a:sym typeface="+mn-ea"/>
                </a:rPr>
                <a:t>原文矛盾发展</a:t>
              </a:r>
              <a:endParaRPr lang="zh-CN" altLang="en-US" sz="3600" b="1">
                <a:latin typeface="宋体" panose="02010600030101010101" pitchFamily="2" charset="-122"/>
                <a:ea typeface="宋体" panose="02010600030101010101" pitchFamily="2" charset="-122"/>
                <a:sym typeface="+mn-ea"/>
              </a:endParaRPr>
            </a:p>
          </p:txBody>
        </p:sp>
      </p:grpSp>
      <p:pic>
        <p:nvPicPr>
          <p:cNvPr id="18" name="图片 17" descr="精美星星霓虹灯边框"/>
          <p:cNvPicPr>
            <a:picLocks noChangeAspect="1"/>
          </p:cNvPicPr>
          <p:nvPr/>
        </p:nvPicPr>
        <p:blipFill>
          <a:blip r:embed="rId2"/>
          <a:stretch>
            <a:fillRect/>
          </a:stretch>
        </p:blipFill>
        <p:spPr>
          <a:xfrm>
            <a:off x="3344545" y="136525"/>
            <a:ext cx="716280" cy="716280"/>
          </a:xfrm>
          <a:prstGeom prst="rect">
            <a:avLst/>
          </a:prstGeom>
        </p:spPr>
      </p:pic>
      <p:pic>
        <p:nvPicPr>
          <p:cNvPr id="19" name="图片 18" descr="精美星星霓虹灯边框"/>
          <p:cNvPicPr>
            <a:picLocks noChangeAspect="1"/>
          </p:cNvPicPr>
          <p:nvPr/>
        </p:nvPicPr>
        <p:blipFill>
          <a:blip r:embed="rId2"/>
          <a:stretch>
            <a:fillRect/>
          </a:stretch>
        </p:blipFill>
        <p:spPr>
          <a:xfrm>
            <a:off x="2277110" y="136525"/>
            <a:ext cx="716280" cy="716280"/>
          </a:xfrm>
          <a:prstGeom prst="rect">
            <a:avLst/>
          </a:prstGeom>
        </p:spPr>
      </p:pic>
      <p:pic>
        <p:nvPicPr>
          <p:cNvPr id="21" name="图片 20" descr="精美星星霓虹灯边框"/>
          <p:cNvPicPr>
            <a:picLocks noChangeAspect="1"/>
          </p:cNvPicPr>
          <p:nvPr/>
        </p:nvPicPr>
        <p:blipFill>
          <a:blip r:embed="rId2"/>
          <a:stretch>
            <a:fillRect/>
          </a:stretch>
        </p:blipFill>
        <p:spPr>
          <a:xfrm>
            <a:off x="1209675" y="136525"/>
            <a:ext cx="716280" cy="716280"/>
          </a:xfrm>
          <a:prstGeom prst="rect">
            <a:avLst/>
          </a:prstGeom>
        </p:spPr>
      </p:pic>
      <p:pic>
        <p:nvPicPr>
          <p:cNvPr id="22" name="图片 21" descr="精美星星霓虹灯边框"/>
          <p:cNvPicPr>
            <a:picLocks noChangeAspect="1"/>
          </p:cNvPicPr>
          <p:nvPr/>
        </p:nvPicPr>
        <p:blipFill>
          <a:blip r:embed="rId2"/>
          <a:stretch>
            <a:fillRect/>
          </a:stretch>
        </p:blipFill>
        <p:spPr>
          <a:xfrm>
            <a:off x="8402320" y="136525"/>
            <a:ext cx="716280" cy="716280"/>
          </a:xfrm>
          <a:prstGeom prst="rect">
            <a:avLst/>
          </a:prstGeom>
        </p:spPr>
      </p:pic>
      <p:pic>
        <p:nvPicPr>
          <p:cNvPr id="23" name="图片 22" descr="精美星星霓虹灯边框"/>
          <p:cNvPicPr>
            <a:picLocks noChangeAspect="1"/>
          </p:cNvPicPr>
          <p:nvPr/>
        </p:nvPicPr>
        <p:blipFill>
          <a:blip r:embed="rId2"/>
          <a:stretch>
            <a:fillRect/>
          </a:stretch>
        </p:blipFill>
        <p:spPr>
          <a:xfrm>
            <a:off x="9495155" y="136525"/>
            <a:ext cx="716280" cy="716280"/>
          </a:xfrm>
          <a:prstGeom prst="rect">
            <a:avLst/>
          </a:prstGeom>
        </p:spPr>
      </p:pic>
      <p:pic>
        <p:nvPicPr>
          <p:cNvPr id="24" name="图片 23" descr="精美星星霓虹灯边框"/>
          <p:cNvPicPr>
            <a:picLocks noChangeAspect="1"/>
          </p:cNvPicPr>
          <p:nvPr/>
        </p:nvPicPr>
        <p:blipFill>
          <a:blip r:embed="rId2"/>
          <a:stretch>
            <a:fillRect/>
          </a:stretch>
        </p:blipFill>
        <p:spPr>
          <a:xfrm>
            <a:off x="10588625" y="136525"/>
            <a:ext cx="716280" cy="716280"/>
          </a:xfrm>
          <a:prstGeom prst="rect">
            <a:avLst/>
          </a:prstGeom>
        </p:spPr>
      </p:pic>
      <p:sp>
        <p:nvSpPr>
          <p:cNvPr id="9" name="圆角矩形 8"/>
          <p:cNvSpPr/>
          <p:nvPr>
            <p:custDataLst>
              <p:tags r:id="rId3"/>
            </p:custDataLst>
          </p:nvPr>
        </p:nvSpPr>
        <p:spPr>
          <a:xfrm>
            <a:off x="223520" y="1958975"/>
            <a:ext cx="11713845" cy="1656080"/>
          </a:xfrm>
          <a:prstGeom prst="roundRect">
            <a:avLst/>
          </a:prstGeom>
          <a:blipFill>
            <a:blip r:embed="rId4"/>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a:t>
            </a:r>
            <a:r>
              <a:rPr lang="en-US" altLang="zh-CN" sz="2800">
                <a:solidFill>
                  <a:srgbClr val="FF0000"/>
                </a:solidFill>
                <a:latin typeface="Times New Roman" panose="02020603050405020304" charset="0"/>
                <a:ea typeface="楷体" panose="02010609060101010101" charset="-122"/>
                <a:cs typeface="Times New Roman" panose="02020603050405020304" charset="0"/>
                <a:sym typeface="+mn-ea"/>
              </a:rPr>
              <a:t>Zac</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a boy from the grade above, was watching. “Of course they don’t have it,” he called out. “It’s not even a real name! Za-HAIR-uh! </a:t>
            </a:r>
            <a:r>
              <a:rPr lang="en-US" altLang="zh-CN" sz="2800">
                <a:solidFill>
                  <a:srgbClr val="FF0000"/>
                </a:solidFill>
                <a:latin typeface="Times New Roman" panose="02020603050405020304" charset="0"/>
                <a:ea typeface="楷体" panose="02010609060101010101" charset="-122"/>
                <a:cs typeface="Times New Roman" panose="02020603050405020304" charset="0"/>
                <a:sym typeface="+mn-ea"/>
              </a:rPr>
              <a:t>Sounds like you’ve got fuzzy hair</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（第六段）</a:t>
            </a:r>
            <a:endPar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10" name="圆角矩形 9"/>
          <p:cNvSpPr/>
          <p:nvPr>
            <p:custDataLst>
              <p:tags r:id="rId5"/>
            </p:custDataLst>
          </p:nvPr>
        </p:nvSpPr>
        <p:spPr>
          <a:xfrm>
            <a:off x="223520" y="3820160"/>
            <a:ext cx="11713845" cy="838200"/>
          </a:xfrm>
          <a:prstGeom prst="roundRect">
            <a:avLst/>
          </a:prstGeom>
          <a:blipFill>
            <a:blip r:embed="rId4"/>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A few </a:t>
            </a:r>
            <a:r>
              <a:rPr lang="en-US" altLang="zh-CN" sz="2800">
                <a:solidFill>
                  <a:srgbClr val="FF0000"/>
                </a:solidFill>
                <a:latin typeface="Times New Roman" panose="02020603050405020304" charset="0"/>
                <a:ea typeface="楷体" panose="02010609060101010101" charset="-122"/>
                <a:cs typeface="Times New Roman" panose="02020603050405020304" charset="0"/>
                <a:sym typeface="+mn-ea"/>
              </a:rPr>
              <a:t>other kids</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nearby </a:t>
            </a:r>
            <a:r>
              <a:rPr lang="en-US" altLang="zh-CN" sz="2800">
                <a:solidFill>
                  <a:srgbClr val="FF0000"/>
                </a:solidFill>
                <a:latin typeface="Times New Roman" panose="02020603050405020304" charset="0"/>
                <a:ea typeface="楷体" panose="02010609060101010101" charset="-122"/>
                <a:cs typeface="Times New Roman" panose="02020603050405020304" charset="0"/>
                <a:sym typeface="+mn-ea"/>
              </a:rPr>
              <a:t>giggled</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（第六段）</a:t>
            </a:r>
            <a:endPar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grpSp>
        <p:nvGrpSpPr>
          <p:cNvPr id="14" name="组合 13"/>
          <p:cNvGrpSpPr/>
          <p:nvPr>
            <p:custDataLst>
              <p:tags r:id="rId6"/>
            </p:custDataLst>
          </p:nvPr>
        </p:nvGrpSpPr>
        <p:grpSpPr>
          <a:xfrm>
            <a:off x="4890135" y="2818130"/>
            <a:ext cx="4228465" cy="820420"/>
            <a:chOff x="6206" y="2860"/>
            <a:chExt cx="8358" cy="1292"/>
          </a:xfrm>
        </p:grpSpPr>
        <p:pic>
          <p:nvPicPr>
            <p:cNvPr id="11" name="图片 10" descr="可爱卡通叶子边框"/>
            <p:cNvPicPr>
              <a:picLocks noChangeAspect="1"/>
            </p:cNvPicPr>
            <p:nvPr>
              <p:custDataLst>
                <p:tags r:id="rId7"/>
              </p:custDataLst>
            </p:nvPr>
          </p:nvPicPr>
          <p:blipFill>
            <a:blip r:embed="rId8"/>
            <a:srcRect t="15056" b="26602"/>
            <a:stretch>
              <a:fillRect/>
            </a:stretch>
          </p:blipFill>
          <p:spPr>
            <a:xfrm>
              <a:off x="6206" y="2860"/>
              <a:ext cx="8358" cy="1292"/>
            </a:xfrm>
            <a:prstGeom prst="rect">
              <a:avLst/>
            </a:prstGeom>
          </p:spPr>
        </p:pic>
        <p:sp>
          <p:nvSpPr>
            <p:cNvPr id="12" name="文本框 11"/>
            <p:cNvSpPr txBox="1"/>
            <p:nvPr>
              <p:custDataLst>
                <p:tags r:id="rId9"/>
              </p:custDataLst>
            </p:nvPr>
          </p:nvSpPr>
          <p:spPr>
            <a:xfrm>
              <a:off x="6904" y="3095"/>
              <a:ext cx="6795" cy="822"/>
            </a:xfrm>
            <a:prstGeom prst="rect">
              <a:avLst/>
            </a:prstGeom>
            <a:noFill/>
          </p:spPr>
          <p:txBody>
            <a:bodyPr wrap="square" rtlCol="0">
              <a:spAutoFit/>
            </a:bodyPr>
            <a:p>
              <a:pPr algn="ctr"/>
              <a:r>
                <a:rPr lang="zh-CN" altLang="en-US" sz="2800">
                  <a:solidFill>
                    <a:srgbClr val="FF0000"/>
                  </a:solidFill>
                  <a:latin typeface="Times New Roman" panose="02020603050405020304" charset="0"/>
                  <a:cs typeface="Times New Roman" panose="02020603050405020304" charset="0"/>
                </a:rPr>
                <a:t>来自</a:t>
              </a:r>
              <a:r>
                <a:rPr lang="en-US" altLang="zh-CN" sz="2800">
                  <a:solidFill>
                    <a:srgbClr val="FF0000"/>
                  </a:solidFill>
                  <a:latin typeface="Times New Roman" panose="02020603050405020304" charset="0"/>
                  <a:cs typeface="Times New Roman" panose="02020603050405020304" charset="0"/>
                </a:rPr>
                <a:t>Zac</a:t>
              </a:r>
              <a:r>
                <a:rPr lang="zh-CN" altLang="en-US" sz="2800">
                  <a:solidFill>
                    <a:srgbClr val="FF0000"/>
                  </a:solidFill>
                  <a:latin typeface="Times New Roman" panose="02020603050405020304" charset="0"/>
                  <a:cs typeface="Times New Roman" panose="02020603050405020304" charset="0"/>
                </a:rPr>
                <a:t>的嘲笑</a:t>
              </a:r>
              <a:endParaRPr lang="zh-CN" altLang="en-US" sz="2800">
                <a:solidFill>
                  <a:srgbClr val="FF0000"/>
                </a:solidFill>
                <a:latin typeface="Times New Roman" panose="02020603050405020304" charset="0"/>
                <a:cs typeface="Times New Roman" panose="02020603050405020304" charset="0"/>
              </a:endParaRPr>
            </a:p>
          </p:txBody>
        </p:sp>
      </p:grpSp>
      <p:grpSp>
        <p:nvGrpSpPr>
          <p:cNvPr id="15" name="组合 14"/>
          <p:cNvGrpSpPr/>
          <p:nvPr>
            <p:custDataLst>
              <p:tags r:id="rId10"/>
            </p:custDataLst>
          </p:nvPr>
        </p:nvGrpSpPr>
        <p:grpSpPr>
          <a:xfrm>
            <a:off x="7087870" y="3829050"/>
            <a:ext cx="4228465" cy="820420"/>
            <a:chOff x="6206" y="2796"/>
            <a:chExt cx="8358" cy="1292"/>
          </a:xfrm>
        </p:grpSpPr>
        <p:pic>
          <p:nvPicPr>
            <p:cNvPr id="16" name="图片 15" descr="可爱卡通叶子边框"/>
            <p:cNvPicPr>
              <a:picLocks noChangeAspect="1"/>
            </p:cNvPicPr>
            <p:nvPr>
              <p:custDataLst>
                <p:tags r:id="rId11"/>
              </p:custDataLst>
            </p:nvPr>
          </p:nvPicPr>
          <p:blipFill>
            <a:blip r:embed="rId8"/>
            <a:srcRect t="15056" b="26602"/>
            <a:stretch>
              <a:fillRect/>
            </a:stretch>
          </p:blipFill>
          <p:spPr>
            <a:xfrm>
              <a:off x="6206" y="2796"/>
              <a:ext cx="8358" cy="1292"/>
            </a:xfrm>
            <a:prstGeom prst="rect">
              <a:avLst/>
            </a:prstGeom>
          </p:spPr>
        </p:pic>
        <p:sp>
          <p:nvSpPr>
            <p:cNvPr id="17" name="文本框 16"/>
            <p:cNvSpPr txBox="1"/>
            <p:nvPr>
              <p:custDataLst>
                <p:tags r:id="rId12"/>
              </p:custDataLst>
            </p:nvPr>
          </p:nvSpPr>
          <p:spPr>
            <a:xfrm>
              <a:off x="6903" y="3031"/>
              <a:ext cx="6795" cy="822"/>
            </a:xfrm>
            <a:prstGeom prst="rect">
              <a:avLst/>
            </a:prstGeom>
            <a:noFill/>
          </p:spPr>
          <p:txBody>
            <a:bodyPr wrap="square" rtlCol="0">
              <a:spAutoFit/>
            </a:bodyPr>
            <a:p>
              <a:pPr algn="ctr"/>
              <a:r>
                <a:rPr lang="zh-CN" altLang="en-US" sz="2800">
                  <a:solidFill>
                    <a:srgbClr val="FF0000"/>
                  </a:solidFill>
                  <a:latin typeface="Times New Roman" panose="02020603050405020304" charset="0"/>
                  <a:cs typeface="Times New Roman" panose="02020603050405020304" charset="0"/>
                </a:rPr>
                <a:t>来自他人的嘲笑</a:t>
              </a:r>
              <a:endParaRPr lang="zh-CN" altLang="en-US" sz="2800">
                <a:solidFill>
                  <a:srgbClr val="FF0000"/>
                </a:solidFill>
                <a:latin typeface="Times New Roman" panose="02020603050405020304" charset="0"/>
                <a:cs typeface="Times New Roman" panose="02020603050405020304" charset="0"/>
              </a:endParaRPr>
            </a:p>
          </p:txBody>
        </p:sp>
      </p:grpSp>
      <p:sp>
        <p:nvSpPr>
          <p:cNvPr id="20" name="圆角矩形 19"/>
          <p:cNvSpPr/>
          <p:nvPr>
            <p:custDataLst>
              <p:tags r:id="rId13"/>
            </p:custDataLst>
          </p:nvPr>
        </p:nvSpPr>
        <p:spPr>
          <a:xfrm>
            <a:off x="212725" y="4863465"/>
            <a:ext cx="11735435" cy="1735455"/>
          </a:xfrm>
          <a:prstGeom prst="roundRect">
            <a:avLst/>
          </a:prstGeom>
          <a:blipFill>
            <a:blip r:embed="rId4"/>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just"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Zahara’s </a:t>
            </a:r>
            <a:r>
              <a:rPr lang="en-US" altLang="zh-CN" sz="2800">
                <a:solidFill>
                  <a:srgbClr val="FF0000"/>
                </a:solidFill>
                <a:latin typeface="Times New Roman" panose="02020603050405020304" charset="0"/>
                <a:ea typeface="楷体" panose="02010609060101010101" charset="-122"/>
                <a:cs typeface="Times New Roman" panose="02020603050405020304" charset="0"/>
                <a:sym typeface="+mn-ea"/>
              </a:rPr>
              <a:t>cheeks flamed</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and </a:t>
            </a:r>
            <a:r>
              <a:rPr lang="en-US" altLang="zh-CN" sz="2800">
                <a:solidFill>
                  <a:srgbClr val="FF0000"/>
                </a:solidFill>
                <a:latin typeface="Times New Roman" panose="02020603050405020304" charset="0"/>
                <a:ea typeface="楷体" panose="02010609060101010101" charset="-122"/>
                <a:cs typeface="Times New Roman" panose="02020603050405020304" charset="0"/>
                <a:sym typeface="+mn-ea"/>
              </a:rPr>
              <a:t>the world seemed to shrink</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to the sound of her name. </a:t>
            </a:r>
            <a:r>
              <a:rPr lang="en-US" altLang="zh-CN" sz="2800">
                <a:solidFill>
                  <a:srgbClr val="FF0000"/>
                </a:solidFill>
                <a:latin typeface="Times New Roman" panose="02020603050405020304" charset="0"/>
                <a:ea typeface="楷体" panose="02010609060101010101" charset="-122"/>
                <a:cs typeface="Times New Roman" panose="02020603050405020304" charset="0"/>
                <a:sym typeface="+mn-ea"/>
              </a:rPr>
              <a:t>Tears</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a:t>
            </a:r>
            <a:r>
              <a:rPr lang="en-US" altLang="zh-CN" sz="2800">
                <a:solidFill>
                  <a:srgbClr val="FF0000"/>
                </a:solidFill>
                <a:latin typeface="Times New Roman" panose="02020603050405020304" charset="0"/>
                <a:ea typeface="楷体" panose="02010609060101010101" charset="-122"/>
                <a:cs typeface="Times New Roman" panose="02020603050405020304" charset="0"/>
                <a:sym typeface="+mn-ea"/>
              </a:rPr>
              <a:t>filled her eyes</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as she fled, leaving the stand and the laughter behind.</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（第六段）</a:t>
            </a:r>
            <a:endPar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grpSp>
        <p:nvGrpSpPr>
          <p:cNvPr id="29" name="组合 28"/>
          <p:cNvGrpSpPr/>
          <p:nvPr>
            <p:custDataLst>
              <p:tags r:id="rId14"/>
            </p:custDataLst>
          </p:nvPr>
        </p:nvGrpSpPr>
        <p:grpSpPr>
          <a:xfrm>
            <a:off x="3802380" y="5837555"/>
            <a:ext cx="5442585" cy="820420"/>
            <a:chOff x="6617" y="7659"/>
            <a:chExt cx="6659" cy="1292"/>
          </a:xfrm>
        </p:grpSpPr>
        <p:grpSp>
          <p:nvGrpSpPr>
            <p:cNvPr id="25" name="组合 24"/>
            <p:cNvGrpSpPr/>
            <p:nvPr/>
          </p:nvGrpSpPr>
          <p:grpSpPr>
            <a:xfrm>
              <a:off x="6617" y="7659"/>
              <a:ext cx="6659" cy="1292"/>
              <a:chOff x="6206" y="2796"/>
              <a:chExt cx="8358" cy="1292"/>
            </a:xfrm>
          </p:grpSpPr>
          <p:pic>
            <p:nvPicPr>
              <p:cNvPr id="26" name="图片 25" descr="可爱卡通叶子边框"/>
              <p:cNvPicPr>
                <a:picLocks noChangeAspect="1"/>
              </p:cNvPicPr>
              <p:nvPr>
                <p:custDataLst>
                  <p:tags r:id="rId15"/>
                </p:custDataLst>
              </p:nvPr>
            </p:nvPicPr>
            <p:blipFill>
              <a:blip r:embed="rId8"/>
              <a:srcRect t="15056" b="26602"/>
              <a:stretch>
                <a:fillRect/>
              </a:stretch>
            </p:blipFill>
            <p:spPr>
              <a:xfrm>
                <a:off x="6206" y="2796"/>
                <a:ext cx="8358" cy="1292"/>
              </a:xfrm>
              <a:prstGeom prst="rect">
                <a:avLst/>
              </a:prstGeom>
            </p:spPr>
          </p:pic>
          <p:sp>
            <p:nvSpPr>
              <p:cNvPr id="27" name="文本框 26"/>
              <p:cNvSpPr txBox="1"/>
              <p:nvPr/>
            </p:nvSpPr>
            <p:spPr>
              <a:xfrm>
                <a:off x="6903" y="3031"/>
                <a:ext cx="6795" cy="822"/>
              </a:xfrm>
              <a:prstGeom prst="rect">
                <a:avLst/>
              </a:prstGeom>
              <a:noFill/>
            </p:spPr>
            <p:txBody>
              <a:bodyPr wrap="square" rtlCol="0">
                <a:spAutoFit/>
              </a:bodyPr>
              <a:p>
                <a:pPr algn="ctr"/>
                <a:endParaRPr lang="zh-CN" altLang="en-US" sz="2800">
                  <a:solidFill>
                    <a:srgbClr val="FF0000"/>
                  </a:solidFill>
                  <a:latin typeface="Times New Roman" panose="02020603050405020304" charset="0"/>
                  <a:cs typeface="Times New Roman" panose="02020603050405020304" charset="0"/>
                </a:endParaRPr>
              </a:p>
            </p:txBody>
          </p:sp>
        </p:grpSp>
        <p:sp>
          <p:nvSpPr>
            <p:cNvPr id="28" name="文本框 27"/>
            <p:cNvSpPr txBox="1"/>
            <p:nvPr>
              <p:custDataLst>
                <p:tags r:id="rId16"/>
              </p:custDataLst>
            </p:nvPr>
          </p:nvSpPr>
          <p:spPr>
            <a:xfrm>
              <a:off x="7364" y="7894"/>
              <a:ext cx="4856" cy="822"/>
            </a:xfrm>
            <a:prstGeom prst="rect">
              <a:avLst/>
            </a:prstGeom>
            <a:noFill/>
          </p:spPr>
          <p:txBody>
            <a:bodyPr wrap="square" rtlCol="0" anchor="t">
              <a:spAutoFit/>
            </a:bodyPr>
            <a:p>
              <a:pPr algn="ctr">
                <a:buClrTx/>
                <a:buSzTx/>
                <a:buFontTx/>
              </a:pPr>
              <a:r>
                <a:rPr lang="zh-CN" altLang="en-US" sz="2800">
                  <a:solidFill>
                    <a:srgbClr val="FF0000"/>
                  </a:solidFill>
                  <a:latin typeface="Times New Roman" panose="02020603050405020304" charset="0"/>
                  <a:cs typeface="Times New Roman" panose="02020603050405020304" charset="0"/>
                  <a:sym typeface="+mn-ea"/>
                </a:rPr>
                <a:t>Zahara被嘲笑后的感受</a:t>
              </a:r>
              <a:endParaRPr lang="zh-CN" altLang="en-US" sz="2800">
                <a:solidFill>
                  <a:srgbClr val="FF0000"/>
                </a:solidFill>
                <a:latin typeface="Times New Roman" panose="02020603050405020304" charset="0"/>
                <a:cs typeface="Times New Roman" panose="02020603050405020304" charset="0"/>
                <a:sym typeface="+mn-ea"/>
              </a:endParaRPr>
            </a:p>
          </p:txBody>
        </p:sp>
      </p:grpSp>
      <p:sp>
        <p:nvSpPr>
          <p:cNvPr id="30" name="圆角矩形 29"/>
          <p:cNvSpPr/>
          <p:nvPr/>
        </p:nvSpPr>
        <p:spPr>
          <a:xfrm>
            <a:off x="297815" y="857250"/>
            <a:ext cx="11639550" cy="93789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lvl="0" algn="ctr">
              <a:buClrTx/>
              <a:buSzTx/>
              <a:buFontTx/>
            </a:pPr>
            <a:r>
              <a:rPr lang="zh-CN" altLang="en-US"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矛盾高潮</a:t>
            </a:r>
            <a:r>
              <a:rPr lang="en-US" altLang="zh-CN"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(c</a:t>
            </a:r>
            <a:r>
              <a:rPr lang="en-US" altLang="zh-CN" sz="2800">
                <a:solidFill>
                  <a:srgbClr val="1F2329"/>
                </a:solidFill>
                <a:latin typeface="Times New Roman" panose="02020603050405020304" charset="0"/>
                <a:cs typeface="Times New Roman" panose="02020603050405020304" charset="0"/>
                <a:sym typeface="+mn-ea"/>
              </a:rPr>
              <a:t>limax</a:t>
            </a:r>
            <a:r>
              <a:rPr lang="en-US" altLang="zh-CN"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a:t>
            </a:r>
            <a:r>
              <a:rPr lang="zh-CN" altLang="en-US"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a:t>
            </a:r>
            <a:endParaRPr lang="zh-CN" altLang="en-US" sz="28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r>
              <a:rPr lang="en-US" altLang="zh-CN" sz="2800">
                <a:solidFill>
                  <a:srgbClr val="1F2329"/>
                </a:solidFill>
                <a:latin typeface="Times New Roman" panose="02020603050405020304" charset="0"/>
                <a:ea typeface="宋体" panose="02010600030101010101" pitchFamily="2" charset="-122"/>
                <a:cs typeface="Times New Roman" panose="02020603050405020304" charset="0"/>
                <a:sym typeface="+mn-ea"/>
              </a:rPr>
              <a:t>Zahara</a:t>
            </a:r>
            <a:r>
              <a:rPr lang="zh-CN" altLang="en-US" sz="2800">
                <a:solidFill>
                  <a:srgbClr val="1F2329"/>
                </a:solidFill>
                <a:latin typeface="宋体" panose="02010600030101010101" pitchFamily="2" charset="-122"/>
                <a:ea typeface="宋体" panose="02010600030101010101" pitchFamily="2" charset="-122"/>
                <a:cs typeface="宋体" panose="02010600030101010101" pitchFamily="2" charset="-122"/>
                <a:sym typeface="+mn-ea"/>
              </a:rPr>
              <a:t>无比羞愧、深受伤害，失望地含泪跑走</a:t>
            </a:r>
            <a:r>
              <a:rPr lang="en-US" altLang="zh-CN" sz="2800">
                <a:solidFill>
                  <a:srgbClr val="1F2329"/>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1F2329"/>
                </a:solidFill>
                <a:latin typeface="宋体" panose="02010600030101010101" pitchFamily="2" charset="-122"/>
                <a:ea typeface="宋体" panose="02010600030101010101" pitchFamily="2" charset="-122"/>
                <a:cs typeface="宋体" panose="02010600030101010101" pitchFamily="2" charset="-122"/>
                <a:sym typeface="+mn-ea"/>
              </a:rPr>
              <a:t>矛盾达到顶点</a:t>
            </a:r>
            <a:r>
              <a:rPr lang="zh-CN" altLang="en-US" sz="2800">
                <a:solidFill>
                  <a:srgbClr val="1F2329"/>
                </a:solidFill>
                <a:sym typeface="+mn-ea"/>
              </a:rPr>
              <a:t>。</a:t>
            </a:r>
            <a:endParaRPr lang="en-US" altLang="zh-CN"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endParaRPr>
          </a:p>
        </p:txBody>
      </p:sp>
      <p:pic>
        <p:nvPicPr>
          <p:cNvPr id="5124" name="图片 6" descr="logo横版 png"/>
          <p:cNvPicPr>
            <a:picLocks noChangeAspect="1"/>
          </p:cNvPicPr>
          <p:nvPr/>
        </p:nvPicPr>
        <p:blipFill>
          <a:blip r:embed="rId17"/>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1000" fill="hold"/>
                                        <p:tgtEl>
                                          <p:spTgt spid="14"/>
                                        </p:tgtEl>
                                        <p:attrNameLst>
                                          <p:attrName>ppt_w</p:attrName>
                                        </p:attrNameLst>
                                      </p:cBhvr>
                                      <p:tavLst>
                                        <p:tav tm="0">
                                          <p:val>
                                            <p:fltVal val="0"/>
                                          </p:val>
                                        </p:tav>
                                        <p:tav tm="100000">
                                          <p:val>
                                            <p:strVal val="#ppt_w"/>
                                          </p:val>
                                        </p:tav>
                                      </p:tavLst>
                                    </p:anim>
                                    <p:anim calcmode="lin" valueType="num">
                                      <p:cBhvr>
                                        <p:cTn id="16" dur="1000" fill="hold"/>
                                        <p:tgtEl>
                                          <p:spTgt spid="14"/>
                                        </p:tgtEl>
                                        <p:attrNameLst>
                                          <p:attrName>ppt_h</p:attrName>
                                        </p:attrNameLst>
                                      </p:cBhvr>
                                      <p:tavLst>
                                        <p:tav tm="0">
                                          <p:val>
                                            <p:fltVal val="0"/>
                                          </p:val>
                                        </p:tav>
                                        <p:tav tm="100000">
                                          <p:val>
                                            <p:strVal val="#ppt_h"/>
                                          </p:val>
                                        </p:tav>
                                      </p:tavLst>
                                    </p:anim>
                                    <p:anim calcmode="lin" valueType="num">
                                      <p:cBhvr>
                                        <p:cTn id="17" dur="1000" fill="hold"/>
                                        <p:tgtEl>
                                          <p:spTgt spid="14"/>
                                        </p:tgtEl>
                                        <p:attrNameLst>
                                          <p:attrName>style.rotation</p:attrName>
                                        </p:attrNameLst>
                                      </p:cBhvr>
                                      <p:tavLst>
                                        <p:tav tm="0">
                                          <p:val>
                                            <p:fltVal val="90"/>
                                          </p:val>
                                        </p:tav>
                                        <p:tav tm="100000">
                                          <p:val>
                                            <p:fltVal val="0"/>
                                          </p:val>
                                        </p:tav>
                                      </p:tavLst>
                                    </p:anim>
                                    <p:animEffect transition="in" filter="fade">
                                      <p:cBhvr>
                                        <p:cTn id="18" dur="10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1000" fill="hold"/>
                                        <p:tgtEl>
                                          <p:spTgt spid="10"/>
                                        </p:tgtEl>
                                        <p:attrNameLst>
                                          <p:attrName>ppt_w</p:attrName>
                                        </p:attrNameLst>
                                      </p:cBhvr>
                                      <p:tavLst>
                                        <p:tav tm="0">
                                          <p:val>
                                            <p:fltVal val="0"/>
                                          </p:val>
                                        </p:tav>
                                        <p:tav tm="100000">
                                          <p:val>
                                            <p:strVal val="#ppt_w"/>
                                          </p:val>
                                        </p:tav>
                                      </p:tavLst>
                                    </p:anim>
                                    <p:anim calcmode="lin" valueType="num">
                                      <p:cBhvr>
                                        <p:cTn id="24" dur="1000" fill="hold"/>
                                        <p:tgtEl>
                                          <p:spTgt spid="10"/>
                                        </p:tgtEl>
                                        <p:attrNameLst>
                                          <p:attrName>ppt_h</p:attrName>
                                        </p:attrNameLst>
                                      </p:cBhvr>
                                      <p:tavLst>
                                        <p:tav tm="0">
                                          <p:val>
                                            <p:fltVal val="0"/>
                                          </p:val>
                                        </p:tav>
                                        <p:tav tm="100000">
                                          <p:val>
                                            <p:strVal val="#ppt_h"/>
                                          </p:val>
                                        </p:tav>
                                      </p:tavLst>
                                    </p:anim>
                                    <p:anim calcmode="lin" valueType="num">
                                      <p:cBhvr>
                                        <p:cTn id="25" dur="1000" fill="hold"/>
                                        <p:tgtEl>
                                          <p:spTgt spid="10"/>
                                        </p:tgtEl>
                                        <p:attrNameLst>
                                          <p:attrName>style.rotation</p:attrName>
                                        </p:attrNameLst>
                                      </p:cBhvr>
                                      <p:tavLst>
                                        <p:tav tm="0">
                                          <p:val>
                                            <p:fltVal val="90"/>
                                          </p:val>
                                        </p:tav>
                                        <p:tav tm="100000">
                                          <p:val>
                                            <p:fltVal val="0"/>
                                          </p:val>
                                        </p:tav>
                                      </p:tavLst>
                                    </p:anim>
                                    <p:animEffect transition="in" filter="fade">
                                      <p:cBhvr>
                                        <p:cTn id="26" dur="10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1000" fill="hold"/>
                                        <p:tgtEl>
                                          <p:spTgt spid="15"/>
                                        </p:tgtEl>
                                        <p:attrNameLst>
                                          <p:attrName>ppt_w</p:attrName>
                                        </p:attrNameLst>
                                      </p:cBhvr>
                                      <p:tavLst>
                                        <p:tav tm="0">
                                          <p:val>
                                            <p:fltVal val="0"/>
                                          </p:val>
                                        </p:tav>
                                        <p:tav tm="100000">
                                          <p:val>
                                            <p:strVal val="#ppt_w"/>
                                          </p:val>
                                        </p:tav>
                                      </p:tavLst>
                                    </p:anim>
                                    <p:anim calcmode="lin" valueType="num">
                                      <p:cBhvr>
                                        <p:cTn id="32" dur="1000" fill="hold"/>
                                        <p:tgtEl>
                                          <p:spTgt spid="15"/>
                                        </p:tgtEl>
                                        <p:attrNameLst>
                                          <p:attrName>ppt_h</p:attrName>
                                        </p:attrNameLst>
                                      </p:cBhvr>
                                      <p:tavLst>
                                        <p:tav tm="0">
                                          <p:val>
                                            <p:fltVal val="0"/>
                                          </p:val>
                                        </p:tav>
                                        <p:tav tm="100000">
                                          <p:val>
                                            <p:strVal val="#ppt_h"/>
                                          </p:val>
                                        </p:tav>
                                      </p:tavLst>
                                    </p:anim>
                                    <p:anim calcmode="lin" valueType="num">
                                      <p:cBhvr>
                                        <p:cTn id="33" dur="1000" fill="hold"/>
                                        <p:tgtEl>
                                          <p:spTgt spid="15"/>
                                        </p:tgtEl>
                                        <p:attrNameLst>
                                          <p:attrName>style.rotation</p:attrName>
                                        </p:attrNameLst>
                                      </p:cBhvr>
                                      <p:tavLst>
                                        <p:tav tm="0">
                                          <p:val>
                                            <p:fltVal val="90"/>
                                          </p:val>
                                        </p:tav>
                                        <p:tav tm="100000">
                                          <p:val>
                                            <p:fltVal val="0"/>
                                          </p:val>
                                        </p:tav>
                                      </p:tavLst>
                                    </p:anim>
                                    <p:animEffect transition="in" filter="fade">
                                      <p:cBhvr>
                                        <p:cTn id="34" dur="10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1000" fill="hold"/>
                                        <p:tgtEl>
                                          <p:spTgt spid="20"/>
                                        </p:tgtEl>
                                        <p:attrNameLst>
                                          <p:attrName>ppt_w</p:attrName>
                                        </p:attrNameLst>
                                      </p:cBhvr>
                                      <p:tavLst>
                                        <p:tav tm="0">
                                          <p:val>
                                            <p:fltVal val="0"/>
                                          </p:val>
                                        </p:tav>
                                        <p:tav tm="100000">
                                          <p:val>
                                            <p:strVal val="#ppt_w"/>
                                          </p:val>
                                        </p:tav>
                                      </p:tavLst>
                                    </p:anim>
                                    <p:anim calcmode="lin" valueType="num">
                                      <p:cBhvr>
                                        <p:cTn id="40" dur="1000" fill="hold"/>
                                        <p:tgtEl>
                                          <p:spTgt spid="20"/>
                                        </p:tgtEl>
                                        <p:attrNameLst>
                                          <p:attrName>ppt_h</p:attrName>
                                        </p:attrNameLst>
                                      </p:cBhvr>
                                      <p:tavLst>
                                        <p:tav tm="0">
                                          <p:val>
                                            <p:fltVal val="0"/>
                                          </p:val>
                                        </p:tav>
                                        <p:tav tm="100000">
                                          <p:val>
                                            <p:strVal val="#ppt_h"/>
                                          </p:val>
                                        </p:tav>
                                      </p:tavLst>
                                    </p:anim>
                                    <p:anim calcmode="lin" valueType="num">
                                      <p:cBhvr>
                                        <p:cTn id="41" dur="1000" fill="hold"/>
                                        <p:tgtEl>
                                          <p:spTgt spid="20"/>
                                        </p:tgtEl>
                                        <p:attrNameLst>
                                          <p:attrName>style.rotation</p:attrName>
                                        </p:attrNameLst>
                                      </p:cBhvr>
                                      <p:tavLst>
                                        <p:tav tm="0">
                                          <p:val>
                                            <p:fltVal val="90"/>
                                          </p:val>
                                        </p:tav>
                                        <p:tav tm="100000">
                                          <p:val>
                                            <p:fltVal val="0"/>
                                          </p:val>
                                        </p:tav>
                                      </p:tavLst>
                                    </p:anim>
                                    <p:animEffect transition="in" filter="fade">
                                      <p:cBhvr>
                                        <p:cTn id="42" dur="10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p:cTn id="47" dur="1000" fill="hold"/>
                                        <p:tgtEl>
                                          <p:spTgt spid="29"/>
                                        </p:tgtEl>
                                        <p:attrNameLst>
                                          <p:attrName>ppt_w</p:attrName>
                                        </p:attrNameLst>
                                      </p:cBhvr>
                                      <p:tavLst>
                                        <p:tav tm="0">
                                          <p:val>
                                            <p:fltVal val="0"/>
                                          </p:val>
                                        </p:tav>
                                        <p:tav tm="100000">
                                          <p:val>
                                            <p:strVal val="#ppt_w"/>
                                          </p:val>
                                        </p:tav>
                                      </p:tavLst>
                                    </p:anim>
                                    <p:anim calcmode="lin" valueType="num">
                                      <p:cBhvr>
                                        <p:cTn id="48" dur="1000" fill="hold"/>
                                        <p:tgtEl>
                                          <p:spTgt spid="29"/>
                                        </p:tgtEl>
                                        <p:attrNameLst>
                                          <p:attrName>ppt_h</p:attrName>
                                        </p:attrNameLst>
                                      </p:cBhvr>
                                      <p:tavLst>
                                        <p:tav tm="0">
                                          <p:val>
                                            <p:fltVal val="0"/>
                                          </p:val>
                                        </p:tav>
                                        <p:tav tm="100000">
                                          <p:val>
                                            <p:strVal val="#ppt_h"/>
                                          </p:val>
                                        </p:tav>
                                      </p:tavLst>
                                    </p:anim>
                                    <p:anim calcmode="lin" valueType="num">
                                      <p:cBhvr>
                                        <p:cTn id="49" dur="1000" fill="hold"/>
                                        <p:tgtEl>
                                          <p:spTgt spid="29"/>
                                        </p:tgtEl>
                                        <p:attrNameLst>
                                          <p:attrName>style.rotation</p:attrName>
                                        </p:attrNameLst>
                                      </p:cBhvr>
                                      <p:tavLst>
                                        <p:tav tm="0">
                                          <p:val>
                                            <p:fltVal val="90"/>
                                          </p:val>
                                        </p:tav>
                                        <p:tav tm="100000">
                                          <p:val>
                                            <p:fltVal val="0"/>
                                          </p:val>
                                        </p:tav>
                                      </p:tavLst>
                                    </p:anim>
                                    <p:animEffect transition="in" filter="fade">
                                      <p:cBhvr>
                                        <p:cTn id="50" dur="1000"/>
                                        <p:tgtEl>
                                          <p:spTgt spid="29"/>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1000" fill="hold"/>
                                        <p:tgtEl>
                                          <p:spTgt spid="30"/>
                                        </p:tgtEl>
                                        <p:attrNameLst>
                                          <p:attrName>ppt_w</p:attrName>
                                        </p:attrNameLst>
                                      </p:cBhvr>
                                      <p:tavLst>
                                        <p:tav tm="0">
                                          <p:val>
                                            <p:fltVal val="0"/>
                                          </p:val>
                                        </p:tav>
                                        <p:tav tm="100000">
                                          <p:val>
                                            <p:strVal val="#ppt_w"/>
                                          </p:val>
                                        </p:tav>
                                      </p:tavLst>
                                    </p:anim>
                                    <p:anim calcmode="lin" valueType="num">
                                      <p:cBhvr>
                                        <p:cTn id="56" dur="1000" fill="hold"/>
                                        <p:tgtEl>
                                          <p:spTgt spid="30"/>
                                        </p:tgtEl>
                                        <p:attrNameLst>
                                          <p:attrName>ppt_h</p:attrName>
                                        </p:attrNameLst>
                                      </p:cBhvr>
                                      <p:tavLst>
                                        <p:tav tm="0">
                                          <p:val>
                                            <p:fltVal val="0"/>
                                          </p:val>
                                        </p:tav>
                                        <p:tav tm="100000">
                                          <p:val>
                                            <p:strVal val="#ppt_h"/>
                                          </p:val>
                                        </p:tav>
                                      </p:tavLst>
                                    </p:anim>
                                    <p:anim calcmode="lin" valueType="num">
                                      <p:cBhvr>
                                        <p:cTn id="57" dur="1000" fill="hold"/>
                                        <p:tgtEl>
                                          <p:spTgt spid="30"/>
                                        </p:tgtEl>
                                        <p:attrNameLst>
                                          <p:attrName>style.rotation</p:attrName>
                                        </p:attrNameLst>
                                      </p:cBhvr>
                                      <p:tavLst>
                                        <p:tav tm="0">
                                          <p:val>
                                            <p:fltVal val="90"/>
                                          </p:val>
                                        </p:tav>
                                        <p:tav tm="100000">
                                          <p:val>
                                            <p:fltVal val="0"/>
                                          </p:val>
                                        </p:tav>
                                      </p:tavLst>
                                    </p:anim>
                                    <p:animEffect transition="in" filter="fade">
                                      <p:cBhvr>
                                        <p:cTn id="58"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10" grpId="0" bldLvl="0" animBg="1"/>
      <p:bldP spid="10" grpId="1" animBg="1"/>
      <p:bldP spid="20" grpId="0" bldLvl="0" animBg="1"/>
      <p:bldP spid="20" grpId="1" animBg="1"/>
      <p:bldP spid="30" grpId="0" bldLvl="0" animBg="1"/>
      <p:bldP spid="30"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grpSp>
        <p:nvGrpSpPr>
          <p:cNvPr id="8" name="组合 7"/>
          <p:cNvGrpSpPr/>
          <p:nvPr/>
        </p:nvGrpSpPr>
        <p:grpSpPr>
          <a:xfrm>
            <a:off x="4376420" y="-82550"/>
            <a:ext cx="3792855" cy="1050177"/>
            <a:chOff x="1413" y="0"/>
            <a:chExt cx="5973" cy="2011"/>
          </a:xfrm>
        </p:grpSpPr>
        <p:pic>
          <p:nvPicPr>
            <p:cNvPr id="7" name="图片 6" descr="ims(2)"/>
            <p:cNvPicPr>
              <a:picLocks noChangeAspect="1"/>
            </p:cNvPicPr>
            <p:nvPr/>
          </p:nvPicPr>
          <p:blipFill>
            <a:blip r:embed="rId1"/>
            <a:stretch>
              <a:fillRect/>
            </a:stretch>
          </p:blipFill>
          <p:spPr>
            <a:xfrm rot="16200000">
              <a:off x="3394" y="-1981"/>
              <a:ext cx="2011" cy="5973"/>
            </a:xfrm>
            <a:prstGeom prst="rect">
              <a:avLst/>
            </a:prstGeom>
          </p:spPr>
        </p:pic>
        <p:sp>
          <p:nvSpPr>
            <p:cNvPr id="13" name="文本框 12"/>
            <p:cNvSpPr txBox="1"/>
            <p:nvPr/>
          </p:nvSpPr>
          <p:spPr>
            <a:xfrm>
              <a:off x="1885" y="420"/>
              <a:ext cx="4662" cy="1096"/>
            </a:xfrm>
            <a:prstGeom prst="rect">
              <a:avLst/>
            </a:prstGeom>
            <a:noFill/>
          </p:spPr>
          <p:txBody>
            <a:bodyPr wrap="square" rtlCol="0" anchor="t">
              <a:noAutofit/>
            </a:bodyPr>
            <a:p>
              <a:pPr algn="ctr"/>
              <a:r>
                <a:rPr lang="zh-CN" altLang="en-US" sz="3600" b="1">
                  <a:latin typeface="宋体" panose="02010600030101010101" pitchFamily="2" charset="-122"/>
                  <a:ea typeface="宋体" panose="02010600030101010101" pitchFamily="2" charset="-122"/>
                  <a:sym typeface="+mn-ea"/>
                </a:rPr>
                <a:t>找出原文伏笔</a:t>
              </a:r>
              <a:endParaRPr lang="zh-CN" altLang="en-US" sz="3600" b="1">
                <a:latin typeface="宋体" panose="02010600030101010101" pitchFamily="2" charset="-122"/>
                <a:ea typeface="宋体" panose="02010600030101010101" pitchFamily="2" charset="-122"/>
                <a:sym typeface="+mn-ea"/>
              </a:endParaRPr>
            </a:p>
          </p:txBody>
        </p:sp>
      </p:grpSp>
      <p:pic>
        <p:nvPicPr>
          <p:cNvPr id="18" name="图片 17" descr="精美星星霓虹灯边框"/>
          <p:cNvPicPr>
            <a:picLocks noChangeAspect="1"/>
          </p:cNvPicPr>
          <p:nvPr/>
        </p:nvPicPr>
        <p:blipFill>
          <a:blip r:embed="rId2"/>
          <a:stretch>
            <a:fillRect/>
          </a:stretch>
        </p:blipFill>
        <p:spPr>
          <a:xfrm>
            <a:off x="3344545" y="136525"/>
            <a:ext cx="716280" cy="716280"/>
          </a:xfrm>
          <a:prstGeom prst="rect">
            <a:avLst/>
          </a:prstGeom>
        </p:spPr>
      </p:pic>
      <p:pic>
        <p:nvPicPr>
          <p:cNvPr id="19" name="图片 18" descr="精美星星霓虹灯边框"/>
          <p:cNvPicPr>
            <a:picLocks noChangeAspect="1"/>
          </p:cNvPicPr>
          <p:nvPr/>
        </p:nvPicPr>
        <p:blipFill>
          <a:blip r:embed="rId2"/>
          <a:stretch>
            <a:fillRect/>
          </a:stretch>
        </p:blipFill>
        <p:spPr>
          <a:xfrm>
            <a:off x="2277110" y="136525"/>
            <a:ext cx="716280" cy="716280"/>
          </a:xfrm>
          <a:prstGeom prst="rect">
            <a:avLst/>
          </a:prstGeom>
        </p:spPr>
      </p:pic>
      <p:pic>
        <p:nvPicPr>
          <p:cNvPr id="21" name="图片 20" descr="精美星星霓虹灯边框"/>
          <p:cNvPicPr>
            <a:picLocks noChangeAspect="1"/>
          </p:cNvPicPr>
          <p:nvPr/>
        </p:nvPicPr>
        <p:blipFill>
          <a:blip r:embed="rId2"/>
          <a:stretch>
            <a:fillRect/>
          </a:stretch>
        </p:blipFill>
        <p:spPr>
          <a:xfrm>
            <a:off x="1209675" y="136525"/>
            <a:ext cx="716280" cy="716280"/>
          </a:xfrm>
          <a:prstGeom prst="rect">
            <a:avLst/>
          </a:prstGeom>
        </p:spPr>
      </p:pic>
      <p:pic>
        <p:nvPicPr>
          <p:cNvPr id="22" name="图片 21" descr="精美星星霓虹灯边框"/>
          <p:cNvPicPr>
            <a:picLocks noChangeAspect="1"/>
          </p:cNvPicPr>
          <p:nvPr/>
        </p:nvPicPr>
        <p:blipFill>
          <a:blip r:embed="rId2"/>
          <a:stretch>
            <a:fillRect/>
          </a:stretch>
        </p:blipFill>
        <p:spPr>
          <a:xfrm>
            <a:off x="8402320" y="136525"/>
            <a:ext cx="716280" cy="716280"/>
          </a:xfrm>
          <a:prstGeom prst="rect">
            <a:avLst/>
          </a:prstGeom>
        </p:spPr>
      </p:pic>
      <p:pic>
        <p:nvPicPr>
          <p:cNvPr id="23" name="图片 22" descr="精美星星霓虹灯边框"/>
          <p:cNvPicPr>
            <a:picLocks noChangeAspect="1"/>
          </p:cNvPicPr>
          <p:nvPr/>
        </p:nvPicPr>
        <p:blipFill>
          <a:blip r:embed="rId2"/>
          <a:stretch>
            <a:fillRect/>
          </a:stretch>
        </p:blipFill>
        <p:spPr>
          <a:xfrm>
            <a:off x="9495155" y="136525"/>
            <a:ext cx="716280" cy="716280"/>
          </a:xfrm>
          <a:prstGeom prst="rect">
            <a:avLst/>
          </a:prstGeom>
        </p:spPr>
      </p:pic>
      <p:pic>
        <p:nvPicPr>
          <p:cNvPr id="24" name="图片 23" descr="精美星星霓虹灯边框"/>
          <p:cNvPicPr>
            <a:picLocks noChangeAspect="1"/>
          </p:cNvPicPr>
          <p:nvPr/>
        </p:nvPicPr>
        <p:blipFill>
          <a:blip r:embed="rId2"/>
          <a:stretch>
            <a:fillRect/>
          </a:stretch>
        </p:blipFill>
        <p:spPr>
          <a:xfrm>
            <a:off x="10588625" y="136525"/>
            <a:ext cx="716280" cy="716280"/>
          </a:xfrm>
          <a:prstGeom prst="rect">
            <a:avLst/>
          </a:prstGeom>
        </p:spPr>
      </p:pic>
      <p:sp>
        <p:nvSpPr>
          <p:cNvPr id="9" name="圆角矩形 8"/>
          <p:cNvSpPr/>
          <p:nvPr/>
        </p:nvSpPr>
        <p:spPr>
          <a:xfrm>
            <a:off x="223520" y="1774825"/>
            <a:ext cx="11713845" cy="919480"/>
          </a:xfrm>
          <a:prstGeom prst="roundRect">
            <a:avLst/>
          </a:prstGeom>
          <a:blipFill>
            <a:blip r:embed="rId3"/>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just"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All she had dreamed of for months was a bicycle of her very own - a red one, </a:t>
            </a:r>
            <a:r>
              <a:rPr lang="en-US" altLang="zh-CN" sz="2800">
                <a:solidFill>
                  <a:schemeClr val="tx1"/>
                </a:solidFill>
                <a:highlight>
                  <a:srgbClr val="FFFF00"/>
                </a:highlight>
                <a:latin typeface="Times New Roman" panose="02020603050405020304" charset="0"/>
                <a:ea typeface="楷体" panose="02010609060101010101" charset="-122"/>
                <a:cs typeface="Times New Roman" panose="02020603050405020304" charset="0"/>
                <a:sym typeface="+mn-ea"/>
              </a:rPr>
              <a:t>swift as the wind.</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a:t>
            </a:r>
            <a:endPar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10" name="圆角矩形 9"/>
          <p:cNvSpPr/>
          <p:nvPr/>
        </p:nvSpPr>
        <p:spPr>
          <a:xfrm>
            <a:off x="223520" y="3759835"/>
            <a:ext cx="11713845" cy="673100"/>
          </a:xfrm>
          <a:prstGeom prst="roundRect">
            <a:avLst/>
          </a:prstGeom>
          <a:blipFill>
            <a:blip r:embed="rId3"/>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defTabSz="914400">
              <a:buClrTx/>
              <a:buSzTx/>
              <a:buFontTx/>
            </a:pP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小女孩觉得这辆车骑起来像彗星一样快、一样耀眼，所以当场取名</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Comet</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a:t>
            </a:r>
            <a:endPar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30" name="圆角矩形 29"/>
          <p:cNvSpPr/>
          <p:nvPr/>
        </p:nvSpPr>
        <p:spPr>
          <a:xfrm>
            <a:off x="297815" y="928370"/>
            <a:ext cx="11639550" cy="67881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lvl="0" algn="ctr">
              <a:buClrTx/>
              <a:buSzTx/>
              <a:buFontTx/>
            </a:pPr>
            <a:r>
              <a:rPr lang="en-US" altLang="zh-CN"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Why did Zahara name her bike Comet? What is the implication of this name?</a:t>
            </a:r>
            <a:endParaRPr lang="en-US" altLang="zh-CN"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endParaRPr>
          </a:p>
        </p:txBody>
      </p:sp>
      <p:grpSp>
        <p:nvGrpSpPr>
          <p:cNvPr id="27" name="组合 26"/>
          <p:cNvGrpSpPr/>
          <p:nvPr/>
        </p:nvGrpSpPr>
        <p:grpSpPr>
          <a:xfrm>
            <a:off x="-365125" y="2847975"/>
            <a:ext cx="12397105" cy="873125"/>
            <a:chOff x="-253" y="4223"/>
            <a:chExt cx="18882" cy="1375"/>
          </a:xfrm>
        </p:grpSpPr>
        <p:grpSp>
          <p:nvGrpSpPr>
            <p:cNvPr id="3" name="组合 2"/>
            <p:cNvGrpSpPr/>
            <p:nvPr>
              <p:custDataLst>
                <p:tags r:id="rId4"/>
              </p:custDataLst>
            </p:nvPr>
          </p:nvGrpSpPr>
          <p:grpSpPr>
            <a:xfrm>
              <a:off x="-253" y="4223"/>
              <a:ext cx="18882" cy="1375"/>
              <a:chOff x="6206" y="2860"/>
              <a:chExt cx="8358" cy="1292"/>
            </a:xfrm>
          </p:grpSpPr>
          <p:pic>
            <p:nvPicPr>
              <p:cNvPr id="20" name="图片 19" descr="可爱卡通叶子边框"/>
              <p:cNvPicPr>
                <a:picLocks noChangeAspect="1"/>
              </p:cNvPicPr>
              <p:nvPr>
                <p:custDataLst>
                  <p:tags r:id="rId5"/>
                </p:custDataLst>
              </p:nvPr>
            </p:nvPicPr>
            <p:blipFill>
              <a:blip r:embed="rId6"/>
              <a:srcRect t="15056" b="26602"/>
              <a:stretch>
                <a:fillRect/>
              </a:stretch>
            </p:blipFill>
            <p:spPr>
              <a:xfrm>
                <a:off x="6206" y="2860"/>
                <a:ext cx="8358" cy="1292"/>
              </a:xfrm>
              <a:prstGeom prst="rect">
                <a:avLst/>
              </a:prstGeom>
            </p:spPr>
          </p:pic>
          <p:sp>
            <p:nvSpPr>
              <p:cNvPr id="25" name="文本框 24"/>
              <p:cNvSpPr txBox="1"/>
              <p:nvPr>
                <p:custDataLst>
                  <p:tags r:id="rId7"/>
                </p:custDataLst>
              </p:nvPr>
            </p:nvSpPr>
            <p:spPr>
              <a:xfrm>
                <a:off x="6904" y="3084"/>
                <a:ext cx="6795" cy="822"/>
              </a:xfrm>
              <a:prstGeom prst="rect">
                <a:avLst/>
              </a:prstGeom>
              <a:noFill/>
            </p:spPr>
            <p:txBody>
              <a:bodyPr wrap="square" rtlCol="0">
                <a:spAutoFit/>
              </a:bodyPr>
              <a:p>
                <a:pPr algn="ctr"/>
                <a:endParaRPr lang="zh-CN" altLang="en-US" sz="2800">
                  <a:solidFill>
                    <a:srgbClr val="FF0000"/>
                  </a:solidFill>
                  <a:latin typeface="Times New Roman" panose="02020603050405020304" charset="0"/>
                  <a:cs typeface="Times New Roman" panose="02020603050405020304" charset="0"/>
                </a:endParaRPr>
              </a:p>
            </p:txBody>
          </p:sp>
        </p:grpSp>
        <p:sp>
          <p:nvSpPr>
            <p:cNvPr id="26" name="文本框 25"/>
            <p:cNvSpPr txBox="1"/>
            <p:nvPr>
              <p:custDataLst>
                <p:tags r:id="rId8"/>
              </p:custDataLst>
            </p:nvPr>
          </p:nvSpPr>
          <p:spPr>
            <a:xfrm>
              <a:off x="1640" y="4514"/>
              <a:ext cx="3627" cy="822"/>
            </a:xfrm>
            <a:prstGeom prst="rect">
              <a:avLst/>
            </a:prstGeom>
            <a:noFill/>
          </p:spPr>
          <p:txBody>
            <a:bodyPr wrap="square" rtlCol="0">
              <a:spAutoFit/>
            </a:bodyPr>
            <a:p>
              <a:pPr algn="ctr"/>
              <a:r>
                <a:rPr lang="zh-CN" altLang="en-US" sz="2800">
                  <a:solidFill>
                    <a:srgbClr val="FF0000"/>
                  </a:solidFill>
                  <a:latin typeface="Times New Roman" panose="02020603050405020304" charset="0"/>
                  <a:cs typeface="Times New Roman" panose="02020603050405020304" charset="0"/>
                </a:rPr>
                <a:t>彗星的特点？</a:t>
              </a:r>
              <a:endParaRPr lang="zh-CN" altLang="en-US" sz="2800">
                <a:solidFill>
                  <a:srgbClr val="FF0000"/>
                </a:solidFill>
                <a:latin typeface="Times New Roman" panose="02020603050405020304" charset="0"/>
                <a:cs typeface="Times New Roman" panose="02020603050405020304" charset="0"/>
              </a:endParaRPr>
            </a:p>
          </p:txBody>
        </p:sp>
      </p:grpSp>
      <p:sp>
        <p:nvSpPr>
          <p:cNvPr id="28" name="文本框 27"/>
          <p:cNvSpPr txBox="1"/>
          <p:nvPr/>
        </p:nvSpPr>
        <p:spPr>
          <a:xfrm>
            <a:off x="3311525" y="3032760"/>
            <a:ext cx="4537075"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速度极快、闪亮、划过天空</a:t>
            </a:r>
            <a:endParaRPr lang="zh-CN" altLang="en-US" sz="2800" b="1">
              <a:latin typeface="宋体" panose="02010600030101010101" pitchFamily="2" charset="-122"/>
              <a:ea typeface="宋体" panose="02010600030101010101" pitchFamily="2" charset="-122"/>
            </a:endParaRPr>
          </a:p>
        </p:txBody>
      </p:sp>
      <p:pic>
        <p:nvPicPr>
          <p:cNvPr id="31" name="图片 30" descr="9433-hacuuvt87811231775698576183"/>
          <p:cNvPicPr>
            <a:picLocks noChangeAspect="1"/>
          </p:cNvPicPr>
          <p:nvPr/>
        </p:nvPicPr>
        <p:blipFill>
          <a:blip r:embed="rId9"/>
          <a:stretch>
            <a:fillRect/>
          </a:stretch>
        </p:blipFill>
        <p:spPr>
          <a:xfrm>
            <a:off x="6525895" y="4638040"/>
            <a:ext cx="4152265" cy="2167890"/>
          </a:xfrm>
          <a:prstGeom prst="rect">
            <a:avLst/>
          </a:prstGeom>
        </p:spPr>
      </p:pic>
      <p:pic>
        <p:nvPicPr>
          <p:cNvPr id="32" name="图片 31" descr="1190119796462061_b"/>
          <p:cNvPicPr>
            <a:picLocks noChangeAspect="1"/>
          </p:cNvPicPr>
          <p:nvPr/>
        </p:nvPicPr>
        <p:blipFill>
          <a:blip r:embed="rId10"/>
          <a:stretch>
            <a:fillRect/>
          </a:stretch>
        </p:blipFill>
        <p:spPr>
          <a:xfrm flipH="1">
            <a:off x="669925" y="4337050"/>
            <a:ext cx="3683635" cy="2667635"/>
          </a:xfrm>
          <a:prstGeom prst="rect">
            <a:avLst/>
          </a:prstGeom>
        </p:spPr>
      </p:pic>
      <p:pic>
        <p:nvPicPr>
          <p:cNvPr id="5124" name="图片 6" descr="logo横版 png"/>
          <p:cNvPicPr>
            <a:picLocks noChangeAspect="1"/>
          </p:cNvPicPr>
          <p:nvPr/>
        </p:nvPicPr>
        <p:blipFill>
          <a:blip r:embed="rId1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style.rotation</p:attrName>
                                        </p:attrNameLst>
                                      </p:cBhvr>
                                      <p:tavLst>
                                        <p:tav tm="0">
                                          <p:val>
                                            <p:fltVal val="90"/>
                                          </p:val>
                                        </p:tav>
                                        <p:tav tm="100000">
                                          <p:val>
                                            <p:fltVal val="0"/>
                                          </p:val>
                                        </p:tav>
                                      </p:tavLst>
                                    </p:anim>
                                    <p:animEffect transition="in" filter="fade">
                                      <p:cBhvr>
                                        <p:cTn id="18" dur="10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1000" fill="hold"/>
                                        <p:tgtEl>
                                          <p:spTgt spid="27"/>
                                        </p:tgtEl>
                                        <p:attrNameLst>
                                          <p:attrName>ppt_w</p:attrName>
                                        </p:attrNameLst>
                                      </p:cBhvr>
                                      <p:tavLst>
                                        <p:tav tm="0">
                                          <p:val>
                                            <p:fltVal val="0"/>
                                          </p:val>
                                        </p:tav>
                                        <p:tav tm="100000">
                                          <p:val>
                                            <p:strVal val="#ppt_w"/>
                                          </p:val>
                                        </p:tav>
                                      </p:tavLst>
                                    </p:anim>
                                    <p:anim calcmode="lin" valueType="num">
                                      <p:cBhvr>
                                        <p:cTn id="24" dur="1000" fill="hold"/>
                                        <p:tgtEl>
                                          <p:spTgt spid="27"/>
                                        </p:tgtEl>
                                        <p:attrNameLst>
                                          <p:attrName>ppt_h</p:attrName>
                                        </p:attrNameLst>
                                      </p:cBhvr>
                                      <p:tavLst>
                                        <p:tav tm="0">
                                          <p:val>
                                            <p:fltVal val="0"/>
                                          </p:val>
                                        </p:tav>
                                        <p:tav tm="100000">
                                          <p:val>
                                            <p:strVal val="#ppt_h"/>
                                          </p:val>
                                        </p:tav>
                                      </p:tavLst>
                                    </p:anim>
                                    <p:anim calcmode="lin" valueType="num">
                                      <p:cBhvr>
                                        <p:cTn id="25" dur="1000" fill="hold"/>
                                        <p:tgtEl>
                                          <p:spTgt spid="27"/>
                                        </p:tgtEl>
                                        <p:attrNameLst>
                                          <p:attrName>style.rotation</p:attrName>
                                        </p:attrNameLst>
                                      </p:cBhvr>
                                      <p:tavLst>
                                        <p:tav tm="0">
                                          <p:val>
                                            <p:fltVal val="90"/>
                                          </p:val>
                                        </p:tav>
                                        <p:tav tm="100000">
                                          <p:val>
                                            <p:fltVal val="0"/>
                                          </p:val>
                                        </p:tav>
                                      </p:tavLst>
                                    </p:anim>
                                    <p:animEffect transition="in" filter="fade">
                                      <p:cBhvr>
                                        <p:cTn id="26" dur="10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1000" fill="hold"/>
                                        <p:tgtEl>
                                          <p:spTgt spid="28"/>
                                        </p:tgtEl>
                                        <p:attrNameLst>
                                          <p:attrName>ppt_w</p:attrName>
                                        </p:attrNameLst>
                                      </p:cBhvr>
                                      <p:tavLst>
                                        <p:tav tm="0">
                                          <p:val>
                                            <p:fltVal val="0"/>
                                          </p:val>
                                        </p:tav>
                                        <p:tav tm="100000">
                                          <p:val>
                                            <p:strVal val="#ppt_w"/>
                                          </p:val>
                                        </p:tav>
                                      </p:tavLst>
                                    </p:anim>
                                    <p:anim calcmode="lin" valueType="num">
                                      <p:cBhvr>
                                        <p:cTn id="32" dur="1000" fill="hold"/>
                                        <p:tgtEl>
                                          <p:spTgt spid="28"/>
                                        </p:tgtEl>
                                        <p:attrNameLst>
                                          <p:attrName>ppt_h</p:attrName>
                                        </p:attrNameLst>
                                      </p:cBhvr>
                                      <p:tavLst>
                                        <p:tav tm="0">
                                          <p:val>
                                            <p:fltVal val="0"/>
                                          </p:val>
                                        </p:tav>
                                        <p:tav tm="100000">
                                          <p:val>
                                            <p:strVal val="#ppt_h"/>
                                          </p:val>
                                        </p:tav>
                                      </p:tavLst>
                                    </p:anim>
                                    <p:anim calcmode="lin" valueType="num">
                                      <p:cBhvr>
                                        <p:cTn id="33" dur="1000" fill="hold"/>
                                        <p:tgtEl>
                                          <p:spTgt spid="28"/>
                                        </p:tgtEl>
                                        <p:attrNameLst>
                                          <p:attrName>style.rotation</p:attrName>
                                        </p:attrNameLst>
                                      </p:cBhvr>
                                      <p:tavLst>
                                        <p:tav tm="0">
                                          <p:val>
                                            <p:fltVal val="90"/>
                                          </p:val>
                                        </p:tav>
                                        <p:tav tm="100000">
                                          <p:val>
                                            <p:fltVal val="0"/>
                                          </p:val>
                                        </p:tav>
                                      </p:tavLst>
                                    </p:anim>
                                    <p:animEffect transition="in" filter="fade">
                                      <p:cBhvr>
                                        <p:cTn id="34" dur="1000"/>
                                        <p:tgtEl>
                                          <p:spTgt spid="28"/>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fltVal val="0"/>
                                          </p:val>
                                        </p:tav>
                                        <p:tav tm="100000">
                                          <p:val>
                                            <p:strVal val="#ppt_w"/>
                                          </p:val>
                                        </p:tav>
                                      </p:tavLst>
                                    </p:anim>
                                    <p:anim calcmode="lin" valueType="num">
                                      <p:cBhvr>
                                        <p:cTn id="40" dur="1000" fill="hold"/>
                                        <p:tgtEl>
                                          <p:spTgt spid="10"/>
                                        </p:tgtEl>
                                        <p:attrNameLst>
                                          <p:attrName>ppt_h</p:attrName>
                                        </p:attrNameLst>
                                      </p:cBhvr>
                                      <p:tavLst>
                                        <p:tav tm="0">
                                          <p:val>
                                            <p:fltVal val="0"/>
                                          </p:val>
                                        </p:tav>
                                        <p:tav tm="100000">
                                          <p:val>
                                            <p:strVal val="#ppt_h"/>
                                          </p:val>
                                        </p:tav>
                                      </p:tavLst>
                                    </p:anim>
                                    <p:anim calcmode="lin" valueType="num">
                                      <p:cBhvr>
                                        <p:cTn id="41" dur="1000" fill="hold"/>
                                        <p:tgtEl>
                                          <p:spTgt spid="10"/>
                                        </p:tgtEl>
                                        <p:attrNameLst>
                                          <p:attrName>style.rotation</p:attrName>
                                        </p:attrNameLst>
                                      </p:cBhvr>
                                      <p:tavLst>
                                        <p:tav tm="0">
                                          <p:val>
                                            <p:fltVal val="90"/>
                                          </p:val>
                                        </p:tav>
                                        <p:tav tm="100000">
                                          <p:val>
                                            <p:fltVal val="0"/>
                                          </p:val>
                                        </p:tav>
                                      </p:tavLst>
                                    </p:anim>
                                    <p:animEffect transition="in" filter="fade">
                                      <p:cBhvr>
                                        <p:cTn id="4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0" grpId="1" animBg="1"/>
      <p:bldP spid="9" grpId="0" bldLvl="0" animBg="1"/>
      <p:bldP spid="9" grpId="1" animBg="1"/>
      <p:bldP spid="28" grpId="0"/>
      <p:bldP spid="28" grpId="1"/>
      <p:bldP spid="10" grpId="0" bldLvl="0" animBg="1"/>
      <p:bldP spid="10"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446395" y="6235065"/>
            <a:ext cx="5643245" cy="521970"/>
          </a:xfrm>
          <a:prstGeom prst="rect">
            <a:avLst/>
          </a:prstGeom>
          <a:noFill/>
        </p:spPr>
        <p:txBody>
          <a:bodyPr wrap="square" rtlCol="0">
            <a:spAutoFit/>
          </a:bodyPr>
          <a:p>
            <a:pPr algn="ctr"/>
            <a:r>
              <a:rPr lang="zh-CN" altLang="en-US" sz="2800">
                <a:latin typeface="宋体" panose="02010600030101010101" pitchFamily="2" charset="-122"/>
                <a:ea typeface="宋体" panose="02010600030101010101" pitchFamily="2" charset="-122"/>
                <a:cs typeface="宋体" panose="02010600030101010101" pitchFamily="2" charset="-122"/>
              </a:rPr>
              <a:t>杭州二中树兰高级中学</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郭合英</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p:cNvSpPr txBox="1"/>
          <p:nvPr/>
        </p:nvSpPr>
        <p:spPr>
          <a:xfrm>
            <a:off x="720725" y="1473835"/>
            <a:ext cx="10744835" cy="989330"/>
          </a:xfrm>
          <a:prstGeom prst="rect">
            <a:avLst/>
          </a:prstGeom>
          <a:noFill/>
        </p:spPr>
        <p:txBody>
          <a:bodyPr wrap="square" rtlCol="0">
            <a:noAutofit/>
          </a:bodyPr>
          <a:p>
            <a:pPr algn="ctr"/>
            <a:r>
              <a:rPr lang="en-US" altLang="zh-CN" sz="3600" b="1">
                <a:latin typeface="宋体" panose="02010600030101010101" pitchFamily="2" charset="-122"/>
                <a:ea typeface="宋体" panose="02010600030101010101" pitchFamily="2" charset="-122"/>
                <a:cs typeface="宋体" panose="02010600030101010101" pitchFamily="2" charset="-122"/>
              </a:rPr>
              <a:t>---</a:t>
            </a:r>
            <a:r>
              <a:rPr lang="zh-CN" altLang="en-US" sz="3600" b="1">
                <a:latin typeface="宋体" panose="02010600030101010101" pitchFamily="2" charset="-122"/>
                <a:ea typeface="宋体" panose="02010600030101010101" pitchFamily="2" charset="-122"/>
                <a:cs typeface="宋体" panose="02010600030101010101" pitchFamily="2" charset="-122"/>
              </a:rPr>
              <a:t>让意象发光，用意象赋能情节，让故事更有张力</a:t>
            </a:r>
            <a:endParaRPr lang="zh-CN" altLang="en-US" sz="3600" b="1">
              <a:latin typeface="宋体" panose="02010600030101010101" pitchFamily="2" charset="-122"/>
              <a:ea typeface="宋体" panose="02010600030101010101" pitchFamily="2" charset="-122"/>
              <a:cs typeface="宋体" panose="02010600030101010101" pitchFamily="2" charset="-122"/>
            </a:endParaRPr>
          </a:p>
        </p:txBody>
      </p:sp>
      <p:cxnSp>
        <p:nvCxnSpPr>
          <p:cNvPr id="3" name="直接连接符 2"/>
          <p:cNvCxnSpPr/>
          <p:nvPr/>
        </p:nvCxnSpPr>
        <p:spPr>
          <a:xfrm>
            <a:off x="0"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7" name="直接连接符 6"/>
          <p:cNvCxnSpPr/>
          <p:nvPr/>
        </p:nvCxnSpPr>
        <p:spPr>
          <a:xfrm>
            <a:off x="12202160" y="26670"/>
            <a:ext cx="0" cy="681101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8" name="圆角矩形 7"/>
          <p:cNvSpPr/>
          <p:nvPr/>
        </p:nvSpPr>
        <p:spPr>
          <a:xfrm>
            <a:off x="339725" y="197485"/>
            <a:ext cx="11562715" cy="946785"/>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339725" y="474980"/>
            <a:ext cx="10815955" cy="892175"/>
          </a:xfrm>
          <a:prstGeom prst="rect">
            <a:avLst/>
          </a:prstGeom>
          <a:noFill/>
        </p:spPr>
        <p:txBody>
          <a:bodyPr wrap="square" rtlCol="0" anchor="t">
            <a:noAutofit/>
            <a:scene3d>
              <a:camera prst="orthographicFront"/>
              <a:lightRig rig="threePt" dir="t"/>
            </a:scene3d>
          </a:bodyPr>
          <a:p>
            <a:r>
              <a:rPr lang="en-US" altLang="zh-CN" sz="4400">
                <a:ln w="22225">
                  <a:solidFill>
                    <a:schemeClr val="accent2"/>
                  </a:solidFill>
                  <a:prstDash val="solid"/>
                </a:ln>
                <a:solidFill>
                  <a:schemeClr val="accent2">
                    <a:lumMod val="40000"/>
                    <a:lumOff val="60000"/>
                  </a:schemeClr>
                </a:solidFill>
                <a:effectLst>
                  <a:glow rad="63500">
                    <a:schemeClr val="accent6">
                      <a:satMod val="175000"/>
                      <a:alpha val="40000"/>
                    </a:schemeClr>
                  </a:glow>
                </a:effectLst>
                <a:latin typeface="楷体" panose="02010609060101010101" charset="-122"/>
                <a:ea typeface="楷体" panose="02010609060101010101" charset="-122"/>
                <a:sym typeface="+mn-ea"/>
              </a:rPr>
              <a:t> </a:t>
            </a:r>
            <a:r>
              <a:rPr lang="zh-CN" altLang="en-US" sz="4400">
                <a:ln w="22225">
                  <a:solidFill>
                    <a:schemeClr val="accent2"/>
                  </a:solidFill>
                  <a:prstDash val="solid"/>
                </a:ln>
                <a:solidFill>
                  <a:schemeClr val="accent2">
                    <a:lumMod val="40000"/>
                    <a:lumOff val="60000"/>
                  </a:schemeClr>
                </a:solidFill>
                <a:effectLst>
                  <a:glow rad="63500">
                    <a:schemeClr val="accent6">
                      <a:satMod val="175000"/>
                      <a:alpha val="40000"/>
                    </a:schemeClr>
                  </a:glow>
                </a:effectLst>
                <a:latin typeface="楷体" panose="02010609060101010101" charset="-122"/>
                <a:ea typeface="楷体" panose="02010609060101010101" charset="-122"/>
                <a:sym typeface="+mn-ea"/>
              </a:rPr>
              <a:t>读后续写微技能——核心意象构建技巧</a:t>
            </a:r>
            <a:endParaRPr lang="zh-CN" altLang="en-US" sz="4400">
              <a:ln w="22225">
                <a:solidFill>
                  <a:schemeClr val="accent2"/>
                </a:solidFill>
                <a:prstDash val="solid"/>
              </a:ln>
              <a:solidFill>
                <a:schemeClr val="accent2">
                  <a:lumMod val="40000"/>
                  <a:lumOff val="60000"/>
                </a:schemeClr>
              </a:solidFill>
              <a:effectLst>
                <a:glow rad="63500">
                  <a:schemeClr val="accent6">
                    <a:satMod val="175000"/>
                    <a:alpha val="40000"/>
                  </a:schemeClr>
                </a:glow>
              </a:effectLst>
              <a:latin typeface="楷体" panose="02010609060101010101" charset="-122"/>
              <a:ea typeface="楷体" panose="02010609060101010101" charset="-122"/>
              <a:sym typeface="+mn-ea"/>
            </a:endParaRPr>
          </a:p>
          <a:p>
            <a:r>
              <a:rPr lang="zh-CN" altLang="en-US" sz="4400">
                <a:ln w="22225">
                  <a:solidFill>
                    <a:schemeClr val="accent2"/>
                  </a:solidFill>
                  <a:prstDash val="solid"/>
                </a:ln>
                <a:solidFill>
                  <a:schemeClr val="accent2">
                    <a:lumMod val="40000"/>
                    <a:lumOff val="60000"/>
                  </a:schemeClr>
                </a:solidFill>
                <a:effectLst>
                  <a:glow rad="63500">
                    <a:schemeClr val="accent6">
                      <a:satMod val="175000"/>
                      <a:alpha val="40000"/>
                    </a:schemeClr>
                  </a:glow>
                </a:effectLst>
                <a:latin typeface="楷体" panose="02010609060101010101" charset="-122"/>
                <a:ea typeface="楷体" panose="02010609060101010101" charset="-122"/>
                <a:sym typeface="+mn-ea"/>
              </a:rPr>
              <a:t> </a:t>
            </a:r>
            <a:r>
              <a:rPr lang="en-US" altLang="zh-CN" sz="4400">
                <a:ln w="22225">
                  <a:solidFill>
                    <a:schemeClr val="accent2"/>
                  </a:solidFill>
                  <a:prstDash val="solid"/>
                </a:ln>
                <a:solidFill>
                  <a:schemeClr val="accent2">
                    <a:lumMod val="40000"/>
                    <a:lumOff val="60000"/>
                  </a:schemeClr>
                </a:solidFill>
                <a:effectLst>
                  <a:glow rad="63500">
                    <a:schemeClr val="accent6">
                      <a:satMod val="175000"/>
                      <a:alpha val="40000"/>
                    </a:schemeClr>
                  </a:glow>
                </a:effectLst>
                <a:latin typeface="楷体" panose="02010609060101010101" charset="-122"/>
                <a:ea typeface="楷体" panose="02010609060101010101" charset="-122"/>
                <a:sym typeface="+mn-ea"/>
              </a:rPr>
              <a:t>    </a:t>
            </a:r>
            <a:endParaRPr lang="zh-CN" altLang="en-US" sz="4400">
              <a:ln w="22225">
                <a:solidFill>
                  <a:schemeClr val="accent2"/>
                </a:solidFill>
                <a:prstDash val="solid"/>
              </a:ln>
              <a:solidFill>
                <a:schemeClr val="accent2">
                  <a:lumMod val="40000"/>
                  <a:lumOff val="60000"/>
                </a:schemeClr>
              </a:solidFill>
              <a:effectLst>
                <a:glow rad="63500">
                  <a:schemeClr val="accent6">
                    <a:satMod val="175000"/>
                    <a:alpha val="40000"/>
                  </a:schemeClr>
                </a:glow>
              </a:effectLst>
              <a:latin typeface="楷体" panose="02010609060101010101" charset="-122"/>
              <a:ea typeface="楷体" panose="02010609060101010101" charset="-122"/>
              <a:sym typeface="+mn-ea"/>
            </a:endParaRPr>
          </a:p>
        </p:txBody>
      </p:sp>
      <p:pic>
        <p:nvPicPr>
          <p:cNvPr id="11" name="图片 10" descr="杭二模读后续写《彗星的专属车牌》故事山解读"/>
          <p:cNvPicPr>
            <a:picLocks noChangeAspect="1"/>
          </p:cNvPicPr>
          <p:nvPr/>
        </p:nvPicPr>
        <p:blipFill>
          <a:blip r:embed="rId1"/>
          <a:stretch>
            <a:fillRect/>
          </a:stretch>
        </p:blipFill>
        <p:spPr>
          <a:xfrm>
            <a:off x="3297555" y="2327910"/>
            <a:ext cx="5607685" cy="3585845"/>
          </a:xfrm>
          <a:prstGeom prst="rect">
            <a:avLst/>
          </a:prstGeom>
        </p:spPr>
      </p:pic>
      <p:pic>
        <p:nvPicPr>
          <p:cNvPr id="12" name="图片 11" descr="20200621160703_oiftr"/>
          <p:cNvPicPr>
            <a:picLocks noChangeAspect="1"/>
          </p:cNvPicPr>
          <p:nvPr/>
        </p:nvPicPr>
        <p:blipFill>
          <a:blip r:embed="rId2"/>
          <a:stretch>
            <a:fillRect/>
          </a:stretch>
        </p:blipFill>
        <p:spPr>
          <a:xfrm rot="1980000">
            <a:off x="366395" y="3489960"/>
            <a:ext cx="2753360" cy="3596640"/>
          </a:xfrm>
          <a:prstGeom prst="rect">
            <a:avLst/>
          </a:prstGeom>
        </p:spPr>
      </p:pic>
      <p:pic>
        <p:nvPicPr>
          <p:cNvPr id="15" name="图片 14" descr="20200621160703_oiftr"/>
          <p:cNvPicPr>
            <a:picLocks noChangeAspect="1"/>
          </p:cNvPicPr>
          <p:nvPr/>
        </p:nvPicPr>
        <p:blipFill>
          <a:blip r:embed="rId2"/>
          <a:stretch>
            <a:fillRect/>
          </a:stretch>
        </p:blipFill>
        <p:spPr>
          <a:xfrm rot="21120000">
            <a:off x="-241935" y="4617085"/>
            <a:ext cx="1736725" cy="2268855"/>
          </a:xfrm>
          <a:prstGeom prst="rect">
            <a:avLst/>
          </a:prstGeom>
        </p:spPr>
      </p:pic>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grpSp>
        <p:nvGrpSpPr>
          <p:cNvPr id="8" name="组合 7"/>
          <p:cNvGrpSpPr/>
          <p:nvPr/>
        </p:nvGrpSpPr>
        <p:grpSpPr>
          <a:xfrm rot="20520000">
            <a:off x="166716" y="310515"/>
            <a:ext cx="2203739" cy="1050290"/>
            <a:chOff x="619" y="1"/>
            <a:chExt cx="4829" cy="2011"/>
          </a:xfrm>
        </p:grpSpPr>
        <p:pic>
          <p:nvPicPr>
            <p:cNvPr id="7" name="图片 6" descr="ims(2)"/>
            <p:cNvPicPr>
              <a:picLocks noChangeAspect="1"/>
            </p:cNvPicPr>
            <p:nvPr/>
          </p:nvPicPr>
          <p:blipFill>
            <a:blip r:embed="rId1"/>
            <a:stretch>
              <a:fillRect/>
            </a:stretch>
          </p:blipFill>
          <p:spPr>
            <a:xfrm rot="16200000">
              <a:off x="2028" y="-1408"/>
              <a:ext cx="2011" cy="4829"/>
            </a:xfrm>
            <a:prstGeom prst="rect">
              <a:avLst/>
            </a:prstGeom>
          </p:spPr>
        </p:pic>
        <p:sp>
          <p:nvSpPr>
            <p:cNvPr id="13" name="文本框 12"/>
            <p:cNvSpPr txBox="1"/>
            <p:nvPr/>
          </p:nvSpPr>
          <p:spPr>
            <a:xfrm>
              <a:off x="764" y="372"/>
              <a:ext cx="4022" cy="1095"/>
            </a:xfrm>
            <a:prstGeom prst="rect">
              <a:avLst/>
            </a:prstGeom>
            <a:noFill/>
          </p:spPr>
          <p:txBody>
            <a:bodyPr wrap="square" rtlCol="0" anchor="t">
              <a:noAutofit/>
            </a:bodyPr>
            <a:p>
              <a:pPr algn="ctr"/>
              <a:r>
                <a:rPr lang="en-US" altLang="zh-CN" sz="3600" b="1">
                  <a:latin typeface="宋体" panose="02010600030101010101" pitchFamily="2" charset="-122"/>
                  <a:ea typeface="宋体" panose="02010600030101010101" pitchFamily="2" charset="-122"/>
                  <a:sym typeface="+mn-ea"/>
                </a:rPr>
                <a:t>Zahara</a:t>
              </a:r>
              <a:endParaRPr lang="en-US" altLang="zh-CN" sz="3600" b="1">
                <a:latin typeface="宋体" panose="02010600030101010101" pitchFamily="2" charset="-122"/>
                <a:ea typeface="宋体" panose="02010600030101010101" pitchFamily="2" charset="-122"/>
                <a:sym typeface="+mn-ea"/>
              </a:endParaRPr>
            </a:p>
          </p:txBody>
        </p:sp>
      </p:grpSp>
      <p:sp>
        <p:nvSpPr>
          <p:cNvPr id="9" name="圆角矩形 8"/>
          <p:cNvSpPr/>
          <p:nvPr/>
        </p:nvSpPr>
        <p:spPr>
          <a:xfrm>
            <a:off x="180975" y="1593215"/>
            <a:ext cx="5848350" cy="3481070"/>
          </a:xfrm>
          <a:prstGeom prst="roundRect">
            <a:avLst/>
          </a:prstGeom>
          <a:blipFill>
            <a:blip r:embed="rId2"/>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just" defTabSz="914400">
              <a:buClrTx/>
              <a:buSzTx/>
              <a:buFontTx/>
            </a:pPr>
            <a:r>
              <a:rPr lang="en-US" altLang="zh-CN" sz="3200">
                <a:solidFill>
                  <a:schemeClr val="tx1"/>
                </a:solidFill>
                <a:latin typeface="Times New Roman" panose="02020603050405020304" charset="0"/>
                <a:ea typeface="楷体" panose="02010609060101010101" charset="-122"/>
                <a:cs typeface="Times New Roman" panose="02020603050405020304" charset="0"/>
                <a:sym typeface="+mn-ea"/>
              </a:rPr>
              <a:t>Zahara</a:t>
            </a:r>
            <a:r>
              <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rPr>
              <a:t>：在阿拉伯语中，</a:t>
            </a:r>
            <a:r>
              <a:rPr lang="en-US" altLang="zh-CN" sz="3200">
                <a:solidFill>
                  <a:schemeClr val="tx1"/>
                </a:solidFill>
                <a:latin typeface="Times New Roman" panose="02020603050405020304" charset="0"/>
                <a:ea typeface="楷体" panose="02010609060101010101" charset="-122"/>
                <a:cs typeface="Times New Roman" panose="02020603050405020304" charset="0"/>
                <a:sym typeface="+mn-ea"/>
              </a:rPr>
              <a:t>“Zahara” </a:t>
            </a:r>
            <a:r>
              <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rPr>
              <a:t>可以指“花朵”或“开花”，象征着生长、繁荣和美丽；也可以指“闪耀”、“光明”或“辉煌”，代表着智慧、希望和积极向上的力量。</a:t>
            </a:r>
            <a:endPar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3" name="圆角矩形 2"/>
          <p:cNvSpPr/>
          <p:nvPr/>
        </p:nvSpPr>
        <p:spPr>
          <a:xfrm>
            <a:off x="6439535" y="1696720"/>
            <a:ext cx="5341620" cy="1101725"/>
          </a:xfrm>
          <a:prstGeom prst="roundRect">
            <a:avLst/>
          </a:prstGeom>
          <a:blipFill>
            <a:blip r:embed="rId2"/>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just" defTabSz="914400">
              <a:buClrTx/>
              <a:buSzTx/>
              <a:buFontTx/>
            </a:pPr>
            <a:r>
              <a:rPr lang="en-US" altLang="zh-CN" sz="3200">
                <a:solidFill>
                  <a:schemeClr val="tx1"/>
                </a:solidFill>
                <a:latin typeface="Times New Roman" panose="02020603050405020304" charset="0"/>
                <a:ea typeface="楷体" panose="02010609060101010101" charset="-122"/>
                <a:cs typeface="Times New Roman" panose="02020603050405020304" charset="0"/>
                <a:sym typeface="+mn-ea"/>
              </a:rPr>
              <a:t>Comet</a:t>
            </a:r>
            <a:r>
              <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rPr>
              <a:t>：夜空里最耀眼、自带光芒的天体。</a:t>
            </a:r>
            <a:endPar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endParaRPr>
          </a:p>
        </p:txBody>
      </p:sp>
      <p:grpSp>
        <p:nvGrpSpPr>
          <p:cNvPr id="10" name="组合 9"/>
          <p:cNvGrpSpPr/>
          <p:nvPr/>
        </p:nvGrpSpPr>
        <p:grpSpPr>
          <a:xfrm rot="1260000">
            <a:off x="10034905" y="349885"/>
            <a:ext cx="1985010" cy="1050290"/>
            <a:chOff x="397" y="0"/>
            <a:chExt cx="6989" cy="2011"/>
          </a:xfrm>
        </p:grpSpPr>
        <p:pic>
          <p:nvPicPr>
            <p:cNvPr id="11" name="图片 10" descr="ims(2)"/>
            <p:cNvPicPr>
              <a:picLocks noChangeAspect="1"/>
            </p:cNvPicPr>
            <p:nvPr/>
          </p:nvPicPr>
          <p:blipFill>
            <a:blip r:embed="rId1"/>
            <a:stretch>
              <a:fillRect/>
            </a:stretch>
          </p:blipFill>
          <p:spPr>
            <a:xfrm rot="16200000">
              <a:off x="2997" y="-2378"/>
              <a:ext cx="2011" cy="6767"/>
            </a:xfrm>
            <a:prstGeom prst="rect">
              <a:avLst/>
            </a:prstGeom>
          </p:spPr>
        </p:pic>
        <p:sp>
          <p:nvSpPr>
            <p:cNvPr id="12" name="文本框 11"/>
            <p:cNvSpPr txBox="1"/>
            <p:nvPr/>
          </p:nvSpPr>
          <p:spPr>
            <a:xfrm>
              <a:off x="397" y="372"/>
              <a:ext cx="6901" cy="1096"/>
            </a:xfrm>
            <a:prstGeom prst="rect">
              <a:avLst/>
            </a:prstGeom>
            <a:noFill/>
          </p:spPr>
          <p:txBody>
            <a:bodyPr wrap="square" rtlCol="0" anchor="t">
              <a:noAutofit/>
            </a:bodyPr>
            <a:p>
              <a:pPr algn="ctr"/>
              <a:r>
                <a:rPr lang="en-US" altLang="zh-CN" sz="3600" b="1">
                  <a:latin typeface="宋体" panose="02010600030101010101" pitchFamily="2" charset="-122"/>
                  <a:ea typeface="宋体" panose="02010600030101010101" pitchFamily="2" charset="-122"/>
                  <a:sym typeface="+mn-ea"/>
                </a:rPr>
                <a:t>commet</a:t>
              </a:r>
              <a:endParaRPr lang="en-US" altLang="zh-CN" sz="3600" b="1">
                <a:latin typeface="宋体" panose="02010600030101010101" pitchFamily="2" charset="-122"/>
                <a:ea typeface="宋体" panose="02010600030101010101" pitchFamily="2" charset="-122"/>
                <a:sym typeface="+mn-ea"/>
              </a:endParaRPr>
            </a:p>
          </p:txBody>
        </p:sp>
      </p:grpSp>
      <p:pic>
        <p:nvPicPr>
          <p:cNvPr id="16" name="图片 15" descr="t012690e49bfec24a01"/>
          <p:cNvPicPr>
            <a:picLocks noChangeAspect="1"/>
          </p:cNvPicPr>
          <p:nvPr/>
        </p:nvPicPr>
        <p:blipFill>
          <a:blip r:embed="rId3"/>
          <a:stretch>
            <a:fillRect/>
          </a:stretch>
        </p:blipFill>
        <p:spPr>
          <a:xfrm rot="19800000">
            <a:off x="2164715" y="-471170"/>
            <a:ext cx="2603500" cy="1812290"/>
          </a:xfrm>
          <a:prstGeom prst="rect">
            <a:avLst/>
          </a:prstGeom>
        </p:spPr>
      </p:pic>
      <p:pic>
        <p:nvPicPr>
          <p:cNvPr id="20" name="图片 19" descr="t012690e49bfec24a01"/>
          <p:cNvPicPr>
            <a:picLocks noChangeAspect="1"/>
          </p:cNvPicPr>
          <p:nvPr/>
        </p:nvPicPr>
        <p:blipFill>
          <a:blip r:embed="rId3"/>
          <a:stretch>
            <a:fillRect/>
          </a:stretch>
        </p:blipFill>
        <p:spPr>
          <a:xfrm rot="21360000">
            <a:off x="7341870" y="-208280"/>
            <a:ext cx="2818130" cy="1571625"/>
          </a:xfrm>
          <a:prstGeom prst="rect">
            <a:avLst/>
          </a:prstGeom>
        </p:spPr>
      </p:pic>
      <p:sp>
        <p:nvSpPr>
          <p:cNvPr id="14" name="圆角矩形 13"/>
          <p:cNvSpPr/>
          <p:nvPr/>
        </p:nvSpPr>
        <p:spPr>
          <a:xfrm>
            <a:off x="6861810" y="2943860"/>
            <a:ext cx="4977765" cy="2038350"/>
          </a:xfrm>
          <a:prstGeom prst="roundRect">
            <a:avLst/>
          </a:prstGeom>
          <a:blipFill>
            <a:blip r:embed="rId2"/>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just" defTabSz="914400">
              <a:buClrTx/>
              <a:buSzTx/>
              <a:buFontTx/>
            </a:pPr>
            <a:r>
              <a:rPr lang="en-US" altLang="zh-CN" sz="3200">
                <a:solidFill>
                  <a:schemeClr val="tx1"/>
                </a:solidFill>
                <a:latin typeface="Times New Roman" panose="02020603050405020304" charset="0"/>
                <a:ea typeface="楷体" panose="02010609060101010101" charset="-122"/>
                <a:cs typeface="Times New Roman" panose="02020603050405020304" charset="0"/>
                <a:sym typeface="+mn-ea"/>
              </a:rPr>
              <a:t>Comet</a:t>
            </a:r>
            <a:r>
              <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rPr>
              <a:t>：希腊语本义是 “长发星”。这点对应文中被嘲笑的“</a:t>
            </a:r>
            <a:r>
              <a:rPr lang="en-US" altLang="zh-CN" sz="3200">
                <a:solidFill>
                  <a:schemeClr val="tx1"/>
                </a:solidFill>
                <a:latin typeface="Times New Roman" panose="02020603050405020304" charset="0"/>
                <a:ea typeface="楷体" panose="02010609060101010101" charset="-122"/>
                <a:cs typeface="Times New Roman" panose="02020603050405020304" charset="0"/>
                <a:sym typeface="+mn-ea"/>
              </a:rPr>
              <a:t>fuzzy hair”，</a:t>
            </a:r>
            <a:r>
              <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rPr>
              <a:t>续写时可将</a:t>
            </a:r>
            <a:r>
              <a:rPr lang="en-US" altLang="zh-CN" sz="3200">
                <a:solidFill>
                  <a:schemeClr val="tx1"/>
                </a:solidFill>
                <a:latin typeface="Times New Roman" panose="02020603050405020304" charset="0"/>
                <a:ea typeface="楷体" panose="02010609060101010101" charset="-122"/>
                <a:cs typeface="Times New Roman" panose="02020603050405020304" charset="0"/>
                <a:sym typeface="+mn-ea"/>
              </a:rPr>
              <a:t>“</a:t>
            </a:r>
            <a:r>
              <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rPr>
              <a:t>缺点</a:t>
            </a:r>
            <a:r>
              <a:rPr lang="en-US" altLang="zh-CN" sz="3200">
                <a:solidFill>
                  <a:schemeClr val="tx1"/>
                </a:solidFill>
                <a:latin typeface="Times New Roman" panose="02020603050405020304" charset="0"/>
                <a:ea typeface="楷体" panose="02010609060101010101" charset="-122"/>
                <a:cs typeface="Times New Roman" panose="02020603050405020304" charset="0"/>
                <a:sym typeface="+mn-ea"/>
              </a:rPr>
              <a:t>”</a:t>
            </a:r>
            <a:r>
              <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rPr>
              <a:t>为亮点。</a:t>
            </a:r>
            <a:endPar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endParaRPr>
          </a:p>
        </p:txBody>
      </p:sp>
      <p:pic>
        <p:nvPicPr>
          <p:cNvPr id="15" name="图片 14" descr="卡通大拇指星星点赞"/>
          <p:cNvPicPr>
            <a:picLocks noChangeAspect="1"/>
          </p:cNvPicPr>
          <p:nvPr/>
        </p:nvPicPr>
        <p:blipFill>
          <a:blip r:embed="rId4"/>
          <a:stretch>
            <a:fillRect/>
          </a:stretch>
        </p:blipFill>
        <p:spPr>
          <a:xfrm>
            <a:off x="5202555" y="119380"/>
            <a:ext cx="2044700" cy="1549400"/>
          </a:xfrm>
          <a:prstGeom prst="rect">
            <a:avLst/>
          </a:prstGeom>
        </p:spPr>
      </p:pic>
      <p:grpSp>
        <p:nvGrpSpPr>
          <p:cNvPr id="21" name="组合 20"/>
          <p:cNvGrpSpPr/>
          <p:nvPr>
            <p:custDataLst>
              <p:tags r:id="rId5"/>
            </p:custDataLst>
          </p:nvPr>
        </p:nvGrpSpPr>
        <p:grpSpPr>
          <a:xfrm>
            <a:off x="57785" y="5356225"/>
            <a:ext cx="4521835" cy="1114425"/>
            <a:chOff x="6206" y="2860"/>
            <a:chExt cx="8358" cy="1292"/>
          </a:xfrm>
        </p:grpSpPr>
        <p:pic>
          <p:nvPicPr>
            <p:cNvPr id="22" name="图片 21" descr="可爱卡通叶子边框"/>
            <p:cNvPicPr>
              <a:picLocks noChangeAspect="1"/>
            </p:cNvPicPr>
            <p:nvPr>
              <p:custDataLst>
                <p:tags r:id="rId6"/>
              </p:custDataLst>
            </p:nvPr>
          </p:nvPicPr>
          <p:blipFill>
            <a:blip r:embed="rId7"/>
            <a:srcRect t="15056" b="26602"/>
            <a:stretch>
              <a:fillRect/>
            </a:stretch>
          </p:blipFill>
          <p:spPr>
            <a:xfrm>
              <a:off x="6206" y="2860"/>
              <a:ext cx="8358" cy="1292"/>
            </a:xfrm>
            <a:prstGeom prst="rect">
              <a:avLst/>
            </a:prstGeom>
          </p:spPr>
        </p:pic>
        <p:sp>
          <p:nvSpPr>
            <p:cNvPr id="23" name="文本框 22"/>
            <p:cNvSpPr txBox="1"/>
            <p:nvPr>
              <p:custDataLst>
                <p:tags r:id="rId8"/>
              </p:custDataLst>
            </p:nvPr>
          </p:nvSpPr>
          <p:spPr>
            <a:xfrm>
              <a:off x="6733" y="3203"/>
              <a:ext cx="7659" cy="605"/>
            </a:xfrm>
            <a:prstGeom prst="rect">
              <a:avLst/>
            </a:prstGeom>
            <a:noFill/>
          </p:spPr>
          <p:txBody>
            <a:bodyPr wrap="square" rtlCol="0">
              <a:spAutoFit/>
            </a:bodyPr>
            <a:p>
              <a:pPr algn="ctr"/>
              <a:r>
                <a:rPr lang="en-US" altLang="zh-CN" sz="2800">
                  <a:solidFill>
                    <a:srgbClr val="FF0000"/>
                  </a:solidFill>
                  <a:latin typeface="Times New Roman" panose="02020603050405020304" charset="0"/>
                  <a:cs typeface="Times New Roman" panose="02020603050405020304" charset="0"/>
                </a:rPr>
                <a:t>Zahara（</a:t>
              </a:r>
              <a:r>
                <a:rPr lang="zh-CN" altLang="en-US" sz="2800">
                  <a:solidFill>
                    <a:srgbClr val="FF0000"/>
                  </a:solidFill>
                  <a:latin typeface="Times New Roman" panose="02020603050405020304" charset="0"/>
                  <a:cs typeface="Times New Roman" panose="02020603050405020304" charset="0"/>
                </a:rPr>
                <a:t>闪耀的名字）</a:t>
              </a:r>
              <a:endParaRPr lang="zh-CN" altLang="en-US" sz="2800">
                <a:solidFill>
                  <a:srgbClr val="FF0000"/>
                </a:solidFill>
                <a:latin typeface="Times New Roman" panose="02020603050405020304" charset="0"/>
                <a:cs typeface="Times New Roman" panose="02020603050405020304" charset="0"/>
              </a:endParaRPr>
            </a:p>
          </p:txBody>
        </p:sp>
      </p:grpSp>
      <p:grpSp>
        <p:nvGrpSpPr>
          <p:cNvPr id="24" name="组合 23"/>
          <p:cNvGrpSpPr/>
          <p:nvPr>
            <p:custDataLst>
              <p:tags r:id="rId9"/>
            </p:custDataLst>
          </p:nvPr>
        </p:nvGrpSpPr>
        <p:grpSpPr>
          <a:xfrm>
            <a:off x="4354195" y="5378450"/>
            <a:ext cx="4228465" cy="1099820"/>
            <a:chOff x="6206" y="2860"/>
            <a:chExt cx="8358" cy="1292"/>
          </a:xfrm>
        </p:grpSpPr>
        <p:pic>
          <p:nvPicPr>
            <p:cNvPr id="25" name="图片 24" descr="可爱卡通叶子边框"/>
            <p:cNvPicPr>
              <a:picLocks noChangeAspect="1"/>
            </p:cNvPicPr>
            <p:nvPr>
              <p:custDataLst>
                <p:tags r:id="rId10"/>
              </p:custDataLst>
            </p:nvPr>
          </p:nvPicPr>
          <p:blipFill>
            <a:blip r:embed="rId7"/>
            <a:srcRect t="15056" b="26602"/>
            <a:stretch>
              <a:fillRect/>
            </a:stretch>
          </p:blipFill>
          <p:spPr>
            <a:xfrm>
              <a:off x="6206" y="2860"/>
              <a:ext cx="8358" cy="1292"/>
            </a:xfrm>
            <a:prstGeom prst="rect">
              <a:avLst/>
            </a:prstGeom>
          </p:spPr>
        </p:pic>
        <p:sp>
          <p:nvSpPr>
            <p:cNvPr id="26" name="文本框 25"/>
            <p:cNvSpPr txBox="1"/>
            <p:nvPr>
              <p:custDataLst>
                <p:tags r:id="rId11"/>
              </p:custDataLst>
            </p:nvPr>
          </p:nvSpPr>
          <p:spPr>
            <a:xfrm>
              <a:off x="6551" y="3191"/>
              <a:ext cx="7659" cy="613"/>
            </a:xfrm>
            <a:prstGeom prst="rect">
              <a:avLst/>
            </a:prstGeom>
            <a:noFill/>
          </p:spPr>
          <p:txBody>
            <a:bodyPr wrap="square" rtlCol="0">
              <a:spAutoFit/>
            </a:bodyPr>
            <a:p>
              <a:pPr algn="ctr"/>
              <a:r>
                <a:rPr lang="en-US" altLang="zh-CN" sz="2800">
                  <a:solidFill>
                    <a:srgbClr val="FF0000"/>
                  </a:solidFill>
                  <a:latin typeface="Times New Roman" panose="02020603050405020304" charset="0"/>
                  <a:cs typeface="Times New Roman" panose="02020603050405020304" charset="0"/>
                </a:rPr>
                <a:t>Comet（</a:t>
              </a:r>
              <a:r>
                <a:rPr lang="zh-CN" altLang="en-US" sz="2800">
                  <a:solidFill>
                    <a:srgbClr val="FF0000"/>
                  </a:solidFill>
                  <a:latin typeface="Times New Roman" panose="02020603050405020304" charset="0"/>
                  <a:cs typeface="Times New Roman" panose="02020603050405020304" charset="0"/>
                </a:rPr>
                <a:t>闪耀的车）</a:t>
              </a:r>
              <a:endParaRPr lang="zh-CN" altLang="en-US" sz="2800">
                <a:solidFill>
                  <a:srgbClr val="FF0000"/>
                </a:solidFill>
                <a:latin typeface="Times New Roman" panose="02020603050405020304" charset="0"/>
                <a:cs typeface="Times New Roman" panose="02020603050405020304" charset="0"/>
              </a:endParaRPr>
            </a:p>
          </p:txBody>
        </p:sp>
      </p:grpSp>
      <p:grpSp>
        <p:nvGrpSpPr>
          <p:cNvPr id="28" name="组合 27"/>
          <p:cNvGrpSpPr/>
          <p:nvPr/>
        </p:nvGrpSpPr>
        <p:grpSpPr>
          <a:xfrm>
            <a:off x="8477885" y="5062855"/>
            <a:ext cx="3217545" cy="1716405"/>
            <a:chOff x="13557" y="7427"/>
            <a:chExt cx="5294" cy="2951"/>
          </a:xfrm>
        </p:grpSpPr>
        <p:pic>
          <p:nvPicPr>
            <p:cNvPr id="19" name="图片 18" descr="精美星星霓虹灯边框"/>
            <p:cNvPicPr>
              <a:picLocks noChangeAspect="1"/>
            </p:cNvPicPr>
            <p:nvPr/>
          </p:nvPicPr>
          <p:blipFill>
            <a:blip r:embed="rId12"/>
            <a:srcRect l="9306" t="5359" r="7047" b="11841"/>
            <a:stretch>
              <a:fillRect/>
            </a:stretch>
          </p:blipFill>
          <p:spPr>
            <a:xfrm>
              <a:off x="13557" y="7427"/>
              <a:ext cx="5294" cy="2951"/>
            </a:xfrm>
            <a:prstGeom prst="rect">
              <a:avLst/>
            </a:prstGeom>
          </p:spPr>
        </p:pic>
        <p:sp>
          <p:nvSpPr>
            <p:cNvPr id="27" name="文本框 26"/>
            <p:cNvSpPr txBox="1"/>
            <p:nvPr/>
          </p:nvSpPr>
          <p:spPr>
            <a:xfrm>
              <a:off x="14535" y="8439"/>
              <a:ext cx="3426" cy="1718"/>
            </a:xfrm>
            <a:prstGeom prst="rect">
              <a:avLst/>
            </a:prstGeom>
            <a:noFill/>
          </p:spPr>
          <p:txBody>
            <a:bodyPr wrap="square" rtlCol="0">
              <a:noAutofit/>
              <a:scene3d>
                <a:camera prst="orthographicFront"/>
                <a:lightRig rig="threePt" dir="t"/>
              </a:scene3d>
            </a:bodyPr>
            <a:p>
              <a:pPr algn="ctr"/>
              <a:r>
                <a:rPr lang="zh-CN" altLang="en-US"/>
                <a:t> </a:t>
              </a:r>
              <a:r>
                <a:rPr lang="zh-CN" altLang="en-US" sz="2800" b="1">
                  <a:ln w="15875"/>
                  <a:gradFill>
                    <a:gsLst>
                      <a:gs pos="0">
                        <a:schemeClr val="accent1"/>
                      </a:gs>
                      <a:gs pos="100000">
                        <a:schemeClr val="accent6"/>
                      </a:gs>
                    </a:gsLst>
                    <a:lin ang="2700000" scaled="0"/>
                  </a:gradFill>
                  <a:effectLst/>
                  <a:latin typeface="Times New Roman" panose="02020603050405020304" charset="0"/>
                </a:rPr>
                <a:t>独一无二</a:t>
              </a:r>
              <a:endParaRPr lang="zh-CN" altLang="en-US" sz="2800" b="1">
                <a:ln w="15875"/>
                <a:gradFill>
                  <a:gsLst>
                    <a:gs pos="0">
                      <a:schemeClr val="accent1"/>
                    </a:gs>
                    <a:gs pos="100000">
                      <a:schemeClr val="accent6"/>
                    </a:gs>
                  </a:gsLst>
                  <a:lin ang="2700000" scaled="0"/>
                </a:gradFill>
                <a:effectLst/>
                <a:latin typeface="Times New Roman" panose="02020603050405020304" charset="0"/>
              </a:endParaRPr>
            </a:p>
            <a:p>
              <a:pPr algn="ctr"/>
              <a:r>
                <a:rPr lang="zh-CN" altLang="en-US" sz="2800" b="1">
                  <a:ln w="15875"/>
                  <a:gradFill>
                    <a:gsLst>
                      <a:gs pos="0">
                        <a:schemeClr val="accent1"/>
                      </a:gs>
                      <a:gs pos="100000">
                        <a:schemeClr val="accent6"/>
                      </a:gs>
                    </a:gsLst>
                    <a:lin ang="2700000" scaled="0"/>
                  </a:gradFill>
                  <a:effectLst/>
                  <a:latin typeface="Times New Roman" panose="02020603050405020304" charset="0"/>
                </a:rPr>
                <a:t>的</a:t>
              </a:r>
              <a:r>
                <a:rPr lang="en-US" altLang="zh-CN" sz="2800" b="1">
                  <a:ln w="15875"/>
                  <a:gradFill>
                    <a:gsLst>
                      <a:gs pos="0">
                        <a:schemeClr val="accent1"/>
                      </a:gs>
                      <a:gs pos="100000">
                        <a:schemeClr val="accent6"/>
                      </a:gs>
                    </a:gsLst>
                    <a:lin ang="2700000" scaled="0"/>
                  </a:gradFill>
                  <a:effectLst/>
                  <a:latin typeface="Times New Roman" panose="02020603050405020304" charset="0"/>
                </a:rPr>
                <a:t> “</a:t>
              </a:r>
              <a:r>
                <a:rPr lang="zh-CN" altLang="en-US" sz="2800" b="1">
                  <a:ln w="15875"/>
                  <a:gradFill>
                    <a:gsLst>
                      <a:gs pos="0">
                        <a:schemeClr val="accent1"/>
                      </a:gs>
                      <a:gs pos="100000">
                        <a:schemeClr val="accent6"/>
                      </a:gs>
                    </a:gsLst>
                    <a:lin ang="2700000" scaled="0"/>
                  </a:gradFill>
                  <a:effectLst/>
                  <a:latin typeface="Times New Roman" panose="02020603050405020304" charset="0"/>
                </a:rPr>
                <a:t>我</a:t>
              </a:r>
              <a:r>
                <a:rPr lang="en-US" altLang="zh-CN" sz="2800" b="1">
                  <a:ln w="15875"/>
                  <a:gradFill>
                    <a:gsLst>
                      <a:gs pos="0">
                        <a:schemeClr val="accent1"/>
                      </a:gs>
                      <a:gs pos="100000">
                        <a:schemeClr val="accent6"/>
                      </a:gs>
                    </a:gsLst>
                    <a:lin ang="2700000" scaled="0"/>
                  </a:gradFill>
                  <a:effectLst/>
                  <a:latin typeface="Times New Roman" panose="02020603050405020304" charset="0"/>
                </a:rPr>
                <a:t>”</a:t>
              </a:r>
              <a:endParaRPr lang="en-US" altLang="zh-CN" sz="2800" b="1">
                <a:ln w="15875"/>
                <a:gradFill>
                  <a:gsLst>
                    <a:gs pos="0">
                      <a:schemeClr val="accent1"/>
                    </a:gs>
                    <a:gs pos="100000">
                      <a:schemeClr val="accent6"/>
                    </a:gs>
                  </a:gsLst>
                  <a:lin ang="2700000" scaled="0"/>
                </a:gradFill>
                <a:effectLst/>
                <a:latin typeface="Times New Roman" panose="02020603050405020304" charset="0"/>
              </a:endParaRPr>
            </a:p>
          </p:txBody>
        </p:sp>
      </p:grpSp>
      <p:sp>
        <p:nvSpPr>
          <p:cNvPr id="17" name="圆角矩形 16"/>
          <p:cNvSpPr/>
          <p:nvPr/>
        </p:nvSpPr>
        <p:spPr>
          <a:xfrm>
            <a:off x="6210300" y="2929255"/>
            <a:ext cx="5845175" cy="2144395"/>
          </a:xfrm>
          <a:prstGeom prst="roundRect">
            <a:avLst/>
          </a:prstGeom>
          <a:blipFill>
            <a:blip r:embed="rId2"/>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just" defTabSz="914400">
              <a:buClrTx/>
              <a:buSzTx/>
              <a:buFontTx/>
            </a:pPr>
            <a:r>
              <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rPr>
              <a:t>彗星外形酷似扫帚。在中国文化中，它也被称作“扫帚星”，其形状巧妙呼应了文中人物蓬松杂乱的头发</a:t>
            </a:r>
            <a:r>
              <a:rPr lang="en-US" altLang="zh-CN" sz="3200">
                <a:solidFill>
                  <a:schemeClr val="tx1"/>
                </a:solidFill>
                <a:latin typeface="Times New Roman" panose="02020603050405020304" charset="0"/>
                <a:ea typeface="楷体" panose="02010609060101010101" charset="-122"/>
                <a:cs typeface="Times New Roman" panose="02020603050405020304" charset="0"/>
                <a:sym typeface="+mn-ea"/>
              </a:rPr>
              <a:t>“fuzzy hair”</a:t>
            </a:r>
            <a:r>
              <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rPr>
              <a:t>。</a:t>
            </a:r>
            <a:endPar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18" name="圆角矩形 17"/>
          <p:cNvSpPr/>
          <p:nvPr>
            <p:custDataLst>
              <p:tags r:id="rId13"/>
            </p:custDataLst>
          </p:nvPr>
        </p:nvSpPr>
        <p:spPr>
          <a:xfrm>
            <a:off x="417830" y="1622425"/>
            <a:ext cx="11003280" cy="1829435"/>
          </a:xfrm>
          <a:prstGeom prst="roundRect">
            <a:avLst/>
          </a:prstGeom>
          <a:solidFill>
            <a:srgbClr val="E5D4F2"/>
          </a:solidFill>
          <a:ln w="38100">
            <a:solidFill>
              <a:srgbClr val="DFCA3F"/>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由此可知本续写的核心意象是：彗星 </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Comet</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31" name="圆角矩形 30"/>
          <p:cNvSpPr/>
          <p:nvPr/>
        </p:nvSpPr>
        <p:spPr>
          <a:xfrm>
            <a:off x="342900" y="4298315"/>
            <a:ext cx="11639550" cy="93789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lvl="0" algn="ctr">
              <a:buClrTx/>
              <a:buSzTx/>
              <a:buFontTx/>
            </a:pPr>
            <a:r>
              <a:rPr lang="zh-CN" altLang="en-US" sz="36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完美回应：被嘲笑→不自卑→接纳自我→闪闪发光。</a:t>
            </a:r>
            <a:endParaRPr lang="zh-CN" altLang="en-US" sz="36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endParaRPr>
          </a:p>
        </p:txBody>
      </p:sp>
      <p:sp>
        <p:nvSpPr>
          <p:cNvPr id="32" name="圆角矩形 31"/>
          <p:cNvSpPr/>
          <p:nvPr/>
        </p:nvSpPr>
        <p:spPr>
          <a:xfrm>
            <a:off x="417830" y="3587115"/>
            <a:ext cx="11146790" cy="1633220"/>
          </a:xfrm>
          <a:prstGeom prst="roundRect">
            <a:avLst/>
          </a:prstGeom>
          <a:blipFill>
            <a:blip r:embed="rId2"/>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457200"/>
            <a:r>
              <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rPr>
              <a:t>象征意义：</a:t>
            </a:r>
            <a:r>
              <a:rPr lang="en-US" altLang="zh-CN" sz="3200">
                <a:solidFill>
                  <a:schemeClr val="tx1"/>
                </a:solidFill>
                <a:latin typeface="Times New Roman" panose="02020603050405020304" charset="0"/>
                <a:ea typeface="楷体" panose="02010609060101010101" charset="-122"/>
                <a:cs typeface="Times New Roman" panose="02020603050405020304" charset="0"/>
                <a:sym typeface="+mn-ea"/>
              </a:rPr>
              <a:t>light, hope, confidence, uniqueness</a:t>
            </a:r>
            <a:endPar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endParaRPr>
          </a:p>
        </p:txBody>
      </p:sp>
      <p:pic>
        <p:nvPicPr>
          <p:cNvPr id="5124" name="图片 6" descr="logo横版 png"/>
          <p:cNvPicPr>
            <a:picLocks noChangeAspect="1"/>
          </p:cNvPicPr>
          <p:nvPr/>
        </p:nvPicPr>
        <p:blipFill>
          <a:blip r:embed="rId14"/>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 calcmode="lin" valueType="num">
                                      <p:cBhvr>
                                        <p:cTn id="23" dur="1000" fill="hold"/>
                                        <p:tgtEl>
                                          <p:spTgt spid="9"/>
                                        </p:tgtEl>
                                        <p:attrNameLst>
                                          <p:attrName>style.rotation</p:attrName>
                                        </p:attrNameLst>
                                      </p:cBhvr>
                                      <p:tavLst>
                                        <p:tav tm="0">
                                          <p:val>
                                            <p:fltVal val="90"/>
                                          </p:val>
                                        </p:tav>
                                        <p:tav tm="100000">
                                          <p:val>
                                            <p:fltVal val="0"/>
                                          </p:val>
                                        </p:tav>
                                      </p:tavLst>
                                    </p:anim>
                                    <p:animEffect transition="in" filter="fade">
                                      <p:cBhvr>
                                        <p:cTn id="24" dur="10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1000" fill="hold"/>
                                        <p:tgtEl>
                                          <p:spTgt spid="20"/>
                                        </p:tgtEl>
                                        <p:attrNameLst>
                                          <p:attrName>ppt_w</p:attrName>
                                        </p:attrNameLst>
                                      </p:cBhvr>
                                      <p:tavLst>
                                        <p:tav tm="0">
                                          <p:val>
                                            <p:fltVal val="0"/>
                                          </p:val>
                                        </p:tav>
                                        <p:tav tm="100000">
                                          <p:val>
                                            <p:strVal val="#ppt_w"/>
                                          </p:val>
                                        </p:tav>
                                      </p:tavLst>
                                    </p:anim>
                                    <p:anim calcmode="lin" valueType="num">
                                      <p:cBhvr>
                                        <p:cTn id="30" dur="1000" fill="hold"/>
                                        <p:tgtEl>
                                          <p:spTgt spid="20"/>
                                        </p:tgtEl>
                                        <p:attrNameLst>
                                          <p:attrName>ppt_h</p:attrName>
                                        </p:attrNameLst>
                                      </p:cBhvr>
                                      <p:tavLst>
                                        <p:tav tm="0">
                                          <p:val>
                                            <p:fltVal val="0"/>
                                          </p:val>
                                        </p:tav>
                                        <p:tav tm="100000">
                                          <p:val>
                                            <p:strVal val="#ppt_h"/>
                                          </p:val>
                                        </p:tav>
                                      </p:tavLst>
                                    </p:anim>
                                    <p:anim calcmode="lin" valueType="num">
                                      <p:cBhvr>
                                        <p:cTn id="31" dur="1000" fill="hold"/>
                                        <p:tgtEl>
                                          <p:spTgt spid="20"/>
                                        </p:tgtEl>
                                        <p:attrNameLst>
                                          <p:attrName>style.rotation</p:attrName>
                                        </p:attrNameLst>
                                      </p:cBhvr>
                                      <p:tavLst>
                                        <p:tav tm="0">
                                          <p:val>
                                            <p:fltVal val="90"/>
                                          </p:val>
                                        </p:tav>
                                        <p:tav tm="100000">
                                          <p:val>
                                            <p:fltVal val="0"/>
                                          </p:val>
                                        </p:tav>
                                      </p:tavLst>
                                    </p:anim>
                                    <p:animEffect transition="in" filter="fade">
                                      <p:cBhvr>
                                        <p:cTn id="32" dur="1000"/>
                                        <p:tgtEl>
                                          <p:spTgt spid="20"/>
                                        </p:tgtEl>
                                      </p:cBhvr>
                                    </p:animEffect>
                                  </p:childTnLst>
                                </p:cTn>
                              </p:par>
                              <p:par>
                                <p:cTn id="33" presetID="31"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1000" fill="hold"/>
                                        <p:tgtEl>
                                          <p:spTgt spid="10"/>
                                        </p:tgtEl>
                                        <p:attrNameLst>
                                          <p:attrName>ppt_w</p:attrName>
                                        </p:attrNameLst>
                                      </p:cBhvr>
                                      <p:tavLst>
                                        <p:tav tm="0">
                                          <p:val>
                                            <p:fltVal val="0"/>
                                          </p:val>
                                        </p:tav>
                                        <p:tav tm="100000">
                                          <p:val>
                                            <p:strVal val="#ppt_w"/>
                                          </p:val>
                                        </p:tav>
                                      </p:tavLst>
                                    </p:anim>
                                    <p:anim calcmode="lin" valueType="num">
                                      <p:cBhvr>
                                        <p:cTn id="36" dur="1000" fill="hold"/>
                                        <p:tgtEl>
                                          <p:spTgt spid="10"/>
                                        </p:tgtEl>
                                        <p:attrNameLst>
                                          <p:attrName>ppt_h</p:attrName>
                                        </p:attrNameLst>
                                      </p:cBhvr>
                                      <p:tavLst>
                                        <p:tav tm="0">
                                          <p:val>
                                            <p:fltVal val="0"/>
                                          </p:val>
                                        </p:tav>
                                        <p:tav tm="100000">
                                          <p:val>
                                            <p:strVal val="#ppt_h"/>
                                          </p:val>
                                        </p:tav>
                                      </p:tavLst>
                                    </p:anim>
                                    <p:anim calcmode="lin" valueType="num">
                                      <p:cBhvr>
                                        <p:cTn id="37" dur="1000" fill="hold"/>
                                        <p:tgtEl>
                                          <p:spTgt spid="10"/>
                                        </p:tgtEl>
                                        <p:attrNameLst>
                                          <p:attrName>style.rotation</p:attrName>
                                        </p:attrNameLst>
                                      </p:cBhvr>
                                      <p:tavLst>
                                        <p:tav tm="0">
                                          <p:val>
                                            <p:fltVal val="90"/>
                                          </p:val>
                                        </p:tav>
                                        <p:tav tm="100000">
                                          <p:val>
                                            <p:fltVal val="0"/>
                                          </p:val>
                                        </p:tav>
                                      </p:tavLst>
                                    </p:anim>
                                    <p:animEffect transition="in" filter="fade">
                                      <p:cBhvr>
                                        <p:cTn id="38" dur="10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1000" fill="hold"/>
                                        <p:tgtEl>
                                          <p:spTgt spid="3"/>
                                        </p:tgtEl>
                                        <p:attrNameLst>
                                          <p:attrName>ppt_w</p:attrName>
                                        </p:attrNameLst>
                                      </p:cBhvr>
                                      <p:tavLst>
                                        <p:tav tm="0">
                                          <p:val>
                                            <p:fltVal val="0"/>
                                          </p:val>
                                        </p:tav>
                                        <p:tav tm="100000">
                                          <p:val>
                                            <p:strVal val="#ppt_w"/>
                                          </p:val>
                                        </p:tav>
                                      </p:tavLst>
                                    </p:anim>
                                    <p:anim calcmode="lin" valueType="num">
                                      <p:cBhvr>
                                        <p:cTn id="44" dur="1000" fill="hold"/>
                                        <p:tgtEl>
                                          <p:spTgt spid="3"/>
                                        </p:tgtEl>
                                        <p:attrNameLst>
                                          <p:attrName>ppt_h</p:attrName>
                                        </p:attrNameLst>
                                      </p:cBhvr>
                                      <p:tavLst>
                                        <p:tav tm="0">
                                          <p:val>
                                            <p:fltVal val="0"/>
                                          </p:val>
                                        </p:tav>
                                        <p:tav tm="100000">
                                          <p:val>
                                            <p:strVal val="#ppt_h"/>
                                          </p:val>
                                        </p:tav>
                                      </p:tavLst>
                                    </p:anim>
                                    <p:anim calcmode="lin" valueType="num">
                                      <p:cBhvr>
                                        <p:cTn id="45" dur="1000" fill="hold"/>
                                        <p:tgtEl>
                                          <p:spTgt spid="3"/>
                                        </p:tgtEl>
                                        <p:attrNameLst>
                                          <p:attrName>style.rotation</p:attrName>
                                        </p:attrNameLst>
                                      </p:cBhvr>
                                      <p:tavLst>
                                        <p:tav tm="0">
                                          <p:val>
                                            <p:fltVal val="90"/>
                                          </p:val>
                                        </p:tav>
                                        <p:tav tm="100000">
                                          <p:val>
                                            <p:fltVal val="0"/>
                                          </p:val>
                                        </p:tav>
                                      </p:tavLst>
                                    </p:anim>
                                    <p:animEffect transition="in" filter="fade">
                                      <p:cBhvr>
                                        <p:cTn id="46" dur="1000"/>
                                        <p:tgtEl>
                                          <p:spTgt spid="3"/>
                                        </p:tgtEl>
                                      </p:cBhvr>
                                    </p:animEffect>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1000" fill="hold"/>
                                        <p:tgtEl>
                                          <p:spTgt spid="14"/>
                                        </p:tgtEl>
                                        <p:attrNameLst>
                                          <p:attrName>ppt_w</p:attrName>
                                        </p:attrNameLst>
                                      </p:cBhvr>
                                      <p:tavLst>
                                        <p:tav tm="0">
                                          <p:val>
                                            <p:fltVal val="0"/>
                                          </p:val>
                                        </p:tav>
                                        <p:tav tm="100000">
                                          <p:val>
                                            <p:strVal val="#ppt_w"/>
                                          </p:val>
                                        </p:tav>
                                      </p:tavLst>
                                    </p:anim>
                                    <p:anim calcmode="lin" valueType="num">
                                      <p:cBhvr>
                                        <p:cTn id="52" dur="1000" fill="hold"/>
                                        <p:tgtEl>
                                          <p:spTgt spid="14"/>
                                        </p:tgtEl>
                                        <p:attrNameLst>
                                          <p:attrName>ppt_h</p:attrName>
                                        </p:attrNameLst>
                                      </p:cBhvr>
                                      <p:tavLst>
                                        <p:tav tm="0">
                                          <p:val>
                                            <p:fltVal val="0"/>
                                          </p:val>
                                        </p:tav>
                                        <p:tav tm="100000">
                                          <p:val>
                                            <p:strVal val="#ppt_h"/>
                                          </p:val>
                                        </p:tav>
                                      </p:tavLst>
                                    </p:anim>
                                    <p:anim calcmode="lin" valueType="num">
                                      <p:cBhvr>
                                        <p:cTn id="53" dur="1000" fill="hold"/>
                                        <p:tgtEl>
                                          <p:spTgt spid="14"/>
                                        </p:tgtEl>
                                        <p:attrNameLst>
                                          <p:attrName>style.rotation</p:attrName>
                                        </p:attrNameLst>
                                      </p:cBhvr>
                                      <p:tavLst>
                                        <p:tav tm="0">
                                          <p:val>
                                            <p:fltVal val="90"/>
                                          </p:val>
                                        </p:tav>
                                        <p:tav tm="100000">
                                          <p:val>
                                            <p:fltVal val="0"/>
                                          </p:val>
                                        </p:tav>
                                      </p:tavLst>
                                    </p:anim>
                                    <p:animEffect transition="in" filter="fade">
                                      <p:cBhvr>
                                        <p:cTn id="54" dur="10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3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1000" fill="hold"/>
                                        <p:tgtEl>
                                          <p:spTgt spid="17"/>
                                        </p:tgtEl>
                                        <p:attrNameLst>
                                          <p:attrName>ppt_w</p:attrName>
                                        </p:attrNameLst>
                                      </p:cBhvr>
                                      <p:tavLst>
                                        <p:tav tm="0">
                                          <p:val>
                                            <p:fltVal val="0"/>
                                          </p:val>
                                        </p:tav>
                                        <p:tav tm="100000">
                                          <p:val>
                                            <p:strVal val="#ppt_w"/>
                                          </p:val>
                                        </p:tav>
                                      </p:tavLst>
                                    </p:anim>
                                    <p:anim calcmode="lin" valueType="num">
                                      <p:cBhvr>
                                        <p:cTn id="60" dur="1000" fill="hold"/>
                                        <p:tgtEl>
                                          <p:spTgt spid="17"/>
                                        </p:tgtEl>
                                        <p:attrNameLst>
                                          <p:attrName>ppt_h</p:attrName>
                                        </p:attrNameLst>
                                      </p:cBhvr>
                                      <p:tavLst>
                                        <p:tav tm="0">
                                          <p:val>
                                            <p:fltVal val="0"/>
                                          </p:val>
                                        </p:tav>
                                        <p:tav tm="100000">
                                          <p:val>
                                            <p:strVal val="#ppt_h"/>
                                          </p:val>
                                        </p:tav>
                                      </p:tavLst>
                                    </p:anim>
                                    <p:anim calcmode="lin" valueType="num">
                                      <p:cBhvr>
                                        <p:cTn id="61" dur="1000" fill="hold"/>
                                        <p:tgtEl>
                                          <p:spTgt spid="17"/>
                                        </p:tgtEl>
                                        <p:attrNameLst>
                                          <p:attrName>style.rotation</p:attrName>
                                        </p:attrNameLst>
                                      </p:cBhvr>
                                      <p:tavLst>
                                        <p:tav tm="0">
                                          <p:val>
                                            <p:fltVal val="90"/>
                                          </p:val>
                                        </p:tav>
                                        <p:tav tm="100000">
                                          <p:val>
                                            <p:fltVal val="0"/>
                                          </p:val>
                                        </p:tav>
                                      </p:tavLst>
                                    </p:anim>
                                    <p:animEffect transition="in" filter="fade">
                                      <p:cBhvr>
                                        <p:cTn id="62" dur="10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31" presetClass="entr" presetSubtype="0" fill="hold" nodeType="click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1000" fill="hold"/>
                                        <p:tgtEl>
                                          <p:spTgt spid="21"/>
                                        </p:tgtEl>
                                        <p:attrNameLst>
                                          <p:attrName>ppt_w</p:attrName>
                                        </p:attrNameLst>
                                      </p:cBhvr>
                                      <p:tavLst>
                                        <p:tav tm="0">
                                          <p:val>
                                            <p:fltVal val="0"/>
                                          </p:val>
                                        </p:tav>
                                        <p:tav tm="100000">
                                          <p:val>
                                            <p:strVal val="#ppt_w"/>
                                          </p:val>
                                        </p:tav>
                                      </p:tavLst>
                                    </p:anim>
                                    <p:anim calcmode="lin" valueType="num">
                                      <p:cBhvr>
                                        <p:cTn id="68" dur="1000" fill="hold"/>
                                        <p:tgtEl>
                                          <p:spTgt spid="21"/>
                                        </p:tgtEl>
                                        <p:attrNameLst>
                                          <p:attrName>ppt_h</p:attrName>
                                        </p:attrNameLst>
                                      </p:cBhvr>
                                      <p:tavLst>
                                        <p:tav tm="0">
                                          <p:val>
                                            <p:fltVal val="0"/>
                                          </p:val>
                                        </p:tav>
                                        <p:tav tm="100000">
                                          <p:val>
                                            <p:strVal val="#ppt_h"/>
                                          </p:val>
                                        </p:tav>
                                      </p:tavLst>
                                    </p:anim>
                                    <p:anim calcmode="lin" valueType="num">
                                      <p:cBhvr>
                                        <p:cTn id="69" dur="1000" fill="hold"/>
                                        <p:tgtEl>
                                          <p:spTgt spid="21"/>
                                        </p:tgtEl>
                                        <p:attrNameLst>
                                          <p:attrName>style.rotation</p:attrName>
                                        </p:attrNameLst>
                                      </p:cBhvr>
                                      <p:tavLst>
                                        <p:tav tm="0">
                                          <p:val>
                                            <p:fltVal val="90"/>
                                          </p:val>
                                        </p:tav>
                                        <p:tav tm="100000">
                                          <p:val>
                                            <p:fltVal val="0"/>
                                          </p:val>
                                        </p:tav>
                                      </p:tavLst>
                                    </p:anim>
                                    <p:animEffect transition="in" filter="fade">
                                      <p:cBhvr>
                                        <p:cTn id="70" dur="1000"/>
                                        <p:tgtEl>
                                          <p:spTgt spid="21"/>
                                        </p:tgtEl>
                                      </p:cBhvr>
                                    </p:animEffect>
                                  </p:childTnLst>
                                </p:cTn>
                              </p:par>
                            </p:childTnLst>
                          </p:cTn>
                        </p:par>
                      </p:childTnLst>
                    </p:cTn>
                  </p:par>
                  <p:par>
                    <p:cTn id="71" fill="hold">
                      <p:stCondLst>
                        <p:cond delay="indefinite"/>
                      </p:stCondLst>
                      <p:childTnLst>
                        <p:par>
                          <p:cTn id="72" fill="hold">
                            <p:stCondLst>
                              <p:cond delay="0"/>
                            </p:stCondLst>
                            <p:childTnLst>
                              <p:par>
                                <p:cTn id="73" presetID="31" presetClass="entr" presetSubtype="0" fill="hold" nodeType="click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p:cTn id="75" dur="1000" fill="hold"/>
                                        <p:tgtEl>
                                          <p:spTgt spid="24"/>
                                        </p:tgtEl>
                                        <p:attrNameLst>
                                          <p:attrName>ppt_w</p:attrName>
                                        </p:attrNameLst>
                                      </p:cBhvr>
                                      <p:tavLst>
                                        <p:tav tm="0">
                                          <p:val>
                                            <p:fltVal val="0"/>
                                          </p:val>
                                        </p:tav>
                                        <p:tav tm="100000">
                                          <p:val>
                                            <p:strVal val="#ppt_w"/>
                                          </p:val>
                                        </p:tav>
                                      </p:tavLst>
                                    </p:anim>
                                    <p:anim calcmode="lin" valueType="num">
                                      <p:cBhvr>
                                        <p:cTn id="76" dur="1000" fill="hold"/>
                                        <p:tgtEl>
                                          <p:spTgt spid="24"/>
                                        </p:tgtEl>
                                        <p:attrNameLst>
                                          <p:attrName>ppt_h</p:attrName>
                                        </p:attrNameLst>
                                      </p:cBhvr>
                                      <p:tavLst>
                                        <p:tav tm="0">
                                          <p:val>
                                            <p:fltVal val="0"/>
                                          </p:val>
                                        </p:tav>
                                        <p:tav tm="100000">
                                          <p:val>
                                            <p:strVal val="#ppt_h"/>
                                          </p:val>
                                        </p:tav>
                                      </p:tavLst>
                                    </p:anim>
                                    <p:anim calcmode="lin" valueType="num">
                                      <p:cBhvr>
                                        <p:cTn id="77" dur="1000" fill="hold"/>
                                        <p:tgtEl>
                                          <p:spTgt spid="24"/>
                                        </p:tgtEl>
                                        <p:attrNameLst>
                                          <p:attrName>style.rotation</p:attrName>
                                        </p:attrNameLst>
                                      </p:cBhvr>
                                      <p:tavLst>
                                        <p:tav tm="0">
                                          <p:val>
                                            <p:fltVal val="90"/>
                                          </p:val>
                                        </p:tav>
                                        <p:tav tm="100000">
                                          <p:val>
                                            <p:fltVal val="0"/>
                                          </p:val>
                                        </p:tav>
                                      </p:tavLst>
                                    </p:anim>
                                    <p:animEffect transition="in" filter="fade">
                                      <p:cBhvr>
                                        <p:cTn id="78" dur="1000"/>
                                        <p:tgtEl>
                                          <p:spTgt spid="24"/>
                                        </p:tgtEl>
                                      </p:cBhvr>
                                    </p:animEffect>
                                  </p:childTnLst>
                                </p:cTn>
                              </p:par>
                            </p:childTnLst>
                          </p:cTn>
                        </p:par>
                      </p:childTnLst>
                    </p:cTn>
                  </p:par>
                  <p:par>
                    <p:cTn id="79" fill="hold">
                      <p:stCondLst>
                        <p:cond delay="indefinite"/>
                      </p:stCondLst>
                      <p:childTnLst>
                        <p:par>
                          <p:cTn id="80" fill="hold">
                            <p:stCondLst>
                              <p:cond delay="0"/>
                            </p:stCondLst>
                            <p:childTnLst>
                              <p:par>
                                <p:cTn id="81" presetID="31" presetClass="entr" presetSubtype="0" fill="hold" nodeType="click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p:cTn id="83" dur="1000" fill="hold"/>
                                        <p:tgtEl>
                                          <p:spTgt spid="28"/>
                                        </p:tgtEl>
                                        <p:attrNameLst>
                                          <p:attrName>ppt_w</p:attrName>
                                        </p:attrNameLst>
                                      </p:cBhvr>
                                      <p:tavLst>
                                        <p:tav tm="0">
                                          <p:val>
                                            <p:fltVal val="0"/>
                                          </p:val>
                                        </p:tav>
                                        <p:tav tm="100000">
                                          <p:val>
                                            <p:strVal val="#ppt_w"/>
                                          </p:val>
                                        </p:tav>
                                      </p:tavLst>
                                    </p:anim>
                                    <p:anim calcmode="lin" valueType="num">
                                      <p:cBhvr>
                                        <p:cTn id="84" dur="1000" fill="hold"/>
                                        <p:tgtEl>
                                          <p:spTgt spid="28"/>
                                        </p:tgtEl>
                                        <p:attrNameLst>
                                          <p:attrName>ppt_h</p:attrName>
                                        </p:attrNameLst>
                                      </p:cBhvr>
                                      <p:tavLst>
                                        <p:tav tm="0">
                                          <p:val>
                                            <p:fltVal val="0"/>
                                          </p:val>
                                        </p:tav>
                                        <p:tav tm="100000">
                                          <p:val>
                                            <p:strVal val="#ppt_h"/>
                                          </p:val>
                                        </p:tav>
                                      </p:tavLst>
                                    </p:anim>
                                    <p:anim calcmode="lin" valueType="num">
                                      <p:cBhvr>
                                        <p:cTn id="85" dur="1000" fill="hold"/>
                                        <p:tgtEl>
                                          <p:spTgt spid="28"/>
                                        </p:tgtEl>
                                        <p:attrNameLst>
                                          <p:attrName>style.rotation</p:attrName>
                                        </p:attrNameLst>
                                      </p:cBhvr>
                                      <p:tavLst>
                                        <p:tav tm="0">
                                          <p:val>
                                            <p:fltVal val="90"/>
                                          </p:val>
                                        </p:tav>
                                        <p:tav tm="100000">
                                          <p:val>
                                            <p:fltVal val="0"/>
                                          </p:val>
                                        </p:tav>
                                      </p:tavLst>
                                    </p:anim>
                                    <p:animEffect transition="in" filter="fade">
                                      <p:cBhvr>
                                        <p:cTn id="86" dur="1000"/>
                                        <p:tgtEl>
                                          <p:spTgt spid="28"/>
                                        </p:tgtEl>
                                      </p:cBhvr>
                                    </p:animEffect>
                                  </p:childTnLst>
                                </p:cTn>
                              </p:par>
                              <p:par>
                                <p:cTn id="87" presetID="31" presetClass="entr" presetSubtype="0" fill="hold" nodeType="withEffect">
                                  <p:stCondLst>
                                    <p:cond delay="0"/>
                                  </p:stCondLst>
                                  <p:childTnLst>
                                    <p:set>
                                      <p:cBhvr>
                                        <p:cTn id="88" dur="1" fill="hold">
                                          <p:stCondLst>
                                            <p:cond delay="0"/>
                                          </p:stCondLst>
                                        </p:cTn>
                                        <p:tgtEl>
                                          <p:spTgt spid="15"/>
                                        </p:tgtEl>
                                        <p:attrNameLst>
                                          <p:attrName>style.visibility</p:attrName>
                                        </p:attrNameLst>
                                      </p:cBhvr>
                                      <p:to>
                                        <p:strVal val="visible"/>
                                      </p:to>
                                    </p:set>
                                    <p:anim calcmode="lin" valueType="num">
                                      <p:cBhvr>
                                        <p:cTn id="89" dur="1000" fill="hold"/>
                                        <p:tgtEl>
                                          <p:spTgt spid="15"/>
                                        </p:tgtEl>
                                        <p:attrNameLst>
                                          <p:attrName>ppt_w</p:attrName>
                                        </p:attrNameLst>
                                      </p:cBhvr>
                                      <p:tavLst>
                                        <p:tav tm="0">
                                          <p:val>
                                            <p:fltVal val="0"/>
                                          </p:val>
                                        </p:tav>
                                        <p:tav tm="100000">
                                          <p:val>
                                            <p:strVal val="#ppt_w"/>
                                          </p:val>
                                        </p:tav>
                                      </p:tavLst>
                                    </p:anim>
                                    <p:anim calcmode="lin" valueType="num">
                                      <p:cBhvr>
                                        <p:cTn id="90" dur="1000" fill="hold"/>
                                        <p:tgtEl>
                                          <p:spTgt spid="15"/>
                                        </p:tgtEl>
                                        <p:attrNameLst>
                                          <p:attrName>ppt_h</p:attrName>
                                        </p:attrNameLst>
                                      </p:cBhvr>
                                      <p:tavLst>
                                        <p:tav tm="0">
                                          <p:val>
                                            <p:fltVal val="0"/>
                                          </p:val>
                                        </p:tav>
                                        <p:tav tm="100000">
                                          <p:val>
                                            <p:strVal val="#ppt_h"/>
                                          </p:val>
                                        </p:tav>
                                      </p:tavLst>
                                    </p:anim>
                                    <p:anim calcmode="lin" valueType="num">
                                      <p:cBhvr>
                                        <p:cTn id="91" dur="1000" fill="hold"/>
                                        <p:tgtEl>
                                          <p:spTgt spid="15"/>
                                        </p:tgtEl>
                                        <p:attrNameLst>
                                          <p:attrName>style.rotation</p:attrName>
                                        </p:attrNameLst>
                                      </p:cBhvr>
                                      <p:tavLst>
                                        <p:tav tm="0">
                                          <p:val>
                                            <p:fltVal val="90"/>
                                          </p:val>
                                        </p:tav>
                                        <p:tav tm="100000">
                                          <p:val>
                                            <p:fltVal val="0"/>
                                          </p:val>
                                        </p:tav>
                                      </p:tavLst>
                                    </p:anim>
                                    <p:animEffect transition="in" filter="fade">
                                      <p:cBhvr>
                                        <p:cTn id="92" dur="1000"/>
                                        <p:tgtEl>
                                          <p:spTgt spid="15"/>
                                        </p:tgtEl>
                                      </p:cBhvr>
                                    </p:animEffect>
                                  </p:childTnLst>
                                </p:cTn>
                              </p:par>
                            </p:childTnLst>
                          </p:cTn>
                        </p:par>
                      </p:childTnLst>
                    </p:cTn>
                  </p:par>
                  <p:par>
                    <p:cTn id="93" fill="hold">
                      <p:stCondLst>
                        <p:cond delay="indefinite"/>
                      </p:stCondLst>
                      <p:childTnLst>
                        <p:par>
                          <p:cTn id="94" fill="hold">
                            <p:stCondLst>
                              <p:cond delay="0"/>
                            </p:stCondLst>
                            <p:childTnLst>
                              <p:par>
                                <p:cTn id="95" presetID="31" presetClass="entr" presetSubtype="0" fill="hold" grpId="0" nodeType="clickEffect">
                                  <p:stCondLst>
                                    <p:cond delay="0"/>
                                  </p:stCondLst>
                                  <p:childTnLst>
                                    <p:set>
                                      <p:cBhvr>
                                        <p:cTn id="96" dur="1" fill="hold">
                                          <p:stCondLst>
                                            <p:cond delay="0"/>
                                          </p:stCondLst>
                                        </p:cTn>
                                        <p:tgtEl>
                                          <p:spTgt spid="31"/>
                                        </p:tgtEl>
                                        <p:attrNameLst>
                                          <p:attrName>style.visibility</p:attrName>
                                        </p:attrNameLst>
                                      </p:cBhvr>
                                      <p:to>
                                        <p:strVal val="visible"/>
                                      </p:to>
                                    </p:set>
                                    <p:anim calcmode="lin" valueType="num">
                                      <p:cBhvr>
                                        <p:cTn id="97" dur="1000" fill="hold"/>
                                        <p:tgtEl>
                                          <p:spTgt spid="31"/>
                                        </p:tgtEl>
                                        <p:attrNameLst>
                                          <p:attrName>ppt_w</p:attrName>
                                        </p:attrNameLst>
                                      </p:cBhvr>
                                      <p:tavLst>
                                        <p:tav tm="0">
                                          <p:val>
                                            <p:fltVal val="0"/>
                                          </p:val>
                                        </p:tav>
                                        <p:tav tm="100000">
                                          <p:val>
                                            <p:strVal val="#ppt_w"/>
                                          </p:val>
                                        </p:tav>
                                      </p:tavLst>
                                    </p:anim>
                                    <p:anim calcmode="lin" valueType="num">
                                      <p:cBhvr>
                                        <p:cTn id="98" dur="1000" fill="hold"/>
                                        <p:tgtEl>
                                          <p:spTgt spid="31"/>
                                        </p:tgtEl>
                                        <p:attrNameLst>
                                          <p:attrName>ppt_h</p:attrName>
                                        </p:attrNameLst>
                                      </p:cBhvr>
                                      <p:tavLst>
                                        <p:tav tm="0">
                                          <p:val>
                                            <p:fltVal val="0"/>
                                          </p:val>
                                        </p:tav>
                                        <p:tav tm="100000">
                                          <p:val>
                                            <p:strVal val="#ppt_h"/>
                                          </p:val>
                                        </p:tav>
                                      </p:tavLst>
                                    </p:anim>
                                    <p:anim calcmode="lin" valueType="num">
                                      <p:cBhvr>
                                        <p:cTn id="99" dur="1000" fill="hold"/>
                                        <p:tgtEl>
                                          <p:spTgt spid="31"/>
                                        </p:tgtEl>
                                        <p:attrNameLst>
                                          <p:attrName>style.rotation</p:attrName>
                                        </p:attrNameLst>
                                      </p:cBhvr>
                                      <p:tavLst>
                                        <p:tav tm="0">
                                          <p:val>
                                            <p:fltVal val="90"/>
                                          </p:val>
                                        </p:tav>
                                        <p:tav tm="100000">
                                          <p:val>
                                            <p:fltVal val="0"/>
                                          </p:val>
                                        </p:tav>
                                      </p:tavLst>
                                    </p:anim>
                                    <p:animEffect transition="in" filter="fade">
                                      <p:cBhvr>
                                        <p:cTn id="100" dur="1000"/>
                                        <p:tgtEl>
                                          <p:spTgt spid="31"/>
                                        </p:tgtEl>
                                      </p:cBhvr>
                                    </p:animEffect>
                                  </p:childTnLst>
                                </p:cTn>
                              </p:par>
                            </p:childTnLst>
                          </p:cTn>
                        </p:par>
                      </p:childTnLst>
                    </p:cTn>
                  </p:par>
                  <p:par>
                    <p:cTn id="101" fill="hold">
                      <p:stCondLst>
                        <p:cond delay="indefinite"/>
                      </p:stCondLst>
                      <p:childTnLst>
                        <p:par>
                          <p:cTn id="102" fill="hold">
                            <p:stCondLst>
                              <p:cond delay="0"/>
                            </p:stCondLst>
                            <p:childTnLst>
                              <p:par>
                                <p:cTn id="103" presetID="31" presetClass="entr" presetSubtype="0" fill="hold" grpId="0" nodeType="clickEffect">
                                  <p:stCondLst>
                                    <p:cond delay="0"/>
                                  </p:stCondLst>
                                  <p:childTnLst>
                                    <p:set>
                                      <p:cBhvr>
                                        <p:cTn id="104" dur="1" fill="hold">
                                          <p:stCondLst>
                                            <p:cond delay="0"/>
                                          </p:stCondLst>
                                        </p:cTn>
                                        <p:tgtEl>
                                          <p:spTgt spid="18"/>
                                        </p:tgtEl>
                                        <p:attrNameLst>
                                          <p:attrName>style.visibility</p:attrName>
                                        </p:attrNameLst>
                                      </p:cBhvr>
                                      <p:to>
                                        <p:strVal val="visible"/>
                                      </p:to>
                                    </p:set>
                                    <p:anim calcmode="lin" valueType="num">
                                      <p:cBhvr>
                                        <p:cTn id="105" dur="1000" fill="hold"/>
                                        <p:tgtEl>
                                          <p:spTgt spid="18"/>
                                        </p:tgtEl>
                                        <p:attrNameLst>
                                          <p:attrName>ppt_w</p:attrName>
                                        </p:attrNameLst>
                                      </p:cBhvr>
                                      <p:tavLst>
                                        <p:tav tm="0">
                                          <p:val>
                                            <p:fltVal val="0"/>
                                          </p:val>
                                        </p:tav>
                                        <p:tav tm="100000">
                                          <p:val>
                                            <p:strVal val="#ppt_w"/>
                                          </p:val>
                                        </p:tav>
                                      </p:tavLst>
                                    </p:anim>
                                    <p:anim calcmode="lin" valueType="num">
                                      <p:cBhvr>
                                        <p:cTn id="106" dur="1000" fill="hold"/>
                                        <p:tgtEl>
                                          <p:spTgt spid="18"/>
                                        </p:tgtEl>
                                        <p:attrNameLst>
                                          <p:attrName>ppt_h</p:attrName>
                                        </p:attrNameLst>
                                      </p:cBhvr>
                                      <p:tavLst>
                                        <p:tav tm="0">
                                          <p:val>
                                            <p:fltVal val="0"/>
                                          </p:val>
                                        </p:tav>
                                        <p:tav tm="100000">
                                          <p:val>
                                            <p:strVal val="#ppt_h"/>
                                          </p:val>
                                        </p:tav>
                                      </p:tavLst>
                                    </p:anim>
                                    <p:anim calcmode="lin" valueType="num">
                                      <p:cBhvr>
                                        <p:cTn id="107" dur="1000" fill="hold"/>
                                        <p:tgtEl>
                                          <p:spTgt spid="18"/>
                                        </p:tgtEl>
                                        <p:attrNameLst>
                                          <p:attrName>style.rotation</p:attrName>
                                        </p:attrNameLst>
                                      </p:cBhvr>
                                      <p:tavLst>
                                        <p:tav tm="0">
                                          <p:val>
                                            <p:fltVal val="90"/>
                                          </p:val>
                                        </p:tav>
                                        <p:tav tm="100000">
                                          <p:val>
                                            <p:fltVal val="0"/>
                                          </p:val>
                                        </p:tav>
                                      </p:tavLst>
                                    </p:anim>
                                    <p:animEffect transition="in" filter="fade">
                                      <p:cBhvr>
                                        <p:cTn id="108" dur="1000"/>
                                        <p:tgtEl>
                                          <p:spTgt spid="18"/>
                                        </p:tgtEl>
                                      </p:cBhvr>
                                    </p:animEffect>
                                  </p:childTnLst>
                                </p:cTn>
                              </p:par>
                            </p:childTnLst>
                          </p:cTn>
                        </p:par>
                      </p:childTnLst>
                    </p:cTn>
                  </p:par>
                  <p:par>
                    <p:cTn id="109" fill="hold">
                      <p:stCondLst>
                        <p:cond delay="indefinite"/>
                      </p:stCondLst>
                      <p:childTnLst>
                        <p:par>
                          <p:cTn id="110" fill="hold">
                            <p:stCondLst>
                              <p:cond delay="0"/>
                            </p:stCondLst>
                            <p:childTnLst>
                              <p:par>
                                <p:cTn id="111" presetID="31" presetClass="entr" presetSubtype="0" fill="hold" grpId="0" nodeType="clickEffect">
                                  <p:stCondLst>
                                    <p:cond delay="0"/>
                                  </p:stCondLst>
                                  <p:childTnLst>
                                    <p:set>
                                      <p:cBhvr>
                                        <p:cTn id="112" dur="1" fill="hold">
                                          <p:stCondLst>
                                            <p:cond delay="0"/>
                                          </p:stCondLst>
                                        </p:cTn>
                                        <p:tgtEl>
                                          <p:spTgt spid="32"/>
                                        </p:tgtEl>
                                        <p:attrNameLst>
                                          <p:attrName>style.visibility</p:attrName>
                                        </p:attrNameLst>
                                      </p:cBhvr>
                                      <p:to>
                                        <p:strVal val="visible"/>
                                      </p:to>
                                    </p:set>
                                    <p:anim calcmode="lin" valueType="num">
                                      <p:cBhvr>
                                        <p:cTn id="113" dur="1000" fill="hold"/>
                                        <p:tgtEl>
                                          <p:spTgt spid="32"/>
                                        </p:tgtEl>
                                        <p:attrNameLst>
                                          <p:attrName>ppt_w</p:attrName>
                                        </p:attrNameLst>
                                      </p:cBhvr>
                                      <p:tavLst>
                                        <p:tav tm="0">
                                          <p:val>
                                            <p:fltVal val="0"/>
                                          </p:val>
                                        </p:tav>
                                        <p:tav tm="100000">
                                          <p:val>
                                            <p:strVal val="#ppt_w"/>
                                          </p:val>
                                        </p:tav>
                                      </p:tavLst>
                                    </p:anim>
                                    <p:anim calcmode="lin" valueType="num">
                                      <p:cBhvr>
                                        <p:cTn id="114" dur="1000" fill="hold"/>
                                        <p:tgtEl>
                                          <p:spTgt spid="32"/>
                                        </p:tgtEl>
                                        <p:attrNameLst>
                                          <p:attrName>ppt_h</p:attrName>
                                        </p:attrNameLst>
                                      </p:cBhvr>
                                      <p:tavLst>
                                        <p:tav tm="0">
                                          <p:val>
                                            <p:fltVal val="0"/>
                                          </p:val>
                                        </p:tav>
                                        <p:tav tm="100000">
                                          <p:val>
                                            <p:strVal val="#ppt_h"/>
                                          </p:val>
                                        </p:tav>
                                      </p:tavLst>
                                    </p:anim>
                                    <p:anim calcmode="lin" valueType="num">
                                      <p:cBhvr>
                                        <p:cTn id="115" dur="1000" fill="hold"/>
                                        <p:tgtEl>
                                          <p:spTgt spid="32"/>
                                        </p:tgtEl>
                                        <p:attrNameLst>
                                          <p:attrName>style.rotation</p:attrName>
                                        </p:attrNameLst>
                                      </p:cBhvr>
                                      <p:tavLst>
                                        <p:tav tm="0">
                                          <p:val>
                                            <p:fltVal val="90"/>
                                          </p:val>
                                        </p:tav>
                                        <p:tav tm="100000">
                                          <p:val>
                                            <p:fltVal val="0"/>
                                          </p:val>
                                        </p:tav>
                                      </p:tavLst>
                                    </p:anim>
                                    <p:animEffect transition="in" filter="fade">
                                      <p:cBhvr>
                                        <p:cTn id="116"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3" grpId="0" bldLvl="0" animBg="1"/>
      <p:bldP spid="3" grpId="1" animBg="1"/>
      <p:bldP spid="14" grpId="0" animBg="1"/>
      <p:bldP spid="14" grpId="1" animBg="1"/>
      <p:bldP spid="17" grpId="0" animBg="1"/>
      <p:bldP spid="17" grpId="1" animBg="1"/>
      <p:bldP spid="31" grpId="0" bldLvl="0" animBg="1"/>
      <p:bldP spid="31" grpId="1" animBg="1"/>
      <p:bldP spid="18" grpId="0" animBg="1"/>
      <p:bldP spid="18" grpId="1" animBg="1"/>
      <p:bldP spid="32" grpId="0" animBg="1"/>
      <p:bldP spid="32"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30" name="圆角矩形 29"/>
          <p:cNvSpPr/>
          <p:nvPr/>
        </p:nvSpPr>
        <p:spPr>
          <a:xfrm>
            <a:off x="438785" y="963930"/>
            <a:ext cx="4134485" cy="165481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lvl="0" algn="l">
              <a:buClrTx/>
              <a:buSzTx/>
              <a:buFontTx/>
            </a:pPr>
            <a:r>
              <a:rPr lang="zh-CN" altLang="en-US" sz="32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第一步：找准意象 —选一个“小而具体”的事物</a:t>
            </a:r>
            <a:endParaRPr lang="zh-CN" altLang="en-US" sz="32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endParaRPr>
          </a:p>
        </p:txBody>
      </p:sp>
      <p:sp>
        <p:nvSpPr>
          <p:cNvPr id="11" name="圆角矩形 10"/>
          <p:cNvSpPr/>
          <p:nvPr/>
        </p:nvSpPr>
        <p:spPr>
          <a:xfrm>
            <a:off x="351790" y="5403850"/>
            <a:ext cx="4452620" cy="1314450"/>
          </a:xfrm>
          <a:prstGeom prst="roundRect">
            <a:avLst/>
          </a:prstGeom>
          <a:blipFill>
            <a:blip r:embed="rId1"/>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just" defTabSz="457200"/>
            <a:r>
              <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rPr>
              <a:t>本篇续写范例：</a:t>
            </a:r>
            <a:endPar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endParaRPr>
          </a:p>
          <a:p>
            <a:pPr lvl="0" algn="just" defTabSz="457200"/>
            <a:r>
              <a:rPr lang="en-US" altLang="zh-CN" sz="3200">
                <a:solidFill>
                  <a:schemeClr val="tx1"/>
                </a:solidFill>
                <a:latin typeface="Times New Roman" panose="02020603050405020304" charset="0"/>
                <a:ea typeface="楷体" panose="02010609060101010101" charset="-122"/>
                <a:cs typeface="Times New Roman" panose="02020603050405020304" charset="0"/>
                <a:sym typeface="+mn-ea"/>
              </a:rPr>
              <a:t>Comet（</a:t>
            </a:r>
            <a:r>
              <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rPr>
              <a:t>彗星 /车牌）</a:t>
            </a:r>
            <a:endPar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endParaRPr>
          </a:p>
        </p:txBody>
      </p:sp>
      <p:grpSp>
        <p:nvGrpSpPr>
          <p:cNvPr id="8" name="组合 7"/>
          <p:cNvGrpSpPr/>
          <p:nvPr/>
        </p:nvGrpSpPr>
        <p:grpSpPr>
          <a:xfrm>
            <a:off x="2647950" y="-82028"/>
            <a:ext cx="7958455" cy="1050177"/>
            <a:chOff x="-1309" y="1"/>
            <a:chExt cx="12533" cy="2011"/>
          </a:xfrm>
        </p:grpSpPr>
        <p:pic>
          <p:nvPicPr>
            <p:cNvPr id="7" name="图片 6" descr="ims(2)"/>
            <p:cNvPicPr>
              <a:picLocks noChangeAspect="1"/>
            </p:cNvPicPr>
            <p:nvPr/>
          </p:nvPicPr>
          <p:blipFill>
            <a:blip r:embed="rId2"/>
            <a:stretch>
              <a:fillRect/>
            </a:stretch>
          </p:blipFill>
          <p:spPr>
            <a:xfrm rot="16200000">
              <a:off x="3952" y="-5260"/>
              <a:ext cx="2011" cy="12533"/>
            </a:xfrm>
            <a:prstGeom prst="rect">
              <a:avLst/>
            </a:prstGeom>
          </p:spPr>
        </p:pic>
        <p:sp>
          <p:nvSpPr>
            <p:cNvPr id="13" name="文本框 12"/>
            <p:cNvSpPr txBox="1"/>
            <p:nvPr/>
          </p:nvSpPr>
          <p:spPr>
            <a:xfrm>
              <a:off x="-75" y="421"/>
              <a:ext cx="9668" cy="1096"/>
            </a:xfrm>
            <a:prstGeom prst="rect">
              <a:avLst/>
            </a:prstGeom>
            <a:noFill/>
          </p:spPr>
          <p:txBody>
            <a:bodyPr wrap="square" rtlCol="0" anchor="t">
              <a:noAutofit/>
            </a:bodyPr>
            <a:p>
              <a:pPr algn="ctr"/>
              <a:r>
                <a:rPr lang="zh-CN" altLang="en-US" sz="3600" b="1">
                  <a:latin typeface="宋体" panose="02010600030101010101" pitchFamily="2" charset="-122"/>
                  <a:ea typeface="宋体" panose="02010600030101010101" pitchFamily="2" charset="-122"/>
                  <a:sym typeface="+mn-ea"/>
                </a:rPr>
                <a:t>如何在续写中巧妙运用意象？</a:t>
              </a:r>
              <a:endParaRPr lang="zh-CN" altLang="en-US" sz="3600" b="1">
                <a:latin typeface="宋体" panose="02010600030101010101" pitchFamily="2" charset="-122"/>
                <a:ea typeface="宋体" panose="02010600030101010101" pitchFamily="2" charset="-122"/>
                <a:sym typeface="+mn-ea"/>
              </a:endParaRPr>
            </a:p>
          </p:txBody>
        </p:sp>
      </p:grpSp>
      <p:sp>
        <p:nvSpPr>
          <p:cNvPr id="9" name="双波形 8"/>
          <p:cNvSpPr/>
          <p:nvPr>
            <p:custDataLst>
              <p:tags r:id="rId3"/>
            </p:custDataLst>
          </p:nvPr>
        </p:nvSpPr>
        <p:spPr>
          <a:xfrm>
            <a:off x="207645" y="2832735"/>
            <a:ext cx="4596765" cy="2414905"/>
          </a:xfrm>
          <a:prstGeom prst="doubleWave">
            <a:avLst>
              <a:gd name="adj1" fmla="val 6250"/>
              <a:gd name="adj2" fmla="val -1346"/>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原则：越小越妙，越具体越好用。注意：不要选抽象词，要选看得见、摸得着、能反复出现的东西。</a:t>
            </a:r>
            <a:endParaRPr lang="zh-CN" altLang="en-US" sz="2800" b="1">
              <a:solidFill>
                <a:schemeClr val="tx1"/>
              </a:solidFill>
              <a:latin typeface="宋体" panose="02010600030101010101" pitchFamily="2" charset="-122"/>
              <a:ea typeface="宋体" panose="02010600030101010101" pitchFamily="2" charset="-122"/>
              <a:sym typeface="+mn-ea"/>
            </a:endParaRPr>
          </a:p>
        </p:txBody>
      </p:sp>
      <p:sp>
        <p:nvSpPr>
          <p:cNvPr id="10" name="圆角矩形 9"/>
          <p:cNvSpPr/>
          <p:nvPr/>
        </p:nvSpPr>
        <p:spPr>
          <a:xfrm>
            <a:off x="5989955" y="1029335"/>
            <a:ext cx="5893435" cy="126555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lvl="0" algn="l">
              <a:buClrTx/>
              <a:buSzTx/>
              <a:buFontTx/>
            </a:pPr>
            <a:r>
              <a:rPr lang="zh-CN" altLang="en-US" sz="32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第二步：植入意象 ——在关键位置自然出现</a:t>
            </a:r>
            <a:endParaRPr lang="zh-CN" altLang="en-US" sz="32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endParaRPr>
          </a:p>
        </p:txBody>
      </p:sp>
      <p:sp>
        <p:nvSpPr>
          <p:cNvPr id="12" name="双波形 11"/>
          <p:cNvSpPr/>
          <p:nvPr>
            <p:custDataLst>
              <p:tags r:id="rId4"/>
            </p:custDataLst>
          </p:nvPr>
        </p:nvSpPr>
        <p:spPr>
          <a:xfrm>
            <a:off x="5262880" y="2479040"/>
            <a:ext cx="6699250" cy="2759710"/>
          </a:xfrm>
          <a:prstGeom prst="doubleWave">
            <a:avLst>
              <a:gd name="adj1" fmla="val 6250"/>
              <a:gd name="adj2" fmla="val -1346"/>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原则：</a:t>
            </a:r>
            <a:r>
              <a:rPr lang="zh-CN" altLang="en-US" sz="2800" b="1">
                <a:solidFill>
                  <a:srgbClr val="FF0000"/>
                </a:solidFill>
                <a:highlight>
                  <a:srgbClr val="FFFF00"/>
                </a:highlight>
                <a:latin typeface="宋体" panose="02010600030101010101" pitchFamily="2" charset="-122"/>
                <a:ea typeface="宋体" panose="02010600030101010101" pitchFamily="2" charset="-122"/>
                <a:sym typeface="+mn-ea"/>
              </a:rPr>
              <a:t>不要硬塞</a:t>
            </a:r>
            <a:r>
              <a:rPr lang="zh-CN" altLang="en-US" sz="2800" b="1">
                <a:solidFill>
                  <a:schemeClr val="tx1"/>
                </a:solidFill>
                <a:latin typeface="宋体" panose="02010600030101010101" pitchFamily="2" charset="-122"/>
                <a:ea typeface="宋体" panose="02010600030101010101" pitchFamily="2" charset="-122"/>
                <a:sym typeface="+mn-ea"/>
              </a:rPr>
              <a:t>，要跟着情节走（在3 个位置放最加分）：</a:t>
            </a:r>
            <a:endParaRPr lang="zh-CN" altLang="en-US" sz="2800" b="1">
              <a:solidFill>
                <a:schemeClr val="tx1"/>
              </a:solidFill>
              <a:latin typeface="宋体" panose="02010600030101010101" pitchFamily="2" charset="-122"/>
              <a:ea typeface="宋体" panose="02010600030101010101" pitchFamily="2" charset="-122"/>
              <a:sym typeface="+mn-ea"/>
            </a:endParaRPr>
          </a:p>
          <a:p>
            <a:pPr lvl="0" algn="l">
              <a:buClrTx/>
              <a:buSzTx/>
              <a:buFontTx/>
            </a:pPr>
            <a:r>
              <a:rPr lang="zh-CN" altLang="en-US" sz="2800" b="1">
                <a:solidFill>
                  <a:schemeClr val="tx1"/>
                </a:solidFill>
                <a:highlight>
                  <a:srgbClr val="FFFF00"/>
                </a:highlight>
                <a:latin typeface="宋体" panose="02010600030101010101" pitchFamily="2" charset="-122"/>
                <a:ea typeface="宋体" panose="02010600030101010101" pitchFamily="2" charset="-122"/>
                <a:sym typeface="+mn-ea"/>
              </a:rPr>
              <a:t>发展段</a:t>
            </a:r>
            <a:r>
              <a:rPr lang="zh-CN" altLang="en-US" sz="2800" b="1">
                <a:solidFill>
                  <a:schemeClr val="tx1"/>
                </a:solidFill>
                <a:latin typeface="宋体" panose="02010600030101010101" pitchFamily="2" charset="-122"/>
                <a:ea typeface="宋体" panose="02010600030101010101" pitchFamily="2" charset="-122"/>
                <a:sym typeface="+mn-ea"/>
              </a:rPr>
              <a:t>：遇到挫折时出现（铺垫情感）</a:t>
            </a:r>
            <a:endParaRPr lang="zh-CN" altLang="en-US" sz="2800" b="1">
              <a:solidFill>
                <a:schemeClr val="tx1"/>
              </a:solidFill>
              <a:latin typeface="宋体" panose="02010600030101010101" pitchFamily="2" charset="-122"/>
              <a:ea typeface="宋体" panose="02010600030101010101" pitchFamily="2" charset="-122"/>
              <a:sym typeface="+mn-ea"/>
            </a:endParaRPr>
          </a:p>
          <a:p>
            <a:pPr lvl="0" algn="l">
              <a:buClrTx/>
              <a:buSzTx/>
              <a:buFontTx/>
            </a:pPr>
            <a:r>
              <a:rPr lang="zh-CN" altLang="en-US" sz="2800" b="1">
                <a:solidFill>
                  <a:schemeClr val="tx1"/>
                </a:solidFill>
                <a:highlight>
                  <a:srgbClr val="FFFF00"/>
                </a:highlight>
                <a:latin typeface="宋体" panose="02010600030101010101" pitchFamily="2" charset="-122"/>
                <a:ea typeface="宋体" panose="02010600030101010101" pitchFamily="2" charset="-122"/>
                <a:sym typeface="+mn-ea"/>
              </a:rPr>
              <a:t>转折段</a:t>
            </a:r>
            <a:r>
              <a:rPr lang="zh-CN" altLang="en-US" sz="2800" b="1">
                <a:solidFill>
                  <a:schemeClr val="tx1"/>
                </a:solidFill>
                <a:latin typeface="宋体" panose="02010600030101010101" pitchFamily="2" charset="-122"/>
                <a:ea typeface="宋体" panose="02010600030101010101" pitchFamily="2" charset="-122"/>
                <a:sym typeface="+mn-ea"/>
              </a:rPr>
              <a:t>：内心改变时出现（推动情节）</a:t>
            </a:r>
            <a:endParaRPr lang="zh-CN" altLang="en-US" sz="2800" b="1">
              <a:solidFill>
                <a:schemeClr val="tx1"/>
              </a:solidFill>
              <a:latin typeface="宋体" panose="02010600030101010101" pitchFamily="2" charset="-122"/>
              <a:ea typeface="宋体" panose="02010600030101010101" pitchFamily="2" charset="-122"/>
              <a:sym typeface="+mn-ea"/>
            </a:endParaRPr>
          </a:p>
          <a:p>
            <a:pPr lvl="0" algn="l">
              <a:buClrTx/>
              <a:buSzTx/>
              <a:buFontTx/>
            </a:pPr>
            <a:r>
              <a:rPr lang="zh-CN" altLang="en-US" sz="2800" b="1">
                <a:solidFill>
                  <a:schemeClr val="tx1"/>
                </a:solidFill>
                <a:highlight>
                  <a:srgbClr val="FFFF00"/>
                </a:highlight>
                <a:latin typeface="宋体" panose="02010600030101010101" pitchFamily="2" charset="-122"/>
                <a:ea typeface="宋体" panose="02010600030101010101" pitchFamily="2" charset="-122"/>
                <a:sym typeface="+mn-ea"/>
              </a:rPr>
              <a:t>结尾段</a:t>
            </a:r>
            <a:r>
              <a:rPr lang="zh-CN" altLang="en-US" sz="2800" b="1">
                <a:solidFill>
                  <a:schemeClr val="tx1"/>
                </a:solidFill>
                <a:latin typeface="宋体" panose="02010600030101010101" pitchFamily="2" charset="-122"/>
                <a:ea typeface="宋体" panose="02010600030101010101" pitchFamily="2" charset="-122"/>
                <a:sym typeface="+mn-ea"/>
              </a:rPr>
              <a:t>：升华主题时出现（回扣全文）</a:t>
            </a:r>
            <a:endParaRPr lang="zh-CN" altLang="en-US" sz="2800" b="1">
              <a:solidFill>
                <a:schemeClr val="tx1"/>
              </a:solidFill>
              <a:latin typeface="宋体" panose="02010600030101010101" pitchFamily="2" charset="-122"/>
              <a:ea typeface="宋体" panose="02010600030101010101" pitchFamily="2" charset="-122"/>
              <a:sym typeface="+mn-ea"/>
            </a:endParaRPr>
          </a:p>
        </p:txBody>
      </p:sp>
      <p:sp>
        <p:nvSpPr>
          <p:cNvPr id="15" name="圆角矩形 14"/>
          <p:cNvSpPr/>
          <p:nvPr/>
        </p:nvSpPr>
        <p:spPr>
          <a:xfrm>
            <a:off x="5262880" y="5238115"/>
            <a:ext cx="6620510" cy="1497965"/>
          </a:xfrm>
          <a:prstGeom prst="roundRect">
            <a:avLst/>
          </a:prstGeom>
          <a:blipFill>
            <a:blip r:embed="rId1"/>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just" defTabSz="457200"/>
            <a:r>
              <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rPr>
              <a:t>本篇续写范例：</a:t>
            </a:r>
            <a:endPar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endParaRPr>
          </a:p>
          <a:p>
            <a:pPr lvl="0" algn="just" defTabSz="457200"/>
            <a:r>
              <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rPr>
              <a:t>被嘲笑→受启发做车牌→骑车上学自信展示→结尾彗星闪耀</a:t>
            </a:r>
            <a:endPar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endParaRPr>
          </a:p>
        </p:txBody>
      </p:sp>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style.rotation</p:attrName>
                                        </p:attrNameLst>
                                      </p:cBhvr>
                                      <p:tavLst>
                                        <p:tav tm="0">
                                          <p:val>
                                            <p:fltVal val="90"/>
                                          </p:val>
                                        </p:tav>
                                        <p:tav tm="100000">
                                          <p:val>
                                            <p:fltVal val="0"/>
                                          </p:val>
                                        </p:tav>
                                      </p:tavLst>
                                    </p:anim>
                                    <p:animEffect transition="in" filter="fade">
                                      <p:cBhvr>
                                        <p:cTn id="18" dur="10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1000" fill="hold"/>
                                        <p:tgtEl>
                                          <p:spTgt spid="11"/>
                                        </p:tgtEl>
                                        <p:attrNameLst>
                                          <p:attrName>ppt_w</p:attrName>
                                        </p:attrNameLst>
                                      </p:cBhvr>
                                      <p:tavLst>
                                        <p:tav tm="0">
                                          <p:val>
                                            <p:fltVal val="0"/>
                                          </p:val>
                                        </p:tav>
                                        <p:tav tm="100000">
                                          <p:val>
                                            <p:strVal val="#ppt_w"/>
                                          </p:val>
                                        </p:tav>
                                      </p:tavLst>
                                    </p:anim>
                                    <p:anim calcmode="lin" valueType="num">
                                      <p:cBhvr>
                                        <p:cTn id="24" dur="1000" fill="hold"/>
                                        <p:tgtEl>
                                          <p:spTgt spid="11"/>
                                        </p:tgtEl>
                                        <p:attrNameLst>
                                          <p:attrName>ppt_h</p:attrName>
                                        </p:attrNameLst>
                                      </p:cBhvr>
                                      <p:tavLst>
                                        <p:tav tm="0">
                                          <p:val>
                                            <p:fltVal val="0"/>
                                          </p:val>
                                        </p:tav>
                                        <p:tav tm="100000">
                                          <p:val>
                                            <p:strVal val="#ppt_h"/>
                                          </p:val>
                                        </p:tav>
                                      </p:tavLst>
                                    </p:anim>
                                    <p:anim calcmode="lin" valueType="num">
                                      <p:cBhvr>
                                        <p:cTn id="25" dur="1000" fill="hold"/>
                                        <p:tgtEl>
                                          <p:spTgt spid="11"/>
                                        </p:tgtEl>
                                        <p:attrNameLst>
                                          <p:attrName>style.rotation</p:attrName>
                                        </p:attrNameLst>
                                      </p:cBhvr>
                                      <p:tavLst>
                                        <p:tav tm="0">
                                          <p:val>
                                            <p:fltVal val="90"/>
                                          </p:val>
                                        </p:tav>
                                        <p:tav tm="100000">
                                          <p:val>
                                            <p:fltVal val="0"/>
                                          </p:val>
                                        </p:tav>
                                      </p:tavLst>
                                    </p:anim>
                                    <p:animEffect transition="in" filter="fade">
                                      <p:cBhvr>
                                        <p:cTn id="26" dur="10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style.rotation</p:attrName>
                                        </p:attrNameLst>
                                      </p:cBhvr>
                                      <p:tavLst>
                                        <p:tav tm="0">
                                          <p:val>
                                            <p:fltVal val="90"/>
                                          </p:val>
                                        </p:tav>
                                        <p:tav tm="100000">
                                          <p:val>
                                            <p:fltVal val="0"/>
                                          </p:val>
                                        </p:tav>
                                      </p:tavLst>
                                    </p:anim>
                                    <p:animEffect transition="in" filter="fade">
                                      <p:cBhvr>
                                        <p:cTn id="34" dur="10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1000" fill="hold"/>
                                        <p:tgtEl>
                                          <p:spTgt spid="12"/>
                                        </p:tgtEl>
                                        <p:attrNameLst>
                                          <p:attrName>ppt_w</p:attrName>
                                        </p:attrNameLst>
                                      </p:cBhvr>
                                      <p:tavLst>
                                        <p:tav tm="0">
                                          <p:val>
                                            <p:fltVal val="0"/>
                                          </p:val>
                                        </p:tav>
                                        <p:tav tm="100000">
                                          <p:val>
                                            <p:strVal val="#ppt_w"/>
                                          </p:val>
                                        </p:tav>
                                      </p:tavLst>
                                    </p:anim>
                                    <p:anim calcmode="lin" valueType="num">
                                      <p:cBhvr>
                                        <p:cTn id="40" dur="1000" fill="hold"/>
                                        <p:tgtEl>
                                          <p:spTgt spid="12"/>
                                        </p:tgtEl>
                                        <p:attrNameLst>
                                          <p:attrName>ppt_h</p:attrName>
                                        </p:attrNameLst>
                                      </p:cBhvr>
                                      <p:tavLst>
                                        <p:tav tm="0">
                                          <p:val>
                                            <p:fltVal val="0"/>
                                          </p:val>
                                        </p:tav>
                                        <p:tav tm="100000">
                                          <p:val>
                                            <p:strVal val="#ppt_h"/>
                                          </p:val>
                                        </p:tav>
                                      </p:tavLst>
                                    </p:anim>
                                    <p:anim calcmode="lin" valueType="num">
                                      <p:cBhvr>
                                        <p:cTn id="41" dur="1000" fill="hold"/>
                                        <p:tgtEl>
                                          <p:spTgt spid="12"/>
                                        </p:tgtEl>
                                        <p:attrNameLst>
                                          <p:attrName>style.rotation</p:attrName>
                                        </p:attrNameLst>
                                      </p:cBhvr>
                                      <p:tavLst>
                                        <p:tav tm="0">
                                          <p:val>
                                            <p:fltVal val="90"/>
                                          </p:val>
                                        </p:tav>
                                        <p:tav tm="100000">
                                          <p:val>
                                            <p:fltVal val="0"/>
                                          </p:val>
                                        </p:tav>
                                      </p:tavLst>
                                    </p:anim>
                                    <p:animEffect transition="in" filter="fade">
                                      <p:cBhvr>
                                        <p:cTn id="42" dur="10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1000" fill="hold"/>
                                        <p:tgtEl>
                                          <p:spTgt spid="15"/>
                                        </p:tgtEl>
                                        <p:attrNameLst>
                                          <p:attrName>ppt_w</p:attrName>
                                        </p:attrNameLst>
                                      </p:cBhvr>
                                      <p:tavLst>
                                        <p:tav tm="0">
                                          <p:val>
                                            <p:fltVal val="0"/>
                                          </p:val>
                                        </p:tav>
                                        <p:tav tm="100000">
                                          <p:val>
                                            <p:strVal val="#ppt_w"/>
                                          </p:val>
                                        </p:tav>
                                      </p:tavLst>
                                    </p:anim>
                                    <p:anim calcmode="lin" valueType="num">
                                      <p:cBhvr>
                                        <p:cTn id="48" dur="1000" fill="hold"/>
                                        <p:tgtEl>
                                          <p:spTgt spid="15"/>
                                        </p:tgtEl>
                                        <p:attrNameLst>
                                          <p:attrName>ppt_h</p:attrName>
                                        </p:attrNameLst>
                                      </p:cBhvr>
                                      <p:tavLst>
                                        <p:tav tm="0">
                                          <p:val>
                                            <p:fltVal val="0"/>
                                          </p:val>
                                        </p:tav>
                                        <p:tav tm="100000">
                                          <p:val>
                                            <p:strVal val="#ppt_h"/>
                                          </p:val>
                                        </p:tav>
                                      </p:tavLst>
                                    </p:anim>
                                    <p:anim calcmode="lin" valueType="num">
                                      <p:cBhvr>
                                        <p:cTn id="49" dur="1000" fill="hold"/>
                                        <p:tgtEl>
                                          <p:spTgt spid="15"/>
                                        </p:tgtEl>
                                        <p:attrNameLst>
                                          <p:attrName>style.rotation</p:attrName>
                                        </p:attrNameLst>
                                      </p:cBhvr>
                                      <p:tavLst>
                                        <p:tav tm="0">
                                          <p:val>
                                            <p:fltVal val="90"/>
                                          </p:val>
                                        </p:tav>
                                        <p:tav tm="100000">
                                          <p:val>
                                            <p:fltVal val="0"/>
                                          </p:val>
                                        </p:tav>
                                      </p:tavLst>
                                    </p:anim>
                                    <p:animEffect transition="in" filter="fade">
                                      <p:cBhvr>
                                        <p:cTn id="5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0" grpId="1" animBg="1"/>
      <p:bldP spid="9" grpId="0" bldLvl="0" animBg="1"/>
      <p:bldP spid="9" grpId="1" animBg="1"/>
      <p:bldP spid="11" grpId="0" bldLvl="0" animBg="1"/>
      <p:bldP spid="11" grpId="1" animBg="1"/>
      <p:bldP spid="10" grpId="0" bldLvl="0" animBg="1"/>
      <p:bldP spid="10" grpId="1" animBg="1"/>
      <p:bldP spid="12" grpId="0" bldLvl="0" animBg="1"/>
      <p:bldP spid="12" grpId="1" animBg="1"/>
      <p:bldP spid="15" grpId="0" bldLvl="0" animBg="1"/>
      <p:bldP spid="15"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30" name="圆角矩形 29"/>
          <p:cNvSpPr/>
          <p:nvPr/>
        </p:nvSpPr>
        <p:spPr>
          <a:xfrm>
            <a:off x="438785" y="963930"/>
            <a:ext cx="4134485" cy="134175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lvl="0" algn="l">
              <a:buClrTx/>
              <a:buSzTx/>
              <a:buFontTx/>
            </a:pPr>
            <a:r>
              <a:rPr lang="zh-CN" altLang="en-US" sz="32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第三步：呼应意象 —前后照应，形成闭环</a:t>
            </a:r>
            <a:endParaRPr lang="zh-CN" altLang="en-US" sz="32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endParaRPr>
          </a:p>
        </p:txBody>
      </p:sp>
      <p:sp>
        <p:nvSpPr>
          <p:cNvPr id="11" name="圆角矩形 10"/>
          <p:cNvSpPr/>
          <p:nvPr/>
        </p:nvSpPr>
        <p:spPr>
          <a:xfrm>
            <a:off x="207645" y="5083175"/>
            <a:ext cx="7625715" cy="1633855"/>
          </a:xfrm>
          <a:prstGeom prst="roundRect">
            <a:avLst/>
          </a:prstGeom>
          <a:blipFill>
            <a:blip r:embed="rId1"/>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just" defTabSz="457200"/>
            <a:r>
              <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rPr>
              <a:t>本篇续写范例</a:t>
            </a:r>
            <a:endPar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endParaRPr>
          </a:p>
          <a:p>
            <a:pPr lvl="0" algn="just" defTabSz="457200"/>
            <a:r>
              <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rPr>
              <a:t>前文：</a:t>
            </a:r>
            <a:r>
              <a:rPr lang="en-US" altLang="zh-CN" sz="3200">
                <a:solidFill>
                  <a:schemeClr val="tx1"/>
                </a:solidFill>
                <a:latin typeface="Times New Roman" panose="02020603050405020304" charset="0"/>
                <a:ea typeface="楷体" panose="02010609060101010101" charset="-122"/>
                <a:cs typeface="Times New Roman" panose="02020603050405020304" charset="0"/>
                <a:sym typeface="+mn-ea"/>
              </a:rPr>
              <a:t>Comet </a:t>
            </a:r>
            <a:r>
              <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rPr>
              <a:t>是自行车名</a:t>
            </a:r>
            <a:endPar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endParaRPr>
          </a:p>
          <a:p>
            <a:pPr lvl="0" algn="just" defTabSz="457200"/>
            <a:r>
              <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rPr>
              <a:t>结尾：</a:t>
            </a:r>
            <a:r>
              <a:rPr lang="en-US" altLang="zh-CN" sz="3200">
                <a:solidFill>
                  <a:schemeClr val="tx1"/>
                </a:solidFill>
                <a:latin typeface="Times New Roman" panose="02020603050405020304" charset="0"/>
                <a:ea typeface="楷体" panose="02010609060101010101" charset="-122"/>
                <a:cs typeface="Times New Roman" panose="02020603050405020304" charset="0"/>
                <a:sym typeface="+mn-ea"/>
              </a:rPr>
              <a:t>Comet </a:t>
            </a:r>
            <a:r>
              <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rPr>
              <a:t>是光芒、自信、独特的象征</a:t>
            </a:r>
            <a:endPar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endParaRPr>
          </a:p>
        </p:txBody>
      </p:sp>
      <p:grpSp>
        <p:nvGrpSpPr>
          <p:cNvPr id="8" name="组合 7"/>
          <p:cNvGrpSpPr/>
          <p:nvPr/>
        </p:nvGrpSpPr>
        <p:grpSpPr>
          <a:xfrm>
            <a:off x="2647950" y="-82028"/>
            <a:ext cx="7958455" cy="1050177"/>
            <a:chOff x="-1309" y="1"/>
            <a:chExt cx="12533" cy="2011"/>
          </a:xfrm>
        </p:grpSpPr>
        <p:pic>
          <p:nvPicPr>
            <p:cNvPr id="7" name="图片 6" descr="ims(2)"/>
            <p:cNvPicPr>
              <a:picLocks noChangeAspect="1"/>
            </p:cNvPicPr>
            <p:nvPr/>
          </p:nvPicPr>
          <p:blipFill>
            <a:blip r:embed="rId2"/>
            <a:stretch>
              <a:fillRect/>
            </a:stretch>
          </p:blipFill>
          <p:spPr>
            <a:xfrm rot="16200000">
              <a:off x="3952" y="-5260"/>
              <a:ext cx="2011" cy="12533"/>
            </a:xfrm>
            <a:prstGeom prst="rect">
              <a:avLst/>
            </a:prstGeom>
          </p:spPr>
        </p:pic>
        <p:sp>
          <p:nvSpPr>
            <p:cNvPr id="13" name="文本框 12"/>
            <p:cNvSpPr txBox="1"/>
            <p:nvPr/>
          </p:nvSpPr>
          <p:spPr>
            <a:xfrm>
              <a:off x="-75" y="421"/>
              <a:ext cx="9668" cy="1096"/>
            </a:xfrm>
            <a:prstGeom prst="rect">
              <a:avLst/>
            </a:prstGeom>
            <a:noFill/>
          </p:spPr>
          <p:txBody>
            <a:bodyPr wrap="square" rtlCol="0" anchor="t">
              <a:noAutofit/>
            </a:bodyPr>
            <a:p>
              <a:pPr algn="ctr"/>
              <a:r>
                <a:rPr lang="zh-CN" altLang="en-US" sz="3600" b="1">
                  <a:latin typeface="宋体" panose="02010600030101010101" pitchFamily="2" charset="-122"/>
                  <a:ea typeface="宋体" panose="02010600030101010101" pitchFamily="2" charset="-122"/>
                  <a:sym typeface="+mn-ea"/>
                </a:rPr>
                <a:t>如何在续写中巧妙运用意象？</a:t>
              </a:r>
              <a:endParaRPr lang="zh-CN" altLang="en-US" sz="3600" b="1">
                <a:latin typeface="宋体" panose="02010600030101010101" pitchFamily="2" charset="-122"/>
                <a:ea typeface="宋体" panose="02010600030101010101" pitchFamily="2" charset="-122"/>
                <a:sym typeface="+mn-ea"/>
              </a:endParaRPr>
            </a:p>
          </p:txBody>
        </p:sp>
      </p:grpSp>
      <p:sp>
        <p:nvSpPr>
          <p:cNvPr id="9" name="双波形 8"/>
          <p:cNvSpPr/>
          <p:nvPr>
            <p:custDataLst>
              <p:tags r:id="rId3"/>
            </p:custDataLst>
          </p:nvPr>
        </p:nvSpPr>
        <p:spPr>
          <a:xfrm>
            <a:off x="164465" y="3672840"/>
            <a:ext cx="4471035" cy="1165860"/>
          </a:xfrm>
          <a:prstGeom prst="doubleWave">
            <a:avLst>
              <a:gd name="adj1" fmla="val 6250"/>
              <a:gd name="adj2" fmla="val -1346"/>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高分秘诀：前文出现一次，结尾再点一次</a:t>
            </a:r>
            <a:endParaRPr lang="zh-CN" altLang="en-US" sz="2800" b="1">
              <a:solidFill>
                <a:schemeClr val="tx1"/>
              </a:solidFill>
              <a:latin typeface="宋体" panose="02010600030101010101" pitchFamily="2" charset="-122"/>
              <a:ea typeface="宋体" panose="02010600030101010101" pitchFamily="2" charset="-122"/>
              <a:sym typeface="+mn-ea"/>
            </a:endParaRPr>
          </a:p>
        </p:txBody>
      </p:sp>
      <p:sp>
        <p:nvSpPr>
          <p:cNvPr id="10" name="圆角矩形 9"/>
          <p:cNvSpPr/>
          <p:nvPr/>
        </p:nvSpPr>
        <p:spPr>
          <a:xfrm>
            <a:off x="5011420" y="1029335"/>
            <a:ext cx="7026910" cy="76200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lvl="0" algn="l">
              <a:buClrTx/>
              <a:buSzTx/>
              <a:buFontTx/>
            </a:pPr>
            <a:r>
              <a:rPr lang="zh-CN" altLang="en-US" sz="32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第四步：升华意象 ——赋予象征意义</a:t>
            </a:r>
            <a:endParaRPr lang="zh-CN" altLang="en-US" sz="32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endParaRPr>
          </a:p>
        </p:txBody>
      </p:sp>
      <p:sp>
        <p:nvSpPr>
          <p:cNvPr id="12" name="双波形 11"/>
          <p:cNvSpPr/>
          <p:nvPr>
            <p:custDataLst>
              <p:tags r:id="rId4"/>
            </p:custDataLst>
          </p:nvPr>
        </p:nvSpPr>
        <p:spPr>
          <a:xfrm>
            <a:off x="4912995" y="1852295"/>
            <a:ext cx="7003415" cy="1350010"/>
          </a:xfrm>
          <a:prstGeom prst="doubleWave">
            <a:avLst>
              <a:gd name="adj1" fmla="val 6250"/>
              <a:gd name="adj2" fmla="val -1346"/>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高级用法：</a:t>
            </a:r>
            <a:endParaRPr lang="zh-CN" altLang="en-US" sz="2800" b="1">
              <a:solidFill>
                <a:schemeClr val="tx1"/>
              </a:solidFill>
              <a:latin typeface="宋体" panose="02010600030101010101" pitchFamily="2" charset="-122"/>
              <a:ea typeface="宋体" panose="02010600030101010101" pitchFamily="2" charset="-122"/>
              <a:sym typeface="+mn-ea"/>
            </a:endParaRPr>
          </a:p>
          <a:p>
            <a:pPr lvl="0" algn="l">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让物象 = 情感 = 主题</a:t>
            </a:r>
            <a:endParaRPr lang="zh-CN" altLang="en-US" sz="2800" b="1">
              <a:solidFill>
                <a:schemeClr val="tx1"/>
              </a:solidFill>
              <a:latin typeface="宋体" panose="02010600030101010101" pitchFamily="2" charset="-122"/>
              <a:ea typeface="宋体" panose="02010600030101010101" pitchFamily="2" charset="-122"/>
              <a:sym typeface="+mn-ea"/>
            </a:endParaRPr>
          </a:p>
        </p:txBody>
      </p:sp>
      <p:sp>
        <p:nvSpPr>
          <p:cNvPr id="15" name="圆角矩形 14"/>
          <p:cNvSpPr/>
          <p:nvPr/>
        </p:nvSpPr>
        <p:spPr>
          <a:xfrm>
            <a:off x="4921250" y="3332480"/>
            <a:ext cx="6986905" cy="1593215"/>
          </a:xfrm>
          <a:prstGeom prst="roundRect">
            <a:avLst/>
          </a:prstGeom>
          <a:blipFill>
            <a:blip r:embed="rId1"/>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just" defTabSz="457200"/>
            <a:r>
              <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rPr>
              <a:t>本篇续写范例：</a:t>
            </a:r>
            <a:endPar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endParaRPr>
          </a:p>
          <a:p>
            <a:pPr lvl="0" algn="just" defTabSz="457200"/>
            <a:r>
              <a:rPr lang="en-US" altLang="zh-CN" sz="3200">
                <a:solidFill>
                  <a:schemeClr val="tx1"/>
                </a:solidFill>
                <a:latin typeface="Times New Roman" panose="02020603050405020304" charset="0"/>
                <a:ea typeface="楷体" panose="02010609060101010101" charset="-122"/>
                <a:cs typeface="Times New Roman" panose="02020603050405020304" charset="0"/>
                <a:sym typeface="+mn-ea"/>
              </a:rPr>
              <a:t>Comet（</a:t>
            </a:r>
            <a:r>
              <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rPr>
              <a:t>彗星）=光明=希望=自信 </a:t>
            </a:r>
            <a:endPar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endParaRPr>
          </a:p>
          <a:p>
            <a:pPr lvl="0" algn="just" defTabSz="457200"/>
            <a:r>
              <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rPr>
              <a:t>= 接纳自我= 每个人都能闪耀的光芒</a:t>
            </a:r>
            <a:endParaRPr lang="zh-CN" altLang="en-US" sz="32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3" name="双波形 2"/>
          <p:cNvSpPr/>
          <p:nvPr>
            <p:custDataLst>
              <p:tags r:id="rId5"/>
            </p:custDataLst>
          </p:nvPr>
        </p:nvSpPr>
        <p:spPr>
          <a:xfrm>
            <a:off x="207645" y="2472055"/>
            <a:ext cx="4505960" cy="1200785"/>
          </a:xfrm>
          <a:prstGeom prst="doubleWave">
            <a:avLst>
              <a:gd name="adj1" fmla="val 6250"/>
              <a:gd name="adj2" fmla="val -1112"/>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原则：让意象从“一个东西”变成“一条线索”</a:t>
            </a:r>
            <a:endParaRPr lang="zh-CN" altLang="en-US" sz="2800" b="1">
              <a:solidFill>
                <a:schemeClr val="tx1"/>
              </a:solidFill>
              <a:latin typeface="宋体" panose="02010600030101010101" pitchFamily="2" charset="-122"/>
              <a:ea typeface="宋体" panose="02010600030101010101" pitchFamily="2" charset="-122"/>
              <a:sym typeface="+mn-ea"/>
            </a:endParaRPr>
          </a:p>
        </p:txBody>
      </p:sp>
      <p:grpSp>
        <p:nvGrpSpPr>
          <p:cNvPr id="19" name="组合 18"/>
          <p:cNvGrpSpPr/>
          <p:nvPr/>
        </p:nvGrpSpPr>
        <p:grpSpPr>
          <a:xfrm>
            <a:off x="7489190" y="3594735"/>
            <a:ext cx="4418330" cy="3232150"/>
            <a:chOff x="11794" y="5661"/>
            <a:chExt cx="6958" cy="5090"/>
          </a:xfrm>
        </p:grpSpPr>
        <p:pic>
          <p:nvPicPr>
            <p:cNvPr id="16" name="图片 15" descr="ims (12)"/>
            <p:cNvPicPr>
              <a:picLocks noChangeAspect="1"/>
            </p:cNvPicPr>
            <p:nvPr/>
          </p:nvPicPr>
          <p:blipFill>
            <a:blip r:embed="rId6"/>
            <a:srcRect l="10561" t="34259" r="9118" b="22954"/>
            <a:stretch>
              <a:fillRect/>
            </a:stretch>
          </p:blipFill>
          <p:spPr>
            <a:xfrm>
              <a:off x="11794" y="5661"/>
              <a:ext cx="6959" cy="5091"/>
            </a:xfrm>
            <a:prstGeom prst="rect">
              <a:avLst/>
            </a:prstGeom>
          </p:spPr>
        </p:pic>
        <p:sp>
          <p:nvSpPr>
            <p:cNvPr id="18" name="文本框 17"/>
            <p:cNvSpPr txBox="1"/>
            <p:nvPr/>
          </p:nvSpPr>
          <p:spPr>
            <a:xfrm>
              <a:off x="13185" y="6343"/>
              <a:ext cx="4177" cy="3726"/>
            </a:xfrm>
            <a:prstGeom prst="rect">
              <a:avLst/>
            </a:prstGeom>
          </p:spPr>
          <p:txBody>
            <a:bodyPr wrap="square">
              <a:noAutofit/>
            </a:bodyPr>
            <a:p>
              <a:pPr algn="ctr"/>
              <a:endParaRPr lang="zh-CN" altLang="en-US" sz="1600"/>
            </a:p>
            <a:p>
              <a:pPr algn="ctr"/>
              <a:r>
                <a:rPr lang="zh-CN" altLang="en-US" sz="3200" b="1">
                  <a:solidFill>
                    <a:srgbClr val="FF0000"/>
                  </a:solidFill>
                  <a:latin typeface="楷体" panose="02010609060101010101" charset="-122"/>
                  <a:ea typeface="楷体" panose="02010609060101010101" charset="-122"/>
                </a:rPr>
                <a:t>意象特点：</a:t>
              </a:r>
              <a:endParaRPr lang="zh-CN" altLang="en-US" sz="3200" b="1">
                <a:latin typeface="楷体" panose="02010609060101010101" charset="-122"/>
                <a:ea typeface="楷体" panose="02010609060101010101" charset="-122"/>
              </a:endParaRPr>
            </a:p>
            <a:p>
              <a:pPr algn="ctr"/>
              <a:r>
                <a:rPr lang="zh-CN" altLang="en-US" sz="2800">
                  <a:latin typeface="楷体" panose="02010609060101010101" charset="-122"/>
                  <a:ea typeface="楷体" panose="02010609060101010101" charset="-122"/>
                </a:rPr>
                <a:t>一物贯全文，</a:t>
              </a:r>
              <a:endParaRPr lang="zh-CN" altLang="en-US" sz="2800">
                <a:latin typeface="楷体" panose="02010609060101010101" charset="-122"/>
                <a:ea typeface="楷体" panose="02010609060101010101" charset="-122"/>
              </a:endParaRPr>
            </a:p>
            <a:p>
              <a:pPr algn="ctr"/>
              <a:r>
                <a:rPr lang="zh-CN" altLang="en-US" sz="2800">
                  <a:latin typeface="楷体" panose="02010609060101010101" charset="-122"/>
                  <a:ea typeface="楷体" panose="02010609060101010101" charset="-122"/>
                </a:rPr>
                <a:t>三处巧安放，</a:t>
              </a:r>
              <a:endParaRPr lang="zh-CN" altLang="en-US" sz="2800">
                <a:latin typeface="楷体" panose="02010609060101010101" charset="-122"/>
                <a:ea typeface="楷体" panose="02010609060101010101" charset="-122"/>
              </a:endParaRPr>
            </a:p>
            <a:p>
              <a:pPr algn="ctr"/>
              <a:r>
                <a:rPr lang="zh-CN" altLang="en-US" sz="2800">
                  <a:latin typeface="楷体" panose="02010609060101010101" charset="-122"/>
                  <a:ea typeface="楷体" panose="02010609060101010101" charset="-122"/>
                </a:rPr>
                <a:t>前后遥相扣，</a:t>
              </a:r>
              <a:endParaRPr lang="zh-CN" altLang="en-US" sz="2800">
                <a:latin typeface="楷体" panose="02010609060101010101" charset="-122"/>
                <a:ea typeface="楷体" panose="02010609060101010101" charset="-122"/>
              </a:endParaRPr>
            </a:p>
            <a:p>
              <a:pPr algn="ctr"/>
              <a:r>
                <a:rPr lang="zh-CN" altLang="en-US" sz="2800">
                  <a:latin typeface="楷体" panose="02010609060101010101" charset="-122"/>
                  <a:ea typeface="楷体" panose="02010609060101010101" charset="-122"/>
                </a:rPr>
                <a:t>寓意自升华。</a:t>
              </a:r>
              <a:endParaRPr lang="zh-CN" altLang="en-US" sz="2800">
                <a:latin typeface="楷体" panose="02010609060101010101" charset="-122"/>
                <a:ea typeface="楷体" panose="02010609060101010101" charset="-122"/>
              </a:endParaRPr>
            </a:p>
          </p:txBody>
        </p:sp>
      </p:grpSp>
      <p:pic>
        <p:nvPicPr>
          <p:cNvPr id="5124" name="图片 6" descr="logo横版 png"/>
          <p:cNvPicPr>
            <a:picLocks noChangeAspect="1"/>
          </p:cNvPicPr>
          <p:nvPr/>
        </p:nvPicPr>
        <p:blipFill>
          <a:blip r:embed="rId7"/>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style.rotation</p:attrName>
                                        </p:attrNameLst>
                                      </p:cBhvr>
                                      <p:tavLst>
                                        <p:tav tm="0">
                                          <p:val>
                                            <p:fltVal val="90"/>
                                          </p:val>
                                        </p:tav>
                                        <p:tav tm="100000">
                                          <p:val>
                                            <p:fltVal val="0"/>
                                          </p:val>
                                        </p:tav>
                                      </p:tavLst>
                                    </p:anim>
                                    <p:animEffect transition="in" filter="fade">
                                      <p:cBhvr>
                                        <p:cTn id="26" dur="10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fltVal val="0"/>
                                          </p:val>
                                        </p:tav>
                                        <p:tav tm="100000">
                                          <p:val>
                                            <p:strVal val="#ppt_w"/>
                                          </p:val>
                                        </p:tav>
                                      </p:tavLst>
                                    </p:anim>
                                    <p:anim calcmode="lin" valueType="num">
                                      <p:cBhvr>
                                        <p:cTn id="40" dur="1000" fill="hold"/>
                                        <p:tgtEl>
                                          <p:spTgt spid="10"/>
                                        </p:tgtEl>
                                        <p:attrNameLst>
                                          <p:attrName>ppt_h</p:attrName>
                                        </p:attrNameLst>
                                      </p:cBhvr>
                                      <p:tavLst>
                                        <p:tav tm="0">
                                          <p:val>
                                            <p:fltVal val="0"/>
                                          </p:val>
                                        </p:tav>
                                        <p:tav tm="100000">
                                          <p:val>
                                            <p:strVal val="#ppt_h"/>
                                          </p:val>
                                        </p:tav>
                                      </p:tavLst>
                                    </p:anim>
                                    <p:anim calcmode="lin" valueType="num">
                                      <p:cBhvr>
                                        <p:cTn id="41" dur="1000" fill="hold"/>
                                        <p:tgtEl>
                                          <p:spTgt spid="10"/>
                                        </p:tgtEl>
                                        <p:attrNameLst>
                                          <p:attrName>style.rotation</p:attrName>
                                        </p:attrNameLst>
                                      </p:cBhvr>
                                      <p:tavLst>
                                        <p:tav tm="0">
                                          <p:val>
                                            <p:fltVal val="90"/>
                                          </p:val>
                                        </p:tav>
                                        <p:tav tm="100000">
                                          <p:val>
                                            <p:fltVal val="0"/>
                                          </p:val>
                                        </p:tav>
                                      </p:tavLst>
                                    </p:anim>
                                    <p:animEffect transition="in" filter="fade">
                                      <p:cBhvr>
                                        <p:cTn id="42" dur="10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style.rotation</p:attrName>
                                        </p:attrNameLst>
                                      </p:cBhvr>
                                      <p:tavLst>
                                        <p:tav tm="0">
                                          <p:val>
                                            <p:fltVal val="90"/>
                                          </p:val>
                                        </p:tav>
                                        <p:tav tm="100000">
                                          <p:val>
                                            <p:fltVal val="0"/>
                                          </p:val>
                                        </p:tav>
                                      </p:tavLst>
                                    </p:anim>
                                    <p:animEffect transition="in" filter="fade">
                                      <p:cBhvr>
                                        <p:cTn id="50" dur="10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1000" fill="hold"/>
                                        <p:tgtEl>
                                          <p:spTgt spid="15"/>
                                        </p:tgtEl>
                                        <p:attrNameLst>
                                          <p:attrName>ppt_w</p:attrName>
                                        </p:attrNameLst>
                                      </p:cBhvr>
                                      <p:tavLst>
                                        <p:tav tm="0">
                                          <p:val>
                                            <p:fltVal val="0"/>
                                          </p:val>
                                        </p:tav>
                                        <p:tav tm="100000">
                                          <p:val>
                                            <p:strVal val="#ppt_w"/>
                                          </p:val>
                                        </p:tav>
                                      </p:tavLst>
                                    </p:anim>
                                    <p:anim calcmode="lin" valueType="num">
                                      <p:cBhvr>
                                        <p:cTn id="56" dur="1000" fill="hold"/>
                                        <p:tgtEl>
                                          <p:spTgt spid="15"/>
                                        </p:tgtEl>
                                        <p:attrNameLst>
                                          <p:attrName>ppt_h</p:attrName>
                                        </p:attrNameLst>
                                      </p:cBhvr>
                                      <p:tavLst>
                                        <p:tav tm="0">
                                          <p:val>
                                            <p:fltVal val="0"/>
                                          </p:val>
                                        </p:tav>
                                        <p:tav tm="100000">
                                          <p:val>
                                            <p:strVal val="#ppt_h"/>
                                          </p:val>
                                        </p:tav>
                                      </p:tavLst>
                                    </p:anim>
                                    <p:anim calcmode="lin" valueType="num">
                                      <p:cBhvr>
                                        <p:cTn id="57" dur="1000" fill="hold"/>
                                        <p:tgtEl>
                                          <p:spTgt spid="15"/>
                                        </p:tgtEl>
                                        <p:attrNameLst>
                                          <p:attrName>style.rotation</p:attrName>
                                        </p:attrNameLst>
                                      </p:cBhvr>
                                      <p:tavLst>
                                        <p:tav tm="0">
                                          <p:val>
                                            <p:fltVal val="90"/>
                                          </p:val>
                                        </p:tav>
                                        <p:tav tm="100000">
                                          <p:val>
                                            <p:fltVal val="0"/>
                                          </p:val>
                                        </p:tav>
                                      </p:tavLst>
                                    </p:anim>
                                    <p:animEffect transition="in" filter="fade">
                                      <p:cBhvr>
                                        <p:cTn id="58" dur="1000"/>
                                        <p:tgtEl>
                                          <p:spTgt spid="15"/>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p:cTn id="63" dur="1000" fill="hold"/>
                                        <p:tgtEl>
                                          <p:spTgt spid="19"/>
                                        </p:tgtEl>
                                        <p:attrNameLst>
                                          <p:attrName>ppt_w</p:attrName>
                                        </p:attrNameLst>
                                      </p:cBhvr>
                                      <p:tavLst>
                                        <p:tav tm="0">
                                          <p:val>
                                            <p:fltVal val="0"/>
                                          </p:val>
                                        </p:tav>
                                        <p:tav tm="100000">
                                          <p:val>
                                            <p:strVal val="#ppt_w"/>
                                          </p:val>
                                        </p:tav>
                                      </p:tavLst>
                                    </p:anim>
                                    <p:anim calcmode="lin" valueType="num">
                                      <p:cBhvr>
                                        <p:cTn id="64" dur="1000" fill="hold"/>
                                        <p:tgtEl>
                                          <p:spTgt spid="19"/>
                                        </p:tgtEl>
                                        <p:attrNameLst>
                                          <p:attrName>ppt_h</p:attrName>
                                        </p:attrNameLst>
                                      </p:cBhvr>
                                      <p:tavLst>
                                        <p:tav tm="0">
                                          <p:val>
                                            <p:fltVal val="0"/>
                                          </p:val>
                                        </p:tav>
                                        <p:tav tm="100000">
                                          <p:val>
                                            <p:strVal val="#ppt_h"/>
                                          </p:val>
                                        </p:tav>
                                      </p:tavLst>
                                    </p:anim>
                                    <p:anim calcmode="lin" valueType="num">
                                      <p:cBhvr>
                                        <p:cTn id="65" dur="1000" fill="hold"/>
                                        <p:tgtEl>
                                          <p:spTgt spid="19"/>
                                        </p:tgtEl>
                                        <p:attrNameLst>
                                          <p:attrName>style.rotation</p:attrName>
                                        </p:attrNameLst>
                                      </p:cBhvr>
                                      <p:tavLst>
                                        <p:tav tm="0">
                                          <p:val>
                                            <p:fltVal val="90"/>
                                          </p:val>
                                        </p:tav>
                                        <p:tav tm="100000">
                                          <p:val>
                                            <p:fltVal val="0"/>
                                          </p:val>
                                        </p:tav>
                                      </p:tavLst>
                                    </p:anim>
                                    <p:animEffect transition="in" filter="fade">
                                      <p:cBhvr>
                                        <p:cTn id="66" dur="1000"/>
                                        <p:tgtEl>
                                          <p:spTgt spid="19"/>
                                        </p:tgtEl>
                                      </p:cBhvr>
                                    </p:animEffect>
                                  </p:childTnLst>
                                </p:cTn>
                              </p:par>
                            </p:childTnLst>
                          </p:cTn>
                        </p:par>
                      </p:childTnLst>
                    </p:cTn>
                  </p:par>
                  <p:par>
                    <p:cTn id="67" fill="hold">
                      <p:stCondLst>
                        <p:cond delay="indefinite"/>
                      </p:stCondLst>
                      <p:childTnLst>
                        <p:par>
                          <p:cTn id="68" fill="hold">
                            <p:stCondLst>
                              <p:cond delay="0"/>
                            </p:stCondLst>
                            <p:childTnLst>
                              <p:par>
                                <p:cTn id="69" presetID="8" presetClass="emph" presetSubtype="0" fill="hold" nodeType="clickEffect">
                                  <p:stCondLst>
                                    <p:cond delay="0"/>
                                  </p:stCondLst>
                                  <p:childTnLst>
                                    <p:animRot by="21600000">
                                      <p:cBhvr>
                                        <p:cTn id="70" dur="2000" fill="hold"/>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0" grpId="1" animBg="1"/>
      <p:bldP spid="3" grpId="0" animBg="1"/>
      <p:bldP spid="3" grpId="1" animBg="1"/>
      <p:bldP spid="9" grpId="0" animBg="1"/>
      <p:bldP spid="9" grpId="1" animBg="1"/>
      <p:bldP spid="11" grpId="0" animBg="1"/>
      <p:bldP spid="11" grpId="1" animBg="1"/>
      <p:bldP spid="10" grpId="0" animBg="1"/>
      <p:bldP spid="10" grpId="1" animBg="1"/>
      <p:bldP spid="12" grpId="0" bldLvl="0" animBg="1"/>
      <p:bldP spid="12" grpId="1" animBg="1"/>
      <p:bldP spid="15" grpId="0" bldLvl="0" animBg="1"/>
      <p:bldP spid="1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grpSp>
        <p:nvGrpSpPr>
          <p:cNvPr id="8" name="组合 7"/>
          <p:cNvGrpSpPr/>
          <p:nvPr/>
        </p:nvGrpSpPr>
        <p:grpSpPr>
          <a:xfrm>
            <a:off x="2868295" y="-82550"/>
            <a:ext cx="6360795" cy="1050290"/>
            <a:chOff x="-279" y="0"/>
            <a:chExt cx="8233" cy="2011"/>
          </a:xfrm>
        </p:grpSpPr>
        <p:pic>
          <p:nvPicPr>
            <p:cNvPr id="7" name="图片 6" descr="ims(2)"/>
            <p:cNvPicPr>
              <a:picLocks noChangeAspect="1"/>
            </p:cNvPicPr>
            <p:nvPr/>
          </p:nvPicPr>
          <p:blipFill>
            <a:blip r:embed="rId1"/>
            <a:stretch>
              <a:fillRect/>
            </a:stretch>
          </p:blipFill>
          <p:spPr>
            <a:xfrm rot="16200000">
              <a:off x="2832" y="-3111"/>
              <a:ext cx="2011" cy="8233"/>
            </a:xfrm>
            <a:prstGeom prst="rect">
              <a:avLst/>
            </a:prstGeom>
          </p:spPr>
        </p:pic>
        <p:sp>
          <p:nvSpPr>
            <p:cNvPr id="13" name="文本框 12"/>
            <p:cNvSpPr txBox="1"/>
            <p:nvPr/>
          </p:nvSpPr>
          <p:spPr>
            <a:xfrm>
              <a:off x="166" y="372"/>
              <a:ext cx="6901" cy="1096"/>
            </a:xfrm>
            <a:prstGeom prst="rect">
              <a:avLst/>
            </a:prstGeom>
            <a:noFill/>
          </p:spPr>
          <p:txBody>
            <a:bodyPr wrap="square" rtlCol="0" anchor="t">
              <a:noAutofit/>
            </a:bodyPr>
            <a:p>
              <a:pPr algn="ctr"/>
              <a:r>
                <a:rPr lang="en-US" altLang="zh-CN" sz="3600" b="1">
                  <a:latin typeface="宋体" panose="02010600030101010101" pitchFamily="2" charset="-122"/>
                  <a:ea typeface="宋体" panose="02010600030101010101" pitchFamily="2" charset="-122"/>
                  <a:sym typeface="+mn-ea"/>
                </a:rPr>
                <a:t>Zahara</a:t>
              </a:r>
              <a:r>
                <a:rPr lang="zh-CN" altLang="en-US" sz="3600" b="1">
                  <a:latin typeface="宋体" panose="02010600030101010101" pitchFamily="2" charset="-122"/>
                  <a:ea typeface="宋体" panose="02010600030101010101" pitchFamily="2" charset="-122"/>
                  <a:sym typeface="+mn-ea"/>
                </a:rPr>
                <a:t>的车牌创意设计</a:t>
              </a:r>
              <a:endParaRPr lang="zh-CN" altLang="en-US" sz="3600" b="1">
                <a:latin typeface="宋体" panose="02010600030101010101" pitchFamily="2" charset="-122"/>
                <a:ea typeface="宋体" panose="02010600030101010101" pitchFamily="2" charset="-122"/>
                <a:sym typeface="+mn-ea"/>
              </a:endParaRPr>
            </a:p>
          </p:txBody>
        </p:sp>
      </p:grpSp>
      <p:pic>
        <p:nvPicPr>
          <p:cNvPr id="18" name="图片 17" descr="精美星星霓虹灯边框"/>
          <p:cNvPicPr>
            <a:picLocks noChangeAspect="1"/>
          </p:cNvPicPr>
          <p:nvPr/>
        </p:nvPicPr>
        <p:blipFill>
          <a:blip r:embed="rId2"/>
          <a:stretch>
            <a:fillRect/>
          </a:stretch>
        </p:blipFill>
        <p:spPr>
          <a:xfrm>
            <a:off x="982980" y="111760"/>
            <a:ext cx="716280" cy="716280"/>
          </a:xfrm>
          <a:prstGeom prst="rect">
            <a:avLst/>
          </a:prstGeom>
        </p:spPr>
      </p:pic>
      <p:pic>
        <p:nvPicPr>
          <p:cNvPr id="19" name="图片 18" descr="精美星星霓虹灯边框"/>
          <p:cNvPicPr>
            <a:picLocks noChangeAspect="1"/>
          </p:cNvPicPr>
          <p:nvPr/>
        </p:nvPicPr>
        <p:blipFill>
          <a:blip r:embed="rId2"/>
          <a:stretch>
            <a:fillRect/>
          </a:stretch>
        </p:blipFill>
        <p:spPr>
          <a:xfrm>
            <a:off x="133350" y="111760"/>
            <a:ext cx="716280" cy="716280"/>
          </a:xfrm>
          <a:prstGeom prst="rect">
            <a:avLst/>
          </a:prstGeom>
        </p:spPr>
      </p:pic>
      <p:pic>
        <p:nvPicPr>
          <p:cNvPr id="21" name="图片 20" descr="精美星星霓虹灯边框"/>
          <p:cNvPicPr>
            <a:picLocks noChangeAspect="1"/>
          </p:cNvPicPr>
          <p:nvPr/>
        </p:nvPicPr>
        <p:blipFill>
          <a:blip r:embed="rId2"/>
          <a:stretch>
            <a:fillRect/>
          </a:stretch>
        </p:blipFill>
        <p:spPr>
          <a:xfrm>
            <a:off x="1925955" y="111760"/>
            <a:ext cx="716280" cy="716280"/>
          </a:xfrm>
          <a:prstGeom prst="rect">
            <a:avLst/>
          </a:prstGeom>
        </p:spPr>
      </p:pic>
      <p:pic>
        <p:nvPicPr>
          <p:cNvPr id="22" name="图片 21" descr="精美星星霓虹灯边框"/>
          <p:cNvPicPr>
            <a:picLocks noChangeAspect="1"/>
          </p:cNvPicPr>
          <p:nvPr/>
        </p:nvPicPr>
        <p:blipFill>
          <a:blip r:embed="rId2"/>
          <a:stretch>
            <a:fillRect/>
          </a:stretch>
        </p:blipFill>
        <p:spPr>
          <a:xfrm>
            <a:off x="10125075" y="111760"/>
            <a:ext cx="716280" cy="716280"/>
          </a:xfrm>
          <a:prstGeom prst="rect">
            <a:avLst/>
          </a:prstGeom>
        </p:spPr>
      </p:pic>
      <p:pic>
        <p:nvPicPr>
          <p:cNvPr id="23" name="图片 22" descr="精美星星霓虹灯边框"/>
          <p:cNvPicPr>
            <a:picLocks noChangeAspect="1"/>
          </p:cNvPicPr>
          <p:nvPr/>
        </p:nvPicPr>
        <p:blipFill>
          <a:blip r:embed="rId2"/>
          <a:stretch>
            <a:fillRect/>
          </a:stretch>
        </p:blipFill>
        <p:spPr>
          <a:xfrm>
            <a:off x="11050270" y="136525"/>
            <a:ext cx="716280" cy="716280"/>
          </a:xfrm>
          <a:prstGeom prst="rect">
            <a:avLst/>
          </a:prstGeom>
        </p:spPr>
      </p:pic>
      <p:pic>
        <p:nvPicPr>
          <p:cNvPr id="24" name="图片 23" descr="精美星星霓虹灯边框"/>
          <p:cNvPicPr>
            <a:picLocks noChangeAspect="1"/>
          </p:cNvPicPr>
          <p:nvPr/>
        </p:nvPicPr>
        <p:blipFill>
          <a:blip r:embed="rId2"/>
          <a:stretch>
            <a:fillRect/>
          </a:stretch>
        </p:blipFill>
        <p:spPr>
          <a:xfrm>
            <a:off x="9130030" y="136525"/>
            <a:ext cx="716280" cy="716280"/>
          </a:xfrm>
          <a:prstGeom prst="rect">
            <a:avLst/>
          </a:prstGeom>
        </p:spPr>
      </p:pic>
      <p:sp>
        <p:nvSpPr>
          <p:cNvPr id="9" name="圆角矩形 8"/>
          <p:cNvSpPr/>
          <p:nvPr>
            <p:custDataLst>
              <p:tags r:id="rId3"/>
            </p:custDataLst>
          </p:nvPr>
        </p:nvSpPr>
        <p:spPr>
          <a:xfrm>
            <a:off x="355600" y="1811020"/>
            <a:ext cx="11401425" cy="701675"/>
          </a:xfrm>
          <a:prstGeom prst="roundRect">
            <a:avLst/>
          </a:prstGeom>
          <a:blipFill>
            <a:blip r:embed="rId4"/>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just" defTabSz="914400">
              <a:buClrTx/>
              <a:buSzTx/>
              <a:buFontTx/>
            </a:pPr>
            <a:r>
              <a:rPr lang="en-US" altLang="zh-CN" sz="2800">
                <a:solidFill>
                  <a:schemeClr val="tx1"/>
                </a:solidFill>
                <a:highlight>
                  <a:srgbClr val="FFFF00"/>
                </a:highlight>
                <a:latin typeface="Times New Roman" panose="02020603050405020304" charset="0"/>
                <a:ea typeface="楷体" panose="02010609060101010101" charset="-122"/>
                <a:cs typeface="Times New Roman" panose="02020603050405020304" charset="0"/>
                <a:sym typeface="+mn-ea"/>
              </a:rPr>
              <a:t>Zahara’s Comet </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扎哈拉和她的自行车合二为一，一起闪耀、勇敢前行</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3" name="圆角矩形 2"/>
          <p:cNvSpPr/>
          <p:nvPr>
            <p:custDataLst>
              <p:tags r:id="rId5"/>
            </p:custDataLst>
          </p:nvPr>
        </p:nvSpPr>
        <p:spPr>
          <a:xfrm>
            <a:off x="316865" y="3702050"/>
            <a:ext cx="11449685" cy="985520"/>
          </a:xfrm>
          <a:prstGeom prst="roundRect">
            <a:avLst/>
          </a:prstGeom>
          <a:blipFill>
            <a:blip r:embed="rId4"/>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just" defTabSz="914400">
              <a:buClrTx/>
              <a:buSzTx/>
              <a:buFontTx/>
            </a:pPr>
            <a:r>
              <a:rPr lang="en-US" altLang="zh-CN" sz="2800">
                <a:solidFill>
                  <a:schemeClr val="tx1"/>
                </a:solidFill>
                <a:highlight>
                  <a:srgbClr val="FFFF00"/>
                </a:highlight>
                <a:latin typeface="Times New Roman" panose="02020603050405020304" charset="0"/>
                <a:ea typeface="楷体" panose="02010609060101010101" charset="-122"/>
                <a:cs typeface="Times New Roman" panose="02020603050405020304" charset="0"/>
                <a:sym typeface="+mn-ea"/>
              </a:rPr>
              <a:t>Z•Comet</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（Z</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代表</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Zahara，Comet</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是车也是她；扎哈拉就是那颗闪亮的彗星，独特又耀眼）</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30" name="圆角矩形 29"/>
          <p:cNvSpPr/>
          <p:nvPr/>
        </p:nvSpPr>
        <p:spPr>
          <a:xfrm>
            <a:off x="223520" y="978535"/>
            <a:ext cx="11364595" cy="59372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lvl="0" algn="ctr">
              <a:buClrTx/>
              <a:buSzTx/>
              <a:buFontTx/>
            </a:pPr>
            <a:r>
              <a:rPr lang="en-US" altLang="zh-CN" sz="36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Please design a personalized license plate for </a:t>
            </a:r>
            <a:r>
              <a:rPr lang="en-US" altLang="zh-CN" sz="3600">
                <a:solidFill>
                  <a:schemeClr val="tx1"/>
                </a:solidFill>
                <a:latin typeface="Times New Roman" panose="02020603050405020304" charset="0"/>
                <a:ea typeface="楷体" panose="02010609060101010101" charset="-122"/>
                <a:cs typeface="Times New Roman" panose="02020603050405020304" charset="0"/>
                <a:sym typeface="+mn-ea"/>
              </a:rPr>
              <a:t>Zahara</a:t>
            </a:r>
            <a:r>
              <a:rPr lang="en-US" altLang="zh-CN" sz="36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a:t>
            </a:r>
            <a:endParaRPr lang="en-US" altLang="zh-CN" sz="36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endParaRPr>
          </a:p>
        </p:txBody>
      </p:sp>
      <p:sp>
        <p:nvSpPr>
          <p:cNvPr id="10" name="圆角矩形 9"/>
          <p:cNvSpPr/>
          <p:nvPr>
            <p:custDataLst>
              <p:tags r:id="rId6"/>
            </p:custDataLst>
          </p:nvPr>
        </p:nvSpPr>
        <p:spPr>
          <a:xfrm>
            <a:off x="355600" y="2811780"/>
            <a:ext cx="11450320" cy="591185"/>
          </a:xfrm>
          <a:prstGeom prst="roundRect">
            <a:avLst/>
          </a:prstGeom>
          <a:blipFill>
            <a:blip r:embed="rId4"/>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just" defTabSz="914400">
              <a:buClrTx/>
              <a:buSzTx/>
              <a:buFontTx/>
            </a:pPr>
            <a:r>
              <a:rPr lang="en-US" altLang="zh-CN" sz="2800">
                <a:solidFill>
                  <a:schemeClr val="tx1"/>
                </a:solidFill>
                <a:highlight>
                  <a:srgbClr val="FFFF00"/>
                </a:highlight>
                <a:latin typeface="Times New Roman" panose="02020603050405020304" charset="0"/>
                <a:ea typeface="楷体" panose="02010609060101010101" charset="-122"/>
                <a:cs typeface="Times New Roman" panose="02020603050405020304" charset="0"/>
                <a:sym typeface="+mn-ea"/>
              </a:rPr>
              <a:t>Z•SHINE</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Zahara=</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闪耀，</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Shine=</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发光）</a:t>
            </a:r>
            <a:endPar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11" name="圆角矩形 10"/>
          <p:cNvSpPr/>
          <p:nvPr>
            <p:custDataLst>
              <p:tags r:id="rId7"/>
            </p:custDataLst>
          </p:nvPr>
        </p:nvSpPr>
        <p:spPr>
          <a:xfrm>
            <a:off x="360680" y="4986655"/>
            <a:ext cx="11440160" cy="720090"/>
          </a:xfrm>
          <a:prstGeom prst="roundRect">
            <a:avLst/>
          </a:prstGeom>
          <a:blipFill>
            <a:blip r:embed="rId4"/>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just" defTabSz="914400">
              <a:buClrTx/>
              <a:buSzTx/>
              <a:buFontTx/>
            </a:pPr>
            <a:r>
              <a:rPr lang="en-US" altLang="zh-CN" sz="2800">
                <a:solidFill>
                  <a:schemeClr val="tx1"/>
                </a:solidFill>
                <a:highlight>
                  <a:srgbClr val="FFFF00"/>
                </a:highlight>
                <a:latin typeface="Times New Roman" panose="02020603050405020304" charset="0"/>
                <a:ea typeface="楷体" panose="02010609060101010101" charset="-122"/>
                <a:cs typeface="Times New Roman" panose="02020603050405020304" charset="0"/>
                <a:sym typeface="+mn-ea"/>
              </a:rPr>
              <a:t>ZC • UNIQUE </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寓意：扎哈拉与彗星，独一无二</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12" name="圆角矩形 11"/>
          <p:cNvSpPr/>
          <p:nvPr>
            <p:custDataLst>
              <p:tags r:id="rId8"/>
            </p:custDataLst>
          </p:nvPr>
        </p:nvSpPr>
        <p:spPr>
          <a:xfrm>
            <a:off x="360680" y="5943600"/>
            <a:ext cx="11440160" cy="720090"/>
          </a:xfrm>
          <a:prstGeom prst="roundRect">
            <a:avLst/>
          </a:prstGeom>
          <a:blipFill>
            <a:blip r:embed="rId4"/>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just" defTabSz="914400">
              <a:buClrTx/>
              <a:buSzTx/>
              <a:buFontTx/>
            </a:pPr>
            <a:r>
              <a:rPr lang="en-US" altLang="zh-CN" sz="2800">
                <a:solidFill>
                  <a:schemeClr val="tx1"/>
                </a:solidFill>
                <a:highlight>
                  <a:srgbClr val="FFFF00"/>
                </a:highlight>
                <a:latin typeface="Times New Roman" panose="02020603050405020304" charset="0"/>
                <a:ea typeface="楷体" panose="02010609060101010101" charset="-122"/>
                <a:cs typeface="Times New Roman" panose="02020603050405020304" charset="0"/>
                <a:sym typeface="+mn-ea"/>
              </a:rPr>
              <a:t>ZC = 1OF1</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(1OF1 = one of one（</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独一无二）</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pic>
        <p:nvPicPr>
          <p:cNvPr id="5124" name="图片 6" descr="logo横版 png"/>
          <p:cNvPicPr>
            <a:picLocks noChangeAspect="1"/>
          </p:cNvPicPr>
          <p:nvPr/>
        </p:nvPicPr>
        <p:blipFill>
          <a:blip r:embed="rId9"/>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style.rotation</p:attrName>
                                        </p:attrNameLst>
                                      </p:cBhvr>
                                      <p:tavLst>
                                        <p:tav tm="0">
                                          <p:val>
                                            <p:fltVal val="90"/>
                                          </p:val>
                                        </p:tav>
                                        <p:tav tm="100000">
                                          <p:val>
                                            <p:fltVal val="0"/>
                                          </p:val>
                                        </p:tav>
                                      </p:tavLst>
                                    </p:anim>
                                    <p:animEffect transition="in" filter="fade">
                                      <p:cBhvr>
                                        <p:cTn id="18" dur="10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1000" fill="hold"/>
                                        <p:tgtEl>
                                          <p:spTgt spid="10"/>
                                        </p:tgtEl>
                                        <p:attrNameLst>
                                          <p:attrName>ppt_w</p:attrName>
                                        </p:attrNameLst>
                                      </p:cBhvr>
                                      <p:tavLst>
                                        <p:tav tm="0">
                                          <p:val>
                                            <p:fltVal val="0"/>
                                          </p:val>
                                        </p:tav>
                                        <p:tav tm="100000">
                                          <p:val>
                                            <p:strVal val="#ppt_w"/>
                                          </p:val>
                                        </p:tav>
                                      </p:tavLst>
                                    </p:anim>
                                    <p:anim calcmode="lin" valueType="num">
                                      <p:cBhvr>
                                        <p:cTn id="24" dur="1000" fill="hold"/>
                                        <p:tgtEl>
                                          <p:spTgt spid="10"/>
                                        </p:tgtEl>
                                        <p:attrNameLst>
                                          <p:attrName>ppt_h</p:attrName>
                                        </p:attrNameLst>
                                      </p:cBhvr>
                                      <p:tavLst>
                                        <p:tav tm="0">
                                          <p:val>
                                            <p:fltVal val="0"/>
                                          </p:val>
                                        </p:tav>
                                        <p:tav tm="100000">
                                          <p:val>
                                            <p:strVal val="#ppt_h"/>
                                          </p:val>
                                        </p:tav>
                                      </p:tavLst>
                                    </p:anim>
                                    <p:anim calcmode="lin" valueType="num">
                                      <p:cBhvr>
                                        <p:cTn id="25" dur="1000" fill="hold"/>
                                        <p:tgtEl>
                                          <p:spTgt spid="10"/>
                                        </p:tgtEl>
                                        <p:attrNameLst>
                                          <p:attrName>style.rotation</p:attrName>
                                        </p:attrNameLst>
                                      </p:cBhvr>
                                      <p:tavLst>
                                        <p:tav tm="0">
                                          <p:val>
                                            <p:fltVal val="90"/>
                                          </p:val>
                                        </p:tav>
                                        <p:tav tm="100000">
                                          <p:val>
                                            <p:fltVal val="0"/>
                                          </p:val>
                                        </p:tav>
                                      </p:tavLst>
                                    </p:anim>
                                    <p:animEffect transition="in" filter="fade">
                                      <p:cBhvr>
                                        <p:cTn id="26" dur="10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1000" fill="hold"/>
                                        <p:tgtEl>
                                          <p:spTgt spid="3"/>
                                        </p:tgtEl>
                                        <p:attrNameLst>
                                          <p:attrName>ppt_w</p:attrName>
                                        </p:attrNameLst>
                                      </p:cBhvr>
                                      <p:tavLst>
                                        <p:tav tm="0">
                                          <p:val>
                                            <p:fltVal val="0"/>
                                          </p:val>
                                        </p:tav>
                                        <p:tav tm="100000">
                                          <p:val>
                                            <p:strVal val="#ppt_w"/>
                                          </p:val>
                                        </p:tav>
                                      </p:tavLst>
                                    </p:anim>
                                    <p:anim calcmode="lin" valueType="num">
                                      <p:cBhvr>
                                        <p:cTn id="32" dur="1000" fill="hold"/>
                                        <p:tgtEl>
                                          <p:spTgt spid="3"/>
                                        </p:tgtEl>
                                        <p:attrNameLst>
                                          <p:attrName>ppt_h</p:attrName>
                                        </p:attrNameLst>
                                      </p:cBhvr>
                                      <p:tavLst>
                                        <p:tav tm="0">
                                          <p:val>
                                            <p:fltVal val="0"/>
                                          </p:val>
                                        </p:tav>
                                        <p:tav tm="100000">
                                          <p:val>
                                            <p:strVal val="#ppt_h"/>
                                          </p:val>
                                        </p:tav>
                                      </p:tavLst>
                                    </p:anim>
                                    <p:anim calcmode="lin" valueType="num">
                                      <p:cBhvr>
                                        <p:cTn id="33" dur="1000" fill="hold"/>
                                        <p:tgtEl>
                                          <p:spTgt spid="3"/>
                                        </p:tgtEl>
                                        <p:attrNameLst>
                                          <p:attrName>style.rotation</p:attrName>
                                        </p:attrNameLst>
                                      </p:cBhvr>
                                      <p:tavLst>
                                        <p:tav tm="0">
                                          <p:val>
                                            <p:fltVal val="90"/>
                                          </p:val>
                                        </p:tav>
                                        <p:tav tm="100000">
                                          <p:val>
                                            <p:fltVal val="0"/>
                                          </p:val>
                                        </p:tav>
                                      </p:tavLst>
                                    </p:anim>
                                    <p:animEffect transition="in" filter="fade">
                                      <p:cBhvr>
                                        <p:cTn id="34" dur="10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1000" fill="hold"/>
                                        <p:tgtEl>
                                          <p:spTgt spid="11"/>
                                        </p:tgtEl>
                                        <p:attrNameLst>
                                          <p:attrName>ppt_w</p:attrName>
                                        </p:attrNameLst>
                                      </p:cBhvr>
                                      <p:tavLst>
                                        <p:tav tm="0">
                                          <p:val>
                                            <p:fltVal val="0"/>
                                          </p:val>
                                        </p:tav>
                                        <p:tav tm="100000">
                                          <p:val>
                                            <p:strVal val="#ppt_w"/>
                                          </p:val>
                                        </p:tav>
                                      </p:tavLst>
                                    </p:anim>
                                    <p:anim calcmode="lin" valueType="num">
                                      <p:cBhvr>
                                        <p:cTn id="40" dur="1000" fill="hold"/>
                                        <p:tgtEl>
                                          <p:spTgt spid="11"/>
                                        </p:tgtEl>
                                        <p:attrNameLst>
                                          <p:attrName>ppt_h</p:attrName>
                                        </p:attrNameLst>
                                      </p:cBhvr>
                                      <p:tavLst>
                                        <p:tav tm="0">
                                          <p:val>
                                            <p:fltVal val="0"/>
                                          </p:val>
                                        </p:tav>
                                        <p:tav tm="100000">
                                          <p:val>
                                            <p:strVal val="#ppt_h"/>
                                          </p:val>
                                        </p:tav>
                                      </p:tavLst>
                                    </p:anim>
                                    <p:anim calcmode="lin" valueType="num">
                                      <p:cBhvr>
                                        <p:cTn id="41" dur="1000" fill="hold"/>
                                        <p:tgtEl>
                                          <p:spTgt spid="11"/>
                                        </p:tgtEl>
                                        <p:attrNameLst>
                                          <p:attrName>style.rotation</p:attrName>
                                        </p:attrNameLst>
                                      </p:cBhvr>
                                      <p:tavLst>
                                        <p:tav tm="0">
                                          <p:val>
                                            <p:fltVal val="90"/>
                                          </p:val>
                                        </p:tav>
                                        <p:tav tm="100000">
                                          <p:val>
                                            <p:fltVal val="0"/>
                                          </p:val>
                                        </p:tav>
                                      </p:tavLst>
                                    </p:anim>
                                    <p:animEffect transition="in" filter="fade">
                                      <p:cBhvr>
                                        <p:cTn id="42" dur="10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style.rotation</p:attrName>
                                        </p:attrNameLst>
                                      </p:cBhvr>
                                      <p:tavLst>
                                        <p:tav tm="0">
                                          <p:val>
                                            <p:fltVal val="90"/>
                                          </p:val>
                                        </p:tav>
                                        <p:tav tm="100000">
                                          <p:val>
                                            <p:fltVal val="0"/>
                                          </p:val>
                                        </p:tav>
                                      </p:tavLst>
                                    </p:anim>
                                    <p:animEffect transition="in" filter="fade">
                                      <p:cBhvr>
                                        <p:cTn id="5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0" grpId="1" animBg="1"/>
      <p:bldP spid="9" grpId="0" bldLvl="0" animBg="1"/>
      <p:bldP spid="9" grpId="1" animBg="1"/>
      <p:bldP spid="10" grpId="0" bldLvl="0" animBg="1"/>
      <p:bldP spid="10" grpId="1" animBg="1"/>
      <p:bldP spid="3" grpId="0" bldLvl="0" animBg="1"/>
      <p:bldP spid="3" grpId="1" animBg="1"/>
      <p:bldP spid="11" grpId="0" bldLvl="0" animBg="1"/>
      <p:bldP spid="11" grpId="1" animBg="1"/>
      <p:bldP spid="12" grpId="0" bldLvl="0" animBg="1"/>
      <p:bldP spid="12"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30" name="圆角矩形 29"/>
          <p:cNvSpPr/>
          <p:nvPr/>
        </p:nvSpPr>
        <p:spPr>
          <a:xfrm>
            <a:off x="470535" y="113030"/>
            <a:ext cx="11208385" cy="105219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lvl="0" algn="l">
              <a:buClrTx/>
              <a:buSzTx/>
              <a:buFontTx/>
            </a:pPr>
            <a:r>
              <a:rPr lang="en-US" altLang="zh-CN"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How can we skillfully apply “ the symbol of Comet” to the continuation writing for higher marks?  </a:t>
            </a:r>
            <a:r>
              <a:rPr lang="zh-CN" altLang="en-US"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如何将</a:t>
            </a:r>
            <a:r>
              <a:rPr lang="en-US" altLang="zh-CN"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 “</a:t>
            </a:r>
            <a:r>
              <a:rPr lang="zh-CN" altLang="en-US"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彗星</a:t>
            </a:r>
            <a:r>
              <a:rPr lang="en-US" altLang="zh-CN"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 </a:t>
            </a:r>
            <a:r>
              <a:rPr lang="zh-CN" altLang="en-US"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巧妙运用到续写中为写作加分？</a:t>
            </a:r>
            <a:endParaRPr lang="zh-CN" altLang="en-US"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endParaRPr>
          </a:p>
        </p:txBody>
      </p:sp>
      <p:sp>
        <p:nvSpPr>
          <p:cNvPr id="10" name="圆角矩形 9"/>
          <p:cNvSpPr/>
          <p:nvPr/>
        </p:nvSpPr>
        <p:spPr>
          <a:xfrm>
            <a:off x="327660" y="2152650"/>
            <a:ext cx="11435080" cy="1011555"/>
          </a:xfrm>
          <a:prstGeom prst="roundRect">
            <a:avLst/>
          </a:prstGeom>
          <a:blipFill>
            <a:blip r:embed="rId1"/>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1. Her name was her comet, a trail of light that no one else could copy.</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她的名字就是她的彗星，一道无人能复制的光迹。</a:t>
            </a:r>
            <a:endPar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11" name="圆角矩形 10"/>
          <p:cNvSpPr/>
          <p:nvPr/>
        </p:nvSpPr>
        <p:spPr>
          <a:xfrm>
            <a:off x="327660" y="3415030"/>
            <a:ext cx="11445240" cy="1544955"/>
          </a:xfrm>
          <a:prstGeom prst="roundRect">
            <a:avLst/>
          </a:prstGeom>
          <a:blipFill>
            <a:blip r:embed="rId1"/>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2. Like a comet blazing across the sky, her name was a reminder of how rare </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she was.</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就像划过天际的彗星，她的名字时刻提醒着她，自己有多珍贵。</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13" name="圆角矩形 12"/>
          <p:cNvSpPr/>
          <p:nvPr/>
        </p:nvSpPr>
        <p:spPr>
          <a:xfrm>
            <a:off x="327660" y="5252720"/>
            <a:ext cx="11485245" cy="1328420"/>
          </a:xfrm>
          <a:prstGeom prst="roundRect">
            <a:avLst/>
          </a:prstGeom>
          <a:blipFill>
            <a:blip r:embed="rId1"/>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3. Zahara’s name was not a flaw, but her own comet—bright, bold.</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Zahara </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的名字不是瑕疵，而是她专属的彗星 —— 耀眼、勇敢。</a:t>
            </a:r>
            <a:endPar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pic>
        <p:nvPicPr>
          <p:cNvPr id="14" name="图片 13" descr="卡通大拇指星星点赞"/>
          <p:cNvPicPr>
            <a:picLocks noChangeAspect="1"/>
          </p:cNvPicPr>
          <p:nvPr/>
        </p:nvPicPr>
        <p:blipFill>
          <a:blip r:embed="rId2"/>
          <a:stretch>
            <a:fillRect/>
          </a:stretch>
        </p:blipFill>
        <p:spPr>
          <a:xfrm>
            <a:off x="748665" y="1233805"/>
            <a:ext cx="717550" cy="717550"/>
          </a:xfrm>
          <a:prstGeom prst="rect">
            <a:avLst/>
          </a:prstGeom>
        </p:spPr>
      </p:pic>
      <p:pic>
        <p:nvPicPr>
          <p:cNvPr id="15" name="图片 14" descr="卡通大拇指星星点赞"/>
          <p:cNvPicPr>
            <a:picLocks noChangeAspect="1"/>
          </p:cNvPicPr>
          <p:nvPr/>
        </p:nvPicPr>
        <p:blipFill>
          <a:blip r:embed="rId2"/>
          <a:stretch>
            <a:fillRect/>
          </a:stretch>
        </p:blipFill>
        <p:spPr>
          <a:xfrm>
            <a:off x="1790700" y="1267460"/>
            <a:ext cx="717550" cy="717550"/>
          </a:xfrm>
          <a:prstGeom prst="rect">
            <a:avLst/>
          </a:prstGeom>
        </p:spPr>
      </p:pic>
      <p:pic>
        <p:nvPicPr>
          <p:cNvPr id="16" name="图片 15" descr="卡通大拇指星星点赞"/>
          <p:cNvPicPr>
            <a:picLocks noChangeAspect="1"/>
          </p:cNvPicPr>
          <p:nvPr/>
        </p:nvPicPr>
        <p:blipFill>
          <a:blip r:embed="rId2"/>
          <a:stretch>
            <a:fillRect/>
          </a:stretch>
        </p:blipFill>
        <p:spPr>
          <a:xfrm>
            <a:off x="9485630" y="1231900"/>
            <a:ext cx="717550" cy="717550"/>
          </a:xfrm>
          <a:prstGeom prst="rect">
            <a:avLst/>
          </a:prstGeom>
        </p:spPr>
      </p:pic>
      <p:pic>
        <p:nvPicPr>
          <p:cNvPr id="17" name="图片 16" descr="卡通大拇指星星点赞"/>
          <p:cNvPicPr>
            <a:picLocks noChangeAspect="1"/>
          </p:cNvPicPr>
          <p:nvPr/>
        </p:nvPicPr>
        <p:blipFill>
          <a:blip r:embed="rId2"/>
          <a:stretch>
            <a:fillRect/>
          </a:stretch>
        </p:blipFill>
        <p:spPr>
          <a:xfrm>
            <a:off x="10516235" y="1223645"/>
            <a:ext cx="717550" cy="717550"/>
          </a:xfrm>
          <a:prstGeom prst="rect">
            <a:avLst/>
          </a:prstGeom>
        </p:spPr>
      </p:pic>
      <p:sp>
        <p:nvSpPr>
          <p:cNvPr id="9" name="双波形 8"/>
          <p:cNvSpPr/>
          <p:nvPr>
            <p:custDataLst>
              <p:tags r:id="rId3"/>
            </p:custDataLst>
          </p:nvPr>
        </p:nvSpPr>
        <p:spPr>
          <a:xfrm>
            <a:off x="3569335" y="1235710"/>
            <a:ext cx="5010150" cy="810260"/>
          </a:xfrm>
          <a:prstGeom prst="doubleWave">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 温柔治愈风（适合结尾升华）</a:t>
            </a:r>
            <a:endParaRPr lang="en-US" altLang="zh-CN" sz="2800" b="1">
              <a:solidFill>
                <a:schemeClr val="tx1"/>
              </a:solidFill>
              <a:latin typeface="宋体" panose="02010600030101010101" pitchFamily="2" charset="-122"/>
              <a:ea typeface="宋体" panose="02010600030101010101" pitchFamily="2" charset="-122"/>
              <a:sym typeface="+mn-ea"/>
            </a:endParaRPr>
          </a:p>
        </p:txBody>
      </p:sp>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1000" fill="hold"/>
                                        <p:tgtEl>
                                          <p:spTgt spid="15"/>
                                        </p:tgtEl>
                                        <p:attrNameLst>
                                          <p:attrName>ppt_w</p:attrName>
                                        </p:attrNameLst>
                                      </p:cBhvr>
                                      <p:tavLst>
                                        <p:tav tm="0">
                                          <p:val>
                                            <p:fltVal val="0"/>
                                          </p:val>
                                        </p:tav>
                                        <p:tav tm="100000">
                                          <p:val>
                                            <p:strVal val="#ppt_w"/>
                                          </p:val>
                                        </p:tav>
                                      </p:tavLst>
                                    </p:anim>
                                    <p:anim calcmode="lin" valueType="num">
                                      <p:cBhvr>
                                        <p:cTn id="16" dur="1000" fill="hold"/>
                                        <p:tgtEl>
                                          <p:spTgt spid="15"/>
                                        </p:tgtEl>
                                        <p:attrNameLst>
                                          <p:attrName>ppt_h</p:attrName>
                                        </p:attrNameLst>
                                      </p:cBhvr>
                                      <p:tavLst>
                                        <p:tav tm="0">
                                          <p:val>
                                            <p:fltVal val="0"/>
                                          </p:val>
                                        </p:tav>
                                        <p:tav tm="100000">
                                          <p:val>
                                            <p:strVal val="#ppt_h"/>
                                          </p:val>
                                        </p:tav>
                                      </p:tavLst>
                                    </p:anim>
                                    <p:anim calcmode="lin" valueType="num">
                                      <p:cBhvr>
                                        <p:cTn id="17" dur="1000" fill="hold"/>
                                        <p:tgtEl>
                                          <p:spTgt spid="15"/>
                                        </p:tgtEl>
                                        <p:attrNameLst>
                                          <p:attrName>style.rotation</p:attrName>
                                        </p:attrNameLst>
                                      </p:cBhvr>
                                      <p:tavLst>
                                        <p:tav tm="0">
                                          <p:val>
                                            <p:fltVal val="90"/>
                                          </p:val>
                                        </p:tav>
                                        <p:tav tm="100000">
                                          <p:val>
                                            <p:fltVal val="0"/>
                                          </p:val>
                                        </p:tav>
                                      </p:tavLst>
                                    </p:anim>
                                    <p:animEffect transition="in" filter="fade">
                                      <p:cBhvr>
                                        <p:cTn id="18" dur="1000"/>
                                        <p:tgtEl>
                                          <p:spTgt spid="15"/>
                                        </p:tgtEl>
                                      </p:cBhvr>
                                    </p:animEffect>
                                  </p:childTnLst>
                                </p:cTn>
                              </p:par>
                              <p:par>
                                <p:cTn id="19" presetID="3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1000" fill="hold"/>
                                        <p:tgtEl>
                                          <p:spTgt spid="14"/>
                                        </p:tgtEl>
                                        <p:attrNameLst>
                                          <p:attrName>ppt_w</p:attrName>
                                        </p:attrNameLst>
                                      </p:cBhvr>
                                      <p:tavLst>
                                        <p:tav tm="0">
                                          <p:val>
                                            <p:fltVal val="0"/>
                                          </p:val>
                                        </p:tav>
                                        <p:tav tm="100000">
                                          <p:val>
                                            <p:strVal val="#ppt_w"/>
                                          </p:val>
                                        </p:tav>
                                      </p:tavLst>
                                    </p:anim>
                                    <p:anim calcmode="lin" valueType="num">
                                      <p:cBhvr>
                                        <p:cTn id="22" dur="1000" fill="hold"/>
                                        <p:tgtEl>
                                          <p:spTgt spid="14"/>
                                        </p:tgtEl>
                                        <p:attrNameLst>
                                          <p:attrName>ppt_h</p:attrName>
                                        </p:attrNameLst>
                                      </p:cBhvr>
                                      <p:tavLst>
                                        <p:tav tm="0">
                                          <p:val>
                                            <p:fltVal val="0"/>
                                          </p:val>
                                        </p:tav>
                                        <p:tav tm="100000">
                                          <p:val>
                                            <p:strVal val="#ppt_h"/>
                                          </p:val>
                                        </p:tav>
                                      </p:tavLst>
                                    </p:anim>
                                    <p:anim calcmode="lin" valueType="num">
                                      <p:cBhvr>
                                        <p:cTn id="23" dur="1000" fill="hold"/>
                                        <p:tgtEl>
                                          <p:spTgt spid="14"/>
                                        </p:tgtEl>
                                        <p:attrNameLst>
                                          <p:attrName>style.rotation</p:attrName>
                                        </p:attrNameLst>
                                      </p:cBhvr>
                                      <p:tavLst>
                                        <p:tav tm="0">
                                          <p:val>
                                            <p:fltVal val="90"/>
                                          </p:val>
                                        </p:tav>
                                        <p:tav tm="100000">
                                          <p:val>
                                            <p:fltVal val="0"/>
                                          </p:val>
                                        </p:tav>
                                      </p:tavLst>
                                    </p:anim>
                                    <p:animEffect transition="in" filter="fade">
                                      <p:cBhvr>
                                        <p:cTn id="24" dur="1000"/>
                                        <p:tgtEl>
                                          <p:spTgt spid="14"/>
                                        </p:tgtEl>
                                      </p:cBhvr>
                                    </p:animEffect>
                                  </p:childTnLst>
                                </p:cTn>
                              </p:par>
                              <p:par>
                                <p:cTn id="25" presetID="31"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1000" fill="hold"/>
                                        <p:tgtEl>
                                          <p:spTgt spid="16"/>
                                        </p:tgtEl>
                                        <p:attrNameLst>
                                          <p:attrName>ppt_w</p:attrName>
                                        </p:attrNameLst>
                                      </p:cBhvr>
                                      <p:tavLst>
                                        <p:tav tm="0">
                                          <p:val>
                                            <p:fltVal val="0"/>
                                          </p:val>
                                        </p:tav>
                                        <p:tav tm="100000">
                                          <p:val>
                                            <p:strVal val="#ppt_w"/>
                                          </p:val>
                                        </p:tav>
                                      </p:tavLst>
                                    </p:anim>
                                    <p:anim calcmode="lin" valueType="num">
                                      <p:cBhvr>
                                        <p:cTn id="28" dur="1000" fill="hold"/>
                                        <p:tgtEl>
                                          <p:spTgt spid="16"/>
                                        </p:tgtEl>
                                        <p:attrNameLst>
                                          <p:attrName>ppt_h</p:attrName>
                                        </p:attrNameLst>
                                      </p:cBhvr>
                                      <p:tavLst>
                                        <p:tav tm="0">
                                          <p:val>
                                            <p:fltVal val="0"/>
                                          </p:val>
                                        </p:tav>
                                        <p:tav tm="100000">
                                          <p:val>
                                            <p:strVal val="#ppt_h"/>
                                          </p:val>
                                        </p:tav>
                                      </p:tavLst>
                                    </p:anim>
                                    <p:anim calcmode="lin" valueType="num">
                                      <p:cBhvr>
                                        <p:cTn id="29" dur="1000" fill="hold"/>
                                        <p:tgtEl>
                                          <p:spTgt spid="16"/>
                                        </p:tgtEl>
                                        <p:attrNameLst>
                                          <p:attrName>style.rotation</p:attrName>
                                        </p:attrNameLst>
                                      </p:cBhvr>
                                      <p:tavLst>
                                        <p:tav tm="0">
                                          <p:val>
                                            <p:fltVal val="90"/>
                                          </p:val>
                                        </p:tav>
                                        <p:tav tm="100000">
                                          <p:val>
                                            <p:fltVal val="0"/>
                                          </p:val>
                                        </p:tav>
                                      </p:tavLst>
                                    </p:anim>
                                    <p:animEffect transition="in" filter="fade">
                                      <p:cBhvr>
                                        <p:cTn id="30" dur="1000"/>
                                        <p:tgtEl>
                                          <p:spTgt spid="16"/>
                                        </p:tgtEl>
                                      </p:cBhvr>
                                    </p:animEffect>
                                  </p:childTnLst>
                                </p:cTn>
                              </p:par>
                              <p:par>
                                <p:cTn id="31" presetID="31" presetClass="entr" presetSubtype="0"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1000" fill="hold"/>
                                        <p:tgtEl>
                                          <p:spTgt spid="17"/>
                                        </p:tgtEl>
                                        <p:attrNameLst>
                                          <p:attrName>ppt_w</p:attrName>
                                        </p:attrNameLst>
                                      </p:cBhvr>
                                      <p:tavLst>
                                        <p:tav tm="0">
                                          <p:val>
                                            <p:fltVal val="0"/>
                                          </p:val>
                                        </p:tav>
                                        <p:tav tm="100000">
                                          <p:val>
                                            <p:strVal val="#ppt_w"/>
                                          </p:val>
                                        </p:tav>
                                      </p:tavLst>
                                    </p:anim>
                                    <p:anim calcmode="lin" valueType="num">
                                      <p:cBhvr>
                                        <p:cTn id="34" dur="1000" fill="hold"/>
                                        <p:tgtEl>
                                          <p:spTgt spid="17"/>
                                        </p:tgtEl>
                                        <p:attrNameLst>
                                          <p:attrName>ppt_h</p:attrName>
                                        </p:attrNameLst>
                                      </p:cBhvr>
                                      <p:tavLst>
                                        <p:tav tm="0">
                                          <p:val>
                                            <p:fltVal val="0"/>
                                          </p:val>
                                        </p:tav>
                                        <p:tav tm="100000">
                                          <p:val>
                                            <p:strVal val="#ppt_h"/>
                                          </p:val>
                                        </p:tav>
                                      </p:tavLst>
                                    </p:anim>
                                    <p:anim calcmode="lin" valueType="num">
                                      <p:cBhvr>
                                        <p:cTn id="35" dur="1000" fill="hold"/>
                                        <p:tgtEl>
                                          <p:spTgt spid="17"/>
                                        </p:tgtEl>
                                        <p:attrNameLst>
                                          <p:attrName>style.rotation</p:attrName>
                                        </p:attrNameLst>
                                      </p:cBhvr>
                                      <p:tavLst>
                                        <p:tav tm="0">
                                          <p:val>
                                            <p:fltVal val="90"/>
                                          </p:val>
                                        </p:tav>
                                        <p:tav tm="100000">
                                          <p:val>
                                            <p:fltVal val="0"/>
                                          </p:val>
                                        </p:tav>
                                      </p:tavLst>
                                    </p:anim>
                                    <p:animEffect transition="in" filter="fade">
                                      <p:cBhvr>
                                        <p:cTn id="36" dur="10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1000" fill="hold"/>
                                        <p:tgtEl>
                                          <p:spTgt spid="10"/>
                                        </p:tgtEl>
                                        <p:attrNameLst>
                                          <p:attrName>ppt_w</p:attrName>
                                        </p:attrNameLst>
                                      </p:cBhvr>
                                      <p:tavLst>
                                        <p:tav tm="0">
                                          <p:val>
                                            <p:fltVal val="0"/>
                                          </p:val>
                                        </p:tav>
                                        <p:tav tm="100000">
                                          <p:val>
                                            <p:strVal val="#ppt_w"/>
                                          </p:val>
                                        </p:tav>
                                      </p:tavLst>
                                    </p:anim>
                                    <p:anim calcmode="lin" valueType="num">
                                      <p:cBhvr>
                                        <p:cTn id="42" dur="1000" fill="hold"/>
                                        <p:tgtEl>
                                          <p:spTgt spid="10"/>
                                        </p:tgtEl>
                                        <p:attrNameLst>
                                          <p:attrName>ppt_h</p:attrName>
                                        </p:attrNameLst>
                                      </p:cBhvr>
                                      <p:tavLst>
                                        <p:tav tm="0">
                                          <p:val>
                                            <p:fltVal val="0"/>
                                          </p:val>
                                        </p:tav>
                                        <p:tav tm="100000">
                                          <p:val>
                                            <p:strVal val="#ppt_h"/>
                                          </p:val>
                                        </p:tav>
                                      </p:tavLst>
                                    </p:anim>
                                    <p:anim calcmode="lin" valueType="num">
                                      <p:cBhvr>
                                        <p:cTn id="43" dur="1000" fill="hold"/>
                                        <p:tgtEl>
                                          <p:spTgt spid="10"/>
                                        </p:tgtEl>
                                        <p:attrNameLst>
                                          <p:attrName>style.rotation</p:attrName>
                                        </p:attrNameLst>
                                      </p:cBhvr>
                                      <p:tavLst>
                                        <p:tav tm="0">
                                          <p:val>
                                            <p:fltVal val="90"/>
                                          </p:val>
                                        </p:tav>
                                        <p:tav tm="100000">
                                          <p:val>
                                            <p:fltVal val="0"/>
                                          </p:val>
                                        </p:tav>
                                      </p:tavLst>
                                    </p:anim>
                                    <p:animEffect transition="in" filter="fade">
                                      <p:cBhvr>
                                        <p:cTn id="44" dur="10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1000" fill="hold"/>
                                        <p:tgtEl>
                                          <p:spTgt spid="11"/>
                                        </p:tgtEl>
                                        <p:attrNameLst>
                                          <p:attrName>ppt_w</p:attrName>
                                        </p:attrNameLst>
                                      </p:cBhvr>
                                      <p:tavLst>
                                        <p:tav tm="0">
                                          <p:val>
                                            <p:fltVal val="0"/>
                                          </p:val>
                                        </p:tav>
                                        <p:tav tm="100000">
                                          <p:val>
                                            <p:strVal val="#ppt_w"/>
                                          </p:val>
                                        </p:tav>
                                      </p:tavLst>
                                    </p:anim>
                                    <p:anim calcmode="lin" valueType="num">
                                      <p:cBhvr>
                                        <p:cTn id="50" dur="1000" fill="hold"/>
                                        <p:tgtEl>
                                          <p:spTgt spid="11"/>
                                        </p:tgtEl>
                                        <p:attrNameLst>
                                          <p:attrName>ppt_h</p:attrName>
                                        </p:attrNameLst>
                                      </p:cBhvr>
                                      <p:tavLst>
                                        <p:tav tm="0">
                                          <p:val>
                                            <p:fltVal val="0"/>
                                          </p:val>
                                        </p:tav>
                                        <p:tav tm="100000">
                                          <p:val>
                                            <p:strVal val="#ppt_h"/>
                                          </p:val>
                                        </p:tav>
                                      </p:tavLst>
                                    </p:anim>
                                    <p:anim calcmode="lin" valueType="num">
                                      <p:cBhvr>
                                        <p:cTn id="51" dur="1000" fill="hold"/>
                                        <p:tgtEl>
                                          <p:spTgt spid="11"/>
                                        </p:tgtEl>
                                        <p:attrNameLst>
                                          <p:attrName>style.rotation</p:attrName>
                                        </p:attrNameLst>
                                      </p:cBhvr>
                                      <p:tavLst>
                                        <p:tav tm="0">
                                          <p:val>
                                            <p:fltVal val="90"/>
                                          </p:val>
                                        </p:tav>
                                        <p:tav tm="100000">
                                          <p:val>
                                            <p:fltVal val="0"/>
                                          </p:val>
                                        </p:tav>
                                      </p:tavLst>
                                    </p:anim>
                                    <p:animEffect transition="in" filter="fade">
                                      <p:cBhvr>
                                        <p:cTn id="52" dur="10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1000" fill="hold"/>
                                        <p:tgtEl>
                                          <p:spTgt spid="13"/>
                                        </p:tgtEl>
                                        <p:attrNameLst>
                                          <p:attrName>ppt_w</p:attrName>
                                        </p:attrNameLst>
                                      </p:cBhvr>
                                      <p:tavLst>
                                        <p:tav tm="0">
                                          <p:val>
                                            <p:fltVal val="0"/>
                                          </p:val>
                                        </p:tav>
                                        <p:tav tm="100000">
                                          <p:val>
                                            <p:strVal val="#ppt_w"/>
                                          </p:val>
                                        </p:tav>
                                      </p:tavLst>
                                    </p:anim>
                                    <p:anim calcmode="lin" valueType="num">
                                      <p:cBhvr>
                                        <p:cTn id="58" dur="1000" fill="hold"/>
                                        <p:tgtEl>
                                          <p:spTgt spid="13"/>
                                        </p:tgtEl>
                                        <p:attrNameLst>
                                          <p:attrName>ppt_h</p:attrName>
                                        </p:attrNameLst>
                                      </p:cBhvr>
                                      <p:tavLst>
                                        <p:tav tm="0">
                                          <p:val>
                                            <p:fltVal val="0"/>
                                          </p:val>
                                        </p:tav>
                                        <p:tav tm="100000">
                                          <p:val>
                                            <p:strVal val="#ppt_h"/>
                                          </p:val>
                                        </p:tav>
                                      </p:tavLst>
                                    </p:anim>
                                    <p:anim calcmode="lin" valueType="num">
                                      <p:cBhvr>
                                        <p:cTn id="59" dur="1000" fill="hold"/>
                                        <p:tgtEl>
                                          <p:spTgt spid="13"/>
                                        </p:tgtEl>
                                        <p:attrNameLst>
                                          <p:attrName>style.rotation</p:attrName>
                                        </p:attrNameLst>
                                      </p:cBhvr>
                                      <p:tavLst>
                                        <p:tav tm="0">
                                          <p:val>
                                            <p:fltVal val="90"/>
                                          </p:val>
                                        </p:tav>
                                        <p:tav tm="100000">
                                          <p:val>
                                            <p:fltVal val="0"/>
                                          </p:val>
                                        </p:tav>
                                      </p:tavLst>
                                    </p:anim>
                                    <p:animEffect transition="in" filter="fade">
                                      <p:cBhvr>
                                        <p:cTn id="6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1" grpId="1" animBg="1"/>
      <p:bldP spid="13" grpId="0" animBg="1"/>
      <p:bldP spid="13"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30" name="圆角矩形 29"/>
          <p:cNvSpPr/>
          <p:nvPr/>
        </p:nvSpPr>
        <p:spPr>
          <a:xfrm>
            <a:off x="470535" y="113030"/>
            <a:ext cx="11208385" cy="105219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lvl="0" algn="l">
              <a:buClrTx/>
              <a:buSzTx/>
              <a:buFontTx/>
            </a:pPr>
            <a:r>
              <a:rPr lang="en-US" altLang="zh-CN"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How can we skillfully apply “ the symbol of Comet” to the continuation writing for higher marks?  </a:t>
            </a:r>
            <a:r>
              <a:rPr lang="zh-CN" altLang="en-US"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如何将</a:t>
            </a:r>
            <a:r>
              <a:rPr lang="en-US" altLang="zh-CN"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 “</a:t>
            </a:r>
            <a:r>
              <a:rPr lang="zh-CN" altLang="en-US"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彗星</a:t>
            </a:r>
            <a:r>
              <a:rPr lang="en-US" altLang="zh-CN"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 </a:t>
            </a:r>
            <a:r>
              <a:rPr lang="zh-CN" altLang="en-US"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巧妙运用到续写中为写作加分？</a:t>
            </a:r>
            <a:endParaRPr lang="zh-CN" altLang="en-US"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endParaRPr>
          </a:p>
        </p:txBody>
      </p:sp>
      <p:sp>
        <p:nvSpPr>
          <p:cNvPr id="10" name="圆角矩形 9"/>
          <p:cNvSpPr/>
          <p:nvPr/>
        </p:nvSpPr>
        <p:spPr>
          <a:xfrm>
            <a:off x="363220" y="2166620"/>
            <a:ext cx="11435080" cy="1247140"/>
          </a:xfrm>
          <a:prstGeom prst="roundRect">
            <a:avLst/>
          </a:prstGeom>
          <a:blipFill>
            <a:blip r:embed="rId1"/>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1. What others saw as strange, she turned into her own comet—something </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that lit up the world. </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别人眼中的“怪异”，被她变成了自己的彗星 </a:t>
            </a:r>
            <a:endPar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endParaRPr>
          </a:p>
          <a:p>
            <a:pPr lvl="0" algn="l" defTabSz="914400">
              <a:buClrTx/>
              <a:buSzTx/>
              <a:buFontTx/>
            </a:pP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 </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 足以照亮世界的光芒。</a:t>
            </a:r>
            <a:endPar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11" name="圆角矩形 10"/>
          <p:cNvSpPr/>
          <p:nvPr/>
        </p:nvSpPr>
        <p:spPr>
          <a:xfrm>
            <a:off x="327660" y="3639820"/>
            <a:ext cx="11445240" cy="1412875"/>
          </a:xfrm>
          <a:prstGeom prst="roundRect">
            <a:avLst/>
          </a:prstGeom>
          <a:blipFill>
            <a:blip r:embed="rId1"/>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2. Her name, like a comet, had once made her feel small, but it would soon </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carry her far beyond the stars.</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lvl="0" algn="l" defTabSz="914400">
              <a:buClrTx/>
              <a:buSzTx/>
              <a:buFontTx/>
            </a:pP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她的名字曾像彗星一样，让她觉得渺小，却终将带着她飞向更远的星空。</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13" name="圆角矩形 12"/>
          <p:cNvSpPr/>
          <p:nvPr/>
        </p:nvSpPr>
        <p:spPr>
          <a:xfrm>
            <a:off x="184785" y="5293360"/>
            <a:ext cx="11700510" cy="1165225"/>
          </a:xfrm>
          <a:prstGeom prst="roundRect">
            <a:avLst/>
          </a:prstGeom>
          <a:blipFill>
            <a:blip r:embed="rId1"/>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3. The teasing could not dim her comet; instead, it only made her shine brighter.</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嘲笑无法黯淡她的彗星，反而让她绽放出更耀眼的光芒。</a:t>
            </a:r>
            <a:endPar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pic>
        <p:nvPicPr>
          <p:cNvPr id="14" name="图片 13" descr="卡通大拇指星星点赞"/>
          <p:cNvPicPr>
            <a:picLocks noChangeAspect="1"/>
          </p:cNvPicPr>
          <p:nvPr/>
        </p:nvPicPr>
        <p:blipFill>
          <a:blip r:embed="rId2"/>
          <a:stretch>
            <a:fillRect/>
          </a:stretch>
        </p:blipFill>
        <p:spPr>
          <a:xfrm>
            <a:off x="748665" y="1233805"/>
            <a:ext cx="717550" cy="717550"/>
          </a:xfrm>
          <a:prstGeom prst="rect">
            <a:avLst/>
          </a:prstGeom>
        </p:spPr>
      </p:pic>
      <p:pic>
        <p:nvPicPr>
          <p:cNvPr id="15" name="图片 14" descr="卡通大拇指星星点赞"/>
          <p:cNvPicPr>
            <a:picLocks noChangeAspect="1"/>
          </p:cNvPicPr>
          <p:nvPr/>
        </p:nvPicPr>
        <p:blipFill>
          <a:blip r:embed="rId2"/>
          <a:stretch>
            <a:fillRect/>
          </a:stretch>
        </p:blipFill>
        <p:spPr>
          <a:xfrm>
            <a:off x="1790700" y="1267460"/>
            <a:ext cx="717550" cy="717550"/>
          </a:xfrm>
          <a:prstGeom prst="rect">
            <a:avLst/>
          </a:prstGeom>
        </p:spPr>
      </p:pic>
      <p:pic>
        <p:nvPicPr>
          <p:cNvPr id="16" name="图片 15" descr="卡通大拇指星星点赞"/>
          <p:cNvPicPr>
            <a:picLocks noChangeAspect="1"/>
          </p:cNvPicPr>
          <p:nvPr/>
        </p:nvPicPr>
        <p:blipFill>
          <a:blip r:embed="rId2"/>
          <a:stretch>
            <a:fillRect/>
          </a:stretch>
        </p:blipFill>
        <p:spPr>
          <a:xfrm>
            <a:off x="9485630" y="1231900"/>
            <a:ext cx="717550" cy="717550"/>
          </a:xfrm>
          <a:prstGeom prst="rect">
            <a:avLst/>
          </a:prstGeom>
        </p:spPr>
      </p:pic>
      <p:pic>
        <p:nvPicPr>
          <p:cNvPr id="17" name="图片 16" descr="卡通大拇指星星点赞"/>
          <p:cNvPicPr>
            <a:picLocks noChangeAspect="1"/>
          </p:cNvPicPr>
          <p:nvPr/>
        </p:nvPicPr>
        <p:blipFill>
          <a:blip r:embed="rId2"/>
          <a:stretch>
            <a:fillRect/>
          </a:stretch>
        </p:blipFill>
        <p:spPr>
          <a:xfrm>
            <a:off x="10516235" y="1223645"/>
            <a:ext cx="717550" cy="717550"/>
          </a:xfrm>
          <a:prstGeom prst="rect">
            <a:avLst/>
          </a:prstGeom>
        </p:spPr>
      </p:pic>
      <p:sp>
        <p:nvSpPr>
          <p:cNvPr id="9" name="双波形 8"/>
          <p:cNvSpPr/>
          <p:nvPr>
            <p:custDataLst>
              <p:tags r:id="rId3"/>
            </p:custDataLst>
          </p:nvPr>
        </p:nvSpPr>
        <p:spPr>
          <a:xfrm>
            <a:off x="3569335" y="1235710"/>
            <a:ext cx="5771515" cy="810260"/>
          </a:xfrm>
          <a:prstGeom prst="doubleWave">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 力量成长风（突出“蜕变”主题）</a:t>
            </a:r>
            <a:endParaRPr lang="zh-CN" altLang="en-US" sz="2800" b="1">
              <a:solidFill>
                <a:schemeClr val="tx1"/>
              </a:solidFill>
              <a:latin typeface="宋体" panose="02010600030101010101" pitchFamily="2" charset="-122"/>
              <a:ea typeface="宋体" panose="02010600030101010101" pitchFamily="2" charset="-122"/>
              <a:sym typeface="+mn-ea"/>
            </a:endParaRPr>
          </a:p>
        </p:txBody>
      </p:sp>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par>
                                <p:cTn id="17" presetID="3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fltVal val="0"/>
                                          </p:val>
                                        </p:tav>
                                        <p:tav tm="100000">
                                          <p:val>
                                            <p:strVal val="#ppt_w"/>
                                          </p:val>
                                        </p:tav>
                                      </p:tavLst>
                                    </p:anim>
                                    <p:anim calcmode="lin" valueType="num">
                                      <p:cBhvr>
                                        <p:cTn id="20" dur="1000" fill="hold"/>
                                        <p:tgtEl>
                                          <p:spTgt spid="16"/>
                                        </p:tgtEl>
                                        <p:attrNameLst>
                                          <p:attrName>ppt_h</p:attrName>
                                        </p:attrNameLst>
                                      </p:cBhvr>
                                      <p:tavLst>
                                        <p:tav tm="0">
                                          <p:val>
                                            <p:fltVal val="0"/>
                                          </p:val>
                                        </p:tav>
                                        <p:tav tm="100000">
                                          <p:val>
                                            <p:strVal val="#ppt_h"/>
                                          </p:val>
                                        </p:tav>
                                      </p:tavLst>
                                    </p:anim>
                                    <p:anim calcmode="lin" valueType="num">
                                      <p:cBhvr>
                                        <p:cTn id="21" dur="1000" fill="hold"/>
                                        <p:tgtEl>
                                          <p:spTgt spid="16"/>
                                        </p:tgtEl>
                                        <p:attrNameLst>
                                          <p:attrName>style.rotation</p:attrName>
                                        </p:attrNameLst>
                                      </p:cBhvr>
                                      <p:tavLst>
                                        <p:tav tm="0">
                                          <p:val>
                                            <p:fltVal val="90"/>
                                          </p:val>
                                        </p:tav>
                                        <p:tav tm="100000">
                                          <p:val>
                                            <p:fltVal val="0"/>
                                          </p:val>
                                        </p:tav>
                                      </p:tavLst>
                                    </p:anim>
                                    <p:animEffect transition="in" filter="fade">
                                      <p:cBhvr>
                                        <p:cTn id="22" dur="1000"/>
                                        <p:tgtEl>
                                          <p:spTgt spid="16"/>
                                        </p:tgtEl>
                                      </p:cBhvr>
                                    </p:animEffect>
                                  </p:childTnLst>
                                </p:cTn>
                              </p:par>
                              <p:par>
                                <p:cTn id="23" presetID="3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1000" fill="hold"/>
                                        <p:tgtEl>
                                          <p:spTgt spid="17"/>
                                        </p:tgtEl>
                                        <p:attrNameLst>
                                          <p:attrName>ppt_w</p:attrName>
                                        </p:attrNameLst>
                                      </p:cBhvr>
                                      <p:tavLst>
                                        <p:tav tm="0">
                                          <p:val>
                                            <p:fltVal val="0"/>
                                          </p:val>
                                        </p:tav>
                                        <p:tav tm="100000">
                                          <p:val>
                                            <p:strVal val="#ppt_w"/>
                                          </p:val>
                                        </p:tav>
                                      </p:tavLst>
                                    </p:anim>
                                    <p:anim calcmode="lin" valueType="num">
                                      <p:cBhvr>
                                        <p:cTn id="26" dur="1000" fill="hold"/>
                                        <p:tgtEl>
                                          <p:spTgt spid="17"/>
                                        </p:tgtEl>
                                        <p:attrNameLst>
                                          <p:attrName>ppt_h</p:attrName>
                                        </p:attrNameLst>
                                      </p:cBhvr>
                                      <p:tavLst>
                                        <p:tav tm="0">
                                          <p:val>
                                            <p:fltVal val="0"/>
                                          </p:val>
                                        </p:tav>
                                        <p:tav tm="100000">
                                          <p:val>
                                            <p:strVal val="#ppt_h"/>
                                          </p:val>
                                        </p:tav>
                                      </p:tavLst>
                                    </p:anim>
                                    <p:anim calcmode="lin" valueType="num">
                                      <p:cBhvr>
                                        <p:cTn id="27" dur="1000" fill="hold"/>
                                        <p:tgtEl>
                                          <p:spTgt spid="17"/>
                                        </p:tgtEl>
                                        <p:attrNameLst>
                                          <p:attrName>style.rotation</p:attrName>
                                        </p:attrNameLst>
                                      </p:cBhvr>
                                      <p:tavLst>
                                        <p:tav tm="0">
                                          <p:val>
                                            <p:fltVal val="90"/>
                                          </p:val>
                                        </p:tav>
                                        <p:tav tm="100000">
                                          <p:val>
                                            <p:fltVal val="0"/>
                                          </p:val>
                                        </p:tav>
                                      </p:tavLst>
                                    </p:anim>
                                    <p:animEffect transition="in" filter="fade">
                                      <p:cBhvr>
                                        <p:cTn id="28" dur="1000"/>
                                        <p:tgtEl>
                                          <p:spTgt spid="17"/>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style.rotation</p:attrName>
                                        </p:attrNameLst>
                                      </p:cBhvr>
                                      <p:tavLst>
                                        <p:tav tm="0">
                                          <p:val>
                                            <p:fltVal val="90"/>
                                          </p:val>
                                        </p:tav>
                                        <p:tav tm="100000">
                                          <p:val>
                                            <p:fltVal val="0"/>
                                          </p:val>
                                        </p:tav>
                                      </p:tavLst>
                                    </p:anim>
                                    <p:animEffect transition="in" filter="fade">
                                      <p:cBhvr>
                                        <p:cTn id="34" dur="10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fltVal val="0"/>
                                          </p:val>
                                        </p:tav>
                                        <p:tav tm="100000">
                                          <p:val>
                                            <p:strVal val="#ppt_w"/>
                                          </p:val>
                                        </p:tav>
                                      </p:tavLst>
                                    </p:anim>
                                    <p:anim calcmode="lin" valueType="num">
                                      <p:cBhvr>
                                        <p:cTn id="40" dur="1000" fill="hold"/>
                                        <p:tgtEl>
                                          <p:spTgt spid="10"/>
                                        </p:tgtEl>
                                        <p:attrNameLst>
                                          <p:attrName>ppt_h</p:attrName>
                                        </p:attrNameLst>
                                      </p:cBhvr>
                                      <p:tavLst>
                                        <p:tav tm="0">
                                          <p:val>
                                            <p:fltVal val="0"/>
                                          </p:val>
                                        </p:tav>
                                        <p:tav tm="100000">
                                          <p:val>
                                            <p:strVal val="#ppt_h"/>
                                          </p:val>
                                        </p:tav>
                                      </p:tavLst>
                                    </p:anim>
                                    <p:anim calcmode="lin" valueType="num">
                                      <p:cBhvr>
                                        <p:cTn id="41" dur="1000" fill="hold"/>
                                        <p:tgtEl>
                                          <p:spTgt spid="10"/>
                                        </p:tgtEl>
                                        <p:attrNameLst>
                                          <p:attrName>style.rotation</p:attrName>
                                        </p:attrNameLst>
                                      </p:cBhvr>
                                      <p:tavLst>
                                        <p:tav tm="0">
                                          <p:val>
                                            <p:fltVal val="90"/>
                                          </p:val>
                                        </p:tav>
                                        <p:tav tm="100000">
                                          <p:val>
                                            <p:fltVal val="0"/>
                                          </p:val>
                                        </p:tav>
                                      </p:tavLst>
                                    </p:anim>
                                    <p:animEffect transition="in" filter="fade">
                                      <p:cBhvr>
                                        <p:cTn id="42" dur="10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1000" fill="hold"/>
                                        <p:tgtEl>
                                          <p:spTgt spid="11"/>
                                        </p:tgtEl>
                                        <p:attrNameLst>
                                          <p:attrName>ppt_w</p:attrName>
                                        </p:attrNameLst>
                                      </p:cBhvr>
                                      <p:tavLst>
                                        <p:tav tm="0">
                                          <p:val>
                                            <p:fltVal val="0"/>
                                          </p:val>
                                        </p:tav>
                                        <p:tav tm="100000">
                                          <p:val>
                                            <p:strVal val="#ppt_w"/>
                                          </p:val>
                                        </p:tav>
                                      </p:tavLst>
                                    </p:anim>
                                    <p:anim calcmode="lin" valueType="num">
                                      <p:cBhvr>
                                        <p:cTn id="48" dur="1000" fill="hold"/>
                                        <p:tgtEl>
                                          <p:spTgt spid="11"/>
                                        </p:tgtEl>
                                        <p:attrNameLst>
                                          <p:attrName>ppt_h</p:attrName>
                                        </p:attrNameLst>
                                      </p:cBhvr>
                                      <p:tavLst>
                                        <p:tav tm="0">
                                          <p:val>
                                            <p:fltVal val="0"/>
                                          </p:val>
                                        </p:tav>
                                        <p:tav tm="100000">
                                          <p:val>
                                            <p:strVal val="#ppt_h"/>
                                          </p:val>
                                        </p:tav>
                                      </p:tavLst>
                                    </p:anim>
                                    <p:anim calcmode="lin" valueType="num">
                                      <p:cBhvr>
                                        <p:cTn id="49" dur="1000" fill="hold"/>
                                        <p:tgtEl>
                                          <p:spTgt spid="11"/>
                                        </p:tgtEl>
                                        <p:attrNameLst>
                                          <p:attrName>style.rotation</p:attrName>
                                        </p:attrNameLst>
                                      </p:cBhvr>
                                      <p:tavLst>
                                        <p:tav tm="0">
                                          <p:val>
                                            <p:fltVal val="90"/>
                                          </p:val>
                                        </p:tav>
                                        <p:tav tm="100000">
                                          <p:val>
                                            <p:fltVal val="0"/>
                                          </p:val>
                                        </p:tav>
                                      </p:tavLst>
                                    </p:anim>
                                    <p:animEffect transition="in" filter="fade">
                                      <p:cBhvr>
                                        <p:cTn id="50" dur="10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1000" fill="hold"/>
                                        <p:tgtEl>
                                          <p:spTgt spid="13"/>
                                        </p:tgtEl>
                                        <p:attrNameLst>
                                          <p:attrName>ppt_w</p:attrName>
                                        </p:attrNameLst>
                                      </p:cBhvr>
                                      <p:tavLst>
                                        <p:tav tm="0">
                                          <p:val>
                                            <p:fltVal val="0"/>
                                          </p:val>
                                        </p:tav>
                                        <p:tav tm="100000">
                                          <p:val>
                                            <p:strVal val="#ppt_w"/>
                                          </p:val>
                                        </p:tav>
                                      </p:tavLst>
                                    </p:anim>
                                    <p:anim calcmode="lin" valueType="num">
                                      <p:cBhvr>
                                        <p:cTn id="56" dur="1000" fill="hold"/>
                                        <p:tgtEl>
                                          <p:spTgt spid="13"/>
                                        </p:tgtEl>
                                        <p:attrNameLst>
                                          <p:attrName>ppt_h</p:attrName>
                                        </p:attrNameLst>
                                      </p:cBhvr>
                                      <p:tavLst>
                                        <p:tav tm="0">
                                          <p:val>
                                            <p:fltVal val="0"/>
                                          </p:val>
                                        </p:tav>
                                        <p:tav tm="100000">
                                          <p:val>
                                            <p:strVal val="#ppt_h"/>
                                          </p:val>
                                        </p:tav>
                                      </p:tavLst>
                                    </p:anim>
                                    <p:anim calcmode="lin" valueType="num">
                                      <p:cBhvr>
                                        <p:cTn id="57" dur="1000" fill="hold"/>
                                        <p:tgtEl>
                                          <p:spTgt spid="13"/>
                                        </p:tgtEl>
                                        <p:attrNameLst>
                                          <p:attrName>style.rotation</p:attrName>
                                        </p:attrNameLst>
                                      </p:cBhvr>
                                      <p:tavLst>
                                        <p:tav tm="0">
                                          <p:val>
                                            <p:fltVal val="90"/>
                                          </p:val>
                                        </p:tav>
                                        <p:tav tm="100000">
                                          <p:val>
                                            <p:fltVal val="0"/>
                                          </p:val>
                                        </p:tav>
                                      </p:tavLst>
                                    </p:anim>
                                    <p:animEffect transition="in" filter="fade">
                                      <p:cBhvr>
                                        <p:cTn id="5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10" grpId="0" animBg="1"/>
      <p:bldP spid="10" grpId="1" animBg="1"/>
      <p:bldP spid="11" grpId="0" animBg="1"/>
      <p:bldP spid="11" grpId="1" animBg="1"/>
      <p:bldP spid="13" grpId="0" animBg="1"/>
      <p:bldP spid="13"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30" name="圆角矩形 29"/>
          <p:cNvSpPr/>
          <p:nvPr/>
        </p:nvSpPr>
        <p:spPr>
          <a:xfrm>
            <a:off x="470535" y="113030"/>
            <a:ext cx="11208385" cy="105219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lvl="0" algn="l">
              <a:buClrTx/>
              <a:buSzTx/>
              <a:buFontTx/>
            </a:pPr>
            <a:r>
              <a:rPr lang="en-US" altLang="zh-CN"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How can we skillfully apply “ the symbol of Comet” to the continuation writing for higher marks?  </a:t>
            </a:r>
            <a:r>
              <a:rPr lang="zh-CN" altLang="en-US"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如何将</a:t>
            </a:r>
            <a:r>
              <a:rPr lang="en-US" altLang="zh-CN"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 “</a:t>
            </a:r>
            <a:r>
              <a:rPr lang="zh-CN" altLang="en-US"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彗星</a:t>
            </a:r>
            <a:r>
              <a:rPr lang="en-US" altLang="zh-CN"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 </a:t>
            </a:r>
            <a:r>
              <a:rPr lang="zh-CN" altLang="en-US"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rPr>
              <a:t>巧妙运用到续写中为写作加分？</a:t>
            </a:r>
            <a:endParaRPr lang="zh-CN" altLang="en-US" sz="2800">
              <a:ln w="15875"/>
              <a:solidFill>
                <a:srgbClr val="1F2329"/>
              </a:solidFill>
              <a:effectLst/>
              <a:latin typeface="Times New Roman" panose="02020603050405020304" charset="0"/>
              <a:ea typeface="宋体" panose="02010600030101010101" pitchFamily="2" charset="-122"/>
              <a:cs typeface="Times New Roman" panose="02020603050405020304" charset="0"/>
              <a:sym typeface="+mn-ea"/>
            </a:endParaRPr>
          </a:p>
        </p:txBody>
      </p:sp>
      <p:sp>
        <p:nvSpPr>
          <p:cNvPr id="10" name="圆角矩形 9"/>
          <p:cNvSpPr/>
          <p:nvPr/>
        </p:nvSpPr>
        <p:spPr>
          <a:xfrm>
            <a:off x="327660" y="2152650"/>
            <a:ext cx="11435080" cy="1099820"/>
          </a:xfrm>
          <a:prstGeom prst="roundRect">
            <a:avLst/>
          </a:prstGeom>
          <a:blipFill>
            <a:blip r:embed="rId1"/>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1. A comet never dims its light for being different, and neither does Zahara.     </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彗星从不会为自己的与众不同而暗淡光芒，扎哈拉也一样。</a:t>
            </a:r>
            <a:endPar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11" name="圆角矩形 10"/>
          <p:cNvSpPr/>
          <p:nvPr/>
        </p:nvSpPr>
        <p:spPr>
          <a:xfrm>
            <a:off x="327660" y="3415030"/>
            <a:ext cx="11445240" cy="1778635"/>
          </a:xfrm>
          <a:prstGeom prst="roundRect">
            <a:avLst/>
          </a:prstGeom>
          <a:blipFill>
            <a:blip r:embed="rId1"/>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2. Comets are rare because they burn their own light, just like her name—one </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of a kind.</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彗星之所以稀有，是因为它们燃烧着自己的光芒，她的名字也是如此</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 独一无二。</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13" name="圆角矩形 12"/>
          <p:cNvSpPr/>
          <p:nvPr/>
        </p:nvSpPr>
        <p:spPr>
          <a:xfrm>
            <a:off x="337820" y="5356225"/>
            <a:ext cx="11485245" cy="1328420"/>
          </a:xfrm>
          <a:prstGeom prst="roundRect">
            <a:avLst/>
          </a:prstGeom>
          <a:blipFill>
            <a:blip r:embed="rId1"/>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3. Her name was her comet’s tail: messy, bright, and uniquely hers.</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lvl="0" algn="l" defTabSz="914400">
              <a:buClrTx/>
              <a:buSzTx/>
              <a:buFontTx/>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她的名字就像彗星的尾巴：看似凌乱，却无比耀眼，且只属于她自己。</a:t>
            </a:r>
            <a:endPar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pic>
        <p:nvPicPr>
          <p:cNvPr id="14" name="图片 13" descr="卡通大拇指星星点赞"/>
          <p:cNvPicPr>
            <a:picLocks noChangeAspect="1"/>
          </p:cNvPicPr>
          <p:nvPr/>
        </p:nvPicPr>
        <p:blipFill>
          <a:blip r:embed="rId2"/>
          <a:stretch>
            <a:fillRect/>
          </a:stretch>
        </p:blipFill>
        <p:spPr>
          <a:xfrm>
            <a:off x="748665" y="1233805"/>
            <a:ext cx="717550" cy="717550"/>
          </a:xfrm>
          <a:prstGeom prst="rect">
            <a:avLst/>
          </a:prstGeom>
        </p:spPr>
      </p:pic>
      <p:pic>
        <p:nvPicPr>
          <p:cNvPr id="15" name="图片 14" descr="卡通大拇指星星点赞"/>
          <p:cNvPicPr>
            <a:picLocks noChangeAspect="1"/>
          </p:cNvPicPr>
          <p:nvPr/>
        </p:nvPicPr>
        <p:blipFill>
          <a:blip r:embed="rId2"/>
          <a:stretch>
            <a:fillRect/>
          </a:stretch>
        </p:blipFill>
        <p:spPr>
          <a:xfrm>
            <a:off x="1790700" y="1267460"/>
            <a:ext cx="717550" cy="717550"/>
          </a:xfrm>
          <a:prstGeom prst="rect">
            <a:avLst/>
          </a:prstGeom>
        </p:spPr>
      </p:pic>
      <p:pic>
        <p:nvPicPr>
          <p:cNvPr id="16" name="图片 15" descr="卡通大拇指星星点赞"/>
          <p:cNvPicPr>
            <a:picLocks noChangeAspect="1"/>
          </p:cNvPicPr>
          <p:nvPr/>
        </p:nvPicPr>
        <p:blipFill>
          <a:blip r:embed="rId2"/>
          <a:stretch>
            <a:fillRect/>
          </a:stretch>
        </p:blipFill>
        <p:spPr>
          <a:xfrm>
            <a:off x="9485630" y="1231900"/>
            <a:ext cx="717550" cy="717550"/>
          </a:xfrm>
          <a:prstGeom prst="rect">
            <a:avLst/>
          </a:prstGeom>
        </p:spPr>
      </p:pic>
      <p:pic>
        <p:nvPicPr>
          <p:cNvPr id="17" name="图片 16" descr="卡通大拇指星星点赞"/>
          <p:cNvPicPr>
            <a:picLocks noChangeAspect="1"/>
          </p:cNvPicPr>
          <p:nvPr/>
        </p:nvPicPr>
        <p:blipFill>
          <a:blip r:embed="rId2"/>
          <a:stretch>
            <a:fillRect/>
          </a:stretch>
        </p:blipFill>
        <p:spPr>
          <a:xfrm>
            <a:off x="10516235" y="1223645"/>
            <a:ext cx="717550" cy="717550"/>
          </a:xfrm>
          <a:prstGeom prst="rect">
            <a:avLst/>
          </a:prstGeom>
        </p:spPr>
      </p:pic>
      <p:sp>
        <p:nvSpPr>
          <p:cNvPr id="9" name="双波形 8"/>
          <p:cNvSpPr/>
          <p:nvPr>
            <p:custDataLst>
              <p:tags r:id="rId3"/>
            </p:custDataLst>
          </p:nvPr>
        </p:nvSpPr>
        <p:spPr>
          <a:xfrm>
            <a:off x="3569335" y="1235710"/>
            <a:ext cx="5771515" cy="810260"/>
          </a:xfrm>
          <a:prstGeom prst="doubleWave">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 哲理诗意风（适合主题句/金句）</a:t>
            </a:r>
            <a:endParaRPr lang="zh-CN" altLang="en-US" sz="2800" b="1">
              <a:solidFill>
                <a:schemeClr val="tx1"/>
              </a:solidFill>
              <a:latin typeface="宋体" panose="02010600030101010101" pitchFamily="2" charset="-122"/>
              <a:ea typeface="宋体" panose="02010600030101010101" pitchFamily="2" charset="-122"/>
              <a:sym typeface="+mn-ea"/>
            </a:endParaRPr>
          </a:p>
        </p:txBody>
      </p:sp>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par>
                                <p:cTn id="17" presetID="3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fltVal val="0"/>
                                          </p:val>
                                        </p:tav>
                                        <p:tav tm="100000">
                                          <p:val>
                                            <p:strVal val="#ppt_w"/>
                                          </p:val>
                                        </p:tav>
                                      </p:tavLst>
                                    </p:anim>
                                    <p:anim calcmode="lin" valueType="num">
                                      <p:cBhvr>
                                        <p:cTn id="20" dur="1000" fill="hold"/>
                                        <p:tgtEl>
                                          <p:spTgt spid="16"/>
                                        </p:tgtEl>
                                        <p:attrNameLst>
                                          <p:attrName>ppt_h</p:attrName>
                                        </p:attrNameLst>
                                      </p:cBhvr>
                                      <p:tavLst>
                                        <p:tav tm="0">
                                          <p:val>
                                            <p:fltVal val="0"/>
                                          </p:val>
                                        </p:tav>
                                        <p:tav tm="100000">
                                          <p:val>
                                            <p:strVal val="#ppt_h"/>
                                          </p:val>
                                        </p:tav>
                                      </p:tavLst>
                                    </p:anim>
                                    <p:anim calcmode="lin" valueType="num">
                                      <p:cBhvr>
                                        <p:cTn id="21" dur="1000" fill="hold"/>
                                        <p:tgtEl>
                                          <p:spTgt spid="16"/>
                                        </p:tgtEl>
                                        <p:attrNameLst>
                                          <p:attrName>style.rotation</p:attrName>
                                        </p:attrNameLst>
                                      </p:cBhvr>
                                      <p:tavLst>
                                        <p:tav tm="0">
                                          <p:val>
                                            <p:fltVal val="90"/>
                                          </p:val>
                                        </p:tav>
                                        <p:tav tm="100000">
                                          <p:val>
                                            <p:fltVal val="0"/>
                                          </p:val>
                                        </p:tav>
                                      </p:tavLst>
                                    </p:anim>
                                    <p:animEffect transition="in" filter="fade">
                                      <p:cBhvr>
                                        <p:cTn id="22" dur="1000"/>
                                        <p:tgtEl>
                                          <p:spTgt spid="16"/>
                                        </p:tgtEl>
                                      </p:cBhvr>
                                    </p:animEffect>
                                  </p:childTnLst>
                                </p:cTn>
                              </p:par>
                              <p:par>
                                <p:cTn id="23" presetID="3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1000" fill="hold"/>
                                        <p:tgtEl>
                                          <p:spTgt spid="17"/>
                                        </p:tgtEl>
                                        <p:attrNameLst>
                                          <p:attrName>ppt_w</p:attrName>
                                        </p:attrNameLst>
                                      </p:cBhvr>
                                      <p:tavLst>
                                        <p:tav tm="0">
                                          <p:val>
                                            <p:fltVal val="0"/>
                                          </p:val>
                                        </p:tav>
                                        <p:tav tm="100000">
                                          <p:val>
                                            <p:strVal val="#ppt_w"/>
                                          </p:val>
                                        </p:tav>
                                      </p:tavLst>
                                    </p:anim>
                                    <p:anim calcmode="lin" valueType="num">
                                      <p:cBhvr>
                                        <p:cTn id="26" dur="1000" fill="hold"/>
                                        <p:tgtEl>
                                          <p:spTgt spid="17"/>
                                        </p:tgtEl>
                                        <p:attrNameLst>
                                          <p:attrName>ppt_h</p:attrName>
                                        </p:attrNameLst>
                                      </p:cBhvr>
                                      <p:tavLst>
                                        <p:tav tm="0">
                                          <p:val>
                                            <p:fltVal val="0"/>
                                          </p:val>
                                        </p:tav>
                                        <p:tav tm="100000">
                                          <p:val>
                                            <p:strVal val="#ppt_h"/>
                                          </p:val>
                                        </p:tav>
                                      </p:tavLst>
                                    </p:anim>
                                    <p:anim calcmode="lin" valueType="num">
                                      <p:cBhvr>
                                        <p:cTn id="27" dur="1000" fill="hold"/>
                                        <p:tgtEl>
                                          <p:spTgt spid="17"/>
                                        </p:tgtEl>
                                        <p:attrNameLst>
                                          <p:attrName>style.rotation</p:attrName>
                                        </p:attrNameLst>
                                      </p:cBhvr>
                                      <p:tavLst>
                                        <p:tav tm="0">
                                          <p:val>
                                            <p:fltVal val="90"/>
                                          </p:val>
                                        </p:tav>
                                        <p:tav tm="100000">
                                          <p:val>
                                            <p:fltVal val="0"/>
                                          </p:val>
                                        </p:tav>
                                      </p:tavLst>
                                    </p:anim>
                                    <p:animEffect transition="in" filter="fade">
                                      <p:cBhvr>
                                        <p:cTn id="28" dur="1000"/>
                                        <p:tgtEl>
                                          <p:spTgt spid="17"/>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style.rotation</p:attrName>
                                        </p:attrNameLst>
                                      </p:cBhvr>
                                      <p:tavLst>
                                        <p:tav tm="0">
                                          <p:val>
                                            <p:fltVal val="90"/>
                                          </p:val>
                                        </p:tav>
                                        <p:tav tm="100000">
                                          <p:val>
                                            <p:fltVal val="0"/>
                                          </p:val>
                                        </p:tav>
                                      </p:tavLst>
                                    </p:anim>
                                    <p:animEffect transition="in" filter="fade">
                                      <p:cBhvr>
                                        <p:cTn id="34" dur="10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fltVal val="0"/>
                                          </p:val>
                                        </p:tav>
                                        <p:tav tm="100000">
                                          <p:val>
                                            <p:strVal val="#ppt_w"/>
                                          </p:val>
                                        </p:tav>
                                      </p:tavLst>
                                    </p:anim>
                                    <p:anim calcmode="lin" valueType="num">
                                      <p:cBhvr>
                                        <p:cTn id="40" dur="1000" fill="hold"/>
                                        <p:tgtEl>
                                          <p:spTgt spid="10"/>
                                        </p:tgtEl>
                                        <p:attrNameLst>
                                          <p:attrName>ppt_h</p:attrName>
                                        </p:attrNameLst>
                                      </p:cBhvr>
                                      <p:tavLst>
                                        <p:tav tm="0">
                                          <p:val>
                                            <p:fltVal val="0"/>
                                          </p:val>
                                        </p:tav>
                                        <p:tav tm="100000">
                                          <p:val>
                                            <p:strVal val="#ppt_h"/>
                                          </p:val>
                                        </p:tav>
                                      </p:tavLst>
                                    </p:anim>
                                    <p:anim calcmode="lin" valueType="num">
                                      <p:cBhvr>
                                        <p:cTn id="41" dur="1000" fill="hold"/>
                                        <p:tgtEl>
                                          <p:spTgt spid="10"/>
                                        </p:tgtEl>
                                        <p:attrNameLst>
                                          <p:attrName>style.rotation</p:attrName>
                                        </p:attrNameLst>
                                      </p:cBhvr>
                                      <p:tavLst>
                                        <p:tav tm="0">
                                          <p:val>
                                            <p:fltVal val="90"/>
                                          </p:val>
                                        </p:tav>
                                        <p:tav tm="100000">
                                          <p:val>
                                            <p:fltVal val="0"/>
                                          </p:val>
                                        </p:tav>
                                      </p:tavLst>
                                    </p:anim>
                                    <p:animEffect transition="in" filter="fade">
                                      <p:cBhvr>
                                        <p:cTn id="42" dur="10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1000" fill="hold"/>
                                        <p:tgtEl>
                                          <p:spTgt spid="11"/>
                                        </p:tgtEl>
                                        <p:attrNameLst>
                                          <p:attrName>ppt_w</p:attrName>
                                        </p:attrNameLst>
                                      </p:cBhvr>
                                      <p:tavLst>
                                        <p:tav tm="0">
                                          <p:val>
                                            <p:fltVal val="0"/>
                                          </p:val>
                                        </p:tav>
                                        <p:tav tm="100000">
                                          <p:val>
                                            <p:strVal val="#ppt_w"/>
                                          </p:val>
                                        </p:tav>
                                      </p:tavLst>
                                    </p:anim>
                                    <p:anim calcmode="lin" valueType="num">
                                      <p:cBhvr>
                                        <p:cTn id="48" dur="1000" fill="hold"/>
                                        <p:tgtEl>
                                          <p:spTgt spid="11"/>
                                        </p:tgtEl>
                                        <p:attrNameLst>
                                          <p:attrName>ppt_h</p:attrName>
                                        </p:attrNameLst>
                                      </p:cBhvr>
                                      <p:tavLst>
                                        <p:tav tm="0">
                                          <p:val>
                                            <p:fltVal val="0"/>
                                          </p:val>
                                        </p:tav>
                                        <p:tav tm="100000">
                                          <p:val>
                                            <p:strVal val="#ppt_h"/>
                                          </p:val>
                                        </p:tav>
                                      </p:tavLst>
                                    </p:anim>
                                    <p:anim calcmode="lin" valueType="num">
                                      <p:cBhvr>
                                        <p:cTn id="49" dur="1000" fill="hold"/>
                                        <p:tgtEl>
                                          <p:spTgt spid="11"/>
                                        </p:tgtEl>
                                        <p:attrNameLst>
                                          <p:attrName>style.rotation</p:attrName>
                                        </p:attrNameLst>
                                      </p:cBhvr>
                                      <p:tavLst>
                                        <p:tav tm="0">
                                          <p:val>
                                            <p:fltVal val="90"/>
                                          </p:val>
                                        </p:tav>
                                        <p:tav tm="100000">
                                          <p:val>
                                            <p:fltVal val="0"/>
                                          </p:val>
                                        </p:tav>
                                      </p:tavLst>
                                    </p:anim>
                                    <p:animEffect transition="in" filter="fade">
                                      <p:cBhvr>
                                        <p:cTn id="50" dur="10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1000" fill="hold"/>
                                        <p:tgtEl>
                                          <p:spTgt spid="13"/>
                                        </p:tgtEl>
                                        <p:attrNameLst>
                                          <p:attrName>ppt_w</p:attrName>
                                        </p:attrNameLst>
                                      </p:cBhvr>
                                      <p:tavLst>
                                        <p:tav tm="0">
                                          <p:val>
                                            <p:fltVal val="0"/>
                                          </p:val>
                                        </p:tav>
                                        <p:tav tm="100000">
                                          <p:val>
                                            <p:strVal val="#ppt_w"/>
                                          </p:val>
                                        </p:tav>
                                      </p:tavLst>
                                    </p:anim>
                                    <p:anim calcmode="lin" valueType="num">
                                      <p:cBhvr>
                                        <p:cTn id="56" dur="1000" fill="hold"/>
                                        <p:tgtEl>
                                          <p:spTgt spid="13"/>
                                        </p:tgtEl>
                                        <p:attrNameLst>
                                          <p:attrName>ppt_h</p:attrName>
                                        </p:attrNameLst>
                                      </p:cBhvr>
                                      <p:tavLst>
                                        <p:tav tm="0">
                                          <p:val>
                                            <p:fltVal val="0"/>
                                          </p:val>
                                        </p:tav>
                                        <p:tav tm="100000">
                                          <p:val>
                                            <p:strVal val="#ppt_h"/>
                                          </p:val>
                                        </p:tav>
                                      </p:tavLst>
                                    </p:anim>
                                    <p:anim calcmode="lin" valueType="num">
                                      <p:cBhvr>
                                        <p:cTn id="57" dur="1000" fill="hold"/>
                                        <p:tgtEl>
                                          <p:spTgt spid="13"/>
                                        </p:tgtEl>
                                        <p:attrNameLst>
                                          <p:attrName>style.rotation</p:attrName>
                                        </p:attrNameLst>
                                      </p:cBhvr>
                                      <p:tavLst>
                                        <p:tav tm="0">
                                          <p:val>
                                            <p:fltVal val="90"/>
                                          </p:val>
                                        </p:tav>
                                        <p:tav tm="100000">
                                          <p:val>
                                            <p:fltVal val="0"/>
                                          </p:val>
                                        </p:tav>
                                      </p:tavLst>
                                    </p:anim>
                                    <p:animEffect transition="in" filter="fade">
                                      <p:cBhvr>
                                        <p:cTn id="5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10" grpId="0" animBg="1"/>
      <p:bldP spid="10" grpId="1" animBg="1"/>
      <p:bldP spid="11" grpId="0" animBg="1"/>
      <p:bldP spid="11" grpId="1" animBg="1"/>
      <p:bldP spid="13" grpId="0" animBg="1"/>
      <p:bldP spid="13"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grpSp>
        <p:nvGrpSpPr>
          <p:cNvPr id="37" name="组合 36"/>
          <p:cNvGrpSpPr/>
          <p:nvPr>
            <p:custDataLst>
              <p:tags r:id="rId1"/>
            </p:custDataLst>
          </p:nvPr>
        </p:nvGrpSpPr>
        <p:grpSpPr>
          <a:xfrm>
            <a:off x="5611495" y="620395"/>
            <a:ext cx="396240" cy="1417320"/>
            <a:chOff x="2777744" y="2506338"/>
            <a:chExt cx="523882" cy="3302847"/>
          </a:xfrm>
          <a:gradFill>
            <a:gsLst>
              <a:gs pos="50000">
                <a:schemeClr val="accent5"/>
              </a:gs>
              <a:gs pos="0">
                <a:schemeClr val="accent5">
                  <a:lumMod val="25000"/>
                  <a:lumOff val="75000"/>
                </a:schemeClr>
              </a:gs>
              <a:gs pos="100000">
                <a:schemeClr val="accent5">
                  <a:lumMod val="85000"/>
                </a:schemeClr>
              </a:gs>
            </a:gsLst>
            <a:lin ang="5400000" scaled="1"/>
          </a:gradFill>
        </p:grpSpPr>
        <p:sp>
          <p:nvSpPr>
            <p:cNvPr id="38" name="矩形 37"/>
            <p:cNvSpPr/>
            <p:nvPr>
              <p:custDataLst>
                <p:tags r:id="rId2"/>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9" name="椭圆 38"/>
            <p:cNvSpPr/>
            <p:nvPr>
              <p:custDataLst>
                <p:tags r:id="rId3"/>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0" name="椭圆 39"/>
            <p:cNvSpPr/>
            <p:nvPr>
              <p:custDataLst>
                <p:tags r:id="rId4"/>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grpSp>
        <p:nvGrpSpPr>
          <p:cNvPr id="41" name="组合 40"/>
          <p:cNvGrpSpPr/>
          <p:nvPr>
            <p:custDataLst>
              <p:tags r:id="rId5"/>
            </p:custDataLst>
          </p:nvPr>
        </p:nvGrpSpPr>
        <p:grpSpPr>
          <a:xfrm>
            <a:off x="6007100" y="620395"/>
            <a:ext cx="396240" cy="1416685"/>
            <a:chOff x="2777744" y="2506338"/>
            <a:chExt cx="523882" cy="3302847"/>
          </a:xfrm>
          <a:gradFill>
            <a:gsLst>
              <a:gs pos="50000">
                <a:schemeClr val="accent5"/>
              </a:gs>
              <a:gs pos="0">
                <a:schemeClr val="accent5">
                  <a:lumMod val="25000"/>
                  <a:lumOff val="75000"/>
                </a:schemeClr>
              </a:gs>
              <a:gs pos="100000">
                <a:schemeClr val="accent5">
                  <a:lumMod val="85000"/>
                </a:schemeClr>
              </a:gs>
            </a:gsLst>
            <a:lin ang="5400000" scaled="1"/>
          </a:gradFill>
        </p:grpSpPr>
        <p:sp>
          <p:nvSpPr>
            <p:cNvPr id="42" name="矩形 41"/>
            <p:cNvSpPr/>
            <p:nvPr>
              <p:custDataLst>
                <p:tags r:id="rId6"/>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3" name="椭圆 42"/>
            <p:cNvSpPr/>
            <p:nvPr>
              <p:custDataLst>
                <p:tags r:id="rId7"/>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4" name="椭圆 43"/>
            <p:cNvSpPr/>
            <p:nvPr>
              <p:custDataLst>
                <p:tags r:id="rId8"/>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sp>
        <p:nvSpPr>
          <p:cNvPr id="45" name="文本框 44"/>
          <p:cNvSpPr txBox="1"/>
          <p:nvPr>
            <p:custDataLst>
              <p:tags r:id="rId9"/>
            </p:custDataLst>
          </p:nvPr>
        </p:nvSpPr>
        <p:spPr>
          <a:xfrm>
            <a:off x="3650615" y="819150"/>
            <a:ext cx="4860290" cy="768350"/>
          </a:xfrm>
          <a:prstGeom prst="rect">
            <a:avLst/>
          </a:prstGeom>
          <a:noFill/>
        </p:spPr>
        <p:txBody>
          <a:bodyPr wrap="square" rtlCol="0">
            <a:spAutoFit/>
          </a:bodyPr>
          <a:p>
            <a:pPr algn="ctr"/>
            <a:r>
              <a:rPr lang="en-US" altLang="zh-CN" sz="4400" b="1">
                <a:latin typeface="宋体" panose="02010600030101010101" pitchFamily="2" charset="-122"/>
                <a:ea typeface="宋体" panose="02010600030101010101" pitchFamily="2" charset="-122"/>
                <a:cs typeface="宋体" panose="02010600030101010101" pitchFamily="2" charset="-122"/>
                <a:sym typeface="+mn-ea"/>
              </a:rPr>
              <a:t>3.</a:t>
            </a:r>
            <a:r>
              <a:rPr lang="zh-CN" altLang="en-US" sz="4400" b="1">
                <a:latin typeface="宋体" panose="02010600030101010101" pitchFamily="2" charset="-122"/>
                <a:ea typeface="宋体" panose="02010600030101010101" pitchFamily="2" charset="-122"/>
                <a:cs typeface="宋体" panose="02010600030101010101" pitchFamily="2" charset="-122"/>
                <a:sym typeface="+mn-ea"/>
              </a:rPr>
              <a:t>故事情节推测</a:t>
            </a:r>
            <a:endParaRPr lang="zh-CN" altLang="en-US" sz="44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6" name="双波形 15"/>
          <p:cNvSpPr/>
          <p:nvPr/>
        </p:nvSpPr>
        <p:spPr>
          <a:xfrm>
            <a:off x="674370" y="2122805"/>
            <a:ext cx="10905490" cy="1126490"/>
          </a:xfrm>
          <a:prstGeom prst="doubleWave">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r>
              <a:rPr lang="zh-CN" altLang="en-US" sz="2800">
                <a:solidFill>
                  <a:schemeClr val="tx1"/>
                </a:solidFill>
                <a:latin typeface="宋体" panose="02010600030101010101" pitchFamily="2" charset="-122"/>
                <a:ea typeface="宋体" panose="02010600030101010101" pitchFamily="2" charset="-122"/>
              </a:rPr>
              <a:t>根据原文伏笔，合理推测情节，使故事合理有序</a:t>
            </a:r>
            <a:endParaRPr lang="zh-CN" altLang="en-US" sz="2800">
              <a:solidFill>
                <a:schemeClr val="tx1"/>
              </a:solidFill>
              <a:latin typeface="宋体" panose="02010600030101010101" pitchFamily="2" charset="-122"/>
              <a:ea typeface="宋体" panose="02010600030101010101" pitchFamily="2" charset="-122"/>
            </a:endParaRPr>
          </a:p>
        </p:txBody>
      </p:sp>
      <p:pic>
        <p:nvPicPr>
          <p:cNvPr id="7" name="图片 6" descr="杭二模读后续写《彗星的专属车牌》故事山解读"/>
          <p:cNvPicPr>
            <a:picLocks noChangeAspect="1"/>
          </p:cNvPicPr>
          <p:nvPr/>
        </p:nvPicPr>
        <p:blipFill>
          <a:blip r:embed="rId10"/>
          <a:stretch>
            <a:fillRect/>
          </a:stretch>
        </p:blipFill>
        <p:spPr>
          <a:xfrm>
            <a:off x="3651250" y="3457575"/>
            <a:ext cx="5308600" cy="3322955"/>
          </a:xfrm>
          <a:prstGeom prst="rect">
            <a:avLst/>
          </a:prstGeom>
        </p:spPr>
      </p:pic>
      <p:pic>
        <p:nvPicPr>
          <p:cNvPr id="5124" name="图片 6" descr="logo横版 png"/>
          <p:cNvPicPr>
            <a:picLocks noChangeAspect="1"/>
          </p:cNvPicPr>
          <p:nvPr/>
        </p:nvPicPr>
        <p:blipFill>
          <a:blip r:embed="rId1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grpSp>
        <p:nvGrpSpPr>
          <p:cNvPr id="8" name="组合 7"/>
          <p:cNvGrpSpPr/>
          <p:nvPr>
            <p:custDataLst>
              <p:tags r:id="rId1"/>
            </p:custDataLst>
          </p:nvPr>
        </p:nvGrpSpPr>
        <p:grpSpPr>
          <a:xfrm>
            <a:off x="3458150" y="-82550"/>
            <a:ext cx="4967665" cy="1050290"/>
            <a:chOff x="397" y="0"/>
            <a:chExt cx="6989" cy="2011"/>
          </a:xfrm>
        </p:grpSpPr>
        <p:pic>
          <p:nvPicPr>
            <p:cNvPr id="7" name="图片 6" descr="ims(2)"/>
            <p:cNvPicPr>
              <a:picLocks noChangeAspect="1"/>
            </p:cNvPicPr>
            <p:nvPr/>
          </p:nvPicPr>
          <p:blipFill>
            <a:blip r:embed="rId2"/>
            <a:stretch>
              <a:fillRect/>
            </a:stretch>
          </p:blipFill>
          <p:spPr>
            <a:xfrm rot="16200000">
              <a:off x="2997" y="-2378"/>
              <a:ext cx="2011" cy="6767"/>
            </a:xfrm>
            <a:prstGeom prst="rect">
              <a:avLst/>
            </a:prstGeom>
          </p:spPr>
        </p:pic>
        <p:sp>
          <p:nvSpPr>
            <p:cNvPr id="13" name="文本框 12"/>
            <p:cNvSpPr txBox="1"/>
            <p:nvPr>
              <p:custDataLst>
                <p:tags r:id="rId3"/>
              </p:custDataLst>
            </p:nvPr>
          </p:nvSpPr>
          <p:spPr>
            <a:xfrm>
              <a:off x="397" y="372"/>
              <a:ext cx="6901" cy="1096"/>
            </a:xfrm>
            <a:prstGeom prst="rect">
              <a:avLst/>
            </a:prstGeom>
            <a:noFill/>
          </p:spPr>
          <p:txBody>
            <a:bodyPr wrap="square" rtlCol="0" anchor="t">
              <a:noAutofit/>
            </a:bodyPr>
            <a:p>
              <a:pPr algn="ctr"/>
              <a:r>
                <a:rPr lang="zh-CN" altLang="en-US" sz="3600" b="1">
                  <a:latin typeface="宋体" panose="02010600030101010101" pitchFamily="2" charset="-122"/>
                  <a:ea typeface="宋体" panose="02010600030101010101" pitchFamily="2" charset="-122"/>
                  <a:sym typeface="+mn-ea"/>
                </a:rPr>
                <a:t>推测情节</a:t>
              </a:r>
              <a:endParaRPr lang="zh-CN" altLang="en-US" sz="3600" b="1">
                <a:latin typeface="宋体" panose="02010600030101010101" pitchFamily="2" charset="-122"/>
                <a:ea typeface="宋体" panose="02010600030101010101" pitchFamily="2" charset="-122"/>
                <a:sym typeface="+mn-ea"/>
              </a:endParaRPr>
            </a:p>
          </p:txBody>
        </p:sp>
      </p:grpSp>
      <p:pic>
        <p:nvPicPr>
          <p:cNvPr id="18" name="图片 17" descr="精美星星霓虹灯边框"/>
          <p:cNvPicPr>
            <a:picLocks noChangeAspect="1"/>
          </p:cNvPicPr>
          <p:nvPr/>
        </p:nvPicPr>
        <p:blipFill>
          <a:blip r:embed="rId4"/>
          <a:stretch>
            <a:fillRect/>
          </a:stretch>
        </p:blipFill>
        <p:spPr>
          <a:xfrm>
            <a:off x="982980" y="111760"/>
            <a:ext cx="716280" cy="716280"/>
          </a:xfrm>
          <a:prstGeom prst="rect">
            <a:avLst/>
          </a:prstGeom>
        </p:spPr>
      </p:pic>
      <p:pic>
        <p:nvPicPr>
          <p:cNvPr id="19" name="图片 18" descr="精美星星霓虹灯边框"/>
          <p:cNvPicPr>
            <a:picLocks noChangeAspect="1"/>
          </p:cNvPicPr>
          <p:nvPr/>
        </p:nvPicPr>
        <p:blipFill>
          <a:blip r:embed="rId4"/>
          <a:stretch>
            <a:fillRect/>
          </a:stretch>
        </p:blipFill>
        <p:spPr>
          <a:xfrm>
            <a:off x="2807970" y="111760"/>
            <a:ext cx="716280" cy="716280"/>
          </a:xfrm>
          <a:prstGeom prst="rect">
            <a:avLst/>
          </a:prstGeom>
        </p:spPr>
      </p:pic>
      <p:pic>
        <p:nvPicPr>
          <p:cNvPr id="21" name="图片 20" descr="精美星星霓虹灯边框"/>
          <p:cNvPicPr>
            <a:picLocks noChangeAspect="1"/>
          </p:cNvPicPr>
          <p:nvPr/>
        </p:nvPicPr>
        <p:blipFill>
          <a:blip r:embed="rId4"/>
          <a:stretch>
            <a:fillRect/>
          </a:stretch>
        </p:blipFill>
        <p:spPr>
          <a:xfrm>
            <a:off x="1925955" y="111760"/>
            <a:ext cx="716280" cy="716280"/>
          </a:xfrm>
          <a:prstGeom prst="rect">
            <a:avLst/>
          </a:prstGeom>
        </p:spPr>
      </p:pic>
      <p:pic>
        <p:nvPicPr>
          <p:cNvPr id="22" name="图片 21" descr="精美星星霓虹灯边框"/>
          <p:cNvPicPr>
            <a:picLocks noChangeAspect="1"/>
          </p:cNvPicPr>
          <p:nvPr/>
        </p:nvPicPr>
        <p:blipFill>
          <a:blip r:embed="rId4"/>
          <a:stretch>
            <a:fillRect/>
          </a:stretch>
        </p:blipFill>
        <p:spPr>
          <a:xfrm>
            <a:off x="10645775" y="136525"/>
            <a:ext cx="716280" cy="716280"/>
          </a:xfrm>
          <a:prstGeom prst="rect">
            <a:avLst/>
          </a:prstGeom>
        </p:spPr>
      </p:pic>
      <p:pic>
        <p:nvPicPr>
          <p:cNvPr id="23" name="图片 22" descr="精美星星霓虹灯边框"/>
          <p:cNvPicPr>
            <a:picLocks noChangeAspect="1"/>
          </p:cNvPicPr>
          <p:nvPr/>
        </p:nvPicPr>
        <p:blipFill>
          <a:blip r:embed="rId4"/>
          <a:stretch>
            <a:fillRect/>
          </a:stretch>
        </p:blipFill>
        <p:spPr>
          <a:xfrm>
            <a:off x="8517255" y="136525"/>
            <a:ext cx="716280" cy="716280"/>
          </a:xfrm>
          <a:prstGeom prst="rect">
            <a:avLst/>
          </a:prstGeom>
        </p:spPr>
      </p:pic>
      <p:pic>
        <p:nvPicPr>
          <p:cNvPr id="24" name="图片 23" descr="精美星星霓虹灯边框"/>
          <p:cNvPicPr>
            <a:picLocks noChangeAspect="1"/>
          </p:cNvPicPr>
          <p:nvPr/>
        </p:nvPicPr>
        <p:blipFill>
          <a:blip r:embed="rId4"/>
          <a:stretch>
            <a:fillRect/>
          </a:stretch>
        </p:blipFill>
        <p:spPr>
          <a:xfrm>
            <a:off x="9581515" y="136525"/>
            <a:ext cx="716280" cy="716280"/>
          </a:xfrm>
          <a:prstGeom prst="rect">
            <a:avLst/>
          </a:prstGeom>
        </p:spPr>
      </p:pic>
      <p:sp>
        <p:nvSpPr>
          <p:cNvPr id="9" name="文本框 8"/>
          <p:cNvSpPr txBox="1"/>
          <p:nvPr>
            <p:custDataLst>
              <p:tags r:id="rId5"/>
            </p:custDataLst>
          </p:nvPr>
        </p:nvSpPr>
        <p:spPr>
          <a:xfrm>
            <a:off x="177165" y="612140"/>
            <a:ext cx="11745595" cy="823595"/>
          </a:xfrm>
          <a:prstGeom prst="rect">
            <a:avLst/>
          </a:prstGeom>
          <a:noFill/>
        </p:spPr>
        <p:txBody>
          <a:bodyPr wrap="square" rtlCol="0" anchor="t">
            <a:spAutoFit/>
          </a:bodyPr>
          <a:p>
            <a:pPr>
              <a:lnSpc>
                <a:spcPct val="170000"/>
              </a:lnSpc>
            </a:pPr>
            <a:r>
              <a:rPr lang="zh-CN" altLang="en-US" sz="2800" b="1" dirty="0">
                <a:effectLst>
                  <a:outerShdw blurRad="38100" dist="19050" dir="2700000" algn="tl" rotWithShape="0">
                    <a:schemeClr val="dk1">
                      <a:alpha val="40000"/>
                    </a:schemeClr>
                  </a:outerShdw>
                </a:effectLst>
                <a:sym typeface="+mn-ea"/>
              </a:rPr>
              <a:t>Para1</a:t>
            </a:r>
            <a:r>
              <a:rPr lang="en-US" altLang="zh-CN" sz="2800" b="1" dirty="0">
                <a:effectLst>
                  <a:outerShdw blurRad="38100" dist="19050" dir="2700000" algn="tl" rotWithShape="0">
                    <a:schemeClr val="dk1">
                      <a:alpha val="40000"/>
                    </a:schemeClr>
                  </a:outerShdw>
                </a:effectLst>
                <a:sym typeface="+mn-ea"/>
              </a:rPr>
              <a:t>: </a:t>
            </a:r>
            <a:r>
              <a:rPr lang="en-US" altLang="zh-CN" sz="2400" b="1" i="1" dirty="0">
                <a:gradFill>
                  <a:gsLst>
                    <a:gs pos="50000">
                      <a:schemeClr val="accent2"/>
                    </a:gs>
                    <a:gs pos="0">
                      <a:schemeClr val="accent2">
                        <a:lumMod val="25000"/>
                        <a:lumOff val="75000"/>
                      </a:schemeClr>
                    </a:gs>
                    <a:gs pos="100000">
                      <a:schemeClr val="accent2">
                        <a:lumMod val="85000"/>
                      </a:schemeClr>
                    </a:gs>
                  </a:gsLst>
                  <a:lin ang="5400000" scaled="1"/>
                </a:gra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sym typeface="+mn-ea"/>
              </a:rPr>
              <a:t>The moment she got home, Zahara shouted, “I’m done with being called Zahara!”</a:t>
            </a:r>
            <a:endParaRPr lang="en-US" altLang="zh-CN" sz="2400" b="1" i="1" dirty="0">
              <a:gradFill>
                <a:gsLst>
                  <a:gs pos="50000">
                    <a:schemeClr val="accent2"/>
                  </a:gs>
                  <a:gs pos="0">
                    <a:schemeClr val="accent2">
                      <a:lumMod val="25000"/>
                      <a:lumOff val="75000"/>
                    </a:schemeClr>
                  </a:gs>
                  <a:gs pos="100000">
                    <a:schemeClr val="accent2">
                      <a:lumMod val="85000"/>
                    </a:schemeClr>
                  </a:gs>
                </a:gsLst>
                <a:lin ang="5400000" scaled="1"/>
              </a:gra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sym typeface="+mn-ea"/>
            </a:endParaRPr>
          </a:p>
        </p:txBody>
      </p:sp>
      <p:sp>
        <p:nvSpPr>
          <p:cNvPr id="10" name="文本框 9"/>
          <p:cNvSpPr txBox="1"/>
          <p:nvPr>
            <p:custDataLst>
              <p:tags r:id="rId6"/>
            </p:custDataLst>
          </p:nvPr>
        </p:nvSpPr>
        <p:spPr>
          <a:xfrm>
            <a:off x="167005" y="3546475"/>
            <a:ext cx="11744960" cy="823595"/>
          </a:xfrm>
          <a:prstGeom prst="rect">
            <a:avLst/>
          </a:prstGeom>
          <a:noFill/>
        </p:spPr>
        <p:txBody>
          <a:bodyPr wrap="square" rtlCol="0" anchor="t">
            <a:spAutoFit/>
          </a:bodyPr>
          <a:p>
            <a:pPr algn="l">
              <a:lnSpc>
                <a:spcPct val="170000"/>
              </a:lnSpc>
              <a:buClrTx/>
              <a:buSzTx/>
              <a:buFontTx/>
            </a:pPr>
            <a:r>
              <a:rPr lang="zh-CN" altLang="en-US" sz="2800" b="1" dirty="0">
                <a:effectLst>
                  <a:outerShdw blurRad="38100" dist="19050" dir="2700000" algn="tl" rotWithShape="0">
                    <a:schemeClr val="dk1">
                      <a:alpha val="40000"/>
                    </a:schemeClr>
                  </a:outerShdw>
                </a:effectLst>
                <a:sym typeface="+mn-ea"/>
              </a:rPr>
              <a:t>Para2:</a:t>
            </a:r>
            <a:r>
              <a:rPr lang="zh-CN" altLang="en-US" sz="2800" b="1" dirty="0">
                <a:solidFill>
                  <a:srgbClr val="1414E0"/>
                </a:solidFill>
                <a:effectLst>
                  <a:outerShdw blurRad="38100" dist="19050" dir="2700000" algn="tl" rotWithShape="0">
                    <a:schemeClr val="dk1">
                      <a:alpha val="40000"/>
                    </a:schemeClr>
                  </a:outerShdw>
                </a:effectLst>
                <a:sym typeface="+mn-ea"/>
              </a:rPr>
              <a:t> </a:t>
            </a:r>
            <a:r>
              <a:rPr lang="en-US" altLang="zh-CN" sz="2400" b="1" i="1" dirty="0">
                <a:gradFill>
                  <a:gsLst>
                    <a:gs pos="50000">
                      <a:schemeClr val="accent2"/>
                    </a:gs>
                    <a:gs pos="0">
                      <a:schemeClr val="accent2">
                        <a:lumMod val="25000"/>
                        <a:lumOff val="75000"/>
                      </a:schemeClr>
                    </a:gs>
                    <a:gs pos="100000">
                      <a:schemeClr val="accent2">
                        <a:lumMod val="85000"/>
                      </a:schemeClr>
                    </a:gs>
                  </a:gsLst>
                  <a:lin ang="5400000" scaled="1"/>
                </a:gra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sym typeface="+mn-ea"/>
              </a:rPr>
              <a:t>Her handmade plate on the bike, Zahara left for school early in the morning.</a:t>
            </a:r>
            <a:endParaRPr lang="en-US" altLang="zh-CN" sz="2400" b="1" i="1" dirty="0">
              <a:gradFill>
                <a:gsLst>
                  <a:gs pos="50000">
                    <a:schemeClr val="accent2"/>
                  </a:gs>
                  <a:gs pos="0">
                    <a:schemeClr val="accent2">
                      <a:lumMod val="25000"/>
                      <a:lumOff val="75000"/>
                    </a:schemeClr>
                  </a:gs>
                  <a:gs pos="100000">
                    <a:schemeClr val="accent2">
                      <a:lumMod val="85000"/>
                    </a:schemeClr>
                  </a:gs>
                </a:gsLst>
                <a:lin ang="5400000" scaled="1"/>
              </a:gra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sym typeface="+mn-ea"/>
            </a:endParaRPr>
          </a:p>
        </p:txBody>
      </p:sp>
      <p:sp>
        <p:nvSpPr>
          <p:cNvPr id="11" name="文本框 10"/>
          <p:cNvSpPr txBox="1"/>
          <p:nvPr>
            <p:custDataLst>
              <p:tags r:id="rId7"/>
            </p:custDataLst>
          </p:nvPr>
        </p:nvSpPr>
        <p:spPr>
          <a:xfrm>
            <a:off x="380365" y="1413510"/>
            <a:ext cx="11553825" cy="611505"/>
          </a:xfrm>
          <a:prstGeom prst="rect">
            <a:avLst/>
          </a:prstGeom>
          <a:noFill/>
        </p:spPr>
        <p:txBody>
          <a:bodyPr wrap="square" rtlCol="0">
            <a:noAutofit/>
          </a:bodyPr>
          <a:p>
            <a:r>
              <a:rPr lang="zh-CN" altLang="en-US" sz="2800">
                <a:highlight>
                  <a:srgbClr val="FFFF00"/>
                </a:highlight>
                <a:latin typeface="宋体" panose="02010600030101010101" pitchFamily="2" charset="-122"/>
                <a:ea typeface="宋体" panose="02010600030101010101" pitchFamily="2" charset="-122"/>
              </a:rPr>
              <a:t>衔接句</a:t>
            </a:r>
            <a:r>
              <a:rPr lang="en-US" altLang="zh-CN" sz="2800"/>
              <a:t> </a:t>
            </a:r>
            <a:r>
              <a:rPr lang="en-US" altLang="zh-CN" sz="2800" dirty="0">
                <a:latin typeface="Times New Roman" panose="02020603050405020304" charset="0"/>
                <a:ea typeface="仿宋" panose="02010609060101010101" pitchFamily="49" charset="-122"/>
                <a:cs typeface="Times New Roman" panose="02020603050405020304" charset="0"/>
              </a:rPr>
              <a:t>Q</a:t>
            </a:r>
            <a:r>
              <a:rPr lang="en-US" altLang="zh-CN" sz="2800"/>
              <a:t>1: </a:t>
            </a:r>
            <a:r>
              <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rPr>
              <a:t>What was Zahara’s mother’s reaction?</a:t>
            </a:r>
            <a:r>
              <a:rPr lang="en-US" altLang="zh-CN" sz="2800">
                <a:sym typeface="+mn-ea"/>
              </a:rPr>
              <a:t> </a:t>
            </a:r>
            <a:r>
              <a:rPr lang="zh-CN" altLang="en-US" sz="2800">
                <a:sym typeface="+mn-ea"/>
              </a:rPr>
              <a:t>（</a:t>
            </a:r>
            <a:r>
              <a:rPr lang="zh-CN" altLang="en-US" sz="2800" dirty="0">
                <a:highlight>
                  <a:srgbClr val="00FF00"/>
                </a:highlight>
                <a:latin typeface="Times New Roman" panose="02020603050405020304" charset="0"/>
                <a:ea typeface="仿宋" panose="02010609060101010101" pitchFamily="49" charset="-122"/>
                <a:cs typeface="Times New Roman" panose="02020603050405020304" charset="0"/>
                <a:sym typeface="+mn-ea"/>
              </a:rPr>
              <a:t>呼应第一段给出句</a:t>
            </a:r>
            <a:r>
              <a:rPr lang="zh-CN" altLang="en-US" sz="2800">
                <a:sym typeface="+mn-ea"/>
              </a:rPr>
              <a:t>）</a:t>
            </a:r>
            <a:endPar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endParaRPr>
          </a:p>
          <a:p>
            <a:r>
              <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rPr>
              <a:t>            </a:t>
            </a:r>
            <a:endPar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endParaRPr>
          </a:p>
        </p:txBody>
      </p:sp>
      <p:sp>
        <p:nvSpPr>
          <p:cNvPr id="12" name="椭圆 11"/>
          <p:cNvSpPr/>
          <p:nvPr>
            <p:custDataLst>
              <p:tags r:id="rId8"/>
            </p:custDataLst>
          </p:nvPr>
        </p:nvSpPr>
        <p:spPr>
          <a:xfrm>
            <a:off x="3421380" y="884555"/>
            <a:ext cx="1264920" cy="548640"/>
          </a:xfrm>
          <a:prstGeom prst="ellipse">
            <a:avLst/>
          </a:prstGeom>
          <a:noFill/>
          <a:ln w="38100">
            <a:solidFill>
              <a:srgbClr val="00B0F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椭圆 13"/>
          <p:cNvSpPr/>
          <p:nvPr>
            <p:custDataLst>
              <p:tags r:id="rId9"/>
            </p:custDataLst>
          </p:nvPr>
        </p:nvSpPr>
        <p:spPr>
          <a:xfrm>
            <a:off x="1793875" y="3846195"/>
            <a:ext cx="2127885" cy="470535"/>
          </a:xfrm>
          <a:prstGeom prst="ellipse">
            <a:avLst/>
          </a:prstGeom>
          <a:noFill/>
          <a:ln w="38100">
            <a:solidFill>
              <a:srgbClr val="00B0F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14"/>
          <p:cNvSpPr txBox="1"/>
          <p:nvPr>
            <p:custDataLst>
              <p:tags r:id="rId10"/>
            </p:custDataLst>
          </p:nvPr>
        </p:nvSpPr>
        <p:spPr>
          <a:xfrm>
            <a:off x="290830" y="3355975"/>
            <a:ext cx="11315065" cy="521970"/>
          </a:xfrm>
          <a:prstGeom prst="rect">
            <a:avLst/>
          </a:prstGeom>
          <a:noFill/>
        </p:spPr>
        <p:txBody>
          <a:bodyPr wrap="square" rtlCol="0" anchor="t">
            <a:spAutoFit/>
          </a:bodyPr>
          <a:p>
            <a:r>
              <a:rPr lang="zh-CN" altLang="en-US" sz="2800" dirty="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衔接句</a:t>
            </a:r>
            <a:r>
              <a:rPr lang="zh-CN" altLang="en-US" sz="2800"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dirty="0">
                <a:latin typeface="Times New Roman" panose="02020603050405020304" charset="0"/>
                <a:ea typeface="仿宋" panose="02010609060101010101" pitchFamily="49" charset="-122"/>
                <a:cs typeface="Times New Roman" panose="02020603050405020304" charset="0"/>
                <a:sym typeface="+mn-ea"/>
              </a:rPr>
              <a:t>Q5: What idea did she come up with? (</a:t>
            </a:r>
            <a:r>
              <a:rPr lang="zh-CN" altLang="en-US" sz="2800" dirty="0">
                <a:highlight>
                  <a:srgbClr val="00FF00"/>
                </a:highlight>
                <a:latin typeface="Times New Roman" panose="02020603050405020304" charset="0"/>
                <a:ea typeface="仿宋" panose="02010609060101010101" pitchFamily="49" charset="-122"/>
                <a:cs typeface="Times New Roman" panose="02020603050405020304" charset="0"/>
                <a:sym typeface="+mn-ea"/>
              </a:rPr>
              <a:t>呼应下段首句</a:t>
            </a:r>
            <a:r>
              <a:rPr lang="en-US" altLang="zh-CN" sz="2800" dirty="0">
                <a:latin typeface="Times New Roman" panose="02020603050405020304" charset="0"/>
                <a:ea typeface="仿宋" panose="02010609060101010101" pitchFamily="49" charset="-122"/>
                <a:cs typeface="Times New Roman" panose="02020603050405020304" charset="0"/>
                <a:sym typeface="+mn-ea"/>
              </a:rPr>
              <a:t> )</a:t>
            </a:r>
            <a:endParaRPr lang="en-US" altLang="zh-CN" sz="2800" dirty="0">
              <a:latin typeface="Times New Roman" panose="02020603050405020304" charset="0"/>
              <a:ea typeface="仿宋" panose="02010609060101010101" pitchFamily="49" charset="-122"/>
              <a:cs typeface="Times New Roman" panose="02020603050405020304" charset="0"/>
              <a:sym typeface="+mn-ea"/>
            </a:endParaRPr>
          </a:p>
        </p:txBody>
      </p:sp>
      <p:sp>
        <p:nvSpPr>
          <p:cNvPr id="16" name="文本框 15"/>
          <p:cNvSpPr txBox="1"/>
          <p:nvPr>
            <p:custDataLst>
              <p:tags r:id="rId11"/>
            </p:custDataLst>
          </p:nvPr>
        </p:nvSpPr>
        <p:spPr>
          <a:xfrm>
            <a:off x="1435735" y="1938655"/>
            <a:ext cx="10156825" cy="521970"/>
          </a:xfrm>
          <a:prstGeom prst="rect">
            <a:avLst/>
          </a:prstGeom>
          <a:noFill/>
        </p:spPr>
        <p:txBody>
          <a:bodyPr wrap="square" rtlCol="0" anchor="t">
            <a:spAutoFit/>
          </a:bodyPr>
          <a:p>
            <a:r>
              <a:rPr lang="en-US" altLang="zh-CN" sz="2800" dirty="0">
                <a:latin typeface="Times New Roman" panose="02020603050405020304" charset="0"/>
                <a:ea typeface="仿宋" panose="02010609060101010101" pitchFamily="49" charset="-122"/>
                <a:cs typeface="Times New Roman" panose="02020603050405020304" charset="0"/>
                <a:sym typeface="+mn-ea"/>
              </a:rPr>
              <a:t> Q2: What did Mom ask Zahara about what had happened?</a:t>
            </a:r>
            <a:endParaRPr lang="en-US" altLang="zh-CN" sz="2800" dirty="0">
              <a:latin typeface="Times New Roman" panose="02020603050405020304" charset="0"/>
              <a:ea typeface="仿宋" panose="02010609060101010101" pitchFamily="49" charset="-122"/>
              <a:cs typeface="Times New Roman" panose="02020603050405020304" charset="0"/>
              <a:sym typeface="+mn-ea"/>
            </a:endParaRPr>
          </a:p>
        </p:txBody>
      </p:sp>
      <p:sp>
        <p:nvSpPr>
          <p:cNvPr id="17" name="椭圆 16"/>
          <p:cNvSpPr/>
          <p:nvPr>
            <p:custDataLst>
              <p:tags r:id="rId12"/>
            </p:custDataLst>
          </p:nvPr>
        </p:nvSpPr>
        <p:spPr>
          <a:xfrm>
            <a:off x="4973320" y="1397000"/>
            <a:ext cx="1193800" cy="525145"/>
          </a:xfrm>
          <a:prstGeom prst="ellipse">
            <a:avLst/>
          </a:prstGeom>
          <a:noFill/>
          <a:ln w="38100">
            <a:solidFill>
              <a:srgbClr val="00B0F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文本框 19"/>
          <p:cNvSpPr txBox="1"/>
          <p:nvPr>
            <p:custDataLst>
              <p:tags r:id="rId13"/>
            </p:custDataLst>
          </p:nvPr>
        </p:nvSpPr>
        <p:spPr>
          <a:xfrm>
            <a:off x="290830" y="2444750"/>
            <a:ext cx="11301730" cy="521970"/>
          </a:xfrm>
          <a:prstGeom prst="rect">
            <a:avLst/>
          </a:prstGeom>
          <a:noFill/>
        </p:spPr>
        <p:txBody>
          <a:bodyPr wrap="square" rtlCol="0" anchor="t">
            <a:spAutoFit/>
          </a:bodyPr>
          <a:p>
            <a:r>
              <a:rPr lang="en-US" altLang="zh-CN" sz="2800" dirty="0">
                <a:latin typeface="Times New Roman" panose="02020603050405020304" charset="0"/>
                <a:ea typeface="仿宋" panose="02010609060101010101" pitchFamily="49" charset="-122"/>
                <a:cs typeface="Times New Roman" panose="02020603050405020304" charset="0"/>
                <a:sym typeface="+mn-ea"/>
              </a:rPr>
              <a:t>              Q3: What did Mom tell Zahara about the meaning of her name?</a:t>
            </a:r>
            <a:endParaRPr lang="en-US" altLang="zh-CN" sz="2800" dirty="0">
              <a:latin typeface="Times New Roman" panose="02020603050405020304" charset="0"/>
              <a:ea typeface="仿宋" panose="02010609060101010101" pitchFamily="49" charset="-122"/>
              <a:cs typeface="Times New Roman" panose="02020603050405020304" charset="0"/>
              <a:sym typeface="+mn-ea"/>
            </a:endParaRPr>
          </a:p>
        </p:txBody>
      </p:sp>
      <p:sp>
        <p:nvSpPr>
          <p:cNvPr id="25" name="文本框 24"/>
          <p:cNvSpPr txBox="1"/>
          <p:nvPr>
            <p:custDataLst>
              <p:tags r:id="rId14"/>
            </p:custDataLst>
          </p:nvPr>
        </p:nvSpPr>
        <p:spPr>
          <a:xfrm>
            <a:off x="254635" y="2892425"/>
            <a:ext cx="10043160" cy="521970"/>
          </a:xfrm>
          <a:prstGeom prst="rect">
            <a:avLst/>
          </a:prstGeom>
          <a:noFill/>
        </p:spPr>
        <p:txBody>
          <a:bodyPr wrap="square" rtlCol="0" anchor="t">
            <a:spAutoFit/>
          </a:bodyPr>
          <a:p>
            <a:r>
              <a:rPr lang="en-US" altLang="zh-CN" sz="2800" dirty="0">
                <a:latin typeface="Times New Roman" panose="02020603050405020304" charset="0"/>
                <a:ea typeface="仿宋" panose="02010609060101010101" pitchFamily="49" charset="-122"/>
                <a:cs typeface="Times New Roman" panose="02020603050405020304" charset="0"/>
                <a:sym typeface="+mn-ea"/>
              </a:rPr>
              <a:t>              Q4: How did Zahara react after Mom’s explanation?</a:t>
            </a:r>
            <a:endParaRPr lang="en-US" altLang="zh-CN" sz="2800" dirty="0">
              <a:latin typeface="Times New Roman" panose="02020603050405020304" charset="0"/>
              <a:ea typeface="仿宋" panose="02010609060101010101" pitchFamily="49" charset="-122"/>
              <a:cs typeface="Times New Roman" panose="02020603050405020304" charset="0"/>
              <a:sym typeface="+mn-ea"/>
            </a:endParaRPr>
          </a:p>
        </p:txBody>
      </p:sp>
      <p:sp>
        <p:nvSpPr>
          <p:cNvPr id="26" name="文本框 25"/>
          <p:cNvSpPr txBox="1"/>
          <p:nvPr>
            <p:custDataLst>
              <p:tags r:id="rId15"/>
            </p:custDataLst>
          </p:nvPr>
        </p:nvSpPr>
        <p:spPr>
          <a:xfrm>
            <a:off x="358140" y="4281805"/>
            <a:ext cx="11553825" cy="611505"/>
          </a:xfrm>
          <a:prstGeom prst="rect">
            <a:avLst/>
          </a:prstGeom>
          <a:noFill/>
        </p:spPr>
        <p:txBody>
          <a:bodyPr wrap="square" rtlCol="0">
            <a:noAutofit/>
          </a:bodyPr>
          <a:p>
            <a:r>
              <a:rPr lang="zh-CN" altLang="en-US" sz="2800">
                <a:highlight>
                  <a:srgbClr val="FFFF00"/>
                </a:highlight>
                <a:latin typeface="宋体" panose="02010600030101010101" pitchFamily="2" charset="-122"/>
                <a:ea typeface="宋体" panose="02010600030101010101" pitchFamily="2" charset="-122"/>
              </a:rPr>
              <a:t>衔接句</a:t>
            </a:r>
            <a:r>
              <a:rPr lang="en-US" altLang="zh-CN" sz="2800"/>
              <a:t> </a:t>
            </a:r>
            <a:r>
              <a:rPr lang="en-US" altLang="zh-CN" sz="2800" dirty="0">
                <a:latin typeface="Times New Roman" panose="02020603050405020304" charset="0"/>
                <a:ea typeface="仿宋" panose="02010609060101010101" pitchFamily="49" charset="-122"/>
                <a:cs typeface="Times New Roman" panose="02020603050405020304" charset="0"/>
              </a:rPr>
              <a:t>Q</a:t>
            </a:r>
            <a:r>
              <a:rPr lang="en-US" altLang="zh-CN" sz="2800"/>
              <a:t>1: </a:t>
            </a:r>
            <a:r>
              <a:rPr lang="en-US" altLang="zh-CN" sz="2800">
                <a:latin typeface="Times New Roman" panose="02020603050405020304" charset="0"/>
                <a:cs typeface="Times New Roman" panose="02020603050405020304" charset="0"/>
                <a:sym typeface="+mn-ea"/>
              </a:rPr>
              <a:t>What were Zahara’s feelings?</a:t>
            </a:r>
            <a:r>
              <a:rPr lang="zh-CN" altLang="en-US" sz="2800">
                <a:sym typeface="+mn-ea"/>
              </a:rPr>
              <a:t>（</a:t>
            </a:r>
            <a:r>
              <a:rPr lang="zh-CN" altLang="en-US" sz="2800" dirty="0">
                <a:highlight>
                  <a:srgbClr val="00FF00"/>
                </a:highlight>
                <a:latin typeface="Times New Roman" panose="02020603050405020304" charset="0"/>
                <a:ea typeface="仿宋" panose="02010609060101010101" pitchFamily="49" charset="-122"/>
                <a:cs typeface="Times New Roman" panose="02020603050405020304" charset="0"/>
                <a:sym typeface="+mn-ea"/>
              </a:rPr>
              <a:t>呼应第二段给出句</a:t>
            </a:r>
            <a:r>
              <a:rPr lang="zh-CN" altLang="en-US" sz="2800">
                <a:sym typeface="+mn-ea"/>
              </a:rPr>
              <a:t>）</a:t>
            </a:r>
            <a:endPar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endParaRPr>
          </a:p>
          <a:p>
            <a:r>
              <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rPr>
              <a:t>            </a:t>
            </a:r>
            <a:endPar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endParaRPr>
          </a:p>
        </p:txBody>
      </p:sp>
      <p:sp>
        <p:nvSpPr>
          <p:cNvPr id="27" name="文本框 26"/>
          <p:cNvSpPr txBox="1"/>
          <p:nvPr>
            <p:custDataLst>
              <p:tags r:id="rId16"/>
            </p:custDataLst>
          </p:nvPr>
        </p:nvSpPr>
        <p:spPr>
          <a:xfrm>
            <a:off x="1435735" y="4784090"/>
            <a:ext cx="10156825" cy="521970"/>
          </a:xfrm>
          <a:prstGeom prst="rect">
            <a:avLst/>
          </a:prstGeom>
          <a:noFill/>
        </p:spPr>
        <p:txBody>
          <a:bodyPr wrap="square" rtlCol="0" anchor="t">
            <a:spAutoFit/>
          </a:bodyPr>
          <a:p>
            <a:r>
              <a:rPr lang="en-US" altLang="zh-CN" sz="2800" dirty="0">
                <a:latin typeface="Times New Roman" panose="02020603050405020304" charset="0"/>
                <a:ea typeface="仿宋" panose="02010609060101010101" pitchFamily="49" charset="-122"/>
                <a:cs typeface="Times New Roman" panose="02020603050405020304" charset="0"/>
                <a:sym typeface="+mn-ea"/>
              </a:rPr>
              <a:t> Q2: How did her classmates react when they saw the special plate?</a:t>
            </a:r>
            <a:endParaRPr lang="en-US" altLang="zh-CN" sz="2800" dirty="0">
              <a:latin typeface="Times New Roman" panose="02020603050405020304" charset="0"/>
              <a:ea typeface="仿宋" panose="02010609060101010101" pitchFamily="49" charset="-122"/>
              <a:cs typeface="Times New Roman" panose="02020603050405020304" charset="0"/>
              <a:sym typeface="+mn-ea"/>
            </a:endParaRPr>
          </a:p>
        </p:txBody>
      </p:sp>
      <p:sp>
        <p:nvSpPr>
          <p:cNvPr id="28" name="文本框 27"/>
          <p:cNvSpPr txBox="1"/>
          <p:nvPr>
            <p:custDataLst>
              <p:tags r:id="rId17"/>
            </p:custDataLst>
          </p:nvPr>
        </p:nvSpPr>
        <p:spPr>
          <a:xfrm>
            <a:off x="1435735" y="5304155"/>
            <a:ext cx="10156825" cy="521970"/>
          </a:xfrm>
          <a:prstGeom prst="rect">
            <a:avLst/>
          </a:prstGeom>
          <a:noFill/>
        </p:spPr>
        <p:txBody>
          <a:bodyPr wrap="square" rtlCol="0" anchor="t">
            <a:spAutoFit/>
          </a:bodyPr>
          <a:p>
            <a:r>
              <a:rPr lang="en-US" altLang="zh-CN" sz="2800" dirty="0">
                <a:latin typeface="Times New Roman" panose="02020603050405020304" charset="0"/>
                <a:ea typeface="仿宋" panose="02010609060101010101" pitchFamily="49" charset="-122"/>
                <a:cs typeface="Times New Roman" panose="02020603050405020304" charset="0"/>
                <a:sym typeface="+mn-ea"/>
              </a:rPr>
              <a:t> Q3: How did Zahara respond to the classmates who laughed at her?</a:t>
            </a:r>
            <a:endParaRPr lang="en-US" altLang="zh-CN" sz="2800" dirty="0">
              <a:latin typeface="Times New Roman" panose="02020603050405020304" charset="0"/>
              <a:ea typeface="仿宋" panose="02010609060101010101" pitchFamily="49" charset="-122"/>
              <a:cs typeface="Times New Roman" panose="02020603050405020304" charset="0"/>
              <a:sym typeface="+mn-ea"/>
            </a:endParaRPr>
          </a:p>
        </p:txBody>
      </p:sp>
      <p:sp>
        <p:nvSpPr>
          <p:cNvPr id="29" name="文本框 28"/>
          <p:cNvSpPr txBox="1"/>
          <p:nvPr>
            <p:custDataLst>
              <p:tags r:id="rId18"/>
            </p:custDataLst>
          </p:nvPr>
        </p:nvSpPr>
        <p:spPr>
          <a:xfrm>
            <a:off x="1435735" y="5829300"/>
            <a:ext cx="10156825" cy="521970"/>
          </a:xfrm>
          <a:prstGeom prst="rect">
            <a:avLst/>
          </a:prstGeom>
          <a:noFill/>
        </p:spPr>
        <p:txBody>
          <a:bodyPr wrap="square" rtlCol="0" anchor="t">
            <a:spAutoFit/>
          </a:bodyPr>
          <a:p>
            <a:r>
              <a:rPr lang="en-US" altLang="zh-CN" sz="2800" dirty="0">
                <a:latin typeface="Times New Roman" panose="02020603050405020304" charset="0"/>
                <a:ea typeface="仿宋" panose="02010609060101010101" pitchFamily="49" charset="-122"/>
                <a:cs typeface="Times New Roman" panose="02020603050405020304" charset="0"/>
                <a:sym typeface="+mn-ea"/>
              </a:rPr>
              <a:t> Q4: What was Zac’s reaction and behaviour?</a:t>
            </a:r>
            <a:endParaRPr lang="en-US" altLang="zh-CN" sz="2800" dirty="0">
              <a:latin typeface="Times New Roman" panose="02020603050405020304" charset="0"/>
              <a:ea typeface="仿宋" panose="02010609060101010101" pitchFamily="49" charset="-122"/>
              <a:cs typeface="Times New Roman" panose="02020603050405020304" charset="0"/>
              <a:sym typeface="+mn-ea"/>
            </a:endParaRPr>
          </a:p>
        </p:txBody>
      </p:sp>
      <p:sp>
        <p:nvSpPr>
          <p:cNvPr id="30" name="文本框 29"/>
          <p:cNvSpPr txBox="1"/>
          <p:nvPr>
            <p:custDataLst>
              <p:tags r:id="rId19"/>
            </p:custDataLst>
          </p:nvPr>
        </p:nvSpPr>
        <p:spPr>
          <a:xfrm>
            <a:off x="290830" y="6263640"/>
            <a:ext cx="11047095" cy="521970"/>
          </a:xfrm>
          <a:prstGeom prst="rect">
            <a:avLst/>
          </a:prstGeom>
          <a:noFill/>
        </p:spPr>
        <p:txBody>
          <a:bodyPr wrap="square" rtlCol="0" anchor="t">
            <a:spAutoFit/>
          </a:bodyPr>
          <a:p>
            <a:r>
              <a:rPr lang="en-US" altLang="zh-CN" sz="2800" b="1" dirty="0">
                <a:highlight>
                  <a:srgbClr val="FFFF00"/>
                </a:highlight>
                <a:latin typeface="Times New Roman" panose="02020603050405020304" charset="0"/>
                <a:ea typeface="仿宋" panose="02010609060101010101" pitchFamily="49" charset="-122"/>
                <a:cs typeface="Times New Roman" panose="02020603050405020304" charset="0"/>
                <a:sym typeface="+mn-ea"/>
              </a:rPr>
              <a:t> </a:t>
            </a:r>
            <a:r>
              <a:rPr lang="zh-CN" altLang="en-US" sz="2800" b="1" dirty="0">
                <a:highlight>
                  <a:srgbClr val="FFFF00"/>
                </a:highlight>
                <a:latin typeface="Times New Roman" panose="02020603050405020304" charset="0"/>
                <a:ea typeface="仿宋" panose="02010609060101010101" pitchFamily="49" charset="-122"/>
                <a:cs typeface="Times New Roman" panose="02020603050405020304" charset="0"/>
                <a:sym typeface="+mn-ea"/>
              </a:rPr>
              <a:t>主题句</a:t>
            </a:r>
            <a:r>
              <a:rPr lang="en-US" altLang="zh-CN" sz="2800" dirty="0">
                <a:latin typeface="Times New Roman" panose="02020603050405020304" charset="0"/>
                <a:ea typeface="仿宋" panose="02010609060101010101" pitchFamily="49" charset="-122"/>
                <a:cs typeface="Times New Roman" panose="02020603050405020304" charset="0"/>
                <a:sym typeface="+mn-ea"/>
              </a:rPr>
              <a:t> Q5: What lesson did Zahara learn from the incident?</a:t>
            </a:r>
            <a:endParaRPr lang="en-US" altLang="zh-CN" sz="2800" dirty="0">
              <a:latin typeface="Times New Roman" panose="02020603050405020304" charset="0"/>
              <a:ea typeface="仿宋" panose="02010609060101010101" pitchFamily="49" charset="-122"/>
              <a:cs typeface="Times New Roman" panose="02020603050405020304" charset="0"/>
              <a:sym typeface="+mn-ea"/>
            </a:endParaRPr>
          </a:p>
        </p:txBody>
      </p:sp>
      <p:sp>
        <p:nvSpPr>
          <p:cNvPr id="31" name="椭圆 30"/>
          <p:cNvSpPr/>
          <p:nvPr>
            <p:custDataLst>
              <p:tags r:id="rId20"/>
            </p:custDataLst>
          </p:nvPr>
        </p:nvSpPr>
        <p:spPr>
          <a:xfrm>
            <a:off x="6297930" y="3874770"/>
            <a:ext cx="2127885" cy="470535"/>
          </a:xfrm>
          <a:prstGeom prst="ellipse">
            <a:avLst/>
          </a:prstGeom>
          <a:noFill/>
          <a:ln w="38100">
            <a:solidFill>
              <a:srgbClr val="00B0F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3" name="圆角矩形 32"/>
          <p:cNvSpPr/>
          <p:nvPr/>
        </p:nvSpPr>
        <p:spPr>
          <a:xfrm>
            <a:off x="1332865" y="794385"/>
            <a:ext cx="7791450" cy="55118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a:ln>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200">
                <a:latin typeface="楷体" panose="02010609060101010101" charset="-122"/>
                <a:ea typeface="楷体" panose="02010609060101010101" charset="-122"/>
              </a:rPr>
              <a:t>“</a:t>
            </a:r>
            <a:r>
              <a:rPr lang="en-US" altLang="zh-CN" sz="3200">
                <a:latin typeface="Times New Roman" panose="02020603050405020304" charset="0"/>
                <a:ea typeface="楷体" panose="02010609060101010101" charset="-122"/>
                <a:cs typeface="Times New Roman" panose="02020603050405020304" charset="0"/>
              </a:rPr>
              <a:t>got home</a:t>
            </a:r>
            <a:r>
              <a:rPr lang="en-US" altLang="zh-CN" sz="3200">
                <a:latin typeface="楷体" panose="02010609060101010101" charset="-122"/>
                <a:ea typeface="楷体" panose="02010609060101010101" charset="-122"/>
              </a:rPr>
              <a:t>”</a:t>
            </a:r>
            <a:r>
              <a:rPr lang="zh-CN" altLang="en-US" sz="3200">
                <a:latin typeface="楷体" panose="02010609060101010101" charset="-122"/>
                <a:ea typeface="楷体" panose="02010609060101010101" charset="-122"/>
              </a:rPr>
              <a:t>为</a:t>
            </a:r>
            <a:r>
              <a:rPr lang="en-US" altLang="zh-CN" sz="3200">
                <a:latin typeface="楷体" panose="02010609060101010101" charset="-122"/>
                <a:ea typeface="楷体" panose="02010609060101010101" charset="-122"/>
              </a:rPr>
              <a:t>“</a:t>
            </a:r>
            <a:r>
              <a:rPr lang="zh-CN" altLang="en-US" sz="3200">
                <a:latin typeface="楷体" panose="02010609060101010101" charset="-122"/>
                <a:ea typeface="楷体" panose="02010609060101010101" charset="-122"/>
              </a:rPr>
              <a:t>家人</a:t>
            </a:r>
            <a:r>
              <a:rPr lang="en-US" altLang="zh-CN" sz="3200">
                <a:latin typeface="楷体" panose="02010609060101010101" charset="-122"/>
                <a:ea typeface="楷体" panose="02010609060101010101" charset="-122"/>
              </a:rPr>
              <a:t>”</a:t>
            </a:r>
            <a:r>
              <a:rPr lang="zh-CN" altLang="en-US" sz="3200">
                <a:latin typeface="楷体" panose="02010609060101010101" charset="-122"/>
                <a:ea typeface="楷体" panose="02010609060101010101" charset="-122"/>
              </a:rPr>
              <a:t>的出现做了铺垫</a:t>
            </a:r>
            <a:endParaRPr lang="zh-CN" altLang="en-US" sz="3200">
              <a:latin typeface="楷体" panose="02010609060101010101" charset="-122"/>
              <a:ea typeface="楷体" panose="02010609060101010101" charset="-122"/>
            </a:endParaRPr>
          </a:p>
        </p:txBody>
      </p:sp>
      <p:sp>
        <p:nvSpPr>
          <p:cNvPr id="32" name="圆角矩形 31"/>
          <p:cNvSpPr/>
          <p:nvPr/>
        </p:nvSpPr>
        <p:spPr>
          <a:xfrm>
            <a:off x="1584325" y="1423670"/>
            <a:ext cx="10436860" cy="45275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rPr>
              <a:t>1. Her mother was  taken aback.</a:t>
            </a:r>
            <a:endPar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endParaRPr>
          </a:p>
        </p:txBody>
      </p:sp>
      <p:sp>
        <p:nvSpPr>
          <p:cNvPr id="34" name="圆角矩形 33"/>
          <p:cNvSpPr/>
          <p:nvPr/>
        </p:nvSpPr>
        <p:spPr>
          <a:xfrm>
            <a:off x="1538605" y="1934210"/>
            <a:ext cx="7067550" cy="4527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rPr>
              <a:t>2. Zahara told her mom everything in tears.</a:t>
            </a:r>
            <a:endPar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endParaRPr>
          </a:p>
        </p:txBody>
      </p:sp>
      <p:sp>
        <p:nvSpPr>
          <p:cNvPr id="35" name="圆角矩形 34"/>
          <p:cNvSpPr/>
          <p:nvPr/>
        </p:nvSpPr>
        <p:spPr>
          <a:xfrm>
            <a:off x="1538605" y="1953260"/>
            <a:ext cx="10547985" cy="91376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rPr>
              <a:t>3. Mom explained “Zahara” stands for both “a flower” and “brightness”.        </a:t>
            </a:r>
            <a:endPar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endParaRPr>
          </a:p>
          <a:p>
            <a:pPr algn="l"/>
            <a:r>
              <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rPr>
              <a:t>    It symbolizes light and hope.</a:t>
            </a:r>
            <a:endPar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endParaRPr>
          </a:p>
        </p:txBody>
      </p:sp>
      <p:sp>
        <p:nvSpPr>
          <p:cNvPr id="36" name="圆角矩形 35"/>
          <p:cNvSpPr/>
          <p:nvPr/>
        </p:nvSpPr>
        <p:spPr>
          <a:xfrm>
            <a:off x="1538605" y="2904490"/>
            <a:ext cx="10548620" cy="4527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rPr>
              <a:t>4.The shame melted away, replaced by a warm sense of pride.</a:t>
            </a:r>
            <a:endPar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endParaRPr>
          </a:p>
        </p:txBody>
      </p:sp>
      <p:sp>
        <p:nvSpPr>
          <p:cNvPr id="37" name="圆角矩形 36"/>
          <p:cNvSpPr/>
          <p:nvPr/>
        </p:nvSpPr>
        <p:spPr>
          <a:xfrm>
            <a:off x="1538605" y="2869565"/>
            <a:ext cx="10482580" cy="95694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rPr>
              <a:t>5. She decided to make a special license plate for her bike to show off </a:t>
            </a:r>
            <a:endPar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endParaRPr>
          </a:p>
          <a:p>
            <a:pPr algn="l"/>
            <a:r>
              <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rPr>
              <a:t>    her unique name.</a:t>
            </a:r>
            <a:endPar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endParaRPr>
          </a:p>
        </p:txBody>
      </p:sp>
      <p:sp>
        <p:nvSpPr>
          <p:cNvPr id="38" name="圆角矩形 37"/>
          <p:cNvSpPr/>
          <p:nvPr/>
        </p:nvSpPr>
        <p:spPr>
          <a:xfrm>
            <a:off x="1584325" y="4285615"/>
            <a:ext cx="10173970" cy="45275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rPr>
              <a:t>1. Zahara felt confident and fearless as she rode to school. </a:t>
            </a:r>
            <a:endPar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endParaRPr>
          </a:p>
        </p:txBody>
      </p:sp>
      <p:sp>
        <p:nvSpPr>
          <p:cNvPr id="39" name="圆角矩形 38"/>
          <p:cNvSpPr/>
          <p:nvPr/>
        </p:nvSpPr>
        <p:spPr>
          <a:xfrm>
            <a:off x="1584325" y="4828540"/>
            <a:ext cx="10111105" cy="4527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rPr>
              <a:t>2. All her classmates gazed at the plate in admiration. </a:t>
            </a:r>
            <a:endPar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endParaRPr>
          </a:p>
        </p:txBody>
      </p:sp>
      <p:sp>
        <p:nvSpPr>
          <p:cNvPr id="40" name="圆角矩形 39"/>
          <p:cNvSpPr/>
          <p:nvPr/>
        </p:nvSpPr>
        <p:spPr>
          <a:xfrm>
            <a:off x="1601470" y="5339080"/>
            <a:ext cx="10590530" cy="45275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rPr>
              <a:t>3. Standing tall, Zahara smiled confidently, explaining her name to them.  </a:t>
            </a:r>
            <a:endPar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endParaRPr>
          </a:p>
        </p:txBody>
      </p:sp>
      <p:sp>
        <p:nvSpPr>
          <p:cNvPr id="41" name="圆角矩形 40"/>
          <p:cNvSpPr/>
          <p:nvPr/>
        </p:nvSpPr>
        <p:spPr>
          <a:xfrm>
            <a:off x="1595755" y="5833110"/>
            <a:ext cx="10338435" cy="45275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rPr>
              <a:t>4. Zac was taken aback,  hanging his head in shame.</a:t>
            </a:r>
            <a:endPar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endParaRPr>
          </a:p>
        </p:txBody>
      </p:sp>
      <p:sp>
        <p:nvSpPr>
          <p:cNvPr id="42" name="圆角矩形 41"/>
          <p:cNvSpPr/>
          <p:nvPr/>
        </p:nvSpPr>
        <p:spPr>
          <a:xfrm>
            <a:off x="1538605" y="5833110"/>
            <a:ext cx="10327640" cy="963295"/>
          </a:xfrm>
          <a:prstGeom prst="roundRect">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rPr>
              <a:t>5. She learned that being different is a gift. Everyone should embrace </a:t>
            </a:r>
            <a:endPar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endParaRPr>
          </a:p>
          <a:p>
            <a:pPr algn="l"/>
            <a:r>
              <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rPr>
              <a:t>    their uniqueness and shine like a comet in the night sky.</a:t>
            </a:r>
            <a:endPar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endParaRPr>
          </a:p>
        </p:txBody>
      </p:sp>
      <p:sp>
        <p:nvSpPr>
          <p:cNvPr id="43" name="圆角矩形 42"/>
          <p:cNvSpPr/>
          <p:nvPr/>
        </p:nvSpPr>
        <p:spPr>
          <a:xfrm>
            <a:off x="1538605" y="5793105"/>
            <a:ext cx="10327640" cy="96329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rPr>
              <a:t>5.The dark feelings(</a:t>
            </a:r>
            <a:r>
              <a:rPr lang="zh-CN" altLang="en-US" sz="2800" dirty="0">
                <a:solidFill>
                  <a:schemeClr val="tx1"/>
                </a:solidFill>
                <a:latin typeface="Times New Roman" panose="02020603050405020304" charset="0"/>
                <a:ea typeface="仿宋" panose="02010609060101010101" pitchFamily="49" charset="-122"/>
                <a:cs typeface="Times New Roman" panose="02020603050405020304" charset="0"/>
                <a:sym typeface="+mn-ea"/>
              </a:rPr>
              <a:t>自卑</a:t>
            </a:r>
            <a:r>
              <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rPr>
              <a:t>) in her heart were replaced by the bright </a:t>
            </a:r>
            <a:endPar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endParaRPr>
          </a:p>
          <a:p>
            <a:pPr algn="l"/>
            <a:r>
              <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rPr>
              <a:t>   glow of pride, just like a comet shining brightly in the night sky.</a:t>
            </a:r>
            <a:endParaRPr lang="en-US" altLang="zh-CN" sz="2800" dirty="0">
              <a:solidFill>
                <a:schemeClr val="tx1"/>
              </a:solidFill>
              <a:latin typeface="Times New Roman" panose="02020603050405020304" charset="0"/>
              <a:ea typeface="仿宋" panose="02010609060101010101" pitchFamily="49" charset="-122"/>
              <a:cs typeface="Times New Roman" panose="02020603050405020304" charset="0"/>
              <a:sym typeface="+mn-ea"/>
            </a:endParaRPr>
          </a:p>
        </p:txBody>
      </p:sp>
      <p:pic>
        <p:nvPicPr>
          <p:cNvPr id="5124" name="图片 6" descr="logo横版 png"/>
          <p:cNvPicPr>
            <a:picLocks noChangeAspect="1"/>
          </p:cNvPicPr>
          <p:nvPr/>
        </p:nvPicPr>
        <p:blipFill>
          <a:blip r:embed="rId2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1000" fill="hold"/>
                                        <p:tgtEl>
                                          <p:spTgt spid="33"/>
                                        </p:tgtEl>
                                        <p:attrNameLst>
                                          <p:attrName>ppt_w</p:attrName>
                                        </p:attrNameLst>
                                      </p:cBhvr>
                                      <p:tavLst>
                                        <p:tav tm="0">
                                          <p:val>
                                            <p:fltVal val="0"/>
                                          </p:val>
                                        </p:tav>
                                        <p:tav tm="100000">
                                          <p:val>
                                            <p:strVal val="#ppt_w"/>
                                          </p:val>
                                        </p:tav>
                                      </p:tavLst>
                                    </p:anim>
                                    <p:anim calcmode="lin" valueType="num">
                                      <p:cBhvr>
                                        <p:cTn id="16" dur="1000" fill="hold"/>
                                        <p:tgtEl>
                                          <p:spTgt spid="33"/>
                                        </p:tgtEl>
                                        <p:attrNameLst>
                                          <p:attrName>ppt_h</p:attrName>
                                        </p:attrNameLst>
                                      </p:cBhvr>
                                      <p:tavLst>
                                        <p:tav tm="0">
                                          <p:val>
                                            <p:fltVal val="0"/>
                                          </p:val>
                                        </p:tav>
                                        <p:tav tm="100000">
                                          <p:val>
                                            <p:strVal val="#ppt_h"/>
                                          </p:val>
                                        </p:tav>
                                      </p:tavLst>
                                    </p:anim>
                                    <p:anim calcmode="lin" valueType="num">
                                      <p:cBhvr>
                                        <p:cTn id="17" dur="1000" fill="hold"/>
                                        <p:tgtEl>
                                          <p:spTgt spid="33"/>
                                        </p:tgtEl>
                                        <p:attrNameLst>
                                          <p:attrName>style.rotation</p:attrName>
                                        </p:attrNameLst>
                                      </p:cBhvr>
                                      <p:tavLst>
                                        <p:tav tm="0">
                                          <p:val>
                                            <p:fltVal val="90"/>
                                          </p:val>
                                        </p:tav>
                                        <p:tav tm="100000">
                                          <p:val>
                                            <p:fltVal val="0"/>
                                          </p:val>
                                        </p:tav>
                                      </p:tavLst>
                                    </p:anim>
                                    <p:animEffect transition="in" filter="fade">
                                      <p:cBhvr>
                                        <p:cTn id="18" dur="1000"/>
                                        <p:tgtEl>
                                          <p:spTgt spid="33"/>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xit" presetSubtype="12" fill="hold" grpId="2" nodeType="clickEffect">
                                  <p:stCondLst>
                                    <p:cond delay="0"/>
                                  </p:stCondLst>
                                  <p:childTnLst>
                                    <p:animEffect transition="out" filter="strips(downLeft)">
                                      <p:cBhvr>
                                        <p:cTn id="22" dur="500"/>
                                        <p:tgtEl>
                                          <p:spTgt spid="33"/>
                                        </p:tgtEl>
                                      </p:cBhvr>
                                    </p:animEffect>
                                    <p:set>
                                      <p:cBhvr>
                                        <p:cTn id="23" dur="1" fill="hold">
                                          <p:stCondLst>
                                            <p:cond delay="499"/>
                                          </p:stCondLst>
                                        </p:cTn>
                                        <p:tgtEl>
                                          <p:spTgt spid="33"/>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1000" fill="hold"/>
                                        <p:tgtEl>
                                          <p:spTgt spid="11"/>
                                        </p:tgtEl>
                                        <p:attrNameLst>
                                          <p:attrName>ppt_w</p:attrName>
                                        </p:attrNameLst>
                                      </p:cBhvr>
                                      <p:tavLst>
                                        <p:tav tm="0">
                                          <p:val>
                                            <p:fltVal val="0"/>
                                          </p:val>
                                        </p:tav>
                                        <p:tav tm="100000">
                                          <p:val>
                                            <p:strVal val="#ppt_w"/>
                                          </p:val>
                                        </p:tav>
                                      </p:tavLst>
                                    </p:anim>
                                    <p:anim calcmode="lin" valueType="num">
                                      <p:cBhvr>
                                        <p:cTn id="29" dur="1000" fill="hold"/>
                                        <p:tgtEl>
                                          <p:spTgt spid="11"/>
                                        </p:tgtEl>
                                        <p:attrNameLst>
                                          <p:attrName>ppt_h</p:attrName>
                                        </p:attrNameLst>
                                      </p:cBhvr>
                                      <p:tavLst>
                                        <p:tav tm="0">
                                          <p:val>
                                            <p:fltVal val="0"/>
                                          </p:val>
                                        </p:tav>
                                        <p:tav tm="100000">
                                          <p:val>
                                            <p:strVal val="#ppt_h"/>
                                          </p:val>
                                        </p:tav>
                                      </p:tavLst>
                                    </p:anim>
                                    <p:anim calcmode="lin" valueType="num">
                                      <p:cBhvr>
                                        <p:cTn id="30" dur="1000" fill="hold"/>
                                        <p:tgtEl>
                                          <p:spTgt spid="11"/>
                                        </p:tgtEl>
                                        <p:attrNameLst>
                                          <p:attrName>style.rotation</p:attrName>
                                        </p:attrNameLst>
                                      </p:cBhvr>
                                      <p:tavLst>
                                        <p:tav tm="0">
                                          <p:val>
                                            <p:fltVal val="90"/>
                                          </p:val>
                                        </p:tav>
                                        <p:tav tm="100000">
                                          <p:val>
                                            <p:fltVal val="0"/>
                                          </p:val>
                                        </p:tav>
                                      </p:tavLst>
                                    </p:anim>
                                    <p:animEffect transition="in" filter="fade">
                                      <p:cBhvr>
                                        <p:cTn id="31" dur="10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1000" fill="hold"/>
                                        <p:tgtEl>
                                          <p:spTgt spid="17"/>
                                        </p:tgtEl>
                                        <p:attrNameLst>
                                          <p:attrName>ppt_w</p:attrName>
                                        </p:attrNameLst>
                                      </p:cBhvr>
                                      <p:tavLst>
                                        <p:tav tm="0">
                                          <p:val>
                                            <p:fltVal val="0"/>
                                          </p:val>
                                        </p:tav>
                                        <p:tav tm="100000">
                                          <p:val>
                                            <p:strVal val="#ppt_w"/>
                                          </p:val>
                                        </p:tav>
                                      </p:tavLst>
                                    </p:anim>
                                    <p:anim calcmode="lin" valueType="num">
                                      <p:cBhvr>
                                        <p:cTn id="37" dur="1000" fill="hold"/>
                                        <p:tgtEl>
                                          <p:spTgt spid="17"/>
                                        </p:tgtEl>
                                        <p:attrNameLst>
                                          <p:attrName>ppt_h</p:attrName>
                                        </p:attrNameLst>
                                      </p:cBhvr>
                                      <p:tavLst>
                                        <p:tav tm="0">
                                          <p:val>
                                            <p:fltVal val="0"/>
                                          </p:val>
                                        </p:tav>
                                        <p:tav tm="100000">
                                          <p:val>
                                            <p:strVal val="#ppt_h"/>
                                          </p:val>
                                        </p:tav>
                                      </p:tavLst>
                                    </p:anim>
                                    <p:anim calcmode="lin" valueType="num">
                                      <p:cBhvr>
                                        <p:cTn id="38" dur="1000" fill="hold"/>
                                        <p:tgtEl>
                                          <p:spTgt spid="17"/>
                                        </p:tgtEl>
                                        <p:attrNameLst>
                                          <p:attrName>style.rotation</p:attrName>
                                        </p:attrNameLst>
                                      </p:cBhvr>
                                      <p:tavLst>
                                        <p:tav tm="0">
                                          <p:val>
                                            <p:fltVal val="90"/>
                                          </p:val>
                                        </p:tav>
                                        <p:tav tm="100000">
                                          <p:val>
                                            <p:fltVal val="0"/>
                                          </p:val>
                                        </p:tav>
                                      </p:tavLst>
                                    </p:anim>
                                    <p:animEffect transition="in" filter="fade">
                                      <p:cBhvr>
                                        <p:cTn id="39" dur="10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1000" fill="hold"/>
                                        <p:tgtEl>
                                          <p:spTgt spid="16"/>
                                        </p:tgtEl>
                                        <p:attrNameLst>
                                          <p:attrName>ppt_w</p:attrName>
                                        </p:attrNameLst>
                                      </p:cBhvr>
                                      <p:tavLst>
                                        <p:tav tm="0">
                                          <p:val>
                                            <p:fltVal val="0"/>
                                          </p:val>
                                        </p:tav>
                                        <p:tav tm="100000">
                                          <p:val>
                                            <p:strVal val="#ppt_w"/>
                                          </p:val>
                                        </p:tav>
                                      </p:tavLst>
                                    </p:anim>
                                    <p:anim calcmode="lin" valueType="num">
                                      <p:cBhvr>
                                        <p:cTn id="45" dur="1000" fill="hold"/>
                                        <p:tgtEl>
                                          <p:spTgt spid="16"/>
                                        </p:tgtEl>
                                        <p:attrNameLst>
                                          <p:attrName>ppt_h</p:attrName>
                                        </p:attrNameLst>
                                      </p:cBhvr>
                                      <p:tavLst>
                                        <p:tav tm="0">
                                          <p:val>
                                            <p:fltVal val="0"/>
                                          </p:val>
                                        </p:tav>
                                        <p:tav tm="100000">
                                          <p:val>
                                            <p:strVal val="#ppt_h"/>
                                          </p:val>
                                        </p:tav>
                                      </p:tavLst>
                                    </p:anim>
                                    <p:anim calcmode="lin" valueType="num">
                                      <p:cBhvr>
                                        <p:cTn id="46" dur="1000" fill="hold"/>
                                        <p:tgtEl>
                                          <p:spTgt spid="16"/>
                                        </p:tgtEl>
                                        <p:attrNameLst>
                                          <p:attrName>style.rotation</p:attrName>
                                        </p:attrNameLst>
                                      </p:cBhvr>
                                      <p:tavLst>
                                        <p:tav tm="0">
                                          <p:val>
                                            <p:fltVal val="90"/>
                                          </p:val>
                                        </p:tav>
                                        <p:tav tm="100000">
                                          <p:val>
                                            <p:fltVal val="0"/>
                                          </p:val>
                                        </p:tav>
                                      </p:tavLst>
                                    </p:anim>
                                    <p:animEffect transition="in" filter="fade">
                                      <p:cBhvr>
                                        <p:cTn id="47" dur="10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31" presetClass="entr" presetSubtype="0"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1000" fill="hold"/>
                                        <p:tgtEl>
                                          <p:spTgt spid="20"/>
                                        </p:tgtEl>
                                        <p:attrNameLst>
                                          <p:attrName>ppt_w</p:attrName>
                                        </p:attrNameLst>
                                      </p:cBhvr>
                                      <p:tavLst>
                                        <p:tav tm="0">
                                          <p:val>
                                            <p:fltVal val="0"/>
                                          </p:val>
                                        </p:tav>
                                        <p:tav tm="100000">
                                          <p:val>
                                            <p:strVal val="#ppt_w"/>
                                          </p:val>
                                        </p:tav>
                                      </p:tavLst>
                                    </p:anim>
                                    <p:anim calcmode="lin" valueType="num">
                                      <p:cBhvr>
                                        <p:cTn id="53" dur="1000" fill="hold"/>
                                        <p:tgtEl>
                                          <p:spTgt spid="20"/>
                                        </p:tgtEl>
                                        <p:attrNameLst>
                                          <p:attrName>ppt_h</p:attrName>
                                        </p:attrNameLst>
                                      </p:cBhvr>
                                      <p:tavLst>
                                        <p:tav tm="0">
                                          <p:val>
                                            <p:fltVal val="0"/>
                                          </p:val>
                                        </p:tav>
                                        <p:tav tm="100000">
                                          <p:val>
                                            <p:strVal val="#ppt_h"/>
                                          </p:val>
                                        </p:tav>
                                      </p:tavLst>
                                    </p:anim>
                                    <p:anim calcmode="lin" valueType="num">
                                      <p:cBhvr>
                                        <p:cTn id="54" dur="1000" fill="hold"/>
                                        <p:tgtEl>
                                          <p:spTgt spid="20"/>
                                        </p:tgtEl>
                                        <p:attrNameLst>
                                          <p:attrName>style.rotation</p:attrName>
                                        </p:attrNameLst>
                                      </p:cBhvr>
                                      <p:tavLst>
                                        <p:tav tm="0">
                                          <p:val>
                                            <p:fltVal val="90"/>
                                          </p:val>
                                        </p:tav>
                                        <p:tav tm="100000">
                                          <p:val>
                                            <p:fltVal val="0"/>
                                          </p:val>
                                        </p:tav>
                                      </p:tavLst>
                                    </p:anim>
                                    <p:animEffect transition="in" filter="fade">
                                      <p:cBhvr>
                                        <p:cTn id="55" dur="1000"/>
                                        <p:tgtEl>
                                          <p:spTgt spid="20"/>
                                        </p:tgtEl>
                                      </p:cBhvr>
                                    </p:animEffect>
                                  </p:childTnLst>
                                </p:cTn>
                              </p:par>
                            </p:childTnLst>
                          </p:cTn>
                        </p:par>
                      </p:childTnLst>
                    </p:cTn>
                  </p:par>
                  <p:par>
                    <p:cTn id="56" fill="hold">
                      <p:stCondLst>
                        <p:cond delay="indefinite"/>
                      </p:stCondLst>
                      <p:childTnLst>
                        <p:par>
                          <p:cTn id="57" fill="hold">
                            <p:stCondLst>
                              <p:cond delay="0"/>
                            </p:stCondLst>
                            <p:childTnLst>
                              <p:par>
                                <p:cTn id="58" presetID="31" presetClass="entr" presetSubtype="0" fill="hold" grpId="0" nodeType="click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p:cTn id="60" dur="1000" fill="hold"/>
                                        <p:tgtEl>
                                          <p:spTgt spid="25"/>
                                        </p:tgtEl>
                                        <p:attrNameLst>
                                          <p:attrName>ppt_w</p:attrName>
                                        </p:attrNameLst>
                                      </p:cBhvr>
                                      <p:tavLst>
                                        <p:tav tm="0">
                                          <p:val>
                                            <p:fltVal val="0"/>
                                          </p:val>
                                        </p:tav>
                                        <p:tav tm="100000">
                                          <p:val>
                                            <p:strVal val="#ppt_w"/>
                                          </p:val>
                                        </p:tav>
                                      </p:tavLst>
                                    </p:anim>
                                    <p:anim calcmode="lin" valueType="num">
                                      <p:cBhvr>
                                        <p:cTn id="61" dur="1000" fill="hold"/>
                                        <p:tgtEl>
                                          <p:spTgt spid="25"/>
                                        </p:tgtEl>
                                        <p:attrNameLst>
                                          <p:attrName>ppt_h</p:attrName>
                                        </p:attrNameLst>
                                      </p:cBhvr>
                                      <p:tavLst>
                                        <p:tav tm="0">
                                          <p:val>
                                            <p:fltVal val="0"/>
                                          </p:val>
                                        </p:tav>
                                        <p:tav tm="100000">
                                          <p:val>
                                            <p:strVal val="#ppt_h"/>
                                          </p:val>
                                        </p:tav>
                                      </p:tavLst>
                                    </p:anim>
                                    <p:anim calcmode="lin" valueType="num">
                                      <p:cBhvr>
                                        <p:cTn id="62" dur="1000" fill="hold"/>
                                        <p:tgtEl>
                                          <p:spTgt spid="25"/>
                                        </p:tgtEl>
                                        <p:attrNameLst>
                                          <p:attrName>style.rotation</p:attrName>
                                        </p:attrNameLst>
                                      </p:cBhvr>
                                      <p:tavLst>
                                        <p:tav tm="0">
                                          <p:val>
                                            <p:fltVal val="90"/>
                                          </p:val>
                                        </p:tav>
                                        <p:tav tm="100000">
                                          <p:val>
                                            <p:fltVal val="0"/>
                                          </p:val>
                                        </p:tav>
                                      </p:tavLst>
                                    </p:anim>
                                    <p:animEffect transition="in" filter="fade">
                                      <p:cBhvr>
                                        <p:cTn id="63" dur="1000"/>
                                        <p:tgtEl>
                                          <p:spTgt spid="25"/>
                                        </p:tgtEl>
                                      </p:cBhvr>
                                    </p:animEffect>
                                  </p:childTnLst>
                                </p:cTn>
                              </p:par>
                            </p:childTnLst>
                          </p:cTn>
                        </p:par>
                      </p:childTnLst>
                    </p:cTn>
                  </p:par>
                  <p:par>
                    <p:cTn id="64" fill="hold">
                      <p:stCondLst>
                        <p:cond delay="indefinite"/>
                      </p:stCondLst>
                      <p:childTnLst>
                        <p:par>
                          <p:cTn id="65" fill="hold">
                            <p:stCondLst>
                              <p:cond delay="0"/>
                            </p:stCondLst>
                            <p:childTnLst>
                              <p:par>
                                <p:cTn id="66" presetID="31" presetClass="entr" presetSubtype="0" fill="hold" grpId="0" nodeType="click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p:cTn id="68" dur="1000" fill="hold"/>
                                        <p:tgtEl>
                                          <p:spTgt spid="14"/>
                                        </p:tgtEl>
                                        <p:attrNameLst>
                                          <p:attrName>ppt_w</p:attrName>
                                        </p:attrNameLst>
                                      </p:cBhvr>
                                      <p:tavLst>
                                        <p:tav tm="0">
                                          <p:val>
                                            <p:fltVal val="0"/>
                                          </p:val>
                                        </p:tav>
                                        <p:tav tm="100000">
                                          <p:val>
                                            <p:strVal val="#ppt_w"/>
                                          </p:val>
                                        </p:tav>
                                      </p:tavLst>
                                    </p:anim>
                                    <p:anim calcmode="lin" valueType="num">
                                      <p:cBhvr>
                                        <p:cTn id="69" dur="1000" fill="hold"/>
                                        <p:tgtEl>
                                          <p:spTgt spid="14"/>
                                        </p:tgtEl>
                                        <p:attrNameLst>
                                          <p:attrName>ppt_h</p:attrName>
                                        </p:attrNameLst>
                                      </p:cBhvr>
                                      <p:tavLst>
                                        <p:tav tm="0">
                                          <p:val>
                                            <p:fltVal val="0"/>
                                          </p:val>
                                        </p:tav>
                                        <p:tav tm="100000">
                                          <p:val>
                                            <p:strVal val="#ppt_h"/>
                                          </p:val>
                                        </p:tav>
                                      </p:tavLst>
                                    </p:anim>
                                    <p:anim calcmode="lin" valueType="num">
                                      <p:cBhvr>
                                        <p:cTn id="70" dur="1000" fill="hold"/>
                                        <p:tgtEl>
                                          <p:spTgt spid="14"/>
                                        </p:tgtEl>
                                        <p:attrNameLst>
                                          <p:attrName>style.rotation</p:attrName>
                                        </p:attrNameLst>
                                      </p:cBhvr>
                                      <p:tavLst>
                                        <p:tav tm="0">
                                          <p:val>
                                            <p:fltVal val="90"/>
                                          </p:val>
                                        </p:tav>
                                        <p:tav tm="100000">
                                          <p:val>
                                            <p:fltVal val="0"/>
                                          </p:val>
                                        </p:tav>
                                      </p:tavLst>
                                    </p:anim>
                                    <p:animEffect transition="in" filter="fade">
                                      <p:cBhvr>
                                        <p:cTn id="71" dur="1000"/>
                                        <p:tgtEl>
                                          <p:spTgt spid="14"/>
                                        </p:tgtEl>
                                      </p:cBhvr>
                                    </p:animEffect>
                                  </p:childTnLst>
                                </p:cTn>
                              </p:par>
                            </p:childTnLst>
                          </p:cTn>
                        </p:par>
                      </p:childTnLst>
                    </p:cTn>
                  </p:par>
                  <p:par>
                    <p:cTn id="72" fill="hold">
                      <p:stCondLst>
                        <p:cond delay="indefinite"/>
                      </p:stCondLst>
                      <p:childTnLst>
                        <p:par>
                          <p:cTn id="73" fill="hold">
                            <p:stCondLst>
                              <p:cond delay="0"/>
                            </p:stCondLst>
                            <p:childTnLst>
                              <p:par>
                                <p:cTn id="74" presetID="31" presetClass="entr" presetSubtype="0"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p:cTn id="76" dur="1000" fill="hold"/>
                                        <p:tgtEl>
                                          <p:spTgt spid="15"/>
                                        </p:tgtEl>
                                        <p:attrNameLst>
                                          <p:attrName>ppt_w</p:attrName>
                                        </p:attrNameLst>
                                      </p:cBhvr>
                                      <p:tavLst>
                                        <p:tav tm="0">
                                          <p:val>
                                            <p:fltVal val="0"/>
                                          </p:val>
                                        </p:tav>
                                        <p:tav tm="100000">
                                          <p:val>
                                            <p:strVal val="#ppt_w"/>
                                          </p:val>
                                        </p:tav>
                                      </p:tavLst>
                                    </p:anim>
                                    <p:anim calcmode="lin" valueType="num">
                                      <p:cBhvr>
                                        <p:cTn id="77" dur="1000" fill="hold"/>
                                        <p:tgtEl>
                                          <p:spTgt spid="15"/>
                                        </p:tgtEl>
                                        <p:attrNameLst>
                                          <p:attrName>ppt_h</p:attrName>
                                        </p:attrNameLst>
                                      </p:cBhvr>
                                      <p:tavLst>
                                        <p:tav tm="0">
                                          <p:val>
                                            <p:fltVal val="0"/>
                                          </p:val>
                                        </p:tav>
                                        <p:tav tm="100000">
                                          <p:val>
                                            <p:strVal val="#ppt_h"/>
                                          </p:val>
                                        </p:tav>
                                      </p:tavLst>
                                    </p:anim>
                                    <p:anim calcmode="lin" valueType="num">
                                      <p:cBhvr>
                                        <p:cTn id="78" dur="1000" fill="hold"/>
                                        <p:tgtEl>
                                          <p:spTgt spid="15"/>
                                        </p:tgtEl>
                                        <p:attrNameLst>
                                          <p:attrName>style.rotation</p:attrName>
                                        </p:attrNameLst>
                                      </p:cBhvr>
                                      <p:tavLst>
                                        <p:tav tm="0">
                                          <p:val>
                                            <p:fltVal val="90"/>
                                          </p:val>
                                        </p:tav>
                                        <p:tav tm="100000">
                                          <p:val>
                                            <p:fltVal val="0"/>
                                          </p:val>
                                        </p:tav>
                                      </p:tavLst>
                                    </p:anim>
                                    <p:animEffect transition="in" filter="fade">
                                      <p:cBhvr>
                                        <p:cTn id="79" dur="1000"/>
                                        <p:tgtEl>
                                          <p:spTgt spid="15"/>
                                        </p:tgtEl>
                                      </p:cBhvr>
                                    </p:animEffect>
                                  </p:childTnLst>
                                </p:cTn>
                              </p:par>
                            </p:childTnLst>
                          </p:cTn>
                        </p:par>
                      </p:childTnLst>
                    </p:cTn>
                  </p:par>
                  <p:par>
                    <p:cTn id="80" fill="hold">
                      <p:stCondLst>
                        <p:cond delay="indefinite"/>
                      </p:stCondLst>
                      <p:childTnLst>
                        <p:par>
                          <p:cTn id="81" fill="hold">
                            <p:stCondLst>
                              <p:cond delay="0"/>
                            </p:stCondLst>
                            <p:childTnLst>
                              <p:par>
                                <p:cTn id="82" presetID="31" presetClass="entr" presetSubtype="0"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anim calcmode="lin" valueType="num">
                                      <p:cBhvr>
                                        <p:cTn id="84" dur="1000" fill="hold"/>
                                        <p:tgtEl>
                                          <p:spTgt spid="31"/>
                                        </p:tgtEl>
                                        <p:attrNameLst>
                                          <p:attrName>ppt_w</p:attrName>
                                        </p:attrNameLst>
                                      </p:cBhvr>
                                      <p:tavLst>
                                        <p:tav tm="0">
                                          <p:val>
                                            <p:fltVal val="0"/>
                                          </p:val>
                                        </p:tav>
                                        <p:tav tm="100000">
                                          <p:val>
                                            <p:strVal val="#ppt_w"/>
                                          </p:val>
                                        </p:tav>
                                      </p:tavLst>
                                    </p:anim>
                                    <p:anim calcmode="lin" valueType="num">
                                      <p:cBhvr>
                                        <p:cTn id="85" dur="1000" fill="hold"/>
                                        <p:tgtEl>
                                          <p:spTgt spid="31"/>
                                        </p:tgtEl>
                                        <p:attrNameLst>
                                          <p:attrName>ppt_h</p:attrName>
                                        </p:attrNameLst>
                                      </p:cBhvr>
                                      <p:tavLst>
                                        <p:tav tm="0">
                                          <p:val>
                                            <p:fltVal val="0"/>
                                          </p:val>
                                        </p:tav>
                                        <p:tav tm="100000">
                                          <p:val>
                                            <p:strVal val="#ppt_h"/>
                                          </p:val>
                                        </p:tav>
                                      </p:tavLst>
                                    </p:anim>
                                    <p:anim calcmode="lin" valueType="num">
                                      <p:cBhvr>
                                        <p:cTn id="86" dur="1000" fill="hold"/>
                                        <p:tgtEl>
                                          <p:spTgt spid="31"/>
                                        </p:tgtEl>
                                        <p:attrNameLst>
                                          <p:attrName>style.rotation</p:attrName>
                                        </p:attrNameLst>
                                      </p:cBhvr>
                                      <p:tavLst>
                                        <p:tav tm="0">
                                          <p:val>
                                            <p:fltVal val="90"/>
                                          </p:val>
                                        </p:tav>
                                        <p:tav tm="100000">
                                          <p:val>
                                            <p:fltVal val="0"/>
                                          </p:val>
                                        </p:tav>
                                      </p:tavLst>
                                    </p:anim>
                                    <p:animEffect transition="in" filter="fade">
                                      <p:cBhvr>
                                        <p:cTn id="87" dur="1000"/>
                                        <p:tgtEl>
                                          <p:spTgt spid="31"/>
                                        </p:tgtEl>
                                      </p:cBhvr>
                                    </p:animEffect>
                                  </p:childTnLst>
                                </p:cTn>
                              </p:par>
                            </p:childTnLst>
                          </p:cTn>
                        </p:par>
                      </p:childTnLst>
                    </p:cTn>
                  </p:par>
                  <p:par>
                    <p:cTn id="88" fill="hold">
                      <p:stCondLst>
                        <p:cond delay="indefinite"/>
                      </p:stCondLst>
                      <p:childTnLst>
                        <p:par>
                          <p:cTn id="89" fill="hold">
                            <p:stCondLst>
                              <p:cond delay="0"/>
                            </p:stCondLst>
                            <p:childTnLst>
                              <p:par>
                                <p:cTn id="90" presetID="31" presetClass="entr" presetSubtype="0" fill="hold" grpId="0" nodeType="clickEffect">
                                  <p:stCondLst>
                                    <p:cond delay="0"/>
                                  </p:stCondLst>
                                  <p:childTnLst>
                                    <p:set>
                                      <p:cBhvr>
                                        <p:cTn id="91" dur="1" fill="hold">
                                          <p:stCondLst>
                                            <p:cond delay="0"/>
                                          </p:stCondLst>
                                        </p:cTn>
                                        <p:tgtEl>
                                          <p:spTgt spid="26"/>
                                        </p:tgtEl>
                                        <p:attrNameLst>
                                          <p:attrName>style.visibility</p:attrName>
                                        </p:attrNameLst>
                                      </p:cBhvr>
                                      <p:to>
                                        <p:strVal val="visible"/>
                                      </p:to>
                                    </p:set>
                                    <p:anim calcmode="lin" valueType="num">
                                      <p:cBhvr>
                                        <p:cTn id="92" dur="1000" fill="hold"/>
                                        <p:tgtEl>
                                          <p:spTgt spid="26"/>
                                        </p:tgtEl>
                                        <p:attrNameLst>
                                          <p:attrName>ppt_w</p:attrName>
                                        </p:attrNameLst>
                                      </p:cBhvr>
                                      <p:tavLst>
                                        <p:tav tm="0">
                                          <p:val>
                                            <p:fltVal val="0"/>
                                          </p:val>
                                        </p:tav>
                                        <p:tav tm="100000">
                                          <p:val>
                                            <p:strVal val="#ppt_w"/>
                                          </p:val>
                                        </p:tav>
                                      </p:tavLst>
                                    </p:anim>
                                    <p:anim calcmode="lin" valueType="num">
                                      <p:cBhvr>
                                        <p:cTn id="93" dur="1000" fill="hold"/>
                                        <p:tgtEl>
                                          <p:spTgt spid="26"/>
                                        </p:tgtEl>
                                        <p:attrNameLst>
                                          <p:attrName>ppt_h</p:attrName>
                                        </p:attrNameLst>
                                      </p:cBhvr>
                                      <p:tavLst>
                                        <p:tav tm="0">
                                          <p:val>
                                            <p:fltVal val="0"/>
                                          </p:val>
                                        </p:tav>
                                        <p:tav tm="100000">
                                          <p:val>
                                            <p:strVal val="#ppt_h"/>
                                          </p:val>
                                        </p:tav>
                                      </p:tavLst>
                                    </p:anim>
                                    <p:anim calcmode="lin" valueType="num">
                                      <p:cBhvr>
                                        <p:cTn id="94" dur="1000" fill="hold"/>
                                        <p:tgtEl>
                                          <p:spTgt spid="26"/>
                                        </p:tgtEl>
                                        <p:attrNameLst>
                                          <p:attrName>style.rotation</p:attrName>
                                        </p:attrNameLst>
                                      </p:cBhvr>
                                      <p:tavLst>
                                        <p:tav tm="0">
                                          <p:val>
                                            <p:fltVal val="90"/>
                                          </p:val>
                                        </p:tav>
                                        <p:tav tm="100000">
                                          <p:val>
                                            <p:fltVal val="0"/>
                                          </p:val>
                                        </p:tav>
                                      </p:tavLst>
                                    </p:anim>
                                    <p:animEffect transition="in" filter="fade">
                                      <p:cBhvr>
                                        <p:cTn id="95" dur="1000"/>
                                        <p:tgtEl>
                                          <p:spTgt spid="26"/>
                                        </p:tgtEl>
                                      </p:cBhvr>
                                    </p:animEffect>
                                  </p:childTnLst>
                                </p:cTn>
                              </p:par>
                            </p:childTnLst>
                          </p:cTn>
                        </p:par>
                      </p:childTnLst>
                    </p:cTn>
                  </p:par>
                  <p:par>
                    <p:cTn id="96" fill="hold">
                      <p:stCondLst>
                        <p:cond delay="indefinite"/>
                      </p:stCondLst>
                      <p:childTnLst>
                        <p:par>
                          <p:cTn id="97" fill="hold">
                            <p:stCondLst>
                              <p:cond delay="0"/>
                            </p:stCondLst>
                            <p:childTnLst>
                              <p:par>
                                <p:cTn id="98" presetID="31" presetClass="entr" presetSubtype="0" fill="hold" grpId="0" nodeType="clickEffect">
                                  <p:stCondLst>
                                    <p:cond delay="0"/>
                                  </p:stCondLst>
                                  <p:childTnLst>
                                    <p:set>
                                      <p:cBhvr>
                                        <p:cTn id="99" dur="1" fill="hold">
                                          <p:stCondLst>
                                            <p:cond delay="0"/>
                                          </p:stCondLst>
                                        </p:cTn>
                                        <p:tgtEl>
                                          <p:spTgt spid="27"/>
                                        </p:tgtEl>
                                        <p:attrNameLst>
                                          <p:attrName>style.visibility</p:attrName>
                                        </p:attrNameLst>
                                      </p:cBhvr>
                                      <p:to>
                                        <p:strVal val="visible"/>
                                      </p:to>
                                    </p:set>
                                    <p:anim calcmode="lin" valueType="num">
                                      <p:cBhvr>
                                        <p:cTn id="100" dur="1000" fill="hold"/>
                                        <p:tgtEl>
                                          <p:spTgt spid="27"/>
                                        </p:tgtEl>
                                        <p:attrNameLst>
                                          <p:attrName>ppt_w</p:attrName>
                                        </p:attrNameLst>
                                      </p:cBhvr>
                                      <p:tavLst>
                                        <p:tav tm="0">
                                          <p:val>
                                            <p:fltVal val="0"/>
                                          </p:val>
                                        </p:tav>
                                        <p:tav tm="100000">
                                          <p:val>
                                            <p:strVal val="#ppt_w"/>
                                          </p:val>
                                        </p:tav>
                                      </p:tavLst>
                                    </p:anim>
                                    <p:anim calcmode="lin" valueType="num">
                                      <p:cBhvr>
                                        <p:cTn id="101" dur="1000" fill="hold"/>
                                        <p:tgtEl>
                                          <p:spTgt spid="27"/>
                                        </p:tgtEl>
                                        <p:attrNameLst>
                                          <p:attrName>ppt_h</p:attrName>
                                        </p:attrNameLst>
                                      </p:cBhvr>
                                      <p:tavLst>
                                        <p:tav tm="0">
                                          <p:val>
                                            <p:fltVal val="0"/>
                                          </p:val>
                                        </p:tav>
                                        <p:tav tm="100000">
                                          <p:val>
                                            <p:strVal val="#ppt_h"/>
                                          </p:val>
                                        </p:tav>
                                      </p:tavLst>
                                    </p:anim>
                                    <p:anim calcmode="lin" valueType="num">
                                      <p:cBhvr>
                                        <p:cTn id="102" dur="1000" fill="hold"/>
                                        <p:tgtEl>
                                          <p:spTgt spid="27"/>
                                        </p:tgtEl>
                                        <p:attrNameLst>
                                          <p:attrName>style.rotation</p:attrName>
                                        </p:attrNameLst>
                                      </p:cBhvr>
                                      <p:tavLst>
                                        <p:tav tm="0">
                                          <p:val>
                                            <p:fltVal val="90"/>
                                          </p:val>
                                        </p:tav>
                                        <p:tav tm="100000">
                                          <p:val>
                                            <p:fltVal val="0"/>
                                          </p:val>
                                        </p:tav>
                                      </p:tavLst>
                                    </p:anim>
                                    <p:animEffect transition="in" filter="fade">
                                      <p:cBhvr>
                                        <p:cTn id="103" dur="1000"/>
                                        <p:tgtEl>
                                          <p:spTgt spid="27"/>
                                        </p:tgtEl>
                                      </p:cBhvr>
                                    </p:animEffect>
                                  </p:childTnLst>
                                </p:cTn>
                              </p:par>
                            </p:childTnLst>
                          </p:cTn>
                        </p:par>
                      </p:childTnLst>
                    </p:cTn>
                  </p:par>
                  <p:par>
                    <p:cTn id="104" fill="hold">
                      <p:stCondLst>
                        <p:cond delay="indefinite"/>
                      </p:stCondLst>
                      <p:childTnLst>
                        <p:par>
                          <p:cTn id="105" fill="hold">
                            <p:stCondLst>
                              <p:cond delay="0"/>
                            </p:stCondLst>
                            <p:childTnLst>
                              <p:par>
                                <p:cTn id="106" presetID="31" presetClass="entr" presetSubtype="0" fill="hold" grpId="0" nodeType="clickEffect">
                                  <p:stCondLst>
                                    <p:cond delay="0"/>
                                  </p:stCondLst>
                                  <p:childTnLst>
                                    <p:set>
                                      <p:cBhvr>
                                        <p:cTn id="107" dur="1" fill="hold">
                                          <p:stCondLst>
                                            <p:cond delay="0"/>
                                          </p:stCondLst>
                                        </p:cTn>
                                        <p:tgtEl>
                                          <p:spTgt spid="28"/>
                                        </p:tgtEl>
                                        <p:attrNameLst>
                                          <p:attrName>style.visibility</p:attrName>
                                        </p:attrNameLst>
                                      </p:cBhvr>
                                      <p:to>
                                        <p:strVal val="visible"/>
                                      </p:to>
                                    </p:set>
                                    <p:anim calcmode="lin" valueType="num">
                                      <p:cBhvr>
                                        <p:cTn id="108" dur="1000" fill="hold"/>
                                        <p:tgtEl>
                                          <p:spTgt spid="28"/>
                                        </p:tgtEl>
                                        <p:attrNameLst>
                                          <p:attrName>ppt_w</p:attrName>
                                        </p:attrNameLst>
                                      </p:cBhvr>
                                      <p:tavLst>
                                        <p:tav tm="0">
                                          <p:val>
                                            <p:fltVal val="0"/>
                                          </p:val>
                                        </p:tav>
                                        <p:tav tm="100000">
                                          <p:val>
                                            <p:strVal val="#ppt_w"/>
                                          </p:val>
                                        </p:tav>
                                      </p:tavLst>
                                    </p:anim>
                                    <p:anim calcmode="lin" valueType="num">
                                      <p:cBhvr>
                                        <p:cTn id="109" dur="1000" fill="hold"/>
                                        <p:tgtEl>
                                          <p:spTgt spid="28"/>
                                        </p:tgtEl>
                                        <p:attrNameLst>
                                          <p:attrName>ppt_h</p:attrName>
                                        </p:attrNameLst>
                                      </p:cBhvr>
                                      <p:tavLst>
                                        <p:tav tm="0">
                                          <p:val>
                                            <p:fltVal val="0"/>
                                          </p:val>
                                        </p:tav>
                                        <p:tav tm="100000">
                                          <p:val>
                                            <p:strVal val="#ppt_h"/>
                                          </p:val>
                                        </p:tav>
                                      </p:tavLst>
                                    </p:anim>
                                    <p:anim calcmode="lin" valueType="num">
                                      <p:cBhvr>
                                        <p:cTn id="110" dur="1000" fill="hold"/>
                                        <p:tgtEl>
                                          <p:spTgt spid="28"/>
                                        </p:tgtEl>
                                        <p:attrNameLst>
                                          <p:attrName>style.rotation</p:attrName>
                                        </p:attrNameLst>
                                      </p:cBhvr>
                                      <p:tavLst>
                                        <p:tav tm="0">
                                          <p:val>
                                            <p:fltVal val="90"/>
                                          </p:val>
                                        </p:tav>
                                        <p:tav tm="100000">
                                          <p:val>
                                            <p:fltVal val="0"/>
                                          </p:val>
                                        </p:tav>
                                      </p:tavLst>
                                    </p:anim>
                                    <p:animEffect transition="in" filter="fade">
                                      <p:cBhvr>
                                        <p:cTn id="111" dur="1000"/>
                                        <p:tgtEl>
                                          <p:spTgt spid="28"/>
                                        </p:tgtEl>
                                      </p:cBhvr>
                                    </p:animEffect>
                                  </p:childTnLst>
                                </p:cTn>
                              </p:par>
                            </p:childTnLst>
                          </p:cTn>
                        </p:par>
                      </p:childTnLst>
                    </p:cTn>
                  </p:par>
                  <p:par>
                    <p:cTn id="112" fill="hold">
                      <p:stCondLst>
                        <p:cond delay="indefinite"/>
                      </p:stCondLst>
                      <p:childTnLst>
                        <p:par>
                          <p:cTn id="113" fill="hold">
                            <p:stCondLst>
                              <p:cond delay="0"/>
                            </p:stCondLst>
                            <p:childTnLst>
                              <p:par>
                                <p:cTn id="114" presetID="31" presetClass="entr" presetSubtype="0" fill="hold" grpId="0" nodeType="clickEffect">
                                  <p:stCondLst>
                                    <p:cond delay="0"/>
                                  </p:stCondLst>
                                  <p:childTnLst>
                                    <p:set>
                                      <p:cBhvr>
                                        <p:cTn id="115" dur="1" fill="hold">
                                          <p:stCondLst>
                                            <p:cond delay="0"/>
                                          </p:stCondLst>
                                        </p:cTn>
                                        <p:tgtEl>
                                          <p:spTgt spid="29"/>
                                        </p:tgtEl>
                                        <p:attrNameLst>
                                          <p:attrName>style.visibility</p:attrName>
                                        </p:attrNameLst>
                                      </p:cBhvr>
                                      <p:to>
                                        <p:strVal val="visible"/>
                                      </p:to>
                                    </p:set>
                                    <p:anim calcmode="lin" valueType="num">
                                      <p:cBhvr>
                                        <p:cTn id="116" dur="1000" fill="hold"/>
                                        <p:tgtEl>
                                          <p:spTgt spid="29"/>
                                        </p:tgtEl>
                                        <p:attrNameLst>
                                          <p:attrName>ppt_w</p:attrName>
                                        </p:attrNameLst>
                                      </p:cBhvr>
                                      <p:tavLst>
                                        <p:tav tm="0">
                                          <p:val>
                                            <p:fltVal val="0"/>
                                          </p:val>
                                        </p:tav>
                                        <p:tav tm="100000">
                                          <p:val>
                                            <p:strVal val="#ppt_w"/>
                                          </p:val>
                                        </p:tav>
                                      </p:tavLst>
                                    </p:anim>
                                    <p:anim calcmode="lin" valueType="num">
                                      <p:cBhvr>
                                        <p:cTn id="117" dur="1000" fill="hold"/>
                                        <p:tgtEl>
                                          <p:spTgt spid="29"/>
                                        </p:tgtEl>
                                        <p:attrNameLst>
                                          <p:attrName>ppt_h</p:attrName>
                                        </p:attrNameLst>
                                      </p:cBhvr>
                                      <p:tavLst>
                                        <p:tav tm="0">
                                          <p:val>
                                            <p:fltVal val="0"/>
                                          </p:val>
                                        </p:tav>
                                        <p:tav tm="100000">
                                          <p:val>
                                            <p:strVal val="#ppt_h"/>
                                          </p:val>
                                        </p:tav>
                                      </p:tavLst>
                                    </p:anim>
                                    <p:anim calcmode="lin" valueType="num">
                                      <p:cBhvr>
                                        <p:cTn id="118" dur="1000" fill="hold"/>
                                        <p:tgtEl>
                                          <p:spTgt spid="29"/>
                                        </p:tgtEl>
                                        <p:attrNameLst>
                                          <p:attrName>style.rotation</p:attrName>
                                        </p:attrNameLst>
                                      </p:cBhvr>
                                      <p:tavLst>
                                        <p:tav tm="0">
                                          <p:val>
                                            <p:fltVal val="90"/>
                                          </p:val>
                                        </p:tav>
                                        <p:tav tm="100000">
                                          <p:val>
                                            <p:fltVal val="0"/>
                                          </p:val>
                                        </p:tav>
                                      </p:tavLst>
                                    </p:anim>
                                    <p:animEffect transition="in" filter="fade">
                                      <p:cBhvr>
                                        <p:cTn id="119" dur="1000"/>
                                        <p:tgtEl>
                                          <p:spTgt spid="29"/>
                                        </p:tgtEl>
                                      </p:cBhvr>
                                    </p:animEffect>
                                  </p:childTnLst>
                                </p:cTn>
                              </p:par>
                            </p:childTnLst>
                          </p:cTn>
                        </p:par>
                      </p:childTnLst>
                    </p:cTn>
                  </p:par>
                  <p:par>
                    <p:cTn id="120" fill="hold">
                      <p:stCondLst>
                        <p:cond delay="indefinite"/>
                      </p:stCondLst>
                      <p:childTnLst>
                        <p:par>
                          <p:cTn id="121" fill="hold">
                            <p:stCondLst>
                              <p:cond delay="0"/>
                            </p:stCondLst>
                            <p:childTnLst>
                              <p:par>
                                <p:cTn id="122" presetID="31" presetClass="entr" presetSubtype="0" fill="hold" grpId="0" nodeType="clickEffect">
                                  <p:stCondLst>
                                    <p:cond delay="0"/>
                                  </p:stCondLst>
                                  <p:childTnLst>
                                    <p:set>
                                      <p:cBhvr>
                                        <p:cTn id="123" dur="1" fill="hold">
                                          <p:stCondLst>
                                            <p:cond delay="0"/>
                                          </p:stCondLst>
                                        </p:cTn>
                                        <p:tgtEl>
                                          <p:spTgt spid="30"/>
                                        </p:tgtEl>
                                        <p:attrNameLst>
                                          <p:attrName>style.visibility</p:attrName>
                                        </p:attrNameLst>
                                      </p:cBhvr>
                                      <p:to>
                                        <p:strVal val="visible"/>
                                      </p:to>
                                    </p:set>
                                    <p:anim calcmode="lin" valueType="num">
                                      <p:cBhvr>
                                        <p:cTn id="124" dur="1000" fill="hold"/>
                                        <p:tgtEl>
                                          <p:spTgt spid="30"/>
                                        </p:tgtEl>
                                        <p:attrNameLst>
                                          <p:attrName>ppt_w</p:attrName>
                                        </p:attrNameLst>
                                      </p:cBhvr>
                                      <p:tavLst>
                                        <p:tav tm="0">
                                          <p:val>
                                            <p:fltVal val="0"/>
                                          </p:val>
                                        </p:tav>
                                        <p:tav tm="100000">
                                          <p:val>
                                            <p:strVal val="#ppt_w"/>
                                          </p:val>
                                        </p:tav>
                                      </p:tavLst>
                                    </p:anim>
                                    <p:anim calcmode="lin" valueType="num">
                                      <p:cBhvr>
                                        <p:cTn id="125" dur="1000" fill="hold"/>
                                        <p:tgtEl>
                                          <p:spTgt spid="30"/>
                                        </p:tgtEl>
                                        <p:attrNameLst>
                                          <p:attrName>ppt_h</p:attrName>
                                        </p:attrNameLst>
                                      </p:cBhvr>
                                      <p:tavLst>
                                        <p:tav tm="0">
                                          <p:val>
                                            <p:fltVal val="0"/>
                                          </p:val>
                                        </p:tav>
                                        <p:tav tm="100000">
                                          <p:val>
                                            <p:strVal val="#ppt_h"/>
                                          </p:val>
                                        </p:tav>
                                      </p:tavLst>
                                    </p:anim>
                                    <p:anim calcmode="lin" valueType="num">
                                      <p:cBhvr>
                                        <p:cTn id="126" dur="1000" fill="hold"/>
                                        <p:tgtEl>
                                          <p:spTgt spid="30"/>
                                        </p:tgtEl>
                                        <p:attrNameLst>
                                          <p:attrName>style.rotation</p:attrName>
                                        </p:attrNameLst>
                                      </p:cBhvr>
                                      <p:tavLst>
                                        <p:tav tm="0">
                                          <p:val>
                                            <p:fltVal val="90"/>
                                          </p:val>
                                        </p:tav>
                                        <p:tav tm="100000">
                                          <p:val>
                                            <p:fltVal val="0"/>
                                          </p:val>
                                        </p:tav>
                                      </p:tavLst>
                                    </p:anim>
                                    <p:animEffect transition="in" filter="fade">
                                      <p:cBhvr>
                                        <p:cTn id="127" dur="1000"/>
                                        <p:tgtEl>
                                          <p:spTgt spid="30"/>
                                        </p:tgtEl>
                                      </p:cBhvr>
                                    </p:animEffect>
                                  </p:childTnLst>
                                </p:cTn>
                              </p:par>
                            </p:childTnLst>
                          </p:cTn>
                        </p:par>
                      </p:childTnLst>
                    </p:cTn>
                  </p:par>
                  <p:par>
                    <p:cTn id="128" fill="hold">
                      <p:stCondLst>
                        <p:cond delay="indefinite"/>
                      </p:stCondLst>
                      <p:childTnLst>
                        <p:par>
                          <p:cTn id="129" fill="hold">
                            <p:stCondLst>
                              <p:cond delay="0"/>
                            </p:stCondLst>
                            <p:childTnLst>
                              <p:par>
                                <p:cTn id="130" presetID="31" presetClass="entr" presetSubtype="0" fill="hold" grpId="0" nodeType="clickEffect">
                                  <p:stCondLst>
                                    <p:cond delay="0"/>
                                  </p:stCondLst>
                                  <p:childTnLst>
                                    <p:set>
                                      <p:cBhvr>
                                        <p:cTn id="131" dur="1" fill="hold">
                                          <p:stCondLst>
                                            <p:cond delay="0"/>
                                          </p:stCondLst>
                                        </p:cTn>
                                        <p:tgtEl>
                                          <p:spTgt spid="32"/>
                                        </p:tgtEl>
                                        <p:attrNameLst>
                                          <p:attrName>style.visibility</p:attrName>
                                        </p:attrNameLst>
                                      </p:cBhvr>
                                      <p:to>
                                        <p:strVal val="visible"/>
                                      </p:to>
                                    </p:set>
                                    <p:anim calcmode="lin" valueType="num">
                                      <p:cBhvr>
                                        <p:cTn id="132" dur="1000" fill="hold"/>
                                        <p:tgtEl>
                                          <p:spTgt spid="32"/>
                                        </p:tgtEl>
                                        <p:attrNameLst>
                                          <p:attrName>ppt_w</p:attrName>
                                        </p:attrNameLst>
                                      </p:cBhvr>
                                      <p:tavLst>
                                        <p:tav tm="0">
                                          <p:val>
                                            <p:fltVal val="0"/>
                                          </p:val>
                                        </p:tav>
                                        <p:tav tm="100000">
                                          <p:val>
                                            <p:strVal val="#ppt_w"/>
                                          </p:val>
                                        </p:tav>
                                      </p:tavLst>
                                    </p:anim>
                                    <p:anim calcmode="lin" valueType="num">
                                      <p:cBhvr>
                                        <p:cTn id="133" dur="1000" fill="hold"/>
                                        <p:tgtEl>
                                          <p:spTgt spid="32"/>
                                        </p:tgtEl>
                                        <p:attrNameLst>
                                          <p:attrName>ppt_h</p:attrName>
                                        </p:attrNameLst>
                                      </p:cBhvr>
                                      <p:tavLst>
                                        <p:tav tm="0">
                                          <p:val>
                                            <p:fltVal val="0"/>
                                          </p:val>
                                        </p:tav>
                                        <p:tav tm="100000">
                                          <p:val>
                                            <p:strVal val="#ppt_h"/>
                                          </p:val>
                                        </p:tav>
                                      </p:tavLst>
                                    </p:anim>
                                    <p:anim calcmode="lin" valueType="num">
                                      <p:cBhvr>
                                        <p:cTn id="134" dur="1000" fill="hold"/>
                                        <p:tgtEl>
                                          <p:spTgt spid="32"/>
                                        </p:tgtEl>
                                        <p:attrNameLst>
                                          <p:attrName>style.rotation</p:attrName>
                                        </p:attrNameLst>
                                      </p:cBhvr>
                                      <p:tavLst>
                                        <p:tav tm="0">
                                          <p:val>
                                            <p:fltVal val="90"/>
                                          </p:val>
                                        </p:tav>
                                        <p:tav tm="100000">
                                          <p:val>
                                            <p:fltVal val="0"/>
                                          </p:val>
                                        </p:tav>
                                      </p:tavLst>
                                    </p:anim>
                                    <p:animEffect transition="in" filter="fade">
                                      <p:cBhvr>
                                        <p:cTn id="135" dur="1000"/>
                                        <p:tgtEl>
                                          <p:spTgt spid="32"/>
                                        </p:tgtEl>
                                      </p:cBhvr>
                                    </p:animEffect>
                                  </p:childTnLst>
                                </p:cTn>
                              </p:par>
                            </p:childTnLst>
                          </p:cTn>
                        </p:par>
                      </p:childTnLst>
                    </p:cTn>
                  </p:par>
                  <p:par>
                    <p:cTn id="136" fill="hold">
                      <p:stCondLst>
                        <p:cond delay="indefinite"/>
                      </p:stCondLst>
                      <p:childTnLst>
                        <p:par>
                          <p:cTn id="137" fill="hold">
                            <p:stCondLst>
                              <p:cond delay="0"/>
                            </p:stCondLst>
                            <p:childTnLst>
                              <p:par>
                                <p:cTn id="138" presetID="31" presetClass="entr" presetSubtype="0" fill="hold" grpId="0" nodeType="clickEffect">
                                  <p:stCondLst>
                                    <p:cond delay="0"/>
                                  </p:stCondLst>
                                  <p:childTnLst>
                                    <p:set>
                                      <p:cBhvr>
                                        <p:cTn id="139" dur="1" fill="hold">
                                          <p:stCondLst>
                                            <p:cond delay="0"/>
                                          </p:stCondLst>
                                        </p:cTn>
                                        <p:tgtEl>
                                          <p:spTgt spid="34"/>
                                        </p:tgtEl>
                                        <p:attrNameLst>
                                          <p:attrName>style.visibility</p:attrName>
                                        </p:attrNameLst>
                                      </p:cBhvr>
                                      <p:to>
                                        <p:strVal val="visible"/>
                                      </p:to>
                                    </p:set>
                                    <p:anim calcmode="lin" valueType="num">
                                      <p:cBhvr>
                                        <p:cTn id="140" dur="1000" fill="hold"/>
                                        <p:tgtEl>
                                          <p:spTgt spid="34"/>
                                        </p:tgtEl>
                                        <p:attrNameLst>
                                          <p:attrName>ppt_w</p:attrName>
                                        </p:attrNameLst>
                                      </p:cBhvr>
                                      <p:tavLst>
                                        <p:tav tm="0">
                                          <p:val>
                                            <p:fltVal val="0"/>
                                          </p:val>
                                        </p:tav>
                                        <p:tav tm="100000">
                                          <p:val>
                                            <p:strVal val="#ppt_w"/>
                                          </p:val>
                                        </p:tav>
                                      </p:tavLst>
                                    </p:anim>
                                    <p:anim calcmode="lin" valueType="num">
                                      <p:cBhvr>
                                        <p:cTn id="141" dur="1000" fill="hold"/>
                                        <p:tgtEl>
                                          <p:spTgt spid="34"/>
                                        </p:tgtEl>
                                        <p:attrNameLst>
                                          <p:attrName>ppt_h</p:attrName>
                                        </p:attrNameLst>
                                      </p:cBhvr>
                                      <p:tavLst>
                                        <p:tav tm="0">
                                          <p:val>
                                            <p:fltVal val="0"/>
                                          </p:val>
                                        </p:tav>
                                        <p:tav tm="100000">
                                          <p:val>
                                            <p:strVal val="#ppt_h"/>
                                          </p:val>
                                        </p:tav>
                                      </p:tavLst>
                                    </p:anim>
                                    <p:anim calcmode="lin" valueType="num">
                                      <p:cBhvr>
                                        <p:cTn id="142" dur="1000" fill="hold"/>
                                        <p:tgtEl>
                                          <p:spTgt spid="34"/>
                                        </p:tgtEl>
                                        <p:attrNameLst>
                                          <p:attrName>style.rotation</p:attrName>
                                        </p:attrNameLst>
                                      </p:cBhvr>
                                      <p:tavLst>
                                        <p:tav tm="0">
                                          <p:val>
                                            <p:fltVal val="90"/>
                                          </p:val>
                                        </p:tav>
                                        <p:tav tm="100000">
                                          <p:val>
                                            <p:fltVal val="0"/>
                                          </p:val>
                                        </p:tav>
                                      </p:tavLst>
                                    </p:anim>
                                    <p:animEffect transition="in" filter="fade">
                                      <p:cBhvr>
                                        <p:cTn id="143" dur="1000"/>
                                        <p:tgtEl>
                                          <p:spTgt spid="34"/>
                                        </p:tgtEl>
                                      </p:cBhvr>
                                    </p:animEffect>
                                  </p:childTnLst>
                                </p:cTn>
                              </p:par>
                            </p:childTnLst>
                          </p:cTn>
                        </p:par>
                      </p:childTnLst>
                    </p:cTn>
                  </p:par>
                  <p:par>
                    <p:cTn id="144" fill="hold">
                      <p:stCondLst>
                        <p:cond delay="indefinite"/>
                      </p:stCondLst>
                      <p:childTnLst>
                        <p:par>
                          <p:cTn id="145" fill="hold">
                            <p:stCondLst>
                              <p:cond delay="0"/>
                            </p:stCondLst>
                            <p:childTnLst>
                              <p:par>
                                <p:cTn id="146" presetID="31" presetClass="entr" presetSubtype="0" fill="hold" grpId="0" nodeType="clickEffect">
                                  <p:stCondLst>
                                    <p:cond delay="0"/>
                                  </p:stCondLst>
                                  <p:childTnLst>
                                    <p:set>
                                      <p:cBhvr>
                                        <p:cTn id="147" dur="1" fill="hold">
                                          <p:stCondLst>
                                            <p:cond delay="0"/>
                                          </p:stCondLst>
                                        </p:cTn>
                                        <p:tgtEl>
                                          <p:spTgt spid="35"/>
                                        </p:tgtEl>
                                        <p:attrNameLst>
                                          <p:attrName>style.visibility</p:attrName>
                                        </p:attrNameLst>
                                      </p:cBhvr>
                                      <p:to>
                                        <p:strVal val="visible"/>
                                      </p:to>
                                    </p:set>
                                    <p:anim calcmode="lin" valueType="num">
                                      <p:cBhvr>
                                        <p:cTn id="148" dur="1000" fill="hold"/>
                                        <p:tgtEl>
                                          <p:spTgt spid="35"/>
                                        </p:tgtEl>
                                        <p:attrNameLst>
                                          <p:attrName>ppt_w</p:attrName>
                                        </p:attrNameLst>
                                      </p:cBhvr>
                                      <p:tavLst>
                                        <p:tav tm="0">
                                          <p:val>
                                            <p:fltVal val="0"/>
                                          </p:val>
                                        </p:tav>
                                        <p:tav tm="100000">
                                          <p:val>
                                            <p:strVal val="#ppt_w"/>
                                          </p:val>
                                        </p:tav>
                                      </p:tavLst>
                                    </p:anim>
                                    <p:anim calcmode="lin" valueType="num">
                                      <p:cBhvr>
                                        <p:cTn id="149" dur="1000" fill="hold"/>
                                        <p:tgtEl>
                                          <p:spTgt spid="35"/>
                                        </p:tgtEl>
                                        <p:attrNameLst>
                                          <p:attrName>ppt_h</p:attrName>
                                        </p:attrNameLst>
                                      </p:cBhvr>
                                      <p:tavLst>
                                        <p:tav tm="0">
                                          <p:val>
                                            <p:fltVal val="0"/>
                                          </p:val>
                                        </p:tav>
                                        <p:tav tm="100000">
                                          <p:val>
                                            <p:strVal val="#ppt_h"/>
                                          </p:val>
                                        </p:tav>
                                      </p:tavLst>
                                    </p:anim>
                                    <p:anim calcmode="lin" valueType="num">
                                      <p:cBhvr>
                                        <p:cTn id="150" dur="1000" fill="hold"/>
                                        <p:tgtEl>
                                          <p:spTgt spid="35"/>
                                        </p:tgtEl>
                                        <p:attrNameLst>
                                          <p:attrName>style.rotation</p:attrName>
                                        </p:attrNameLst>
                                      </p:cBhvr>
                                      <p:tavLst>
                                        <p:tav tm="0">
                                          <p:val>
                                            <p:fltVal val="90"/>
                                          </p:val>
                                        </p:tav>
                                        <p:tav tm="100000">
                                          <p:val>
                                            <p:fltVal val="0"/>
                                          </p:val>
                                        </p:tav>
                                      </p:tavLst>
                                    </p:anim>
                                    <p:animEffect transition="in" filter="fade">
                                      <p:cBhvr>
                                        <p:cTn id="151" dur="1000"/>
                                        <p:tgtEl>
                                          <p:spTgt spid="35"/>
                                        </p:tgtEl>
                                      </p:cBhvr>
                                    </p:animEffect>
                                  </p:childTnLst>
                                </p:cTn>
                              </p:par>
                            </p:childTnLst>
                          </p:cTn>
                        </p:par>
                      </p:childTnLst>
                    </p:cTn>
                  </p:par>
                  <p:par>
                    <p:cTn id="152" fill="hold">
                      <p:stCondLst>
                        <p:cond delay="indefinite"/>
                      </p:stCondLst>
                      <p:childTnLst>
                        <p:par>
                          <p:cTn id="153" fill="hold">
                            <p:stCondLst>
                              <p:cond delay="0"/>
                            </p:stCondLst>
                            <p:childTnLst>
                              <p:par>
                                <p:cTn id="154" presetID="31" presetClass="entr" presetSubtype="0" fill="hold" grpId="0" nodeType="clickEffect">
                                  <p:stCondLst>
                                    <p:cond delay="0"/>
                                  </p:stCondLst>
                                  <p:childTnLst>
                                    <p:set>
                                      <p:cBhvr>
                                        <p:cTn id="155" dur="1" fill="hold">
                                          <p:stCondLst>
                                            <p:cond delay="0"/>
                                          </p:stCondLst>
                                        </p:cTn>
                                        <p:tgtEl>
                                          <p:spTgt spid="36"/>
                                        </p:tgtEl>
                                        <p:attrNameLst>
                                          <p:attrName>style.visibility</p:attrName>
                                        </p:attrNameLst>
                                      </p:cBhvr>
                                      <p:to>
                                        <p:strVal val="visible"/>
                                      </p:to>
                                    </p:set>
                                    <p:anim calcmode="lin" valueType="num">
                                      <p:cBhvr>
                                        <p:cTn id="156" dur="1000" fill="hold"/>
                                        <p:tgtEl>
                                          <p:spTgt spid="36"/>
                                        </p:tgtEl>
                                        <p:attrNameLst>
                                          <p:attrName>ppt_w</p:attrName>
                                        </p:attrNameLst>
                                      </p:cBhvr>
                                      <p:tavLst>
                                        <p:tav tm="0">
                                          <p:val>
                                            <p:fltVal val="0"/>
                                          </p:val>
                                        </p:tav>
                                        <p:tav tm="100000">
                                          <p:val>
                                            <p:strVal val="#ppt_w"/>
                                          </p:val>
                                        </p:tav>
                                      </p:tavLst>
                                    </p:anim>
                                    <p:anim calcmode="lin" valueType="num">
                                      <p:cBhvr>
                                        <p:cTn id="157" dur="1000" fill="hold"/>
                                        <p:tgtEl>
                                          <p:spTgt spid="36"/>
                                        </p:tgtEl>
                                        <p:attrNameLst>
                                          <p:attrName>ppt_h</p:attrName>
                                        </p:attrNameLst>
                                      </p:cBhvr>
                                      <p:tavLst>
                                        <p:tav tm="0">
                                          <p:val>
                                            <p:fltVal val="0"/>
                                          </p:val>
                                        </p:tav>
                                        <p:tav tm="100000">
                                          <p:val>
                                            <p:strVal val="#ppt_h"/>
                                          </p:val>
                                        </p:tav>
                                      </p:tavLst>
                                    </p:anim>
                                    <p:anim calcmode="lin" valueType="num">
                                      <p:cBhvr>
                                        <p:cTn id="158" dur="1000" fill="hold"/>
                                        <p:tgtEl>
                                          <p:spTgt spid="36"/>
                                        </p:tgtEl>
                                        <p:attrNameLst>
                                          <p:attrName>style.rotation</p:attrName>
                                        </p:attrNameLst>
                                      </p:cBhvr>
                                      <p:tavLst>
                                        <p:tav tm="0">
                                          <p:val>
                                            <p:fltVal val="90"/>
                                          </p:val>
                                        </p:tav>
                                        <p:tav tm="100000">
                                          <p:val>
                                            <p:fltVal val="0"/>
                                          </p:val>
                                        </p:tav>
                                      </p:tavLst>
                                    </p:anim>
                                    <p:animEffect transition="in" filter="fade">
                                      <p:cBhvr>
                                        <p:cTn id="159" dur="1000"/>
                                        <p:tgtEl>
                                          <p:spTgt spid="36"/>
                                        </p:tgtEl>
                                      </p:cBhvr>
                                    </p:animEffect>
                                  </p:childTnLst>
                                </p:cTn>
                              </p:par>
                            </p:childTnLst>
                          </p:cTn>
                        </p:par>
                      </p:childTnLst>
                    </p:cTn>
                  </p:par>
                  <p:par>
                    <p:cTn id="160" fill="hold">
                      <p:stCondLst>
                        <p:cond delay="indefinite"/>
                      </p:stCondLst>
                      <p:childTnLst>
                        <p:par>
                          <p:cTn id="161" fill="hold">
                            <p:stCondLst>
                              <p:cond delay="0"/>
                            </p:stCondLst>
                            <p:childTnLst>
                              <p:par>
                                <p:cTn id="162" presetID="31" presetClass="entr" presetSubtype="0" fill="hold" grpId="0" nodeType="clickEffect">
                                  <p:stCondLst>
                                    <p:cond delay="0"/>
                                  </p:stCondLst>
                                  <p:childTnLst>
                                    <p:set>
                                      <p:cBhvr>
                                        <p:cTn id="163" dur="1" fill="hold">
                                          <p:stCondLst>
                                            <p:cond delay="0"/>
                                          </p:stCondLst>
                                        </p:cTn>
                                        <p:tgtEl>
                                          <p:spTgt spid="37"/>
                                        </p:tgtEl>
                                        <p:attrNameLst>
                                          <p:attrName>style.visibility</p:attrName>
                                        </p:attrNameLst>
                                      </p:cBhvr>
                                      <p:to>
                                        <p:strVal val="visible"/>
                                      </p:to>
                                    </p:set>
                                    <p:anim calcmode="lin" valueType="num">
                                      <p:cBhvr>
                                        <p:cTn id="164" dur="1000" fill="hold"/>
                                        <p:tgtEl>
                                          <p:spTgt spid="37"/>
                                        </p:tgtEl>
                                        <p:attrNameLst>
                                          <p:attrName>ppt_w</p:attrName>
                                        </p:attrNameLst>
                                      </p:cBhvr>
                                      <p:tavLst>
                                        <p:tav tm="0">
                                          <p:val>
                                            <p:fltVal val="0"/>
                                          </p:val>
                                        </p:tav>
                                        <p:tav tm="100000">
                                          <p:val>
                                            <p:strVal val="#ppt_w"/>
                                          </p:val>
                                        </p:tav>
                                      </p:tavLst>
                                    </p:anim>
                                    <p:anim calcmode="lin" valueType="num">
                                      <p:cBhvr>
                                        <p:cTn id="165" dur="1000" fill="hold"/>
                                        <p:tgtEl>
                                          <p:spTgt spid="37"/>
                                        </p:tgtEl>
                                        <p:attrNameLst>
                                          <p:attrName>ppt_h</p:attrName>
                                        </p:attrNameLst>
                                      </p:cBhvr>
                                      <p:tavLst>
                                        <p:tav tm="0">
                                          <p:val>
                                            <p:fltVal val="0"/>
                                          </p:val>
                                        </p:tav>
                                        <p:tav tm="100000">
                                          <p:val>
                                            <p:strVal val="#ppt_h"/>
                                          </p:val>
                                        </p:tav>
                                      </p:tavLst>
                                    </p:anim>
                                    <p:anim calcmode="lin" valueType="num">
                                      <p:cBhvr>
                                        <p:cTn id="166" dur="1000" fill="hold"/>
                                        <p:tgtEl>
                                          <p:spTgt spid="37"/>
                                        </p:tgtEl>
                                        <p:attrNameLst>
                                          <p:attrName>style.rotation</p:attrName>
                                        </p:attrNameLst>
                                      </p:cBhvr>
                                      <p:tavLst>
                                        <p:tav tm="0">
                                          <p:val>
                                            <p:fltVal val="90"/>
                                          </p:val>
                                        </p:tav>
                                        <p:tav tm="100000">
                                          <p:val>
                                            <p:fltVal val="0"/>
                                          </p:val>
                                        </p:tav>
                                      </p:tavLst>
                                    </p:anim>
                                    <p:animEffect transition="in" filter="fade">
                                      <p:cBhvr>
                                        <p:cTn id="167" dur="1000"/>
                                        <p:tgtEl>
                                          <p:spTgt spid="37"/>
                                        </p:tgtEl>
                                      </p:cBhvr>
                                    </p:animEffect>
                                  </p:childTnLst>
                                </p:cTn>
                              </p:par>
                            </p:childTnLst>
                          </p:cTn>
                        </p:par>
                      </p:childTnLst>
                    </p:cTn>
                  </p:par>
                  <p:par>
                    <p:cTn id="168" fill="hold">
                      <p:stCondLst>
                        <p:cond delay="indefinite"/>
                      </p:stCondLst>
                      <p:childTnLst>
                        <p:par>
                          <p:cTn id="169" fill="hold">
                            <p:stCondLst>
                              <p:cond delay="0"/>
                            </p:stCondLst>
                            <p:childTnLst>
                              <p:par>
                                <p:cTn id="170" presetID="31" presetClass="entr" presetSubtype="0" fill="hold" grpId="0" nodeType="clickEffect">
                                  <p:stCondLst>
                                    <p:cond delay="0"/>
                                  </p:stCondLst>
                                  <p:childTnLst>
                                    <p:set>
                                      <p:cBhvr>
                                        <p:cTn id="171" dur="1" fill="hold">
                                          <p:stCondLst>
                                            <p:cond delay="0"/>
                                          </p:stCondLst>
                                        </p:cTn>
                                        <p:tgtEl>
                                          <p:spTgt spid="38"/>
                                        </p:tgtEl>
                                        <p:attrNameLst>
                                          <p:attrName>style.visibility</p:attrName>
                                        </p:attrNameLst>
                                      </p:cBhvr>
                                      <p:to>
                                        <p:strVal val="visible"/>
                                      </p:to>
                                    </p:set>
                                    <p:anim calcmode="lin" valueType="num">
                                      <p:cBhvr>
                                        <p:cTn id="172" dur="1000" fill="hold"/>
                                        <p:tgtEl>
                                          <p:spTgt spid="38"/>
                                        </p:tgtEl>
                                        <p:attrNameLst>
                                          <p:attrName>ppt_w</p:attrName>
                                        </p:attrNameLst>
                                      </p:cBhvr>
                                      <p:tavLst>
                                        <p:tav tm="0">
                                          <p:val>
                                            <p:fltVal val="0"/>
                                          </p:val>
                                        </p:tav>
                                        <p:tav tm="100000">
                                          <p:val>
                                            <p:strVal val="#ppt_w"/>
                                          </p:val>
                                        </p:tav>
                                      </p:tavLst>
                                    </p:anim>
                                    <p:anim calcmode="lin" valueType="num">
                                      <p:cBhvr>
                                        <p:cTn id="173" dur="1000" fill="hold"/>
                                        <p:tgtEl>
                                          <p:spTgt spid="38"/>
                                        </p:tgtEl>
                                        <p:attrNameLst>
                                          <p:attrName>ppt_h</p:attrName>
                                        </p:attrNameLst>
                                      </p:cBhvr>
                                      <p:tavLst>
                                        <p:tav tm="0">
                                          <p:val>
                                            <p:fltVal val="0"/>
                                          </p:val>
                                        </p:tav>
                                        <p:tav tm="100000">
                                          <p:val>
                                            <p:strVal val="#ppt_h"/>
                                          </p:val>
                                        </p:tav>
                                      </p:tavLst>
                                    </p:anim>
                                    <p:anim calcmode="lin" valueType="num">
                                      <p:cBhvr>
                                        <p:cTn id="174" dur="1000" fill="hold"/>
                                        <p:tgtEl>
                                          <p:spTgt spid="38"/>
                                        </p:tgtEl>
                                        <p:attrNameLst>
                                          <p:attrName>style.rotation</p:attrName>
                                        </p:attrNameLst>
                                      </p:cBhvr>
                                      <p:tavLst>
                                        <p:tav tm="0">
                                          <p:val>
                                            <p:fltVal val="90"/>
                                          </p:val>
                                        </p:tav>
                                        <p:tav tm="100000">
                                          <p:val>
                                            <p:fltVal val="0"/>
                                          </p:val>
                                        </p:tav>
                                      </p:tavLst>
                                    </p:anim>
                                    <p:animEffect transition="in" filter="fade">
                                      <p:cBhvr>
                                        <p:cTn id="175" dur="1000"/>
                                        <p:tgtEl>
                                          <p:spTgt spid="38"/>
                                        </p:tgtEl>
                                      </p:cBhvr>
                                    </p:animEffect>
                                  </p:childTnLst>
                                </p:cTn>
                              </p:par>
                            </p:childTnLst>
                          </p:cTn>
                        </p:par>
                      </p:childTnLst>
                    </p:cTn>
                  </p:par>
                  <p:par>
                    <p:cTn id="176" fill="hold">
                      <p:stCondLst>
                        <p:cond delay="indefinite"/>
                      </p:stCondLst>
                      <p:childTnLst>
                        <p:par>
                          <p:cTn id="177" fill="hold">
                            <p:stCondLst>
                              <p:cond delay="0"/>
                            </p:stCondLst>
                            <p:childTnLst>
                              <p:par>
                                <p:cTn id="178" presetID="31" presetClass="entr" presetSubtype="0" fill="hold" grpId="0" nodeType="clickEffect">
                                  <p:stCondLst>
                                    <p:cond delay="0"/>
                                  </p:stCondLst>
                                  <p:childTnLst>
                                    <p:set>
                                      <p:cBhvr>
                                        <p:cTn id="179" dur="1" fill="hold">
                                          <p:stCondLst>
                                            <p:cond delay="0"/>
                                          </p:stCondLst>
                                        </p:cTn>
                                        <p:tgtEl>
                                          <p:spTgt spid="39"/>
                                        </p:tgtEl>
                                        <p:attrNameLst>
                                          <p:attrName>style.visibility</p:attrName>
                                        </p:attrNameLst>
                                      </p:cBhvr>
                                      <p:to>
                                        <p:strVal val="visible"/>
                                      </p:to>
                                    </p:set>
                                    <p:anim calcmode="lin" valueType="num">
                                      <p:cBhvr>
                                        <p:cTn id="180" dur="1000" fill="hold"/>
                                        <p:tgtEl>
                                          <p:spTgt spid="39"/>
                                        </p:tgtEl>
                                        <p:attrNameLst>
                                          <p:attrName>ppt_w</p:attrName>
                                        </p:attrNameLst>
                                      </p:cBhvr>
                                      <p:tavLst>
                                        <p:tav tm="0">
                                          <p:val>
                                            <p:fltVal val="0"/>
                                          </p:val>
                                        </p:tav>
                                        <p:tav tm="100000">
                                          <p:val>
                                            <p:strVal val="#ppt_w"/>
                                          </p:val>
                                        </p:tav>
                                      </p:tavLst>
                                    </p:anim>
                                    <p:anim calcmode="lin" valueType="num">
                                      <p:cBhvr>
                                        <p:cTn id="181" dur="1000" fill="hold"/>
                                        <p:tgtEl>
                                          <p:spTgt spid="39"/>
                                        </p:tgtEl>
                                        <p:attrNameLst>
                                          <p:attrName>ppt_h</p:attrName>
                                        </p:attrNameLst>
                                      </p:cBhvr>
                                      <p:tavLst>
                                        <p:tav tm="0">
                                          <p:val>
                                            <p:fltVal val="0"/>
                                          </p:val>
                                        </p:tav>
                                        <p:tav tm="100000">
                                          <p:val>
                                            <p:strVal val="#ppt_h"/>
                                          </p:val>
                                        </p:tav>
                                      </p:tavLst>
                                    </p:anim>
                                    <p:anim calcmode="lin" valueType="num">
                                      <p:cBhvr>
                                        <p:cTn id="182" dur="1000" fill="hold"/>
                                        <p:tgtEl>
                                          <p:spTgt spid="39"/>
                                        </p:tgtEl>
                                        <p:attrNameLst>
                                          <p:attrName>style.rotation</p:attrName>
                                        </p:attrNameLst>
                                      </p:cBhvr>
                                      <p:tavLst>
                                        <p:tav tm="0">
                                          <p:val>
                                            <p:fltVal val="90"/>
                                          </p:val>
                                        </p:tav>
                                        <p:tav tm="100000">
                                          <p:val>
                                            <p:fltVal val="0"/>
                                          </p:val>
                                        </p:tav>
                                      </p:tavLst>
                                    </p:anim>
                                    <p:animEffect transition="in" filter="fade">
                                      <p:cBhvr>
                                        <p:cTn id="183" dur="1000"/>
                                        <p:tgtEl>
                                          <p:spTgt spid="39"/>
                                        </p:tgtEl>
                                      </p:cBhvr>
                                    </p:animEffect>
                                  </p:childTnLst>
                                </p:cTn>
                              </p:par>
                            </p:childTnLst>
                          </p:cTn>
                        </p:par>
                      </p:childTnLst>
                    </p:cTn>
                  </p:par>
                  <p:par>
                    <p:cTn id="184" fill="hold">
                      <p:stCondLst>
                        <p:cond delay="indefinite"/>
                      </p:stCondLst>
                      <p:childTnLst>
                        <p:par>
                          <p:cTn id="185" fill="hold">
                            <p:stCondLst>
                              <p:cond delay="0"/>
                            </p:stCondLst>
                            <p:childTnLst>
                              <p:par>
                                <p:cTn id="186" presetID="31" presetClass="entr" presetSubtype="0" fill="hold" grpId="0" nodeType="clickEffect">
                                  <p:stCondLst>
                                    <p:cond delay="0"/>
                                  </p:stCondLst>
                                  <p:childTnLst>
                                    <p:set>
                                      <p:cBhvr>
                                        <p:cTn id="187" dur="1" fill="hold">
                                          <p:stCondLst>
                                            <p:cond delay="0"/>
                                          </p:stCondLst>
                                        </p:cTn>
                                        <p:tgtEl>
                                          <p:spTgt spid="40"/>
                                        </p:tgtEl>
                                        <p:attrNameLst>
                                          <p:attrName>style.visibility</p:attrName>
                                        </p:attrNameLst>
                                      </p:cBhvr>
                                      <p:to>
                                        <p:strVal val="visible"/>
                                      </p:to>
                                    </p:set>
                                    <p:anim calcmode="lin" valueType="num">
                                      <p:cBhvr>
                                        <p:cTn id="188" dur="1000" fill="hold"/>
                                        <p:tgtEl>
                                          <p:spTgt spid="40"/>
                                        </p:tgtEl>
                                        <p:attrNameLst>
                                          <p:attrName>ppt_w</p:attrName>
                                        </p:attrNameLst>
                                      </p:cBhvr>
                                      <p:tavLst>
                                        <p:tav tm="0">
                                          <p:val>
                                            <p:fltVal val="0"/>
                                          </p:val>
                                        </p:tav>
                                        <p:tav tm="100000">
                                          <p:val>
                                            <p:strVal val="#ppt_w"/>
                                          </p:val>
                                        </p:tav>
                                      </p:tavLst>
                                    </p:anim>
                                    <p:anim calcmode="lin" valueType="num">
                                      <p:cBhvr>
                                        <p:cTn id="189" dur="1000" fill="hold"/>
                                        <p:tgtEl>
                                          <p:spTgt spid="40"/>
                                        </p:tgtEl>
                                        <p:attrNameLst>
                                          <p:attrName>ppt_h</p:attrName>
                                        </p:attrNameLst>
                                      </p:cBhvr>
                                      <p:tavLst>
                                        <p:tav tm="0">
                                          <p:val>
                                            <p:fltVal val="0"/>
                                          </p:val>
                                        </p:tav>
                                        <p:tav tm="100000">
                                          <p:val>
                                            <p:strVal val="#ppt_h"/>
                                          </p:val>
                                        </p:tav>
                                      </p:tavLst>
                                    </p:anim>
                                    <p:anim calcmode="lin" valueType="num">
                                      <p:cBhvr>
                                        <p:cTn id="190" dur="1000" fill="hold"/>
                                        <p:tgtEl>
                                          <p:spTgt spid="40"/>
                                        </p:tgtEl>
                                        <p:attrNameLst>
                                          <p:attrName>style.rotation</p:attrName>
                                        </p:attrNameLst>
                                      </p:cBhvr>
                                      <p:tavLst>
                                        <p:tav tm="0">
                                          <p:val>
                                            <p:fltVal val="90"/>
                                          </p:val>
                                        </p:tav>
                                        <p:tav tm="100000">
                                          <p:val>
                                            <p:fltVal val="0"/>
                                          </p:val>
                                        </p:tav>
                                      </p:tavLst>
                                    </p:anim>
                                    <p:animEffect transition="in" filter="fade">
                                      <p:cBhvr>
                                        <p:cTn id="191" dur="1000"/>
                                        <p:tgtEl>
                                          <p:spTgt spid="40"/>
                                        </p:tgtEl>
                                      </p:cBhvr>
                                    </p:animEffect>
                                  </p:childTnLst>
                                </p:cTn>
                              </p:par>
                            </p:childTnLst>
                          </p:cTn>
                        </p:par>
                      </p:childTnLst>
                    </p:cTn>
                  </p:par>
                  <p:par>
                    <p:cTn id="192" fill="hold">
                      <p:stCondLst>
                        <p:cond delay="indefinite"/>
                      </p:stCondLst>
                      <p:childTnLst>
                        <p:par>
                          <p:cTn id="193" fill="hold">
                            <p:stCondLst>
                              <p:cond delay="0"/>
                            </p:stCondLst>
                            <p:childTnLst>
                              <p:par>
                                <p:cTn id="194" presetID="31" presetClass="entr" presetSubtype="0" fill="hold" grpId="0" nodeType="clickEffect">
                                  <p:stCondLst>
                                    <p:cond delay="0"/>
                                  </p:stCondLst>
                                  <p:childTnLst>
                                    <p:set>
                                      <p:cBhvr>
                                        <p:cTn id="195" dur="1" fill="hold">
                                          <p:stCondLst>
                                            <p:cond delay="0"/>
                                          </p:stCondLst>
                                        </p:cTn>
                                        <p:tgtEl>
                                          <p:spTgt spid="41"/>
                                        </p:tgtEl>
                                        <p:attrNameLst>
                                          <p:attrName>style.visibility</p:attrName>
                                        </p:attrNameLst>
                                      </p:cBhvr>
                                      <p:to>
                                        <p:strVal val="visible"/>
                                      </p:to>
                                    </p:set>
                                    <p:anim calcmode="lin" valueType="num">
                                      <p:cBhvr>
                                        <p:cTn id="196" dur="1000" fill="hold"/>
                                        <p:tgtEl>
                                          <p:spTgt spid="41"/>
                                        </p:tgtEl>
                                        <p:attrNameLst>
                                          <p:attrName>ppt_w</p:attrName>
                                        </p:attrNameLst>
                                      </p:cBhvr>
                                      <p:tavLst>
                                        <p:tav tm="0">
                                          <p:val>
                                            <p:fltVal val="0"/>
                                          </p:val>
                                        </p:tav>
                                        <p:tav tm="100000">
                                          <p:val>
                                            <p:strVal val="#ppt_w"/>
                                          </p:val>
                                        </p:tav>
                                      </p:tavLst>
                                    </p:anim>
                                    <p:anim calcmode="lin" valueType="num">
                                      <p:cBhvr>
                                        <p:cTn id="197" dur="1000" fill="hold"/>
                                        <p:tgtEl>
                                          <p:spTgt spid="41"/>
                                        </p:tgtEl>
                                        <p:attrNameLst>
                                          <p:attrName>ppt_h</p:attrName>
                                        </p:attrNameLst>
                                      </p:cBhvr>
                                      <p:tavLst>
                                        <p:tav tm="0">
                                          <p:val>
                                            <p:fltVal val="0"/>
                                          </p:val>
                                        </p:tav>
                                        <p:tav tm="100000">
                                          <p:val>
                                            <p:strVal val="#ppt_h"/>
                                          </p:val>
                                        </p:tav>
                                      </p:tavLst>
                                    </p:anim>
                                    <p:anim calcmode="lin" valueType="num">
                                      <p:cBhvr>
                                        <p:cTn id="198" dur="1000" fill="hold"/>
                                        <p:tgtEl>
                                          <p:spTgt spid="41"/>
                                        </p:tgtEl>
                                        <p:attrNameLst>
                                          <p:attrName>style.rotation</p:attrName>
                                        </p:attrNameLst>
                                      </p:cBhvr>
                                      <p:tavLst>
                                        <p:tav tm="0">
                                          <p:val>
                                            <p:fltVal val="90"/>
                                          </p:val>
                                        </p:tav>
                                        <p:tav tm="100000">
                                          <p:val>
                                            <p:fltVal val="0"/>
                                          </p:val>
                                        </p:tav>
                                      </p:tavLst>
                                    </p:anim>
                                    <p:animEffect transition="in" filter="fade">
                                      <p:cBhvr>
                                        <p:cTn id="199" dur="1000"/>
                                        <p:tgtEl>
                                          <p:spTgt spid="41"/>
                                        </p:tgtEl>
                                      </p:cBhvr>
                                    </p:animEffect>
                                  </p:childTnLst>
                                </p:cTn>
                              </p:par>
                            </p:childTnLst>
                          </p:cTn>
                        </p:par>
                      </p:childTnLst>
                    </p:cTn>
                  </p:par>
                  <p:par>
                    <p:cTn id="200" fill="hold">
                      <p:stCondLst>
                        <p:cond delay="indefinite"/>
                      </p:stCondLst>
                      <p:childTnLst>
                        <p:par>
                          <p:cTn id="201" fill="hold">
                            <p:stCondLst>
                              <p:cond delay="0"/>
                            </p:stCondLst>
                            <p:childTnLst>
                              <p:par>
                                <p:cTn id="202" presetID="31" presetClass="entr" presetSubtype="0" fill="hold" grpId="0" nodeType="clickEffect">
                                  <p:stCondLst>
                                    <p:cond delay="0"/>
                                  </p:stCondLst>
                                  <p:childTnLst>
                                    <p:set>
                                      <p:cBhvr>
                                        <p:cTn id="203" dur="1" fill="hold">
                                          <p:stCondLst>
                                            <p:cond delay="0"/>
                                          </p:stCondLst>
                                        </p:cTn>
                                        <p:tgtEl>
                                          <p:spTgt spid="42"/>
                                        </p:tgtEl>
                                        <p:attrNameLst>
                                          <p:attrName>style.visibility</p:attrName>
                                        </p:attrNameLst>
                                      </p:cBhvr>
                                      <p:to>
                                        <p:strVal val="visible"/>
                                      </p:to>
                                    </p:set>
                                    <p:anim calcmode="lin" valueType="num">
                                      <p:cBhvr>
                                        <p:cTn id="204" dur="1000" fill="hold"/>
                                        <p:tgtEl>
                                          <p:spTgt spid="42"/>
                                        </p:tgtEl>
                                        <p:attrNameLst>
                                          <p:attrName>ppt_w</p:attrName>
                                        </p:attrNameLst>
                                      </p:cBhvr>
                                      <p:tavLst>
                                        <p:tav tm="0">
                                          <p:val>
                                            <p:fltVal val="0"/>
                                          </p:val>
                                        </p:tav>
                                        <p:tav tm="100000">
                                          <p:val>
                                            <p:strVal val="#ppt_w"/>
                                          </p:val>
                                        </p:tav>
                                      </p:tavLst>
                                    </p:anim>
                                    <p:anim calcmode="lin" valueType="num">
                                      <p:cBhvr>
                                        <p:cTn id="205" dur="1000" fill="hold"/>
                                        <p:tgtEl>
                                          <p:spTgt spid="42"/>
                                        </p:tgtEl>
                                        <p:attrNameLst>
                                          <p:attrName>ppt_h</p:attrName>
                                        </p:attrNameLst>
                                      </p:cBhvr>
                                      <p:tavLst>
                                        <p:tav tm="0">
                                          <p:val>
                                            <p:fltVal val="0"/>
                                          </p:val>
                                        </p:tav>
                                        <p:tav tm="100000">
                                          <p:val>
                                            <p:strVal val="#ppt_h"/>
                                          </p:val>
                                        </p:tav>
                                      </p:tavLst>
                                    </p:anim>
                                    <p:anim calcmode="lin" valueType="num">
                                      <p:cBhvr>
                                        <p:cTn id="206" dur="1000" fill="hold"/>
                                        <p:tgtEl>
                                          <p:spTgt spid="42"/>
                                        </p:tgtEl>
                                        <p:attrNameLst>
                                          <p:attrName>style.rotation</p:attrName>
                                        </p:attrNameLst>
                                      </p:cBhvr>
                                      <p:tavLst>
                                        <p:tav tm="0">
                                          <p:val>
                                            <p:fltVal val="90"/>
                                          </p:val>
                                        </p:tav>
                                        <p:tav tm="100000">
                                          <p:val>
                                            <p:fltVal val="0"/>
                                          </p:val>
                                        </p:tav>
                                      </p:tavLst>
                                    </p:anim>
                                    <p:animEffect transition="in" filter="fade">
                                      <p:cBhvr>
                                        <p:cTn id="207" dur="1000"/>
                                        <p:tgtEl>
                                          <p:spTgt spid="42"/>
                                        </p:tgtEl>
                                      </p:cBhvr>
                                    </p:animEffect>
                                  </p:childTnLst>
                                </p:cTn>
                              </p:par>
                            </p:childTnLst>
                          </p:cTn>
                        </p:par>
                      </p:childTnLst>
                    </p:cTn>
                  </p:par>
                  <p:par>
                    <p:cTn id="208" fill="hold">
                      <p:stCondLst>
                        <p:cond delay="indefinite"/>
                      </p:stCondLst>
                      <p:childTnLst>
                        <p:par>
                          <p:cTn id="209" fill="hold">
                            <p:stCondLst>
                              <p:cond delay="0"/>
                            </p:stCondLst>
                            <p:childTnLst>
                              <p:par>
                                <p:cTn id="210" presetID="31" presetClass="entr" presetSubtype="0" fill="hold" grpId="0" nodeType="clickEffect">
                                  <p:stCondLst>
                                    <p:cond delay="0"/>
                                  </p:stCondLst>
                                  <p:childTnLst>
                                    <p:set>
                                      <p:cBhvr>
                                        <p:cTn id="211" dur="1" fill="hold">
                                          <p:stCondLst>
                                            <p:cond delay="0"/>
                                          </p:stCondLst>
                                        </p:cTn>
                                        <p:tgtEl>
                                          <p:spTgt spid="43"/>
                                        </p:tgtEl>
                                        <p:attrNameLst>
                                          <p:attrName>style.visibility</p:attrName>
                                        </p:attrNameLst>
                                      </p:cBhvr>
                                      <p:to>
                                        <p:strVal val="visible"/>
                                      </p:to>
                                    </p:set>
                                    <p:anim calcmode="lin" valueType="num">
                                      <p:cBhvr>
                                        <p:cTn id="212" dur="1000" fill="hold"/>
                                        <p:tgtEl>
                                          <p:spTgt spid="43"/>
                                        </p:tgtEl>
                                        <p:attrNameLst>
                                          <p:attrName>ppt_w</p:attrName>
                                        </p:attrNameLst>
                                      </p:cBhvr>
                                      <p:tavLst>
                                        <p:tav tm="0">
                                          <p:val>
                                            <p:fltVal val="0"/>
                                          </p:val>
                                        </p:tav>
                                        <p:tav tm="100000">
                                          <p:val>
                                            <p:strVal val="#ppt_w"/>
                                          </p:val>
                                        </p:tav>
                                      </p:tavLst>
                                    </p:anim>
                                    <p:anim calcmode="lin" valueType="num">
                                      <p:cBhvr>
                                        <p:cTn id="213" dur="1000" fill="hold"/>
                                        <p:tgtEl>
                                          <p:spTgt spid="43"/>
                                        </p:tgtEl>
                                        <p:attrNameLst>
                                          <p:attrName>ppt_h</p:attrName>
                                        </p:attrNameLst>
                                      </p:cBhvr>
                                      <p:tavLst>
                                        <p:tav tm="0">
                                          <p:val>
                                            <p:fltVal val="0"/>
                                          </p:val>
                                        </p:tav>
                                        <p:tav tm="100000">
                                          <p:val>
                                            <p:strVal val="#ppt_h"/>
                                          </p:val>
                                        </p:tav>
                                      </p:tavLst>
                                    </p:anim>
                                    <p:anim calcmode="lin" valueType="num">
                                      <p:cBhvr>
                                        <p:cTn id="214" dur="1000" fill="hold"/>
                                        <p:tgtEl>
                                          <p:spTgt spid="43"/>
                                        </p:tgtEl>
                                        <p:attrNameLst>
                                          <p:attrName>style.rotation</p:attrName>
                                        </p:attrNameLst>
                                      </p:cBhvr>
                                      <p:tavLst>
                                        <p:tav tm="0">
                                          <p:val>
                                            <p:fltVal val="90"/>
                                          </p:val>
                                        </p:tav>
                                        <p:tav tm="100000">
                                          <p:val>
                                            <p:fltVal val="0"/>
                                          </p:val>
                                        </p:tav>
                                      </p:tavLst>
                                    </p:anim>
                                    <p:animEffect transition="in" filter="fade">
                                      <p:cBhvr>
                                        <p:cTn id="215"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P spid="17" grpId="0" bldLvl="0" animBg="1"/>
      <p:bldP spid="17" grpId="1" animBg="1"/>
      <p:bldP spid="11" grpId="0"/>
      <p:bldP spid="11" grpId="1"/>
      <p:bldP spid="16" grpId="0"/>
      <p:bldP spid="16" grpId="1"/>
      <p:bldP spid="20" grpId="0"/>
      <p:bldP spid="20" grpId="1"/>
      <p:bldP spid="25" grpId="0"/>
      <p:bldP spid="25" grpId="1"/>
      <p:bldP spid="14" grpId="0" bldLvl="0" animBg="1"/>
      <p:bldP spid="14" grpId="1" animBg="1"/>
      <p:bldP spid="15" grpId="0"/>
      <p:bldP spid="15" grpId="1"/>
      <p:bldP spid="31" grpId="0" bldLvl="0" animBg="1"/>
      <p:bldP spid="31" grpId="1" animBg="1"/>
      <p:bldP spid="26" grpId="0"/>
      <p:bldP spid="26" grpId="1"/>
      <p:bldP spid="27" grpId="0"/>
      <p:bldP spid="27" grpId="1"/>
      <p:bldP spid="28" grpId="0"/>
      <p:bldP spid="28" grpId="1"/>
      <p:bldP spid="29" grpId="0"/>
      <p:bldP spid="29" grpId="1"/>
      <p:bldP spid="30" grpId="0"/>
      <p:bldP spid="30" grpId="1"/>
      <p:bldP spid="33" grpId="0" bldLvl="0" animBg="1"/>
      <p:bldP spid="33" grpId="1" animBg="1"/>
      <p:bldP spid="33" grpId="2" bldLvl="0" animBg="1"/>
      <p:bldP spid="32" grpId="0" bldLvl="0" animBg="1"/>
      <p:bldP spid="32" grpId="1" animBg="1"/>
      <p:bldP spid="34" grpId="0" bldLvl="0" animBg="1"/>
      <p:bldP spid="34" grpId="1" animBg="1"/>
      <p:bldP spid="35" grpId="0" bldLvl="0" animBg="1"/>
      <p:bldP spid="35" grpId="1" animBg="1"/>
      <p:bldP spid="36" grpId="0" bldLvl="0" animBg="1"/>
      <p:bldP spid="36" grpId="1" animBg="1"/>
      <p:bldP spid="37" grpId="0" bldLvl="0" animBg="1"/>
      <p:bldP spid="37" grpId="1" animBg="1"/>
      <p:bldP spid="38" grpId="0" bldLvl="0" animBg="1"/>
      <p:bldP spid="38" grpId="1" animBg="1"/>
      <p:bldP spid="39" grpId="0" bldLvl="0" animBg="1"/>
      <p:bldP spid="39" grpId="1" animBg="1"/>
      <p:bldP spid="40" grpId="0" bldLvl="0" animBg="1"/>
      <p:bldP spid="40" grpId="1" animBg="1"/>
      <p:bldP spid="41" grpId="0" bldLvl="0" animBg="1"/>
      <p:bldP spid="41" grpId="1" animBg="1"/>
      <p:bldP spid="42" grpId="0" bldLvl="0" animBg="1"/>
      <p:bldP spid="42" grpId="1" animBg="1"/>
      <p:bldP spid="43" grpId="0" bldLvl="0" animBg="1"/>
      <p:bldP spid="43"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grpSp>
        <p:nvGrpSpPr>
          <p:cNvPr id="37" name="组合 36"/>
          <p:cNvGrpSpPr/>
          <p:nvPr>
            <p:custDataLst>
              <p:tags r:id="rId1"/>
            </p:custDataLst>
          </p:nvPr>
        </p:nvGrpSpPr>
        <p:grpSpPr>
          <a:xfrm>
            <a:off x="5611495" y="620395"/>
            <a:ext cx="396240" cy="1417320"/>
            <a:chOff x="2777744" y="2506338"/>
            <a:chExt cx="523882" cy="3302847"/>
          </a:xfrm>
          <a:gradFill>
            <a:gsLst>
              <a:gs pos="50000">
                <a:schemeClr val="accent5"/>
              </a:gs>
              <a:gs pos="0">
                <a:schemeClr val="accent5">
                  <a:lumMod val="25000"/>
                  <a:lumOff val="75000"/>
                </a:schemeClr>
              </a:gs>
              <a:gs pos="100000">
                <a:schemeClr val="accent5">
                  <a:lumMod val="85000"/>
                </a:schemeClr>
              </a:gs>
            </a:gsLst>
            <a:lin ang="5400000" scaled="1"/>
          </a:gradFill>
        </p:grpSpPr>
        <p:sp>
          <p:nvSpPr>
            <p:cNvPr id="38" name="矩形 37"/>
            <p:cNvSpPr/>
            <p:nvPr>
              <p:custDataLst>
                <p:tags r:id="rId2"/>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9" name="椭圆 38"/>
            <p:cNvSpPr/>
            <p:nvPr>
              <p:custDataLst>
                <p:tags r:id="rId3"/>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0" name="椭圆 39"/>
            <p:cNvSpPr/>
            <p:nvPr>
              <p:custDataLst>
                <p:tags r:id="rId4"/>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grpSp>
        <p:nvGrpSpPr>
          <p:cNvPr id="41" name="组合 40"/>
          <p:cNvGrpSpPr/>
          <p:nvPr>
            <p:custDataLst>
              <p:tags r:id="rId5"/>
            </p:custDataLst>
          </p:nvPr>
        </p:nvGrpSpPr>
        <p:grpSpPr>
          <a:xfrm>
            <a:off x="6007100" y="620395"/>
            <a:ext cx="396240" cy="1416685"/>
            <a:chOff x="2777744" y="2506338"/>
            <a:chExt cx="523882" cy="3302847"/>
          </a:xfrm>
          <a:gradFill>
            <a:gsLst>
              <a:gs pos="50000">
                <a:schemeClr val="accent5"/>
              </a:gs>
              <a:gs pos="0">
                <a:schemeClr val="accent5">
                  <a:lumMod val="25000"/>
                  <a:lumOff val="75000"/>
                </a:schemeClr>
              </a:gs>
              <a:gs pos="100000">
                <a:schemeClr val="accent5">
                  <a:lumMod val="85000"/>
                </a:schemeClr>
              </a:gs>
            </a:gsLst>
            <a:lin ang="5400000" scaled="1"/>
          </a:gradFill>
        </p:grpSpPr>
        <p:sp>
          <p:nvSpPr>
            <p:cNvPr id="42" name="矩形 41"/>
            <p:cNvSpPr/>
            <p:nvPr>
              <p:custDataLst>
                <p:tags r:id="rId6"/>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3" name="椭圆 42"/>
            <p:cNvSpPr/>
            <p:nvPr>
              <p:custDataLst>
                <p:tags r:id="rId7"/>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4" name="椭圆 43"/>
            <p:cNvSpPr/>
            <p:nvPr>
              <p:custDataLst>
                <p:tags r:id="rId8"/>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sp>
        <p:nvSpPr>
          <p:cNvPr id="45" name="文本框 44"/>
          <p:cNvSpPr txBox="1"/>
          <p:nvPr>
            <p:custDataLst>
              <p:tags r:id="rId9"/>
            </p:custDataLst>
          </p:nvPr>
        </p:nvSpPr>
        <p:spPr>
          <a:xfrm>
            <a:off x="3650615" y="819150"/>
            <a:ext cx="4860290" cy="768350"/>
          </a:xfrm>
          <a:prstGeom prst="rect">
            <a:avLst/>
          </a:prstGeom>
          <a:noFill/>
        </p:spPr>
        <p:txBody>
          <a:bodyPr wrap="square" rtlCol="0">
            <a:spAutoFit/>
          </a:bodyPr>
          <a:p>
            <a:pPr algn="ctr"/>
            <a:r>
              <a:rPr lang="en-US" altLang="zh-CN" sz="4400" b="1">
                <a:latin typeface="宋体" panose="02010600030101010101" pitchFamily="2" charset="-122"/>
                <a:ea typeface="宋体" panose="02010600030101010101" pitchFamily="2" charset="-122"/>
                <a:cs typeface="宋体" panose="02010600030101010101" pitchFamily="2" charset="-122"/>
                <a:sym typeface="+mn-ea"/>
              </a:rPr>
              <a:t>4.</a:t>
            </a:r>
            <a:r>
              <a:rPr lang="zh-CN" altLang="en-US" sz="4400" b="1">
                <a:latin typeface="宋体" panose="02010600030101010101" pitchFamily="2" charset="-122"/>
                <a:ea typeface="宋体" panose="02010600030101010101" pitchFamily="2" charset="-122"/>
                <a:cs typeface="宋体" panose="02010600030101010101" pitchFamily="2" charset="-122"/>
                <a:sym typeface="+mn-ea"/>
              </a:rPr>
              <a:t>语言积累</a:t>
            </a:r>
            <a:endParaRPr lang="zh-CN" altLang="en-US" sz="44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6" name="双波形 15"/>
          <p:cNvSpPr/>
          <p:nvPr/>
        </p:nvSpPr>
        <p:spPr>
          <a:xfrm>
            <a:off x="695960" y="2105025"/>
            <a:ext cx="10905490" cy="1323975"/>
          </a:xfrm>
          <a:prstGeom prst="doubleWave">
            <a:avLst>
              <a:gd name="adj1" fmla="val 6250"/>
              <a:gd name="adj2" fmla="val 98"/>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r>
              <a:rPr lang="zh-CN" altLang="en-US" sz="2800">
                <a:solidFill>
                  <a:schemeClr val="tx1"/>
                </a:solidFill>
                <a:latin typeface="宋体" panose="02010600030101010101" pitchFamily="2" charset="-122"/>
                <a:ea typeface="宋体" panose="02010600030101010101" pitchFamily="2" charset="-122"/>
              </a:rPr>
              <a:t>根据原文伏笔，合理推测情节，再利用动作链建构语言</a:t>
            </a:r>
            <a:endParaRPr lang="zh-CN" altLang="en-US" sz="2800">
              <a:solidFill>
                <a:schemeClr val="tx1"/>
              </a:solidFill>
              <a:latin typeface="宋体" panose="02010600030101010101" pitchFamily="2" charset="-122"/>
              <a:ea typeface="宋体" panose="02010600030101010101" pitchFamily="2" charset="-122"/>
            </a:endParaRPr>
          </a:p>
        </p:txBody>
      </p:sp>
      <p:pic>
        <p:nvPicPr>
          <p:cNvPr id="7" name="图片 6" descr="杭二模读后续写《彗星的专属车牌》故事山解读"/>
          <p:cNvPicPr>
            <a:picLocks noChangeAspect="1"/>
          </p:cNvPicPr>
          <p:nvPr/>
        </p:nvPicPr>
        <p:blipFill>
          <a:blip r:embed="rId10"/>
          <a:stretch>
            <a:fillRect/>
          </a:stretch>
        </p:blipFill>
        <p:spPr>
          <a:xfrm>
            <a:off x="3427095" y="3496310"/>
            <a:ext cx="4902835" cy="3215640"/>
          </a:xfrm>
          <a:prstGeom prst="rect">
            <a:avLst/>
          </a:prstGeom>
        </p:spPr>
      </p:pic>
      <p:pic>
        <p:nvPicPr>
          <p:cNvPr id="5124" name="图片 6" descr="logo横版 png"/>
          <p:cNvPicPr>
            <a:picLocks noChangeAspect="1"/>
          </p:cNvPicPr>
          <p:nvPr/>
        </p:nvPicPr>
        <p:blipFill>
          <a:blip r:embed="rId1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3" name="横卷形 2"/>
          <p:cNvSpPr/>
          <p:nvPr/>
        </p:nvSpPr>
        <p:spPr>
          <a:xfrm>
            <a:off x="386715" y="10795"/>
            <a:ext cx="11388090" cy="1756410"/>
          </a:xfrm>
          <a:prstGeom prst="horizontalScroll">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同学们，今天我们要解决一个核心问题：读后续写中，如何让你的故事更完整、更紧凑、更有灵魂？</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grpSp>
        <p:nvGrpSpPr>
          <p:cNvPr id="8" name="组合 7"/>
          <p:cNvGrpSpPr/>
          <p:nvPr/>
        </p:nvGrpSpPr>
        <p:grpSpPr>
          <a:xfrm>
            <a:off x="125720" y="2453640"/>
            <a:ext cx="1466933" cy="1825625"/>
            <a:chOff x="117" y="4221"/>
            <a:chExt cx="2809" cy="2875"/>
          </a:xfrm>
        </p:grpSpPr>
        <p:sp>
          <p:nvSpPr>
            <p:cNvPr id="11" name="圆角矩形 10"/>
            <p:cNvSpPr/>
            <p:nvPr>
              <p:custDataLst>
                <p:tags r:id="rId1"/>
              </p:custDataLst>
            </p:nvPr>
          </p:nvSpPr>
          <p:spPr>
            <a:xfrm>
              <a:off x="117" y="4221"/>
              <a:ext cx="2809" cy="287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lvl="0" algn="l">
                <a:buClrTx/>
                <a:buSzTx/>
                <a:buFontTx/>
              </a:pPr>
              <a:endParaRPr lang="en-US" altLang="zh-CN" sz="3200" b="1">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endParaRPr lang="en-US" altLang="zh-CN" sz="3200" b="1">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r>
                <a:rPr lang="en-US" altLang="zh-CN" sz="3200" b="1">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comet</a:t>
              </a:r>
              <a:endParaRPr lang="en-US" altLang="zh-CN" sz="3200" b="1">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endParaRPr lang="en-US" altLang="zh-CN" sz="3200" b="1">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endParaRPr lang="en-US" altLang="zh-CN" sz="3200" b="1">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endParaRPr lang="en-US" altLang="zh-CN" sz="3200" b="1">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endParaRPr lang="en-US" altLang="zh-CN" sz="3200" b="1">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endParaRPr lang="en-US" altLang="zh-CN" sz="3200" b="1">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endParaRPr>
            </a:p>
          </p:txBody>
        </p:sp>
        <p:pic>
          <p:nvPicPr>
            <p:cNvPr id="7" name="图片 6" descr="t01060ee856956cbad01775698609223"/>
            <p:cNvPicPr>
              <a:picLocks noChangeAspect="1"/>
            </p:cNvPicPr>
            <p:nvPr/>
          </p:nvPicPr>
          <p:blipFill>
            <a:blip r:embed="rId2"/>
            <a:stretch>
              <a:fillRect/>
            </a:stretch>
          </p:blipFill>
          <p:spPr>
            <a:xfrm>
              <a:off x="448" y="5050"/>
              <a:ext cx="2149" cy="1771"/>
            </a:xfrm>
            <a:prstGeom prst="rect">
              <a:avLst/>
            </a:prstGeom>
          </p:spPr>
        </p:pic>
      </p:grpSp>
      <p:sp>
        <p:nvSpPr>
          <p:cNvPr id="10" name="双波形 9"/>
          <p:cNvSpPr/>
          <p:nvPr>
            <p:custDataLst>
              <p:tags r:id="rId3"/>
            </p:custDataLst>
          </p:nvPr>
        </p:nvSpPr>
        <p:spPr>
          <a:xfrm>
            <a:off x="1720215" y="1654175"/>
            <a:ext cx="10167620" cy="5172710"/>
          </a:xfrm>
          <a:prstGeom prst="doubleWave">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提到彗星，你们会想到什么？是划过夜空的光，还是像扫把一样的尾巴？</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而在 </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Zahara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的故事里，这颗“彗星”可不只是一个名字。它藏在妈妈的话里，藏在 </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Zahara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的自行车上，也藏在她从难过到骄傲的每一次转变里。</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lvl="0" algn="l">
              <a:buClrTx/>
              <a:buSzTx/>
              <a:buFontTx/>
            </a:pP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rPr>
              <a:t>今天，我们就跟着这颗“彗星”，一起解锁读后续写里“意象构建”的高分密码，学会用一个意象点亮整个故事！</a:t>
            </a:r>
            <a:endParaRPr lang="zh-CN" altLang="en-US"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2" name="横卷形 11"/>
          <p:cNvSpPr/>
          <p:nvPr/>
        </p:nvSpPr>
        <p:spPr>
          <a:xfrm>
            <a:off x="386715" y="10795"/>
            <a:ext cx="11388090" cy="1756410"/>
          </a:xfrm>
          <a:prstGeom prst="horizontalScroll">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3200">
                <a:solidFill>
                  <a:schemeClr val="bg1"/>
                </a:solidFill>
                <a:latin typeface="Times New Roman" panose="02020603050405020304" charset="0"/>
                <a:ea typeface="宋体" panose="02010600030101010101" pitchFamily="2" charset="-122"/>
                <a:cs typeface="Times New Roman" panose="02020603050405020304" charset="0"/>
                <a:sym typeface="+mn-ea"/>
              </a:rPr>
              <a:t>答案就藏在</a:t>
            </a:r>
            <a:r>
              <a:rPr lang="zh-CN" altLang="en-US" sz="3200">
                <a:solidFill>
                  <a:schemeClr val="tx1"/>
                </a:solidFill>
                <a:highlight>
                  <a:srgbClr val="FFFF00"/>
                </a:highlight>
                <a:latin typeface="Times New Roman" panose="02020603050405020304" charset="0"/>
                <a:ea typeface="宋体" panose="02010600030101010101" pitchFamily="2" charset="-122"/>
                <a:cs typeface="Times New Roman" panose="02020603050405020304" charset="0"/>
                <a:sym typeface="+mn-ea"/>
              </a:rPr>
              <a:t>核心意象</a:t>
            </a:r>
            <a:r>
              <a:rPr lang="zh-CN" altLang="en-US" sz="3200">
                <a:solidFill>
                  <a:schemeClr val="bg1"/>
                </a:solidFill>
                <a:latin typeface="Times New Roman" panose="02020603050405020304" charset="0"/>
                <a:ea typeface="宋体" panose="02010600030101010101" pitchFamily="2" charset="-122"/>
                <a:cs typeface="Times New Roman" panose="02020603050405020304" charset="0"/>
                <a:sym typeface="+mn-ea"/>
              </a:rPr>
              <a:t>里。今天我们就以“</a:t>
            </a:r>
            <a:r>
              <a:rPr lang="en-US" altLang="zh-CN" sz="3200">
                <a:solidFill>
                  <a:schemeClr val="bg1"/>
                </a:solidFill>
                <a:latin typeface="Times New Roman" panose="02020603050405020304" charset="0"/>
                <a:ea typeface="宋体" panose="02010600030101010101" pitchFamily="2" charset="-122"/>
                <a:cs typeface="Times New Roman" panose="02020603050405020304" charset="0"/>
                <a:sym typeface="+mn-ea"/>
              </a:rPr>
              <a:t>Comet” </a:t>
            </a:r>
            <a:r>
              <a:rPr lang="zh-CN" altLang="en-US" sz="3200">
                <a:solidFill>
                  <a:schemeClr val="bg1"/>
                </a:solidFill>
                <a:latin typeface="Times New Roman" panose="02020603050405020304" charset="0"/>
                <a:ea typeface="宋体" panose="02010600030101010101" pitchFamily="2" charset="-122"/>
                <a:cs typeface="Times New Roman" panose="02020603050405020304" charset="0"/>
                <a:sym typeface="+mn-ea"/>
              </a:rPr>
              <a:t>为例，学习用意象构建技巧，让你的续写情节生动、寓意饱满！</a:t>
            </a:r>
            <a:endParaRPr lang="zh-CN" altLang="en-US" sz="3200">
              <a:solidFill>
                <a:schemeClr val="bg1"/>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style.rotation</p:attrName>
                                        </p:attrNameLst>
                                      </p:cBhvr>
                                      <p:tavLst>
                                        <p:tav tm="0">
                                          <p:val>
                                            <p:fltVal val="90"/>
                                          </p:val>
                                        </p:tav>
                                        <p:tav tm="100000">
                                          <p:val>
                                            <p:fltVal val="0"/>
                                          </p:val>
                                        </p:tav>
                                      </p:tavLst>
                                    </p:anim>
                                    <p:animEffect transition="in" filter="fade">
                                      <p:cBhvr>
                                        <p:cTn id="18" dur="1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1000" fill="hold"/>
                                        <p:tgtEl>
                                          <p:spTgt spid="10"/>
                                        </p:tgtEl>
                                        <p:attrNameLst>
                                          <p:attrName>ppt_w</p:attrName>
                                        </p:attrNameLst>
                                      </p:cBhvr>
                                      <p:tavLst>
                                        <p:tav tm="0">
                                          <p:val>
                                            <p:fltVal val="0"/>
                                          </p:val>
                                        </p:tav>
                                        <p:tav tm="100000">
                                          <p:val>
                                            <p:strVal val="#ppt_w"/>
                                          </p:val>
                                        </p:tav>
                                      </p:tavLst>
                                    </p:anim>
                                    <p:anim calcmode="lin" valueType="num">
                                      <p:cBhvr>
                                        <p:cTn id="24" dur="1000" fill="hold"/>
                                        <p:tgtEl>
                                          <p:spTgt spid="10"/>
                                        </p:tgtEl>
                                        <p:attrNameLst>
                                          <p:attrName>ppt_h</p:attrName>
                                        </p:attrNameLst>
                                      </p:cBhvr>
                                      <p:tavLst>
                                        <p:tav tm="0">
                                          <p:val>
                                            <p:fltVal val="0"/>
                                          </p:val>
                                        </p:tav>
                                        <p:tav tm="100000">
                                          <p:val>
                                            <p:strVal val="#ppt_h"/>
                                          </p:val>
                                        </p:tav>
                                      </p:tavLst>
                                    </p:anim>
                                    <p:anim calcmode="lin" valueType="num">
                                      <p:cBhvr>
                                        <p:cTn id="25" dur="1000" fill="hold"/>
                                        <p:tgtEl>
                                          <p:spTgt spid="10"/>
                                        </p:tgtEl>
                                        <p:attrNameLst>
                                          <p:attrName>style.rotation</p:attrName>
                                        </p:attrNameLst>
                                      </p:cBhvr>
                                      <p:tavLst>
                                        <p:tav tm="0">
                                          <p:val>
                                            <p:fltVal val="90"/>
                                          </p:val>
                                        </p:tav>
                                        <p:tav tm="100000">
                                          <p:val>
                                            <p:fltVal val="0"/>
                                          </p:val>
                                        </p:tav>
                                      </p:tavLst>
                                    </p:anim>
                                    <p:animEffect transition="in" filter="fade">
                                      <p:cBhvr>
                                        <p:cTn id="2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P spid="10" grpId="0" animBg="1"/>
      <p:bldP spid="10"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14" name="圆角矩形 13"/>
          <p:cNvSpPr/>
          <p:nvPr>
            <p:custDataLst>
              <p:tags r:id="rId1"/>
            </p:custDataLst>
          </p:nvPr>
        </p:nvSpPr>
        <p:spPr>
          <a:xfrm>
            <a:off x="173990" y="207010"/>
            <a:ext cx="11849100" cy="1071245"/>
          </a:xfrm>
          <a:prstGeom prst="roundRect">
            <a:avLst/>
          </a:prstGeom>
          <a:solidFill>
            <a:srgbClr val="E5D4F2"/>
          </a:solidFill>
          <a:ln w="38100">
            <a:solidFill>
              <a:srgbClr val="DFCA3F"/>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en-US" altLang="zh-CN" sz="2800">
                <a:solidFill>
                  <a:schemeClr val="tx1"/>
                </a:solidFill>
                <a:latin typeface="Times New Roman" panose="02020603050405020304"/>
                <a:ea typeface="宋体" panose="02010600030101010101" pitchFamily="2" charset="-122"/>
                <a:sym typeface="+mn-ea"/>
              </a:rPr>
              <a:t>Para1</a:t>
            </a:r>
            <a:r>
              <a:rPr lang="zh-CN" altLang="en-US" sz="2800">
                <a:solidFill>
                  <a:schemeClr val="tx1"/>
                </a:solidFill>
                <a:latin typeface="Times New Roman" panose="02020603050405020304"/>
                <a:ea typeface="宋体" panose="02010600030101010101" pitchFamily="2" charset="-122"/>
                <a:sym typeface="+mn-ea"/>
              </a:rPr>
              <a:t>：</a:t>
            </a:r>
            <a:endParaRPr lang="en-US" altLang="zh-CN" sz="2800">
              <a:solidFill>
                <a:schemeClr val="tx1"/>
              </a:solidFill>
              <a:latin typeface="Times New Roman" panose="02020603050405020304"/>
              <a:ea typeface="宋体" panose="02010600030101010101" pitchFamily="2" charset="-122"/>
              <a:sym typeface="+mn-ea"/>
            </a:endParaRPr>
          </a:p>
          <a:p>
            <a:pPr lvl="0" algn="l">
              <a:buClrTx/>
              <a:buSzTx/>
              <a:buFontTx/>
            </a:pPr>
            <a:r>
              <a:rPr lang="en-US" altLang="zh-CN" sz="2800">
                <a:solidFill>
                  <a:schemeClr val="tx1"/>
                </a:solidFill>
                <a:latin typeface="Times New Roman" panose="02020603050405020304"/>
                <a:ea typeface="宋体" panose="02010600030101010101" pitchFamily="2" charset="-122"/>
                <a:sym typeface="+mn-ea"/>
              </a:rPr>
              <a:t>The moment she got home, Zahara shouted, “I’m done with being called Zahara!”</a:t>
            </a:r>
            <a:endParaRPr lang="en-US" altLang="zh-CN" sz="2800">
              <a:solidFill>
                <a:schemeClr val="tx1"/>
              </a:solidFill>
              <a:latin typeface="Times New Roman" panose="02020603050405020304"/>
              <a:ea typeface="宋体" panose="02010600030101010101" pitchFamily="2" charset="-122"/>
              <a:cs typeface="Times New Roman" panose="02020603050405020304" charset="0"/>
              <a:sym typeface="+mn-ea"/>
            </a:endParaRPr>
          </a:p>
        </p:txBody>
      </p:sp>
      <p:sp>
        <p:nvSpPr>
          <p:cNvPr id="7" name="圆角矩形 6"/>
          <p:cNvSpPr/>
          <p:nvPr/>
        </p:nvSpPr>
        <p:spPr>
          <a:xfrm>
            <a:off x="283210" y="2600325"/>
            <a:ext cx="11647805" cy="1092835"/>
          </a:xfrm>
          <a:prstGeom prst="roundRect">
            <a:avLst/>
          </a:prstGeom>
          <a:noFill/>
          <a:ln w="38100">
            <a:solidFill>
              <a:srgbClr val="7030A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200">
                <a:solidFill>
                  <a:schemeClr val="tx1"/>
                </a:solidFill>
                <a:latin typeface="Times New Roman" panose="02020603050405020304"/>
                <a:ea typeface="宋体" panose="02010600030101010101" pitchFamily="2" charset="-122"/>
                <a:sym typeface="+mn-ea"/>
              </a:rPr>
              <a:t> Her voice cracked with hurt, </a:t>
            </a:r>
            <a:r>
              <a:rPr lang="en-US" altLang="zh-CN" sz="3200">
                <a:solidFill>
                  <a:srgbClr val="FF0000"/>
                </a:solidFill>
                <a:latin typeface="Times New Roman" panose="02020603050405020304"/>
                <a:ea typeface="宋体" panose="02010600030101010101" pitchFamily="2" charset="-122"/>
                <a:sym typeface="+mn-ea"/>
              </a:rPr>
              <a:t>tears streaming down</a:t>
            </a:r>
            <a:r>
              <a:rPr lang="en-US" altLang="zh-CN" sz="3200">
                <a:solidFill>
                  <a:schemeClr val="tx1"/>
                </a:solidFill>
                <a:latin typeface="Times New Roman" panose="02020603050405020304"/>
                <a:ea typeface="宋体" panose="02010600030101010101" pitchFamily="2" charset="-122"/>
                <a:sym typeface="+mn-ea"/>
              </a:rPr>
              <a:t> her cheeks.</a:t>
            </a:r>
            <a:endParaRPr lang="en-US" altLang="zh-CN" sz="3200">
              <a:solidFill>
                <a:schemeClr val="tx1"/>
              </a:solidFill>
              <a:latin typeface="Times New Roman" panose="02020603050405020304"/>
              <a:ea typeface="宋体" panose="02010600030101010101" pitchFamily="2" charset="-122"/>
              <a:sym typeface="+mn-ea"/>
            </a:endParaRPr>
          </a:p>
        </p:txBody>
      </p:sp>
      <p:sp>
        <p:nvSpPr>
          <p:cNvPr id="8" name="圆角矩形 7"/>
          <p:cNvSpPr/>
          <p:nvPr/>
        </p:nvSpPr>
        <p:spPr>
          <a:xfrm>
            <a:off x="1762760" y="4560570"/>
            <a:ext cx="4838065" cy="905510"/>
          </a:xfrm>
          <a:prstGeom prst="roundRect">
            <a:avLst/>
          </a:prstGeom>
          <a:noFill/>
          <a:ln w="38100">
            <a:solidFill>
              <a:srgbClr val="00B05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solidFill>
                  <a:schemeClr val="tx1"/>
                </a:solidFill>
                <a:latin typeface="楷体" panose="02010609060101010101" charset="-122"/>
                <a:ea typeface="楷体" panose="02010609060101010101" charset="-122"/>
              </a:rPr>
              <a:t>情感表达</a:t>
            </a:r>
            <a:r>
              <a:rPr lang="en-US" altLang="zh-CN" sz="3200">
                <a:solidFill>
                  <a:schemeClr val="tx1"/>
                </a:solidFill>
                <a:latin typeface="楷体" panose="02010609060101010101" charset="-122"/>
                <a:ea typeface="楷体" panose="02010609060101010101" charset="-122"/>
              </a:rPr>
              <a:t>+</a:t>
            </a:r>
            <a:r>
              <a:rPr lang="zh-CN" altLang="en-US" sz="3200">
                <a:solidFill>
                  <a:srgbClr val="FF0000"/>
                </a:solidFill>
                <a:latin typeface="楷体" panose="02010609060101010101" charset="-122"/>
                <a:ea typeface="楷体" panose="02010609060101010101" charset="-122"/>
              </a:rPr>
              <a:t>独立主格结构</a:t>
            </a:r>
            <a:endParaRPr lang="zh-CN" altLang="en-US" sz="3200">
              <a:solidFill>
                <a:srgbClr val="FF0000"/>
              </a:solidFill>
              <a:latin typeface="楷体" panose="02010609060101010101" charset="-122"/>
              <a:ea typeface="楷体" panose="02010609060101010101" charset="-122"/>
            </a:endParaRPr>
          </a:p>
        </p:txBody>
      </p:sp>
      <p:grpSp>
        <p:nvGrpSpPr>
          <p:cNvPr id="19" name="组合 18"/>
          <p:cNvGrpSpPr/>
          <p:nvPr/>
        </p:nvGrpSpPr>
        <p:grpSpPr>
          <a:xfrm>
            <a:off x="281305" y="1433830"/>
            <a:ext cx="11598910" cy="1011065"/>
            <a:chOff x="443" y="1739"/>
            <a:chExt cx="18266" cy="1297"/>
          </a:xfrm>
        </p:grpSpPr>
        <p:sp>
          <p:nvSpPr>
            <p:cNvPr id="3" name="圆角矩形 2"/>
            <p:cNvSpPr/>
            <p:nvPr/>
          </p:nvSpPr>
          <p:spPr>
            <a:xfrm>
              <a:off x="443" y="1739"/>
              <a:ext cx="18266" cy="1297"/>
            </a:xfrm>
            <a:prstGeom prst="roundRect">
              <a:avLst/>
            </a:prstGeom>
            <a:noFill/>
            <a:ln w="38100">
              <a:solidFill>
                <a:srgbClr val="C0000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751" y="1952"/>
              <a:ext cx="17057" cy="749"/>
            </a:xfrm>
            <a:prstGeom prst="rect">
              <a:avLst/>
            </a:prstGeom>
          </p:spPr>
          <p:txBody>
            <a:bodyPr wrap="square">
              <a:spAutoFit/>
            </a:bodyPr>
            <a:p>
              <a:r>
                <a:rPr lang="zh-CN" altLang="en-US" sz="3200">
                  <a:latin typeface="楷体" panose="02010609060101010101" charset="-122"/>
                  <a:ea typeface="楷体" panose="02010609060101010101" charset="-122"/>
                </a:rPr>
                <a:t>她的声音因委屈而哽咽，泪水顺着脸颊滑落。（衔接给出句）</a:t>
              </a:r>
              <a:endParaRPr lang="zh-CN" altLang="en-US" sz="3200">
                <a:latin typeface="楷体" panose="02010609060101010101" charset="-122"/>
                <a:ea typeface="楷体" panose="02010609060101010101" charset="-122"/>
              </a:endParaRPr>
            </a:p>
          </p:txBody>
        </p:sp>
      </p:grpSp>
      <p:grpSp>
        <p:nvGrpSpPr>
          <p:cNvPr id="17" name="组合 16"/>
          <p:cNvGrpSpPr/>
          <p:nvPr/>
        </p:nvGrpSpPr>
        <p:grpSpPr>
          <a:xfrm>
            <a:off x="0" y="3336290"/>
            <a:ext cx="1642110" cy="3353435"/>
            <a:chOff x="135" y="3810"/>
            <a:chExt cx="2586" cy="5281"/>
          </a:xfrm>
        </p:grpSpPr>
        <p:pic>
          <p:nvPicPr>
            <p:cNvPr id="15" name="图片 14" descr="ims (8)"/>
            <p:cNvPicPr>
              <a:picLocks noChangeAspect="1"/>
            </p:cNvPicPr>
            <p:nvPr/>
          </p:nvPicPr>
          <p:blipFill>
            <a:blip r:embed="rId2"/>
            <a:srcRect l="17811" r="19008"/>
            <a:stretch>
              <a:fillRect/>
            </a:stretch>
          </p:blipFill>
          <p:spPr>
            <a:xfrm>
              <a:off x="135" y="3810"/>
              <a:ext cx="2586" cy="5281"/>
            </a:xfrm>
            <a:prstGeom prst="rect">
              <a:avLst/>
            </a:prstGeom>
          </p:spPr>
        </p:pic>
        <p:sp>
          <p:nvSpPr>
            <p:cNvPr id="16" name="文本框 15"/>
            <p:cNvSpPr txBox="1"/>
            <p:nvPr/>
          </p:nvSpPr>
          <p:spPr>
            <a:xfrm>
              <a:off x="751" y="5085"/>
              <a:ext cx="1158" cy="3608"/>
            </a:xfrm>
            <a:prstGeom prst="rect">
              <a:avLst/>
            </a:prstGeom>
            <a:noFill/>
          </p:spPr>
          <p:txBody>
            <a:bodyPr vert="eaVert" wrap="square" rtlCol="0">
              <a:noAutofit/>
            </a:bodyPr>
            <a:p>
              <a:r>
                <a:rPr lang="zh-CN" altLang="en-US" sz="3600" b="1">
                  <a:solidFill>
                    <a:srgbClr val="FF0000"/>
                  </a:solidFill>
                  <a:latin typeface="楷体" panose="02010609060101010101" charset="-122"/>
                  <a:ea typeface="楷体" panose="02010609060101010101" charset="-122"/>
                </a:rPr>
                <a:t>语言靓点</a:t>
              </a:r>
              <a:endParaRPr lang="zh-CN" altLang="en-US" sz="3600" b="1">
                <a:solidFill>
                  <a:srgbClr val="FF0000"/>
                </a:solidFill>
                <a:latin typeface="楷体" panose="02010609060101010101" charset="-122"/>
                <a:ea typeface="楷体" panose="02010609060101010101" charset="-122"/>
              </a:endParaRPr>
            </a:p>
          </p:txBody>
        </p:sp>
      </p:grpSp>
      <p:pic>
        <p:nvPicPr>
          <p:cNvPr id="13" name="图片 12"/>
          <p:cNvPicPr>
            <a:picLocks noChangeAspect="1"/>
          </p:cNvPicPr>
          <p:nvPr/>
        </p:nvPicPr>
        <p:blipFill>
          <a:blip r:embed="rId3"/>
          <a:srcRect b="7466"/>
          <a:stretch>
            <a:fillRect/>
          </a:stretch>
        </p:blipFill>
        <p:spPr>
          <a:xfrm>
            <a:off x="7575550" y="4030980"/>
            <a:ext cx="4483100" cy="2744470"/>
          </a:xfrm>
          <a:prstGeom prst="rect">
            <a:avLst/>
          </a:prstGeom>
        </p:spPr>
      </p:pic>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 calcmode="lin" valueType="num">
                                      <p:cBhvr>
                                        <p:cTn id="9" dur="1000" fill="hold"/>
                                        <p:tgtEl>
                                          <p:spTgt spid="19"/>
                                        </p:tgtEl>
                                        <p:attrNameLst>
                                          <p:attrName>style.rotation</p:attrName>
                                        </p:attrNameLst>
                                      </p:cBhvr>
                                      <p:tavLst>
                                        <p:tav tm="0">
                                          <p:val>
                                            <p:fltVal val="90"/>
                                          </p:val>
                                        </p:tav>
                                        <p:tav tm="100000">
                                          <p:val>
                                            <p:fltVal val="0"/>
                                          </p:val>
                                        </p:tav>
                                      </p:tavLst>
                                    </p:anim>
                                    <p:animEffect transition="in" filter="fade">
                                      <p:cBhvr>
                                        <p:cTn id="10" dur="10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1000" fill="hold"/>
                                        <p:tgtEl>
                                          <p:spTgt spid="17"/>
                                        </p:tgtEl>
                                        <p:attrNameLst>
                                          <p:attrName>ppt_w</p:attrName>
                                        </p:attrNameLst>
                                      </p:cBhvr>
                                      <p:tavLst>
                                        <p:tav tm="0">
                                          <p:val>
                                            <p:fltVal val="0"/>
                                          </p:val>
                                        </p:tav>
                                        <p:tav tm="100000">
                                          <p:val>
                                            <p:strVal val="#ppt_w"/>
                                          </p:val>
                                        </p:tav>
                                      </p:tavLst>
                                    </p:anim>
                                    <p:anim calcmode="lin" valueType="num">
                                      <p:cBhvr>
                                        <p:cTn id="24" dur="1000" fill="hold"/>
                                        <p:tgtEl>
                                          <p:spTgt spid="17"/>
                                        </p:tgtEl>
                                        <p:attrNameLst>
                                          <p:attrName>ppt_h</p:attrName>
                                        </p:attrNameLst>
                                      </p:cBhvr>
                                      <p:tavLst>
                                        <p:tav tm="0">
                                          <p:val>
                                            <p:fltVal val="0"/>
                                          </p:val>
                                        </p:tav>
                                        <p:tav tm="100000">
                                          <p:val>
                                            <p:strVal val="#ppt_h"/>
                                          </p:val>
                                        </p:tav>
                                      </p:tavLst>
                                    </p:anim>
                                    <p:anim calcmode="lin" valueType="num">
                                      <p:cBhvr>
                                        <p:cTn id="25" dur="1000" fill="hold"/>
                                        <p:tgtEl>
                                          <p:spTgt spid="17"/>
                                        </p:tgtEl>
                                        <p:attrNameLst>
                                          <p:attrName>style.rotation</p:attrName>
                                        </p:attrNameLst>
                                      </p:cBhvr>
                                      <p:tavLst>
                                        <p:tav tm="0">
                                          <p:val>
                                            <p:fltVal val="90"/>
                                          </p:val>
                                        </p:tav>
                                        <p:tav tm="100000">
                                          <p:val>
                                            <p:fltVal val="0"/>
                                          </p:val>
                                        </p:tav>
                                      </p:tavLst>
                                    </p:anim>
                                    <p:animEffect transition="in" filter="fade">
                                      <p:cBhvr>
                                        <p:cTn id="26" dur="10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style.rotation</p:attrName>
                                        </p:attrNameLst>
                                      </p:cBhvr>
                                      <p:tavLst>
                                        <p:tav tm="0">
                                          <p:val>
                                            <p:fltVal val="90"/>
                                          </p:val>
                                        </p:tav>
                                        <p:tav tm="100000">
                                          <p:val>
                                            <p:fltVal val="0"/>
                                          </p:val>
                                        </p:tav>
                                      </p:tavLst>
                                    </p:anim>
                                    <p:animEffect transition="in" filter="fade">
                                      <p:cBhvr>
                                        <p:cTn id="3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7" name="圆角矩形 6"/>
          <p:cNvSpPr/>
          <p:nvPr/>
        </p:nvSpPr>
        <p:spPr>
          <a:xfrm>
            <a:off x="274955" y="1703705"/>
            <a:ext cx="11647805" cy="1498600"/>
          </a:xfrm>
          <a:prstGeom prst="roundRect">
            <a:avLst/>
          </a:prstGeom>
          <a:noFill/>
          <a:ln w="38100">
            <a:solidFill>
              <a:srgbClr val="7030A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rgbClr val="FF0000"/>
                </a:solidFill>
                <a:latin typeface="Times New Roman" panose="02020603050405020304"/>
                <a:ea typeface="宋体" panose="02010600030101010101" pitchFamily="2" charset="-122"/>
                <a:sym typeface="+mn-ea"/>
              </a:rPr>
              <a:t>Taken aback</a:t>
            </a:r>
            <a:r>
              <a:rPr lang="en-US" altLang="zh-CN" sz="2800">
                <a:solidFill>
                  <a:schemeClr val="tx1"/>
                </a:solidFill>
                <a:latin typeface="Times New Roman" panose="02020603050405020304"/>
                <a:ea typeface="宋体" panose="02010600030101010101" pitchFamily="2" charset="-122"/>
                <a:sym typeface="+mn-ea"/>
              </a:rPr>
              <a:t>, Mom rushed over, </a:t>
            </a:r>
            <a:r>
              <a:rPr lang="en-US" altLang="zh-CN" sz="2800">
                <a:solidFill>
                  <a:srgbClr val="FF0000"/>
                </a:solidFill>
                <a:latin typeface="Times New Roman" panose="02020603050405020304"/>
                <a:ea typeface="宋体" panose="02010600030101010101" pitchFamily="2" charset="-122"/>
                <a:sym typeface="+mn-ea"/>
              </a:rPr>
              <a:t>cuppin</a:t>
            </a:r>
            <a:r>
              <a:rPr lang="en-US" altLang="zh-CN" sz="2800">
                <a:solidFill>
                  <a:schemeClr val="tx1"/>
                </a:solidFill>
                <a:latin typeface="Times New Roman" panose="02020603050405020304"/>
                <a:ea typeface="宋体" panose="02010600030101010101" pitchFamily="2" charset="-122"/>
                <a:sym typeface="+mn-ea"/>
              </a:rPr>
              <a:t>g her trembling face, </a:t>
            </a:r>
            <a:r>
              <a:rPr lang="en-US" altLang="zh-CN" sz="2800">
                <a:solidFill>
                  <a:srgbClr val="FF0000"/>
                </a:solidFill>
                <a:latin typeface="Times New Roman" panose="02020603050405020304"/>
                <a:ea typeface="宋体" panose="02010600030101010101" pitchFamily="2" charset="-122"/>
                <a:sym typeface="+mn-ea"/>
              </a:rPr>
              <a:t>asking softly</a:t>
            </a:r>
            <a:r>
              <a:rPr lang="zh-CN" altLang="en-US" sz="2800">
                <a:solidFill>
                  <a:schemeClr val="tx1"/>
                </a:solidFill>
                <a:latin typeface="Times New Roman" panose="02020603050405020304"/>
                <a:ea typeface="宋体" panose="02010600030101010101" pitchFamily="2" charset="-122"/>
                <a:sym typeface="+mn-ea"/>
              </a:rPr>
              <a:t>，</a:t>
            </a:r>
            <a:r>
              <a:rPr lang="en-US" altLang="zh-CN" sz="2800">
                <a:solidFill>
                  <a:schemeClr val="tx1"/>
                </a:solidFill>
                <a:latin typeface="Times New Roman" panose="02020603050405020304"/>
                <a:ea typeface="宋体" panose="02010600030101010101" pitchFamily="2" charset="-122"/>
                <a:sym typeface="+mn-ea"/>
              </a:rPr>
              <a:t> “What’s wrong, my love?”   Sobbing, Zahara poured out every detail of the teasing at school.</a:t>
            </a:r>
            <a:endParaRPr lang="en-US" altLang="zh-CN" sz="2800">
              <a:solidFill>
                <a:schemeClr val="tx1"/>
              </a:solidFill>
              <a:latin typeface="Times New Roman" panose="02020603050405020304"/>
              <a:ea typeface="宋体" panose="02010600030101010101" pitchFamily="2" charset="-122"/>
              <a:sym typeface="+mn-ea"/>
            </a:endParaRPr>
          </a:p>
        </p:txBody>
      </p:sp>
      <p:sp>
        <p:nvSpPr>
          <p:cNvPr id="8" name="圆角矩形 7"/>
          <p:cNvSpPr/>
          <p:nvPr/>
        </p:nvSpPr>
        <p:spPr>
          <a:xfrm>
            <a:off x="3491230" y="3803650"/>
            <a:ext cx="4190365" cy="782320"/>
          </a:xfrm>
          <a:prstGeom prst="roundRect">
            <a:avLst/>
          </a:prstGeom>
          <a:noFill/>
          <a:ln w="38100">
            <a:solidFill>
              <a:srgbClr val="00B05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solidFill>
                  <a:srgbClr val="FF0000"/>
                </a:solidFill>
                <a:latin typeface="楷体" panose="02010609060101010101" charset="-122"/>
                <a:ea typeface="楷体" panose="02010609060101010101" charset="-122"/>
              </a:rPr>
              <a:t>三个非谓语</a:t>
            </a:r>
            <a:endParaRPr lang="zh-CN" altLang="en-US" sz="3200">
              <a:solidFill>
                <a:srgbClr val="FF0000"/>
              </a:solidFill>
              <a:latin typeface="楷体" panose="02010609060101010101" charset="-122"/>
              <a:ea typeface="楷体" panose="02010609060101010101" charset="-122"/>
            </a:endParaRPr>
          </a:p>
        </p:txBody>
      </p:sp>
      <p:sp>
        <p:nvSpPr>
          <p:cNvPr id="3" name="圆角矩形 2"/>
          <p:cNvSpPr/>
          <p:nvPr/>
        </p:nvSpPr>
        <p:spPr>
          <a:xfrm>
            <a:off x="281305" y="280670"/>
            <a:ext cx="11598910" cy="1235075"/>
          </a:xfrm>
          <a:prstGeom prst="roundRect">
            <a:avLst/>
          </a:prstGeom>
          <a:noFill/>
          <a:ln w="38100">
            <a:solidFill>
              <a:srgbClr val="C0000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楷体" panose="02010609060101010101" charset="-122"/>
                <a:ea typeface="楷体" panose="02010609060101010101" charset="-122"/>
                <a:sym typeface="+mn-ea"/>
              </a:rPr>
              <a:t>妈妈大吃一惊，急忙走过来，捧住她颤抖的脸，轻声问</a:t>
            </a:r>
            <a:r>
              <a:rPr lang="zh-CN" altLang="en-US" sz="2800">
                <a:solidFill>
                  <a:schemeClr val="tx1"/>
                </a:solidFill>
                <a:latin typeface="楷体" panose="02010609060101010101" charset="-122"/>
                <a:ea typeface="楷体" panose="02010609060101010101" charset="-122"/>
              </a:rPr>
              <a:t>“怎么了，宝贝？”扎哈拉抽泣着，倾诉了在学校被嘲笑的所有经过。</a:t>
            </a:r>
            <a:endParaRPr lang="zh-CN" altLang="en-US" sz="2800">
              <a:solidFill>
                <a:schemeClr val="tx1"/>
              </a:solidFill>
              <a:latin typeface="楷体" panose="02010609060101010101" charset="-122"/>
              <a:ea typeface="楷体" panose="02010609060101010101" charset="-122"/>
            </a:endParaRPr>
          </a:p>
        </p:txBody>
      </p:sp>
      <p:grpSp>
        <p:nvGrpSpPr>
          <p:cNvPr id="17" name="组合 16"/>
          <p:cNvGrpSpPr/>
          <p:nvPr/>
        </p:nvGrpSpPr>
        <p:grpSpPr>
          <a:xfrm>
            <a:off x="17780" y="3361690"/>
            <a:ext cx="1642110" cy="3353435"/>
            <a:chOff x="135" y="3810"/>
            <a:chExt cx="2586" cy="5281"/>
          </a:xfrm>
        </p:grpSpPr>
        <p:pic>
          <p:nvPicPr>
            <p:cNvPr id="15" name="图片 14" descr="ims (8)"/>
            <p:cNvPicPr>
              <a:picLocks noChangeAspect="1"/>
            </p:cNvPicPr>
            <p:nvPr/>
          </p:nvPicPr>
          <p:blipFill>
            <a:blip r:embed="rId1"/>
            <a:srcRect l="17811" r="19008"/>
            <a:stretch>
              <a:fillRect/>
            </a:stretch>
          </p:blipFill>
          <p:spPr>
            <a:xfrm>
              <a:off x="135" y="3810"/>
              <a:ext cx="2586" cy="5281"/>
            </a:xfrm>
            <a:prstGeom prst="rect">
              <a:avLst/>
            </a:prstGeom>
          </p:spPr>
        </p:pic>
        <p:sp>
          <p:nvSpPr>
            <p:cNvPr id="16" name="文本框 15"/>
            <p:cNvSpPr txBox="1"/>
            <p:nvPr/>
          </p:nvSpPr>
          <p:spPr>
            <a:xfrm>
              <a:off x="751" y="5085"/>
              <a:ext cx="1158" cy="3608"/>
            </a:xfrm>
            <a:prstGeom prst="rect">
              <a:avLst/>
            </a:prstGeom>
            <a:noFill/>
          </p:spPr>
          <p:txBody>
            <a:bodyPr vert="eaVert" wrap="square" rtlCol="0">
              <a:noAutofit/>
            </a:bodyPr>
            <a:p>
              <a:r>
                <a:rPr lang="zh-CN" altLang="en-US" sz="3600" b="1">
                  <a:solidFill>
                    <a:srgbClr val="FF0000"/>
                  </a:solidFill>
                  <a:latin typeface="楷体" panose="02010609060101010101" charset="-122"/>
                  <a:ea typeface="楷体" panose="02010609060101010101" charset="-122"/>
                </a:rPr>
                <a:t>语言靓点</a:t>
              </a:r>
              <a:endParaRPr lang="zh-CN" altLang="en-US" sz="3600" b="1">
                <a:solidFill>
                  <a:srgbClr val="FF0000"/>
                </a:solidFill>
                <a:latin typeface="楷体" panose="02010609060101010101" charset="-122"/>
                <a:ea typeface="楷体" panose="02010609060101010101" charset="-122"/>
              </a:endParaRPr>
            </a:p>
          </p:txBody>
        </p:sp>
      </p:grpSp>
      <p:sp>
        <p:nvSpPr>
          <p:cNvPr id="18" name="圆角矩形 17"/>
          <p:cNvSpPr/>
          <p:nvPr/>
        </p:nvSpPr>
        <p:spPr>
          <a:xfrm>
            <a:off x="1833245" y="5048250"/>
            <a:ext cx="6903720" cy="1152525"/>
          </a:xfrm>
          <a:prstGeom prst="roundRect">
            <a:avLst/>
          </a:prstGeom>
          <a:noFill/>
          <a:ln w="38100">
            <a:solidFill>
              <a:srgbClr val="FF000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solidFill>
                  <a:schemeClr val="tx1"/>
                </a:solidFill>
                <a:latin typeface="楷体" panose="02010609060101010101" charset="-122"/>
                <a:ea typeface="楷体" panose="02010609060101010101" charset="-122"/>
              </a:rPr>
              <a:t>开端（冲突引入）：</a:t>
            </a:r>
            <a:r>
              <a:rPr lang="en-US" altLang="zh-CN" sz="3200">
                <a:solidFill>
                  <a:schemeClr val="tx1"/>
                </a:solidFill>
                <a:latin typeface="Times New Roman" panose="02020603050405020304" charset="0"/>
                <a:ea typeface="楷体" panose="02010609060101010101" charset="-122"/>
                <a:cs typeface="Times New Roman" panose="02020603050405020304" charset="0"/>
              </a:rPr>
              <a:t>Zahara</a:t>
            </a:r>
            <a:r>
              <a:rPr lang="zh-CN" altLang="en-US" sz="3200">
                <a:solidFill>
                  <a:schemeClr val="tx1"/>
                </a:solidFill>
                <a:latin typeface="楷体" panose="02010609060101010101" charset="-122"/>
                <a:ea typeface="楷体" panose="02010609060101010101" charset="-122"/>
              </a:rPr>
              <a:t>放学回家，因被同学嘲笑名字而崩溃大哭。</a:t>
            </a:r>
            <a:endParaRPr lang="zh-CN" altLang="en-US" sz="3200">
              <a:solidFill>
                <a:schemeClr val="tx1"/>
              </a:solidFill>
              <a:latin typeface="楷体" panose="02010609060101010101" charset="-122"/>
              <a:ea typeface="楷体" panose="02010609060101010101" charset="-122"/>
            </a:endParaRPr>
          </a:p>
        </p:txBody>
      </p:sp>
      <p:pic>
        <p:nvPicPr>
          <p:cNvPr id="10" name="图片 9"/>
          <p:cNvPicPr>
            <a:picLocks noChangeAspect="1"/>
          </p:cNvPicPr>
          <p:nvPr/>
        </p:nvPicPr>
        <p:blipFill>
          <a:blip r:embed="rId2"/>
          <a:srcRect b="7345"/>
          <a:stretch>
            <a:fillRect/>
          </a:stretch>
        </p:blipFill>
        <p:spPr>
          <a:xfrm>
            <a:off x="9295765" y="3274060"/>
            <a:ext cx="2760345" cy="3512185"/>
          </a:xfrm>
          <a:prstGeom prst="rect">
            <a:avLst/>
          </a:prstGeom>
        </p:spPr>
      </p:pic>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fltVal val="0"/>
                                          </p:val>
                                        </p:tav>
                                        <p:tav tm="100000">
                                          <p:val>
                                            <p:strVal val="#ppt_w"/>
                                          </p:val>
                                        </p:tav>
                                      </p:tavLst>
                                    </p:anim>
                                    <p:anim calcmode="lin" valueType="num">
                                      <p:cBhvr>
                                        <p:cTn id="16" dur="1000" fill="hold"/>
                                        <p:tgtEl>
                                          <p:spTgt spid="17"/>
                                        </p:tgtEl>
                                        <p:attrNameLst>
                                          <p:attrName>ppt_h</p:attrName>
                                        </p:attrNameLst>
                                      </p:cBhvr>
                                      <p:tavLst>
                                        <p:tav tm="0">
                                          <p:val>
                                            <p:fltVal val="0"/>
                                          </p:val>
                                        </p:tav>
                                        <p:tav tm="100000">
                                          <p:val>
                                            <p:strVal val="#ppt_h"/>
                                          </p:val>
                                        </p:tav>
                                      </p:tavLst>
                                    </p:anim>
                                    <p:anim calcmode="lin" valueType="num">
                                      <p:cBhvr>
                                        <p:cTn id="17" dur="1000" fill="hold"/>
                                        <p:tgtEl>
                                          <p:spTgt spid="17"/>
                                        </p:tgtEl>
                                        <p:attrNameLst>
                                          <p:attrName>style.rotation</p:attrName>
                                        </p:attrNameLst>
                                      </p:cBhvr>
                                      <p:tavLst>
                                        <p:tav tm="0">
                                          <p:val>
                                            <p:fltVal val="90"/>
                                          </p:val>
                                        </p:tav>
                                        <p:tav tm="100000">
                                          <p:val>
                                            <p:fltVal val="0"/>
                                          </p:val>
                                        </p:tav>
                                      </p:tavLst>
                                    </p:anim>
                                    <p:animEffect transition="in" filter="fade">
                                      <p:cBhvr>
                                        <p:cTn id="18" dur="10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style.rotation</p:attrName>
                                        </p:attrNameLst>
                                      </p:cBhvr>
                                      <p:tavLst>
                                        <p:tav tm="0">
                                          <p:val>
                                            <p:fltVal val="90"/>
                                          </p:val>
                                        </p:tav>
                                        <p:tav tm="100000">
                                          <p:val>
                                            <p:fltVal val="0"/>
                                          </p:val>
                                        </p:tav>
                                      </p:tavLst>
                                    </p:anim>
                                    <p:animEffect transition="in" filter="fade">
                                      <p:cBhvr>
                                        <p:cTn id="26" dur="1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1000" fill="hold"/>
                                        <p:tgtEl>
                                          <p:spTgt spid="18"/>
                                        </p:tgtEl>
                                        <p:attrNameLst>
                                          <p:attrName>ppt_w</p:attrName>
                                        </p:attrNameLst>
                                      </p:cBhvr>
                                      <p:tavLst>
                                        <p:tav tm="0">
                                          <p:val>
                                            <p:fltVal val="0"/>
                                          </p:val>
                                        </p:tav>
                                        <p:tav tm="100000">
                                          <p:val>
                                            <p:strVal val="#ppt_w"/>
                                          </p:val>
                                        </p:tav>
                                      </p:tavLst>
                                    </p:anim>
                                    <p:anim calcmode="lin" valueType="num">
                                      <p:cBhvr>
                                        <p:cTn id="32" dur="1000" fill="hold"/>
                                        <p:tgtEl>
                                          <p:spTgt spid="18"/>
                                        </p:tgtEl>
                                        <p:attrNameLst>
                                          <p:attrName>ppt_h</p:attrName>
                                        </p:attrNameLst>
                                      </p:cBhvr>
                                      <p:tavLst>
                                        <p:tav tm="0">
                                          <p:val>
                                            <p:fltVal val="0"/>
                                          </p:val>
                                        </p:tav>
                                        <p:tav tm="100000">
                                          <p:val>
                                            <p:strVal val="#ppt_h"/>
                                          </p:val>
                                        </p:tav>
                                      </p:tavLst>
                                    </p:anim>
                                    <p:anim calcmode="lin" valueType="num">
                                      <p:cBhvr>
                                        <p:cTn id="33" dur="1000" fill="hold"/>
                                        <p:tgtEl>
                                          <p:spTgt spid="18"/>
                                        </p:tgtEl>
                                        <p:attrNameLst>
                                          <p:attrName>style.rotation</p:attrName>
                                        </p:attrNameLst>
                                      </p:cBhvr>
                                      <p:tavLst>
                                        <p:tav tm="0">
                                          <p:val>
                                            <p:fltVal val="90"/>
                                          </p:val>
                                        </p:tav>
                                        <p:tav tm="100000">
                                          <p:val>
                                            <p:fltVal val="0"/>
                                          </p:val>
                                        </p:tav>
                                      </p:tavLst>
                                    </p:anim>
                                    <p:animEffect transition="in" filter="fade">
                                      <p:cBhvr>
                                        <p:cTn id="3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P spid="18" grpId="0" bldLvl="0" animBg="1"/>
      <p:bldP spid="18"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7" name="圆角矩形 6"/>
          <p:cNvSpPr/>
          <p:nvPr/>
        </p:nvSpPr>
        <p:spPr>
          <a:xfrm>
            <a:off x="332105" y="2075180"/>
            <a:ext cx="11647805" cy="1595755"/>
          </a:xfrm>
          <a:prstGeom prst="roundRect">
            <a:avLst/>
          </a:prstGeom>
          <a:noFill/>
          <a:ln w="38100">
            <a:solidFill>
              <a:srgbClr val="7030A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rgbClr val="FF0000"/>
                </a:solidFill>
                <a:latin typeface="Times New Roman" panose="02020603050405020304"/>
                <a:ea typeface="宋体" panose="02010600030101010101" pitchFamily="2" charset="-122"/>
                <a:sym typeface="+mn-ea"/>
              </a:rPr>
              <a:t>Sobbing</a:t>
            </a:r>
            <a:r>
              <a:rPr lang="en-US" altLang="zh-CN" sz="2800">
                <a:solidFill>
                  <a:schemeClr val="tx1"/>
                </a:solidFill>
                <a:latin typeface="Times New Roman" panose="02020603050405020304"/>
                <a:ea typeface="宋体" panose="02010600030101010101" pitchFamily="2" charset="-122"/>
                <a:sym typeface="+mn-ea"/>
              </a:rPr>
              <a:t>, Zahara poured out every detail of the teasing at school. Mom smiled, </a:t>
            </a:r>
            <a:r>
              <a:rPr lang="en-US" altLang="zh-CN" sz="2800">
                <a:solidFill>
                  <a:srgbClr val="FF0000"/>
                </a:solidFill>
                <a:latin typeface="Times New Roman" panose="02020603050405020304"/>
                <a:ea typeface="宋体" panose="02010600030101010101" pitchFamily="2" charset="-122"/>
                <a:sym typeface="+mn-ea"/>
              </a:rPr>
              <a:t>saying </a:t>
            </a:r>
            <a:r>
              <a:rPr lang="en-US" altLang="zh-CN" sz="2800">
                <a:solidFill>
                  <a:schemeClr val="tx1"/>
                </a:solidFill>
                <a:latin typeface="Times New Roman" panose="02020603050405020304"/>
                <a:ea typeface="宋体" panose="02010600030101010101" pitchFamily="2" charset="-122"/>
                <a:sym typeface="+mn-ea"/>
              </a:rPr>
              <a:t>“Let me tell you what your name really means,” she said. “Zahara isn’t just a flower—it means brightness, light, and hope.” </a:t>
            </a:r>
            <a:endParaRPr lang="en-US" altLang="zh-CN" sz="2800">
              <a:solidFill>
                <a:schemeClr val="tx1"/>
              </a:solidFill>
              <a:latin typeface="Times New Roman" panose="02020603050405020304"/>
              <a:ea typeface="宋体" panose="02010600030101010101" pitchFamily="2" charset="-122"/>
              <a:sym typeface="+mn-ea"/>
            </a:endParaRPr>
          </a:p>
        </p:txBody>
      </p:sp>
      <p:sp>
        <p:nvSpPr>
          <p:cNvPr id="8" name="圆角矩形 7"/>
          <p:cNvSpPr/>
          <p:nvPr/>
        </p:nvSpPr>
        <p:spPr>
          <a:xfrm>
            <a:off x="2306320" y="4464685"/>
            <a:ext cx="1788795" cy="905510"/>
          </a:xfrm>
          <a:prstGeom prst="roundRect">
            <a:avLst/>
          </a:prstGeom>
          <a:noFill/>
          <a:ln w="38100">
            <a:solidFill>
              <a:srgbClr val="00B05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solidFill>
                  <a:srgbClr val="FF0000"/>
                </a:solidFill>
                <a:latin typeface="楷体" panose="02010609060101010101" charset="-122"/>
                <a:ea typeface="楷体" panose="02010609060101010101" charset="-122"/>
              </a:rPr>
              <a:t>非谓语</a:t>
            </a:r>
            <a:endParaRPr lang="en-US" altLang="zh-CN" sz="3200">
              <a:solidFill>
                <a:srgbClr val="FF0000"/>
              </a:solidFill>
              <a:latin typeface="楷体" panose="02010609060101010101" charset="-122"/>
              <a:ea typeface="楷体" panose="02010609060101010101" charset="-122"/>
            </a:endParaRPr>
          </a:p>
        </p:txBody>
      </p:sp>
      <p:sp>
        <p:nvSpPr>
          <p:cNvPr id="3" name="圆角矩形 2"/>
          <p:cNvSpPr/>
          <p:nvPr/>
        </p:nvSpPr>
        <p:spPr>
          <a:xfrm>
            <a:off x="332105" y="280670"/>
            <a:ext cx="11598910" cy="1621790"/>
          </a:xfrm>
          <a:prstGeom prst="roundRect">
            <a:avLst/>
          </a:prstGeom>
          <a:noFill/>
          <a:ln w="38100">
            <a:solidFill>
              <a:srgbClr val="C0000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楷体" panose="02010609060101010101" charset="-122"/>
                <a:ea typeface="楷体" panose="02010609060101010101" charset="-122"/>
                <a:cs typeface="楷体" panose="02010609060101010101" charset="-122"/>
              </a:rPr>
              <a:t>扎哈拉抽泣着，把学校里被嘲笑的事原原本本地说了出来。妈妈笑了，说道：“让我告诉你你的名字真正的含义吧。”她说</a:t>
            </a:r>
            <a:r>
              <a:rPr lang="en-US" altLang="zh-CN" sz="2800">
                <a:solidFill>
                  <a:schemeClr val="tx1"/>
                </a:solidFill>
                <a:latin typeface="楷体" panose="02010609060101010101" charset="-122"/>
                <a:ea typeface="楷体" panose="02010609060101010101" charset="-122"/>
                <a:cs typeface="楷体" panose="02010609060101010101" charset="-122"/>
              </a:rPr>
              <a:t>,</a:t>
            </a:r>
            <a:r>
              <a:rPr lang="zh-CN" altLang="en-US" sz="2800">
                <a:solidFill>
                  <a:schemeClr val="tx1"/>
                </a:solidFill>
                <a:latin typeface="楷体" panose="02010609060101010101" charset="-122"/>
                <a:ea typeface="楷体" panose="02010609060101010101" charset="-122"/>
                <a:cs typeface="楷体" panose="02010609060101010101" charset="-122"/>
              </a:rPr>
              <a:t>“扎哈拉不只是一种花——它的意思是光明、光芒与希望。”</a:t>
            </a:r>
            <a:endParaRPr lang="zh-CN" altLang="en-US" sz="2800">
              <a:solidFill>
                <a:schemeClr val="tx1"/>
              </a:solidFill>
              <a:latin typeface="楷体" panose="02010609060101010101" charset="-122"/>
              <a:ea typeface="楷体" panose="02010609060101010101" charset="-122"/>
              <a:cs typeface="楷体" panose="02010609060101010101" charset="-122"/>
            </a:endParaRPr>
          </a:p>
        </p:txBody>
      </p:sp>
      <p:grpSp>
        <p:nvGrpSpPr>
          <p:cNvPr id="17" name="组合 16"/>
          <p:cNvGrpSpPr/>
          <p:nvPr/>
        </p:nvGrpSpPr>
        <p:grpSpPr>
          <a:xfrm>
            <a:off x="332105" y="3417570"/>
            <a:ext cx="1642110" cy="3353435"/>
            <a:chOff x="135" y="3810"/>
            <a:chExt cx="2586" cy="5281"/>
          </a:xfrm>
        </p:grpSpPr>
        <p:pic>
          <p:nvPicPr>
            <p:cNvPr id="15" name="图片 14" descr="ims (8)"/>
            <p:cNvPicPr>
              <a:picLocks noChangeAspect="1"/>
            </p:cNvPicPr>
            <p:nvPr/>
          </p:nvPicPr>
          <p:blipFill>
            <a:blip r:embed="rId1"/>
            <a:srcRect l="17811" r="19008"/>
            <a:stretch>
              <a:fillRect/>
            </a:stretch>
          </p:blipFill>
          <p:spPr>
            <a:xfrm>
              <a:off x="135" y="3810"/>
              <a:ext cx="2586" cy="5281"/>
            </a:xfrm>
            <a:prstGeom prst="rect">
              <a:avLst/>
            </a:prstGeom>
          </p:spPr>
        </p:pic>
        <p:sp>
          <p:nvSpPr>
            <p:cNvPr id="16" name="文本框 15"/>
            <p:cNvSpPr txBox="1"/>
            <p:nvPr/>
          </p:nvSpPr>
          <p:spPr>
            <a:xfrm>
              <a:off x="751" y="5085"/>
              <a:ext cx="1158" cy="3608"/>
            </a:xfrm>
            <a:prstGeom prst="rect">
              <a:avLst/>
            </a:prstGeom>
            <a:noFill/>
          </p:spPr>
          <p:txBody>
            <a:bodyPr vert="eaVert" wrap="square" rtlCol="0">
              <a:noAutofit/>
            </a:bodyPr>
            <a:p>
              <a:r>
                <a:rPr lang="zh-CN" altLang="en-US" sz="3600" b="1">
                  <a:solidFill>
                    <a:srgbClr val="FF0000"/>
                  </a:solidFill>
                  <a:latin typeface="楷体" panose="02010609060101010101" charset="-122"/>
                  <a:ea typeface="楷体" panose="02010609060101010101" charset="-122"/>
                </a:rPr>
                <a:t>语言靓点</a:t>
              </a:r>
              <a:endParaRPr lang="zh-CN" altLang="en-US" sz="3600" b="1">
                <a:solidFill>
                  <a:srgbClr val="FF0000"/>
                </a:solidFill>
                <a:latin typeface="楷体" panose="02010609060101010101" charset="-122"/>
                <a:ea typeface="楷体" panose="02010609060101010101" charset="-122"/>
              </a:endParaRPr>
            </a:p>
          </p:txBody>
        </p:sp>
      </p:grpSp>
      <p:pic>
        <p:nvPicPr>
          <p:cNvPr id="12" name="图片 11"/>
          <p:cNvPicPr>
            <a:picLocks noChangeAspect="1"/>
          </p:cNvPicPr>
          <p:nvPr/>
        </p:nvPicPr>
        <p:blipFill>
          <a:blip r:embed="rId2"/>
          <a:srcRect b="9425"/>
          <a:stretch>
            <a:fillRect/>
          </a:stretch>
        </p:blipFill>
        <p:spPr>
          <a:xfrm>
            <a:off x="5352415" y="3774440"/>
            <a:ext cx="6476365" cy="2996565"/>
          </a:xfrm>
          <a:prstGeom prst="rect">
            <a:avLst/>
          </a:prstGeom>
        </p:spPr>
      </p:pic>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fltVal val="0"/>
                                          </p:val>
                                        </p:tav>
                                        <p:tav tm="100000">
                                          <p:val>
                                            <p:strVal val="#ppt_w"/>
                                          </p:val>
                                        </p:tav>
                                      </p:tavLst>
                                    </p:anim>
                                    <p:anim calcmode="lin" valueType="num">
                                      <p:cBhvr>
                                        <p:cTn id="16" dur="1000" fill="hold"/>
                                        <p:tgtEl>
                                          <p:spTgt spid="17"/>
                                        </p:tgtEl>
                                        <p:attrNameLst>
                                          <p:attrName>ppt_h</p:attrName>
                                        </p:attrNameLst>
                                      </p:cBhvr>
                                      <p:tavLst>
                                        <p:tav tm="0">
                                          <p:val>
                                            <p:fltVal val="0"/>
                                          </p:val>
                                        </p:tav>
                                        <p:tav tm="100000">
                                          <p:val>
                                            <p:strVal val="#ppt_h"/>
                                          </p:val>
                                        </p:tav>
                                      </p:tavLst>
                                    </p:anim>
                                    <p:anim calcmode="lin" valueType="num">
                                      <p:cBhvr>
                                        <p:cTn id="17" dur="1000" fill="hold"/>
                                        <p:tgtEl>
                                          <p:spTgt spid="17"/>
                                        </p:tgtEl>
                                        <p:attrNameLst>
                                          <p:attrName>style.rotation</p:attrName>
                                        </p:attrNameLst>
                                      </p:cBhvr>
                                      <p:tavLst>
                                        <p:tav tm="0">
                                          <p:val>
                                            <p:fltVal val="90"/>
                                          </p:val>
                                        </p:tav>
                                        <p:tav tm="100000">
                                          <p:val>
                                            <p:fltVal val="0"/>
                                          </p:val>
                                        </p:tav>
                                      </p:tavLst>
                                    </p:anim>
                                    <p:animEffect transition="in" filter="fade">
                                      <p:cBhvr>
                                        <p:cTn id="18" dur="10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style.rotation</p:attrName>
                                        </p:attrNameLst>
                                      </p:cBhvr>
                                      <p:tavLst>
                                        <p:tav tm="0">
                                          <p:val>
                                            <p:fltVal val="90"/>
                                          </p:val>
                                        </p:tav>
                                        <p:tav tm="100000">
                                          <p:val>
                                            <p:fltVal val="0"/>
                                          </p:val>
                                        </p:tav>
                                      </p:tavLst>
                                    </p:anim>
                                    <p:animEffect transition="in" filter="fade">
                                      <p:cBhvr>
                                        <p:cTn id="2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7" name="圆角矩形 6"/>
          <p:cNvSpPr/>
          <p:nvPr/>
        </p:nvSpPr>
        <p:spPr>
          <a:xfrm>
            <a:off x="302895" y="1656080"/>
            <a:ext cx="11647805" cy="1287145"/>
          </a:xfrm>
          <a:prstGeom prst="roundRect">
            <a:avLst/>
          </a:prstGeom>
          <a:noFill/>
          <a:ln w="38100">
            <a:solidFill>
              <a:srgbClr val="7030A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200">
                <a:solidFill>
                  <a:schemeClr val="tx1"/>
                </a:solidFill>
                <a:latin typeface="Times New Roman" panose="02020603050405020304"/>
                <a:ea typeface="宋体" panose="02010600030101010101" pitchFamily="2" charset="-122"/>
                <a:sym typeface="+mn-ea"/>
              </a:rPr>
              <a:t>In a flash, the shame in </a:t>
            </a:r>
            <a:r>
              <a:rPr lang="en-US" altLang="zh-CN" sz="3200">
                <a:gradFill>
                  <a:gsLst>
                    <a:gs pos="50000">
                      <a:schemeClr val="accent5"/>
                    </a:gs>
                    <a:gs pos="0">
                      <a:schemeClr val="accent5">
                        <a:lumMod val="25000"/>
                        <a:lumOff val="75000"/>
                      </a:schemeClr>
                    </a:gs>
                    <a:gs pos="100000">
                      <a:schemeClr val="accent5">
                        <a:lumMod val="85000"/>
                      </a:schemeClr>
                    </a:gs>
                  </a:gsLst>
                  <a:lin ang="5400000" scaled="1"/>
                </a:gradFill>
                <a:latin typeface="Times New Roman" panose="02020603050405020304"/>
                <a:ea typeface="宋体" panose="02010600030101010101" pitchFamily="2" charset="-122"/>
                <a:sym typeface="+mn-ea"/>
              </a:rPr>
              <a:t>her heart melted away</a:t>
            </a:r>
            <a:r>
              <a:rPr lang="en-US" altLang="zh-CN" sz="3200">
                <a:solidFill>
                  <a:schemeClr val="tx1"/>
                </a:solidFill>
                <a:latin typeface="Times New Roman" panose="02020603050405020304"/>
                <a:ea typeface="宋体" panose="02010600030101010101" pitchFamily="2" charset="-122"/>
                <a:sym typeface="+mn-ea"/>
              </a:rPr>
              <a:t>, </a:t>
            </a:r>
            <a:r>
              <a:rPr lang="en-US" altLang="zh-CN" sz="3200">
                <a:solidFill>
                  <a:srgbClr val="FF0000"/>
                </a:solidFill>
                <a:latin typeface="Times New Roman" panose="02020603050405020304"/>
                <a:ea typeface="宋体" panose="02010600030101010101" pitchFamily="2" charset="-122"/>
                <a:sym typeface="+mn-ea"/>
              </a:rPr>
              <a:t>replaced by a warm sense of pride</a:t>
            </a:r>
            <a:r>
              <a:rPr lang="en-US" altLang="zh-CN" sz="3200">
                <a:solidFill>
                  <a:schemeClr val="tx1"/>
                </a:solidFill>
                <a:latin typeface="Times New Roman" panose="02020603050405020304"/>
                <a:ea typeface="宋体" panose="02010600030101010101" pitchFamily="2" charset="-122"/>
                <a:sym typeface="+mn-ea"/>
              </a:rPr>
              <a:t> — </a:t>
            </a:r>
            <a:r>
              <a:rPr lang="en-US" altLang="zh-CN" sz="3200">
                <a:solidFill>
                  <a:srgbClr val="00B050"/>
                </a:solidFill>
                <a:latin typeface="Times New Roman" panose="02020603050405020304"/>
                <a:ea typeface="宋体" panose="02010600030101010101" pitchFamily="2" charset="-122"/>
                <a:sym typeface="+mn-ea"/>
              </a:rPr>
              <a:t>just like a comet </a:t>
            </a:r>
            <a:r>
              <a:rPr lang="en-US" altLang="zh-CN" sz="3200">
                <a:gradFill>
                  <a:gsLst>
                    <a:gs pos="50000">
                      <a:schemeClr val="accent2"/>
                    </a:gs>
                    <a:gs pos="0">
                      <a:schemeClr val="accent2">
                        <a:lumMod val="25000"/>
                        <a:lumOff val="75000"/>
                      </a:schemeClr>
                    </a:gs>
                    <a:gs pos="100000">
                      <a:schemeClr val="accent2">
                        <a:lumMod val="85000"/>
                      </a:schemeClr>
                    </a:gs>
                  </a:gsLst>
                  <a:lin ang="5400000" scaled="1"/>
                </a:gradFill>
                <a:latin typeface="Times New Roman" panose="02020603050405020304"/>
                <a:ea typeface="宋体" panose="02010600030101010101" pitchFamily="2" charset="-122"/>
                <a:sym typeface="+mn-ea"/>
              </a:rPr>
              <a:t>lighting up the night sky</a:t>
            </a:r>
            <a:r>
              <a:rPr lang="en-US" altLang="zh-CN" sz="3200">
                <a:solidFill>
                  <a:schemeClr val="tx1"/>
                </a:solidFill>
                <a:latin typeface="Times New Roman" panose="02020603050405020304"/>
                <a:ea typeface="宋体" panose="02010600030101010101" pitchFamily="2" charset="-122"/>
                <a:sym typeface="+mn-ea"/>
              </a:rPr>
              <a:t>. </a:t>
            </a:r>
            <a:endParaRPr lang="en-US" altLang="zh-CN" sz="3200">
              <a:solidFill>
                <a:schemeClr val="tx1"/>
              </a:solidFill>
              <a:latin typeface="Times New Roman" panose="02020603050405020304"/>
              <a:ea typeface="宋体" panose="02010600030101010101" pitchFamily="2" charset="-122"/>
              <a:sym typeface="+mn-ea"/>
            </a:endParaRPr>
          </a:p>
        </p:txBody>
      </p:sp>
      <p:sp>
        <p:nvSpPr>
          <p:cNvPr id="8" name="圆角矩形 7"/>
          <p:cNvSpPr/>
          <p:nvPr/>
        </p:nvSpPr>
        <p:spPr>
          <a:xfrm>
            <a:off x="2028825" y="3361690"/>
            <a:ext cx="7167245" cy="905510"/>
          </a:xfrm>
          <a:prstGeom prst="roundRect">
            <a:avLst/>
          </a:prstGeom>
          <a:noFill/>
          <a:ln w="38100">
            <a:solidFill>
              <a:srgbClr val="00B05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solidFill>
                  <a:srgbClr val="FF0000"/>
                </a:solidFill>
                <a:latin typeface="楷体" panose="02010609060101010101" charset="-122"/>
                <a:ea typeface="楷体" panose="02010609060101010101" charset="-122"/>
              </a:rPr>
              <a:t>过分表伴随</a:t>
            </a:r>
            <a:r>
              <a:rPr lang="en-US" altLang="zh-CN" sz="3200">
                <a:solidFill>
                  <a:schemeClr val="tx1"/>
                </a:solidFill>
                <a:latin typeface="楷体" panose="02010609060101010101" charset="-122"/>
                <a:ea typeface="楷体" panose="02010609060101010101" charset="-122"/>
              </a:rPr>
              <a:t>+</a:t>
            </a:r>
            <a:r>
              <a:rPr lang="zh-CN" altLang="en-US" sz="3200">
                <a:solidFill>
                  <a:srgbClr val="00B0F0"/>
                </a:solidFill>
                <a:latin typeface="楷体" panose="02010609060101010101" charset="-122"/>
                <a:ea typeface="楷体" panose="02010609060101010101" charset="-122"/>
              </a:rPr>
              <a:t>拟人</a:t>
            </a:r>
            <a:r>
              <a:rPr lang="en-US" altLang="zh-CN" sz="3200">
                <a:solidFill>
                  <a:schemeClr val="tx1"/>
                </a:solidFill>
                <a:latin typeface="楷体" panose="02010609060101010101" charset="-122"/>
                <a:ea typeface="楷体" panose="02010609060101010101" charset="-122"/>
              </a:rPr>
              <a:t>+</a:t>
            </a:r>
            <a:r>
              <a:rPr lang="en-US" altLang="zh-CN" sz="2800">
                <a:solidFill>
                  <a:srgbClr val="00B050"/>
                </a:solidFill>
                <a:latin typeface="宋体" panose="02010600030101010101" pitchFamily="2" charset="-122"/>
                <a:ea typeface="宋体" panose="02010600030101010101" pitchFamily="2" charset="-122"/>
              </a:rPr>
              <a:t>比喻</a:t>
            </a:r>
            <a:r>
              <a:rPr lang="en-US" altLang="zh-CN" sz="3200">
                <a:solidFill>
                  <a:schemeClr val="tx1"/>
                </a:solidFill>
                <a:latin typeface="楷体" panose="02010609060101010101" charset="-122"/>
                <a:ea typeface="楷体" panose="02010609060101010101" charset="-122"/>
              </a:rPr>
              <a:t>+</a:t>
            </a:r>
            <a:r>
              <a:rPr lang="zh-CN" altLang="en-US" sz="3200">
                <a:gradFill>
                  <a:gsLst>
                    <a:gs pos="50000">
                      <a:schemeClr val="accent2"/>
                    </a:gs>
                    <a:gs pos="0">
                      <a:schemeClr val="accent2">
                        <a:lumMod val="25000"/>
                        <a:lumOff val="75000"/>
                      </a:schemeClr>
                    </a:gs>
                    <a:gs pos="100000">
                      <a:schemeClr val="accent2">
                        <a:lumMod val="85000"/>
                      </a:schemeClr>
                    </a:gs>
                  </a:gsLst>
                  <a:lin ang="5400000" scaled="1"/>
                </a:gradFill>
                <a:latin typeface="楷体" panose="02010609060101010101" charset="-122"/>
                <a:ea typeface="楷体" panose="02010609060101010101" charset="-122"/>
              </a:rPr>
              <a:t>非谓语</a:t>
            </a:r>
            <a:endParaRPr lang="zh-CN" altLang="en-US" sz="3200">
              <a:gradFill>
                <a:gsLst>
                  <a:gs pos="50000">
                    <a:schemeClr val="accent2"/>
                  </a:gs>
                  <a:gs pos="0">
                    <a:schemeClr val="accent2">
                      <a:lumMod val="25000"/>
                      <a:lumOff val="75000"/>
                    </a:schemeClr>
                  </a:gs>
                  <a:gs pos="100000">
                    <a:schemeClr val="accent2">
                      <a:lumMod val="85000"/>
                    </a:schemeClr>
                  </a:gs>
                </a:gsLst>
                <a:lin ang="5400000" scaled="1"/>
              </a:gradFill>
              <a:latin typeface="楷体" panose="02010609060101010101" charset="-122"/>
              <a:ea typeface="楷体" panose="02010609060101010101" charset="-122"/>
            </a:endParaRPr>
          </a:p>
        </p:txBody>
      </p:sp>
      <p:sp>
        <p:nvSpPr>
          <p:cNvPr id="3" name="圆角矩形 2"/>
          <p:cNvSpPr/>
          <p:nvPr/>
        </p:nvSpPr>
        <p:spPr>
          <a:xfrm>
            <a:off x="281305" y="218440"/>
            <a:ext cx="11598910" cy="1229995"/>
          </a:xfrm>
          <a:prstGeom prst="roundRect">
            <a:avLst/>
          </a:prstGeom>
          <a:noFill/>
          <a:ln w="38100">
            <a:solidFill>
              <a:srgbClr val="C0000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刹那间，她心中的羞愧烟消云散，取而代之的是一股温暖的自豪感</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就像一颗彗星点亮了夜空。</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pSp>
        <p:nvGrpSpPr>
          <p:cNvPr id="17" name="组合 16"/>
          <p:cNvGrpSpPr/>
          <p:nvPr/>
        </p:nvGrpSpPr>
        <p:grpSpPr>
          <a:xfrm>
            <a:off x="131445" y="2943225"/>
            <a:ext cx="1642110" cy="3353435"/>
            <a:chOff x="135" y="3810"/>
            <a:chExt cx="2586" cy="5281"/>
          </a:xfrm>
        </p:grpSpPr>
        <p:pic>
          <p:nvPicPr>
            <p:cNvPr id="15" name="图片 14" descr="ims (8)"/>
            <p:cNvPicPr>
              <a:picLocks noChangeAspect="1"/>
            </p:cNvPicPr>
            <p:nvPr/>
          </p:nvPicPr>
          <p:blipFill>
            <a:blip r:embed="rId1"/>
            <a:srcRect l="17811" r="19008"/>
            <a:stretch>
              <a:fillRect/>
            </a:stretch>
          </p:blipFill>
          <p:spPr>
            <a:xfrm>
              <a:off x="135" y="3810"/>
              <a:ext cx="2586" cy="5281"/>
            </a:xfrm>
            <a:prstGeom prst="rect">
              <a:avLst/>
            </a:prstGeom>
          </p:spPr>
        </p:pic>
        <p:sp>
          <p:nvSpPr>
            <p:cNvPr id="16" name="文本框 15"/>
            <p:cNvSpPr txBox="1"/>
            <p:nvPr/>
          </p:nvSpPr>
          <p:spPr>
            <a:xfrm>
              <a:off x="751" y="5085"/>
              <a:ext cx="1158" cy="3608"/>
            </a:xfrm>
            <a:prstGeom prst="rect">
              <a:avLst/>
            </a:prstGeom>
            <a:noFill/>
          </p:spPr>
          <p:txBody>
            <a:bodyPr vert="eaVert" wrap="square" rtlCol="0">
              <a:noAutofit/>
            </a:bodyPr>
            <a:p>
              <a:r>
                <a:rPr lang="zh-CN" altLang="en-US" sz="3600" b="1">
                  <a:solidFill>
                    <a:srgbClr val="FF0000"/>
                  </a:solidFill>
                  <a:latin typeface="楷体" panose="02010609060101010101" charset="-122"/>
                  <a:ea typeface="楷体" panose="02010609060101010101" charset="-122"/>
                </a:rPr>
                <a:t>语言靓点</a:t>
              </a:r>
              <a:endParaRPr lang="zh-CN" altLang="en-US" sz="3600" b="1">
                <a:solidFill>
                  <a:srgbClr val="FF0000"/>
                </a:solidFill>
                <a:latin typeface="楷体" panose="02010609060101010101" charset="-122"/>
                <a:ea typeface="楷体" panose="02010609060101010101" charset="-122"/>
              </a:endParaRPr>
            </a:p>
          </p:txBody>
        </p:sp>
      </p:grpSp>
      <p:sp>
        <p:nvSpPr>
          <p:cNvPr id="18" name="圆角矩形 17"/>
          <p:cNvSpPr/>
          <p:nvPr/>
        </p:nvSpPr>
        <p:spPr>
          <a:xfrm>
            <a:off x="1905635" y="4740275"/>
            <a:ext cx="9763760" cy="1673860"/>
          </a:xfrm>
          <a:prstGeom prst="roundRect">
            <a:avLst/>
          </a:prstGeom>
          <a:noFill/>
          <a:ln w="38100">
            <a:solidFill>
              <a:srgbClr val="FF000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pPr>
            <a:r>
              <a:rPr lang="zh-CN" altLang="en-US" sz="3200">
                <a:solidFill>
                  <a:schemeClr val="tx1"/>
                </a:solidFill>
                <a:latin typeface="楷体" panose="02010609060101010101" charset="-122"/>
                <a:ea typeface="楷体" panose="02010609060101010101" charset="-122"/>
              </a:rPr>
              <a:t>意象点：</a:t>
            </a:r>
            <a:r>
              <a:rPr lang="zh-CN" altLang="en-US" sz="3200">
                <a:solidFill>
                  <a:srgbClr val="FF0000"/>
                </a:solidFill>
                <a:latin typeface="楷体" panose="02010609060101010101" charset="-122"/>
                <a:ea typeface="楷体" panose="02010609060101010101" charset="-122"/>
                <a:sym typeface="+mn-ea"/>
              </a:rPr>
              <a:t>🌟</a:t>
            </a:r>
            <a:r>
              <a:rPr lang="en-US" altLang="zh-CN" sz="3200">
                <a:solidFill>
                  <a:srgbClr val="FF0000"/>
                </a:solidFill>
                <a:latin typeface="楷体" panose="02010609060101010101" charset="-122"/>
                <a:ea typeface="楷体" panose="02010609060101010101" charset="-122"/>
                <a:sym typeface="+mn-ea"/>
              </a:rPr>
              <a:t> </a:t>
            </a:r>
            <a:r>
              <a:rPr lang="zh-CN" altLang="en-US" sz="3200">
                <a:solidFill>
                  <a:schemeClr val="tx1"/>
                </a:solidFill>
                <a:latin typeface="楷体" panose="02010609060101010101" charset="-122"/>
                <a:ea typeface="楷体" panose="02010609060101010101" charset="-122"/>
              </a:rPr>
              <a:t>全文第一个核心意象：</a:t>
            </a:r>
            <a:r>
              <a:rPr lang="zh-CN" altLang="en-US" sz="3200">
                <a:ln w="22225">
                  <a:solidFill>
                    <a:schemeClr val="accent2"/>
                  </a:solidFill>
                  <a:prstDash val="solid"/>
                </a:ln>
                <a:solidFill>
                  <a:schemeClr val="accent2">
                    <a:lumMod val="40000"/>
                    <a:lumOff val="60000"/>
                  </a:schemeClr>
                </a:solidFill>
                <a:effectLst>
                  <a:glow rad="228600">
                    <a:schemeClr val="accent6">
                      <a:satMod val="175000"/>
                      <a:alpha val="40000"/>
                    </a:schemeClr>
                  </a:glow>
                </a:effectLst>
                <a:latin typeface="楷体" panose="02010609060101010101" charset="-122"/>
                <a:ea typeface="楷体" panose="02010609060101010101" charset="-122"/>
              </a:rPr>
              <a:t>“comet” </a:t>
            </a:r>
            <a:r>
              <a:rPr lang="zh-CN" altLang="en-US" sz="3200">
                <a:ln w="22225">
                  <a:solidFill>
                    <a:schemeClr val="accent2"/>
                  </a:solidFill>
                  <a:prstDash val="solid"/>
                </a:ln>
                <a:solidFill>
                  <a:schemeClr val="accent2">
                    <a:lumMod val="40000"/>
                    <a:lumOff val="60000"/>
                  </a:schemeClr>
                </a:solidFill>
                <a:effectLst>
                  <a:glow rad="228600">
                    <a:schemeClr val="accent6">
                      <a:satMod val="175000"/>
                      <a:alpha val="40000"/>
                    </a:schemeClr>
                  </a:glow>
                </a:effectLst>
                <a:latin typeface="楷体" panose="02010609060101010101" charset="-122"/>
                <a:ea typeface="楷体" panose="02010609060101010101" charset="-122"/>
                <a:sym typeface="+mn-ea"/>
              </a:rPr>
              <a:t>将</a:t>
            </a:r>
            <a:r>
              <a:rPr lang="zh-CN" altLang="en-US" sz="3200">
                <a:ln w="22225">
                  <a:solidFill>
                    <a:schemeClr val="accent2"/>
                  </a:solidFill>
                  <a:prstDash val="solid"/>
                </a:ln>
                <a:solidFill>
                  <a:schemeClr val="accent2">
                    <a:lumMod val="40000"/>
                    <a:lumOff val="60000"/>
                  </a:schemeClr>
                </a:solidFill>
                <a:effectLst>
                  <a:glow rad="228600">
                    <a:schemeClr val="accent6">
                      <a:satMod val="175000"/>
                      <a:alpha val="40000"/>
                    </a:schemeClr>
                  </a:glow>
                </a:effectLst>
                <a:latin typeface="楷体" panose="02010609060101010101" charset="-122"/>
                <a:ea typeface="楷体" panose="02010609060101010101" charset="-122"/>
              </a:rPr>
              <a:t>内心成长与“彗星照亮夜空”绑定，意象正式登场。</a:t>
            </a:r>
            <a:endParaRPr lang="zh-CN" altLang="en-US" sz="3200">
              <a:solidFill>
                <a:schemeClr val="tx1"/>
              </a:solidFill>
              <a:latin typeface="楷体" panose="02010609060101010101" charset="-122"/>
              <a:ea typeface="楷体" panose="02010609060101010101" charset="-122"/>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fltVal val="0"/>
                                          </p:val>
                                        </p:tav>
                                        <p:tav tm="100000">
                                          <p:val>
                                            <p:strVal val="#ppt_w"/>
                                          </p:val>
                                        </p:tav>
                                      </p:tavLst>
                                    </p:anim>
                                    <p:anim calcmode="lin" valueType="num">
                                      <p:cBhvr>
                                        <p:cTn id="16" dur="1000" fill="hold"/>
                                        <p:tgtEl>
                                          <p:spTgt spid="17"/>
                                        </p:tgtEl>
                                        <p:attrNameLst>
                                          <p:attrName>ppt_h</p:attrName>
                                        </p:attrNameLst>
                                      </p:cBhvr>
                                      <p:tavLst>
                                        <p:tav tm="0">
                                          <p:val>
                                            <p:fltVal val="0"/>
                                          </p:val>
                                        </p:tav>
                                        <p:tav tm="100000">
                                          <p:val>
                                            <p:strVal val="#ppt_h"/>
                                          </p:val>
                                        </p:tav>
                                      </p:tavLst>
                                    </p:anim>
                                    <p:anim calcmode="lin" valueType="num">
                                      <p:cBhvr>
                                        <p:cTn id="17" dur="1000" fill="hold"/>
                                        <p:tgtEl>
                                          <p:spTgt spid="17"/>
                                        </p:tgtEl>
                                        <p:attrNameLst>
                                          <p:attrName>style.rotation</p:attrName>
                                        </p:attrNameLst>
                                      </p:cBhvr>
                                      <p:tavLst>
                                        <p:tav tm="0">
                                          <p:val>
                                            <p:fltVal val="90"/>
                                          </p:val>
                                        </p:tav>
                                        <p:tav tm="100000">
                                          <p:val>
                                            <p:fltVal val="0"/>
                                          </p:val>
                                        </p:tav>
                                      </p:tavLst>
                                    </p:anim>
                                    <p:animEffect transition="in" filter="fade">
                                      <p:cBhvr>
                                        <p:cTn id="18" dur="10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style.rotation</p:attrName>
                                        </p:attrNameLst>
                                      </p:cBhvr>
                                      <p:tavLst>
                                        <p:tav tm="0">
                                          <p:val>
                                            <p:fltVal val="90"/>
                                          </p:val>
                                        </p:tav>
                                        <p:tav tm="100000">
                                          <p:val>
                                            <p:fltVal val="0"/>
                                          </p:val>
                                        </p:tav>
                                      </p:tavLst>
                                    </p:anim>
                                    <p:animEffect transition="in" filter="fade">
                                      <p:cBhvr>
                                        <p:cTn id="26" dur="1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1000" fill="hold"/>
                                        <p:tgtEl>
                                          <p:spTgt spid="18"/>
                                        </p:tgtEl>
                                        <p:attrNameLst>
                                          <p:attrName>ppt_w</p:attrName>
                                        </p:attrNameLst>
                                      </p:cBhvr>
                                      <p:tavLst>
                                        <p:tav tm="0">
                                          <p:val>
                                            <p:fltVal val="0"/>
                                          </p:val>
                                        </p:tav>
                                        <p:tav tm="100000">
                                          <p:val>
                                            <p:strVal val="#ppt_w"/>
                                          </p:val>
                                        </p:tav>
                                      </p:tavLst>
                                    </p:anim>
                                    <p:anim calcmode="lin" valueType="num">
                                      <p:cBhvr>
                                        <p:cTn id="32" dur="1000" fill="hold"/>
                                        <p:tgtEl>
                                          <p:spTgt spid="18"/>
                                        </p:tgtEl>
                                        <p:attrNameLst>
                                          <p:attrName>ppt_h</p:attrName>
                                        </p:attrNameLst>
                                      </p:cBhvr>
                                      <p:tavLst>
                                        <p:tav tm="0">
                                          <p:val>
                                            <p:fltVal val="0"/>
                                          </p:val>
                                        </p:tav>
                                        <p:tav tm="100000">
                                          <p:val>
                                            <p:strVal val="#ppt_h"/>
                                          </p:val>
                                        </p:tav>
                                      </p:tavLst>
                                    </p:anim>
                                    <p:anim calcmode="lin" valueType="num">
                                      <p:cBhvr>
                                        <p:cTn id="33" dur="1000" fill="hold"/>
                                        <p:tgtEl>
                                          <p:spTgt spid="18"/>
                                        </p:tgtEl>
                                        <p:attrNameLst>
                                          <p:attrName>style.rotation</p:attrName>
                                        </p:attrNameLst>
                                      </p:cBhvr>
                                      <p:tavLst>
                                        <p:tav tm="0">
                                          <p:val>
                                            <p:fltVal val="90"/>
                                          </p:val>
                                        </p:tav>
                                        <p:tav tm="100000">
                                          <p:val>
                                            <p:fltVal val="0"/>
                                          </p:val>
                                        </p:tav>
                                      </p:tavLst>
                                    </p:anim>
                                    <p:animEffect transition="in" filter="fade">
                                      <p:cBhvr>
                                        <p:cTn id="3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P spid="18" grpId="0" bldLvl="0" animBg="1"/>
      <p:bldP spid="18"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7" name="圆角矩形 6"/>
          <p:cNvSpPr/>
          <p:nvPr/>
        </p:nvSpPr>
        <p:spPr>
          <a:xfrm>
            <a:off x="257175" y="1630045"/>
            <a:ext cx="11647805" cy="1754505"/>
          </a:xfrm>
          <a:prstGeom prst="roundRect">
            <a:avLst/>
          </a:prstGeom>
          <a:noFill/>
          <a:ln w="38100">
            <a:solidFill>
              <a:srgbClr val="7030A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200">
                <a:solidFill>
                  <a:srgbClr val="FF0000"/>
                </a:solidFill>
                <a:latin typeface="Times New Roman" panose="02020603050405020304"/>
                <a:ea typeface="宋体" panose="02010600030101010101" pitchFamily="2" charset="-122"/>
                <a:sym typeface="+mn-ea"/>
              </a:rPr>
              <a:t>Inspired</a:t>
            </a:r>
            <a:r>
              <a:rPr lang="en-US" altLang="zh-CN" sz="3200">
                <a:solidFill>
                  <a:schemeClr val="tx1"/>
                </a:solidFill>
                <a:latin typeface="Times New Roman" panose="02020603050405020304"/>
                <a:ea typeface="宋体" panose="02010600030101010101" pitchFamily="2" charset="-122"/>
                <a:sym typeface="+mn-ea"/>
              </a:rPr>
              <a:t>, she decided to make a personalized plate for her bike with her own hands, </a:t>
            </a:r>
            <a:r>
              <a:rPr lang="en-US" altLang="zh-CN" sz="3200">
                <a:solidFill>
                  <a:srgbClr val="FF0000"/>
                </a:solidFill>
                <a:latin typeface="Times New Roman" panose="02020603050405020304"/>
                <a:ea typeface="宋体" panose="02010600030101010101" pitchFamily="2" charset="-122"/>
                <a:sym typeface="+mn-ea"/>
              </a:rPr>
              <a:t>determined</a:t>
            </a:r>
            <a:r>
              <a:rPr lang="en-US" altLang="zh-CN" sz="3200">
                <a:solidFill>
                  <a:schemeClr val="tx1"/>
                </a:solidFill>
                <a:latin typeface="Times New Roman" panose="02020603050405020304"/>
                <a:ea typeface="宋体" panose="02010600030101010101" pitchFamily="2" charset="-122"/>
                <a:sym typeface="+mn-ea"/>
              </a:rPr>
              <a:t> to show her classmates </a:t>
            </a:r>
            <a:r>
              <a:rPr lang="en-US" altLang="zh-CN" sz="3200">
                <a:solidFill>
                  <a:srgbClr val="00B0F0"/>
                </a:solidFill>
                <a:latin typeface="Times New Roman" panose="02020603050405020304"/>
                <a:ea typeface="宋体" panose="02010600030101010101" pitchFamily="2" charset="-122"/>
                <a:sym typeface="+mn-ea"/>
              </a:rPr>
              <a:t>how special she was</a:t>
            </a:r>
            <a:r>
              <a:rPr lang="en-US" altLang="zh-CN" sz="3200">
                <a:solidFill>
                  <a:schemeClr val="tx1"/>
                </a:solidFill>
                <a:latin typeface="Times New Roman" panose="02020603050405020304"/>
                <a:ea typeface="宋体" panose="02010600030101010101" pitchFamily="2" charset="-122"/>
                <a:sym typeface="+mn-ea"/>
              </a:rPr>
              <a:t>.  </a:t>
            </a:r>
            <a:r>
              <a:rPr lang="zh-CN" altLang="en-US" sz="3200">
                <a:solidFill>
                  <a:schemeClr val="tx1"/>
                </a:solidFill>
                <a:latin typeface="Times New Roman" panose="02020603050405020304"/>
                <a:ea typeface="宋体" panose="02010600030101010101" pitchFamily="2" charset="-122"/>
                <a:sym typeface="+mn-ea"/>
              </a:rPr>
              <a:t>（衔接第二段开头）</a:t>
            </a:r>
            <a:endParaRPr lang="zh-CN" altLang="en-US" sz="3200">
              <a:solidFill>
                <a:schemeClr val="tx1"/>
              </a:solidFill>
              <a:latin typeface="Times New Roman" panose="02020603050405020304"/>
              <a:ea typeface="宋体" panose="02010600030101010101" pitchFamily="2" charset="-122"/>
              <a:sym typeface="+mn-ea"/>
            </a:endParaRPr>
          </a:p>
        </p:txBody>
      </p:sp>
      <p:sp>
        <p:nvSpPr>
          <p:cNvPr id="8" name="圆角矩形 7"/>
          <p:cNvSpPr/>
          <p:nvPr/>
        </p:nvSpPr>
        <p:spPr>
          <a:xfrm>
            <a:off x="1813560" y="4432935"/>
            <a:ext cx="4120515" cy="905510"/>
          </a:xfrm>
          <a:prstGeom prst="roundRect">
            <a:avLst/>
          </a:prstGeom>
          <a:noFill/>
          <a:ln w="38100">
            <a:solidFill>
              <a:srgbClr val="00B05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solidFill>
                  <a:srgbClr val="FF0000"/>
                </a:solidFill>
                <a:latin typeface="楷体" panose="02010609060101010101" charset="-122"/>
                <a:ea typeface="楷体" panose="02010609060101010101" charset="-122"/>
              </a:rPr>
              <a:t>非谓语</a:t>
            </a:r>
            <a:r>
              <a:rPr lang="en-US" altLang="zh-CN" sz="3200">
                <a:solidFill>
                  <a:schemeClr val="tx1"/>
                </a:solidFill>
                <a:latin typeface="楷体" panose="02010609060101010101" charset="-122"/>
                <a:ea typeface="楷体" panose="02010609060101010101" charset="-122"/>
              </a:rPr>
              <a:t>+ </a:t>
            </a:r>
            <a:r>
              <a:rPr lang="zh-CN" altLang="en-US" sz="3200">
                <a:solidFill>
                  <a:srgbClr val="00B0F0"/>
                </a:solidFill>
                <a:latin typeface="楷体" panose="02010609060101010101" charset="-122"/>
                <a:ea typeface="楷体" panose="02010609060101010101" charset="-122"/>
              </a:rPr>
              <a:t>宾语从句</a:t>
            </a:r>
            <a:endParaRPr lang="zh-CN" altLang="en-US" sz="3200">
              <a:solidFill>
                <a:srgbClr val="00B0F0"/>
              </a:solidFill>
              <a:latin typeface="楷体" panose="02010609060101010101" charset="-122"/>
              <a:ea typeface="楷体" panose="02010609060101010101" charset="-122"/>
            </a:endParaRPr>
          </a:p>
        </p:txBody>
      </p:sp>
      <p:sp>
        <p:nvSpPr>
          <p:cNvPr id="3" name="圆角矩形 2"/>
          <p:cNvSpPr/>
          <p:nvPr/>
        </p:nvSpPr>
        <p:spPr>
          <a:xfrm>
            <a:off x="281305" y="280670"/>
            <a:ext cx="11598910" cy="1079500"/>
          </a:xfrm>
          <a:prstGeom prst="roundRect">
            <a:avLst/>
          </a:prstGeom>
          <a:noFill/>
          <a:ln w="38100">
            <a:solidFill>
              <a:srgbClr val="C0000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rPr>
              <a:t>深受启发，她决定亲手为自行车制作一块专属车牌，决心向同学证明自己的独一无二</a:t>
            </a:r>
            <a:r>
              <a:rPr lang="zh-CN" altLang="en-US"/>
              <a:t>。</a:t>
            </a:r>
            <a:endParaRPr lang="zh-CN" altLang="en-US"/>
          </a:p>
        </p:txBody>
      </p:sp>
      <p:grpSp>
        <p:nvGrpSpPr>
          <p:cNvPr id="17" name="组合 16"/>
          <p:cNvGrpSpPr/>
          <p:nvPr/>
        </p:nvGrpSpPr>
        <p:grpSpPr>
          <a:xfrm>
            <a:off x="85725" y="3143885"/>
            <a:ext cx="1642110" cy="3353435"/>
            <a:chOff x="135" y="3810"/>
            <a:chExt cx="2586" cy="5281"/>
          </a:xfrm>
        </p:grpSpPr>
        <p:pic>
          <p:nvPicPr>
            <p:cNvPr id="15" name="图片 14" descr="ims (8)"/>
            <p:cNvPicPr>
              <a:picLocks noChangeAspect="1"/>
            </p:cNvPicPr>
            <p:nvPr/>
          </p:nvPicPr>
          <p:blipFill>
            <a:blip r:embed="rId1"/>
            <a:srcRect l="17811" r="19008"/>
            <a:stretch>
              <a:fillRect/>
            </a:stretch>
          </p:blipFill>
          <p:spPr>
            <a:xfrm>
              <a:off x="135" y="3810"/>
              <a:ext cx="2586" cy="5281"/>
            </a:xfrm>
            <a:prstGeom prst="rect">
              <a:avLst/>
            </a:prstGeom>
          </p:spPr>
        </p:pic>
        <p:sp>
          <p:nvSpPr>
            <p:cNvPr id="16" name="文本框 15"/>
            <p:cNvSpPr txBox="1"/>
            <p:nvPr/>
          </p:nvSpPr>
          <p:spPr>
            <a:xfrm>
              <a:off x="751" y="5085"/>
              <a:ext cx="1158" cy="3608"/>
            </a:xfrm>
            <a:prstGeom prst="rect">
              <a:avLst/>
            </a:prstGeom>
            <a:noFill/>
          </p:spPr>
          <p:txBody>
            <a:bodyPr vert="eaVert" wrap="square" rtlCol="0">
              <a:noAutofit/>
            </a:bodyPr>
            <a:p>
              <a:r>
                <a:rPr lang="zh-CN" altLang="en-US" sz="3600" b="1">
                  <a:solidFill>
                    <a:srgbClr val="FF0000"/>
                  </a:solidFill>
                  <a:latin typeface="楷体" panose="02010609060101010101" charset="-122"/>
                  <a:ea typeface="楷体" panose="02010609060101010101" charset="-122"/>
                </a:rPr>
                <a:t>语言靓点</a:t>
              </a:r>
              <a:endParaRPr lang="zh-CN" altLang="en-US" sz="3600" b="1">
                <a:solidFill>
                  <a:srgbClr val="FF0000"/>
                </a:solidFill>
                <a:latin typeface="楷体" panose="02010609060101010101" charset="-122"/>
                <a:ea typeface="楷体" panose="02010609060101010101" charset="-122"/>
              </a:endParaRPr>
            </a:p>
          </p:txBody>
        </p:sp>
      </p:grpSp>
      <p:pic>
        <p:nvPicPr>
          <p:cNvPr id="10" name="图片 9"/>
          <p:cNvPicPr>
            <a:picLocks noChangeAspect="1"/>
          </p:cNvPicPr>
          <p:nvPr/>
        </p:nvPicPr>
        <p:blipFill>
          <a:blip r:embed="rId2"/>
          <a:srcRect l="5907" t="34815" r="5454" b="34037"/>
          <a:stretch>
            <a:fillRect/>
          </a:stretch>
        </p:blipFill>
        <p:spPr>
          <a:xfrm>
            <a:off x="6912610" y="5415915"/>
            <a:ext cx="4721860" cy="1343660"/>
          </a:xfrm>
          <a:prstGeom prst="rect">
            <a:avLst/>
          </a:prstGeom>
        </p:spPr>
      </p:pic>
      <p:pic>
        <p:nvPicPr>
          <p:cNvPr id="12" name="图片 11"/>
          <p:cNvPicPr>
            <a:picLocks noChangeAspect="1"/>
          </p:cNvPicPr>
          <p:nvPr/>
        </p:nvPicPr>
        <p:blipFill>
          <a:blip r:embed="rId3"/>
          <a:srcRect l="17029" t="33278" r="15556" b="34519"/>
          <a:stretch>
            <a:fillRect/>
          </a:stretch>
        </p:blipFill>
        <p:spPr>
          <a:xfrm>
            <a:off x="6973570" y="3705860"/>
            <a:ext cx="4598670" cy="1388745"/>
          </a:xfrm>
          <a:prstGeom prst="rect">
            <a:avLst/>
          </a:prstGeom>
        </p:spPr>
      </p:pic>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fltVal val="0"/>
                                          </p:val>
                                        </p:tav>
                                        <p:tav tm="100000">
                                          <p:val>
                                            <p:strVal val="#ppt_w"/>
                                          </p:val>
                                        </p:tav>
                                      </p:tavLst>
                                    </p:anim>
                                    <p:anim calcmode="lin" valueType="num">
                                      <p:cBhvr>
                                        <p:cTn id="16" dur="1000" fill="hold"/>
                                        <p:tgtEl>
                                          <p:spTgt spid="17"/>
                                        </p:tgtEl>
                                        <p:attrNameLst>
                                          <p:attrName>ppt_h</p:attrName>
                                        </p:attrNameLst>
                                      </p:cBhvr>
                                      <p:tavLst>
                                        <p:tav tm="0">
                                          <p:val>
                                            <p:fltVal val="0"/>
                                          </p:val>
                                        </p:tav>
                                        <p:tav tm="100000">
                                          <p:val>
                                            <p:strVal val="#ppt_h"/>
                                          </p:val>
                                        </p:tav>
                                      </p:tavLst>
                                    </p:anim>
                                    <p:anim calcmode="lin" valueType="num">
                                      <p:cBhvr>
                                        <p:cTn id="17" dur="1000" fill="hold"/>
                                        <p:tgtEl>
                                          <p:spTgt spid="17"/>
                                        </p:tgtEl>
                                        <p:attrNameLst>
                                          <p:attrName>style.rotation</p:attrName>
                                        </p:attrNameLst>
                                      </p:cBhvr>
                                      <p:tavLst>
                                        <p:tav tm="0">
                                          <p:val>
                                            <p:fltVal val="90"/>
                                          </p:val>
                                        </p:tav>
                                        <p:tav tm="100000">
                                          <p:val>
                                            <p:fltVal val="0"/>
                                          </p:val>
                                        </p:tav>
                                      </p:tavLst>
                                    </p:anim>
                                    <p:animEffect transition="in" filter="fade">
                                      <p:cBhvr>
                                        <p:cTn id="18" dur="10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style.rotation</p:attrName>
                                        </p:attrNameLst>
                                      </p:cBhvr>
                                      <p:tavLst>
                                        <p:tav tm="0">
                                          <p:val>
                                            <p:fltVal val="90"/>
                                          </p:val>
                                        </p:tav>
                                        <p:tav tm="100000">
                                          <p:val>
                                            <p:fltVal val="0"/>
                                          </p:val>
                                        </p:tav>
                                      </p:tavLst>
                                    </p:anim>
                                    <p:animEffect transition="in" filter="fade">
                                      <p:cBhvr>
                                        <p:cTn id="2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14" name="圆角矩形 13"/>
          <p:cNvSpPr/>
          <p:nvPr>
            <p:custDataLst>
              <p:tags r:id="rId1"/>
            </p:custDataLst>
          </p:nvPr>
        </p:nvSpPr>
        <p:spPr>
          <a:xfrm>
            <a:off x="182880" y="278130"/>
            <a:ext cx="11697335" cy="1075690"/>
          </a:xfrm>
          <a:prstGeom prst="roundRect">
            <a:avLst/>
          </a:prstGeom>
          <a:solidFill>
            <a:srgbClr val="E5D4F2"/>
          </a:solidFill>
          <a:ln w="38100">
            <a:solidFill>
              <a:srgbClr val="DFCA3F"/>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en-US" altLang="zh-CN" sz="2800">
                <a:solidFill>
                  <a:schemeClr val="tx1"/>
                </a:solidFill>
                <a:latin typeface="Times New Roman" panose="02020603050405020304"/>
                <a:ea typeface="宋体" panose="02010600030101010101" pitchFamily="2" charset="-122"/>
                <a:cs typeface="Times New Roman" panose="02020603050405020304" charset="0"/>
                <a:sym typeface="+mn-ea"/>
              </a:rPr>
              <a:t>Para2:</a:t>
            </a:r>
            <a:endParaRPr lang="en-US" altLang="zh-CN" sz="2800">
              <a:solidFill>
                <a:schemeClr val="tx1"/>
              </a:solidFill>
              <a:latin typeface="Times New Roman" panose="02020603050405020304"/>
              <a:ea typeface="宋体" panose="02010600030101010101" pitchFamily="2" charset="-122"/>
              <a:cs typeface="Times New Roman" panose="02020603050405020304" charset="0"/>
              <a:sym typeface="+mn-ea"/>
            </a:endParaRPr>
          </a:p>
          <a:p>
            <a:pPr lvl="0" algn="l">
              <a:buClrTx/>
              <a:buSzTx/>
              <a:buFontTx/>
            </a:pPr>
            <a:r>
              <a:rPr lang="en-US" altLang="zh-CN" sz="2800">
                <a:solidFill>
                  <a:schemeClr val="tx1"/>
                </a:solidFill>
                <a:latin typeface="Times New Roman" panose="02020603050405020304"/>
                <a:ea typeface="宋体" panose="02010600030101010101" pitchFamily="2" charset="-122"/>
                <a:cs typeface="Times New Roman" panose="02020603050405020304" charset="0"/>
                <a:sym typeface="+mn-ea"/>
              </a:rPr>
              <a:t>Her handmade plate on the bike, Zahara left for school early in the morning.</a:t>
            </a:r>
            <a:endParaRPr lang="en-US" altLang="zh-CN" sz="2800">
              <a:solidFill>
                <a:schemeClr val="tx1"/>
              </a:solidFill>
              <a:latin typeface="Times New Roman" panose="02020603050405020304"/>
              <a:ea typeface="宋体" panose="02010600030101010101" pitchFamily="2" charset="-122"/>
              <a:cs typeface="Times New Roman" panose="02020603050405020304" charset="0"/>
              <a:sym typeface="+mn-ea"/>
            </a:endParaRPr>
          </a:p>
        </p:txBody>
      </p:sp>
      <p:sp>
        <p:nvSpPr>
          <p:cNvPr id="7" name="圆角矩形 6"/>
          <p:cNvSpPr/>
          <p:nvPr/>
        </p:nvSpPr>
        <p:spPr>
          <a:xfrm>
            <a:off x="691515" y="2937510"/>
            <a:ext cx="10779125" cy="1454150"/>
          </a:xfrm>
          <a:prstGeom prst="roundRect">
            <a:avLst/>
          </a:prstGeom>
          <a:noFill/>
          <a:ln w="38100">
            <a:solidFill>
              <a:srgbClr val="7030A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rgbClr val="FF0000"/>
                </a:solidFill>
                <a:latin typeface="Times New Roman" panose="02020603050405020304"/>
                <a:ea typeface="宋体" panose="02010600030101010101" pitchFamily="2" charset="-122"/>
                <a:sym typeface="+mn-ea"/>
              </a:rPr>
              <a:t>Humming</a:t>
            </a:r>
            <a:r>
              <a:rPr lang="en-US" altLang="zh-CN" sz="2800">
                <a:solidFill>
                  <a:schemeClr val="tx1"/>
                </a:solidFill>
                <a:latin typeface="Times New Roman" panose="02020603050405020304"/>
                <a:ea typeface="宋体" panose="02010600030101010101" pitchFamily="2" charset="-122"/>
                <a:sym typeface="+mn-ea"/>
              </a:rPr>
              <a:t> a cheerful tune, she rode her bike to school. </a:t>
            </a:r>
            <a:r>
              <a:rPr lang="en-US" altLang="zh-CN" sz="2800">
                <a:solidFill>
                  <a:srgbClr val="7030A0"/>
                </a:solidFill>
                <a:latin typeface="Times New Roman" panose="02020603050405020304"/>
                <a:ea typeface="宋体" panose="02010600030101010101" pitchFamily="2" charset="-122"/>
                <a:sym typeface="+mn-ea"/>
              </a:rPr>
              <a:t>As she expected</a:t>
            </a:r>
            <a:r>
              <a:rPr lang="en-US" altLang="zh-CN" sz="2800">
                <a:solidFill>
                  <a:schemeClr val="tx1"/>
                </a:solidFill>
                <a:latin typeface="Times New Roman" panose="02020603050405020304"/>
                <a:ea typeface="宋体" panose="02010600030101010101" pitchFamily="2" charset="-122"/>
                <a:sym typeface="+mn-ea"/>
              </a:rPr>
              <a:t>, everyone sat up and took notice at the sight of the special plate. </a:t>
            </a:r>
            <a:endParaRPr lang="en-US" altLang="zh-CN" sz="2800">
              <a:solidFill>
                <a:schemeClr val="tx1"/>
              </a:solidFill>
              <a:latin typeface="Times New Roman" panose="02020603050405020304"/>
              <a:ea typeface="宋体" panose="02010600030101010101" pitchFamily="2" charset="-122"/>
              <a:sym typeface="+mn-ea"/>
            </a:endParaRPr>
          </a:p>
          <a:p>
            <a:pPr algn="l"/>
            <a:r>
              <a:rPr lang="zh-CN" altLang="en-US" sz="2800">
                <a:solidFill>
                  <a:schemeClr val="tx1"/>
                </a:solidFill>
                <a:latin typeface="Times New Roman" panose="02020603050405020304"/>
                <a:ea typeface="宋体" panose="02010600030101010101" pitchFamily="2" charset="-122"/>
                <a:sym typeface="+mn-ea"/>
              </a:rPr>
              <a:t>（衔接给出句）</a:t>
            </a:r>
            <a:endParaRPr lang="zh-CN" altLang="en-US" sz="2800">
              <a:solidFill>
                <a:schemeClr val="tx1"/>
              </a:solidFill>
              <a:latin typeface="Times New Roman" panose="02020603050405020304"/>
              <a:ea typeface="宋体" panose="02010600030101010101" pitchFamily="2" charset="-122"/>
              <a:sym typeface="+mn-ea"/>
            </a:endParaRPr>
          </a:p>
        </p:txBody>
      </p:sp>
      <p:sp>
        <p:nvSpPr>
          <p:cNvPr id="8" name="圆角矩形 7"/>
          <p:cNvSpPr/>
          <p:nvPr/>
        </p:nvSpPr>
        <p:spPr>
          <a:xfrm>
            <a:off x="1742440" y="4857115"/>
            <a:ext cx="4113530" cy="1551940"/>
          </a:xfrm>
          <a:prstGeom prst="roundRect">
            <a:avLst/>
          </a:prstGeom>
          <a:noFill/>
          <a:ln w="38100">
            <a:solidFill>
              <a:srgbClr val="00B05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solidFill>
                  <a:srgbClr val="FF0000"/>
                </a:solidFill>
                <a:latin typeface="楷体" panose="02010609060101010101" charset="-122"/>
                <a:ea typeface="楷体" panose="02010609060101010101" charset="-122"/>
              </a:rPr>
              <a:t>非谓语</a:t>
            </a:r>
            <a:r>
              <a:rPr lang="en-US" altLang="zh-CN" sz="3200">
                <a:solidFill>
                  <a:schemeClr val="tx1"/>
                </a:solidFill>
                <a:latin typeface="楷体" panose="02010609060101010101" charset="-122"/>
                <a:ea typeface="楷体" panose="02010609060101010101" charset="-122"/>
              </a:rPr>
              <a:t>+</a:t>
            </a:r>
            <a:r>
              <a:rPr lang="en-US" altLang="zh-CN" sz="3200">
                <a:solidFill>
                  <a:srgbClr val="7030A0"/>
                </a:solidFill>
                <a:latin typeface="楷体" panose="02010609060101010101" charset="-122"/>
                <a:ea typeface="楷体" panose="02010609060101010101" charset="-122"/>
              </a:rPr>
              <a:t>as</a:t>
            </a:r>
            <a:r>
              <a:rPr lang="zh-CN" altLang="en-US" sz="3200">
                <a:solidFill>
                  <a:srgbClr val="7030A0"/>
                </a:solidFill>
                <a:latin typeface="楷体" panose="02010609060101010101" charset="-122"/>
                <a:ea typeface="楷体" panose="02010609060101010101" charset="-122"/>
              </a:rPr>
              <a:t>引导的非限制性定语从句</a:t>
            </a:r>
            <a:endParaRPr lang="zh-CN" altLang="en-US" sz="3200">
              <a:solidFill>
                <a:srgbClr val="7030A0"/>
              </a:solidFill>
              <a:latin typeface="楷体" panose="02010609060101010101" charset="-122"/>
              <a:ea typeface="楷体" panose="02010609060101010101" charset="-122"/>
            </a:endParaRPr>
          </a:p>
        </p:txBody>
      </p:sp>
      <p:sp>
        <p:nvSpPr>
          <p:cNvPr id="3" name="圆角矩形 2"/>
          <p:cNvSpPr/>
          <p:nvPr/>
        </p:nvSpPr>
        <p:spPr>
          <a:xfrm>
            <a:off x="281305" y="1576070"/>
            <a:ext cx="11598910" cy="1176020"/>
          </a:xfrm>
          <a:prstGeom prst="roundRect">
            <a:avLst/>
          </a:prstGeom>
          <a:noFill/>
          <a:ln w="38100">
            <a:solidFill>
              <a:srgbClr val="C0000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rPr>
              <a:t>她哼着轻快的小调，骑车前往学校。不出所料，所有人看到这块特别的车牌，都纷纷侧目、格外关注。</a:t>
            </a:r>
            <a:endParaRPr lang="zh-CN" altLang="en-US" sz="2800">
              <a:solidFill>
                <a:schemeClr val="tx1"/>
              </a:solidFill>
              <a:latin typeface="宋体" panose="02010600030101010101" pitchFamily="2" charset="-122"/>
              <a:ea typeface="宋体" panose="02010600030101010101" pitchFamily="2" charset="-122"/>
            </a:endParaRPr>
          </a:p>
        </p:txBody>
      </p:sp>
      <p:grpSp>
        <p:nvGrpSpPr>
          <p:cNvPr id="17" name="组合 16"/>
          <p:cNvGrpSpPr/>
          <p:nvPr/>
        </p:nvGrpSpPr>
        <p:grpSpPr>
          <a:xfrm>
            <a:off x="50165" y="3951605"/>
            <a:ext cx="1642110" cy="2946400"/>
            <a:chOff x="135" y="3810"/>
            <a:chExt cx="2586" cy="5281"/>
          </a:xfrm>
        </p:grpSpPr>
        <p:pic>
          <p:nvPicPr>
            <p:cNvPr id="15" name="图片 14" descr="ims (8)"/>
            <p:cNvPicPr>
              <a:picLocks noChangeAspect="1"/>
            </p:cNvPicPr>
            <p:nvPr/>
          </p:nvPicPr>
          <p:blipFill>
            <a:blip r:embed="rId2"/>
            <a:srcRect l="17811" r="19008"/>
            <a:stretch>
              <a:fillRect/>
            </a:stretch>
          </p:blipFill>
          <p:spPr>
            <a:xfrm>
              <a:off x="135" y="3810"/>
              <a:ext cx="2586" cy="5281"/>
            </a:xfrm>
            <a:prstGeom prst="rect">
              <a:avLst/>
            </a:prstGeom>
          </p:spPr>
        </p:pic>
        <p:sp>
          <p:nvSpPr>
            <p:cNvPr id="16" name="文本框 15"/>
            <p:cNvSpPr txBox="1"/>
            <p:nvPr/>
          </p:nvSpPr>
          <p:spPr>
            <a:xfrm>
              <a:off x="751" y="5085"/>
              <a:ext cx="1158" cy="3608"/>
            </a:xfrm>
            <a:prstGeom prst="rect">
              <a:avLst/>
            </a:prstGeom>
            <a:noFill/>
          </p:spPr>
          <p:txBody>
            <a:bodyPr vert="eaVert" wrap="square" rtlCol="0">
              <a:noAutofit/>
            </a:bodyPr>
            <a:p>
              <a:r>
                <a:rPr lang="zh-CN" altLang="en-US" sz="3600" b="1">
                  <a:solidFill>
                    <a:srgbClr val="FF0000"/>
                  </a:solidFill>
                  <a:latin typeface="楷体" panose="02010609060101010101" charset="-122"/>
                  <a:ea typeface="楷体" panose="02010609060101010101" charset="-122"/>
                </a:rPr>
                <a:t>语言靓点</a:t>
              </a:r>
              <a:endParaRPr lang="zh-CN" altLang="en-US" sz="3600" b="1">
                <a:solidFill>
                  <a:srgbClr val="FF0000"/>
                </a:solidFill>
                <a:latin typeface="楷体" panose="02010609060101010101" charset="-122"/>
                <a:ea typeface="楷体" panose="02010609060101010101" charset="-122"/>
              </a:endParaRPr>
            </a:p>
          </p:txBody>
        </p:sp>
      </p:grpSp>
      <p:pic>
        <p:nvPicPr>
          <p:cNvPr id="9" name="图片 8"/>
          <p:cNvPicPr>
            <a:picLocks noChangeAspect="1"/>
          </p:cNvPicPr>
          <p:nvPr/>
        </p:nvPicPr>
        <p:blipFill>
          <a:blip r:embed="rId3"/>
          <a:srcRect r="13478"/>
          <a:stretch>
            <a:fillRect/>
          </a:stretch>
        </p:blipFill>
        <p:spPr>
          <a:xfrm>
            <a:off x="6738620" y="4514850"/>
            <a:ext cx="4642485" cy="2300605"/>
          </a:xfrm>
          <a:prstGeom prst="rect">
            <a:avLst/>
          </a:prstGeom>
        </p:spPr>
      </p:pic>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fltVal val="0"/>
                                          </p:val>
                                        </p:tav>
                                        <p:tav tm="100000">
                                          <p:val>
                                            <p:strVal val="#ppt_w"/>
                                          </p:val>
                                        </p:tav>
                                      </p:tavLst>
                                    </p:anim>
                                    <p:anim calcmode="lin" valueType="num">
                                      <p:cBhvr>
                                        <p:cTn id="16" dur="1000" fill="hold"/>
                                        <p:tgtEl>
                                          <p:spTgt spid="17"/>
                                        </p:tgtEl>
                                        <p:attrNameLst>
                                          <p:attrName>ppt_h</p:attrName>
                                        </p:attrNameLst>
                                      </p:cBhvr>
                                      <p:tavLst>
                                        <p:tav tm="0">
                                          <p:val>
                                            <p:fltVal val="0"/>
                                          </p:val>
                                        </p:tav>
                                        <p:tav tm="100000">
                                          <p:val>
                                            <p:strVal val="#ppt_h"/>
                                          </p:val>
                                        </p:tav>
                                      </p:tavLst>
                                    </p:anim>
                                    <p:anim calcmode="lin" valueType="num">
                                      <p:cBhvr>
                                        <p:cTn id="17" dur="1000" fill="hold"/>
                                        <p:tgtEl>
                                          <p:spTgt spid="17"/>
                                        </p:tgtEl>
                                        <p:attrNameLst>
                                          <p:attrName>style.rotation</p:attrName>
                                        </p:attrNameLst>
                                      </p:cBhvr>
                                      <p:tavLst>
                                        <p:tav tm="0">
                                          <p:val>
                                            <p:fltVal val="90"/>
                                          </p:val>
                                        </p:tav>
                                        <p:tav tm="100000">
                                          <p:val>
                                            <p:fltVal val="0"/>
                                          </p:val>
                                        </p:tav>
                                      </p:tavLst>
                                    </p:anim>
                                    <p:animEffect transition="in" filter="fade">
                                      <p:cBhvr>
                                        <p:cTn id="18" dur="10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style.rotation</p:attrName>
                                        </p:attrNameLst>
                                      </p:cBhvr>
                                      <p:tavLst>
                                        <p:tav tm="0">
                                          <p:val>
                                            <p:fltVal val="90"/>
                                          </p:val>
                                        </p:tav>
                                        <p:tav tm="100000">
                                          <p:val>
                                            <p:fltVal val="0"/>
                                          </p:val>
                                        </p:tav>
                                      </p:tavLst>
                                    </p:anim>
                                    <p:animEffect transition="in" filter="fade">
                                      <p:cBhvr>
                                        <p:cTn id="2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7" name="圆角矩形 6"/>
          <p:cNvSpPr/>
          <p:nvPr/>
        </p:nvSpPr>
        <p:spPr>
          <a:xfrm>
            <a:off x="283210" y="1788795"/>
            <a:ext cx="11647805" cy="1774190"/>
          </a:xfrm>
          <a:prstGeom prst="roundRect">
            <a:avLst/>
          </a:prstGeom>
          <a:noFill/>
          <a:ln w="38100">
            <a:solidFill>
              <a:srgbClr val="7030A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rgbClr val="FF0000"/>
                </a:solidFill>
                <a:latin typeface="Times New Roman" panose="02020603050405020304"/>
                <a:ea typeface="宋体" panose="02010600030101010101" pitchFamily="2" charset="-122"/>
                <a:sym typeface="+mn-ea"/>
              </a:rPr>
              <a:t>Standing</a:t>
            </a:r>
            <a:r>
              <a:rPr lang="en-US" altLang="zh-CN" sz="2800">
                <a:solidFill>
                  <a:schemeClr val="tx1"/>
                </a:solidFill>
                <a:latin typeface="Times New Roman" panose="02020603050405020304"/>
                <a:ea typeface="宋体" panose="02010600030101010101" pitchFamily="2" charset="-122"/>
                <a:sym typeface="+mn-ea"/>
              </a:rPr>
              <a:t> tall, she explained her name proudly, “My name means light.” Her voice was steady, </a:t>
            </a:r>
            <a:r>
              <a:rPr lang="en-US" altLang="zh-CN" sz="2800">
                <a:gradFill>
                  <a:gsLst>
                    <a:gs pos="50000">
                      <a:schemeClr val="accent5"/>
                    </a:gs>
                    <a:gs pos="0">
                      <a:schemeClr val="accent5">
                        <a:lumMod val="25000"/>
                        <a:lumOff val="75000"/>
                      </a:schemeClr>
                    </a:gs>
                    <a:gs pos="100000">
                      <a:schemeClr val="accent5">
                        <a:lumMod val="85000"/>
                      </a:schemeClr>
                    </a:gs>
                  </a:gsLst>
                  <a:lin ang="5400000" scaled="1"/>
                </a:gradFill>
                <a:latin typeface="Times New Roman" panose="02020603050405020304"/>
                <a:ea typeface="宋体" panose="02010600030101010101" pitchFamily="2" charset="-122"/>
                <a:sym typeface="+mn-ea"/>
              </a:rPr>
              <a:t>her confidence shining bright</a:t>
            </a:r>
            <a:r>
              <a:rPr lang="en-US" altLang="zh-CN" sz="2800">
                <a:solidFill>
                  <a:schemeClr val="tx1"/>
                </a:solidFill>
                <a:latin typeface="Times New Roman" panose="02020603050405020304"/>
                <a:ea typeface="宋体" panose="02010600030101010101" pitchFamily="2" charset="-122"/>
                <a:sym typeface="+mn-ea"/>
              </a:rPr>
              <a:t> </a:t>
            </a:r>
            <a:r>
              <a:rPr lang="en-US" altLang="zh-CN" sz="2800">
                <a:solidFill>
                  <a:srgbClr val="00B050"/>
                </a:solidFill>
                <a:latin typeface="Times New Roman" panose="02020603050405020304"/>
                <a:ea typeface="宋体" panose="02010600030101010101" pitchFamily="2" charset="-122"/>
                <a:sym typeface="+mn-ea"/>
              </a:rPr>
              <a:t>like a comet lighting up the night. </a:t>
            </a:r>
            <a:endParaRPr lang="en-US" altLang="zh-CN" sz="2800">
              <a:solidFill>
                <a:srgbClr val="00B050"/>
              </a:solidFill>
              <a:latin typeface="Times New Roman" panose="02020603050405020304"/>
              <a:ea typeface="宋体" panose="02010600030101010101" pitchFamily="2" charset="-122"/>
              <a:sym typeface="+mn-ea"/>
            </a:endParaRPr>
          </a:p>
        </p:txBody>
      </p:sp>
      <p:sp>
        <p:nvSpPr>
          <p:cNvPr id="8" name="圆角矩形 7"/>
          <p:cNvSpPr/>
          <p:nvPr/>
        </p:nvSpPr>
        <p:spPr>
          <a:xfrm>
            <a:off x="2037715" y="3867150"/>
            <a:ext cx="9763760" cy="826770"/>
          </a:xfrm>
          <a:prstGeom prst="roundRect">
            <a:avLst/>
          </a:prstGeom>
          <a:noFill/>
          <a:ln w="38100">
            <a:solidFill>
              <a:srgbClr val="00B05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solidFill>
                  <a:srgbClr val="FF0000"/>
                </a:solidFill>
                <a:latin typeface="楷体" panose="02010609060101010101" charset="-122"/>
                <a:ea typeface="楷体" panose="02010609060101010101" charset="-122"/>
              </a:rPr>
              <a:t>非谓语</a:t>
            </a:r>
            <a:r>
              <a:rPr lang="en-US" altLang="zh-CN" sz="3200">
                <a:solidFill>
                  <a:schemeClr val="tx1"/>
                </a:solidFill>
                <a:latin typeface="楷体" panose="02010609060101010101" charset="-122"/>
                <a:ea typeface="楷体" panose="02010609060101010101" charset="-122"/>
              </a:rPr>
              <a:t>+</a:t>
            </a:r>
            <a:r>
              <a:rPr lang="zh-CN" altLang="en-US" sz="3200">
                <a:gradFill>
                  <a:gsLst>
                    <a:gs pos="50000">
                      <a:schemeClr val="accent1"/>
                    </a:gs>
                    <a:gs pos="0">
                      <a:schemeClr val="accent1">
                        <a:lumMod val="25000"/>
                        <a:lumOff val="75000"/>
                      </a:schemeClr>
                    </a:gs>
                    <a:gs pos="100000">
                      <a:schemeClr val="accent1">
                        <a:lumMod val="85000"/>
                      </a:schemeClr>
                    </a:gs>
                  </a:gsLst>
                  <a:lin ang="5400000" scaled="1"/>
                </a:gradFill>
                <a:latin typeface="楷体" panose="02010609060101010101" charset="-122"/>
                <a:ea typeface="楷体" panose="02010609060101010101" charset="-122"/>
              </a:rPr>
              <a:t>独立主格结构</a:t>
            </a:r>
            <a:r>
              <a:rPr lang="en-US" altLang="zh-CN" sz="3200">
                <a:gradFill>
                  <a:gsLst>
                    <a:gs pos="50000">
                      <a:schemeClr val="accent1"/>
                    </a:gs>
                    <a:gs pos="0">
                      <a:schemeClr val="accent1">
                        <a:lumMod val="25000"/>
                        <a:lumOff val="75000"/>
                      </a:schemeClr>
                    </a:gs>
                    <a:gs pos="100000">
                      <a:schemeClr val="accent1">
                        <a:lumMod val="85000"/>
                      </a:schemeClr>
                    </a:gs>
                  </a:gsLst>
                  <a:lin ang="5400000" scaled="1"/>
                </a:gradFill>
                <a:latin typeface="楷体" panose="02010609060101010101" charset="-122"/>
                <a:ea typeface="楷体" panose="02010609060101010101" charset="-122"/>
              </a:rPr>
              <a:t>+</a:t>
            </a:r>
            <a:r>
              <a:rPr lang="zh-CN" altLang="en-US" sz="3200">
                <a:solidFill>
                  <a:srgbClr val="00B050"/>
                </a:solidFill>
                <a:latin typeface="楷体" panose="02010609060101010101" charset="-122"/>
                <a:ea typeface="楷体" panose="02010609060101010101" charset="-122"/>
              </a:rPr>
              <a:t>比喻修辞</a:t>
            </a:r>
            <a:endParaRPr lang="zh-CN" altLang="en-US" sz="3200">
              <a:solidFill>
                <a:srgbClr val="00B050"/>
              </a:solidFill>
              <a:latin typeface="楷体" panose="02010609060101010101" charset="-122"/>
              <a:ea typeface="楷体" panose="02010609060101010101" charset="-122"/>
            </a:endParaRPr>
          </a:p>
        </p:txBody>
      </p:sp>
      <p:sp>
        <p:nvSpPr>
          <p:cNvPr id="3" name="圆角矩形 2"/>
          <p:cNvSpPr/>
          <p:nvPr/>
        </p:nvSpPr>
        <p:spPr>
          <a:xfrm>
            <a:off x="332105" y="350520"/>
            <a:ext cx="11598910" cy="1186815"/>
          </a:xfrm>
          <a:prstGeom prst="roundRect">
            <a:avLst/>
          </a:prstGeom>
          <a:noFill/>
          <a:ln w="38100">
            <a:solidFill>
              <a:srgbClr val="C0000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她昂首挺立，骄傲地解释道：</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我的名字，寓意是光芒。</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她语气坚定从容，自信熠熠生辉，宛如彗星一般，点亮沉沉夜色。</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pSp>
        <p:nvGrpSpPr>
          <p:cNvPr id="17" name="组合 16"/>
          <p:cNvGrpSpPr/>
          <p:nvPr/>
        </p:nvGrpSpPr>
        <p:grpSpPr>
          <a:xfrm>
            <a:off x="85725" y="3362325"/>
            <a:ext cx="1642110" cy="3353435"/>
            <a:chOff x="135" y="3810"/>
            <a:chExt cx="2586" cy="5281"/>
          </a:xfrm>
        </p:grpSpPr>
        <p:pic>
          <p:nvPicPr>
            <p:cNvPr id="15" name="图片 14" descr="ims (8)"/>
            <p:cNvPicPr>
              <a:picLocks noChangeAspect="1"/>
            </p:cNvPicPr>
            <p:nvPr/>
          </p:nvPicPr>
          <p:blipFill>
            <a:blip r:embed="rId1"/>
            <a:srcRect l="17811" r="19008"/>
            <a:stretch>
              <a:fillRect/>
            </a:stretch>
          </p:blipFill>
          <p:spPr>
            <a:xfrm>
              <a:off x="135" y="3810"/>
              <a:ext cx="2586" cy="5281"/>
            </a:xfrm>
            <a:prstGeom prst="rect">
              <a:avLst/>
            </a:prstGeom>
          </p:spPr>
        </p:pic>
        <p:sp>
          <p:nvSpPr>
            <p:cNvPr id="16" name="文本框 15"/>
            <p:cNvSpPr txBox="1"/>
            <p:nvPr/>
          </p:nvSpPr>
          <p:spPr>
            <a:xfrm>
              <a:off x="751" y="5085"/>
              <a:ext cx="1158" cy="3608"/>
            </a:xfrm>
            <a:prstGeom prst="rect">
              <a:avLst/>
            </a:prstGeom>
            <a:noFill/>
          </p:spPr>
          <p:txBody>
            <a:bodyPr vert="eaVert" wrap="square" rtlCol="0">
              <a:noAutofit/>
            </a:bodyPr>
            <a:p>
              <a:r>
                <a:rPr lang="zh-CN" altLang="en-US" sz="3600" b="1">
                  <a:solidFill>
                    <a:srgbClr val="FF0000"/>
                  </a:solidFill>
                  <a:latin typeface="楷体" panose="02010609060101010101" charset="-122"/>
                  <a:ea typeface="楷体" panose="02010609060101010101" charset="-122"/>
                </a:rPr>
                <a:t>语言靓点</a:t>
              </a:r>
              <a:endParaRPr lang="zh-CN" altLang="en-US" sz="3600" b="1">
                <a:solidFill>
                  <a:srgbClr val="FF0000"/>
                </a:solidFill>
                <a:latin typeface="楷体" panose="02010609060101010101" charset="-122"/>
                <a:ea typeface="楷体" panose="02010609060101010101" charset="-122"/>
              </a:endParaRPr>
            </a:p>
          </p:txBody>
        </p:sp>
      </p:grpSp>
      <p:sp>
        <p:nvSpPr>
          <p:cNvPr id="18" name="圆角矩形 17"/>
          <p:cNvSpPr/>
          <p:nvPr/>
        </p:nvSpPr>
        <p:spPr>
          <a:xfrm>
            <a:off x="1727835" y="4923155"/>
            <a:ext cx="10131425" cy="1717040"/>
          </a:xfrm>
          <a:prstGeom prst="roundRect">
            <a:avLst/>
          </a:prstGeom>
          <a:noFill/>
          <a:ln w="38100">
            <a:solidFill>
              <a:srgbClr val="FF000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pPr>
            <a:r>
              <a:rPr lang="zh-CN" altLang="en-US" sz="3200">
                <a:solidFill>
                  <a:schemeClr val="tx1"/>
                </a:solidFill>
                <a:latin typeface="楷体" panose="02010609060101010101" charset="-122"/>
                <a:ea typeface="楷体" panose="02010609060101010101" charset="-122"/>
              </a:rPr>
              <a:t>意象点：</a:t>
            </a:r>
            <a:r>
              <a:rPr lang="zh-CN" altLang="en-US" sz="3200">
                <a:solidFill>
                  <a:srgbClr val="FF0000"/>
                </a:solidFill>
                <a:latin typeface="楷体" panose="02010609060101010101" charset="-122"/>
                <a:ea typeface="楷体" panose="02010609060101010101" charset="-122"/>
                <a:sym typeface="+mn-ea"/>
              </a:rPr>
              <a:t>🌟</a:t>
            </a:r>
            <a:r>
              <a:rPr lang="en-US" altLang="zh-CN" sz="3200">
                <a:solidFill>
                  <a:srgbClr val="FF0000"/>
                </a:solidFill>
                <a:latin typeface="楷体" panose="02010609060101010101" charset="-122"/>
                <a:ea typeface="楷体" panose="02010609060101010101" charset="-122"/>
                <a:sym typeface="+mn-ea"/>
              </a:rPr>
              <a:t> </a:t>
            </a:r>
            <a:r>
              <a:rPr lang="zh-CN" altLang="en-US" sz="3200">
                <a:solidFill>
                  <a:schemeClr val="tx1"/>
                </a:solidFill>
                <a:latin typeface="楷体" panose="02010609060101010101" charset="-122"/>
                <a:ea typeface="楷体" panose="02010609060101010101" charset="-122"/>
              </a:rPr>
              <a:t>二次强化</a:t>
            </a:r>
            <a:r>
              <a:rPr lang="en-US" altLang="zh-CN" sz="3200" b="1">
                <a:solidFill>
                  <a:schemeClr val="tx1"/>
                </a:solidFill>
                <a:latin typeface="Times New Roman" panose="02020603050405020304" charset="0"/>
                <a:ea typeface="楷体" panose="02010609060101010101" charset="-122"/>
                <a:cs typeface="Times New Roman" panose="02020603050405020304" charset="0"/>
              </a:rPr>
              <a:t>“</a:t>
            </a:r>
            <a:r>
              <a:rPr lang="en-US" altLang="zh-CN" sz="3200" b="1">
                <a:solidFill>
                  <a:srgbClr val="FF0000"/>
                </a:solidFill>
                <a:latin typeface="Times New Roman" panose="02020603050405020304" charset="0"/>
                <a:ea typeface="楷体" panose="02010609060101010101" charset="-122"/>
                <a:cs typeface="Times New Roman" panose="02020603050405020304" charset="0"/>
              </a:rPr>
              <a:t>Comet</a:t>
            </a:r>
            <a:r>
              <a:rPr lang="en-US" altLang="zh-CN" sz="3200" b="1">
                <a:solidFill>
                  <a:schemeClr val="tx1"/>
                </a:solidFill>
                <a:latin typeface="Times New Roman" panose="02020603050405020304" charset="0"/>
                <a:ea typeface="楷体" panose="02010609060101010101" charset="-122"/>
                <a:cs typeface="Times New Roman" panose="02020603050405020304" charset="0"/>
              </a:rPr>
              <a:t>”</a:t>
            </a:r>
            <a:r>
              <a:rPr lang="zh-CN" altLang="en-US" sz="3200">
                <a:solidFill>
                  <a:schemeClr val="tx1"/>
                </a:solidFill>
                <a:latin typeface="楷体" panose="02010609060101010101" charset="-122"/>
                <a:ea typeface="楷体" panose="02010609060101010101" charset="-122"/>
              </a:rPr>
              <a:t>意象</a:t>
            </a:r>
            <a:endParaRPr lang="zh-CN" altLang="en-US" sz="3200">
              <a:solidFill>
                <a:schemeClr val="tx1"/>
              </a:solidFill>
              <a:latin typeface="楷体" panose="02010609060101010101" charset="-122"/>
              <a:ea typeface="楷体" panose="02010609060101010101" charset="-122"/>
            </a:endParaRPr>
          </a:p>
          <a:p>
            <a:pPr indent="0" algn="l" fontAlgn="auto">
              <a:lnSpc>
                <a:spcPct val="150000"/>
              </a:lnSpc>
            </a:pPr>
            <a:r>
              <a:rPr lang="zh-CN" altLang="en-US" sz="3200">
                <a:ln w="22225">
                  <a:solidFill>
                    <a:schemeClr val="accent2"/>
                  </a:solidFill>
                  <a:prstDash val="solid"/>
                </a:ln>
                <a:solidFill>
                  <a:schemeClr val="accent2">
                    <a:lumMod val="40000"/>
                    <a:lumOff val="60000"/>
                  </a:schemeClr>
                </a:solidFill>
                <a:effectLst>
                  <a:glow rad="228600">
                    <a:schemeClr val="accent6">
                      <a:satMod val="175000"/>
                      <a:alpha val="40000"/>
                    </a:schemeClr>
                  </a:glow>
                </a:effectLst>
                <a:latin typeface="楷体" panose="02010609060101010101" charset="-122"/>
                <a:ea typeface="楷体" panose="02010609060101010101" charset="-122"/>
              </a:rPr>
              <a:t>自信＝彗星之光，完成</a:t>
            </a:r>
            <a:r>
              <a:rPr lang="en-US" altLang="zh-CN" sz="3200">
                <a:ln w="22225">
                  <a:solidFill>
                    <a:schemeClr val="accent2"/>
                  </a:solidFill>
                  <a:prstDash val="solid"/>
                </a:ln>
                <a:solidFill>
                  <a:schemeClr val="accent2">
                    <a:lumMod val="40000"/>
                    <a:lumOff val="60000"/>
                  </a:schemeClr>
                </a:solidFill>
                <a:effectLst>
                  <a:glow rad="228600">
                    <a:schemeClr val="accent6">
                      <a:satMod val="175000"/>
                      <a:alpha val="40000"/>
                    </a:schemeClr>
                  </a:glow>
                </a:effectLst>
                <a:latin typeface="楷体" panose="02010609060101010101" charset="-122"/>
                <a:ea typeface="楷体" panose="02010609060101010101" charset="-122"/>
              </a:rPr>
              <a:t>“</a:t>
            </a:r>
            <a:r>
              <a:rPr lang="zh-CN" altLang="en-US" sz="3200">
                <a:ln w="22225">
                  <a:solidFill>
                    <a:schemeClr val="accent2"/>
                  </a:solidFill>
                  <a:prstDash val="solid"/>
                </a:ln>
                <a:solidFill>
                  <a:schemeClr val="accent2">
                    <a:lumMod val="40000"/>
                    <a:lumOff val="60000"/>
                  </a:schemeClr>
                </a:solidFill>
                <a:effectLst>
                  <a:glow rad="228600">
                    <a:schemeClr val="accent6">
                      <a:satMod val="175000"/>
                      <a:alpha val="40000"/>
                    </a:schemeClr>
                  </a:glow>
                </a:effectLst>
                <a:latin typeface="楷体" panose="02010609060101010101" charset="-122"/>
                <a:ea typeface="楷体" panose="02010609060101010101" charset="-122"/>
              </a:rPr>
              <a:t>物象</a:t>
            </a:r>
            <a:r>
              <a:rPr lang="en-US" altLang="en-US" sz="3200">
                <a:ln w="22225">
                  <a:solidFill>
                    <a:schemeClr val="accent2"/>
                  </a:solidFill>
                  <a:prstDash val="solid"/>
                </a:ln>
                <a:solidFill>
                  <a:schemeClr val="accent2">
                    <a:lumMod val="40000"/>
                    <a:lumOff val="60000"/>
                  </a:schemeClr>
                </a:solidFill>
                <a:effectLst>
                  <a:glow rad="228600">
                    <a:schemeClr val="accent6">
                      <a:satMod val="175000"/>
                      <a:alpha val="40000"/>
                    </a:schemeClr>
                  </a:glow>
                </a:effectLst>
                <a:latin typeface="楷体" panose="02010609060101010101" charset="-122"/>
                <a:ea typeface="楷体" panose="02010609060101010101" charset="-122"/>
              </a:rPr>
              <a:t>→</a:t>
            </a:r>
            <a:r>
              <a:rPr lang="zh-CN" altLang="en-US" sz="3200">
                <a:ln w="22225">
                  <a:solidFill>
                    <a:schemeClr val="accent2"/>
                  </a:solidFill>
                  <a:prstDash val="solid"/>
                </a:ln>
                <a:solidFill>
                  <a:schemeClr val="accent2">
                    <a:lumMod val="40000"/>
                    <a:lumOff val="60000"/>
                  </a:schemeClr>
                </a:solidFill>
                <a:effectLst>
                  <a:glow rad="228600">
                    <a:schemeClr val="accent6">
                      <a:satMod val="175000"/>
                      <a:alpha val="40000"/>
                    </a:schemeClr>
                  </a:glow>
                </a:effectLst>
                <a:latin typeface="楷体" panose="02010609060101010101" charset="-122"/>
                <a:ea typeface="楷体" panose="02010609060101010101" charset="-122"/>
              </a:rPr>
              <a:t>精神品质</a:t>
            </a:r>
            <a:r>
              <a:rPr lang="en-US" altLang="zh-CN" sz="3200">
                <a:ln w="22225">
                  <a:solidFill>
                    <a:schemeClr val="accent2"/>
                  </a:solidFill>
                  <a:prstDash val="solid"/>
                </a:ln>
                <a:solidFill>
                  <a:schemeClr val="accent2">
                    <a:lumMod val="40000"/>
                    <a:lumOff val="60000"/>
                  </a:schemeClr>
                </a:solidFill>
                <a:effectLst>
                  <a:glow rad="228600">
                    <a:schemeClr val="accent6">
                      <a:satMod val="175000"/>
                      <a:alpha val="40000"/>
                    </a:schemeClr>
                  </a:glow>
                </a:effectLst>
                <a:latin typeface="楷体" panose="02010609060101010101" charset="-122"/>
                <a:ea typeface="楷体" panose="02010609060101010101" charset="-122"/>
              </a:rPr>
              <a:t>”</a:t>
            </a:r>
            <a:r>
              <a:rPr lang="zh-CN" altLang="en-US" sz="3200">
                <a:ln w="22225">
                  <a:solidFill>
                    <a:schemeClr val="accent2"/>
                  </a:solidFill>
                  <a:prstDash val="solid"/>
                </a:ln>
                <a:solidFill>
                  <a:schemeClr val="accent2">
                    <a:lumMod val="40000"/>
                    <a:lumOff val="60000"/>
                  </a:schemeClr>
                </a:solidFill>
                <a:effectLst>
                  <a:glow rad="228600">
                    <a:schemeClr val="accent6">
                      <a:satMod val="175000"/>
                      <a:alpha val="40000"/>
                    </a:schemeClr>
                  </a:glow>
                </a:effectLst>
                <a:latin typeface="楷体" panose="02010609060101010101" charset="-122"/>
                <a:ea typeface="楷体" panose="02010609060101010101" charset="-122"/>
              </a:rPr>
              <a:t>的意象升华</a:t>
            </a:r>
            <a:endParaRPr lang="zh-CN" altLang="en-US" sz="3200">
              <a:ln w="22225">
                <a:solidFill>
                  <a:schemeClr val="accent2"/>
                </a:solidFill>
                <a:prstDash val="solid"/>
              </a:ln>
              <a:solidFill>
                <a:schemeClr val="accent2">
                  <a:lumMod val="40000"/>
                  <a:lumOff val="60000"/>
                </a:schemeClr>
              </a:solidFill>
              <a:effectLst>
                <a:glow rad="228600">
                  <a:schemeClr val="accent6">
                    <a:satMod val="175000"/>
                    <a:alpha val="40000"/>
                  </a:schemeClr>
                </a:glow>
              </a:effectLst>
              <a:latin typeface="楷体" panose="02010609060101010101" charset="-122"/>
              <a:ea typeface="楷体" panose="02010609060101010101" charset="-122"/>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fltVal val="0"/>
                                          </p:val>
                                        </p:tav>
                                        <p:tav tm="100000">
                                          <p:val>
                                            <p:strVal val="#ppt_w"/>
                                          </p:val>
                                        </p:tav>
                                      </p:tavLst>
                                    </p:anim>
                                    <p:anim calcmode="lin" valueType="num">
                                      <p:cBhvr>
                                        <p:cTn id="16" dur="1000" fill="hold"/>
                                        <p:tgtEl>
                                          <p:spTgt spid="17"/>
                                        </p:tgtEl>
                                        <p:attrNameLst>
                                          <p:attrName>ppt_h</p:attrName>
                                        </p:attrNameLst>
                                      </p:cBhvr>
                                      <p:tavLst>
                                        <p:tav tm="0">
                                          <p:val>
                                            <p:fltVal val="0"/>
                                          </p:val>
                                        </p:tav>
                                        <p:tav tm="100000">
                                          <p:val>
                                            <p:strVal val="#ppt_h"/>
                                          </p:val>
                                        </p:tav>
                                      </p:tavLst>
                                    </p:anim>
                                    <p:anim calcmode="lin" valueType="num">
                                      <p:cBhvr>
                                        <p:cTn id="17" dur="1000" fill="hold"/>
                                        <p:tgtEl>
                                          <p:spTgt spid="17"/>
                                        </p:tgtEl>
                                        <p:attrNameLst>
                                          <p:attrName>style.rotation</p:attrName>
                                        </p:attrNameLst>
                                      </p:cBhvr>
                                      <p:tavLst>
                                        <p:tav tm="0">
                                          <p:val>
                                            <p:fltVal val="90"/>
                                          </p:val>
                                        </p:tav>
                                        <p:tav tm="100000">
                                          <p:val>
                                            <p:fltVal val="0"/>
                                          </p:val>
                                        </p:tav>
                                      </p:tavLst>
                                    </p:anim>
                                    <p:animEffect transition="in" filter="fade">
                                      <p:cBhvr>
                                        <p:cTn id="18" dur="10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style.rotation</p:attrName>
                                        </p:attrNameLst>
                                      </p:cBhvr>
                                      <p:tavLst>
                                        <p:tav tm="0">
                                          <p:val>
                                            <p:fltVal val="90"/>
                                          </p:val>
                                        </p:tav>
                                        <p:tav tm="100000">
                                          <p:val>
                                            <p:fltVal val="0"/>
                                          </p:val>
                                        </p:tav>
                                      </p:tavLst>
                                    </p:anim>
                                    <p:animEffect transition="in" filter="fade">
                                      <p:cBhvr>
                                        <p:cTn id="26" dur="1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1000" fill="hold"/>
                                        <p:tgtEl>
                                          <p:spTgt spid="18"/>
                                        </p:tgtEl>
                                        <p:attrNameLst>
                                          <p:attrName>ppt_w</p:attrName>
                                        </p:attrNameLst>
                                      </p:cBhvr>
                                      <p:tavLst>
                                        <p:tav tm="0">
                                          <p:val>
                                            <p:fltVal val="0"/>
                                          </p:val>
                                        </p:tav>
                                        <p:tav tm="100000">
                                          <p:val>
                                            <p:strVal val="#ppt_w"/>
                                          </p:val>
                                        </p:tav>
                                      </p:tavLst>
                                    </p:anim>
                                    <p:anim calcmode="lin" valueType="num">
                                      <p:cBhvr>
                                        <p:cTn id="32" dur="1000" fill="hold"/>
                                        <p:tgtEl>
                                          <p:spTgt spid="18"/>
                                        </p:tgtEl>
                                        <p:attrNameLst>
                                          <p:attrName>ppt_h</p:attrName>
                                        </p:attrNameLst>
                                      </p:cBhvr>
                                      <p:tavLst>
                                        <p:tav tm="0">
                                          <p:val>
                                            <p:fltVal val="0"/>
                                          </p:val>
                                        </p:tav>
                                        <p:tav tm="100000">
                                          <p:val>
                                            <p:strVal val="#ppt_h"/>
                                          </p:val>
                                        </p:tav>
                                      </p:tavLst>
                                    </p:anim>
                                    <p:anim calcmode="lin" valueType="num">
                                      <p:cBhvr>
                                        <p:cTn id="33" dur="1000" fill="hold"/>
                                        <p:tgtEl>
                                          <p:spTgt spid="18"/>
                                        </p:tgtEl>
                                        <p:attrNameLst>
                                          <p:attrName>style.rotation</p:attrName>
                                        </p:attrNameLst>
                                      </p:cBhvr>
                                      <p:tavLst>
                                        <p:tav tm="0">
                                          <p:val>
                                            <p:fltVal val="90"/>
                                          </p:val>
                                        </p:tav>
                                        <p:tav tm="100000">
                                          <p:val>
                                            <p:fltVal val="0"/>
                                          </p:val>
                                        </p:tav>
                                      </p:tavLst>
                                    </p:anim>
                                    <p:animEffect transition="in" filter="fade">
                                      <p:cBhvr>
                                        <p:cTn id="3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P spid="18" grpId="0" bldLvl="0" animBg="1"/>
      <p:bldP spid="18"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7" name="圆角矩形 6"/>
          <p:cNvSpPr/>
          <p:nvPr/>
        </p:nvSpPr>
        <p:spPr>
          <a:xfrm>
            <a:off x="252095" y="1250315"/>
            <a:ext cx="4558665" cy="1632585"/>
          </a:xfrm>
          <a:prstGeom prst="roundRect">
            <a:avLst/>
          </a:prstGeom>
          <a:noFill/>
          <a:ln w="38100">
            <a:solidFill>
              <a:srgbClr val="7030A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en-US" altLang="zh-CN" sz="3200">
                <a:solidFill>
                  <a:schemeClr val="tx1"/>
                </a:solidFill>
                <a:latin typeface="Times New Roman" panose="02020603050405020304"/>
                <a:ea typeface="宋体" panose="02010600030101010101" pitchFamily="2" charset="-122"/>
                <a:sym typeface="+mn-ea"/>
              </a:rPr>
              <a:t>Zac, stunned by her courage, hung his head and mumbled an apology.</a:t>
            </a:r>
            <a:endParaRPr lang="en-US" altLang="zh-CN" sz="3200">
              <a:solidFill>
                <a:schemeClr val="tx1"/>
              </a:solidFill>
              <a:latin typeface="Times New Roman" panose="02020603050405020304"/>
              <a:ea typeface="宋体" panose="02010600030101010101" pitchFamily="2" charset="-122"/>
              <a:sym typeface="+mn-ea"/>
            </a:endParaRPr>
          </a:p>
        </p:txBody>
      </p:sp>
      <p:sp>
        <p:nvSpPr>
          <p:cNvPr id="8" name="圆角矩形 7"/>
          <p:cNvSpPr/>
          <p:nvPr/>
        </p:nvSpPr>
        <p:spPr>
          <a:xfrm>
            <a:off x="5581650" y="1374140"/>
            <a:ext cx="4297045" cy="1064895"/>
          </a:xfrm>
          <a:prstGeom prst="roundRect">
            <a:avLst/>
          </a:prstGeom>
          <a:noFill/>
          <a:ln w="38100">
            <a:solidFill>
              <a:srgbClr val="00B05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200">
                <a:solidFill>
                  <a:srgbClr val="FF0000"/>
                </a:solidFill>
                <a:latin typeface="Times New Roman" panose="02020603050405020304" charset="0"/>
                <a:ea typeface="楷体" panose="02010609060101010101" charset="-122"/>
                <a:cs typeface="Times New Roman" panose="02020603050405020304" charset="0"/>
              </a:rPr>
              <a:t>stunned by…</a:t>
            </a:r>
            <a:r>
              <a:rPr lang="en-US" altLang="zh-CN" sz="3200">
                <a:solidFill>
                  <a:srgbClr val="FF0000"/>
                </a:solidFill>
                <a:latin typeface="楷体" panose="02010609060101010101" charset="-122"/>
                <a:ea typeface="楷体" panose="02010609060101010101" charset="-122"/>
              </a:rPr>
              <a:t> </a:t>
            </a:r>
            <a:r>
              <a:rPr lang="zh-CN" altLang="en-US" sz="3200">
                <a:solidFill>
                  <a:srgbClr val="FF0000"/>
                </a:solidFill>
                <a:latin typeface="楷体" panose="02010609060101010101" charset="-122"/>
                <a:ea typeface="楷体" panose="02010609060101010101" charset="-122"/>
              </a:rPr>
              <a:t>过去分词作后置定语</a:t>
            </a:r>
            <a:endParaRPr lang="zh-CN" altLang="en-US" sz="3200">
              <a:solidFill>
                <a:srgbClr val="FF0000"/>
              </a:solidFill>
              <a:latin typeface="楷体" panose="02010609060101010101" charset="-122"/>
              <a:ea typeface="楷体" panose="02010609060101010101" charset="-122"/>
            </a:endParaRPr>
          </a:p>
        </p:txBody>
      </p:sp>
      <p:sp>
        <p:nvSpPr>
          <p:cNvPr id="3" name="圆角矩形 2"/>
          <p:cNvSpPr/>
          <p:nvPr/>
        </p:nvSpPr>
        <p:spPr>
          <a:xfrm>
            <a:off x="332105" y="280670"/>
            <a:ext cx="7160260" cy="823595"/>
          </a:xfrm>
          <a:prstGeom prst="roundRect">
            <a:avLst/>
          </a:prstGeom>
          <a:noFill/>
          <a:ln w="38100">
            <a:solidFill>
              <a:srgbClr val="C0000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rPr>
              <a:t>扎克被她的勇气震撼，垂下脑袋，低声道歉。</a:t>
            </a:r>
            <a:endParaRPr lang="zh-CN" altLang="en-US" sz="2800">
              <a:solidFill>
                <a:schemeClr val="tx1"/>
              </a:solidFill>
              <a:latin typeface="宋体" panose="02010600030101010101" pitchFamily="2" charset="-122"/>
              <a:ea typeface="宋体" panose="02010600030101010101" pitchFamily="2" charset="-122"/>
            </a:endParaRPr>
          </a:p>
        </p:txBody>
      </p:sp>
      <p:grpSp>
        <p:nvGrpSpPr>
          <p:cNvPr id="17" name="组合 16"/>
          <p:cNvGrpSpPr/>
          <p:nvPr/>
        </p:nvGrpSpPr>
        <p:grpSpPr>
          <a:xfrm>
            <a:off x="10519410" y="-471805"/>
            <a:ext cx="1642110" cy="3202940"/>
            <a:chOff x="135" y="3810"/>
            <a:chExt cx="2586" cy="5281"/>
          </a:xfrm>
        </p:grpSpPr>
        <p:pic>
          <p:nvPicPr>
            <p:cNvPr id="15" name="图片 14" descr="ims (8)"/>
            <p:cNvPicPr>
              <a:picLocks noChangeAspect="1"/>
            </p:cNvPicPr>
            <p:nvPr/>
          </p:nvPicPr>
          <p:blipFill>
            <a:blip r:embed="rId1"/>
            <a:srcRect l="17811" r="19008"/>
            <a:stretch>
              <a:fillRect/>
            </a:stretch>
          </p:blipFill>
          <p:spPr>
            <a:xfrm>
              <a:off x="135" y="3810"/>
              <a:ext cx="2586" cy="5281"/>
            </a:xfrm>
            <a:prstGeom prst="rect">
              <a:avLst/>
            </a:prstGeom>
          </p:spPr>
        </p:pic>
        <p:sp>
          <p:nvSpPr>
            <p:cNvPr id="16" name="文本框 15"/>
            <p:cNvSpPr txBox="1"/>
            <p:nvPr/>
          </p:nvSpPr>
          <p:spPr>
            <a:xfrm>
              <a:off x="751" y="5085"/>
              <a:ext cx="1158" cy="3608"/>
            </a:xfrm>
            <a:prstGeom prst="rect">
              <a:avLst/>
            </a:prstGeom>
            <a:noFill/>
          </p:spPr>
          <p:txBody>
            <a:bodyPr vert="eaVert" wrap="square" rtlCol="0">
              <a:noAutofit/>
            </a:bodyPr>
            <a:p>
              <a:r>
                <a:rPr lang="zh-CN" altLang="en-US" sz="3600" b="1">
                  <a:solidFill>
                    <a:srgbClr val="FF0000"/>
                  </a:solidFill>
                  <a:latin typeface="楷体" panose="02010609060101010101" charset="-122"/>
                  <a:ea typeface="楷体" panose="02010609060101010101" charset="-122"/>
                </a:rPr>
                <a:t>语言靓点</a:t>
              </a:r>
              <a:endParaRPr lang="zh-CN" altLang="en-US" sz="3600" b="1">
                <a:solidFill>
                  <a:srgbClr val="FF0000"/>
                </a:solidFill>
                <a:latin typeface="楷体" panose="02010609060101010101" charset="-122"/>
                <a:ea typeface="楷体" panose="02010609060101010101" charset="-122"/>
              </a:endParaRPr>
            </a:p>
          </p:txBody>
        </p:sp>
      </p:grpSp>
      <p:sp>
        <p:nvSpPr>
          <p:cNvPr id="10" name="圆角矩形 9"/>
          <p:cNvSpPr/>
          <p:nvPr/>
        </p:nvSpPr>
        <p:spPr>
          <a:xfrm>
            <a:off x="6795135" y="3225165"/>
            <a:ext cx="5175885" cy="1101725"/>
          </a:xfrm>
          <a:prstGeom prst="roundRect">
            <a:avLst/>
          </a:prstGeom>
          <a:noFill/>
          <a:ln w="38100">
            <a:solidFill>
              <a:srgbClr val="C0000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rPr>
              <a:t>那个曾经想要舍弃自己名字的女孩，如今全然接纳了自我。</a:t>
            </a:r>
            <a:endParaRPr lang="zh-CN" altLang="en-US" sz="2800">
              <a:solidFill>
                <a:schemeClr val="tx1"/>
              </a:solidFill>
              <a:latin typeface="宋体" panose="02010600030101010101" pitchFamily="2" charset="-122"/>
              <a:ea typeface="宋体" panose="02010600030101010101" pitchFamily="2" charset="-122"/>
            </a:endParaRPr>
          </a:p>
        </p:txBody>
      </p:sp>
      <p:sp>
        <p:nvSpPr>
          <p:cNvPr id="11" name="圆角矩形 10"/>
          <p:cNvSpPr/>
          <p:nvPr/>
        </p:nvSpPr>
        <p:spPr>
          <a:xfrm>
            <a:off x="6795135" y="4606290"/>
            <a:ext cx="5175250" cy="1780540"/>
          </a:xfrm>
          <a:prstGeom prst="roundRect">
            <a:avLst/>
          </a:prstGeom>
          <a:noFill/>
          <a:ln w="38100">
            <a:solidFill>
              <a:srgbClr val="7030A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en-US" altLang="zh-CN" sz="3200">
                <a:solidFill>
                  <a:schemeClr val="tx1"/>
                </a:solidFill>
                <a:latin typeface="Times New Roman" panose="02020603050405020304"/>
                <a:ea typeface="宋体" panose="02010600030101010101" pitchFamily="2" charset="-122"/>
                <a:sym typeface="+mn-ea"/>
              </a:rPr>
              <a:t>The girl </a:t>
            </a:r>
            <a:r>
              <a:rPr lang="en-US" altLang="zh-CN" sz="3200">
                <a:solidFill>
                  <a:srgbClr val="FF0000"/>
                </a:solidFill>
                <a:latin typeface="Times New Roman" panose="02020603050405020304"/>
                <a:ea typeface="宋体" panose="02010600030101010101" pitchFamily="2" charset="-122"/>
                <a:sym typeface="+mn-ea"/>
              </a:rPr>
              <a:t>who had once wanted to give up her name </a:t>
            </a:r>
            <a:r>
              <a:rPr lang="en-US" altLang="zh-CN" sz="3200">
                <a:solidFill>
                  <a:schemeClr val="tx1"/>
                </a:solidFill>
                <a:highlight>
                  <a:srgbClr val="FFFF00"/>
                </a:highlight>
                <a:latin typeface="Times New Roman" panose="02020603050405020304"/>
                <a:ea typeface="宋体" panose="02010600030101010101" pitchFamily="2" charset="-122"/>
                <a:sym typeface="+mn-ea"/>
              </a:rPr>
              <a:t>now</a:t>
            </a:r>
            <a:r>
              <a:rPr lang="en-US" altLang="zh-CN" sz="3200">
                <a:solidFill>
                  <a:schemeClr val="tx1"/>
                </a:solidFill>
                <a:latin typeface="Times New Roman" panose="02020603050405020304"/>
                <a:ea typeface="宋体" panose="02010600030101010101" pitchFamily="2" charset="-122"/>
                <a:sym typeface="+mn-ea"/>
              </a:rPr>
              <a:t> embraced it fully.</a:t>
            </a:r>
            <a:endParaRPr lang="en-US" altLang="zh-CN" sz="3200">
              <a:solidFill>
                <a:schemeClr val="tx1"/>
              </a:solidFill>
              <a:latin typeface="Times New Roman" panose="02020603050405020304"/>
              <a:ea typeface="宋体" panose="02010600030101010101" pitchFamily="2" charset="-122"/>
              <a:sym typeface="+mn-ea"/>
            </a:endParaRPr>
          </a:p>
        </p:txBody>
      </p:sp>
      <p:grpSp>
        <p:nvGrpSpPr>
          <p:cNvPr id="12" name="组合 11"/>
          <p:cNvGrpSpPr/>
          <p:nvPr/>
        </p:nvGrpSpPr>
        <p:grpSpPr>
          <a:xfrm>
            <a:off x="90170" y="3277235"/>
            <a:ext cx="1642110" cy="3202940"/>
            <a:chOff x="135" y="3810"/>
            <a:chExt cx="2586" cy="5281"/>
          </a:xfrm>
        </p:grpSpPr>
        <p:pic>
          <p:nvPicPr>
            <p:cNvPr id="13" name="图片 12" descr="ims (8)"/>
            <p:cNvPicPr>
              <a:picLocks noChangeAspect="1"/>
            </p:cNvPicPr>
            <p:nvPr/>
          </p:nvPicPr>
          <p:blipFill>
            <a:blip r:embed="rId1"/>
            <a:srcRect l="17811" r="19008"/>
            <a:stretch>
              <a:fillRect/>
            </a:stretch>
          </p:blipFill>
          <p:spPr>
            <a:xfrm>
              <a:off x="135" y="3810"/>
              <a:ext cx="2586" cy="5281"/>
            </a:xfrm>
            <a:prstGeom prst="rect">
              <a:avLst/>
            </a:prstGeom>
          </p:spPr>
        </p:pic>
        <p:sp>
          <p:nvSpPr>
            <p:cNvPr id="14" name="文本框 13"/>
            <p:cNvSpPr txBox="1"/>
            <p:nvPr/>
          </p:nvSpPr>
          <p:spPr>
            <a:xfrm>
              <a:off x="751" y="5085"/>
              <a:ext cx="1158" cy="3608"/>
            </a:xfrm>
            <a:prstGeom prst="rect">
              <a:avLst/>
            </a:prstGeom>
            <a:noFill/>
          </p:spPr>
          <p:txBody>
            <a:bodyPr vert="eaVert" wrap="square" rtlCol="0">
              <a:noAutofit/>
            </a:bodyPr>
            <a:p>
              <a:r>
                <a:rPr lang="zh-CN" altLang="en-US" sz="3600" b="1">
                  <a:solidFill>
                    <a:srgbClr val="FF0000"/>
                  </a:solidFill>
                  <a:latin typeface="楷体" panose="02010609060101010101" charset="-122"/>
                  <a:ea typeface="楷体" panose="02010609060101010101" charset="-122"/>
                </a:rPr>
                <a:t>语言靓点</a:t>
              </a:r>
              <a:endParaRPr lang="zh-CN" altLang="en-US" sz="3600" b="1">
                <a:solidFill>
                  <a:srgbClr val="FF0000"/>
                </a:solidFill>
                <a:latin typeface="楷体" panose="02010609060101010101" charset="-122"/>
                <a:ea typeface="楷体" panose="02010609060101010101" charset="-122"/>
              </a:endParaRPr>
            </a:p>
          </p:txBody>
        </p:sp>
      </p:grpSp>
      <p:sp>
        <p:nvSpPr>
          <p:cNvPr id="19" name="圆角矩形 18"/>
          <p:cNvSpPr/>
          <p:nvPr/>
        </p:nvSpPr>
        <p:spPr>
          <a:xfrm>
            <a:off x="1898650" y="4022725"/>
            <a:ext cx="4297045" cy="1706245"/>
          </a:xfrm>
          <a:prstGeom prst="roundRect">
            <a:avLst/>
          </a:prstGeom>
          <a:noFill/>
          <a:ln w="38100">
            <a:solidFill>
              <a:srgbClr val="00B05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solidFill>
                  <a:srgbClr val="FF0000"/>
                </a:solidFill>
                <a:latin typeface="楷体" panose="02010609060101010101" charset="-122"/>
                <a:ea typeface="楷体" panose="02010609060101010101" charset="-122"/>
              </a:rPr>
              <a:t>定语从句</a:t>
            </a:r>
            <a:r>
              <a:rPr lang="en-US" altLang="zh-CN" sz="3200">
                <a:solidFill>
                  <a:srgbClr val="FF0000"/>
                </a:solidFill>
                <a:latin typeface="楷体" panose="02010609060101010101" charset="-122"/>
                <a:ea typeface="楷体" panose="02010609060101010101" charset="-122"/>
              </a:rPr>
              <a:t> </a:t>
            </a:r>
            <a:r>
              <a:rPr lang="en-US" altLang="zh-CN" sz="3200">
                <a:solidFill>
                  <a:schemeClr val="tx1"/>
                </a:solidFill>
                <a:latin typeface="楷体" panose="02010609060101010101" charset="-122"/>
                <a:ea typeface="楷体" panose="02010609060101010101" charset="-122"/>
              </a:rPr>
              <a:t>+ </a:t>
            </a:r>
            <a:r>
              <a:rPr lang="zh-CN" altLang="en-US" sz="3200">
                <a:solidFill>
                  <a:schemeClr val="tx1"/>
                </a:solidFill>
                <a:highlight>
                  <a:srgbClr val="FFFF00"/>
                </a:highlight>
                <a:latin typeface="楷体" panose="02010609060101010101" charset="-122"/>
                <a:ea typeface="楷体" panose="02010609060101010101" charset="-122"/>
              </a:rPr>
              <a:t>今昔对比</a:t>
            </a:r>
            <a:r>
              <a:rPr lang="zh-CN" altLang="en-US" sz="3200">
                <a:solidFill>
                  <a:schemeClr val="tx1"/>
                </a:solidFill>
                <a:latin typeface="楷体" panose="02010609060101010101" charset="-122"/>
                <a:ea typeface="楷体" panose="02010609060101010101" charset="-122"/>
              </a:rPr>
              <a:t>，突出人物成长</a:t>
            </a:r>
            <a:endParaRPr lang="zh-CN" altLang="en-US" sz="3200">
              <a:solidFill>
                <a:schemeClr val="tx1"/>
              </a:solidFill>
              <a:latin typeface="楷体" panose="02010609060101010101" charset="-122"/>
              <a:ea typeface="楷体" panose="02010609060101010101" charset="-122"/>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fltVal val="0"/>
                                          </p:val>
                                        </p:tav>
                                        <p:tav tm="100000">
                                          <p:val>
                                            <p:strVal val="#ppt_w"/>
                                          </p:val>
                                        </p:tav>
                                      </p:tavLst>
                                    </p:anim>
                                    <p:anim calcmode="lin" valueType="num">
                                      <p:cBhvr>
                                        <p:cTn id="16" dur="1000" fill="hold"/>
                                        <p:tgtEl>
                                          <p:spTgt spid="17"/>
                                        </p:tgtEl>
                                        <p:attrNameLst>
                                          <p:attrName>ppt_h</p:attrName>
                                        </p:attrNameLst>
                                      </p:cBhvr>
                                      <p:tavLst>
                                        <p:tav tm="0">
                                          <p:val>
                                            <p:fltVal val="0"/>
                                          </p:val>
                                        </p:tav>
                                        <p:tav tm="100000">
                                          <p:val>
                                            <p:strVal val="#ppt_h"/>
                                          </p:val>
                                        </p:tav>
                                      </p:tavLst>
                                    </p:anim>
                                    <p:anim calcmode="lin" valueType="num">
                                      <p:cBhvr>
                                        <p:cTn id="17" dur="1000" fill="hold"/>
                                        <p:tgtEl>
                                          <p:spTgt spid="17"/>
                                        </p:tgtEl>
                                        <p:attrNameLst>
                                          <p:attrName>style.rotation</p:attrName>
                                        </p:attrNameLst>
                                      </p:cBhvr>
                                      <p:tavLst>
                                        <p:tav tm="0">
                                          <p:val>
                                            <p:fltVal val="90"/>
                                          </p:val>
                                        </p:tav>
                                        <p:tav tm="100000">
                                          <p:val>
                                            <p:fltVal val="0"/>
                                          </p:val>
                                        </p:tav>
                                      </p:tavLst>
                                    </p:anim>
                                    <p:animEffect transition="in" filter="fade">
                                      <p:cBhvr>
                                        <p:cTn id="18" dur="10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style.rotation</p:attrName>
                                        </p:attrNameLst>
                                      </p:cBhvr>
                                      <p:tavLst>
                                        <p:tav tm="0">
                                          <p:val>
                                            <p:fltVal val="90"/>
                                          </p:val>
                                        </p:tav>
                                        <p:tav tm="100000">
                                          <p:val>
                                            <p:fltVal val="0"/>
                                          </p:val>
                                        </p:tav>
                                      </p:tavLst>
                                    </p:anim>
                                    <p:animEffect transition="in" filter="fade">
                                      <p:cBhvr>
                                        <p:cTn id="26" dur="1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style.rotation</p:attrName>
                                        </p:attrNameLst>
                                      </p:cBhvr>
                                      <p:tavLst>
                                        <p:tav tm="0">
                                          <p:val>
                                            <p:fltVal val="90"/>
                                          </p:val>
                                        </p:tav>
                                        <p:tav tm="100000">
                                          <p:val>
                                            <p:fltVal val="0"/>
                                          </p:val>
                                        </p:tav>
                                      </p:tavLst>
                                    </p:anim>
                                    <p:animEffect transition="in" filter="fade">
                                      <p:cBhvr>
                                        <p:cTn id="34" dur="10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1000" fill="hold"/>
                                        <p:tgtEl>
                                          <p:spTgt spid="11"/>
                                        </p:tgtEl>
                                        <p:attrNameLst>
                                          <p:attrName>ppt_w</p:attrName>
                                        </p:attrNameLst>
                                      </p:cBhvr>
                                      <p:tavLst>
                                        <p:tav tm="0">
                                          <p:val>
                                            <p:fltVal val="0"/>
                                          </p:val>
                                        </p:tav>
                                        <p:tav tm="100000">
                                          <p:val>
                                            <p:strVal val="#ppt_w"/>
                                          </p:val>
                                        </p:tav>
                                      </p:tavLst>
                                    </p:anim>
                                    <p:anim calcmode="lin" valueType="num">
                                      <p:cBhvr>
                                        <p:cTn id="40" dur="1000" fill="hold"/>
                                        <p:tgtEl>
                                          <p:spTgt spid="11"/>
                                        </p:tgtEl>
                                        <p:attrNameLst>
                                          <p:attrName>ppt_h</p:attrName>
                                        </p:attrNameLst>
                                      </p:cBhvr>
                                      <p:tavLst>
                                        <p:tav tm="0">
                                          <p:val>
                                            <p:fltVal val="0"/>
                                          </p:val>
                                        </p:tav>
                                        <p:tav tm="100000">
                                          <p:val>
                                            <p:strVal val="#ppt_h"/>
                                          </p:val>
                                        </p:tav>
                                      </p:tavLst>
                                    </p:anim>
                                    <p:anim calcmode="lin" valueType="num">
                                      <p:cBhvr>
                                        <p:cTn id="41" dur="1000" fill="hold"/>
                                        <p:tgtEl>
                                          <p:spTgt spid="11"/>
                                        </p:tgtEl>
                                        <p:attrNameLst>
                                          <p:attrName>style.rotation</p:attrName>
                                        </p:attrNameLst>
                                      </p:cBhvr>
                                      <p:tavLst>
                                        <p:tav tm="0">
                                          <p:val>
                                            <p:fltVal val="90"/>
                                          </p:val>
                                        </p:tav>
                                        <p:tav tm="100000">
                                          <p:val>
                                            <p:fltVal val="0"/>
                                          </p:val>
                                        </p:tav>
                                      </p:tavLst>
                                    </p:anim>
                                    <p:animEffect transition="in" filter="fade">
                                      <p:cBhvr>
                                        <p:cTn id="42" dur="10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style.rotation</p:attrName>
                                        </p:attrNameLst>
                                      </p:cBhvr>
                                      <p:tavLst>
                                        <p:tav tm="0">
                                          <p:val>
                                            <p:fltVal val="90"/>
                                          </p:val>
                                        </p:tav>
                                        <p:tav tm="100000">
                                          <p:val>
                                            <p:fltVal val="0"/>
                                          </p:val>
                                        </p:tav>
                                      </p:tavLst>
                                    </p:anim>
                                    <p:animEffect transition="in" filter="fade">
                                      <p:cBhvr>
                                        <p:cTn id="50" dur="10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1000" fill="hold"/>
                                        <p:tgtEl>
                                          <p:spTgt spid="19"/>
                                        </p:tgtEl>
                                        <p:attrNameLst>
                                          <p:attrName>ppt_w</p:attrName>
                                        </p:attrNameLst>
                                      </p:cBhvr>
                                      <p:tavLst>
                                        <p:tav tm="0">
                                          <p:val>
                                            <p:fltVal val="0"/>
                                          </p:val>
                                        </p:tav>
                                        <p:tav tm="100000">
                                          <p:val>
                                            <p:strVal val="#ppt_w"/>
                                          </p:val>
                                        </p:tav>
                                      </p:tavLst>
                                    </p:anim>
                                    <p:anim calcmode="lin" valueType="num">
                                      <p:cBhvr>
                                        <p:cTn id="56" dur="1000" fill="hold"/>
                                        <p:tgtEl>
                                          <p:spTgt spid="19"/>
                                        </p:tgtEl>
                                        <p:attrNameLst>
                                          <p:attrName>ppt_h</p:attrName>
                                        </p:attrNameLst>
                                      </p:cBhvr>
                                      <p:tavLst>
                                        <p:tav tm="0">
                                          <p:val>
                                            <p:fltVal val="0"/>
                                          </p:val>
                                        </p:tav>
                                        <p:tav tm="100000">
                                          <p:val>
                                            <p:strVal val="#ppt_h"/>
                                          </p:val>
                                        </p:tav>
                                      </p:tavLst>
                                    </p:anim>
                                    <p:anim calcmode="lin" valueType="num">
                                      <p:cBhvr>
                                        <p:cTn id="57" dur="1000" fill="hold"/>
                                        <p:tgtEl>
                                          <p:spTgt spid="19"/>
                                        </p:tgtEl>
                                        <p:attrNameLst>
                                          <p:attrName>style.rotation</p:attrName>
                                        </p:attrNameLst>
                                      </p:cBhvr>
                                      <p:tavLst>
                                        <p:tav tm="0">
                                          <p:val>
                                            <p:fltVal val="90"/>
                                          </p:val>
                                        </p:tav>
                                        <p:tav tm="100000">
                                          <p:val>
                                            <p:fltVal val="0"/>
                                          </p:val>
                                        </p:tav>
                                      </p:tavLst>
                                    </p:anim>
                                    <p:animEffect transition="in" filter="fade">
                                      <p:cBhvr>
                                        <p:cTn id="58"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P spid="11" grpId="0" bldLvl="0" animBg="1"/>
      <p:bldP spid="11" grpId="1" animBg="1"/>
      <p:bldP spid="19" grpId="0" bldLvl="0" animBg="1"/>
      <p:bldP spid="19" grpId="1" animBg="1"/>
      <p:bldP spid="10" grpId="0" animBg="1"/>
      <p:bldP spid="10"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7" name="圆角矩形 6"/>
          <p:cNvSpPr/>
          <p:nvPr/>
        </p:nvSpPr>
        <p:spPr>
          <a:xfrm>
            <a:off x="252095" y="1348105"/>
            <a:ext cx="4558665" cy="1632585"/>
          </a:xfrm>
          <a:prstGeom prst="roundRect">
            <a:avLst/>
          </a:prstGeom>
          <a:noFill/>
          <a:ln w="38100">
            <a:solidFill>
              <a:srgbClr val="7030A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3200">
                <a:solidFill>
                  <a:schemeClr val="tx1"/>
                </a:solidFill>
                <a:latin typeface="Times New Roman" panose="02020603050405020304"/>
                <a:ea typeface="宋体" panose="02010600030101010101" pitchFamily="2" charset="-122"/>
                <a:sym typeface="+mn-ea"/>
              </a:rPr>
              <a:t>She learned </a:t>
            </a:r>
            <a:r>
              <a:rPr lang="en-US" altLang="zh-CN" sz="3200">
                <a:solidFill>
                  <a:srgbClr val="FF0000"/>
                </a:solidFill>
                <a:latin typeface="Times New Roman" panose="02020603050405020304"/>
                <a:ea typeface="宋体" panose="02010600030101010101" pitchFamily="2" charset="-122"/>
                <a:sym typeface="+mn-ea"/>
              </a:rPr>
              <a:t>that</a:t>
            </a:r>
            <a:r>
              <a:rPr lang="en-US" altLang="zh-CN" sz="3200">
                <a:solidFill>
                  <a:schemeClr val="tx1"/>
                </a:solidFill>
                <a:latin typeface="Times New Roman" panose="02020603050405020304"/>
                <a:ea typeface="宋体" panose="02010600030101010101" pitchFamily="2" charset="-122"/>
                <a:sym typeface="+mn-ea"/>
              </a:rPr>
              <a:t> being different is </a:t>
            </a:r>
            <a:r>
              <a:rPr lang="en-US" altLang="zh-CN" sz="3200">
                <a:gradFill>
                  <a:gsLst>
                    <a:gs pos="50000">
                      <a:schemeClr val="accent5"/>
                    </a:gs>
                    <a:gs pos="0">
                      <a:schemeClr val="accent5">
                        <a:lumMod val="25000"/>
                        <a:lumOff val="75000"/>
                      </a:schemeClr>
                    </a:gs>
                    <a:gs pos="100000">
                      <a:schemeClr val="accent5">
                        <a:lumMod val="85000"/>
                      </a:schemeClr>
                    </a:gs>
                  </a:gsLst>
                  <a:lin ang="5400000" scaled="1"/>
                </a:gradFill>
                <a:latin typeface="Times New Roman" panose="02020603050405020304"/>
                <a:ea typeface="宋体" panose="02010600030101010101" pitchFamily="2" charset="-122"/>
                <a:sym typeface="+mn-ea"/>
              </a:rPr>
              <a:t>what</a:t>
            </a:r>
            <a:r>
              <a:rPr lang="en-US" altLang="zh-CN" sz="3200">
                <a:solidFill>
                  <a:schemeClr val="tx1"/>
                </a:solidFill>
                <a:latin typeface="Times New Roman" panose="02020603050405020304"/>
                <a:ea typeface="宋体" panose="02010600030101010101" pitchFamily="2" charset="-122"/>
                <a:sym typeface="+mn-ea"/>
              </a:rPr>
              <a:t> makes her shine.</a:t>
            </a:r>
            <a:endParaRPr lang="en-US" altLang="zh-CN" sz="3200">
              <a:solidFill>
                <a:schemeClr val="tx1"/>
              </a:solidFill>
              <a:latin typeface="Times New Roman" panose="02020603050405020304"/>
              <a:ea typeface="宋体" panose="02010600030101010101" pitchFamily="2" charset="-122"/>
              <a:sym typeface="+mn-ea"/>
            </a:endParaRPr>
          </a:p>
        </p:txBody>
      </p:sp>
      <p:sp>
        <p:nvSpPr>
          <p:cNvPr id="8" name="圆角矩形 7"/>
          <p:cNvSpPr/>
          <p:nvPr/>
        </p:nvSpPr>
        <p:spPr>
          <a:xfrm>
            <a:off x="5141595" y="1524635"/>
            <a:ext cx="5492750" cy="957580"/>
          </a:xfrm>
          <a:prstGeom prst="roundRect">
            <a:avLst/>
          </a:prstGeom>
          <a:noFill/>
          <a:ln w="38100">
            <a:solidFill>
              <a:srgbClr val="00B05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200">
                <a:solidFill>
                  <a:srgbClr val="FF0000"/>
                </a:solidFill>
                <a:latin typeface="Times New Roman" panose="02020603050405020304" charset="0"/>
                <a:ea typeface="楷体" panose="02010609060101010101" charset="-122"/>
                <a:cs typeface="Times New Roman" panose="02020603050405020304" charset="0"/>
              </a:rPr>
              <a:t>that</a:t>
            </a:r>
            <a:r>
              <a:rPr lang="zh-CN" altLang="en-US" sz="3200">
                <a:solidFill>
                  <a:srgbClr val="FF0000"/>
                </a:solidFill>
                <a:latin typeface="楷体" panose="02010609060101010101" charset="-122"/>
                <a:ea typeface="楷体" panose="02010609060101010101" charset="-122"/>
              </a:rPr>
              <a:t>宾语从句</a:t>
            </a:r>
            <a:r>
              <a:rPr lang="en-US" altLang="zh-CN" sz="3200">
                <a:solidFill>
                  <a:srgbClr val="FF0000"/>
                </a:solidFill>
                <a:latin typeface="楷体" panose="02010609060101010101" charset="-122"/>
                <a:ea typeface="楷体" panose="02010609060101010101" charset="-122"/>
              </a:rPr>
              <a:t>+ </a:t>
            </a:r>
            <a:r>
              <a:rPr lang="en-US" altLang="zh-CN" sz="3200">
                <a:gradFill>
                  <a:gsLst>
                    <a:gs pos="50000">
                      <a:schemeClr val="accent5"/>
                    </a:gs>
                    <a:gs pos="0">
                      <a:schemeClr val="accent5">
                        <a:lumMod val="25000"/>
                        <a:lumOff val="75000"/>
                      </a:schemeClr>
                    </a:gs>
                    <a:gs pos="100000">
                      <a:schemeClr val="accent5">
                        <a:lumMod val="85000"/>
                      </a:schemeClr>
                    </a:gs>
                  </a:gsLst>
                  <a:lin ang="5400000" scaled="1"/>
                </a:gradFill>
                <a:latin typeface="Times New Roman" panose="02020603050405020304" charset="0"/>
                <a:ea typeface="楷体" panose="02010609060101010101" charset="-122"/>
                <a:cs typeface="Times New Roman" panose="02020603050405020304" charset="0"/>
              </a:rPr>
              <a:t>what</a:t>
            </a:r>
            <a:r>
              <a:rPr lang="zh-CN" altLang="en-US" sz="3200">
                <a:gradFill>
                  <a:gsLst>
                    <a:gs pos="50000">
                      <a:schemeClr val="accent5"/>
                    </a:gs>
                    <a:gs pos="0">
                      <a:schemeClr val="accent5">
                        <a:lumMod val="25000"/>
                        <a:lumOff val="75000"/>
                      </a:schemeClr>
                    </a:gs>
                    <a:gs pos="100000">
                      <a:schemeClr val="accent5">
                        <a:lumMod val="85000"/>
                      </a:schemeClr>
                    </a:gs>
                  </a:gsLst>
                  <a:lin ang="5400000" scaled="1"/>
                </a:gradFill>
                <a:latin typeface="楷体" panose="02010609060101010101" charset="-122"/>
                <a:ea typeface="楷体" panose="02010609060101010101" charset="-122"/>
              </a:rPr>
              <a:t>表语从句</a:t>
            </a:r>
            <a:endParaRPr lang="zh-CN" altLang="en-US" sz="3200">
              <a:gradFill>
                <a:gsLst>
                  <a:gs pos="50000">
                    <a:schemeClr val="accent5"/>
                  </a:gs>
                  <a:gs pos="0">
                    <a:schemeClr val="accent5">
                      <a:lumMod val="25000"/>
                      <a:lumOff val="75000"/>
                    </a:schemeClr>
                  </a:gs>
                  <a:gs pos="100000">
                    <a:schemeClr val="accent5">
                      <a:lumMod val="85000"/>
                    </a:schemeClr>
                  </a:gs>
                </a:gsLst>
                <a:lin ang="5400000" scaled="1"/>
              </a:gradFill>
              <a:latin typeface="楷体" panose="02010609060101010101" charset="-122"/>
              <a:ea typeface="楷体" panose="02010609060101010101" charset="-122"/>
            </a:endParaRPr>
          </a:p>
        </p:txBody>
      </p:sp>
      <p:sp>
        <p:nvSpPr>
          <p:cNvPr id="3" name="圆角矩形 2"/>
          <p:cNvSpPr/>
          <p:nvPr/>
        </p:nvSpPr>
        <p:spPr>
          <a:xfrm>
            <a:off x="332105" y="214630"/>
            <a:ext cx="8975725" cy="969645"/>
          </a:xfrm>
          <a:prstGeom prst="roundRect">
            <a:avLst/>
          </a:prstGeom>
          <a:noFill/>
          <a:ln w="38100">
            <a:solidFill>
              <a:srgbClr val="C0000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rPr>
              <a:t>她终于明白，与众不同，正是自己闪闪发光的底气。</a:t>
            </a:r>
            <a:endParaRPr lang="zh-CN" altLang="en-US" sz="2800">
              <a:solidFill>
                <a:schemeClr val="tx1"/>
              </a:solidFill>
              <a:latin typeface="宋体" panose="02010600030101010101" pitchFamily="2" charset="-122"/>
              <a:ea typeface="宋体" panose="02010600030101010101" pitchFamily="2" charset="-122"/>
            </a:endParaRPr>
          </a:p>
        </p:txBody>
      </p:sp>
      <p:grpSp>
        <p:nvGrpSpPr>
          <p:cNvPr id="17" name="组合 16"/>
          <p:cNvGrpSpPr/>
          <p:nvPr/>
        </p:nvGrpSpPr>
        <p:grpSpPr>
          <a:xfrm>
            <a:off x="10519410" y="-471805"/>
            <a:ext cx="1642110" cy="3202940"/>
            <a:chOff x="135" y="3810"/>
            <a:chExt cx="2586" cy="5281"/>
          </a:xfrm>
        </p:grpSpPr>
        <p:pic>
          <p:nvPicPr>
            <p:cNvPr id="15" name="图片 14" descr="ims (8)"/>
            <p:cNvPicPr>
              <a:picLocks noChangeAspect="1"/>
            </p:cNvPicPr>
            <p:nvPr/>
          </p:nvPicPr>
          <p:blipFill>
            <a:blip r:embed="rId1"/>
            <a:srcRect l="17811" r="19008"/>
            <a:stretch>
              <a:fillRect/>
            </a:stretch>
          </p:blipFill>
          <p:spPr>
            <a:xfrm>
              <a:off x="135" y="3810"/>
              <a:ext cx="2586" cy="5281"/>
            </a:xfrm>
            <a:prstGeom prst="rect">
              <a:avLst/>
            </a:prstGeom>
          </p:spPr>
        </p:pic>
        <p:sp>
          <p:nvSpPr>
            <p:cNvPr id="16" name="文本框 15"/>
            <p:cNvSpPr txBox="1"/>
            <p:nvPr/>
          </p:nvSpPr>
          <p:spPr>
            <a:xfrm>
              <a:off x="751" y="5085"/>
              <a:ext cx="1158" cy="3608"/>
            </a:xfrm>
            <a:prstGeom prst="rect">
              <a:avLst/>
            </a:prstGeom>
            <a:noFill/>
          </p:spPr>
          <p:txBody>
            <a:bodyPr vert="eaVert" wrap="square" rtlCol="0">
              <a:noAutofit/>
            </a:bodyPr>
            <a:p>
              <a:r>
                <a:rPr lang="zh-CN" altLang="en-US" sz="3600" b="1">
                  <a:solidFill>
                    <a:srgbClr val="FF0000"/>
                  </a:solidFill>
                  <a:latin typeface="楷体" panose="02010609060101010101" charset="-122"/>
                  <a:ea typeface="楷体" panose="02010609060101010101" charset="-122"/>
                </a:rPr>
                <a:t>语言靓点</a:t>
              </a:r>
              <a:endParaRPr lang="zh-CN" altLang="en-US" sz="3600" b="1">
                <a:solidFill>
                  <a:srgbClr val="FF0000"/>
                </a:solidFill>
                <a:latin typeface="楷体" panose="02010609060101010101" charset="-122"/>
                <a:ea typeface="楷体" panose="02010609060101010101" charset="-122"/>
              </a:endParaRPr>
            </a:p>
          </p:txBody>
        </p:sp>
      </p:grpSp>
      <p:sp>
        <p:nvSpPr>
          <p:cNvPr id="10" name="圆角矩形 9"/>
          <p:cNvSpPr/>
          <p:nvPr/>
        </p:nvSpPr>
        <p:spPr>
          <a:xfrm>
            <a:off x="6609080" y="2821940"/>
            <a:ext cx="5361940" cy="1504950"/>
          </a:xfrm>
          <a:prstGeom prst="roundRect">
            <a:avLst/>
          </a:prstGeom>
          <a:noFill/>
          <a:ln w="38100">
            <a:solidFill>
              <a:srgbClr val="C0000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宋体" panose="02010600030101010101" pitchFamily="2" charset="-122"/>
                <a:ea typeface="宋体" panose="02010600030101010101" pitchFamily="2" charset="-122"/>
              </a:rPr>
              <a:t>一如她名字的寓意，也如同自行车上的彗星标识，她注定要以独属于自己的方式，照亮世间。</a:t>
            </a:r>
            <a:endParaRPr lang="zh-CN" altLang="en-US" sz="2800">
              <a:solidFill>
                <a:schemeClr val="tx1"/>
              </a:solidFill>
              <a:latin typeface="宋体" panose="02010600030101010101" pitchFamily="2" charset="-122"/>
              <a:ea typeface="宋体" panose="02010600030101010101" pitchFamily="2" charset="-122"/>
            </a:endParaRPr>
          </a:p>
        </p:txBody>
      </p:sp>
      <p:sp>
        <p:nvSpPr>
          <p:cNvPr id="11" name="圆角矩形 10"/>
          <p:cNvSpPr/>
          <p:nvPr/>
        </p:nvSpPr>
        <p:spPr>
          <a:xfrm>
            <a:off x="6493510" y="4507230"/>
            <a:ext cx="5478145" cy="2198370"/>
          </a:xfrm>
          <a:prstGeom prst="roundRect">
            <a:avLst/>
          </a:prstGeom>
          <a:noFill/>
          <a:ln w="38100">
            <a:solidFill>
              <a:srgbClr val="7030A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3200">
                <a:solidFill>
                  <a:srgbClr val="FF0000"/>
                </a:solidFill>
                <a:latin typeface="Times New Roman" panose="02020603050405020304"/>
                <a:ea typeface="宋体" panose="02010600030101010101" pitchFamily="2" charset="-122"/>
                <a:sym typeface="+mn-ea"/>
              </a:rPr>
              <a:t>Just like</a:t>
            </a:r>
            <a:r>
              <a:rPr lang="en-US" altLang="zh-CN" sz="3200">
                <a:solidFill>
                  <a:schemeClr val="tx1"/>
                </a:solidFill>
                <a:latin typeface="Times New Roman" panose="02020603050405020304"/>
                <a:ea typeface="宋体" panose="02010600030101010101" pitchFamily="2" charset="-122"/>
                <a:sym typeface="+mn-ea"/>
              </a:rPr>
              <a:t> her name, </a:t>
            </a:r>
            <a:r>
              <a:rPr lang="en-US" altLang="zh-CN" sz="3200">
                <a:solidFill>
                  <a:srgbClr val="FF0000"/>
                </a:solidFill>
                <a:latin typeface="Times New Roman" panose="02020603050405020304"/>
                <a:ea typeface="宋体" panose="02010600030101010101" pitchFamily="2" charset="-122"/>
                <a:sym typeface="+mn-ea"/>
              </a:rPr>
              <a:t>and like</a:t>
            </a:r>
            <a:r>
              <a:rPr lang="en-US" altLang="zh-CN" sz="3200">
                <a:solidFill>
                  <a:schemeClr val="tx1"/>
                </a:solidFill>
                <a:latin typeface="Times New Roman" panose="02020603050405020304"/>
                <a:ea typeface="宋体" panose="02010600030101010101" pitchFamily="2" charset="-122"/>
                <a:sym typeface="+mn-ea"/>
              </a:rPr>
              <a:t> the comet on her bike, she was meant to light up the world in her own way.</a:t>
            </a:r>
            <a:endParaRPr lang="en-US" altLang="zh-CN" sz="3200">
              <a:solidFill>
                <a:schemeClr val="tx1"/>
              </a:solidFill>
              <a:latin typeface="Times New Roman" panose="02020603050405020304"/>
              <a:ea typeface="宋体" panose="02010600030101010101" pitchFamily="2" charset="-122"/>
              <a:sym typeface="+mn-ea"/>
            </a:endParaRPr>
          </a:p>
        </p:txBody>
      </p:sp>
      <p:grpSp>
        <p:nvGrpSpPr>
          <p:cNvPr id="12" name="组合 11"/>
          <p:cNvGrpSpPr/>
          <p:nvPr/>
        </p:nvGrpSpPr>
        <p:grpSpPr>
          <a:xfrm>
            <a:off x="0" y="3326130"/>
            <a:ext cx="1642110" cy="3202940"/>
            <a:chOff x="135" y="3810"/>
            <a:chExt cx="2586" cy="5281"/>
          </a:xfrm>
        </p:grpSpPr>
        <p:pic>
          <p:nvPicPr>
            <p:cNvPr id="13" name="图片 12" descr="ims (8)"/>
            <p:cNvPicPr>
              <a:picLocks noChangeAspect="1"/>
            </p:cNvPicPr>
            <p:nvPr/>
          </p:nvPicPr>
          <p:blipFill>
            <a:blip r:embed="rId1"/>
            <a:srcRect l="17811" r="19008"/>
            <a:stretch>
              <a:fillRect/>
            </a:stretch>
          </p:blipFill>
          <p:spPr>
            <a:xfrm>
              <a:off x="135" y="3810"/>
              <a:ext cx="2586" cy="5281"/>
            </a:xfrm>
            <a:prstGeom prst="rect">
              <a:avLst/>
            </a:prstGeom>
          </p:spPr>
        </p:pic>
        <p:sp>
          <p:nvSpPr>
            <p:cNvPr id="14" name="文本框 13"/>
            <p:cNvSpPr txBox="1"/>
            <p:nvPr/>
          </p:nvSpPr>
          <p:spPr>
            <a:xfrm>
              <a:off x="751" y="5085"/>
              <a:ext cx="1158" cy="3608"/>
            </a:xfrm>
            <a:prstGeom prst="rect">
              <a:avLst/>
            </a:prstGeom>
            <a:noFill/>
          </p:spPr>
          <p:txBody>
            <a:bodyPr vert="eaVert" wrap="square" rtlCol="0">
              <a:noAutofit/>
            </a:bodyPr>
            <a:p>
              <a:r>
                <a:rPr lang="zh-CN" altLang="en-US" sz="3600" b="1">
                  <a:solidFill>
                    <a:srgbClr val="FF0000"/>
                  </a:solidFill>
                  <a:latin typeface="楷体" panose="02010609060101010101" charset="-122"/>
                  <a:ea typeface="楷体" panose="02010609060101010101" charset="-122"/>
                </a:rPr>
                <a:t>语言靓点</a:t>
              </a:r>
              <a:endParaRPr lang="zh-CN" altLang="en-US" sz="3600" b="1">
                <a:solidFill>
                  <a:srgbClr val="FF0000"/>
                </a:solidFill>
                <a:latin typeface="楷体" panose="02010609060101010101" charset="-122"/>
                <a:ea typeface="楷体" panose="02010609060101010101" charset="-122"/>
              </a:endParaRPr>
            </a:p>
          </p:txBody>
        </p:sp>
      </p:grpSp>
      <p:sp>
        <p:nvSpPr>
          <p:cNvPr id="19" name="圆角矩形 18"/>
          <p:cNvSpPr/>
          <p:nvPr/>
        </p:nvSpPr>
        <p:spPr>
          <a:xfrm>
            <a:off x="1739265" y="3144520"/>
            <a:ext cx="4297045" cy="645795"/>
          </a:xfrm>
          <a:prstGeom prst="roundRect">
            <a:avLst/>
          </a:prstGeom>
          <a:noFill/>
          <a:ln w="38100">
            <a:solidFill>
              <a:srgbClr val="00B05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solidFill>
                  <a:srgbClr val="FF0000"/>
                </a:solidFill>
                <a:latin typeface="楷体" panose="02010609060101010101" charset="-122"/>
                <a:ea typeface="楷体" panose="02010609060101010101" charset="-122"/>
              </a:rPr>
              <a:t>平行结构结尾</a:t>
            </a:r>
            <a:endParaRPr lang="zh-CN" altLang="en-US" sz="3200">
              <a:solidFill>
                <a:srgbClr val="FF0000"/>
              </a:solidFill>
              <a:latin typeface="楷体" panose="02010609060101010101" charset="-122"/>
              <a:ea typeface="楷体" panose="02010609060101010101" charset="-122"/>
            </a:endParaRPr>
          </a:p>
        </p:txBody>
      </p:sp>
      <p:sp>
        <p:nvSpPr>
          <p:cNvPr id="18" name="圆角矩形 17"/>
          <p:cNvSpPr/>
          <p:nvPr/>
        </p:nvSpPr>
        <p:spPr>
          <a:xfrm>
            <a:off x="1617980" y="3953510"/>
            <a:ext cx="4685665" cy="2708275"/>
          </a:xfrm>
          <a:prstGeom prst="roundRect">
            <a:avLst/>
          </a:prstGeom>
          <a:noFill/>
          <a:ln w="38100">
            <a:solidFill>
              <a:srgbClr val="FF0000"/>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00000"/>
              </a:lnSpc>
            </a:pPr>
            <a:r>
              <a:rPr lang="zh-CN" altLang="en-US" sz="3200">
                <a:solidFill>
                  <a:schemeClr val="tx1"/>
                </a:solidFill>
                <a:latin typeface="楷体" panose="02010609060101010101" charset="-122"/>
                <a:ea typeface="楷体" panose="02010609060101010101" charset="-122"/>
              </a:rPr>
              <a:t>意象点：</a:t>
            </a:r>
            <a:r>
              <a:rPr lang="zh-CN" altLang="en-US" sz="3200">
                <a:solidFill>
                  <a:srgbClr val="FF0000"/>
                </a:solidFill>
                <a:latin typeface="楷体" panose="02010609060101010101" charset="-122"/>
                <a:ea typeface="楷体" panose="02010609060101010101" charset="-122"/>
              </a:rPr>
              <a:t>🌟</a:t>
            </a:r>
            <a:r>
              <a:rPr lang="en-US" altLang="zh-CN" sz="3200">
                <a:solidFill>
                  <a:srgbClr val="FF0000"/>
                </a:solidFill>
                <a:latin typeface="楷体" panose="02010609060101010101" charset="-122"/>
                <a:ea typeface="楷体" panose="02010609060101010101" charset="-122"/>
              </a:rPr>
              <a:t> </a:t>
            </a:r>
            <a:r>
              <a:rPr lang="zh-CN" altLang="en-US" sz="3200">
                <a:solidFill>
                  <a:schemeClr val="tx1"/>
                </a:solidFill>
                <a:latin typeface="楷体" panose="02010609060101010101" charset="-122"/>
                <a:ea typeface="楷体" panose="02010609060101010101" charset="-122"/>
              </a:rPr>
              <a:t>最终意象闭环</a:t>
            </a:r>
            <a:r>
              <a:rPr lang="en-US" altLang="zh-CN" sz="3200">
                <a:solidFill>
                  <a:schemeClr val="tx1"/>
                </a:solidFill>
                <a:latin typeface="楷体" panose="02010609060101010101" charset="-122"/>
                <a:ea typeface="楷体" panose="02010609060101010101" charset="-122"/>
              </a:rPr>
              <a:t> + </a:t>
            </a:r>
            <a:r>
              <a:rPr lang="zh-CN" altLang="en-US" sz="3200">
                <a:solidFill>
                  <a:schemeClr val="tx1"/>
                </a:solidFill>
                <a:latin typeface="楷体" panose="02010609060101010101" charset="-122"/>
                <a:ea typeface="楷体" panose="02010609060101010101" charset="-122"/>
              </a:rPr>
              <a:t>主题升华</a:t>
            </a:r>
            <a:endParaRPr lang="zh-CN" altLang="en-US" sz="3200">
              <a:solidFill>
                <a:schemeClr val="tx1"/>
              </a:solidFill>
              <a:latin typeface="楷体" panose="02010609060101010101" charset="-122"/>
              <a:ea typeface="楷体" panose="02010609060101010101" charset="-122"/>
            </a:endParaRPr>
          </a:p>
          <a:p>
            <a:pPr indent="0" algn="l" fontAlgn="auto">
              <a:lnSpc>
                <a:spcPct val="100000"/>
              </a:lnSpc>
            </a:pPr>
            <a:r>
              <a:rPr lang="zh-CN" altLang="en-US" sz="3200">
                <a:ln w="22225">
                  <a:solidFill>
                    <a:schemeClr val="accent2"/>
                  </a:solidFill>
                  <a:prstDash val="solid"/>
                </a:ln>
                <a:solidFill>
                  <a:schemeClr val="accent2">
                    <a:lumMod val="40000"/>
                    <a:lumOff val="60000"/>
                  </a:schemeClr>
                </a:solidFill>
                <a:effectLst>
                  <a:glow rad="228600">
                    <a:schemeClr val="accent6">
                      <a:satMod val="175000"/>
                      <a:alpha val="40000"/>
                    </a:schemeClr>
                  </a:glow>
                </a:effectLst>
                <a:latin typeface="楷体" panose="02010609060101010101" charset="-122"/>
                <a:ea typeface="楷体" panose="02010609060101010101" charset="-122"/>
              </a:rPr>
              <a:t>物象（车牌彗星）→精神（自信、独特）→主题（以自我之力发光）</a:t>
            </a:r>
            <a:endParaRPr lang="zh-CN" altLang="en-US" sz="3200">
              <a:solidFill>
                <a:schemeClr val="tx1"/>
              </a:solidFill>
              <a:latin typeface="楷体" panose="02010609060101010101" charset="-122"/>
              <a:ea typeface="楷体" panose="02010609060101010101" charset="-122"/>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fltVal val="0"/>
                                          </p:val>
                                        </p:tav>
                                        <p:tav tm="100000">
                                          <p:val>
                                            <p:strVal val="#ppt_w"/>
                                          </p:val>
                                        </p:tav>
                                      </p:tavLst>
                                    </p:anim>
                                    <p:anim calcmode="lin" valueType="num">
                                      <p:cBhvr>
                                        <p:cTn id="16" dur="1000" fill="hold"/>
                                        <p:tgtEl>
                                          <p:spTgt spid="17"/>
                                        </p:tgtEl>
                                        <p:attrNameLst>
                                          <p:attrName>ppt_h</p:attrName>
                                        </p:attrNameLst>
                                      </p:cBhvr>
                                      <p:tavLst>
                                        <p:tav tm="0">
                                          <p:val>
                                            <p:fltVal val="0"/>
                                          </p:val>
                                        </p:tav>
                                        <p:tav tm="100000">
                                          <p:val>
                                            <p:strVal val="#ppt_h"/>
                                          </p:val>
                                        </p:tav>
                                      </p:tavLst>
                                    </p:anim>
                                    <p:anim calcmode="lin" valueType="num">
                                      <p:cBhvr>
                                        <p:cTn id="17" dur="1000" fill="hold"/>
                                        <p:tgtEl>
                                          <p:spTgt spid="17"/>
                                        </p:tgtEl>
                                        <p:attrNameLst>
                                          <p:attrName>style.rotation</p:attrName>
                                        </p:attrNameLst>
                                      </p:cBhvr>
                                      <p:tavLst>
                                        <p:tav tm="0">
                                          <p:val>
                                            <p:fltVal val="90"/>
                                          </p:val>
                                        </p:tav>
                                        <p:tav tm="100000">
                                          <p:val>
                                            <p:fltVal val="0"/>
                                          </p:val>
                                        </p:tav>
                                      </p:tavLst>
                                    </p:anim>
                                    <p:animEffect transition="in" filter="fade">
                                      <p:cBhvr>
                                        <p:cTn id="18" dur="10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style.rotation</p:attrName>
                                        </p:attrNameLst>
                                      </p:cBhvr>
                                      <p:tavLst>
                                        <p:tav tm="0">
                                          <p:val>
                                            <p:fltVal val="90"/>
                                          </p:val>
                                        </p:tav>
                                        <p:tav tm="100000">
                                          <p:val>
                                            <p:fltVal val="0"/>
                                          </p:val>
                                        </p:tav>
                                      </p:tavLst>
                                    </p:anim>
                                    <p:animEffect transition="in" filter="fade">
                                      <p:cBhvr>
                                        <p:cTn id="26" dur="1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style.rotation</p:attrName>
                                        </p:attrNameLst>
                                      </p:cBhvr>
                                      <p:tavLst>
                                        <p:tav tm="0">
                                          <p:val>
                                            <p:fltVal val="90"/>
                                          </p:val>
                                        </p:tav>
                                        <p:tav tm="100000">
                                          <p:val>
                                            <p:fltVal val="0"/>
                                          </p:val>
                                        </p:tav>
                                      </p:tavLst>
                                    </p:anim>
                                    <p:animEffect transition="in" filter="fade">
                                      <p:cBhvr>
                                        <p:cTn id="34" dur="10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1000" fill="hold"/>
                                        <p:tgtEl>
                                          <p:spTgt spid="11"/>
                                        </p:tgtEl>
                                        <p:attrNameLst>
                                          <p:attrName>ppt_w</p:attrName>
                                        </p:attrNameLst>
                                      </p:cBhvr>
                                      <p:tavLst>
                                        <p:tav tm="0">
                                          <p:val>
                                            <p:fltVal val="0"/>
                                          </p:val>
                                        </p:tav>
                                        <p:tav tm="100000">
                                          <p:val>
                                            <p:strVal val="#ppt_w"/>
                                          </p:val>
                                        </p:tav>
                                      </p:tavLst>
                                    </p:anim>
                                    <p:anim calcmode="lin" valueType="num">
                                      <p:cBhvr>
                                        <p:cTn id="40" dur="1000" fill="hold"/>
                                        <p:tgtEl>
                                          <p:spTgt spid="11"/>
                                        </p:tgtEl>
                                        <p:attrNameLst>
                                          <p:attrName>ppt_h</p:attrName>
                                        </p:attrNameLst>
                                      </p:cBhvr>
                                      <p:tavLst>
                                        <p:tav tm="0">
                                          <p:val>
                                            <p:fltVal val="0"/>
                                          </p:val>
                                        </p:tav>
                                        <p:tav tm="100000">
                                          <p:val>
                                            <p:strVal val="#ppt_h"/>
                                          </p:val>
                                        </p:tav>
                                      </p:tavLst>
                                    </p:anim>
                                    <p:anim calcmode="lin" valueType="num">
                                      <p:cBhvr>
                                        <p:cTn id="41" dur="1000" fill="hold"/>
                                        <p:tgtEl>
                                          <p:spTgt spid="11"/>
                                        </p:tgtEl>
                                        <p:attrNameLst>
                                          <p:attrName>style.rotation</p:attrName>
                                        </p:attrNameLst>
                                      </p:cBhvr>
                                      <p:tavLst>
                                        <p:tav tm="0">
                                          <p:val>
                                            <p:fltVal val="90"/>
                                          </p:val>
                                        </p:tav>
                                        <p:tav tm="100000">
                                          <p:val>
                                            <p:fltVal val="0"/>
                                          </p:val>
                                        </p:tav>
                                      </p:tavLst>
                                    </p:anim>
                                    <p:animEffect transition="in" filter="fade">
                                      <p:cBhvr>
                                        <p:cTn id="42" dur="10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style.rotation</p:attrName>
                                        </p:attrNameLst>
                                      </p:cBhvr>
                                      <p:tavLst>
                                        <p:tav tm="0">
                                          <p:val>
                                            <p:fltVal val="90"/>
                                          </p:val>
                                        </p:tav>
                                        <p:tav tm="100000">
                                          <p:val>
                                            <p:fltVal val="0"/>
                                          </p:val>
                                        </p:tav>
                                      </p:tavLst>
                                    </p:anim>
                                    <p:animEffect transition="in" filter="fade">
                                      <p:cBhvr>
                                        <p:cTn id="50" dur="10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1000" fill="hold"/>
                                        <p:tgtEl>
                                          <p:spTgt spid="19"/>
                                        </p:tgtEl>
                                        <p:attrNameLst>
                                          <p:attrName>ppt_w</p:attrName>
                                        </p:attrNameLst>
                                      </p:cBhvr>
                                      <p:tavLst>
                                        <p:tav tm="0">
                                          <p:val>
                                            <p:fltVal val="0"/>
                                          </p:val>
                                        </p:tav>
                                        <p:tav tm="100000">
                                          <p:val>
                                            <p:strVal val="#ppt_w"/>
                                          </p:val>
                                        </p:tav>
                                      </p:tavLst>
                                    </p:anim>
                                    <p:anim calcmode="lin" valueType="num">
                                      <p:cBhvr>
                                        <p:cTn id="56" dur="1000" fill="hold"/>
                                        <p:tgtEl>
                                          <p:spTgt spid="19"/>
                                        </p:tgtEl>
                                        <p:attrNameLst>
                                          <p:attrName>ppt_h</p:attrName>
                                        </p:attrNameLst>
                                      </p:cBhvr>
                                      <p:tavLst>
                                        <p:tav tm="0">
                                          <p:val>
                                            <p:fltVal val="0"/>
                                          </p:val>
                                        </p:tav>
                                        <p:tav tm="100000">
                                          <p:val>
                                            <p:strVal val="#ppt_h"/>
                                          </p:val>
                                        </p:tav>
                                      </p:tavLst>
                                    </p:anim>
                                    <p:anim calcmode="lin" valueType="num">
                                      <p:cBhvr>
                                        <p:cTn id="57" dur="1000" fill="hold"/>
                                        <p:tgtEl>
                                          <p:spTgt spid="19"/>
                                        </p:tgtEl>
                                        <p:attrNameLst>
                                          <p:attrName>style.rotation</p:attrName>
                                        </p:attrNameLst>
                                      </p:cBhvr>
                                      <p:tavLst>
                                        <p:tav tm="0">
                                          <p:val>
                                            <p:fltVal val="90"/>
                                          </p:val>
                                        </p:tav>
                                        <p:tav tm="100000">
                                          <p:val>
                                            <p:fltVal val="0"/>
                                          </p:val>
                                        </p:tav>
                                      </p:tavLst>
                                    </p:anim>
                                    <p:animEffect transition="in" filter="fade">
                                      <p:cBhvr>
                                        <p:cTn id="58" dur="10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1000" fill="hold"/>
                                        <p:tgtEl>
                                          <p:spTgt spid="18"/>
                                        </p:tgtEl>
                                        <p:attrNameLst>
                                          <p:attrName>ppt_w</p:attrName>
                                        </p:attrNameLst>
                                      </p:cBhvr>
                                      <p:tavLst>
                                        <p:tav tm="0">
                                          <p:val>
                                            <p:fltVal val="0"/>
                                          </p:val>
                                        </p:tav>
                                        <p:tav tm="100000">
                                          <p:val>
                                            <p:strVal val="#ppt_w"/>
                                          </p:val>
                                        </p:tav>
                                      </p:tavLst>
                                    </p:anim>
                                    <p:anim calcmode="lin" valueType="num">
                                      <p:cBhvr>
                                        <p:cTn id="64" dur="1000" fill="hold"/>
                                        <p:tgtEl>
                                          <p:spTgt spid="18"/>
                                        </p:tgtEl>
                                        <p:attrNameLst>
                                          <p:attrName>ppt_h</p:attrName>
                                        </p:attrNameLst>
                                      </p:cBhvr>
                                      <p:tavLst>
                                        <p:tav tm="0">
                                          <p:val>
                                            <p:fltVal val="0"/>
                                          </p:val>
                                        </p:tav>
                                        <p:tav tm="100000">
                                          <p:val>
                                            <p:strVal val="#ppt_h"/>
                                          </p:val>
                                        </p:tav>
                                      </p:tavLst>
                                    </p:anim>
                                    <p:anim calcmode="lin" valueType="num">
                                      <p:cBhvr>
                                        <p:cTn id="65" dur="1000" fill="hold"/>
                                        <p:tgtEl>
                                          <p:spTgt spid="18"/>
                                        </p:tgtEl>
                                        <p:attrNameLst>
                                          <p:attrName>style.rotation</p:attrName>
                                        </p:attrNameLst>
                                      </p:cBhvr>
                                      <p:tavLst>
                                        <p:tav tm="0">
                                          <p:val>
                                            <p:fltVal val="90"/>
                                          </p:val>
                                        </p:tav>
                                        <p:tav tm="100000">
                                          <p:val>
                                            <p:fltVal val="0"/>
                                          </p:val>
                                        </p:tav>
                                      </p:tavLst>
                                    </p:anim>
                                    <p:animEffect transition="in" filter="fade">
                                      <p:cBhvr>
                                        <p:cTn id="66"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P spid="11" grpId="0" bldLvl="0" animBg="1"/>
      <p:bldP spid="11" grpId="1" animBg="1"/>
      <p:bldP spid="19" grpId="0" bldLvl="0" animBg="1"/>
      <p:bldP spid="19" grpId="1" animBg="1"/>
      <p:bldP spid="18" grpId="0" bldLvl="0" animBg="1"/>
      <p:bldP spid="18" grpId="1" animBg="1"/>
      <p:bldP spid="10" grpId="0" animBg="1"/>
      <p:bldP spid="10"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grpSp>
        <p:nvGrpSpPr>
          <p:cNvPr id="37" name="组合 36"/>
          <p:cNvGrpSpPr/>
          <p:nvPr>
            <p:custDataLst>
              <p:tags r:id="rId1"/>
            </p:custDataLst>
          </p:nvPr>
        </p:nvGrpSpPr>
        <p:grpSpPr>
          <a:xfrm>
            <a:off x="5626735" y="620395"/>
            <a:ext cx="396240" cy="1417320"/>
            <a:chOff x="2777744" y="2506338"/>
            <a:chExt cx="523882" cy="3302847"/>
          </a:xfrm>
          <a:gradFill>
            <a:gsLst>
              <a:gs pos="50000">
                <a:schemeClr val="accent5"/>
              </a:gs>
              <a:gs pos="0">
                <a:schemeClr val="accent5">
                  <a:lumMod val="25000"/>
                  <a:lumOff val="75000"/>
                </a:schemeClr>
              </a:gs>
              <a:gs pos="100000">
                <a:schemeClr val="accent5">
                  <a:lumMod val="85000"/>
                </a:schemeClr>
              </a:gs>
            </a:gsLst>
            <a:lin ang="5400000" scaled="1"/>
          </a:gradFill>
        </p:grpSpPr>
        <p:sp>
          <p:nvSpPr>
            <p:cNvPr id="38" name="矩形 37"/>
            <p:cNvSpPr/>
            <p:nvPr>
              <p:custDataLst>
                <p:tags r:id="rId2"/>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9" name="椭圆 38"/>
            <p:cNvSpPr/>
            <p:nvPr>
              <p:custDataLst>
                <p:tags r:id="rId3"/>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0" name="椭圆 39"/>
            <p:cNvSpPr/>
            <p:nvPr>
              <p:custDataLst>
                <p:tags r:id="rId4"/>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grpSp>
        <p:nvGrpSpPr>
          <p:cNvPr id="41" name="组合 40"/>
          <p:cNvGrpSpPr/>
          <p:nvPr>
            <p:custDataLst>
              <p:tags r:id="rId5"/>
            </p:custDataLst>
          </p:nvPr>
        </p:nvGrpSpPr>
        <p:grpSpPr>
          <a:xfrm>
            <a:off x="6007100" y="620395"/>
            <a:ext cx="396240" cy="1416685"/>
            <a:chOff x="2777744" y="2506338"/>
            <a:chExt cx="523882" cy="3302847"/>
          </a:xfrm>
          <a:gradFill>
            <a:gsLst>
              <a:gs pos="50000">
                <a:schemeClr val="accent5"/>
              </a:gs>
              <a:gs pos="0">
                <a:schemeClr val="accent5">
                  <a:lumMod val="25000"/>
                  <a:lumOff val="75000"/>
                </a:schemeClr>
              </a:gs>
              <a:gs pos="100000">
                <a:schemeClr val="accent5">
                  <a:lumMod val="85000"/>
                </a:schemeClr>
              </a:gs>
            </a:gsLst>
            <a:lin ang="5400000" scaled="1"/>
          </a:gradFill>
        </p:grpSpPr>
        <p:sp>
          <p:nvSpPr>
            <p:cNvPr id="42" name="矩形 41"/>
            <p:cNvSpPr/>
            <p:nvPr>
              <p:custDataLst>
                <p:tags r:id="rId6"/>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3" name="椭圆 42"/>
            <p:cNvSpPr/>
            <p:nvPr>
              <p:custDataLst>
                <p:tags r:id="rId7"/>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4" name="椭圆 43"/>
            <p:cNvSpPr/>
            <p:nvPr>
              <p:custDataLst>
                <p:tags r:id="rId8"/>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sp>
        <p:nvSpPr>
          <p:cNvPr id="45" name="文本框 44"/>
          <p:cNvSpPr txBox="1"/>
          <p:nvPr>
            <p:custDataLst>
              <p:tags r:id="rId9"/>
            </p:custDataLst>
          </p:nvPr>
        </p:nvSpPr>
        <p:spPr>
          <a:xfrm>
            <a:off x="3650615" y="819150"/>
            <a:ext cx="4860290" cy="768350"/>
          </a:xfrm>
          <a:prstGeom prst="rect">
            <a:avLst/>
          </a:prstGeom>
          <a:noFill/>
        </p:spPr>
        <p:txBody>
          <a:bodyPr wrap="square" rtlCol="0">
            <a:spAutoFit/>
          </a:bodyPr>
          <a:p>
            <a:pPr algn="ctr"/>
            <a:r>
              <a:rPr lang="en-US" altLang="zh-CN" sz="4400" b="1">
                <a:latin typeface="宋体" panose="02010600030101010101" pitchFamily="2" charset="-122"/>
                <a:ea typeface="宋体" panose="02010600030101010101" pitchFamily="2" charset="-122"/>
                <a:cs typeface="宋体" panose="02010600030101010101" pitchFamily="2" charset="-122"/>
                <a:sym typeface="+mn-ea"/>
              </a:rPr>
              <a:t>5.</a:t>
            </a:r>
            <a:r>
              <a:rPr lang="zh-CN" altLang="en-US" sz="4400" b="1">
                <a:latin typeface="宋体" panose="02010600030101010101" pitchFamily="2" charset="-122"/>
                <a:ea typeface="宋体" panose="02010600030101010101" pitchFamily="2" charset="-122"/>
                <a:cs typeface="宋体" panose="02010600030101010101" pitchFamily="2" charset="-122"/>
                <a:sym typeface="+mn-ea"/>
              </a:rPr>
              <a:t>作品欣赏</a:t>
            </a:r>
            <a:endParaRPr lang="zh-CN" altLang="en-US" sz="44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6" name="双波形 15"/>
          <p:cNvSpPr/>
          <p:nvPr/>
        </p:nvSpPr>
        <p:spPr>
          <a:xfrm>
            <a:off x="674370" y="2068830"/>
            <a:ext cx="10905490" cy="1359535"/>
          </a:xfrm>
          <a:prstGeom prst="doubleWave">
            <a:avLst/>
          </a:prstGeom>
          <a:gradFill>
            <a:gsLst>
              <a:gs pos="50000">
                <a:schemeClr val="accent3"/>
              </a:gs>
              <a:gs pos="0">
                <a:schemeClr val="accent3">
                  <a:lumMod val="25000"/>
                  <a:lumOff val="75000"/>
                </a:schemeClr>
              </a:gs>
              <a:gs pos="100000">
                <a:schemeClr val="accent3">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r>
              <a:rPr lang="zh-CN" altLang="en-US" sz="2800">
                <a:solidFill>
                  <a:schemeClr val="tx1"/>
                </a:solidFill>
                <a:latin typeface="宋体" panose="02010600030101010101" pitchFamily="2" charset="-122"/>
                <a:ea typeface="宋体" panose="02010600030101010101" pitchFamily="2" charset="-122"/>
              </a:rPr>
              <a:t>根据原文伏笔，合理推测情节，再利用动作链建构语言</a:t>
            </a:r>
            <a:endParaRPr lang="zh-CN" altLang="en-US" sz="2800">
              <a:solidFill>
                <a:schemeClr val="tx1"/>
              </a:solidFill>
              <a:latin typeface="宋体" panose="02010600030101010101" pitchFamily="2" charset="-122"/>
              <a:ea typeface="宋体" panose="02010600030101010101" pitchFamily="2" charset="-122"/>
            </a:endParaRPr>
          </a:p>
        </p:txBody>
      </p:sp>
      <p:pic>
        <p:nvPicPr>
          <p:cNvPr id="7" name="图片 6" descr="杭二模读后续写《彗星的专属车牌》故事山解读"/>
          <p:cNvPicPr>
            <a:picLocks noChangeAspect="1"/>
          </p:cNvPicPr>
          <p:nvPr/>
        </p:nvPicPr>
        <p:blipFill>
          <a:blip r:embed="rId10"/>
          <a:stretch>
            <a:fillRect/>
          </a:stretch>
        </p:blipFill>
        <p:spPr>
          <a:xfrm>
            <a:off x="3650615" y="3675380"/>
            <a:ext cx="4500880" cy="3049905"/>
          </a:xfrm>
          <a:prstGeom prst="rect">
            <a:avLst/>
          </a:prstGeom>
        </p:spPr>
      </p:pic>
      <p:pic>
        <p:nvPicPr>
          <p:cNvPr id="5124" name="图片 6" descr="logo横版 png"/>
          <p:cNvPicPr>
            <a:picLocks noChangeAspect="1"/>
          </p:cNvPicPr>
          <p:nvPr/>
        </p:nvPicPr>
        <p:blipFill>
          <a:blip r:embed="rId1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grpSp>
        <p:nvGrpSpPr>
          <p:cNvPr id="8" name="组合 7"/>
          <p:cNvGrpSpPr/>
          <p:nvPr/>
        </p:nvGrpSpPr>
        <p:grpSpPr>
          <a:xfrm>
            <a:off x="3458150" y="-82550"/>
            <a:ext cx="4967665" cy="1050290"/>
            <a:chOff x="397" y="0"/>
            <a:chExt cx="6989" cy="2011"/>
          </a:xfrm>
        </p:grpSpPr>
        <p:pic>
          <p:nvPicPr>
            <p:cNvPr id="7" name="图片 6" descr="ims(2)"/>
            <p:cNvPicPr>
              <a:picLocks noChangeAspect="1"/>
            </p:cNvPicPr>
            <p:nvPr/>
          </p:nvPicPr>
          <p:blipFill>
            <a:blip r:embed="rId1"/>
            <a:stretch>
              <a:fillRect/>
            </a:stretch>
          </p:blipFill>
          <p:spPr>
            <a:xfrm rot="16200000">
              <a:off x="2997" y="-2378"/>
              <a:ext cx="2011" cy="6767"/>
            </a:xfrm>
            <a:prstGeom prst="rect">
              <a:avLst/>
            </a:prstGeom>
          </p:spPr>
        </p:pic>
        <p:sp>
          <p:nvSpPr>
            <p:cNvPr id="13" name="文本框 12"/>
            <p:cNvSpPr txBox="1"/>
            <p:nvPr/>
          </p:nvSpPr>
          <p:spPr>
            <a:xfrm>
              <a:off x="397" y="372"/>
              <a:ext cx="6901" cy="1096"/>
            </a:xfrm>
            <a:prstGeom prst="rect">
              <a:avLst/>
            </a:prstGeom>
            <a:noFill/>
          </p:spPr>
          <p:txBody>
            <a:bodyPr wrap="square" rtlCol="0" anchor="t">
              <a:noAutofit/>
            </a:bodyPr>
            <a:p>
              <a:pPr algn="ctr"/>
              <a:r>
                <a:rPr lang="en-US" altLang="zh-CN" sz="3600" b="1">
                  <a:latin typeface="宋体" panose="02010600030101010101" pitchFamily="2" charset="-122"/>
                  <a:ea typeface="宋体" panose="02010600030101010101" pitchFamily="2" charset="-122"/>
                  <a:sym typeface="+mn-ea"/>
                </a:rPr>
                <a:t>Lead in</a:t>
              </a:r>
              <a:endParaRPr lang="zh-CN" altLang="en-US" sz="3600" b="1">
                <a:latin typeface="宋体" panose="02010600030101010101" pitchFamily="2" charset="-122"/>
                <a:ea typeface="宋体" panose="02010600030101010101" pitchFamily="2" charset="-122"/>
                <a:sym typeface="+mn-ea"/>
              </a:endParaRPr>
            </a:p>
          </p:txBody>
        </p:sp>
      </p:grpSp>
      <p:pic>
        <p:nvPicPr>
          <p:cNvPr id="18" name="图片 17" descr="精美星星霓虹灯边框"/>
          <p:cNvPicPr>
            <a:picLocks noChangeAspect="1"/>
          </p:cNvPicPr>
          <p:nvPr/>
        </p:nvPicPr>
        <p:blipFill>
          <a:blip r:embed="rId2"/>
          <a:stretch>
            <a:fillRect/>
          </a:stretch>
        </p:blipFill>
        <p:spPr>
          <a:xfrm>
            <a:off x="982980" y="111760"/>
            <a:ext cx="716280" cy="716280"/>
          </a:xfrm>
          <a:prstGeom prst="rect">
            <a:avLst/>
          </a:prstGeom>
        </p:spPr>
      </p:pic>
      <p:pic>
        <p:nvPicPr>
          <p:cNvPr id="19" name="图片 18" descr="精美星星霓虹灯边框"/>
          <p:cNvPicPr>
            <a:picLocks noChangeAspect="1"/>
          </p:cNvPicPr>
          <p:nvPr/>
        </p:nvPicPr>
        <p:blipFill>
          <a:blip r:embed="rId2"/>
          <a:stretch>
            <a:fillRect/>
          </a:stretch>
        </p:blipFill>
        <p:spPr>
          <a:xfrm>
            <a:off x="2807970" y="111760"/>
            <a:ext cx="716280" cy="716280"/>
          </a:xfrm>
          <a:prstGeom prst="rect">
            <a:avLst/>
          </a:prstGeom>
        </p:spPr>
      </p:pic>
      <p:pic>
        <p:nvPicPr>
          <p:cNvPr id="21" name="图片 20" descr="精美星星霓虹灯边框"/>
          <p:cNvPicPr>
            <a:picLocks noChangeAspect="1"/>
          </p:cNvPicPr>
          <p:nvPr/>
        </p:nvPicPr>
        <p:blipFill>
          <a:blip r:embed="rId2"/>
          <a:stretch>
            <a:fillRect/>
          </a:stretch>
        </p:blipFill>
        <p:spPr>
          <a:xfrm>
            <a:off x="1925955" y="111760"/>
            <a:ext cx="716280" cy="716280"/>
          </a:xfrm>
          <a:prstGeom prst="rect">
            <a:avLst/>
          </a:prstGeom>
        </p:spPr>
      </p:pic>
      <p:pic>
        <p:nvPicPr>
          <p:cNvPr id="22" name="图片 21" descr="精美星星霓虹灯边框"/>
          <p:cNvPicPr>
            <a:picLocks noChangeAspect="1"/>
          </p:cNvPicPr>
          <p:nvPr/>
        </p:nvPicPr>
        <p:blipFill>
          <a:blip r:embed="rId2"/>
          <a:stretch>
            <a:fillRect/>
          </a:stretch>
        </p:blipFill>
        <p:spPr>
          <a:xfrm>
            <a:off x="10645775" y="136525"/>
            <a:ext cx="716280" cy="716280"/>
          </a:xfrm>
          <a:prstGeom prst="rect">
            <a:avLst/>
          </a:prstGeom>
        </p:spPr>
      </p:pic>
      <p:pic>
        <p:nvPicPr>
          <p:cNvPr id="23" name="图片 22" descr="精美星星霓虹灯边框"/>
          <p:cNvPicPr>
            <a:picLocks noChangeAspect="1"/>
          </p:cNvPicPr>
          <p:nvPr/>
        </p:nvPicPr>
        <p:blipFill>
          <a:blip r:embed="rId2"/>
          <a:stretch>
            <a:fillRect/>
          </a:stretch>
        </p:blipFill>
        <p:spPr>
          <a:xfrm>
            <a:off x="8517255" y="136525"/>
            <a:ext cx="716280" cy="716280"/>
          </a:xfrm>
          <a:prstGeom prst="rect">
            <a:avLst/>
          </a:prstGeom>
        </p:spPr>
      </p:pic>
      <p:pic>
        <p:nvPicPr>
          <p:cNvPr id="24" name="图片 23" descr="精美星星霓虹灯边框"/>
          <p:cNvPicPr>
            <a:picLocks noChangeAspect="1"/>
          </p:cNvPicPr>
          <p:nvPr/>
        </p:nvPicPr>
        <p:blipFill>
          <a:blip r:embed="rId2"/>
          <a:stretch>
            <a:fillRect/>
          </a:stretch>
        </p:blipFill>
        <p:spPr>
          <a:xfrm>
            <a:off x="9581515" y="136525"/>
            <a:ext cx="716280" cy="716280"/>
          </a:xfrm>
          <a:prstGeom prst="rect">
            <a:avLst/>
          </a:prstGeom>
        </p:spPr>
      </p:pic>
      <p:sp>
        <p:nvSpPr>
          <p:cNvPr id="10" name="圆角矩形 9"/>
          <p:cNvSpPr/>
          <p:nvPr>
            <p:custDataLst>
              <p:tags r:id="rId3"/>
            </p:custDataLst>
          </p:nvPr>
        </p:nvSpPr>
        <p:spPr>
          <a:xfrm>
            <a:off x="652780" y="1882775"/>
            <a:ext cx="9316085" cy="66357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200" b="1">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2. Do you enjoy your own name? Why or why not?</a:t>
            </a:r>
            <a:endParaRPr lang="en-US" altLang="zh-CN" sz="3200" b="1">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endParaRPr>
          </a:p>
        </p:txBody>
      </p:sp>
      <p:sp>
        <p:nvSpPr>
          <p:cNvPr id="3" name="圆角矩形 2"/>
          <p:cNvSpPr/>
          <p:nvPr>
            <p:custDataLst>
              <p:tags r:id="rId4"/>
            </p:custDataLst>
          </p:nvPr>
        </p:nvSpPr>
        <p:spPr>
          <a:xfrm>
            <a:off x="652780" y="2700655"/>
            <a:ext cx="9316085" cy="105727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buClrTx/>
              <a:buSzTx/>
              <a:buFontTx/>
            </a:pPr>
            <a:r>
              <a:rPr lang="en-US" altLang="zh-CN" sz="3200" b="1">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3. Have you ever been teased about your name? </a:t>
            </a:r>
            <a:endParaRPr lang="en-US" altLang="zh-CN" sz="3200" b="1">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endParaRPr>
          </a:p>
          <a:p>
            <a:pPr algn="l">
              <a:buClrTx/>
              <a:buSzTx/>
              <a:buFontTx/>
            </a:pPr>
            <a:r>
              <a:rPr lang="en-US" altLang="zh-CN" sz="3200" b="1">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    How did you feel?</a:t>
            </a:r>
            <a:endParaRPr lang="en-US" altLang="zh-CN" sz="3200" b="1">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endParaRPr>
          </a:p>
        </p:txBody>
      </p:sp>
      <p:sp>
        <p:nvSpPr>
          <p:cNvPr id="9" name="圆角矩形 8"/>
          <p:cNvSpPr/>
          <p:nvPr>
            <p:custDataLst>
              <p:tags r:id="rId5"/>
            </p:custDataLst>
          </p:nvPr>
        </p:nvSpPr>
        <p:spPr>
          <a:xfrm>
            <a:off x="652145" y="3937000"/>
            <a:ext cx="9316720" cy="72898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buClrTx/>
              <a:buSzTx/>
              <a:buFontTx/>
            </a:pPr>
            <a:r>
              <a:rPr lang="en-US" altLang="zh-CN" sz="3200" b="1">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4. What would you do if you didn’t like your name?</a:t>
            </a:r>
            <a:endParaRPr lang="en-US" altLang="zh-CN" sz="3200" b="1">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endParaRPr>
          </a:p>
        </p:txBody>
      </p:sp>
      <p:sp>
        <p:nvSpPr>
          <p:cNvPr id="11" name="圆角矩形 10"/>
          <p:cNvSpPr/>
          <p:nvPr>
            <p:custDataLst>
              <p:tags r:id="rId6"/>
            </p:custDataLst>
          </p:nvPr>
        </p:nvSpPr>
        <p:spPr>
          <a:xfrm>
            <a:off x="652780" y="1035685"/>
            <a:ext cx="9316085" cy="69342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buClrTx/>
              <a:buSzTx/>
              <a:buFontTx/>
            </a:pPr>
            <a:r>
              <a:rPr lang="en-US" altLang="zh-CN" sz="3200" b="1">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1. Do you know the story behind your name?</a:t>
            </a:r>
            <a:endParaRPr lang="en-US" altLang="zh-CN" sz="3200" b="1">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endParaRPr>
          </a:p>
        </p:txBody>
      </p:sp>
      <p:pic>
        <p:nvPicPr>
          <p:cNvPr id="12" name="图片 11" descr="2bfe555ae7d7cdedbc9e13cb7c87047a7284395b13d3a8-k1BCqv_fw658"/>
          <p:cNvPicPr>
            <a:picLocks noChangeAspect="1"/>
          </p:cNvPicPr>
          <p:nvPr/>
        </p:nvPicPr>
        <p:blipFill>
          <a:blip r:embed="rId7"/>
          <a:stretch>
            <a:fillRect/>
          </a:stretch>
        </p:blipFill>
        <p:spPr>
          <a:xfrm>
            <a:off x="10092690" y="2629535"/>
            <a:ext cx="1945005" cy="4197985"/>
          </a:xfrm>
          <a:prstGeom prst="rect">
            <a:avLst/>
          </a:prstGeom>
        </p:spPr>
      </p:pic>
      <p:sp>
        <p:nvSpPr>
          <p:cNvPr id="20" name="双波形 19"/>
          <p:cNvSpPr/>
          <p:nvPr>
            <p:custDataLst>
              <p:tags r:id="rId8"/>
            </p:custDataLst>
          </p:nvPr>
        </p:nvSpPr>
        <p:spPr>
          <a:xfrm>
            <a:off x="434340" y="4796790"/>
            <a:ext cx="11384915" cy="1874520"/>
          </a:xfrm>
          <a:prstGeom prst="doubleWave">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Thank you for sharing! Today we’ll meet a girl named Zahara. She once hated her name because it was different, but she finally found a way to make it shine. Let’s read her story and see what she did.</a:t>
            </a:r>
            <a:endPar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5124" name="图片 6" descr="logo横版 png"/>
          <p:cNvPicPr>
            <a:picLocks noChangeAspect="1"/>
          </p:cNvPicPr>
          <p:nvPr/>
        </p:nvPicPr>
        <p:blipFill>
          <a:blip r:embed="rId9"/>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1000" fill="hold"/>
                                        <p:tgtEl>
                                          <p:spTgt spid="10"/>
                                        </p:tgtEl>
                                        <p:attrNameLst>
                                          <p:attrName>ppt_w</p:attrName>
                                        </p:attrNameLst>
                                      </p:cBhvr>
                                      <p:tavLst>
                                        <p:tav tm="0">
                                          <p:val>
                                            <p:fltVal val="0"/>
                                          </p:val>
                                        </p:tav>
                                        <p:tav tm="100000">
                                          <p:val>
                                            <p:strVal val="#ppt_w"/>
                                          </p:val>
                                        </p:tav>
                                      </p:tavLst>
                                    </p:anim>
                                    <p:anim calcmode="lin" valueType="num">
                                      <p:cBhvr>
                                        <p:cTn id="16" dur="1000" fill="hold"/>
                                        <p:tgtEl>
                                          <p:spTgt spid="10"/>
                                        </p:tgtEl>
                                        <p:attrNameLst>
                                          <p:attrName>ppt_h</p:attrName>
                                        </p:attrNameLst>
                                      </p:cBhvr>
                                      <p:tavLst>
                                        <p:tav tm="0">
                                          <p:val>
                                            <p:fltVal val="0"/>
                                          </p:val>
                                        </p:tav>
                                        <p:tav tm="100000">
                                          <p:val>
                                            <p:strVal val="#ppt_h"/>
                                          </p:val>
                                        </p:tav>
                                      </p:tavLst>
                                    </p:anim>
                                    <p:anim calcmode="lin" valueType="num">
                                      <p:cBhvr>
                                        <p:cTn id="17" dur="1000" fill="hold"/>
                                        <p:tgtEl>
                                          <p:spTgt spid="10"/>
                                        </p:tgtEl>
                                        <p:attrNameLst>
                                          <p:attrName>style.rotation</p:attrName>
                                        </p:attrNameLst>
                                      </p:cBhvr>
                                      <p:tavLst>
                                        <p:tav tm="0">
                                          <p:val>
                                            <p:fltVal val="90"/>
                                          </p:val>
                                        </p:tav>
                                        <p:tav tm="100000">
                                          <p:val>
                                            <p:fltVal val="0"/>
                                          </p:val>
                                        </p:tav>
                                      </p:tavLst>
                                    </p:anim>
                                    <p:animEffect transition="in" filter="fade">
                                      <p:cBhvr>
                                        <p:cTn id="18" dur="1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fltVal val="0"/>
                                          </p:val>
                                        </p:tav>
                                        <p:tav tm="100000">
                                          <p:val>
                                            <p:strVal val="#ppt_w"/>
                                          </p:val>
                                        </p:tav>
                                      </p:tavLst>
                                    </p:anim>
                                    <p:anim calcmode="lin" valueType="num">
                                      <p:cBhvr>
                                        <p:cTn id="24" dur="1000" fill="hold"/>
                                        <p:tgtEl>
                                          <p:spTgt spid="3"/>
                                        </p:tgtEl>
                                        <p:attrNameLst>
                                          <p:attrName>ppt_h</p:attrName>
                                        </p:attrNameLst>
                                      </p:cBhvr>
                                      <p:tavLst>
                                        <p:tav tm="0">
                                          <p:val>
                                            <p:fltVal val="0"/>
                                          </p:val>
                                        </p:tav>
                                        <p:tav tm="100000">
                                          <p:val>
                                            <p:strVal val="#ppt_h"/>
                                          </p:val>
                                        </p:tav>
                                      </p:tavLst>
                                    </p:anim>
                                    <p:anim calcmode="lin" valueType="num">
                                      <p:cBhvr>
                                        <p:cTn id="25" dur="1000" fill="hold"/>
                                        <p:tgtEl>
                                          <p:spTgt spid="3"/>
                                        </p:tgtEl>
                                        <p:attrNameLst>
                                          <p:attrName>style.rotation</p:attrName>
                                        </p:attrNameLst>
                                      </p:cBhvr>
                                      <p:tavLst>
                                        <p:tav tm="0">
                                          <p:val>
                                            <p:fltVal val="90"/>
                                          </p:val>
                                        </p:tav>
                                        <p:tav tm="100000">
                                          <p:val>
                                            <p:fltVal val="0"/>
                                          </p:val>
                                        </p:tav>
                                      </p:tavLst>
                                    </p:anim>
                                    <p:animEffect transition="in" filter="fade">
                                      <p:cBhvr>
                                        <p:cTn id="26" dur="10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style.rotation</p:attrName>
                                        </p:attrNameLst>
                                      </p:cBhvr>
                                      <p:tavLst>
                                        <p:tav tm="0">
                                          <p:val>
                                            <p:fltVal val="90"/>
                                          </p:val>
                                        </p:tav>
                                        <p:tav tm="100000">
                                          <p:val>
                                            <p:fltVal val="0"/>
                                          </p:val>
                                        </p:tav>
                                      </p:tavLst>
                                    </p:anim>
                                    <p:animEffect transition="in" filter="fade">
                                      <p:cBhvr>
                                        <p:cTn id="34" dur="10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1000" fill="hold"/>
                                        <p:tgtEl>
                                          <p:spTgt spid="20"/>
                                        </p:tgtEl>
                                        <p:attrNameLst>
                                          <p:attrName>ppt_w</p:attrName>
                                        </p:attrNameLst>
                                      </p:cBhvr>
                                      <p:tavLst>
                                        <p:tav tm="0">
                                          <p:val>
                                            <p:fltVal val="0"/>
                                          </p:val>
                                        </p:tav>
                                        <p:tav tm="100000">
                                          <p:val>
                                            <p:strVal val="#ppt_w"/>
                                          </p:val>
                                        </p:tav>
                                      </p:tavLst>
                                    </p:anim>
                                    <p:anim calcmode="lin" valueType="num">
                                      <p:cBhvr>
                                        <p:cTn id="40" dur="1000" fill="hold"/>
                                        <p:tgtEl>
                                          <p:spTgt spid="20"/>
                                        </p:tgtEl>
                                        <p:attrNameLst>
                                          <p:attrName>ppt_h</p:attrName>
                                        </p:attrNameLst>
                                      </p:cBhvr>
                                      <p:tavLst>
                                        <p:tav tm="0">
                                          <p:val>
                                            <p:fltVal val="0"/>
                                          </p:val>
                                        </p:tav>
                                        <p:tav tm="100000">
                                          <p:val>
                                            <p:strVal val="#ppt_h"/>
                                          </p:val>
                                        </p:tav>
                                      </p:tavLst>
                                    </p:anim>
                                    <p:anim calcmode="lin" valueType="num">
                                      <p:cBhvr>
                                        <p:cTn id="41" dur="1000" fill="hold"/>
                                        <p:tgtEl>
                                          <p:spTgt spid="20"/>
                                        </p:tgtEl>
                                        <p:attrNameLst>
                                          <p:attrName>style.rotation</p:attrName>
                                        </p:attrNameLst>
                                      </p:cBhvr>
                                      <p:tavLst>
                                        <p:tav tm="0">
                                          <p:val>
                                            <p:fltVal val="90"/>
                                          </p:val>
                                        </p:tav>
                                        <p:tav tm="100000">
                                          <p:val>
                                            <p:fltVal val="0"/>
                                          </p:val>
                                        </p:tav>
                                      </p:tavLst>
                                    </p:anim>
                                    <p:animEffect transition="in" filter="fade">
                                      <p:cBhvr>
                                        <p:cTn id="42"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10" grpId="0" bldLvl="0" animBg="1"/>
      <p:bldP spid="10" grpId="1" animBg="1"/>
      <p:bldP spid="3" grpId="0" bldLvl="0" animBg="1"/>
      <p:bldP spid="3" grpId="1" animBg="1"/>
      <p:bldP spid="9" grpId="0" bldLvl="0" animBg="1"/>
      <p:bldP spid="9" grpId="1" animBg="1"/>
      <p:bldP spid="20" grpId="0" bldLvl="0" animBg="1"/>
      <p:bldP spid="20"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3" name="文本框 2"/>
          <p:cNvSpPr txBox="1"/>
          <p:nvPr/>
        </p:nvSpPr>
        <p:spPr>
          <a:xfrm>
            <a:off x="118745" y="784225"/>
            <a:ext cx="11924030" cy="6043930"/>
          </a:xfrm>
          <a:prstGeom prst="rect">
            <a:avLst/>
          </a:prstGeom>
        </p:spPr>
        <p:txBody>
          <a:bodyPr wrap="square">
            <a:noAutofit/>
          </a:bodyPr>
          <a:p>
            <a:pPr lvl="0" algn="just" defTabSz="457200"/>
            <a:r>
              <a:rPr lang="en-US" altLang="zh-CN" sz="2800">
                <a:latin typeface="Times New Roman" panose="02020603050405020304"/>
                <a:ea typeface="宋体" panose="02010600030101010101" pitchFamily="2" charset="-122"/>
              </a:rPr>
              <a:t>     </a:t>
            </a:r>
            <a:r>
              <a:rPr lang="en-US" altLang="zh-CN" sz="2400">
                <a:latin typeface="Times New Roman" panose="02020603050405020304"/>
                <a:ea typeface="宋体" panose="02010600030101010101" pitchFamily="2" charset="-122"/>
              </a:rPr>
              <a:t>The moment she got home, Zahara shouted, “I’m done with being called Zahara!” Her voice cracked with hurt, tears streaming down her cheeks. </a:t>
            </a:r>
            <a:r>
              <a:rPr lang="en-US" altLang="zh-CN" sz="2400">
                <a:latin typeface="Times New Roman" panose="02020603050405020304"/>
                <a:ea typeface="宋体" panose="02010600030101010101" pitchFamily="2" charset="-122"/>
                <a:sym typeface="+mn-ea"/>
              </a:rPr>
              <a:t>Taken aback, Mom rushed over, cupping her trembling face, asking softly, “What’s wrong, my love?”</a:t>
            </a:r>
            <a:r>
              <a:rPr lang="en-US" altLang="zh-CN" sz="2400">
                <a:latin typeface="Times New Roman" panose="02020603050405020304"/>
                <a:ea typeface="宋体" panose="02010600030101010101" pitchFamily="2" charset="-122"/>
              </a:rPr>
              <a:t> Sobbing, Zahara poured out every detail of the teasing at school. Mom smiled, saying “Let me tell you what your name really means,” she said. “Zahara isn’t just a flower—it means brightness, light, and hope.” In a flash, the shame in her heart melted away, replaced by a warm sense of pride — just like a comet lighting up the night sky. Inspired, she decided to make a personalized plate </a:t>
            </a:r>
            <a:r>
              <a:rPr lang="en-US" altLang="zh-CN" sz="2400">
                <a:latin typeface="Times New Roman" panose="02020603050405020304"/>
                <a:ea typeface="宋体" panose="02010600030101010101" pitchFamily="2" charset="-122"/>
                <a:sym typeface="+mn-ea"/>
              </a:rPr>
              <a:t>for her bike </a:t>
            </a:r>
            <a:r>
              <a:rPr lang="en-US" altLang="zh-CN" sz="2400">
                <a:latin typeface="Times New Roman" panose="02020603050405020304"/>
                <a:ea typeface="宋体" panose="02010600030101010101" pitchFamily="2" charset="-122"/>
              </a:rPr>
              <a:t>with her own hands, determined to show her classmates how special she was.</a:t>
            </a:r>
            <a:endParaRPr lang="en-US" altLang="zh-CN" sz="2400">
              <a:latin typeface="Times New Roman" panose="02020603050405020304"/>
              <a:ea typeface="宋体" panose="02010600030101010101" pitchFamily="2" charset="-122"/>
            </a:endParaRPr>
          </a:p>
          <a:p>
            <a:pPr lvl="0" algn="just" defTabSz="914400">
              <a:buClrTx/>
              <a:buSzTx/>
              <a:buFontTx/>
            </a:pPr>
            <a:r>
              <a:rPr lang="en-US" altLang="zh-CN" sz="2400">
                <a:latin typeface="Times New Roman" panose="02020603050405020304"/>
                <a:ea typeface="宋体" panose="02010600030101010101" pitchFamily="2" charset="-122"/>
              </a:rPr>
              <a:t>     Her handmade plate on the bike, Zahara left for school early in the morning. Humming a cheerful tune, she rode her bike to school. As she expected, everyone sat up and took notice at the sight of the special plate. Standing tall, she explained her name proudly, “My name means light.” Her voice was steady, her confidence shining bright like a comet lighting up the night. Zac, stunned by her courage, hung his head and mumbled an apology. The girl who had once wanted to give up her name now embraced it fully. She learned that being different is what makes her shine. Just like her name, and like the comet on her bike, she was meant to light up the world in her own way.</a:t>
            </a:r>
            <a:endParaRPr lang="en-US" altLang="zh-CN" sz="2400">
              <a:latin typeface="Times New Roman" panose="02020603050405020304"/>
              <a:ea typeface="宋体" panose="02010600030101010101" pitchFamily="2" charset="-122"/>
            </a:endParaRPr>
          </a:p>
          <a:p>
            <a:pPr defTabSz="266700"/>
            <a:endParaRPr lang="en-US" altLang="zh-CN" sz="2400">
              <a:latin typeface="Times New Roman" panose="02020603050405020304"/>
              <a:ea typeface="宋体" panose="02010600030101010101" pitchFamily="2" charset="-122"/>
            </a:endParaRPr>
          </a:p>
        </p:txBody>
      </p:sp>
      <p:grpSp>
        <p:nvGrpSpPr>
          <p:cNvPr id="8" name="组合 7"/>
          <p:cNvGrpSpPr/>
          <p:nvPr/>
        </p:nvGrpSpPr>
        <p:grpSpPr>
          <a:xfrm>
            <a:off x="3247390" y="-82550"/>
            <a:ext cx="6595745" cy="1018337"/>
            <a:chOff x="-365" y="0"/>
            <a:chExt cx="10387" cy="2150"/>
          </a:xfrm>
        </p:grpSpPr>
        <p:pic>
          <p:nvPicPr>
            <p:cNvPr id="7" name="图片 6" descr="ims(2)"/>
            <p:cNvPicPr>
              <a:picLocks noChangeAspect="1"/>
            </p:cNvPicPr>
            <p:nvPr/>
          </p:nvPicPr>
          <p:blipFill>
            <a:blip r:embed="rId1"/>
            <a:stretch>
              <a:fillRect/>
            </a:stretch>
          </p:blipFill>
          <p:spPr>
            <a:xfrm rot="16200000">
              <a:off x="3823" y="-4188"/>
              <a:ext cx="2011" cy="10387"/>
            </a:xfrm>
            <a:prstGeom prst="rect">
              <a:avLst/>
            </a:prstGeom>
          </p:spPr>
        </p:pic>
        <p:sp>
          <p:nvSpPr>
            <p:cNvPr id="13" name="文本框 12"/>
            <p:cNvSpPr txBox="1"/>
            <p:nvPr/>
          </p:nvSpPr>
          <p:spPr>
            <a:xfrm>
              <a:off x="278" y="335"/>
              <a:ext cx="8528" cy="1815"/>
            </a:xfrm>
            <a:prstGeom prst="rect">
              <a:avLst/>
            </a:prstGeom>
            <a:noFill/>
          </p:spPr>
          <p:txBody>
            <a:bodyPr wrap="square" rtlCol="0" anchor="t">
              <a:noAutofit/>
            </a:bodyPr>
            <a:p>
              <a:pPr algn="ctr"/>
              <a:r>
                <a:rPr lang="en-US" altLang="zh-CN" sz="3200">
                  <a:latin typeface="Times New Roman" panose="02020603050405020304" charset="0"/>
                  <a:ea typeface="宋体" panose="02010600030101010101" pitchFamily="2" charset="-122"/>
                  <a:cs typeface="Times New Roman" panose="02020603050405020304" charset="0"/>
                  <a:sym typeface="+mn-ea"/>
                </a:rPr>
                <a:t>Original work</a:t>
              </a:r>
              <a:endParaRPr lang="en-US" altLang="zh-CN" sz="3200">
                <a:latin typeface="Times New Roman" panose="02020603050405020304" charset="0"/>
                <a:ea typeface="宋体" panose="02010600030101010101" pitchFamily="2" charset="-122"/>
                <a:cs typeface="Times New Roman" panose="02020603050405020304" charset="0"/>
                <a:sym typeface="+mn-ea"/>
              </a:endParaRPr>
            </a:p>
          </p:txBody>
        </p:sp>
      </p:gr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grpSp>
        <p:nvGrpSpPr>
          <p:cNvPr id="8" name="组合 7"/>
          <p:cNvGrpSpPr/>
          <p:nvPr/>
        </p:nvGrpSpPr>
        <p:grpSpPr>
          <a:xfrm>
            <a:off x="4355465" y="-81915"/>
            <a:ext cx="4531995" cy="1050290"/>
            <a:chOff x="-1309" y="1"/>
            <a:chExt cx="12533" cy="2011"/>
          </a:xfrm>
        </p:grpSpPr>
        <p:pic>
          <p:nvPicPr>
            <p:cNvPr id="7" name="图片 6" descr="ims(2)"/>
            <p:cNvPicPr>
              <a:picLocks noChangeAspect="1"/>
            </p:cNvPicPr>
            <p:nvPr/>
          </p:nvPicPr>
          <p:blipFill>
            <a:blip r:embed="rId1"/>
            <a:stretch>
              <a:fillRect/>
            </a:stretch>
          </p:blipFill>
          <p:spPr>
            <a:xfrm rot="16200000">
              <a:off x="3952" y="-5260"/>
              <a:ext cx="2011" cy="12533"/>
            </a:xfrm>
            <a:prstGeom prst="rect">
              <a:avLst/>
            </a:prstGeom>
          </p:spPr>
        </p:pic>
        <p:sp>
          <p:nvSpPr>
            <p:cNvPr id="13" name="文本框 12"/>
            <p:cNvSpPr txBox="1"/>
            <p:nvPr/>
          </p:nvSpPr>
          <p:spPr>
            <a:xfrm>
              <a:off x="-75" y="421"/>
              <a:ext cx="9668" cy="1096"/>
            </a:xfrm>
            <a:prstGeom prst="rect">
              <a:avLst/>
            </a:prstGeom>
            <a:noFill/>
          </p:spPr>
          <p:txBody>
            <a:bodyPr wrap="square" rtlCol="0" anchor="t">
              <a:noAutofit/>
            </a:bodyPr>
            <a:p>
              <a:pPr algn="ctr"/>
              <a:r>
                <a:rPr lang="zh-CN" altLang="en-US" sz="3600" b="1">
                  <a:latin typeface="宋体" panose="02010600030101010101" pitchFamily="2" charset="-122"/>
                  <a:ea typeface="宋体" panose="02010600030101010101" pitchFamily="2" charset="-122"/>
                  <a:sym typeface="+mn-ea"/>
                </a:rPr>
                <a:t>课堂归纳</a:t>
              </a:r>
              <a:endParaRPr lang="zh-CN" altLang="en-US" sz="3600" b="1">
                <a:latin typeface="宋体" panose="02010600030101010101" pitchFamily="2" charset="-122"/>
                <a:ea typeface="宋体" panose="02010600030101010101" pitchFamily="2" charset="-122"/>
                <a:sym typeface="+mn-ea"/>
              </a:endParaRPr>
            </a:p>
          </p:txBody>
        </p:sp>
      </p:grpSp>
      <p:sp>
        <p:nvSpPr>
          <p:cNvPr id="3" name="横卷形 2"/>
          <p:cNvSpPr/>
          <p:nvPr/>
        </p:nvSpPr>
        <p:spPr>
          <a:xfrm>
            <a:off x="217805" y="836295"/>
            <a:ext cx="11758930" cy="3869055"/>
          </a:xfrm>
          <a:prstGeom prst="horizontalScroll">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4400">
                <a:latin typeface="楷体" panose="02010609060101010101" charset="-122"/>
                <a:ea typeface="楷体" panose="02010609060101010101" charset="-122"/>
              </a:rPr>
              <a:t>意象是连接情节、情感与主题的隐形主线。巧用意象，就是以小见大、以物载情，用一个核心事物贯穿全文。核心意象构建四步法：找准意象、植入意象、呼应意象、升华意象。</a:t>
            </a:r>
            <a:endParaRPr lang="zh-CN" altLang="en-US" sz="4400">
              <a:latin typeface="楷体" panose="02010609060101010101" charset="-122"/>
              <a:ea typeface="楷体" panose="02010609060101010101" charset="-122"/>
            </a:endParaRPr>
          </a:p>
        </p:txBody>
      </p:sp>
      <p:sp>
        <p:nvSpPr>
          <p:cNvPr id="11" name="圆角矩形 10"/>
          <p:cNvSpPr/>
          <p:nvPr/>
        </p:nvSpPr>
        <p:spPr>
          <a:xfrm>
            <a:off x="1315720" y="4585970"/>
            <a:ext cx="9529445" cy="1778635"/>
          </a:xfrm>
          <a:prstGeom prst="roundRect">
            <a:avLst/>
          </a:prstGeom>
          <a:blipFill>
            <a:blip r:embed="rId2"/>
          </a:blipFill>
          <a:ln w="28575">
            <a:solidFill>
              <a:srgbClr val="DB09BB"/>
            </a:solidFill>
            <a:prstDash val="sysDot"/>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indent="0" algn="ctr" fontAlgn="auto">
              <a:lnSpc>
                <a:spcPct val="100000"/>
              </a:lnSpc>
              <a:spcBef>
                <a:spcPct val="0"/>
              </a:spcBef>
              <a:spcAft>
                <a:spcPct val="0"/>
              </a:spcAft>
              <a:buFont typeface="Arial" panose="020B0604020202020204"/>
              <a:buNone/>
            </a:pPr>
            <a:r>
              <a:rPr lang="en-US" altLang="zh-CN" sz="4800">
                <a:solidFill>
                  <a:srgbClr val="000000"/>
                </a:solidFill>
                <a:highlight>
                  <a:srgbClr val="FFFF00"/>
                </a:highlight>
                <a:latin typeface="Times New Roman" panose="02020603050405020304" charset="0"/>
                <a:cs typeface="Times New Roman" panose="02020603050405020304" charset="0"/>
                <a:sym typeface="+mn-ea"/>
              </a:rPr>
              <a:t>Your name is special, so are you.</a:t>
            </a:r>
            <a:endParaRPr lang="en-US" altLang="zh-CN" sz="4800">
              <a:solidFill>
                <a:srgbClr val="000000"/>
              </a:solidFill>
              <a:highlight>
                <a:srgbClr val="FFFF00"/>
              </a:highlight>
              <a:latin typeface="Times New Roman" panose="02020603050405020304" charset="0"/>
              <a:cs typeface="Times New Roman" panose="02020603050405020304" charset="0"/>
              <a:sym typeface="+mn-ea"/>
            </a:endParaRPr>
          </a:p>
          <a:p>
            <a:pPr indent="0" algn="ctr" fontAlgn="auto">
              <a:lnSpc>
                <a:spcPct val="100000"/>
              </a:lnSpc>
              <a:spcBef>
                <a:spcPct val="0"/>
              </a:spcBef>
              <a:spcAft>
                <a:spcPct val="0"/>
              </a:spcAft>
              <a:buFont typeface="Arial" panose="020B0604020202020204"/>
              <a:buNone/>
            </a:pPr>
            <a:r>
              <a:rPr lang="zh-CN" altLang="en-US" sz="4800">
                <a:solidFill>
                  <a:schemeClr val="tx1"/>
                </a:solidFill>
                <a:latin typeface="Times New Roman" panose="02020603050405020304" charset="0"/>
                <a:ea typeface="楷体" panose="02010609060101010101" charset="-122"/>
                <a:cs typeface="Times New Roman" panose="02020603050405020304" charset="0"/>
                <a:sym typeface="+mn-ea"/>
              </a:rPr>
              <a:t>你的名字独一无二，你亦是如此。</a:t>
            </a:r>
            <a:endParaRPr lang="zh-CN" altLang="en-US" sz="4800">
              <a:solidFill>
                <a:schemeClr val="tx1"/>
              </a:solidFill>
              <a:latin typeface="Times New Roman" panose="02020603050405020304" charset="0"/>
              <a:ea typeface="楷体" panose="02010609060101010101" charset="-122"/>
              <a:cs typeface="Times New Roman" panose="02020603050405020304" charset="0"/>
              <a:sym typeface="+mn-ea"/>
            </a:endParaRPr>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fltVal val="0"/>
                                          </p:val>
                                        </p:tav>
                                        <p:tav tm="100000">
                                          <p:val>
                                            <p:strVal val="#ppt_w"/>
                                          </p:val>
                                        </p:tav>
                                      </p:tavLst>
                                    </p:anim>
                                    <p:anim calcmode="lin" valueType="num">
                                      <p:cBhvr>
                                        <p:cTn id="16" dur="1000" fill="hold"/>
                                        <p:tgtEl>
                                          <p:spTgt spid="11"/>
                                        </p:tgtEl>
                                        <p:attrNameLst>
                                          <p:attrName>ppt_h</p:attrName>
                                        </p:attrNameLst>
                                      </p:cBhvr>
                                      <p:tavLst>
                                        <p:tav tm="0">
                                          <p:val>
                                            <p:fltVal val="0"/>
                                          </p:val>
                                        </p:tav>
                                        <p:tav tm="100000">
                                          <p:val>
                                            <p:strVal val="#ppt_h"/>
                                          </p:val>
                                        </p:tav>
                                      </p:tavLst>
                                    </p:anim>
                                    <p:anim calcmode="lin" valueType="num">
                                      <p:cBhvr>
                                        <p:cTn id="17" dur="1000" fill="hold"/>
                                        <p:tgtEl>
                                          <p:spTgt spid="11"/>
                                        </p:tgtEl>
                                        <p:attrNameLst>
                                          <p:attrName>style.rotation</p:attrName>
                                        </p:attrNameLst>
                                      </p:cBhvr>
                                      <p:tavLst>
                                        <p:tav tm="0">
                                          <p:val>
                                            <p:fltVal val="90"/>
                                          </p:val>
                                        </p:tav>
                                        <p:tav tm="100000">
                                          <p:val>
                                            <p:fltVal val="0"/>
                                          </p:val>
                                        </p:tav>
                                      </p:tavLst>
                                    </p:anim>
                                    <p:animEffect transition="in" filter="fade">
                                      <p:cBhvr>
                                        <p:cTn id="1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11" grpId="0" bldLvl="0" animBg="1"/>
      <p:bldP spid="11"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pic>
        <p:nvPicPr>
          <p:cNvPr id="3" name="图片 2" descr="爱心边框 手抄报素材"/>
          <p:cNvPicPr>
            <a:picLocks noChangeAspect="1"/>
          </p:cNvPicPr>
          <p:nvPr/>
        </p:nvPicPr>
        <p:blipFill>
          <a:blip r:embed="rId1"/>
          <a:stretch>
            <a:fillRect/>
          </a:stretch>
        </p:blipFill>
        <p:spPr>
          <a:xfrm>
            <a:off x="1876425" y="410210"/>
            <a:ext cx="8201025" cy="6219190"/>
          </a:xfrm>
          <a:prstGeom prst="rect">
            <a:avLst/>
          </a:prstGeom>
        </p:spPr>
      </p:pic>
      <p:pic>
        <p:nvPicPr>
          <p:cNvPr id="8" name="图片 7" descr="265305352630960300"/>
          <p:cNvPicPr>
            <a:picLocks noChangeAspect="1"/>
          </p:cNvPicPr>
          <p:nvPr/>
        </p:nvPicPr>
        <p:blipFill>
          <a:blip r:embed="rId2"/>
          <a:srcRect l="18046" t="32500" r="16710" b="20991"/>
          <a:stretch>
            <a:fillRect/>
          </a:stretch>
        </p:blipFill>
        <p:spPr>
          <a:xfrm>
            <a:off x="3067279" y="1206848"/>
            <a:ext cx="6022999" cy="42272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grpSp>
        <p:nvGrpSpPr>
          <p:cNvPr id="37" name="组合 36"/>
          <p:cNvGrpSpPr/>
          <p:nvPr>
            <p:custDataLst>
              <p:tags r:id="rId1"/>
            </p:custDataLst>
          </p:nvPr>
        </p:nvGrpSpPr>
        <p:grpSpPr>
          <a:xfrm>
            <a:off x="7079708" y="420910"/>
            <a:ext cx="395969" cy="981043"/>
            <a:chOff x="2777744" y="2506338"/>
            <a:chExt cx="523882" cy="3302847"/>
          </a:xfrm>
          <a:gradFill>
            <a:gsLst>
              <a:gs pos="50000">
                <a:schemeClr val="accent5"/>
              </a:gs>
              <a:gs pos="0">
                <a:schemeClr val="accent5">
                  <a:lumMod val="25000"/>
                  <a:lumOff val="75000"/>
                </a:schemeClr>
              </a:gs>
              <a:gs pos="100000">
                <a:schemeClr val="accent5">
                  <a:lumMod val="85000"/>
                </a:schemeClr>
              </a:gs>
            </a:gsLst>
            <a:lin ang="5400000" scaled="1"/>
          </a:gradFill>
        </p:grpSpPr>
        <p:sp>
          <p:nvSpPr>
            <p:cNvPr id="38" name="矩形 37"/>
            <p:cNvSpPr/>
            <p:nvPr>
              <p:custDataLst>
                <p:tags r:id="rId2"/>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9" name="椭圆 38"/>
            <p:cNvSpPr/>
            <p:nvPr>
              <p:custDataLst>
                <p:tags r:id="rId3"/>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0" name="椭圆 39"/>
            <p:cNvSpPr/>
            <p:nvPr>
              <p:custDataLst>
                <p:tags r:id="rId4"/>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grpSp>
        <p:nvGrpSpPr>
          <p:cNvPr id="41" name="组合 40"/>
          <p:cNvGrpSpPr/>
          <p:nvPr>
            <p:custDataLst>
              <p:tags r:id="rId5"/>
            </p:custDataLst>
          </p:nvPr>
        </p:nvGrpSpPr>
        <p:grpSpPr>
          <a:xfrm>
            <a:off x="7512027" y="427260"/>
            <a:ext cx="395969" cy="981043"/>
            <a:chOff x="2777744" y="2506338"/>
            <a:chExt cx="523882" cy="3302847"/>
          </a:xfrm>
          <a:gradFill>
            <a:gsLst>
              <a:gs pos="50000">
                <a:schemeClr val="accent5"/>
              </a:gs>
              <a:gs pos="0">
                <a:schemeClr val="accent5">
                  <a:lumMod val="25000"/>
                  <a:lumOff val="75000"/>
                </a:schemeClr>
              </a:gs>
              <a:gs pos="100000">
                <a:schemeClr val="accent5">
                  <a:lumMod val="85000"/>
                </a:schemeClr>
              </a:gs>
            </a:gsLst>
            <a:lin ang="5400000" scaled="1"/>
          </a:gradFill>
        </p:grpSpPr>
        <p:sp>
          <p:nvSpPr>
            <p:cNvPr id="42" name="矩形 41"/>
            <p:cNvSpPr/>
            <p:nvPr>
              <p:custDataLst>
                <p:tags r:id="rId6"/>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3" name="椭圆 42"/>
            <p:cNvSpPr/>
            <p:nvPr>
              <p:custDataLst>
                <p:tags r:id="rId7"/>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4" name="椭圆 43"/>
            <p:cNvSpPr/>
            <p:nvPr>
              <p:custDataLst>
                <p:tags r:id="rId8"/>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sp>
        <p:nvSpPr>
          <p:cNvPr id="45" name="文本框 44"/>
          <p:cNvSpPr txBox="1"/>
          <p:nvPr>
            <p:custDataLst>
              <p:tags r:id="rId9"/>
            </p:custDataLst>
          </p:nvPr>
        </p:nvSpPr>
        <p:spPr>
          <a:xfrm>
            <a:off x="5674995" y="653415"/>
            <a:ext cx="3206115" cy="583565"/>
          </a:xfrm>
          <a:prstGeom prst="rect">
            <a:avLst/>
          </a:prstGeom>
          <a:noFill/>
        </p:spPr>
        <p:txBody>
          <a:bodyPr wrap="square" rtlCol="0">
            <a:spAutoFit/>
          </a:bodyPr>
          <a:p>
            <a:pPr algn="ctr"/>
            <a:r>
              <a:rPr lang="en-US" altLang="zh-CN" sz="3200" b="1">
                <a:latin typeface="宋体" panose="02010600030101010101" pitchFamily="2" charset="-122"/>
                <a:ea typeface="宋体" panose="02010600030101010101" pitchFamily="2" charset="-122"/>
                <a:cs typeface="宋体" panose="02010600030101010101" pitchFamily="2" charset="-122"/>
                <a:sym typeface="+mn-ea"/>
              </a:rPr>
              <a:t>1.</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何为意象？</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grpSp>
        <p:nvGrpSpPr>
          <p:cNvPr id="3" name="组合 2"/>
          <p:cNvGrpSpPr/>
          <p:nvPr>
            <p:custDataLst>
              <p:tags r:id="rId10"/>
            </p:custDataLst>
          </p:nvPr>
        </p:nvGrpSpPr>
        <p:grpSpPr>
          <a:xfrm>
            <a:off x="7074628" y="1707420"/>
            <a:ext cx="395969" cy="981043"/>
            <a:chOff x="2777744" y="2506338"/>
            <a:chExt cx="523882" cy="3302847"/>
          </a:xfrm>
          <a:gradFill>
            <a:gsLst>
              <a:gs pos="50000">
                <a:schemeClr val="accent5"/>
              </a:gs>
              <a:gs pos="0">
                <a:schemeClr val="accent5">
                  <a:lumMod val="25000"/>
                  <a:lumOff val="75000"/>
                </a:schemeClr>
              </a:gs>
              <a:gs pos="100000">
                <a:schemeClr val="accent5">
                  <a:lumMod val="85000"/>
                </a:schemeClr>
              </a:gs>
            </a:gsLst>
            <a:lin ang="5400000" scaled="1"/>
          </a:gradFill>
        </p:grpSpPr>
        <p:sp>
          <p:nvSpPr>
            <p:cNvPr id="7" name="矩形 6"/>
            <p:cNvSpPr/>
            <p:nvPr>
              <p:custDataLst>
                <p:tags r:id="rId11"/>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8" name="椭圆 7"/>
            <p:cNvSpPr/>
            <p:nvPr>
              <p:custDataLst>
                <p:tags r:id="rId12"/>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9" name="椭圆 8"/>
            <p:cNvSpPr/>
            <p:nvPr>
              <p:custDataLst>
                <p:tags r:id="rId13"/>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grpSp>
        <p:nvGrpSpPr>
          <p:cNvPr id="10" name="组合 9"/>
          <p:cNvGrpSpPr/>
          <p:nvPr>
            <p:custDataLst>
              <p:tags r:id="rId14"/>
            </p:custDataLst>
          </p:nvPr>
        </p:nvGrpSpPr>
        <p:grpSpPr>
          <a:xfrm>
            <a:off x="7470117" y="1707420"/>
            <a:ext cx="395969" cy="981043"/>
            <a:chOff x="2777744" y="2506338"/>
            <a:chExt cx="523882" cy="3302847"/>
          </a:xfrm>
          <a:gradFill>
            <a:gsLst>
              <a:gs pos="50000">
                <a:schemeClr val="accent5"/>
              </a:gs>
              <a:gs pos="0">
                <a:schemeClr val="accent5">
                  <a:lumMod val="25000"/>
                  <a:lumOff val="75000"/>
                </a:schemeClr>
              </a:gs>
              <a:gs pos="100000">
                <a:schemeClr val="accent5">
                  <a:lumMod val="85000"/>
                </a:schemeClr>
              </a:gs>
            </a:gsLst>
            <a:lin ang="5400000" scaled="1"/>
          </a:gradFill>
        </p:grpSpPr>
        <p:sp>
          <p:nvSpPr>
            <p:cNvPr id="11" name="矩形 10"/>
            <p:cNvSpPr/>
            <p:nvPr>
              <p:custDataLst>
                <p:tags r:id="rId15"/>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2" name="椭圆 11"/>
            <p:cNvSpPr/>
            <p:nvPr>
              <p:custDataLst>
                <p:tags r:id="rId16"/>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3" name="椭圆 12"/>
            <p:cNvSpPr/>
            <p:nvPr>
              <p:custDataLst>
                <p:tags r:id="rId17"/>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sp>
        <p:nvSpPr>
          <p:cNvPr id="14" name="文本框 13"/>
          <p:cNvSpPr txBox="1"/>
          <p:nvPr>
            <p:custDataLst>
              <p:tags r:id="rId18"/>
            </p:custDataLst>
          </p:nvPr>
        </p:nvSpPr>
        <p:spPr>
          <a:xfrm>
            <a:off x="5851525" y="1892300"/>
            <a:ext cx="3206115" cy="583565"/>
          </a:xfrm>
          <a:prstGeom prst="rect">
            <a:avLst/>
          </a:prstGeom>
          <a:noFill/>
        </p:spPr>
        <p:txBody>
          <a:bodyPr wrap="square" rtlCol="0">
            <a:spAutoFit/>
          </a:bodyPr>
          <a:p>
            <a:pPr algn="ctr"/>
            <a:r>
              <a:rPr lang="en-US" altLang="zh-CN" sz="3200" b="1">
                <a:latin typeface="宋体" panose="02010600030101010101" pitchFamily="2" charset="-122"/>
                <a:ea typeface="宋体" panose="02010600030101010101" pitchFamily="2" charset="-122"/>
                <a:cs typeface="宋体" panose="02010600030101010101" pitchFamily="2" charset="-122"/>
                <a:sym typeface="+mn-ea"/>
              </a:rPr>
              <a:t>2.</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原文情节梳理</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5" name="组合 14"/>
          <p:cNvGrpSpPr/>
          <p:nvPr>
            <p:custDataLst>
              <p:tags r:id="rId19"/>
            </p:custDataLst>
          </p:nvPr>
        </p:nvGrpSpPr>
        <p:grpSpPr>
          <a:xfrm>
            <a:off x="7060023" y="4138200"/>
            <a:ext cx="395969" cy="981043"/>
            <a:chOff x="2777744" y="2506338"/>
            <a:chExt cx="523882" cy="3302847"/>
          </a:xfrm>
          <a:gradFill>
            <a:gsLst>
              <a:gs pos="50000">
                <a:schemeClr val="accent5"/>
              </a:gs>
              <a:gs pos="0">
                <a:schemeClr val="accent5">
                  <a:lumMod val="25000"/>
                  <a:lumOff val="75000"/>
                </a:schemeClr>
              </a:gs>
              <a:gs pos="100000">
                <a:schemeClr val="accent5">
                  <a:lumMod val="85000"/>
                </a:schemeClr>
              </a:gs>
            </a:gsLst>
            <a:lin ang="5400000" scaled="1"/>
          </a:gradFill>
        </p:grpSpPr>
        <p:sp>
          <p:nvSpPr>
            <p:cNvPr id="16" name="矩形 15"/>
            <p:cNvSpPr/>
            <p:nvPr>
              <p:custDataLst>
                <p:tags r:id="rId20"/>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7" name="椭圆 16"/>
            <p:cNvSpPr/>
            <p:nvPr>
              <p:custDataLst>
                <p:tags r:id="rId21"/>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8" name="椭圆 17"/>
            <p:cNvSpPr/>
            <p:nvPr>
              <p:custDataLst>
                <p:tags r:id="rId22"/>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grpSp>
        <p:nvGrpSpPr>
          <p:cNvPr id="19" name="组合 18"/>
          <p:cNvGrpSpPr/>
          <p:nvPr>
            <p:custDataLst>
              <p:tags r:id="rId23"/>
            </p:custDataLst>
          </p:nvPr>
        </p:nvGrpSpPr>
        <p:grpSpPr>
          <a:xfrm>
            <a:off x="7435192" y="4142010"/>
            <a:ext cx="395969" cy="981043"/>
            <a:chOff x="2777744" y="2506338"/>
            <a:chExt cx="523882" cy="3302847"/>
          </a:xfrm>
          <a:gradFill>
            <a:gsLst>
              <a:gs pos="50000">
                <a:schemeClr val="accent5"/>
              </a:gs>
              <a:gs pos="0">
                <a:schemeClr val="accent5">
                  <a:lumMod val="25000"/>
                  <a:lumOff val="75000"/>
                </a:schemeClr>
              </a:gs>
              <a:gs pos="100000">
                <a:schemeClr val="accent5">
                  <a:lumMod val="85000"/>
                </a:schemeClr>
              </a:gs>
            </a:gsLst>
            <a:lin ang="5400000" scaled="1"/>
          </a:gradFill>
        </p:grpSpPr>
        <p:sp>
          <p:nvSpPr>
            <p:cNvPr id="20" name="矩形 19"/>
            <p:cNvSpPr/>
            <p:nvPr>
              <p:custDataLst>
                <p:tags r:id="rId24"/>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1" name="椭圆 20"/>
            <p:cNvSpPr/>
            <p:nvPr>
              <p:custDataLst>
                <p:tags r:id="rId25"/>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2" name="椭圆 21"/>
            <p:cNvSpPr/>
            <p:nvPr>
              <p:custDataLst>
                <p:tags r:id="rId26"/>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sp>
        <p:nvSpPr>
          <p:cNvPr id="23" name="文本框 22"/>
          <p:cNvSpPr txBox="1"/>
          <p:nvPr>
            <p:custDataLst>
              <p:tags r:id="rId27"/>
            </p:custDataLst>
          </p:nvPr>
        </p:nvSpPr>
        <p:spPr>
          <a:xfrm>
            <a:off x="5816600" y="4326890"/>
            <a:ext cx="3206115" cy="583565"/>
          </a:xfrm>
          <a:prstGeom prst="rect">
            <a:avLst/>
          </a:prstGeom>
          <a:noFill/>
        </p:spPr>
        <p:txBody>
          <a:bodyPr wrap="square" rtlCol="0">
            <a:spAutoFit/>
          </a:bodyPr>
          <a:p>
            <a:pPr algn="ctr"/>
            <a:r>
              <a:rPr lang="en-US" altLang="zh-CN" sz="3200" b="1">
                <a:latin typeface="宋体" panose="02010600030101010101" pitchFamily="2" charset="-122"/>
                <a:ea typeface="宋体" panose="02010600030101010101" pitchFamily="2" charset="-122"/>
                <a:cs typeface="宋体" panose="02010600030101010101" pitchFamily="2" charset="-122"/>
              </a:rPr>
              <a:t>4.</a:t>
            </a:r>
            <a:r>
              <a:rPr lang="zh-CN" altLang="en-US" sz="3200" b="1">
                <a:latin typeface="宋体" panose="02010600030101010101" pitchFamily="2" charset="-122"/>
                <a:ea typeface="宋体" panose="02010600030101010101" pitchFamily="2" charset="-122"/>
                <a:cs typeface="宋体" panose="02010600030101010101" pitchFamily="2" charset="-122"/>
              </a:rPr>
              <a:t>语言</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积累</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24" name="组合 23"/>
          <p:cNvGrpSpPr/>
          <p:nvPr>
            <p:custDataLst>
              <p:tags r:id="rId28"/>
            </p:custDataLst>
          </p:nvPr>
        </p:nvGrpSpPr>
        <p:grpSpPr>
          <a:xfrm>
            <a:off x="7039703" y="5458365"/>
            <a:ext cx="395969" cy="981043"/>
            <a:chOff x="2777744" y="2506338"/>
            <a:chExt cx="523882" cy="3302847"/>
          </a:xfrm>
          <a:gradFill>
            <a:gsLst>
              <a:gs pos="50000">
                <a:schemeClr val="accent5"/>
              </a:gs>
              <a:gs pos="0">
                <a:schemeClr val="accent5">
                  <a:lumMod val="25000"/>
                  <a:lumOff val="75000"/>
                </a:schemeClr>
              </a:gs>
              <a:gs pos="100000">
                <a:schemeClr val="accent5">
                  <a:lumMod val="85000"/>
                </a:schemeClr>
              </a:gs>
            </a:gsLst>
            <a:lin ang="5400000" scaled="1"/>
          </a:gradFill>
        </p:grpSpPr>
        <p:sp>
          <p:nvSpPr>
            <p:cNvPr id="25" name="矩形 24"/>
            <p:cNvSpPr/>
            <p:nvPr>
              <p:custDataLst>
                <p:tags r:id="rId29"/>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6" name="椭圆 25"/>
            <p:cNvSpPr/>
            <p:nvPr>
              <p:custDataLst>
                <p:tags r:id="rId30"/>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7" name="椭圆 26"/>
            <p:cNvSpPr/>
            <p:nvPr>
              <p:custDataLst>
                <p:tags r:id="rId31"/>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grpSp>
        <p:nvGrpSpPr>
          <p:cNvPr id="28" name="组合 27"/>
          <p:cNvGrpSpPr/>
          <p:nvPr>
            <p:custDataLst>
              <p:tags r:id="rId32"/>
            </p:custDataLst>
          </p:nvPr>
        </p:nvGrpSpPr>
        <p:grpSpPr>
          <a:xfrm>
            <a:off x="7435192" y="5458365"/>
            <a:ext cx="395969" cy="981043"/>
            <a:chOff x="2777744" y="2506338"/>
            <a:chExt cx="523882" cy="3302847"/>
          </a:xfrm>
          <a:gradFill>
            <a:gsLst>
              <a:gs pos="50000">
                <a:schemeClr val="accent5"/>
              </a:gs>
              <a:gs pos="0">
                <a:schemeClr val="accent5">
                  <a:lumMod val="25000"/>
                  <a:lumOff val="75000"/>
                </a:schemeClr>
              </a:gs>
              <a:gs pos="100000">
                <a:schemeClr val="accent5">
                  <a:lumMod val="85000"/>
                </a:schemeClr>
              </a:gs>
            </a:gsLst>
            <a:lin ang="5400000" scaled="1"/>
          </a:gradFill>
        </p:grpSpPr>
        <p:sp>
          <p:nvSpPr>
            <p:cNvPr id="29" name="矩形 28"/>
            <p:cNvSpPr/>
            <p:nvPr>
              <p:custDataLst>
                <p:tags r:id="rId33"/>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0" name="椭圆 29"/>
            <p:cNvSpPr/>
            <p:nvPr>
              <p:custDataLst>
                <p:tags r:id="rId34"/>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1" name="椭圆 30"/>
            <p:cNvSpPr/>
            <p:nvPr>
              <p:custDataLst>
                <p:tags r:id="rId35"/>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sp>
        <p:nvSpPr>
          <p:cNvPr id="32" name="文本框 31"/>
          <p:cNvSpPr txBox="1"/>
          <p:nvPr>
            <p:custDataLst>
              <p:tags r:id="rId36"/>
            </p:custDataLst>
          </p:nvPr>
        </p:nvSpPr>
        <p:spPr>
          <a:xfrm>
            <a:off x="5816600" y="5643245"/>
            <a:ext cx="3206115" cy="583565"/>
          </a:xfrm>
          <a:prstGeom prst="rect">
            <a:avLst/>
          </a:prstGeom>
          <a:noFill/>
        </p:spPr>
        <p:txBody>
          <a:bodyPr wrap="square" rtlCol="0">
            <a:spAutoFit/>
          </a:bodyPr>
          <a:p>
            <a:pPr algn="ctr"/>
            <a:r>
              <a:rPr lang="en-US" altLang="zh-CN" sz="3200" b="1">
                <a:latin typeface="宋体" panose="02010600030101010101" pitchFamily="2" charset="-122"/>
                <a:ea typeface="宋体" panose="02010600030101010101" pitchFamily="2" charset="-122"/>
                <a:cs typeface="宋体" panose="02010600030101010101" pitchFamily="2" charset="-122"/>
              </a:rPr>
              <a:t>5.</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作品欣赏</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47" name="组合 46"/>
          <p:cNvGrpSpPr/>
          <p:nvPr/>
        </p:nvGrpSpPr>
        <p:grpSpPr>
          <a:xfrm>
            <a:off x="1040130" y="2287905"/>
            <a:ext cx="2971165" cy="1454785"/>
            <a:chOff x="757" y="3782"/>
            <a:chExt cx="5556" cy="2360"/>
          </a:xfrm>
        </p:grpSpPr>
        <p:sp>
          <p:nvSpPr>
            <p:cNvPr id="55" name="缺角矩形 54"/>
            <p:cNvSpPr/>
            <p:nvPr>
              <p:custDataLst>
                <p:tags r:id="rId37"/>
              </p:custDataLst>
            </p:nvPr>
          </p:nvSpPr>
          <p:spPr>
            <a:xfrm>
              <a:off x="757" y="3782"/>
              <a:ext cx="5556" cy="2360"/>
            </a:xfrm>
            <a:prstGeom prst="plaque">
              <a:avLst/>
            </a:prstGeom>
            <a:noFill/>
            <a:ln w="76200">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350"/>
            </a:p>
          </p:txBody>
        </p:sp>
        <p:sp>
          <p:nvSpPr>
            <p:cNvPr id="46" name="文本框 45"/>
            <p:cNvSpPr txBox="1"/>
            <p:nvPr/>
          </p:nvSpPr>
          <p:spPr>
            <a:xfrm>
              <a:off x="1017" y="3782"/>
              <a:ext cx="5019" cy="2345"/>
            </a:xfrm>
            <a:prstGeom prst="rect">
              <a:avLst/>
            </a:prstGeom>
            <a:noFill/>
            <a:ln w="76200">
              <a:gradFill>
                <a:gsLst>
                  <a:gs pos="50000">
                    <a:schemeClr val="accent5"/>
                  </a:gs>
                  <a:gs pos="0">
                    <a:schemeClr val="accent5">
                      <a:lumMod val="25000"/>
                      <a:lumOff val="75000"/>
                    </a:schemeClr>
                  </a:gs>
                  <a:gs pos="100000">
                    <a:schemeClr val="accent5">
                      <a:lumMod val="85000"/>
                    </a:schemeClr>
                  </a:gs>
                </a:gsLst>
                <a:lin ang="5400000" scaled="0"/>
              </a:gradFill>
            </a:ln>
          </p:spPr>
          <p:txBody>
            <a:bodyPr wrap="square" rtlCol="0" anchor="t">
              <a:spAutoFit/>
            </a:bodyPr>
            <a:p>
              <a:pPr algn="ctr"/>
              <a:r>
                <a:rPr lang="en-US" altLang="zh-CN" sz="4400" b="1">
                  <a:solidFill>
                    <a:schemeClr val="tx1"/>
                  </a:solidFill>
                  <a:latin typeface="Times New Roman" panose="02020603050405020304" charset="0"/>
                  <a:cs typeface="Times New Roman" panose="02020603050405020304" charset="0"/>
                  <a:sym typeface="+mn-ea"/>
                </a:rPr>
                <a:t>Learning objectives</a:t>
              </a:r>
              <a:endParaRPr lang="en-US" altLang="zh-CN" sz="4400" b="1">
                <a:solidFill>
                  <a:schemeClr val="tx1"/>
                </a:solidFill>
                <a:latin typeface="Times New Roman" panose="02020603050405020304" charset="0"/>
                <a:cs typeface="Times New Roman" panose="02020603050405020304" charset="0"/>
                <a:sym typeface="+mn-ea"/>
              </a:endParaRPr>
            </a:p>
          </p:txBody>
        </p:sp>
      </p:grpSp>
      <p:pic>
        <p:nvPicPr>
          <p:cNvPr id="33" name="图片 32" descr="1190119796462061_b"/>
          <p:cNvPicPr>
            <a:picLocks noChangeAspect="1"/>
          </p:cNvPicPr>
          <p:nvPr/>
        </p:nvPicPr>
        <p:blipFill>
          <a:blip r:embed="rId38"/>
          <a:stretch>
            <a:fillRect/>
          </a:stretch>
        </p:blipFill>
        <p:spPr>
          <a:xfrm>
            <a:off x="774065" y="4064000"/>
            <a:ext cx="3494405" cy="2763520"/>
          </a:xfrm>
          <a:prstGeom prst="rect">
            <a:avLst/>
          </a:prstGeom>
        </p:spPr>
      </p:pic>
      <p:grpSp>
        <p:nvGrpSpPr>
          <p:cNvPr id="34" name="组合 33"/>
          <p:cNvGrpSpPr/>
          <p:nvPr>
            <p:custDataLst>
              <p:tags r:id="rId39"/>
            </p:custDataLst>
          </p:nvPr>
        </p:nvGrpSpPr>
        <p:grpSpPr>
          <a:xfrm>
            <a:off x="7094948" y="2960910"/>
            <a:ext cx="395969" cy="981043"/>
            <a:chOff x="2777744" y="2506338"/>
            <a:chExt cx="523882" cy="3302847"/>
          </a:xfrm>
          <a:gradFill>
            <a:gsLst>
              <a:gs pos="50000">
                <a:schemeClr val="accent5"/>
              </a:gs>
              <a:gs pos="0">
                <a:schemeClr val="accent5">
                  <a:lumMod val="25000"/>
                  <a:lumOff val="75000"/>
                </a:schemeClr>
              </a:gs>
              <a:gs pos="100000">
                <a:schemeClr val="accent5">
                  <a:lumMod val="85000"/>
                </a:schemeClr>
              </a:gs>
            </a:gsLst>
            <a:lin ang="5400000" scaled="1"/>
          </a:gradFill>
        </p:grpSpPr>
        <p:sp>
          <p:nvSpPr>
            <p:cNvPr id="35" name="矩形 34"/>
            <p:cNvSpPr/>
            <p:nvPr>
              <p:custDataLst>
                <p:tags r:id="rId40"/>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6" name="椭圆 35"/>
            <p:cNvSpPr/>
            <p:nvPr>
              <p:custDataLst>
                <p:tags r:id="rId41"/>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8" name="椭圆 47"/>
            <p:cNvSpPr/>
            <p:nvPr>
              <p:custDataLst>
                <p:tags r:id="rId42"/>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grpSp>
        <p:nvGrpSpPr>
          <p:cNvPr id="49" name="组合 48"/>
          <p:cNvGrpSpPr/>
          <p:nvPr>
            <p:custDataLst>
              <p:tags r:id="rId43"/>
            </p:custDataLst>
          </p:nvPr>
        </p:nvGrpSpPr>
        <p:grpSpPr>
          <a:xfrm>
            <a:off x="7470117" y="2964720"/>
            <a:ext cx="395969" cy="981043"/>
            <a:chOff x="2777744" y="2506338"/>
            <a:chExt cx="523882" cy="3302847"/>
          </a:xfrm>
          <a:gradFill>
            <a:gsLst>
              <a:gs pos="50000">
                <a:schemeClr val="accent5"/>
              </a:gs>
              <a:gs pos="0">
                <a:schemeClr val="accent5">
                  <a:lumMod val="25000"/>
                  <a:lumOff val="75000"/>
                </a:schemeClr>
              </a:gs>
              <a:gs pos="100000">
                <a:schemeClr val="accent5">
                  <a:lumMod val="85000"/>
                </a:schemeClr>
              </a:gs>
            </a:gsLst>
            <a:lin ang="5400000" scaled="1"/>
          </a:gradFill>
        </p:grpSpPr>
        <p:sp>
          <p:nvSpPr>
            <p:cNvPr id="50" name="矩形 49"/>
            <p:cNvSpPr/>
            <p:nvPr>
              <p:custDataLst>
                <p:tags r:id="rId44"/>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51" name="椭圆 50"/>
            <p:cNvSpPr/>
            <p:nvPr>
              <p:custDataLst>
                <p:tags r:id="rId45"/>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52" name="椭圆 51"/>
            <p:cNvSpPr/>
            <p:nvPr>
              <p:custDataLst>
                <p:tags r:id="rId46"/>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sp>
        <p:nvSpPr>
          <p:cNvPr id="53" name="文本框 52"/>
          <p:cNvSpPr txBox="1"/>
          <p:nvPr>
            <p:custDataLst>
              <p:tags r:id="rId47"/>
            </p:custDataLst>
          </p:nvPr>
        </p:nvSpPr>
        <p:spPr>
          <a:xfrm>
            <a:off x="5851525" y="3149600"/>
            <a:ext cx="3206115" cy="583565"/>
          </a:xfrm>
          <a:prstGeom prst="rect">
            <a:avLst/>
          </a:prstGeom>
          <a:noFill/>
        </p:spPr>
        <p:txBody>
          <a:bodyPr wrap="square" rtlCol="0">
            <a:spAutoFit/>
          </a:bodyPr>
          <a:p>
            <a:pPr algn="ctr"/>
            <a:r>
              <a:rPr lang="en-US" altLang="zh-CN" sz="3200" b="1">
                <a:latin typeface="宋体" panose="02010600030101010101" pitchFamily="2" charset="-122"/>
                <a:ea typeface="宋体" panose="02010600030101010101" pitchFamily="2" charset="-122"/>
                <a:cs typeface="宋体" panose="02010600030101010101" pitchFamily="2" charset="-122"/>
              </a:rPr>
              <a:t>3.</a:t>
            </a:r>
            <a:r>
              <a:rPr lang="zh-CN" altLang="en-US" sz="3200" b="1">
                <a:latin typeface="宋体" panose="02010600030101010101" pitchFamily="2" charset="-122"/>
                <a:ea typeface="宋体" panose="02010600030101010101" pitchFamily="2" charset="-122"/>
                <a:cs typeface="宋体" panose="02010600030101010101" pitchFamily="2" charset="-122"/>
              </a:rPr>
              <a:t>故事情节</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推测</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124" name="图片 6" descr="logo横版 png"/>
          <p:cNvPicPr>
            <a:picLocks noChangeAspect="1"/>
          </p:cNvPicPr>
          <p:nvPr/>
        </p:nvPicPr>
        <p:blipFill>
          <a:blip r:embed="rId48"/>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42" presetClass="path" presetSubtype="0" accel="50000" decel="50000" fill="hold" nodeType="withEffect">
                                  <p:stCondLst>
                                    <p:cond delay="0"/>
                                  </p:stCondLst>
                                  <p:childTnLst>
                                    <p:animMotion origin="layout" path="M 5E-6 -3.7037E-6 L -0.21836 0.00371 " pathEditMode="relative" rAng="0" ptsTypes="AA">
                                      <p:cBhvr>
                                        <p:cTn id="12" dur="2000" fill="hold"/>
                                        <p:tgtEl>
                                          <p:spTgt spid="37"/>
                                        </p:tgtEl>
                                        <p:attrNameLst>
                                          <p:attrName>ppt_x</p:attrName>
                                          <p:attrName>ppt_y</p:attrName>
                                        </p:attrNameLst>
                                      </p:cBhvr>
                                      <p:rCtr x="-10924" y="185"/>
                                    </p:animMotion>
                                  </p:childTnLst>
                                </p:cTn>
                              </p:par>
                              <p:par>
                                <p:cTn id="13" presetID="42" presetClass="path" presetSubtype="0" accel="50000" decel="50000" fill="hold" nodeType="withEffect">
                                  <p:stCondLst>
                                    <p:cond delay="0"/>
                                  </p:stCondLst>
                                  <p:childTnLst>
                                    <p:animMotion origin="layout" path="M -3.75E-6 -3.7037E-6 L 0.23881 0.00371 " pathEditMode="relative" rAng="0" ptsTypes="AA">
                                      <p:cBhvr>
                                        <p:cTn id="14" dur="2000" fill="hold"/>
                                        <p:tgtEl>
                                          <p:spTgt spid="41"/>
                                        </p:tgtEl>
                                        <p:attrNameLst>
                                          <p:attrName>ppt_x</p:attrName>
                                          <p:attrName>ppt_y</p:attrName>
                                        </p:attrNameLst>
                                      </p:cBhvr>
                                      <p:rCtr x="11940" y="185"/>
                                    </p:animMotion>
                                  </p:childTnLst>
                                </p:cTn>
                              </p:par>
                              <p:par>
                                <p:cTn id="15" presetID="49" presetClass="entr" presetSubtype="0" decel="100000" fill="hold" nodeType="withEffect">
                                  <p:stCondLst>
                                    <p:cond delay="0"/>
                                  </p:stCondLst>
                                  <p:childTnLst>
                                    <p:set>
                                      <p:cBhvr>
                                        <p:cTn id="16" dur="1" fill="hold">
                                          <p:stCondLst>
                                            <p:cond delay="0"/>
                                          </p:stCondLst>
                                        </p:cTn>
                                        <p:tgtEl>
                                          <p:spTgt spid="45">
                                            <p:txEl>
                                              <p:pRg st="0" end="0"/>
                                            </p:txEl>
                                          </p:spTgt>
                                        </p:tgtEl>
                                        <p:attrNameLst>
                                          <p:attrName>style.visibility</p:attrName>
                                        </p:attrNameLst>
                                      </p:cBhvr>
                                      <p:to>
                                        <p:strVal val="visible"/>
                                      </p:to>
                                    </p:set>
                                    <p:anim calcmode="lin" valueType="num">
                                      <p:cBhvr>
                                        <p:cTn id="17"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45">
                                            <p:txEl>
                                              <p:pRg st="0" end="0"/>
                                            </p:txEl>
                                          </p:spTgt>
                                        </p:tgtEl>
                                        <p:attrNameLst>
                                          <p:attrName>ppt_h</p:attrName>
                                        </p:attrNameLst>
                                      </p:cBhvr>
                                      <p:tavLst>
                                        <p:tav tm="0">
                                          <p:val>
                                            <p:fltVal val="0"/>
                                          </p:val>
                                        </p:tav>
                                        <p:tav tm="100000">
                                          <p:val>
                                            <p:strVal val="#ppt_h"/>
                                          </p:val>
                                        </p:tav>
                                      </p:tavLst>
                                    </p:anim>
                                    <p:anim calcmode="lin" valueType="num">
                                      <p:cBhvr>
                                        <p:cTn id="19" dur="500" fill="hold"/>
                                        <p:tgtEl>
                                          <p:spTgt spid="45">
                                            <p:txEl>
                                              <p:pRg st="0" end="0"/>
                                            </p:txEl>
                                          </p:spTgt>
                                        </p:tgtEl>
                                        <p:attrNameLst>
                                          <p:attrName>style.rotation</p:attrName>
                                        </p:attrNameLst>
                                      </p:cBhvr>
                                      <p:tavLst>
                                        <p:tav tm="0">
                                          <p:val>
                                            <p:fltVal val="360"/>
                                          </p:val>
                                        </p:tav>
                                        <p:tav tm="100000">
                                          <p:val>
                                            <p:fltVal val="0"/>
                                          </p:val>
                                        </p:tav>
                                      </p:tavLst>
                                    </p:anim>
                                    <p:animEffect transition="in" filter="fade">
                                      <p:cBhvr>
                                        <p:cTn id="20" dur="500"/>
                                        <p:tgtEl>
                                          <p:spTgt spid="45">
                                            <p:txEl>
                                              <p:pRg st="0" end="0"/>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42" presetClass="path" presetSubtype="0" accel="50000" decel="50000" fill="hold" nodeType="withEffect">
                                  <p:stCondLst>
                                    <p:cond delay="0"/>
                                  </p:stCondLst>
                                  <p:childTnLst>
                                    <p:animMotion origin="layout" path="M 5E-6 -3.7037E-6 L -0.21836 0.00371 " pathEditMode="relative" rAng="0" ptsTypes="AA">
                                      <p:cBhvr>
                                        <p:cTn id="28" dur="2000" fill="hold"/>
                                        <p:tgtEl>
                                          <p:spTgt spid="3"/>
                                        </p:tgtEl>
                                        <p:attrNameLst>
                                          <p:attrName>ppt_x</p:attrName>
                                          <p:attrName>ppt_y</p:attrName>
                                        </p:attrNameLst>
                                      </p:cBhvr>
                                      <p:rCtr x="-10924" y="185"/>
                                    </p:animMotion>
                                  </p:childTnLst>
                                </p:cTn>
                              </p:par>
                              <p:par>
                                <p:cTn id="29" presetID="42" presetClass="path" presetSubtype="0" accel="50000" decel="50000" fill="hold" nodeType="withEffect">
                                  <p:stCondLst>
                                    <p:cond delay="0"/>
                                  </p:stCondLst>
                                  <p:childTnLst>
                                    <p:animMotion origin="layout" path="M -3.75E-6 -3.7037E-6 L 0.23881 0.00371 " pathEditMode="relative" rAng="0" ptsTypes="AA">
                                      <p:cBhvr>
                                        <p:cTn id="30" dur="2000" fill="hold"/>
                                        <p:tgtEl>
                                          <p:spTgt spid="10"/>
                                        </p:tgtEl>
                                        <p:attrNameLst>
                                          <p:attrName>ppt_x</p:attrName>
                                          <p:attrName>ppt_y</p:attrName>
                                        </p:attrNameLst>
                                      </p:cBhvr>
                                      <p:rCtr x="11940" y="185"/>
                                    </p:animMotion>
                                  </p:childTnLst>
                                </p:cTn>
                              </p:par>
                              <p:par>
                                <p:cTn id="31" presetID="49" presetClass="entr" presetSubtype="0" decel="100000" fill="hold" nodeType="withEffect">
                                  <p:stCondLst>
                                    <p:cond delay="0"/>
                                  </p:stCondLst>
                                  <p:childTnLst>
                                    <p:set>
                                      <p:cBhvr>
                                        <p:cTn id="32" dur="1" fill="hold">
                                          <p:stCondLst>
                                            <p:cond delay="0"/>
                                          </p:stCondLst>
                                        </p:cTn>
                                        <p:tgtEl>
                                          <p:spTgt spid="14">
                                            <p:txEl>
                                              <p:pRg st="0" end="0"/>
                                            </p:txEl>
                                          </p:spTgt>
                                        </p:tgtEl>
                                        <p:attrNameLst>
                                          <p:attrName>style.visibility</p:attrName>
                                        </p:attrNameLst>
                                      </p:cBhvr>
                                      <p:to>
                                        <p:strVal val="visible"/>
                                      </p:to>
                                    </p:set>
                                    <p:anim calcmode="lin" valueType="num">
                                      <p:cBhvr>
                                        <p:cTn id="33"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14">
                                            <p:txEl>
                                              <p:pRg st="0" end="0"/>
                                            </p:txEl>
                                          </p:spTgt>
                                        </p:tgtEl>
                                        <p:attrNameLst>
                                          <p:attrName>ppt_h</p:attrName>
                                        </p:attrNameLst>
                                      </p:cBhvr>
                                      <p:tavLst>
                                        <p:tav tm="0">
                                          <p:val>
                                            <p:fltVal val="0"/>
                                          </p:val>
                                        </p:tav>
                                        <p:tav tm="100000">
                                          <p:val>
                                            <p:strVal val="#ppt_h"/>
                                          </p:val>
                                        </p:tav>
                                      </p:tavLst>
                                    </p:anim>
                                    <p:anim calcmode="lin" valueType="num">
                                      <p:cBhvr>
                                        <p:cTn id="35" dur="500" fill="hold"/>
                                        <p:tgtEl>
                                          <p:spTgt spid="14">
                                            <p:txEl>
                                              <p:pRg st="0" end="0"/>
                                            </p:txEl>
                                          </p:spTgt>
                                        </p:tgtEl>
                                        <p:attrNameLst>
                                          <p:attrName>style.rotation</p:attrName>
                                        </p:attrNameLst>
                                      </p:cBhvr>
                                      <p:tavLst>
                                        <p:tav tm="0">
                                          <p:val>
                                            <p:fltVal val="360"/>
                                          </p:val>
                                        </p:tav>
                                        <p:tav tm="100000">
                                          <p:val>
                                            <p:fltVal val="0"/>
                                          </p:val>
                                        </p:tav>
                                      </p:tavLst>
                                    </p:anim>
                                    <p:animEffect transition="in" filter="fade">
                                      <p:cBhvr>
                                        <p:cTn id="36" dur="500"/>
                                        <p:tgtEl>
                                          <p:spTgt spid="14">
                                            <p:txEl>
                                              <p:pRg st="0" end="0"/>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42" presetClass="path" presetSubtype="0" accel="50000" decel="50000" fill="hold" nodeType="withEffect">
                                  <p:stCondLst>
                                    <p:cond delay="0"/>
                                  </p:stCondLst>
                                  <p:childTnLst>
                                    <p:animMotion origin="layout" path="M 5E-6 -3.7037E-6 L -0.21836 0.00371 " pathEditMode="relative" rAng="0" ptsTypes="AA">
                                      <p:cBhvr>
                                        <p:cTn id="44" dur="2000" fill="hold"/>
                                        <p:tgtEl>
                                          <p:spTgt spid="15"/>
                                        </p:tgtEl>
                                        <p:attrNameLst>
                                          <p:attrName>ppt_x</p:attrName>
                                          <p:attrName>ppt_y</p:attrName>
                                        </p:attrNameLst>
                                      </p:cBhvr>
                                      <p:rCtr x="-10924" y="185"/>
                                    </p:animMotion>
                                  </p:childTnLst>
                                </p:cTn>
                              </p:par>
                              <p:par>
                                <p:cTn id="45" presetID="42" presetClass="path" presetSubtype="0" accel="50000" decel="50000" fill="hold" nodeType="withEffect">
                                  <p:stCondLst>
                                    <p:cond delay="0"/>
                                  </p:stCondLst>
                                  <p:childTnLst>
                                    <p:animMotion origin="layout" path="M -3.75E-6 -3.7037E-6 L 0.23881 0.00371 " pathEditMode="relative" rAng="0" ptsTypes="AA">
                                      <p:cBhvr>
                                        <p:cTn id="46" dur="2000" fill="hold"/>
                                        <p:tgtEl>
                                          <p:spTgt spid="19"/>
                                        </p:tgtEl>
                                        <p:attrNameLst>
                                          <p:attrName>ppt_x</p:attrName>
                                          <p:attrName>ppt_y</p:attrName>
                                        </p:attrNameLst>
                                      </p:cBhvr>
                                      <p:rCtr x="11940" y="185"/>
                                    </p:animMotion>
                                  </p:childTnLst>
                                </p:cTn>
                              </p:par>
                              <p:par>
                                <p:cTn id="47" presetID="49" presetClass="entr" presetSubtype="0" decel="100000" fill="hold" nodeType="withEffect">
                                  <p:stCondLst>
                                    <p:cond delay="0"/>
                                  </p:stCondLst>
                                  <p:childTnLst>
                                    <p:set>
                                      <p:cBhvr>
                                        <p:cTn id="48" dur="1" fill="hold">
                                          <p:stCondLst>
                                            <p:cond delay="0"/>
                                          </p:stCondLst>
                                        </p:cTn>
                                        <p:tgtEl>
                                          <p:spTgt spid="23">
                                            <p:txEl>
                                              <p:pRg st="0" end="0"/>
                                            </p:txEl>
                                          </p:spTgt>
                                        </p:tgtEl>
                                        <p:attrNameLst>
                                          <p:attrName>style.visibility</p:attrName>
                                        </p:attrNameLst>
                                      </p:cBhvr>
                                      <p:to>
                                        <p:strVal val="visible"/>
                                      </p:to>
                                    </p:set>
                                    <p:anim calcmode="lin" valueType="num">
                                      <p:cBhvr>
                                        <p:cTn id="49"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50" dur="500" fill="hold"/>
                                        <p:tgtEl>
                                          <p:spTgt spid="23">
                                            <p:txEl>
                                              <p:pRg st="0" end="0"/>
                                            </p:txEl>
                                          </p:spTgt>
                                        </p:tgtEl>
                                        <p:attrNameLst>
                                          <p:attrName>ppt_h</p:attrName>
                                        </p:attrNameLst>
                                      </p:cBhvr>
                                      <p:tavLst>
                                        <p:tav tm="0">
                                          <p:val>
                                            <p:fltVal val="0"/>
                                          </p:val>
                                        </p:tav>
                                        <p:tav tm="100000">
                                          <p:val>
                                            <p:strVal val="#ppt_h"/>
                                          </p:val>
                                        </p:tav>
                                      </p:tavLst>
                                    </p:anim>
                                    <p:anim calcmode="lin" valueType="num">
                                      <p:cBhvr>
                                        <p:cTn id="51" dur="500" fill="hold"/>
                                        <p:tgtEl>
                                          <p:spTgt spid="23">
                                            <p:txEl>
                                              <p:pRg st="0" end="0"/>
                                            </p:txEl>
                                          </p:spTgt>
                                        </p:tgtEl>
                                        <p:attrNameLst>
                                          <p:attrName>style.rotation</p:attrName>
                                        </p:attrNameLst>
                                      </p:cBhvr>
                                      <p:tavLst>
                                        <p:tav tm="0">
                                          <p:val>
                                            <p:fltVal val="360"/>
                                          </p:val>
                                        </p:tav>
                                        <p:tav tm="100000">
                                          <p:val>
                                            <p:fltVal val="0"/>
                                          </p:val>
                                        </p:tav>
                                      </p:tavLst>
                                    </p:anim>
                                    <p:animEffect transition="in" filter="fade">
                                      <p:cBhvr>
                                        <p:cTn id="52" dur="500"/>
                                        <p:tgtEl>
                                          <p:spTgt spid="23">
                                            <p:txEl>
                                              <p:pRg st="0" end="0"/>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par>
                                <p:cTn id="56" presetID="10" presetClass="entr" presetSubtype="0" fill="hold"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par>
                                <p:cTn id="59" presetID="42" presetClass="path" presetSubtype="0" accel="50000" decel="50000" fill="hold" nodeType="withEffect">
                                  <p:stCondLst>
                                    <p:cond delay="0"/>
                                  </p:stCondLst>
                                  <p:childTnLst>
                                    <p:animMotion origin="layout" path="M 5E-6 -3.7037E-6 L -0.21836 0.00371 " pathEditMode="relative" rAng="0" ptsTypes="AA">
                                      <p:cBhvr>
                                        <p:cTn id="60" dur="2000" fill="hold"/>
                                        <p:tgtEl>
                                          <p:spTgt spid="24"/>
                                        </p:tgtEl>
                                        <p:attrNameLst>
                                          <p:attrName>ppt_x</p:attrName>
                                          <p:attrName>ppt_y</p:attrName>
                                        </p:attrNameLst>
                                      </p:cBhvr>
                                      <p:rCtr x="-10924" y="185"/>
                                    </p:animMotion>
                                  </p:childTnLst>
                                </p:cTn>
                              </p:par>
                              <p:par>
                                <p:cTn id="61" presetID="42" presetClass="path" presetSubtype="0" accel="50000" decel="50000" fill="hold" nodeType="withEffect">
                                  <p:stCondLst>
                                    <p:cond delay="0"/>
                                  </p:stCondLst>
                                  <p:childTnLst>
                                    <p:animMotion origin="layout" path="M -3.75E-6 -3.7037E-6 L 0.23881 0.00371 " pathEditMode="relative" rAng="0" ptsTypes="AA">
                                      <p:cBhvr>
                                        <p:cTn id="62" dur="2000" fill="hold"/>
                                        <p:tgtEl>
                                          <p:spTgt spid="28"/>
                                        </p:tgtEl>
                                        <p:attrNameLst>
                                          <p:attrName>ppt_x</p:attrName>
                                          <p:attrName>ppt_y</p:attrName>
                                        </p:attrNameLst>
                                      </p:cBhvr>
                                      <p:rCtr x="11940" y="185"/>
                                    </p:animMotion>
                                  </p:childTnLst>
                                </p:cTn>
                              </p:par>
                              <p:par>
                                <p:cTn id="63" presetID="49" presetClass="entr" presetSubtype="0" decel="100000" fill="hold" nodeType="withEffect">
                                  <p:stCondLst>
                                    <p:cond delay="0"/>
                                  </p:stCondLst>
                                  <p:childTnLst>
                                    <p:set>
                                      <p:cBhvr>
                                        <p:cTn id="64" dur="1" fill="hold">
                                          <p:stCondLst>
                                            <p:cond delay="0"/>
                                          </p:stCondLst>
                                        </p:cTn>
                                        <p:tgtEl>
                                          <p:spTgt spid="32">
                                            <p:txEl>
                                              <p:pRg st="0" end="0"/>
                                            </p:txEl>
                                          </p:spTgt>
                                        </p:tgtEl>
                                        <p:attrNameLst>
                                          <p:attrName>style.visibility</p:attrName>
                                        </p:attrNameLst>
                                      </p:cBhvr>
                                      <p:to>
                                        <p:strVal val="visible"/>
                                      </p:to>
                                    </p:set>
                                    <p:anim calcmode="lin" valueType="num">
                                      <p:cBhvr>
                                        <p:cTn id="65"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66" dur="500" fill="hold"/>
                                        <p:tgtEl>
                                          <p:spTgt spid="32">
                                            <p:txEl>
                                              <p:pRg st="0" end="0"/>
                                            </p:txEl>
                                          </p:spTgt>
                                        </p:tgtEl>
                                        <p:attrNameLst>
                                          <p:attrName>ppt_h</p:attrName>
                                        </p:attrNameLst>
                                      </p:cBhvr>
                                      <p:tavLst>
                                        <p:tav tm="0">
                                          <p:val>
                                            <p:fltVal val="0"/>
                                          </p:val>
                                        </p:tav>
                                        <p:tav tm="100000">
                                          <p:val>
                                            <p:strVal val="#ppt_h"/>
                                          </p:val>
                                        </p:tav>
                                      </p:tavLst>
                                    </p:anim>
                                    <p:anim calcmode="lin" valueType="num">
                                      <p:cBhvr>
                                        <p:cTn id="67" dur="500" fill="hold"/>
                                        <p:tgtEl>
                                          <p:spTgt spid="32">
                                            <p:txEl>
                                              <p:pRg st="0" end="0"/>
                                            </p:txEl>
                                          </p:spTgt>
                                        </p:tgtEl>
                                        <p:attrNameLst>
                                          <p:attrName>style.rotation</p:attrName>
                                        </p:attrNameLst>
                                      </p:cBhvr>
                                      <p:tavLst>
                                        <p:tav tm="0">
                                          <p:val>
                                            <p:fltVal val="360"/>
                                          </p:val>
                                        </p:tav>
                                        <p:tav tm="100000">
                                          <p:val>
                                            <p:fltVal val="0"/>
                                          </p:val>
                                        </p:tav>
                                      </p:tavLst>
                                    </p:anim>
                                    <p:animEffect transition="in" filter="fade">
                                      <p:cBhvr>
                                        <p:cTn id="68" dur="500"/>
                                        <p:tgtEl>
                                          <p:spTgt spid="32">
                                            <p:txEl>
                                              <p:pRg st="0" end="0"/>
                                            </p:txEl>
                                          </p:spTgt>
                                        </p:tgtEl>
                                      </p:cBhvr>
                                    </p:animEffect>
                                  </p:childTnLst>
                                </p:cTn>
                              </p:par>
                              <p:par>
                                <p:cTn id="69" presetID="10" presetClass="entr" presetSubtype="0" fill="hold"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par>
                                <p:cTn id="72" presetID="10" presetClass="entr" presetSubtype="0" fill="hold" nodeType="with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500"/>
                                        <p:tgtEl>
                                          <p:spTgt spid="49"/>
                                        </p:tgtEl>
                                      </p:cBhvr>
                                    </p:animEffect>
                                  </p:childTnLst>
                                </p:cTn>
                              </p:par>
                              <p:par>
                                <p:cTn id="75" presetID="42" presetClass="path" presetSubtype="0" accel="50000" decel="50000" fill="hold" nodeType="withEffect">
                                  <p:stCondLst>
                                    <p:cond delay="0"/>
                                  </p:stCondLst>
                                  <p:childTnLst>
                                    <p:animMotion origin="layout" path="M 5E-6 -3.7037E-6 L -0.21836 0.00371 " pathEditMode="relative" rAng="0" ptsTypes="AA">
                                      <p:cBhvr>
                                        <p:cTn id="76" dur="2000" fill="hold"/>
                                        <p:tgtEl>
                                          <p:spTgt spid="34"/>
                                        </p:tgtEl>
                                        <p:attrNameLst>
                                          <p:attrName>ppt_x</p:attrName>
                                          <p:attrName>ppt_y</p:attrName>
                                        </p:attrNameLst>
                                      </p:cBhvr>
                                      <p:rCtr x="-10924" y="185"/>
                                    </p:animMotion>
                                  </p:childTnLst>
                                </p:cTn>
                              </p:par>
                              <p:par>
                                <p:cTn id="77" presetID="42" presetClass="path" presetSubtype="0" accel="50000" decel="50000" fill="hold" nodeType="withEffect">
                                  <p:stCondLst>
                                    <p:cond delay="0"/>
                                  </p:stCondLst>
                                  <p:childTnLst>
                                    <p:animMotion origin="layout" path="M -3.75E-6 -3.7037E-6 L 0.23881 0.00371 " pathEditMode="relative" rAng="0" ptsTypes="AA">
                                      <p:cBhvr>
                                        <p:cTn id="78" dur="2000" fill="hold"/>
                                        <p:tgtEl>
                                          <p:spTgt spid="49"/>
                                        </p:tgtEl>
                                        <p:attrNameLst>
                                          <p:attrName>ppt_x</p:attrName>
                                          <p:attrName>ppt_y</p:attrName>
                                        </p:attrNameLst>
                                      </p:cBhvr>
                                      <p:rCtr x="11940" y="185"/>
                                    </p:animMotion>
                                  </p:childTnLst>
                                </p:cTn>
                              </p:par>
                              <p:par>
                                <p:cTn id="79" presetID="49" presetClass="entr" presetSubtype="0" decel="100000" fill="hold" nodeType="withEffect">
                                  <p:stCondLst>
                                    <p:cond delay="0"/>
                                  </p:stCondLst>
                                  <p:childTnLst>
                                    <p:set>
                                      <p:cBhvr>
                                        <p:cTn id="80" dur="1" fill="hold">
                                          <p:stCondLst>
                                            <p:cond delay="0"/>
                                          </p:stCondLst>
                                        </p:cTn>
                                        <p:tgtEl>
                                          <p:spTgt spid="53">
                                            <p:txEl>
                                              <p:pRg st="0" end="0"/>
                                            </p:txEl>
                                          </p:spTgt>
                                        </p:tgtEl>
                                        <p:attrNameLst>
                                          <p:attrName>style.visibility</p:attrName>
                                        </p:attrNameLst>
                                      </p:cBhvr>
                                      <p:to>
                                        <p:strVal val="visible"/>
                                      </p:to>
                                    </p:set>
                                    <p:anim calcmode="lin" valueType="num">
                                      <p:cBhvr>
                                        <p:cTn id="81" dur="500" fill="hold"/>
                                        <p:tgtEl>
                                          <p:spTgt spid="53">
                                            <p:txEl>
                                              <p:pRg st="0" end="0"/>
                                            </p:txEl>
                                          </p:spTgt>
                                        </p:tgtEl>
                                        <p:attrNameLst>
                                          <p:attrName>ppt_w</p:attrName>
                                        </p:attrNameLst>
                                      </p:cBhvr>
                                      <p:tavLst>
                                        <p:tav tm="0">
                                          <p:val>
                                            <p:fltVal val="0"/>
                                          </p:val>
                                        </p:tav>
                                        <p:tav tm="100000">
                                          <p:val>
                                            <p:strVal val="#ppt_w"/>
                                          </p:val>
                                        </p:tav>
                                      </p:tavLst>
                                    </p:anim>
                                    <p:anim calcmode="lin" valueType="num">
                                      <p:cBhvr>
                                        <p:cTn id="82" dur="500" fill="hold"/>
                                        <p:tgtEl>
                                          <p:spTgt spid="53">
                                            <p:txEl>
                                              <p:pRg st="0" end="0"/>
                                            </p:txEl>
                                          </p:spTgt>
                                        </p:tgtEl>
                                        <p:attrNameLst>
                                          <p:attrName>ppt_h</p:attrName>
                                        </p:attrNameLst>
                                      </p:cBhvr>
                                      <p:tavLst>
                                        <p:tav tm="0">
                                          <p:val>
                                            <p:fltVal val="0"/>
                                          </p:val>
                                        </p:tav>
                                        <p:tav tm="100000">
                                          <p:val>
                                            <p:strVal val="#ppt_h"/>
                                          </p:val>
                                        </p:tav>
                                      </p:tavLst>
                                    </p:anim>
                                    <p:anim calcmode="lin" valueType="num">
                                      <p:cBhvr>
                                        <p:cTn id="83" dur="500" fill="hold"/>
                                        <p:tgtEl>
                                          <p:spTgt spid="53">
                                            <p:txEl>
                                              <p:pRg st="0" end="0"/>
                                            </p:txEl>
                                          </p:spTgt>
                                        </p:tgtEl>
                                        <p:attrNameLst>
                                          <p:attrName>style.rotation</p:attrName>
                                        </p:attrNameLst>
                                      </p:cBhvr>
                                      <p:tavLst>
                                        <p:tav tm="0">
                                          <p:val>
                                            <p:fltVal val="360"/>
                                          </p:val>
                                        </p:tav>
                                        <p:tav tm="100000">
                                          <p:val>
                                            <p:fltVal val="0"/>
                                          </p:val>
                                        </p:tav>
                                      </p:tavLst>
                                    </p:anim>
                                    <p:animEffect transition="in" filter="fade">
                                      <p:cBhvr>
                                        <p:cTn id="84" dur="500"/>
                                        <p:tgtEl>
                                          <p:spTgt spid="5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pic>
        <p:nvPicPr>
          <p:cNvPr id="3" name="图片 2" descr="ims (25)"/>
          <p:cNvPicPr>
            <a:picLocks noChangeAspect="1"/>
          </p:cNvPicPr>
          <p:nvPr/>
        </p:nvPicPr>
        <p:blipFill>
          <a:blip r:embed="rId1"/>
          <a:srcRect l="10222"/>
          <a:stretch>
            <a:fillRect/>
          </a:stretch>
        </p:blipFill>
        <p:spPr>
          <a:xfrm>
            <a:off x="45085" y="1587500"/>
            <a:ext cx="5581015" cy="5287010"/>
          </a:xfrm>
          <a:prstGeom prst="rect">
            <a:avLst/>
          </a:prstGeom>
        </p:spPr>
      </p:pic>
      <p:grpSp>
        <p:nvGrpSpPr>
          <p:cNvPr id="37" name="组合 36"/>
          <p:cNvGrpSpPr/>
          <p:nvPr>
            <p:custDataLst>
              <p:tags r:id="rId2"/>
            </p:custDataLst>
          </p:nvPr>
        </p:nvGrpSpPr>
        <p:grpSpPr>
          <a:xfrm>
            <a:off x="5611495" y="620395"/>
            <a:ext cx="396240" cy="1417320"/>
            <a:chOff x="2777744" y="2506338"/>
            <a:chExt cx="523882" cy="3302847"/>
          </a:xfrm>
          <a:gradFill>
            <a:gsLst>
              <a:gs pos="50000">
                <a:schemeClr val="accent5"/>
              </a:gs>
              <a:gs pos="0">
                <a:schemeClr val="accent5">
                  <a:lumMod val="25000"/>
                  <a:lumOff val="75000"/>
                </a:schemeClr>
              </a:gs>
              <a:gs pos="100000">
                <a:schemeClr val="accent5">
                  <a:lumMod val="85000"/>
                </a:schemeClr>
              </a:gs>
            </a:gsLst>
            <a:lin ang="5400000" scaled="1"/>
          </a:gradFill>
        </p:grpSpPr>
        <p:sp>
          <p:nvSpPr>
            <p:cNvPr id="38" name="矩形 37"/>
            <p:cNvSpPr/>
            <p:nvPr>
              <p:custDataLst>
                <p:tags r:id="rId3"/>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9" name="椭圆 38"/>
            <p:cNvSpPr/>
            <p:nvPr>
              <p:custDataLst>
                <p:tags r:id="rId4"/>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0" name="椭圆 39"/>
            <p:cNvSpPr/>
            <p:nvPr>
              <p:custDataLst>
                <p:tags r:id="rId5"/>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grpSp>
        <p:nvGrpSpPr>
          <p:cNvPr id="41" name="组合 40"/>
          <p:cNvGrpSpPr/>
          <p:nvPr>
            <p:custDataLst>
              <p:tags r:id="rId6"/>
            </p:custDataLst>
          </p:nvPr>
        </p:nvGrpSpPr>
        <p:grpSpPr>
          <a:xfrm>
            <a:off x="6007100" y="620395"/>
            <a:ext cx="396240" cy="1416685"/>
            <a:chOff x="2777744" y="2506338"/>
            <a:chExt cx="523882" cy="3302847"/>
          </a:xfrm>
          <a:gradFill>
            <a:gsLst>
              <a:gs pos="50000">
                <a:schemeClr val="accent5"/>
              </a:gs>
              <a:gs pos="0">
                <a:schemeClr val="accent5">
                  <a:lumMod val="25000"/>
                  <a:lumOff val="75000"/>
                </a:schemeClr>
              </a:gs>
              <a:gs pos="100000">
                <a:schemeClr val="accent5">
                  <a:lumMod val="85000"/>
                </a:schemeClr>
              </a:gs>
            </a:gsLst>
            <a:lin ang="5400000" scaled="1"/>
          </a:gradFill>
        </p:grpSpPr>
        <p:sp>
          <p:nvSpPr>
            <p:cNvPr id="42" name="矩形 41"/>
            <p:cNvSpPr/>
            <p:nvPr>
              <p:custDataLst>
                <p:tags r:id="rId7"/>
              </p:custDataLst>
            </p:nvPr>
          </p:nvSpPr>
          <p:spPr>
            <a:xfrm>
              <a:off x="2797622" y="2672554"/>
              <a:ext cx="496957" cy="2972872"/>
            </a:xfrm>
            <a:prstGeom prst="rect">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3" name="椭圆 42"/>
            <p:cNvSpPr/>
            <p:nvPr>
              <p:custDataLst>
                <p:tags r:id="rId8"/>
              </p:custDataLst>
            </p:nvPr>
          </p:nvSpPr>
          <p:spPr>
            <a:xfrm>
              <a:off x="2777744" y="5571419"/>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4" name="椭圆 43"/>
            <p:cNvSpPr/>
            <p:nvPr>
              <p:custDataLst>
                <p:tags r:id="rId9"/>
              </p:custDataLst>
            </p:nvPr>
          </p:nvSpPr>
          <p:spPr>
            <a:xfrm>
              <a:off x="2777744" y="2506338"/>
              <a:ext cx="523882" cy="237766"/>
            </a:xfrm>
            <a:prstGeom prst="ellipse">
              <a:avLst/>
            </a:prstGeom>
            <a:grpFill/>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sp>
        <p:nvSpPr>
          <p:cNvPr id="45" name="文本框 44"/>
          <p:cNvSpPr txBox="1"/>
          <p:nvPr>
            <p:custDataLst>
              <p:tags r:id="rId10"/>
            </p:custDataLst>
          </p:nvPr>
        </p:nvSpPr>
        <p:spPr>
          <a:xfrm>
            <a:off x="3650615" y="819150"/>
            <a:ext cx="4860290" cy="768350"/>
          </a:xfrm>
          <a:prstGeom prst="rect">
            <a:avLst/>
          </a:prstGeom>
          <a:noFill/>
        </p:spPr>
        <p:txBody>
          <a:bodyPr wrap="square" rtlCol="0">
            <a:spAutoFit/>
          </a:bodyPr>
          <a:p>
            <a:pPr algn="ctr"/>
            <a:r>
              <a:rPr lang="en-US" altLang="zh-CN" sz="4400" b="1">
                <a:latin typeface="宋体" panose="02010600030101010101" pitchFamily="2" charset="-122"/>
                <a:ea typeface="宋体" panose="02010600030101010101" pitchFamily="2" charset="-122"/>
                <a:cs typeface="宋体" panose="02010600030101010101" pitchFamily="2" charset="-122"/>
                <a:sym typeface="+mn-ea"/>
              </a:rPr>
              <a:t>1.</a:t>
            </a:r>
            <a:r>
              <a:rPr lang="zh-CN" altLang="en-US" sz="4400" b="1">
                <a:latin typeface="宋体" panose="02010600030101010101" pitchFamily="2" charset="-122"/>
                <a:ea typeface="宋体" panose="02010600030101010101" pitchFamily="2" charset="-122"/>
                <a:cs typeface="宋体" panose="02010600030101010101" pitchFamily="2" charset="-122"/>
                <a:sym typeface="+mn-ea"/>
              </a:rPr>
              <a:t>何为意象？</a:t>
            </a:r>
            <a:endParaRPr lang="zh-CN" altLang="en-US" sz="4400" b="1">
              <a:latin typeface="宋体" panose="02010600030101010101" pitchFamily="2" charset="-122"/>
              <a:ea typeface="宋体" panose="02010600030101010101" pitchFamily="2" charset="-122"/>
              <a:cs typeface="宋体" panose="02010600030101010101" pitchFamily="2" charset="-122"/>
            </a:endParaRPr>
          </a:p>
        </p:txBody>
      </p:sp>
      <p:pic>
        <p:nvPicPr>
          <p:cNvPr id="7" name="图片 6" descr="ims (3)"/>
          <p:cNvPicPr>
            <a:picLocks noChangeAspect="1"/>
          </p:cNvPicPr>
          <p:nvPr/>
        </p:nvPicPr>
        <p:blipFill>
          <a:blip r:embed="rId11"/>
          <a:srcRect t="27459" r="6334" b="8675"/>
          <a:stretch>
            <a:fillRect/>
          </a:stretch>
        </p:blipFill>
        <p:spPr>
          <a:xfrm>
            <a:off x="3847465" y="1935480"/>
            <a:ext cx="8321040" cy="4857750"/>
          </a:xfrm>
          <a:prstGeom prst="rect">
            <a:avLst/>
          </a:prstGeom>
        </p:spPr>
      </p:pic>
      <p:pic>
        <p:nvPicPr>
          <p:cNvPr id="11" name="图片 10" descr="1190119796462061_b"/>
          <p:cNvPicPr>
            <a:picLocks noChangeAspect="1"/>
          </p:cNvPicPr>
          <p:nvPr/>
        </p:nvPicPr>
        <p:blipFill>
          <a:blip r:embed="rId12"/>
          <a:stretch>
            <a:fillRect/>
          </a:stretch>
        </p:blipFill>
        <p:spPr>
          <a:xfrm flipH="1">
            <a:off x="8510905" y="4203700"/>
            <a:ext cx="3494405" cy="2763520"/>
          </a:xfrm>
          <a:prstGeom prst="rect">
            <a:avLst/>
          </a:prstGeom>
        </p:spPr>
      </p:pic>
      <p:pic>
        <p:nvPicPr>
          <p:cNvPr id="5124" name="图片 6" descr="logo横版 png"/>
          <p:cNvPicPr>
            <a:picLocks noChangeAspect="1"/>
          </p:cNvPicPr>
          <p:nvPr/>
        </p:nvPicPr>
        <p:blipFill>
          <a:blip r:embed="rId1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grpSp>
        <p:nvGrpSpPr>
          <p:cNvPr id="14" name="组合 13"/>
          <p:cNvGrpSpPr/>
          <p:nvPr/>
        </p:nvGrpSpPr>
        <p:grpSpPr>
          <a:xfrm>
            <a:off x="1066800" y="10795"/>
            <a:ext cx="3792855" cy="1045845"/>
            <a:chOff x="1415" y="-71"/>
            <a:chExt cx="5973" cy="2000"/>
          </a:xfrm>
        </p:grpSpPr>
        <p:pic>
          <p:nvPicPr>
            <p:cNvPr id="12" name="图片 11" descr="ims(2)"/>
            <p:cNvPicPr>
              <a:picLocks noChangeAspect="1"/>
            </p:cNvPicPr>
            <p:nvPr/>
          </p:nvPicPr>
          <p:blipFill>
            <a:blip r:embed="rId1"/>
            <a:stretch>
              <a:fillRect/>
            </a:stretch>
          </p:blipFill>
          <p:spPr>
            <a:xfrm rot="16200000">
              <a:off x="3401" y="-2057"/>
              <a:ext cx="2000" cy="5973"/>
            </a:xfrm>
            <a:prstGeom prst="rect">
              <a:avLst/>
            </a:prstGeom>
          </p:spPr>
        </p:pic>
        <p:sp>
          <p:nvSpPr>
            <p:cNvPr id="13" name="文本框 12"/>
            <p:cNvSpPr txBox="1"/>
            <p:nvPr/>
          </p:nvSpPr>
          <p:spPr>
            <a:xfrm>
              <a:off x="2163" y="412"/>
              <a:ext cx="4384" cy="1096"/>
            </a:xfrm>
            <a:prstGeom prst="rect">
              <a:avLst/>
            </a:prstGeom>
            <a:noFill/>
          </p:spPr>
          <p:txBody>
            <a:bodyPr wrap="square" rtlCol="0" anchor="t">
              <a:noAutofit/>
            </a:bodyPr>
            <a:p>
              <a:pPr algn="ctr"/>
              <a:r>
                <a:rPr lang="zh-CN" altLang="en-US" sz="3600" b="1">
                  <a:latin typeface="宋体" panose="02010600030101010101" pitchFamily="2" charset="-122"/>
                  <a:ea typeface="宋体" panose="02010600030101010101" pitchFamily="2" charset="-122"/>
                  <a:cs typeface="宋体" panose="02010600030101010101" pitchFamily="2" charset="-122"/>
                  <a:sym typeface="+mn-ea"/>
                </a:rPr>
                <a:t>何为意象？</a:t>
              </a:r>
              <a:endParaRPr lang="en-US" altLang="zh-CN" sz="3600" b="1">
                <a:latin typeface="宋体" panose="02010600030101010101" pitchFamily="2" charset="-122"/>
                <a:ea typeface="宋体" panose="02010600030101010101" pitchFamily="2" charset="-122"/>
                <a:sym typeface="+mn-ea"/>
              </a:endParaRPr>
            </a:p>
          </p:txBody>
        </p:sp>
      </p:grpSp>
      <p:pic>
        <p:nvPicPr>
          <p:cNvPr id="15" name="图片 14" descr="2bfe555ae7d7cdedbc9e13cb7c87047a7284395b13d3a8-k1BCqv_fw658"/>
          <p:cNvPicPr>
            <a:picLocks noChangeAspect="1"/>
          </p:cNvPicPr>
          <p:nvPr/>
        </p:nvPicPr>
        <p:blipFill>
          <a:blip r:embed="rId2"/>
          <a:stretch>
            <a:fillRect/>
          </a:stretch>
        </p:blipFill>
        <p:spPr>
          <a:xfrm rot="19260000">
            <a:off x="589280" y="5713730"/>
            <a:ext cx="803910" cy="1173480"/>
          </a:xfrm>
          <a:prstGeom prst="rect">
            <a:avLst/>
          </a:prstGeom>
        </p:spPr>
      </p:pic>
      <p:pic>
        <p:nvPicPr>
          <p:cNvPr id="16" name="图片 15" descr="2bfe555ae7d7cdedbc9e13cb7c87047a7284395b13d3a8-k1BCqv_fw658"/>
          <p:cNvPicPr>
            <a:picLocks noChangeAspect="1"/>
          </p:cNvPicPr>
          <p:nvPr/>
        </p:nvPicPr>
        <p:blipFill>
          <a:blip r:embed="rId2"/>
          <a:stretch>
            <a:fillRect/>
          </a:stretch>
        </p:blipFill>
        <p:spPr>
          <a:xfrm rot="19260000">
            <a:off x="2296160" y="5696585"/>
            <a:ext cx="781685" cy="1270000"/>
          </a:xfrm>
          <a:prstGeom prst="rect">
            <a:avLst/>
          </a:prstGeom>
        </p:spPr>
      </p:pic>
      <p:pic>
        <p:nvPicPr>
          <p:cNvPr id="17" name="图片 16" descr="2bfe555ae7d7cdedbc9e13cb7c87047a7284395b13d3a8-k1BCqv_fw658"/>
          <p:cNvPicPr>
            <a:picLocks noChangeAspect="1"/>
          </p:cNvPicPr>
          <p:nvPr/>
        </p:nvPicPr>
        <p:blipFill>
          <a:blip r:embed="rId2"/>
          <a:stretch>
            <a:fillRect/>
          </a:stretch>
        </p:blipFill>
        <p:spPr>
          <a:xfrm rot="19260000">
            <a:off x="3985895" y="5772150"/>
            <a:ext cx="879475" cy="1082675"/>
          </a:xfrm>
          <a:prstGeom prst="rect">
            <a:avLst/>
          </a:prstGeom>
        </p:spPr>
      </p:pic>
      <p:pic>
        <p:nvPicPr>
          <p:cNvPr id="18" name="图片 17" descr="2bfe555ae7d7cdedbc9e13cb7c87047a7284395b13d3a8-k1BCqv_fw658"/>
          <p:cNvPicPr>
            <a:picLocks noChangeAspect="1"/>
          </p:cNvPicPr>
          <p:nvPr/>
        </p:nvPicPr>
        <p:blipFill>
          <a:blip r:embed="rId2"/>
          <a:stretch>
            <a:fillRect/>
          </a:stretch>
        </p:blipFill>
        <p:spPr>
          <a:xfrm rot="19260000">
            <a:off x="5794375" y="5821680"/>
            <a:ext cx="777240" cy="1061720"/>
          </a:xfrm>
          <a:prstGeom prst="rect">
            <a:avLst/>
          </a:prstGeom>
        </p:spPr>
      </p:pic>
      <p:sp>
        <p:nvSpPr>
          <p:cNvPr id="10" name="圆角矩形 9"/>
          <p:cNvSpPr/>
          <p:nvPr>
            <p:custDataLst>
              <p:tags r:id="rId3"/>
            </p:custDataLst>
          </p:nvPr>
        </p:nvSpPr>
        <p:spPr>
          <a:xfrm>
            <a:off x="333375" y="1192530"/>
            <a:ext cx="6359525" cy="75501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意象=具体事物+情感/象征</a:t>
            </a:r>
            <a:endParaRPr lang="zh-CN" altLang="en-US" sz="36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圆角矩形 6"/>
          <p:cNvSpPr/>
          <p:nvPr>
            <p:custDataLst>
              <p:tags r:id="rId4"/>
            </p:custDataLst>
          </p:nvPr>
        </p:nvSpPr>
        <p:spPr>
          <a:xfrm>
            <a:off x="333375" y="2186305"/>
            <a:ext cx="6375400" cy="58102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象：看得见的具体事物（人、物、景）</a:t>
            </a:r>
            <a:endParaRPr lang="zh-CN" altLang="en-US" sz="2800" b="1">
              <a:solidFill>
                <a:schemeClr val="tx1"/>
              </a:solidFill>
              <a:latin typeface="宋体" panose="02010600030101010101" pitchFamily="2" charset="-122"/>
              <a:ea typeface="宋体" panose="02010600030101010101" pitchFamily="2" charset="-122"/>
              <a:sym typeface="+mn-ea"/>
            </a:endParaRPr>
          </a:p>
        </p:txBody>
      </p:sp>
      <p:sp>
        <p:nvSpPr>
          <p:cNvPr id="9" name="圆角矩形 8"/>
          <p:cNvSpPr/>
          <p:nvPr>
            <p:custDataLst>
              <p:tags r:id="rId5"/>
            </p:custDataLst>
          </p:nvPr>
        </p:nvSpPr>
        <p:spPr>
          <a:xfrm>
            <a:off x="333375" y="3006090"/>
            <a:ext cx="6375400" cy="581025"/>
          </a:xfrm>
          <a:prstGeom prst="roundRect">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意：作者赋予它的情感、象征、主题</a:t>
            </a:r>
            <a:endParaRPr lang="zh-CN" altLang="en-US" sz="2800" b="1">
              <a:solidFill>
                <a:schemeClr val="tx1"/>
              </a:solidFill>
              <a:latin typeface="宋体" panose="02010600030101010101" pitchFamily="2" charset="-122"/>
              <a:ea typeface="宋体" panose="02010600030101010101" pitchFamily="2" charset="-122"/>
              <a:sym typeface="+mn-ea"/>
            </a:endParaRPr>
          </a:p>
        </p:txBody>
      </p:sp>
      <p:sp>
        <p:nvSpPr>
          <p:cNvPr id="11" name="圆角矩形 10"/>
          <p:cNvSpPr/>
          <p:nvPr>
            <p:custDataLst>
              <p:tags r:id="rId6"/>
            </p:custDataLst>
          </p:nvPr>
        </p:nvSpPr>
        <p:spPr>
          <a:xfrm>
            <a:off x="282575" y="3742055"/>
            <a:ext cx="6375400" cy="177990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意象就是“有情感、有象征意义的具体事物”，是连接“</a:t>
            </a:r>
            <a:r>
              <a:rPr lang="zh-CN" altLang="en-US" sz="3200">
                <a:ln w="15875"/>
                <a:solidFill>
                  <a:schemeClr val="tx1"/>
                </a:solidFill>
                <a:effectLst/>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情节—情感—主题</a:t>
            </a:r>
            <a:r>
              <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”的隐形主线。</a:t>
            </a:r>
            <a:endParaRPr lang="zh-CN" altLang="en-US" sz="32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30" name="组合 29"/>
          <p:cNvGrpSpPr/>
          <p:nvPr/>
        </p:nvGrpSpPr>
        <p:grpSpPr>
          <a:xfrm>
            <a:off x="7774305" y="-64770"/>
            <a:ext cx="3792855" cy="1045845"/>
            <a:chOff x="1415" y="-71"/>
            <a:chExt cx="5973" cy="2000"/>
          </a:xfrm>
        </p:grpSpPr>
        <p:pic>
          <p:nvPicPr>
            <p:cNvPr id="31" name="图片 30" descr="ims(2)"/>
            <p:cNvPicPr>
              <a:picLocks noChangeAspect="1"/>
            </p:cNvPicPr>
            <p:nvPr/>
          </p:nvPicPr>
          <p:blipFill>
            <a:blip r:embed="rId1"/>
            <a:stretch>
              <a:fillRect/>
            </a:stretch>
          </p:blipFill>
          <p:spPr>
            <a:xfrm rot="16200000">
              <a:off x="3401" y="-2057"/>
              <a:ext cx="2000" cy="5973"/>
            </a:xfrm>
            <a:prstGeom prst="rect">
              <a:avLst/>
            </a:prstGeom>
          </p:spPr>
        </p:pic>
        <p:sp>
          <p:nvSpPr>
            <p:cNvPr id="32" name="文本框 31"/>
            <p:cNvSpPr txBox="1"/>
            <p:nvPr/>
          </p:nvSpPr>
          <p:spPr>
            <a:xfrm>
              <a:off x="2163" y="412"/>
              <a:ext cx="4384" cy="1096"/>
            </a:xfrm>
            <a:prstGeom prst="rect">
              <a:avLst/>
            </a:prstGeom>
            <a:noFill/>
          </p:spPr>
          <p:txBody>
            <a:bodyPr wrap="square" rtlCol="0" anchor="t">
              <a:noAutofit/>
            </a:bodyPr>
            <a:p>
              <a:pPr algn="ctr"/>
              <a:r>
                <a:rPr lang="zh-CN" altLang="en-US" sz="3600" b="1">
                  <a:latin typeface="宋体" panose="02010600030101010101" pitchFamily="2" charset="-122"/>
                  <a:ea typeface="宋体" panose="02010600030101010101" pitchFamily="2" charset="-122"/>
                  <a:sym typeface="+mn-ea"/>
                </a:rPr>
                <a:t>具体例子</a:t>
              </a:r>
              <a:endParaRPr lang="zh-CN" altLang="en-US" sz="3600" b="1">
                <a:latin typeface="宋体" panose="02010600030101010101" pitchFamily="2" charset="-122"/>
                <a:ea typeface="宋体" panose="02010600030101010101" pitchFamily="2" charset="-122"/>
                <a:sym typeface="+mn-ea"/>
              </a:endParaRPr>
            </a:p>
          </p:txBody>
        </p:sp>
      </p:grpSp>
      <p:grpSp>
        <p:nvGrpSpPr>
          <p:cNvPr id="35" name="组合 34"/>
          <p:cNvGrpSpPr/>
          <p:nvPr/>
        </p:nvGrpSpPr>
        <p:grpSpPr>
          <a:xfrm>
            <a:off x="8012430" y="840105"/>
            <a:ext cx="3191510" cy="1115645"/>
            <a:chOff x="12423" y="1317"/>
            <a:chExt cx="5026" cy="1829"/>
          </a:xfrm>
        </p:grpSpPr>
        <p:pic>
          <p:nvPicPr>
            <p:cNvPr id="33" name="图片 32" descr="d9c7b8b24343217d6534d52664ff320eab93e4bf3b8e8c-Laf8OK_fw658"/>
            <p:cNvPicPr>
              <a:picLocks noChangeAspect="1"/>
            </p:cNvPicPr>
            <p:nvPr/>
          </p:nvPicPr>
          <p:blipFill>
            <a:blip r:embed="rId7"/>
            <a:srcRect t="23563" b="17163"/>
            <a:stretch>
              <a:fillRect/>
            </a:stretch>
          </p:blipFill>
          <p:spPr>
            <a:xfrm>
              <a:off x="12423" y="1317"/>
              <a:ext cx="5026" cy="1829"/>
            </a:xfrm>
            <a:prstGeom prst="rect">
              <a:avLst/>
            </a:prstGeom>
          </p:spPr>
        </p:pic>
        <p:sp>
          <p:nvSpPr>
            <p:cNvPr id="34" name="文本框 33"/>
            <p:cNvSpPr txBox="1"/>
            <p:nvPr/>
          </p:nvSpPr>
          <p:spPr>
            <a:xfrm>
              <a:off x="13334" y="1750"/>
              <a:ext cx="3203" cy="957"/>
            </a:xfrm>
            <a:prstGeom prst="rect">
              <a:avLst/>
            </a:prstGeom>
            <a:noFill/>
          </p:spPr>
          <p:txBody>
            <a:bodyPr wrap="square" rtlCol="0">
              <a:spAutoFit/>
            </a:bodyPr>
            <a:p>
              <a:pPr algn="ctr"/>
              <a:r>
                <a:rPr lang="zh-CN" altLang="en-US" sz="3200" b="1">
                  <a:solidFill>
                    <a:srgbClr val="FF0000"/>
                  </a:solidFill>
                  <a:latin typeface="楷体" panose="02010609060101010101" charset="-122"/>
                  <a:ea typeface="楷体" panose="02010609060101010101" charset="-122"/>
                </a:rPr>
                <a:t>自然意象</a:t>
              </a:r>
              <a:endParaRPr lang="zh-CN" altLang="en-US" sz="3200" b="1">
                <a:solidFill>
                  <a:srgbClr val="FF0000"/>
                </a:solidFill>
                <a:latin typeface="楷体" panose="02010609060101010101" charset="-122"/>
                <a:ea typeface="楷体" panose="02010609060101010101" charset="-122"/>
              </a:endParaRPr>
            </a:p>
          </p:txBody>
        </p:sp>
      </p:grpSp>
      <p:sp>
        <p:nvSpPr>
          <p:cNvPr id="36" name="文本框 35"/>
          <p:cNvSpPr txBox="1"/>
          <p:nvPr/>
        </p:nvSpPr>
        <p:spPr>
          <a:xfrm>
            <a:off x="7263130" y="1981200"/>
            <a:ext cx="4690110" cy="521970"/>
          </a:xfrm>
          <a:prstGeom prst="rect">
            <a:avLst/>
          </a:prstGeom>
          <a:noFill/>
        </p:spPr>
        <p:txBody>
          <a:bodyPr wrap="square" rtlCol="0">
            <a:spAutoFit/>
          </a:bodyPr>
          <a:p>
            <a:r>
              <a:rPr lang="zh-CN" altLang="en-US" sz="2800">
                <a:highlight>
                  <a:srgbClr val="FFFF00"/>
                </a:highlight>
                <a:latin typeface="楷体" panose="02010609060101010101" charset="-122"/>
                <a:ea typeface="楷体" panose="02010609060101010101" charset="-122"/>
                <a:cs typeface="楷体" panose="02010609060101010101" charset="-122"/>
              </a:rPr>
              <a:t>太阳</a:t>
            </a:r>
            <a:r>
              <a:rPr lang="zh-CN" altLang="en-US" sz="2800">
                <a:latin typeface="楷体" panose="02010609060101010101" charset="-122"/>
                <a:ea typeface="楷体" panose="02010609060101010101" charset="-122"/>
                <a:cs typeface="楷体" panose="02010609060101010101" charset="-122"/>
              </a:rPr>
              <a:t>→温暖、希望、力量</a:t>
            </a:r>
            <a:endParaRPr lang="zh-CN" altLang="en-US" sz="2800">
              <a:latin typeface="楷体" panose="02010609060101010101" charset="-122"/>
              <a:ea typeface="楷体" panose="02010609060101010101" charset="-122"/>
              <a:cs typeface="楷体" panose="02010609060101010101" charset="-122"/>
            </a:endParaRPr>
          </a:p>
        </p:txBody>
      </p:sp>
      <p:sp>
        <p:nvSpPr>
          <p:cNvPr id="37" name="文本框 36"/>
          <p:cNvSpPr txBox="1"/>
          <p:nvPr/>
        </p:nvSpPr>
        <p:spPr>
          <a:xfrm>
            <a:off x="7263130" y="2581275"/>
            <a:ext cx="4690110" cy="521970"/>
          </a:xfrm>
          <a:prstGeom prst="rect">
            <a:avLst/>
          </a:prstGeom>
          <a:noFill/>
        </p:spPr>
        <p:txBody>
          <a:bodyPr wrap="square" rtlCol="0">
            <a:spAutoFit/>
          </a:bodyPr>
          <a:p>
            <a:r>
              <a:rPr lang="zh-CN" altLang="en-US" sz="2800">
                <a:highlight>
                  <a:srgbClr val="FFFF00"/>
                </a:highlight>
                <a:latin typeface="楷体" panose="02010609060101010101" charset="-122"/>
                <a:ea typeface="楷体" panose="02010609060101010101" charset="-122"/>
                <a:cs typeface="楷体" panose="02010609060101010101" charset="-122"/>
              </a:rPr>
              <a:t>星星</a:t>
            </a:r>
            <a:r>
              <a:rPr lang="zh-CN" altLang="en-US" sz="2800">
                <a:latin typeface="楷体" panose="02010609060101010101" charset="-122"/>
                <a:ea typeface="楷体" panose="02010609060101010101" charset="-122"/>
                <a:cs typeface="楷体" panose="02010609060101010101" charset="-122"/>
              </a:rPr>
              <a:t>→指引、梦想、微光</a:t>
            </a:r>
            <a:endParaRPr lang="zh-CN" altLang="en-US" sz="2800">
              <a:latin typeface="楷体" panose="02010609060101010101" charset="-122"/>
              <a:ea typeface="楷体" panose="02010609060101010101" charset="-122"/>
              <a:cs typeface="楷体" panose="02010609060101010101" charset="-122"/>
            </a:endParaRPr>
          </a:p>
        </p:txBody>
      </p:sp>
      <p:sp>
        <p:nvSpPr>
          <p:cNvPr id="38" name="文本框 37"/>
          <p:cNvSpPr txBox="1"/>
          <p:nvPr/>
        </p:nvSpPr>
        <p:spPr>
          <a:xfrm>
            <a:off x="7292975" y="3181985"/>
            <a:ext cx="4690110" cy="521970"/>
          </a:xfrm>
          <a:prstGeom prst="rect">
            <a:avLst/>
          </a:prstGeom>
          <a:noFill/>
        </p:spPr>
        <p:txBody>
          <a:bodyPr wrap="square" rtlCol="0">
            <a:spAutoFit/>
          </a:bodyPr>
          <a:p>
            <a:r>
              <a:rPr lang="zh-CN" altLang="en-US" sz="2800">
                <a:highlight>
                  <a:srgbClr val="FFFF00"/>
                </a:highlight>
                <a:latin typeface="楷体" panose="02010609060101010101" charset="-122"/>
                <a:ea typeface="楷体" panose="02010609060101010101" charset="-122"/>
                <a:cs typeface="楷体" panose="02010609060101010101" charset="-122"/>
              </a:rPr>
              <a:t>彩虹</a:t>
            </a:r>
            <a:r>
              <a:rPr lang="zh-CN" altLang="en-US" sz="2800">
                <a:latin typeface="楷体" panose="02010609060101010101" charset="-122"/>
                <a:ea typeface="楷体" panose="02010609060101010101" charset="-122"/>
                <a:cs typeface="楷体" panose="02010609060101010101" charset="-122"/>
              </a:rPr>
              <a:t>→希望、成功、美好</a:t>
            </a:r>
            <a:endParaRPr lang="zh-CN" altLang="en-US" sz="2800">
              <a:latin typeface="楷体" panose="02010609060101010101" charset="-122"/>
              <a:ea typeface="楷体" panose="02010609060101010101" charset="-122"/>
              <a:cs typeface="楷体" panose="02010609060101010101" charset="-122"/>
            </a:endParaRPr>
          </a:p>
        </p:txBody>
      </p:sp>
      <p:grpSp>
        <p:nvGrpSpPr>
          <p:cNvPr id="39" name="组合 38"/>
          <p:cNvGrpSpPr/>
          <p:nvPr/>
        </p:nvGrpSpPr>
        <p:grpSpPr>
          <a:xfrm>
            <a:off x="7814310" y="3728720"/>
            <a:ext cx="3191510" cy="1146175"/>
            <a:chOff x="12423" y="1317"/>
            <a:chExt cx="5026" cy="2030"/>
          </a:xfrm>
        </p:grpSpPr>
        <p:pic>
          <p:nvPicPr>
            <p:cNvPr id="40" name="图片 39" descr="d9c7b8b24343217d6534d52664ff320eab93e4bf3b8e8c-Laf8OK_fw658"/>
            <p:cNvPicPr>
              <a:picLocks noChangeAspect="1"/>
            </p:cNvPicPr>
            <p:nvPr/>
          </p:nvPicPr>
          <p:blipFill>
            <a:blip r:embed="rId7"/>
            <a:srcRect t="23563" b="17163"/>
            <a:stretch>
              <a:fillRect/>
            </a:stretch>
          </p:blipFill>
          <p:spPr>
            <a:xfrm>
              <a:off x="12423" y="1317"/>
              <a:ext cx="5026" cy="2030"/>
            </a:xfrm>
            <a:prstGeom prst="rect">
              <a:avLst/>
            </a:prstGeom>
          </p:spPr>
        </p:pic>
        <p:sp>
          <p:nvSpPr>
            <p:cNvPr id="41" name="文本框 40"/>
            <p:cNvSpPr txBox="1"/>
            <p:nvPr/>
          </p:nvSpPr>
          <p:spPr>
            <a:xfrm>
              <a:off x="13466" y="1758"/>
              <a:ext cx="3203" cy="1034"/>
            </a:xfrm>
            <a:prstGeom prst="rect">
              <a:avLst/>
            </a:prstGeom>
            <a:noFill/>
          </p:spPr>
          <p:txBody>
            <a:bodyPr wrap="square" rtlCol="0">
              <a:spAutoFit/>
            </a:bodyPr>
            <a:p>
              <a:pPr algn="ctr"/>
              <a:r>
                <a:rPr lang="zh-CN" altLang="en-US" sz="3200" b="1">
                  <a:solidFill>
                    <a:srgbClr val="FF0000"/>
                  </a:solidFill>
                  <a:latin typeface="楷体" panose="02010609060101010101" charset="-122"/>
                  <a:ea typeface="楷体" panose="02010609060101010101" charset="-122"/>
                </a:rPr>
                <a:t>物品意象</a:t>
              </a:r>
              <a:endParaRPr lang="zh-CN" altLang="en-US" sz="3200" b="1">
                <a:solidFill>
                  <a:srgbClr val="FF0000"/>
                </a:solidFill>
                <a:latin typeface="楷体" panose="02010609060101010101" charset="-122"/>
                <a:ea typeface="楷体" panose="02010609060101010101" charset="-122"/>
              </a:endParaRPr>
            </a:p>
          </p:txBody>
        </p:sp>
      </p:grpSp>
      <p:sp>
        <p:nvSpPr>
          <p:cNvPr id="42" name="文本框 41"/>
          <p:cNvSpPr txBox="1"/>
          <p:nvPr/>
        </p:nvSpPr>
        <p:spPr>
          <a:xfrm>
            <a:off x="7292975" y="4879975"/>
            <a:ext cx="4690110" cy="521970"/>
          </a:xfrm>
          <a:prstGeom prst="rect">
            <a:avLst/>
          </a:prstGeom>
          <a:noFill/>
        </p:spPr>
        <p:txBody>
          <a:bodyPr wrap="square" rtlCol="0">
            <a:spAutoFit/>
          </a:bodyPr>
          <a:p>
            <a:r>
              <a:rPr lang="zh-CN" altLang="en-US" sz="2800">
                <a:highlight>
                  <a:srgbClr val="FFFF00"/>
                </a:highlight>
                <a:latin typeface="楷体" panose="02010609060101010101" charset="-122"/>
                <a:ea typeface="楷体" panose="02010609060101010101" charset="-122"/>
                <a:cs typeface="楷体" panose="02010609060101010101" charset="-122"/>
              </a:rPr>
              <a:t>灯光</a:t>
            </a:r>
            <a:r>
              <a:rPr lang="zh-CN" altLang="en-US" sz="2800">
                <a:latin typeface="楷体" panose="02010609060101010101" charset="-122"/>
                <a:ea typeface="楷体" panose="02010609060101010101" charset="-122"/>
                <a:cs typeface="楷体" panose="02010609060101010101" charset="-122"/>
              </a:rPr>
              <a:t>→温暖、指引、希望</a:t>
            </a:r>
            <a:endParaRPr lang="zh-CN" altLang="en-US" sz="2800">
              <a:latin typeface="楷体" panose="02010609060101010101" charset="-122"/>
              <a:ea typeface="楷体" panose="02010609060101010101" charset="-122"/>
              <a:cs typeface="楷体" panose="02010609060101010101" charset="-122"/>
            </a:endParaRPr>
          </a:p>
        </p:txBody>
      </p:sp>
      <p:sp>
        <p:nvSpPr>
          <p:cNvPr id="43" name="文本框 42"/>
          <p:cNvSpPr txBox="1"/>
          <p:nvPr/>
        </p:nvSpPr>
        <p:spPr>
          <a:xfrm>
            <a:off x="7292975" y="5500370"/>
            <a:ext cx="4690110" cy="521970"/>
          </a:xfrm>
          <a:prstGeom prst="rect">
            <a:avLst/>
          </a:prstGeom>
          <a:noFill/>
        </p:spPr>
        <p:txBody>
          <a:bodyPr wrap="square" rtlCol="0">
            <a:spAutoFit/>
          </a:bodyPr>
          <a:p>
            <a:r>
              <a:rPr lang="zh-CN" altLang="en-US" sz="2800">
                <a:highlight>
                  <a:srgbClr val="FFFF00"/>
                </a:highlight>
                <a:latin typeface="楷体" panose="02010609060101010101" charset="-122"/>
                <a:ea typeface="楷体" panose="02010609060101010101" charset="-122"/>
                <a:cs typeface="楷体" panose="02010609060101010101" charset="-122"/>
              </a:rPr>
              <a:t>雨伞</a:t>
            </a:r>
            <a:r>
              <a:rPr lang="zh-CN" altLang="en-US" sz="2800">
                <a:latin typeface="楷体" panose="02010609060101010101" charset="-122"/>
                <a:ea typeface="楷体" panose="02010609060101010101" charset="-122"/>
                <a:cs typeface="楷体" panose="02010609060101010101" charset="-122"/>
              </a:rPr>
              <a:t>→保护、关爱、依靠</a:t>
            </a:r>
            <a:endParaRPr lang="zh-CN" altLang="en-US" sz="2800">
              <a:latin typeface="楷体" panose="02010609060101010101" charset="-122"/>
              <a:ea typeface="楷体" panose="02010609060101010101" charset="-122"/>
              <a:cs typeface="楷体" panose="02010609060101010101" charset="-122"/>
            </a:endParaRPr>
          </a:p>
        </p:txBody>
      </p:sp>
      <p:sp>
        <p:nvSpPr>
          <p:cNvPr id="44" name="文本框 43"/>
          <p:cNvSpPr txBox="1"/>
          <p:nvPr/>
        </p:nvSpPr>
        <p:spPr>
          <a:xfrm>
            <a:off x="7292975" y="6100445"/>
            <a:ext cx="4755515" cy="521970"/>
          </a:xfrm>
          <a:prstGeom prst="rect">
            <a:avLst/>
          </a:prstGeom>
          <a:noFill/>
        </p:spPr>
        <p:txBody>
          <a:bodyPr wrap="square" rtlCol="0">
            <a:spAutoFit/>
          </a:bodyPr>
          <a:p>
            <a:r>
              <a:rPr lang="zh-CN" altLang="en-US" sz="2800">
                <a:highlight>
                  <a:srgbClr val="FFFF00"/>
                </a:highlight>
                <a:latin typeface="楷体" panose="02010609060101010101" charset="-122"/>
                <a:ea typeface="楷体" panose="02010609060101010101" charset="-122"/>
                <a:cs typeface="楷体" panose="02010609060101010101" charset="-122"/>
              </a:rPr>
              <a:t>照片</a:t>
            </a:r>
            <a:r>
              <a:rPr lang="zh-CN" altLang="en-US" sz="2800">
                <a:latin typeface="楷体" panose="02010609060101010101" charset="-122"/>
                <a:ea typeface="楷体" panose="02010609060101010101" charset="-122"/>
                <a:cs typeface="楷体" panose="02010609060101010101" charset="-122"/>
              </a:rPr>
              <a:t>→回忆、思念、牵挂</a:t>
            </a:r>
            <a:endParaRPr lang="zh-CN" altLang="en-US" sz="2800">
              <a:latin typeface="楷体" panose="02010609060101010101" charset="-122"/>
              <a:ea typeface="楷体" panose="02010609060101010101" charset="-122"/>
              <a:cs typeface="楷体" panose="02010609060101010101" charset="-122"/>
            </a:endParaRPr>
          </a:p>
        </p:txBody>
      </p:sp>
      <p:sp>
        <p:nvSpPr>
          <p:cNvPr id="45" name="圆角矩形 44"/>
          <p:cNvSpPr/>
          <p:nvPr>
            <p:custDataLst>
              <p:tags r:id="rId8"/>
            </p:custDataLst>
          </p:nvPr>
        </p:nvSpPr>
        <p:spPr>
          <a:xfrm>
            <a:off x="309880" y="5676900"/>
            <a:ext cx="6509385" cy="89852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b="1">
                <a:ln w="15875"/>
                <a:solidFill>
                  <a:schemeClr val="tx1"/>
                </a:solidFill>
                <a:effectLst/>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本课核心意象（</a:t>
            </a:r>
            <a:r>
              <a:rPr lang="en-US" altLang="zh-CN" sz="2800" b="1">
                <a:ln w="15875"/>
                <a:solidFill>
                  <a:schemeClr val="tx1"/>
                </a:solidFill>
                <a:effectLst/>
                <a:highlight>
                  <a:srgbClr val="FFFF00"/>
                </a:highlight>
                <a:latin typeface="Times New Roman" panose="02020603050405020304" charset="0"/>
                <a:ea typeface="楷体" panose="02010609060101010101" charset="-122"/>
                <a:cs typeface="Times New Roman" panose="02020603050405020304" charset="0"/>
                <a:sym typeface="+mn-ea"/>
              </a:rPr>
              <a:t>Comet</a:t>
            </a:r>
            <a:r>
              <a:rPr lang="en-US" altLang="zh-CN" sz="2800" b="1">
                <a:ln w="15875"/>
                <a:solidFill>
                  <a:schemeClr val="tx1"/>
                </a:solidFill>
                <a:effectLst/>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Zahara </a:t>
            </a:r>
            <a:r>
              <a:rPr lang="zh-CN" altLang="en-US"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像彗星一样闪耀。</a:t>
            </a:r>
            <a:endParaRPr lang="zh-CN" altLang="en-US"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124" name="图片 6" descr="logo横版 png"/>
          <p:cNvPicPr>
            <a:picLocks noChangeAspect="1"/>
          </p:cNvPicPr>
          <p:nvPr/>
        </p:nvPicPr>
        <p:blipFill>
          <a:blip r:embed="rId9"/>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style.rotation</p:attrName>
                                        </p:attrNameLst>
                                      </p:cBhvr>
                                      <p:tavLst>
                                        <p:tav tm="0">
                                          <p:val>
                                            <p:fltVal val="90"/>
                                          </p:val>
                                        </p:tav>
                                        <p:tav tm="100000">
                                          <p:val>
                                            <p:fltVal val="0"/>
                                          </p:val>
                                        </p:tav>
                                      </p:tavLst>
                                    </p:anim>
                                    <p:animEffect transition="in" filter="fade">
                                      <p:cBhvr>
                                        <p:cTn id="26" dur="10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p:cTn id="39" dur="1000" fill="hold"/>
                                        <p:tgtEl>
                                          <p:spTgt spid="30"/>
                                        </p:tgtEl>
                                        <p:attrNameLst>
                                          <p:attrName>ppt_w</p:attrName>
                                        </p:attrNameLst>
                                      </p:cBhvr>
                                      <p:tavLst>
                                        <p:tav tm="0">
                                          <p:val>
                                            <p:fltVal val="0"/>
                                          </p:val>
                                        </p:tav>
                                        <p:tav tm="100000">
                                          <p:val>
                                            <p:strVal val="#ppt_w"/>
                                          </p:val>
                                        </p:tav>
                                      </p:tavLst>
                                    </p:anim>
                                    <p:anim calcmode="lin" valueType="num">
                                      <p:cBhvr>
                                        <p:cTn id="40" dur="1000" fill="hold"/>
                                        <p:tgtEl>
                                          <p:spTgt spid="30"/>
                                        </p:tgtEl>
                                        <p:attrNameLst>
                                          <p:attrName>ppt_h</p:attrName>
                                        </p:attrNameLst>
                                      </p:cBhvr>
                                      <p:tavLst>
                                        <p:tav tm="0">
                                          <p:val>
                                            <p:fltVal val="0"/>
                                          </p:val>
                                        </p:tav>
                                        <p:tav tm="100000">
                                          <p:val>
                                            <p:strVal val="#ppt_h"/>
                                          </p:val>
                                        </p:tav>
                                      </p:tavLst>
                                    </p:anim>
                                    <p:anim calcmode="lin" valueType="num">
                                      <p:cBhvr>
                                        <p:cTn id="41" dur="1000" fill="hold"/>
                                        <p:tgtEl>
                                          <p:spTgt spid="30"/>
                                        </p:tgtEl>
                                        <p:attrNameLst>
                                          <p:attrName>style.rotation</p:attrName>
                                        </p:attrNameLst>
                                      </p:cBhvr>
                                      <p:tavLst>
                                        <p:tav tm="0">
                                          <p:val>
                                            <p:fltVal val="90"/>
                                          </p:val>
                                        </p:tav>
                                        <p:tav tm="100000">
                                          <p:val>
                                            <p:fltVal val="0"/>
                                          </p:val>
                                        </p:tav>
                                      </p:tavLst>
                                    </p:anim>
                                    <p:animEffect transition="in" filter="fade">
                                      <p:cBhvr>
                                        <p:cTn id="42" dur="10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p:cTn id="47" dur="1000" fill="hold"/>
                                        <p:tgtEl>
                                          <p:spTgt spid="35"/>
                                        </p:tgtEl>
                                        <p:attrNameLst>
                                          <p:attrName>ppt_w</p:attrName>
                                        </p:attrNameLst>
                                      </p:cBhvr>
                                      <p:tavLst>
                                        <p:tav tm="0">
                                          <p:val>
                                            <p:fltVal val="0"/>
                                          </p:val>
                                        </p:tav>
                                        <p:tav tm="100000">
                                          <p:val>
                                            <p:strVal val="#ppt_w"/>
                                          </p:val>
                                        </p:tav>
                                      </p:tavLst>
                                    </p:anim>
                                    <p:anim calcmode="lin" valueType="num">
                                      <p:cBhvr>
                                        <p:cTn id="48" dur="1000" fill="hold"/>
                                        <p:tgtEl>
                                          <p:spTgt spid="35"/>
                                        </p:tgtEl>
                                        <p:attrNameLst>
                                          <p:attrName>ppt_h</p:attrName>
                                        </p:attrNameLst>
                                      </p:cBhvr>
                                      <p:tavLst>
                                        <p:tav tm="0">
                                          <p:val>
                                            <p:fltVal val="0"/>
                                          </p:val>
                                        </p:tav>
                                        <p:tav tm="100000">
                                          <p:val>
                                            <p:strVal val="#ppt_h"/>
                                          </p:val>
                                        </p:tav>
                                      </p:tavLst>
                                    </p:anim>
                                    <p:anim calcmode="lin" valueType="num">
                                      <p:cBhvr>
                                        <p:cTn id="49" dur="1000" fill="hold"/>
                                        <p:tgtEl>
                                          <p:spTgt spid="35"/>
                                        </p:tgtEl>
                                        <p:attrNameLst>
                                          <p:attrName>style.rotation</p:attrName>
                                        </p:attrNameLst>
                                      </p:cBhvr>
                                      <p:tavLst>
                                        <p:tav tm="0">
                                          <p:val>
                                            <p:fltVal val="90"/>
                                          </p:val>
                                        </p:tav>
                                        <p:tav tm="100000">
                                          <p:val>
                                            <p:fltVal val="0"/>
                                          </p:val>
                                        </p:tav>
                                      </p:tavLst>
                                    </p:anim>
                                    <p:animEffect transition="in" filter="fade">
                                      <p:cBhvr>
                                        <p:cTn id="50" dur="1000"/>
                                        <p:tgtEl>
                                          <p:spTgt spid="35"/>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p:cTn id="55" dur="1000" fill="hold"/>
                                        <p:tgtEl>
                                          <p:spTgt spid="36"/>
                                        </p:tgtEl>
                                        <p:attrNameLst>
                                          <p:attrName>ppt_w</p:attrName>
                                        </p:attrNameLst>
                                      </p:cBhvr>
                                      <p:tavLst>
                                        <p:tav tm="0">
                                          <p:val>
                                            <p:fltVal val="0"/>
                                          </p:val>
                                        </p:tav>
                                        <p:tav tm="100000">
                                          <p:val>
                                            <p:strVal val="#ppt_w"/>
                                          </p:val>
                                        </p:tav>
                                      </p:tavLst>
                                    </p:anim>
                                    <p:anim calcmode="lin" valueType="num">
                                      <p:cBhvr>
                                        <p:cTn id="56" dur="1000" fill="hold"/>
                                        <p:tgtEl>
                                          <p:spTgt spid="36"/>
                                        </p:tgtEl>
                                        <p:attrNameLst>
                                          <p:attrName>ppt_h</p:attrName>
                                        </p:attrNameLst>
                                      </p:cBhvr>
                                      <p:tavLst>
                                        <p:tav tm="0">
                                          <p:val>
                                            <p:fltVal val="0"/>
                                          </p:val>
                                        </p:tav>
                                        <p:tav tm="100000">
                                          <p:val>
                                            <p:strVal val="#ppt_h"/>
                                          </p:val>
                                        </p:tav>
                                      </p:tavLst>
                                    </p:anim>
                                    <p:anim calcmode="lin" valueType="num">
                                      <p:cBhvr>
                                        <p:cTn id="57" dur="1000" fill="hold"/>
                                        <p:tgtEl>
                                          <p:spTgt spid="36"/>
                                        </p:tgtEl>
                                        <p:attrNameLst>
                                          <p:attrName>style.rotation</p:attrName>
                                        </p:attrNameLst>
                                      </p:cBhvr>
                                      <p:tavLst>
                                        <p:tav tm="0">
                                          <p:val>
                                            <p:fltVal val="90"/>
                                          </p:val>
                                        </p:tav>
                                        <p:tav tm="100000">
                                          <p:val>
                                            <p:fltVal val="0"/>
                                          </p:val>
                                        </p:tav>
                                      </p:tavLst>
                                    </p:anim>
                                    <p:animEffect transition="in" filter="fade">
                                      <p:cBhvr>
                                        <p:cTn id="58" dur="1000"/>
                                        <p:tgtEl>
                                          <p:spTgt spid="36"/>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p:cTn id="63" dur="1000" fill="hold"/>
                                        <p:tgtEl>
                                          <p:spTgt spid="37"/>
                                        </p:tgtEl>
                                        <p:attrNameLst>
                                          <p:attrName>ppt_w</p:attrName>
                                        </p:attrNameLst>
                                      </p:cBhvr>
                                      <p:tavLst>
                                        <p:tav tm="0">
                                          <p:val>
                                            <p:fltVal val="0"/>
                                          </p:val>
                                        </p:tav>
                                        <p:tav tm="100000">
                                          <p:val>
                                            <p:strVal val="#ppt_w"/>
                                          </p:val>
                                        </p:tav>
                                      </p:tavLst>
                                    </p:anim>
                                    <p:anim calcmode="lin" valueType="num">
                                      <p:cBhvr>
                                        <p:cTn id="64" dur="1000" fill="hold"/>
                                        <p:tgtEl>
                                          <p:spTgt spid="37"/>
                                        </p:tgtEl>
                                        <p:attrNameLst>
                                          <p:attrName>ppt_h</p:attrName>
                                        </p:attrNameLst>
                                      </p:cBhvr>
                                      <p:tavLst>
                                        <p:tav tm="0">
                                          <p:val>
                                            <p:fltVal val="0"/>
                                          </p:val>
                                        </p:tav>
                                        <p:tav tm="100000">
                                          <p:val>
                                            <p:strVal val="#ppt_h"/>
                                          </p:val>
                                        </p:tav>
                                      </p:tavLst>
                                    </p:anim>
                                    <p:anim calcmode="lin" valueType="num">
                                      <p:cBhvr>
                                        <p:cTn id="65" dur="1000" fill="hold"/>
                                        <p:tgtEl>
                                          <p:spTgt spid="37"/>
                                        </p:tgtEl>
                                        <p:attrNameLst>
                                          <p:attrName>style.rotation</p:attrName>
                                        </p:attrNameLst>
                                      </p:cBhvr>
                                      <p:tavLst>
                                        <p:tav tm="0">
                                          <p:val>
                                            <p:fltVal val="90"/>
                                          </p:val>
                                        </p:tav>
                                        <p:tav tm="100000">
                                          <p:val>
                                            <p:fltVal val="0"/>
                                          </p:val>
                                        </p:tav>
                                      </p:tavLst>
                                    </p:anim>
                                    <p:animEffect transition="in" filter="fade">
                                      <p:cBhvr>
                                        <p:cTn id="66" dur="1000"/>
                                        <p:tgtEl>
                                          <p:spTgt spid="37"/>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grpId="0" nodeType="click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1000" fill="hold"/>
                                        <p:tgtEl>
                                          <p:spTgt spid="38"/>
                                        </p:tgtEl>
                                        <p:attrNameLst>
                                          <p:attrName>ppt_w</p:attrName>
                                        </p:attrNameLst>
                                      </p:cBhvr>
                                      <p:tavLst>
                                        <p:tav tm="0">
                                          <p:val>
                                            <p:fltVal val="0"/>
                                          </p:val>
                                        </p:tav>
                                        <p:tav tm="100000">
                                          <p:val>
                                            <p:strVal val="#ppt_w"/>
                                          </p:val>
                                        </p:tav>
                                      </p:tavLst>
                                    </p:anim>
                                    <p:anim calcmode="lin" valueType="num">
                                      <p:cBhvr>
                                        <p:cTn id="72" dur="1000" fill="hold"/>
                                        <p:tgtEl>
                                          <p:spTgt spid="38"/>
                                        </p:tgtEl>
                                        <p:attrNameLst>
                                          <p:attrName>ppt_h</p:attrName>
                                        </p:attrNameLst>
                                      </p:cBhvr>
                                      <p:tavLst>
                                        <p:tav tm="0">
                                          <p:val>
                                            <p:fltVal val="0"/>
                                          </p:val>
                                        </p:tav>
                                        <p:tav tm="100000">
                                          <p:val>
                                            <p:strVal val="#ppt_h"/>
                                          </p:val>
                                        </p:tav>
                                      </p:tavLst>
                                    </p:anim>
                                    <p:anim calcmode="lin" valueType="num">
                                      <p:cBhvr>
                                        <p:cTn id="73" dur="1000" fill="hold"/>
                                        <p:tgtEl>
                                          <p:spTgt spid="38"/>
                                        </p:tgtEl>
                                        <p:attrNameLst>
                                          <p:attrName>style.rotation</p:attrName>
                                        </p:attrNameLst>
                                      </p:cBhvr>
                                      <p:tavLst>
                                        <p:tav tm="0">
                                          <p:val>
                                            <p:fltVal val="90"/>
                                          </p:val>
                                        </p:tav>
                                        <p:tav tm="100000">
                                          <p:val>
                                            <p:fltVal val="0"/>
                                          </p:val>
                                        </p:tav>
                                      </p:tavLst>
                                    </p:anim>
                                    <p:animEffect transition="in" filter="fade">
                                      <p:cBhvr>
                                        <p:cTn id="74" dur="1000"/>
                                        <p:tgtEl>
                                          <p:spTgt spid="38"/>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nodeType="clickEffect">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cBhvr>
                                        <p:cTn id="79" dur="1000" fill="hold"/>
                                        <p:tgtEl>
                                          <p:spTgt spid="39"/>
                                        </p:tgtEl>
                                        <p:attrNameLst>
                                          <p:attrName>ppt_w</p:attrName>
                                        </p:attrNameLst>
                                      </p:cBhvr>
                                      <p:tavLst>
                                        <p:tav tm="0">
                                          <p:val>
                                            <p:fltVal val="0"/>
                                          </p:val>
                                        </p:tav>
                                        <p:tav tm="100000">
                                          <p:val>
                                            <p:strVal val="#ppt_w"/>
                                          </p:val>
                                        </p:tav>
                                      </p:tavLst>
                                    </p:anim>
                                    <p:anim calcmode="lin" valueType="num">
                                      <p:cBhvr>
                                        <p:cTn id="80" dur="1000" fill="hold"/>
                                        <p:tgtEl>
                                          <p:spTgt spid="39"/>
                                        </p:tgtEl>
                                        <p:attrNameLst>
                                          <p:attrName>ppt_h</p:attrName>
                                        </p:attrNameLst>
                                      </p:cBhvr>
                                      <p:tavLst>
                                        <p:tav tm="0">
                                          <p:val>
                                            <p:fltVal val="0"/>
                                          </p:val>
                                        </p:tav>
                                        <p:tav tm="100000">
                                          <p:val>
                                            <p:strVal val="#ppt_h"/>
                                          </p:val>
                                        </p:tav>
                                      </p:tavLst>
                                    </p:anim>
                                    <p:anim calcmode="lin" valueType="num">
                                      <p:cBhvr>
                                        <p:cTn id="81" dur="1000" fill="hold"/>
                                        <p:tgtEl>
                                          <p:spTgt spid="39"/>
                                        </p:tgtEl>
                                        <p:attrNameLst>
                                          <p:attrName>style.rotation</p:attrName>
                                        </p:attrNameLst>
                                      </p:cBhvr>
                                      <p:tavLst>
                                        <p:tav tm="0">
                                          <p:val>
                                            <p:fltVal val="90"/>
                                          </p:val>
                                        </p:tav>
                                        <p:tav tm="100000">
                                          <p:val>
                                            <p:fltVal val="0"/>
                                          </p:val>
                                        </p:tav>
                                      </p:tavLst>
                                    </p:anim>
                                    <p:animEffect transition="in" filter="fade">
                                      <p:cBhvr>
                                        <p:cTn id="82" dur="1000"/>
                                        <p:tgtEl>
                                          <p:spTgt spid="39"/>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grpId="0" nodeType="click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p:cTn id="87" dur="1000" fill="hold"/>
                                        <p:tgtEl>
                                          <p:spTgt spid="42"/>
                                        </p:tgtEl>
                                        <p:attrNameLst>
                                          <p:attrName>ppt_w</p:attrName>
                                        </p:attrNameLst>
                                      </p:cBhvr>
                                      <p:tavLst>
                                        <p:tav tm="0">
                                          <p:val>
                                            <p:fltVal val="0"/>
                                          </p:val>
                                        </p:tav>
                                        <p:tav tm="100000">
                                          <p:val>
                                            <p:strVal val="#ppt_w"/>
                                          </p:val>
                                        </p:tav>
                                      </p:tavLst>
                                    </p:anim>
                                    <p:anim calcmode="lin" valueType="num">
                                      <p:cBhvr>
                                        <p:cTn id="88" dur="1000" fill="hold"/>
                                        <p:tgtEl>
                                          <p:spTgt spid="42"/>
                                        </p:tgtEl>
                                        <p:attrNameLst>
                                          <p:attrName>ppt_h</p:attrName>
                                        </p:attrNameLst>
                                      </p:cBhvr>
                                      <p:tavLst>
                                        <p:tav tm="0">
                                          <p:val>
                                            <p:fltVal val="0"/>
                                          </p:val>
                                        </p:tav>
                                        <p:tav tm="100000">
                                          <p:val>
                                            <p:strVal val="#ppt_h"/>
                                          </p:val>
                                        </p:tav>
                                      </p:tavLst>
                                    </p:anim>
                                    <p:anim calcmode="lin" valueType="num">
                                      <p:cBhvr>
                                        <p:cTn id="89" dur="1000" fill="hold"/>
                                        <p:tgtEl>
                                          <p:spTgt spid="42"/>
                                        </p:tgtEl>
                                        <p:attrNameLst>
                                          <p:attrName>style.rotation</p:attrName>
                                        </p:attrNameLst>
                                      </p:cBhvr>
                                      <p:tavLst>
                                        <p:tav tm="0">
                                          <p:val>
                                            <p:fltVal val="90"/>
                                          </p:val>
                                        </p:tav>
                                        <p:tav tm="100000">
                                          <p:val>
                                            <p:fltVal val="0"/>
                                          </p:val>
                                        </p:tav>
                                      </p:tavLst>
                                    </p:anim>
                                    <p:animEffect transition="in" filter="fade">
                                      <p:cBhvr>
                                        <p:cTn id="90" dur="1000"/>
                                        <p:tgtEl>
                                          <p:spTgt spid="42"/>
                                        </p:tgtEl>
                                      </p:cBhvr>
                                    </p:animEffect>
                                  </p:childTnLst>
                                </p:cTn>
                              </p:par>
                            </p:childTnLst>
                          </p:cTn>
                        </p:par>
                      </p:childTnLst>
                    </p:cTn>
                  </p:par>
                  <p:par>
                    <p:cTn id="91" fill="hold">
                      <p:stCondLst>
                        <p:cond delay="indefinite"/>
                      </p:stCondLst>
                      <p:childTnLst>
                        <p:par>
                          <p:cTn id="92" fill="hold">
                            <p:stCondLst>
                              <p:cond delay="0"/>
                            </p:stCondLst>
                            <p:childTnLst>
                              <p:par>
                                <p:cTn id="93" presetID="31" presetClass="entr" presetSubtype="0" fill="hold" grpId="0" nodeType="clickEffect">
                                  <p:stCondLst>
                                    <p:cond delay="0"/>
                                  </p:stCondLst>
                                  <p:childTnLst>
                                    <p:set>
                                      <p:cBhvr>
                                        <p:cTn id="94" dur="1" fill="hold">
                                          <p:stCondLst>
                                            <p:cond delay="0"/>
                                          </p:stCondLst>
                                        </p:cTn>
                                        <p:tgtEl>
                                          <p:spTgt spid="43"/>
                                        </p:tgtEl>
                                        <p:attrNameLst>
                                          <p:attrName>style.visibility</p:attrName>
                                        </p:attrNameLst>
                                      </p:cBhvr>
                                      <p:to>
                                        <p:strVal val="visible"/>
                                      </p:to>
                                    </p:set>
                                    <p:anim calcmode="lin" valueType="num">
                                      <p:cBhvr>
                                        <p:cTn id="95" dur="1000" fill="hold"/>
                                        <p:tgtEl>
                                          <p:spTgt spid="43"/>
                                        </p:tgtEl>
                                        <p:attrNameLst>
                                          <p:attrName>ppt_w</p:attrName>
                                        </p:attrNameLst>
                                      </p:cBhvr>
                                      <p:tavLst>
                                        <p:tav tm="0">
                                          <p:val>
                                            <p:fltVal val="0"/>
                                          </p:val>
                                        </p:tav>
                                        <p:tav tm="100000">
                                          <p:val>
                                            <p:strVal val="#ppt_w"/>
                                          </p:val>
                                        </p:tav>
                                      </p:tavLst>
                                    </p:anim>
                                    <p:anim calcmode="lin" valueType="num">
                                      <p:cBhvr>
                                        <p:cTn id="96" dur="1000" fill="hold"/>
                                        <p:tgtEl>
                                          <p:spTgt spid="43"/>
                                        </p:tgtEl>
                                        <p:attrNameLst>
                                          <p:attrName>ppt_h</p:attrName>
                                        </p:attrNameLst>
                                      </p:cBhvr>
                                      <p:tavLst>
                                        <p:tav tm="0">
                                          <p:val>
                                            <p:fltVal val="0"/>
                                          </p:val>
                                        </p:tav>
                                        <p:tav tm="100000">
                                          <p:val>
                                            <p:strVal val="#ppt_h"/>
                                          </p:val>
                                        </p:tav>
                                      </p:tavLst>
                                    </p:anim>
                                    <p:anim calcmode="lin" valueType="num">
                                      <p:cBhvr>
                                        <p:cTn id="97" dur="1000" fill="hold"/>
                                        <p:tgtEl>
                                          <p:spTgt spid="43"/>
                                        </p:tgtEl>
                                        <p:attrNameLst>
                                          <p:attrName>style.rotation</p:attrName>
                                        </p:attrNameLst>
                                      </p:cBhvr>
                                      <p:tavLst>
                                        <p:tav tm="0">
                                          <p:val>
                                            <p:fltVal val="90"/>
                                          </p:val>
                                        </p:tav>
                                        <p:tav tm="100000">
                                          <p:val>
                                            <p:fltVal val="0"/>
                                          </p:val>
                                        </p:tav>
                                      </p:tavLst>
                                    </p:anim>
                                    <p:animEffect transition="in" filter="fade">
                                      <p:cBhvr>
                                        <p:cTn id="98" dur="1000"/>
                                        <p:tgtEl>
                                          <p:spTgt spid="43"/>
                                        </p:tgtEl>
                                      </p:cBhvr>
                                    </p:animEffect>
                                  </p:childTnLst>
                                </p:cTn>
                              </p:par>
                            </p:childTnLst>
                          </p:cTn>
                        </p:par>
                      </p:childTnLst>
                    </p:cTn>
                  </p:par>
                  <p:par>
                    <p:cTn id="99" fill="hold">
                      <p:stCondLst>
                        <p:cond delay="indefinite"/>
                      </p:stCondLst>
                      <p:childTnLst>
                        <p:par>
                          <p:cTn id="100" fill="hold">
                            <p:stCondLst>
                              <p:cond delay="0"/>
                            </p:stCondLst>
                            <p:childTnLst>
                              <p:par>
                                <p:cTn id="101" presetID="31" presetClass="entr" presetSubtype="0" fill="hold" grpId="0" nodeType="clickEffect">
                                  <p:stCondLst>
                                    <p:cond delay="0"/>
                                  </p:stCondLst>
                                  <p:childTnLst>
                                    <p:set>
                                      <p:cBhvr>
                                        <p:cTn id="102" dur="1" fill="hold">
                                          <p:stCondLst>
                                            <p:cond delay="0"/>
                                          </p:stCondLst>
                                        </p:cTn>
                                        <p:tgtEl>
                                          <p:spTgt spid="44"/>
                                        </p:tgtEl>
                                        <p:attrNameLst>
                                          <p:attrName>style.visibility</p:attrName>
                                        </p:attrNameLst>
                                      </p:cBhvr>
                                      <p:to>
                                        <p:strVal val="visible"/>
                                      </p:to>
                                    </p:set>
                                    <p:anim calcmode="lin" valueType="num">
                                      <p:cBhvr>
                                        <p:cTn id="103" dur="1000" fill="hold"/>
                                        <p:tgtEl>
                                          <p:spTgt spid="44"/>
                                        </p:tgtEl>
                                        <p:attrNameLst>
                                          <p:attrName>ppt_w</p:attrName>
                                        </p:attrNameLst>
                                      </p:cBhvr>
                                      <p:tavLst>
                                        <p:tav tm="0">
                                          <p:val>
                                            <p:fltVal val="0"/>
                                          </p:val>
                                        </p:tav>
                                        <p:tav tm="100000">
                                          <p:val>
                                            <p:strVal val="#ppt_w"/>
                                          </p:val>
                                        </p:tav>
                                      </p:tavLst>
                                    </p:anim>
                                    <p:anim calcmode="lin" valueType="num">
                                      <p:cBhvr>
                                        <p:cTn id="104" dur="1000" fill="hold"/>
                                        <p:tgtEl>
                                          <p:spTgt spid="44"/>
                                        </p:tgtEl>
                                        <p:attrNameLst>
                                          <p:attrName>ppt_h</p:attrName>
                                        </p:attrNameLst>
                                      </p:cBhvr>
                                      <p:tavLst>
                                        <p:tav tm="0">
                                          <p:val>
                                            <p:fltVal val="0"/>
                                          </p:val>
                                        </p:tav>
                                        <p:tav tm="100000">
                                          <p:val>
                                            <p:strVal val="#ppt_h"/>
                                          </p:val>
                                        </p:tav>
                                      </p:tavLst>
                                    </p:anim>
                                    <p:anim calcmode="lin" valueType="num">
                                      <p:cBhvr>
                                        <p:cTn id="105" dur="1000" fill="hold"/>
                                        <p:tgtEl>
                                          <p:spTgt spid="44"/>
                                        </p:tgtEl>
                                        <p:attrNameLst>
                                          <p:attrName>style.rotation</p:attrName>
                                        </p:attrNameLst>
                                      </p:cBhvr>
                                      <p:tavLst>
                                        <p:tav tm="0">
                                          <p:val>
                                            <p:fltVal val="90"/>
                                          </p:val>
                                        </p:tav>
                                        <p:tav tm="100000">
                                          <p:val>
                                            <p:fltVal val="0"/>
                                          </p:val>
                                        </p:tav>
                                      </p:tavLst>
                                    </p:anim>
                                    <p:animEffect transition="in" filter="fade">
                                      <p:cBhvr>
                                        <p:cTn id="106" dur="1000"/>
                                        <p:tgtEl>
                                          <p:spTgt spid="44"/>
                                        </p:tgtEl>
                                      </p:cBhvr>
                                    </p:animEffect>
                                  </p:childTnLst>
                                </p:cTn>
                              </p:par>
                            </p:childTnLst>
                          </p:cTn>
                        </p:par>
                      </p:childTnLst>
                    </p:cTn>
                  </p:par>
                  <p:par>
                    <p:cTn id="107" fill="hold">
                      <p:stCondLst>
                        <p:cond delay="indefinite"/>
                      </p:stCondLst>
                      <p:childTnLst>
                        <p:par>
                          <p:cTn id="108" fill="hold">
                            <p:stCondLst>
                              <p:cond delay="0"/>
                            </p:stCondLst>
                            <p:childTnLst>
                              <p:par>
                                <p:cTn id="109" presetID="31" presetClass="entr" presetSubtype="0" fill="hold" grpId="0" nodeType="clickEffect">
                                  <p:stCondLst>
                                    <p:cond delay="0"/>
                                  </p:stCondLst>
                                  <p:childTnLst>
                                    <p:set>
                                      <p:cBhvr>
                                        <p:cTn id="110" dur="1" fill="hold">
                                          <p:stCondLst>
                                            <p:cond delay="0"/>
                                          </p:stCondLst>
                                        </p:cTn>
                                        <p:tgtEl>
                                          <p:spTgt spid="45"/>
                                        </p:tgtEl>
                                        <p:attrNameLst>
                                          <p:attrName>style.visibility</p:attrName>
                                        </p:attrNameLst>
                                      </p:cBhvr>
                                      <p:to>
                                        <p:strVal val="visible"/>
                                      </p:to>
                                    </p:set>
                                    <p:anim calcmode="lin" valueType="num">
                                      <p:cBhvr>
                                        <p:cTn id="111" dur="1000" fill="hold"/>
                                        <p:tgtEl>
                                          <p:spTgt spid="45"/>
                                        </p:tgtEl>
                                        <p:attrNameLst>
                                          <p:attrName>ppt_w</p:attrName>
                                        </p:attrNameLst>
                                      </p:cBhvr>
                                      <p:tavLst>
                                        <p:tav tm="0">
                                          <p:val>
                                            <p:fltVal val="0"/>
                                          </p:val>
                                        </p:tav>
                                        <p:tav tm="100000">
                                          <p:val>
                                            <p:strVal val="#ppt_w"/>
                                          </p:val>
                                        </p:tav>
                                      </p:tavLst>
                                    </p:anim>
                                    <p:anim calcmode="lin" valueType="num">
                                      <p:cBhvr>
                                        <p:cTn id="112" dur="1000" fill="hold"/>
                                        <p:tgtEl>
                                          <p:spTgt spid="45"/>
                                        </p:tgtEl>
                                        <p:attrNameLst>
                                          <p:attrName>ppt_h</p:attrName>
                                        </p:attrNameLst>
                                      </p:cBhvr>
                                      <p:tavLst>
                                        <p:tav tm="0">
                                          <p:val>
                                            <p:fltVal val="0"/>
                                          </p:val>
                                        </p:tav>
                                        <p:tav tm="100000">
                                          <p:val>
                                            <p:strVal val="#ppt_h"/>
                                          </p:val>
                                        </p:tav>
                                      </p:tavLst>
                                    </p:anim>
                                    <p:anim calcmode="lin" valueType="num">
                                      <p:cBhvr>
                                        <p:cTn id="113" dur="1000" fill="hold"/>
                                        <p:tgtEl>
                                          <p:spTgt spid="45"/>
                                        </p:tgtEl>
                                        <p:attrNameLst>
                                          <p:attrName>style.rotation</p:attrName>
                                        </p:attrNameLst>
                                      </p:cBhvr>
                                      <p:tavLst>
                                        <p:tav tm="0">
                                          <p:val>
                                            <p:fltVal val="90"/>
                                          </p:val>
                                        </p:tav>
                                        <p:tav tm="100000">
                                          <p:val>
                                            <p:fltVal val="0"/>
                                          </p:val>
                                        </p:tav>
                                      </p:tavLst>
                                    </p:anim>
                                    <p:animEffect transition="in" filter="fade">
                                      <p:cBhvr>
                                        <p:cTn id="114" dur="1000"/>
                                        <p:tgtEl>
                                          <p:spTgt spid="45"/>
                                        </p:tgtEl>
                                      </p:cBhvr>
                                    </p:animEffect>
                                  </p:childTnLst>
                                </p:cTn>
                              </p:par>
                            </p:childTnLst>
                          </p:cTn>
                        </p:par>
                      </p:childTnLst>
                    </p:cTn>
                  </p:par>
                  <p:par>
                    <p:cTn id="115" fill="hold">
                      <p:stCondLst>
                        <p:cond delay="indefinite"/>
                      </p:stCondLst>
                      <p:childTnLst>
                        <p:par>
                          <p:cTn id="116" fill="hold">
                            <p:stCondLst>
                              <p:cond delay="0"/>
                            </p:stCondLst>
                            <p:childTnLst>
                              <p:par>
                                <p:cTn id="117" presetID="8" presetClass="emph" presetSubtype="0" fill="hold" grpId="2" nodeType="clickEffect">
                                  <p:stCondLst>
                                    <p:cond delay="0"/>
                                  </p:stCondLst>
                                  <p:childTnLst>
                                    <p:animRot by="21600000">
                                      <p:cBhvr>
                                        <p:cTn id="118" dur="2000" fill="hold"/>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7" grpId="0" bldLvl="0" animBg="1"/>
      <p:bldP spid="7" grpId="1" animBg="1"/>
      <p:bldP spid="9" grpId="0" bldLvl="0" animBg="1"/>
      <p:bldP spid="9" grpId="1" animBg="1"/>
      <p:bldP spid="11" grpId="0" bldLvl="0" animBg="1"/>
      <p:bldP spid="11" grpId="1" animBg="1"/>
      <p:bldP spid="36" grpId="0"/>
      <p:bldP spid="36" grpId="1"/>
      <p:bldP spid="37" grpId="0"/>
      <p:bldP spid="37" grpId="1"/>
      <p:bldP spid="38" grpId="0"/>
      <p:bldP spid="38" grpId="1"/>
      <p:bldP spid="42" grpId="0"/>
      <p:bldP spid="42" grpId="1"/>
      <p:bldP spid="43" grpId="0"/>
      <p:bldP spid="43" grpId="1"/>
      <p:bldP spid="44" grpId="0"/>
      <p:bldP spid="44" grpId="1"/>
      <p:bldP spid="45" grpId="0" bldLvl="0" animBg="1"/>
      <p:bldP spid="45" grpId="1" animBg="1"/>
      <p:bldP spid="45" grpId="2"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sp>
        <p:nvSpPr>
          <p:cNvPr id="10" name="圆角矩形 9"/>
          <p:cNvSpPr/>
          <p:nvPr>
            <p:custDataLst>
              <p:tags r:id="rId1"/>
            </p:custDataLst>
          </p:nvPr>
        </p:nvSpPr>
        <p:spPr>
          <a:xfrm>
            <a:off x="478790" y="1356360"/>
            <a:ext cx="7627620" cy="116459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它是实物</a:t>
            </a:r>
            <a:r>
              <a:rPr lang="en-US" altLang="zh-CN"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不是抽象道理</a:t>
            </a:r>
            <a:r>
              <a:rPr lang="en-US" altLang="zh-CN"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如彗星、自行车、车牌、光、雨、花、一封信、一张照片…… </a:t>
            </a:r>
            <a:endParaRPr lang="zh-CN" altLang="en-US"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9" name="组合 18"/>
          <p:cNvGrpSpPr/>
          <p:nvPr/>
        </p:nvGrpSpPr>
        <p:grpSpPr>
          <a:xfrm>
            <a:off x="3217639" y="-57"/>
            <a:ext cx="4775200" cy="1085215"/>
            <a:chOff x="850" y="-90"/>
            <a:chExt cx="6620" cy="2000"/>
          </a:xfrm>
        </p:grpSpPr>
        <p:pic>
          <p:nvPicPr>
            <p:cNvPr id="20" name="图片 19" descr="ims(2)"/>
            <p:cNvPicPr>
              <a:picLocks noChangeAspect="1"/>
            </p:cNvPicPr>
            <p:nvPr/>
          </p:nvPicPr>
          <p:blipFill>
            <a:blip r:embed="rId2"/>
            <a:stretch>
              <a:fillRect/>
            </a:stretch>
          </p:blipFill>
          <p:spPr>
            <a:xfrm rot="16200000">
              <a:off x="3160" y="-2400"/>
              <a:ext cx="2000" cy="6620"/>
            </a:xfrm>
            <a:prstGeom prst="rect">
              <a:avLst/>
            </a:prstGeom>
          </p:spPr>
        </p:pic>
        <p:sp>
          <p:nvSpPr>
            <p:cNvPr id="21" name="文本框 20"/>
            <p:cNvSpPr txBox="1"/>
            <p:nvPr/>
          </p:nvSpPr>
          <p:spPr>
            <a:xfrm>
              <a:off x="1289" y="392"/>
              <a:ext cx="5258" cy="1096"/>
            </a:xfrm>
            <a:prstGeom prst="rect">
              <a:avLst/>
            </a:prstGeom>
            <a:noFill/>
          </p:spPr>
          <p:txBody>
            <a:bodyPr wrap="square" rtlCol="0" anchor="t">
              <a:noAutofit/>
            </a:bodyPr>
            <a:p>
              <a:pPr algn="ctr"/>
              <a:r>
                <a:rPr lang="zh-CN" altLang="en-US" sz="3600" b="1">
                  <a:latin typeface="宋体" panose="02010600030101010101" pitchFamily="2" charset="-122"/>
                  <a:ea typeface="宋体" panose="02010600030101010101" pitchFamily="2" charset="-122"/>
                  <a:cs typeface="宋体" panose="02010600030101010101" pitchFamily="2" charset="-122"/>
                  <a:sym typeface="+mn-ea"/>
                </a:rPr>
                <a:t>意象的核心特点</a:t>
              </a:r>
              <a:endParaRPr lang="zh-CN" altLang="en-US" sz="3600" b="1">
                <a:latin typeface="宋体" panose="02010600030101010101" pitchFamily="2" charset="-122"/>
                <a:ea typeface="宋体" panose="02010600030101010101" pitchFamily="2" charset="-122"/>
                <a:cs typeface="宋体" panose="02010600030101010101" pitchFamily="2" charset="-122"/>
                <a:sym typeface="+mn-ea"/>
              </a:endParaRPr>
            </a:p>
          </p:txBody>
        </p:sp>
      </p:grpSp>
      <p:sp>
        <p:nvSpPr>
          <p:cNvPr id="23" name="圆角矩形 22"/>
          <p:cNvSpPr/>
          <p:nvPr>
            <p:custDataLst>
              <p:tags r:id="rId3"/>
            </p:custDataLst>
          </p:nvPr>
        </p:nvSpPr>
        <p:spPr>
          <a:xfrm>
            <a:off x="470535" y="3180080"/>
            <a:ext cx="7626985" cy="114363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它不只是东西，它代表心情、性格、成长、温暖、勇气。</a:t>
            </a:r>
            <a:endParaRPr lang="zh-CN" altLang="en-US"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4" name="圆角矩形 23"/>
          <p:cNvSpPr/>
          <p:nvPr>
            <p:custDataLst>
              <p:tags r:id="rId4"/>
            </p:custDataLst>
          </p:nvPr>
        </p:nvSpPr>
        <p:spPr>
          <a:xfrm>
            <a:off x="573405" y="5027295"/>
            <a:ext cx="7524115" cy="114363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好的意象会在文中多次出现、前后呼应，成为故事的“灵魂线索”。</a:t>
            </a:r>
            <a:endParaRPr lang="zh-CN" altLang="en-US" sz="28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8" name="组合 7"/>
          <p:cNvGrpSpPr/>
          <p:nvPr/>
        </p:nvGrpSpPr>
        <p:grpSpPr>
          <a:xfrm>
            <a:off x="8803640" y="782320"/>
            <a:ext cx="3202305" cy="2052955"/>
            <a:chOff x="13598" y="1743"/>
            <a:chExt cx="5043" cy="3233"/>
          </a:xfrm>
        </p:grpSpPr>
        <p:pic>
          <p:nvPicPr>
            <p:cNvPr id="26" name="图片 25" descr="252x438a0a0"/>
            <p:cNvPicPr>
              <a:picLocks noChangeAspect="1"/>
            </p:cNvPicPr>
            <p:nvPr/>
          </p:nvPicPr>
          <p:blipFill>
            <a:blip r:embed="rId5"/>
            <a:srcRect l="13204" t="15384" r="9991" b="56366"/>
            <a:stretch>
              <a:fillRect/>
            </a:stretch>
          </p:blipFill>
          <p:spPr>
            <a:xfrm>
              <a:off x="13598" y="1743"/>
              <a:ext cx="5043" cy="3233"/>
            </a:xfrm>
            <a:prstGeom prst="rect">
              <a:avLst/>
            </a:prstGeom>
          </p:spPr>
        </p:pic>
        <p:sp>
          <p:nvSpPr>
            <p:cNvPr id="3" name="文本框 2"/>
            <p:cNvSpPr txBox="1"/>
            <p:nvPr/>
          </p:nvSpPr>
          <p:spPr>
            <a:xfrm>
              <a:off x="14590" y="2544"/>
              <a:ext cx="3361" cy="1016"/>
            </a:xfrm>
            <a:prstGeom prst="rect">
              <a:avLst/>
            </a:prstGeom>
            <a:noFill/>
          </p:spPr>
          <p:txBody>
            <a:bodyPr wrap="square" rtlCol="0">
              <a:spAutoFit/>
            </a:bodyPr>
            <a:p>
              <a:pPr algn="ctr"/>
              <a:r>
                <a:rPr lang="zh-CN" altLang="en-US" sz="3600">
                  <a:solidFill>
                    <a:schemeClr val="tx1"/>
                  </a:solidFill>
                  <a:latin typeface="楷体" panose="02010609060101010101" charset="-122"/>
                  <a:ea typeface="楷体" panose="02010609060101010101" charset="-122"/>
                </a:rPr>
                <a:t>具体可感</a:t>
              </a:r>
              <a:endParaRPr lang="zh-CN" altLang="en-US" sz="3600">
                <a:solidFill>
                  <a:schemeClr val="tx1"/>
                </a:solidFill>
                <a:latin typeface="楷体" panose="02010609060101010101" charset="-122"/>
                <a:ea typeface="楷体" panose="02010609060101010101" charset="-122"/>
              </a:endParaRPr>
            </a:p>
          </p:txBody>
        </p:sp>
      </p:grpSp>
      <p:grpSp>
        <p:nvGrpSpPr>
          <p:cNvPr id="30" name="组合 29"/>
          <p:cNvGrpSpPr/>
          <p:nvPr/>
        </p:nvGrpSpPr>
        <p:grpSpPr>
          <a:xfrm>
            <a:off x="8415655" y="2736215"/>
            <a:ext cx="4169410" cy="1832610"/>
            <a:chOff x="12906" y="4644"/>
            <a:chExt cx="6566" cy="2886"/>
          </a:xfrm>
        </p:grpSpPr>
        <p:pic>
          <p:nvPicPr>
            <p:cNvPr id="25" name="图片 24" descr="252x438a0a0"/>
            <p:cNvPicPr>
              <a:picLocks noChangeAspect="1"/>
            </p:cNvPicPr>
            <p:nvPr/>
          </p:nvPicPr>
          <p:blipFill>
            <a:blip r:embed="rId5"/>
            <a:srcRect t="42751" b="32030"/>
            <a:stretch>
              <a:fillRect/>
            </a:stretch>
          </p:blipFill>
          <p:spPr>
            <a:xfrm>
              <a:off x="12906" y="4644"/>
              <a:ext cx="6566" cy="2886"/>
            </a:xfrm>
            <a:prstGeom prst="rect">
              <a:avLst/>
            </a:prstGeom>
          </p:spPr>
        </p:pic>
        <p:sp>
          <p:nvSpPr>
            <p:cNvPr id="27" name="文本框 26"/>
            <p:cNvSpPr txBox="1"/>
            <p:nvPr/>
          </p:nvSpPr>
          <p:spPr>
            <a:xfrm>
              <a:off x="14396" y="5400"/>
              <a:ext cx="3474" cy="1016"/>
            </a:xfrm>
            <a:prstGeom prst="rect">
              <a:avLst/>
            </a:prstGeom>
            <a:noFill/>
          </p:spPr>
          <p:txBody>
            <a:bodyPr wrap="square" rtlCol="0">
              <a:spAutoFit/>
            </a:bodyPr>
            <a:p>
              <a:pPr lvl="0" algn="ctr">
                <a:buClrTx/>
                <a:buSzTx/>
                <a:buFontTx/>
              </a:pPr>
              <a:r>
                <a:rPr lang="zh-CN" altLang="en-US" sz="3600">
                  <a:solidFill>
                    <a:schemeClr val="tx1"/>
                  </a:solidFill>
                  <a:latin typeface="楷体" panose="02010609060101010101" charset="-122"/>
                  <a:ea typeface="楷体" panose="02010609060101010101" charset="-122"/>
                  <a:sym typeface="+mn-ea"/>
                </a:rPr>
                <a:t>承载情感</a:t>
              </a:r>
              <a:endParaRPr lang="zh-CN" altLang="en-US" sz="3600">
                <a:solidFill>
                  <a:schemeClr val="tx1"/>
                </a:solidFill>
                <a:latin typeface="楷体" panose="02010609060101010101" charset="-122"/>
                <a:ea typeface="楷体" panose="02010609060101010101" charset="-122"/>
                <a:sym typeface="+mn-ea"/>
              </a:endParaRPr>
            </a:p>
          </p:txBody>
        </p:sp>
      </p:grpSp>
      <p:grpSp>
        <p:nvGrpSpPr>
          <p:cNvPr id="31" name="组合 30"/>
          <p:cNvGrpSpPr/>
          <p:nvPr/>
        </p:nvGrpSpPr>
        <p:grpSpPr>
          <a:xfrm>
            <a:off x="8287385" y="4623435"/>
            <a:ext cx="4169410" cy="2059940"/>
            <a:chOff x="12906" y="7556"/>
            <a:chExt cx="6566" cy="3244"/>
          </a:xfrm>
        </p:grpSpPr>
        <p:pic>
          <p:nvPicPr>
            <p:cNvPr id="29" name="图片 28" descr="252x438a0a0"/>
            <p:cNvPicPr>
              <a:picLocks noChangeAspect="1"/>
            </p:cNvPicPr>
            <p:nvPr/>
          </p:nvPicPr>
          <p:blipFill>
            <a:blip r:embed="rId5"/>
            <a:srcRect t="66179" b="5475"/>
            <a:stretch>
              <a:fillRect/>
            </a:stretch>
          </p:blipFill>
          <p:spPr>
            <a:xfrm>
              <a:off x="12906" y="7556"/>
              <a:ext cx="6566" cy="3244"/>
            </a:xfrm>
            <a:prstGeom prst="rect">
              <a:avLst/>
            </a:prstGeom>
          </p:spPr>
        </p:pic>
        <p:sp>
          <p:nvSpPr>
            <p:cNvPr id="28" name="文本框 27"/>
            <p:cNvSpPr txBox="1"/>
            <p:nvPr/>
          </p:nvSpPr>
          <p:spPr>
            <a:xfrm>
              <a:off x="14215" y="8192"/>
              <a:ext cx="3474" cy="1016"/>
            </a:xfrm>
            <a:prstGeom prst="rect">
              <a:avLst/>
            </a:prstGeom>
            <a:noFill/>
          </p:spPr>
          <p:txBody>
            <a:bodyPr wrap="square" rtlCol="0">
              <a:spAutoFit/>
            </a:bodyPr>
            <a:p>
              <a:pPr lvl="0" algn="ctr">
                <a:buClrTx/>
                <a:buSzTx/>
                <a:buFontTx/>
              </a:pPr>
              <a:r>
                <a:rPr lang="zh-CN" altLang="en-US" sz="3600">
                  <a:solidFill>
                    <a:schemeClr val="tx1"/>
                  </a:solidFill>
                  <a:latin typeface="楷体" panose="02010609060101010101" charset="-122"/>
                  <a:ea typeface="楷体" panose="02010609060101010101" charset="-122"/>
                  <a:sym typeface="+mn-ea"/>
                </a:rPr>
                <a:t>贯穿全文</a:t>
              </a:r>
              <a:endParaRPr lang="zh-CN" altLang="en-US" sz="3600">
                <a:solidFill>
                  <a:schemeClr val="tx1"/>
                </a:solidFill>
                <a:latin typeface="楷体" panose="02010609060101010101" charset="-122"/>
                <a:ea typeface="楷体" panose="02010609060101010101" charset="-122"/>
                <a:sym typeface="+mn-ea"/>
              </a:endParaRPr>
            </a:p>
          </p:txBody>
        </p:sp>
      </p:grpSp>
      <p:pic>
        <p:nvPicPr>
          <p:cNvPr id="5124" name="图片 6" descr="logo横版 png"/>
          <p:cNvPicPr>
            <a:picLocks noChangeAspect="1"/>
          </p:cNvPicPr>
          <p:nvPr/>
        </p:nvPicPr>
        <p:blipFill>
          <a:blip r:embed="rId6"/>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1000" fill="hold"/>
                                        <p:tgtEl>
                                          <p:spTgt spid="10"/>
                                        </p:tgtEl>
                                        <p:attrNameLst>
                                          <p:attrName>ppt_w</p:attrName>
                                        </p:attrNameLst>
                                      </p:cBhvr>
                                      <p:tavLst>
                                        <p:tav tm="0">
                                          <p:val>
                                            <p:fltVal val="0"/>
                                          </p:val>
                                        </p:tav>
                                        <p:tav tm="100000">
                                          <p:val>
                                            <p:strVal val="#ppt_w"/>
                                          </p:val>
                                        </p:tav>
                                      </p:tavLst>
                                    </p:anim>
                                    <p:anim calcmode="lin" valueType="num">
                                      <p:cBhvr>
                                        <p:cTn id="16" dur="1000" fill="hold"/>
                                        <p:tgtEl>
                                          <p:spTgt spid="10"/>
                                        </p:tgtEl>
                                        <p:attrNameLst>
                                          <p:attrName>ppt_h</p:attrName>
                                        </p:attrNameLst>
                                      </p:cBhvr>
                                      <p:tavLst>
                                        <p:tav tm="0">
                                          <p:val>
                                            <p:fltVal val="0"/>
                                          </p:val>
                                        </p:tav>
                                        <p:tav tm="100000">
                                          <p:val>
                                            <p:strVal val="#ppt_h"/>
                                          </p:val>
                                        </p:tav>
                                      </p:tavLst>
                                    </p:anim>
                                    <p:anim calcmode="lin" valueType="num">
                                      <p:cBhvr>
                                        <p:cTn id="17" dur="1000" fill="hold"/>
                                        <p:tgtEl>
                                          <p:spTgt spid="10"/>
                                        </p:tgtEl>
                                        <p:attrNameLst>
                                          <p:attrName>style.rotation</p:attrName>
                                        </p:attrNameLst>
                                      </p:cBhvr>
                                      <p:tavLst>
                                        <p:tav tm="0">
                                          <p:val>
                                            <p:fltVal val="90"/>
                                          </p:val>
                                        </p:tav>
                                        <p:tav tm="100000">
                                          <p:val>
                                            <p:fltVal val="0"/>
                                          </p:val>
                                        </p:tav>
                                      </p:tavLst>
                                    </p:anim>
                                    <p:animEffect transition="in" filter="fade">
                                      <p:cBhvr>
                                        <p:cTn id="18" dur="1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1000" fill="hold"/>
                                        <p:tgtEl>
                                          <p:spTgt spid="30"/>
                                        </p:tgtEl>
                                        <p:attrNameLst>
                                          <p:attrName>ppt_w</p:attrName>
                                        </p:attrNameLst>
                                      </p:cBhvr>
                                      <p:tavLst>
                                        <p:tav tm="0">
                                          <p:val>
                                            <p:fltVal val="0"/>
                                          </p:val>
                                        </p:tav>
                                        <p:tav tm="100000">
                                          <p:val>
                                            <p:strVal val="#ppt_w"/>
                                          </p:val>
                                        </p:tav>
                                      </p:tavLst>
                                    </p:anim>
                                    <p:anim calcmode="lin" valueType="num">
                                      <p:cBhvr>
                                        <p:cTn id="24" dur="1000" fill="hold"/>
                                        <p:tgtEl>
                                          <p:spTgt spid="30"/>
                                        </p:tgtEl>
                                        <p:attrNameLst>
                                          <p:attrName>ppt_h</p:attrName>
                                        </p:attrNameLst>
                                      </p:cBhvr>
                                      <p:tavLst>
                                        <p:tav tm="0">
                                          <p:val>
                                            <p:fltVal val="0"/>
                                          </p:val>
                                        </p:tav>
                                        <p:tav tm="100000">
                                          <p:val>
                                            <p:strVal val="#ppt_h"/>
                                          </p:val>
                                        </p:tav>
                                      </p:tavLst>
                                    </p:anim>
                                    <p:anim calcmode="lin" valueType="num">
                                      <p:cBhvr>
                                        <p:cTn id="25" dur="1000" fill="hold"/>
                                        <p:tgtEl>
                                          <p:spTgt spid="30"/>
                                        </p:tgtEl>
                                        <p:attrNameLst>
                                          <p:attrName>style.rotation</p:attrName>
                                        </p:attrNameLst>
                                      </p:cBhvr>
                                      <p:tavLst>
                                        <p:tav tm="0">
                                          <p:val>
                                            <p:fltVal val="90"/>
                                          </p:val>
                                        </p:tav>
                                        <p:tav tm="100000">
                                          <p:val>
                                            <p:fltVal val="0"/>
                                          </p:val>
                                        </p:tav>
                                      </p:tavLst>
                                    </p:anim>
                                    <p:animEffect transition="in" filter="fade">
                                      <p:cBhvr>
                                        <p:cTn id="26" dur="1000"/>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1000" fill="hold"/>
                                        <p:tgtEl>
                                          <p:spTgt spid="23"/>
                                        </p:tgtEl>
                                        <p:attrNameLst>
                                          <p:attrName>ppt_w</p:attrName>
                                        </p:attrNameLst>
                                      </p:cBhvr>
                                      <p:tavLst>
                                        <p:tav tm="0">
                                          <p:val>
                                            <p:fltVal val="0"/>
                                          </p:val>
                                        </p:tav>
                                        <p:tav tm="100000">
                                          <p:val>
                                            <p:strVal val="#ppt_w"/>
                                          </p:val>
                                        </p:tav>
                                      </p:tavLst>
                                    </p:anim>
                                    <p:anim calcmode="lin" valueType="num">
                                      <p:cBhvr>
                                        <p:cTn id="32" dur="1000" fill="hold"/>
                                        <p:tgtEl>
                                          <p:spTgt spid="23"/>
                                        </p:tgtEl>
                                        <p:attrNameLst>
                                          <p:attrName>ppt_h</p:attrName>
                                        </p:attrNameLst>
                                      </p:cBhvr>
                                      <p:tavLst>
                                        <p:tav tm="0">
                                          <p:val>
                                            <p:fltVal val="0"/>
                                          </p:val>
                                        </p:tav>
                                        <p:tav tm="100000">
                                          <p:val>
                                            <p:strVal val="#ppt_h"/>
                                          </p:val>
                                        </p:tav>
                                      </p:tavLst>
                                    </p:anim>
                                    <p:anim calcmode="lin" valueType="num">
                                      <p:cBhvr>
                                        <p:cTn id="33" dur="1000" fill="hold"/>
                                        <p:tgtEl>
                                          <p:spTgt spid="23"/>
                                        </p:tgtEl>
                                        <p:attrNameLst>
                                          <p:attrName>style.rotation</p:attrName>
                                        </p:attrNameLst>
                                      </p:cBhvr>
                                      <p:tavLst>
                                        <p:tav tm="0">
                                          <p:val>
                                            <p:fltVal val="90"/>
                                          </p:val>
                                        </p:tav>
                                        <p:tav tm="100000">
                                          <p:val>
                                            <p:fltVal val="0"/>
                                          </p:val>
                                        </p:tav>
                                      </p:tavLst>
                                    </p:anim>
                                    <p:animEffect transition="in" filter="fade">
                                      <p:cBhvr>
                                        <p:cTn id="34" dur="1000"/>
                                        <p:tgtEl>
                                          <p:spTgt spid="23"/>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p:cTn id="39" dur="1000" fill="hold"/>
                                        <p:tgtEl>
                                          <p:spTgt spid="31"/>
                                        </p:tgtEl>
                                        <p:attrNameLst>
                                          <p:attrName>ppt_w</p:attrName>
                                        </p:attrNameLst>
                                      </p:cBhvr>
                                      <p:tavLst>
                                        <p:tav tm="0">
                                          <p:val>
                                            <p:fltVal val="0"/>
                                          </p:val>
                                        </p:tav>
                                        <p:tav tm="100000">
                                          <p:val>
                                            <p:strVal val="#ppt_w"/>
                                          </p:val>
                                        </p:tav>
                                      </p:tavLst>
                                    </p:anim>
                                    <p:anim calcmode="lin" valueType="num">
                                      <p:cBhvr>
                                        <p:cTn id="40" dur="1000" fill="hold"/>
                                        <p:tgtEl>
                                          <p:spTgt spid="31"/>
                                        </p:tgtEl>
                                        <p:attrNameLst>
                                          <p:attrName>ppt_h</p:attrName>
                                        </p:attrNameLst>
                                      </p:cBhvr>
                                      <p:tavLst>
                                        <p:tav tm="0">
                                          <p:val>
                                            <p:fltVal val="0"/>
                                          </p:val>
                                        </p:tav>
                                        <p:tav tm="100000">
                                          <p:val>
                                            <p:strVal val="#ppt_h"/>
                                          </p:val>
                                        </p:tav>
                                      </p:tavLst>
                                    </p:anim>
                                    <p:anim calcmode="lin" valueType="num">
                                      <p:cBhvr>
                                        <p:cTn id="41" dur="1000" fill="hold"/>
                                        <p:tgtEl>
                                          <p:spTgt spid="31"/>
                                        </p:tgtEl>
                                        <p:attrNameLst>
                                          <p:attrName>style.rotation</p:attrName>
                                        </p:attrNameLst>
                                      </p:cBhvr>
                                      <p:tavLst>
                                        <p:tav tm="0">
                                          <p:val>
                                            <p:fltVal val="90"/>
                                          </p:val>
                                        </p:tav>
                                        <p:tav tm="100000">
                                          <p:val>
                                            <p:fltVal val="0"/>
                                          </p:val>
                                        </p:tav>
                                      </p:tavLst>
                                    </p:anim>
                                    <p:animEffect transition="in" filter="fade">
                                      <p:cBhvr>
                                        <p:cTn id="42" dur="10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1000" fill="hold"/>
                                        <p:tgtEl>
                                          <p:spTgt spid="24"/>
                                        </p:tgtEl>
                                        <p:attrNameLst>
                                          <p:attrName>ppt_w</p:attrName>
                                        </p:attrNameLst>
                                      </p:cBhvr>
                                      <p:tavLst>
                                        <p:tav tm="0">
                                          <p:val>
                                            <p:fltVal val="0"/>
                                          </p:val>
                                        </p:tav>
                                        <p:tav tm="100000">
                                          <p:val>
                                            <p:strVal val="#ppt_w"/>
                                          </p:val>
                                        </p:tav>
                                      </p:tavLst>
                                    </p:anim>
                                    <p:anim calcmode="lin" valueType="num">
                                      <p:cBhvr>
                                        <p:cTn id="48" dur="1000" fill="hold"/>
                                        <p:tgtEl>
                                          <p:spTgt spid="24"/>
                                        </p:tgtEl>
                                        <p:attrNameLst>
                                          <p:attrName>ppt_h</p:attrName>
                                        </p:attrNameLst>
                                      </p:cBhvr>
                                      <p:tavLst>
                                        <p:tav tm="0">
                                          <p:val>
                                            <p:fltVal val="0"/>
                                          </p:val>
                                        </p:tav>
                                        <p:tav tm="100000">
                                          <p:val>
                                            <p:strVal val="#ppt_h"/>
                                          </p:val>
                                        </p:tav>
                                      </p:tavLst>
                                    </p:anim>
                                    <p:anim calcmode="lin" valueType="num">
                                      <p:cBhvr>
                                        <p:cTn id="49" dur="1000" fill="hold"/>
                                        <p:tgtEl>
                                          <p:spTgt spid="24"/>
                                        </p:tgtEl>
                                        <p:attrNameLst>
                                          <p:attrName>style.rotation</p:attrName>
                                        </p:attrNameLst>
                                      </p:cBhvr>
                                      <p:tavLst>
                                        <p:tav tm="0">
                                          <p:val>
                                            <p:fltVal val="90"/>
                                          </p:val>
                                        </p:tav>
                                        <p:tav tm="100000">
                                          <p:val>
                                            <p:fltVal val="0"/>
                                          </p:val>
                                        </p:tav>
                                      </p:tavLst>
                                    </p:anim>
                                    <p:animEffect transition="in" filter="fade">
                                      <p:cBhvr>
                                        <p:cTn id="50"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23" grpId="0" bldLvl="0" animBg="1"/>
      <p:bldP spid="23" grpId="1" animBg="1"/>
      <p:bldP spid="24" grpId="0" bldLvl="0" animBg="1"/>
      <p:bldP spid="24"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048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2" name="直接连接符 1"/>
          <p:cNvCxnSpPr/>
          <p:nvPr/>
        </p:nvCxnSpPr>
        <p:spPr>
          <a:xfrm>
            <a:off x="12161520" y="2540"/>
            <a:ext cx="30480" cy="6824980"/>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4" name="直接连接符 3"/>
          <p:cNvCxnSpPr/>
          <p:nvPr/>
        </p:nvCxnSpPr>
        <p:spPr>
          <a:xfrm>
            <a:off x="0" y="687451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a:off x="-51435" y="2540"/>
            <a:ext cx="12253595" cy="8255"/>
          </a:xfrm>
          <a:prstGeom prst="line">
            <a:avLst/>
          </a:prstGeom>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style>
          <a:lnRef idx="2">
            <a:schemeClr val="accent1"/>
          </a:lnRef>
          <a:fillRef idx="0">
            <a:srgbClr val="FFFFFF"/>
          </a:fillRef>
          <a:effectRef idx="0">
            <a:srgbClr val="FFFFFF"/>
          </a:effectRef>
          <a:fontRef idx="minor">
            <a:schemeClr val="tx1"/>
          </a:fontRef>
        </p:style>
      </p:cxnSp>
      <p:grpSp>
        <p:nvGrpSpPr>
          <p:cNvPr id="8" name="组合 7"/>
          <p:cNvGrpSpPr/>
          <p:nvPr/>
        </p:nvGrpSpPr>
        <p:grpSpPr>
          <a:xfrm>
            <a:off x="2822575" y="0"/>
            <a:ext cx="7125335" cy="1276350"/>
            <a:chOff x="1413" y="0"/>
            <a:chExt cx="5972" cy="2010"/>
          </a:xfrm>
        </p:grpSpPr>
        <p:pic>
          <p:nvPicPr>
            <p:cNvPr id="7" name="图片 6" descr="ims(2)"/>
            <p:cNvPicPr>
              <a:picLocks noChangeAspect="1"/>
            </p:cNvPicPr>
            <p:nvPr/>
          </p:nvPicPr>
          <p:blipFill>
            <a:blip r:embed="rId1"/>
            <a:stretch>
              <a:fillRect/>
            </a:stretch>
          </p:blipFill>
          <p:spPr>
            <a:xfrm rot="16200000">
              <a:off x="3394" y="-1981"/>
              <a:ext cx="2011" cy="5973"/>
            </a:xfrm>
            <a:prstGeom prst="rect">
              <a:avLst/>
            </a:prstGeom>
          </p:spPr>
        </p:pic>
        <p:sp>
          <p:nvSpPr>
            <p:cNvPr id="13" name="文本框 12"/>
            <p:cNvSpPr txBox="1"/>
            <p:nvPr/>
          </p:nvSpPr>
          <p:spPr>
            <a:xfrm>
              <a:off x="1885" y="555"/>
              <a:ext cx="4662" cy="1096"/>
            </a:xfrm>
            <a:prstGeom prst="rect">
              <a:avLst/>
            </a:prstGeom>
            <a:noFill/>
          </p:spPr>
          <p:txBody>
            <a:bodyPr wrap="square" rtlCol="0" anchor="t">
              <a:noAutofit/>
            </a:bodyPr>
            <a:p>
              <a:pPr algn="ctr"/>
              <a:r>
                <a:rPr lang="zh-CN" altLang="en-US" sz="3600" b="1">
                  <a:latin typeface="宋体" panose="02010600030101010101" pitchFamily="2" charset="-122"/>
                  <a:ea typeface="宋体" panose="02010600030101010101" pitchFamily="2" charset="-122"/>
                  <a:sym typeface="+mn-ea"/>
                </a:rPr>
                <a:t>意象在读后续写中的作用</a:t>
              </a:r>
              <a:endParaRPr lang="zh-CN" altLang="en-US" sz="3600" b="1">
                <a:latin typeface="宋体" panose="02010600030101010101" pitchFamily="2" charset="-122"/>
                <a:ea typeface="宋体" panose="02010600030101010101" pitchFamily="2" charset="-122"/>
                <a:sym typeface="+mn-ea"/>
              </a:endParaRPr>
            </a:p>
          </p:txBody>
        </p:sp>
      </p:grpSp>
      <p:sp>
        <p:nvSpPr>
          <p:cNvPr id="10" name="圆角矩形 9"/>
          <p:cNvSpPr/>
          <p:nvPr>
            <p:custDataLst>
              <p:tags r:id="rId2"/>
            </p:custDataLst>
          </p:nvPr>
        </p:nvSpPr>
        <p:spPr>
          <a:xfrm>
            <a:off x="462915" y="1432560"/>
            <a:ext cx="4944745" cy="58102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1.串情节：让故事不散乱</a:t>
            </a:r>
            <a:endParaRPr lang="zh-CN" altLang="en-US" sz="32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1" name="圆角矩形 10"/>
          <p:cNvSpPr/>
          <p:nvPr>
            <p:custDataLst>
              <p:tags r:id="rId3"/>
            </p:custDataLst>
          </p:nvPr>
        </p:nvSpPr>
        <p:spPr>
          <a:xfrm>
            <a:off x="274955" y="3879215"/>
            <a:ext cx="5198110" cy="58102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2.推发展：让转折更自然</a:t>
            </a:r>
            <a:endParaRPr lang="zh-CN" altLang="en-US" sz="32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2" name="圆角矩形 11"/>
          <p:cNvSpPr/>
          <p:nvPr>
            <p:custDataLst>
              <p:tags r:id="rId4"/>
            </p:custDataLst>
          </p:nvPr>
        </p:nvSpPr>
        <p:spPr>
          <a:xfrm>
            <a:off x="6657975" y="4152900"/>
            <a:ext cx="5043170" cy="58102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4.升主题：让文章有深度</a:t>
            </a:r>
            <a:endParaRPr lang="zh-CN" altLang="en-US" sz="32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4" name="圆角矩形 13"/>
          <p:cNvSpPr/>
          <p:nvPr>
            <p:custDataLst>
              <p:tags r:id="rId5"/>
            </p:custDataLst>
          </p:nvPr>
        </p:nvSpPr>
        <p:spPr>
          <a:xfrm>
            <a:off x="6675755" y="1431290"/>
            <a:ext cx="5025390" cy="58102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3.抒情感：让画面更动人</a:t>
            </a:r>
            <a:endParaRPr lang="zh-CN" altLang="en-US" sz="32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0" name="双波形 19"/>
          <p:cNvSpPr/>
          <p:nvPr>
            <p:custDataLst>
              <p:tags r:id="rId6"/>
            </p:custDataLst>
          </p:nvPr>
        </p:nvSpPr>
        <p:spPr>
          <a:xfrm>
            <a:off x="274955" y="2220595"/>
            <a:ext cx="5394960" cy="1497965"/>
          </a:xfrm>
          <a:prstGeom prst="doubleWave">
            <a:avLst>
              <a:gd name="adj1" fmla="val 6250"/>
              <a:gd name="adj2" fmla="val -418"/>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意象像一根线，把开头、发展、转折、结尾串起来，逻辑更紧密。</a:t>
            </a:r>
            <a:endParaRPr lang="zh-CN" altLang="en-US" sz="2800" b="1">
              <a:solidFill>
                <a:schemeClr val="tx1"/>
              </a:solidFill>
              <a:latin typeface="宋体" panose="02010600030101010101" pitchFamily="2" charset="-122"/>
              <a:ea typeface="宋体" panose="02010600030101010101" pitchFamily="2" charset="-122"/>
              <a:sym typeface="+mn-ea"/>
            </a:endParaRPr>
          </a:p>
        </p:txBody>
      </p:sp>
      <p:sp>
        <p:nvSpPr>
          <p:cNvPr id="21" name="双波形 20"/>
          <p:cNvSpPr/>
          <p:nvPr>
            <p:custDataLst>
              <p:tags r:id="rId7"/>
            </p:custDataLst>
          </p:nvPr>
        </p:nvSpPr>
        <p:spPr>
          <a:xfrm>
            <a:off x="175260" y="4621530"/>
            <a:ext cx="5600700" cy="2141855"/>
          </a:xfrm>
          <a:prstGeom prst="doubleWave">
            <a:avLst>
              <a:gd name="adj1" fmla="val 6250"/>
              <a:gd name="adj2" fmla="val 823"/>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所有动作指向同一个目标（做事、表达情绪、推进情节）用意象推动情节，不生硬讲道理，故事更顺、更真实。</a:t>
            </a:r>
            <a:endParaRPr lang="zh-CN" altLang="en-US" sz="2800" b="1">
              <a:solidFill>
                <a:schemeClr val="tx1"/>
              </a:solidFill>
              <a:latin typeface="宋体" panose="02010600030101010101" pitchFamily="2" charset="-122"/>
              <a:ea typeface="宋体" panose="02010600030101010101" pitchFamily="2" charset="-122"/>
              <a:sym typeface="+mn-ea"/>
            </a:endParaRPr>
          </a:p>
        </p:txBody>
      </p:sp>
      <p:sp>
        <p:nvSpPr>
          <p:cNvPr id="22" name="双波形 21"/>
          <p:cNvSpPr/>
          <p:nvPr>
            <p:custDataLst>
              <p:tags r:id="rId8"/>
            </p:custDataLst>
          </p:nvPr>
        </p:nvSpPr>
        <p:spPr>
          <a:xfrm>
            <a:off x="6602095" y="2221230"/>
            <a:ext cx="5204460" cy="1692275"/>
          </a:xfrm>
          <a:prstGeom prst="doubleWave">
            <a:avLst>
              <a:gd name="adj1" fmla="val 6250"/>
              <a:gd name="adj2" fmla="val 390"/>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用事物写心情，比直接说“我很开心/难过”更高级、更有画面。</a:t>
            </a:r>
            <a:endParaRPr lang="zh-CN" altLang="en-US" sz="2800" b="1">
              <a:solidFill>
                <a:schemeClr val="tx1"/>
              </a:solidFill>
              <a:latin typeface="宋体" panose="02010600030101010101" pitchFamily="2" charset="-122"/>
              <a:ea typeface="宋体" panose="02010600030101010101" pitchFamily="2" charset="-122"/>
              <a:sym typeface="+mn-ea"/>
            </a:endParaRPr>
          </a:p>
        </p:txBody>
      </p:sp>
      <p:sp>
        <p:nvSpPr>
          <p:cNvPr id="23" name="双波形 22"/>
          <p:cNvSpPr/>
          <p:nvPr>
            <p:custDataLst>
              <p:tags r:id="rId9"/>
            </p:custDataLst>
          </p:nvPr>
        </p:nvSpPr>
        <p:spPr>
          <a:xfrm>
            <a:off x="6602095" y="5070475"/>
            <a:ext cx="5010150" cy="1467485"/>
          </a:xfrm>
          <a:prstGeom prst="doubleWave">
            <a:avLst/>
          </a:prstGeom>
          <a:gradFill>
            <a:gsLst>
              <a:gs pos="0">
                <a:srgbClr val="9996EF"/>
              </a:gs>
              <a:gs pos="100000">
                <a:srgbClr val="38FAD7"/>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结尾用意象点题，瞬间拔高立意，让阅卷老师眼前一亮。</a:t>
            </a:r>
            <a:endParaRPr lang="zh-CN" altLang="en-US" sz="2800" b="1">
              <a:solidFill>
                <a:schemeClr val="tx1"/>
              </a:solidFill>
              <a:latin typeface="宋体" panose="02010600030101010101" pitchFamily="2" charset="-122"/>
              <a:ea typeface="宋体" panose="02010600030101010101" pitchFamily="2" charset="-122"/>
              <a:sym typeface="+mn-ea"/>
            </a:endParaRPr>
          </a:p>
        </p:txBody>
      </p:sp>
      <p:pic>
        <p:nvPicPr>
          <p:cNvPr id="24" name="图片 23" descr="精美星星霓虹灯边框"/>
          <p:cNvPicPr>
            <a:picLocks noChangeAspect="1"/>
          </p:cNvPicPr>
          <p:nvPr/>
        </p:nvPicPr>
        <p:blipFill>
          <a:blip r:embed="rId10"/>
          <a:stretch>
            <a:fillRect/>
          </a:stretch>
        </p:blipFill>
        <p:spPr>
          <a:xfrm>
            <a:off x="694690" y="239395"/>
            <a:ext cx="716280" cy="716280"/>
          </a:xfrm>
          <a:prstGeom prst="rect">
            <a:avLst/>
          </a:prstGeom>
        </p:spPr>
      </p:pic>
      <p:pic>
        <p:nvPicPr>
          <p:cNvPr id="25" name="图片 24" descr="精美星星霓虹灯边框"/>
          <p:cNvPicPr>
            <a:picLocks noChangeAspect="1"/>
          </p:cNvPicPr>
          <p:nvPr/>
        </p:nvPicPr>
        <p:blipFill>
          <a:blip r:embed="rId10"/>
          <a:stretch>
            <a:fillRect/>
          </a:stretch>
        </p:blipFill>
        <p:spPr>
          <a:xfrm>
            <a:off x="1797050" y="263525"/>
            <a:ext cx="716280" cy="716280"/>
          </a:xfrm>
          <a:prstGeom prst="rect">
            <a:avLst/>
          </a:prstGeom>
        </p:spPr>
      </p:pic>
      <p:pic>
        <p:nvPicPr>
          <p:cNvPr id="28" name="图片 27" descr="精美星星霓虹灯边框"/>
          <p:cNvPicPr>
            <a:picLocks noChangeAspect="1"/>
          </p:cNvPicPr>
          <p:nvPr/>
        </p:nvPicPr>
        <p:blipFill>
          <a:blip r:embed="rId10"/>
          <a:stretch>
            <a:fillRect/>
          </a:stretch>
        </p:blipFill>
        <p:spPr>
          <a:xfrm>
            <a:off x="10057130" y="332105"/>
            <a:ext cx="716280" cy="716280"/>
          </a:xfrm>
          <a:prstGeom prst="rect">
            <a:avLst/>
          </a:prstGeom>
        </p:spPr>
      </p:pic>
      <p:pic>
        <p:nvPicPr>
          <p:cNvPr id="29" name="图片 28" descr="精美星星霓虹灯边框"/>
          <p:cNvPicPr>
            <a:picLocks noChangeAspect="1"/>
          </p:cNvPicPr>
          <p:nvPr/>
        </p:nvPicPr>
        <p:blipFill>
          <a:blip r:embed="rId10"/>
          <a:stretch>
            <a:fillRect/>
          </a:stretch>
        </p:blipFill>
        <p:spPr>
          <a:xfrm>
            <a:off x="10984865" y="332105"/>
            <a:ext cx="716280" cy="716280"/>
          </a:xfrm>
          <a:prstGeom prst="rect">
            <a:avLst/>
          </a:prstGeom>
        </p:spPr>
      </p:pic>
      <p:sp>
        <p:nvSpPr>
          <p:cNvPr id="3" name="圆角矩形 2"/>
          <p:cNvSpPr/>
          <p:nvPr>
            <p:custDataLst>
              <p:tags r:id="rId11"/>
            </p:custDataLst>
          </p:nvPr>
        </p:nvSpPr>
        <p:spPr>
          <a:xfrm>
            <a:off x="2018030" y="1852295"/>
            <a:ext cx="8216900" cy="414083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fontAlgn="auto">
              <a:lnSpc>
                <a:spcPct val="150000"/>
              </a:lnSpc>
            </a:pPr>
            <a:r>
              <a:rPr lang="zh-CN" altLang="en-US" sz="4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意象妙用：</a:t>
            </a:r>
            <a:endParaRPr lang="zh-CN" altLang="en-US" sz="4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a:p>
            <a:pPr indent="0" algn="ctr" fontAlgn="auto">
              <a:lnSpc>
                <a:spcPct val="150000"/>
              </a:lnSpc>
            </a:pPr>
            <a:r>
              <a:rPr lang="zh-CN" altLang="en-US" sz="4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一物贯全文，一线串真情；</a:t>
            </a:r>
            <a:endParaRPr lang="zh-CN" altLang="en-US" sz="4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a:p>
            <a:pPr indent="0" algn="ctr" fontAlgn="auto">
              <a:lnSpc>
                <a:spcPct val="150000"/>
              </a:lnSpc>
            </a:pPr>
            <a:r>
              <a:rPr lang="zh-CN" altLang="en-US" sz="4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意象用得好，续写得分高！</a:t>
            </a:r>
            <a:endParaRPr lang="zh-CN" altLang="en-US" sz="4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124" name="图片 6" descr="logo横版 png"/>
          <p:cNvPicPr>
            <a:picLocks noChangeAspect="1"/>
          </p:cNvPicPr>
          <p:nvPr/>
        </p:nvPicPr>
        <p:blipFill>
          <a:blip r:embed="rId1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1000" fill="hold"/>
                                        <p:tgtEl>
                                          <p:spTgt spid="20"/>
                                        </p:tgtEl>
                                        <p:attrNameLst>
                                          <p:attrName>ppt_w</p:attrName>
                                        </p:attrNameLst>
                                      </p:cBhvr>
                                      <p:tavLst>
                                        <p:tav tm="0">
                                          <p:val>
                                            <p:fltVal val="0"/>
                                          </p:val>
                                        </p:tav>
                                        <p:tav tm="100000">
                                          <p:val>
                                            <p:strVal val="#ppt_w"/>
                                          </p:val>
                                        </p:tav>
                                      </p:tavLst>
                                    </p:anim>
                                    <p:anim calcmode="lin" valueType="num">
                                      <p:cBhvr>
                                        <p:cTn id="16" dur="1000" fill="hold"/>
                                        <p:tgtEl>
                                          <p:spTgt spid="20"/>
                                        </p:tgtEl>
                                        <p:attrNameLst>
                                          <p:attrName>ppt_h</p:attrName>
                                        </p:attrNameLst>
                                      </p:cBhvr>
                                      <p:tavLst>
                                        <p:tav tm="0">
                                          <p:val>
                                            <p:fltVal val="0"/>
                                          </p:val>
                                        </p:tav>
                                        <p:tav tm="100000">
                                          <p:val>
                                            <p:strVal val="#ppt_h"/>
                                          </p:val>
                                        </p:tav>
                                      </p:tavLst>
                                    </p:anim>
                                    <p:anim calcmode="lin" valueType="num">
                                      <p:cBhvr>
                                        <p:cTn id="17" dur="1000" fill="hold"/>
                                        <p:tgtEl>
                                          <p:spTgt spid="20"/>
                                        </p:tgtEl>
                                        <p:attrNameLst>
                                          <p:attrName>style.rotation</p:attrName>
                                        </p:attrNameLst>
                                      </p:cBhvr>
                                      <p:tavLst>
                                        <p:tav tm="0">
                                          <p:val>
                                            <p:fltVal val="90"/>
                                          </p:val>
                                        </p:tav>
                                        <p:tav tm="100000">
                                          <p:val>
                                            <p:fltVal val="0"/>
                                          </p:val>
                                        </p:tav>
                                      </p:tavLst>
                                    </p:anim>
                                    <p:animEffect transition="in" filter="fade">
                                      <p:cBhvr>
                                        <p:cTn id="18" dur="10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1000" fill="hold"/>
                                        <p:tgtEl>
                                          <p:spTgt spid="11"/>
                                        </p:tgtEl>
                                        <p:attrNameLst>
                                          <p:attrName>ppt_w</p:attrName>
                                        </p:attrNameLst>
                                      </p:cBhvr>
                                      <p:tavLst>
                                        <p:tav tm="0">
                                          <p:val>
                                            <p:fltVal val="0"/>
                                          </p:val>
                                        </p:tav>
                                        <p:tav tm="100000">
                                          <p:val>
                                            <p:strVal val="#ppt_w"/>
                                          </p:val>
                                        </p:tav>
                                      </p:tavLst>
                                    </p:anim>
                                    <p:anim calcmode="lin" valueType="num">
                                      <p:cBhvr>
                                        <p:cTn id="24" dur="1000" fill="hold"/>
                                        <p:tgtEl>
                                          <p:spTgt spid="11"/>
                                        </p:tgtEl>
                                        <p:attrNameLst>
                                          <p:attrName>ppt_h</p:attrName>
                                        </p:attrNameLst>
                                      </p:cBhvr>
                                      <p:tavLst>
                                        <p:tav tm="0">
                                          <p:val>
                                            <p:fltVal val="0"/>
                                          </p:val>
                                        </p:tav>
                                        <p:tav tm="100000">
                                          <p:val>
                                            <p:strVal val="#ppt_h"/>
                                          </p:val>
                                        </p:tav>
                                      </p:tavLst>
                                    </p:anim>
                                    <p:anim calcmode="lin" valueType="num">
                                      <p:cBhvr>
                                        <p:cTn id="25" dur="1000" fill="hold"/>
                                        <p:tgtEl>
                                          <p:spTgt spid="11"/>
                                        </p:tgtEl>
                                        <p:attrNameLst>
                                          <p:attrName>style.rotation</p:attrName>
                                        </p:attrNameLst>
                                      </p:cBhvr>
                                      <p:tavLst>
                                        <p:tav tm="0">
                                          <p:val>
                                            <p:fltVal val="90"/>
                                          </p:val>
                                        </p:tav>
                                        <p:tav tm="100000">
                                          <p:val>
                                            <p:fltVal val="0"/>
                                          </p:val>
                                        </p:tav>
                                      </p:tavLst>
                                    </p:anim>
                                    <p:animEffect transition="in" filter="fade">
                                      <p:cBhvr>
                                        <p:cTn id="26" dur="10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1000" fill="hold"/>
                                        <p:tgtEl>
                                          <p:spTgt spid="21"/>
                                        </p:tgtEl>
                                        <p:attrNameLst>
                                          <p:attrName>ppt_w</p:attrName>
                                        </p:attrNameLst>
                                      </p:cBhvr>
                                      <p:tavLst>
                                        <p:tav tm="0">
                                          <p:val>
                                            <p:fltVal val="0"/>
                                          </p:val>
                                        </p:tav>
                                        <p:tav tm="100000">
                                          <p:val>
                                            <p:strVal val="#ppt_w"/>
                                          </p:val>
                                        </p:tav>
                                      </p:tavLst>
                                    </p:anim>
                                    <p:anim calcmode="lin" valueType="num">
                                      <p:cBhvr>
                                        <p:cTn id="32" dur="1000" fill="hold"/>
                                        <p:tgtEl>
                                          <p:spTgt spid="21"/>
                                        </p:tgtEl>
                                        <p:attrNameLst>
                                          <p:attrName>ppt_h</p:attrName>
                                        </p:attrNameLst>
                                      </p:cBhvr>
                                      <p:tavLst>
                                        <p:tav tm="0">
                                          <p:val>
                                            <p:fltVal val="0"/>
                                          </p:val>
                                        </p:tav>
                                        <p:tav tm="100000">
                                          <p:val>
                                            <p:strVal val="#ppt_h"/>
                                          </p:val>
                                        </p:tav>
                                      </p:tavLst>
                                    </p:anim>
                                    <p:anim calcmode="lin" valueType="num">
                                      <p:cBhvr>
                                        <p:cTn id="33" dur="1000" fill="hold"/>
                                        <p:tgtEl>
                                          <p:spTgt spid="21"/>
                                        </p:tgtEl>
                                        <p:attrNameLst>
                                          <p:attrName>style.rotation</p:attrName>
                                        </p:attrNameLst>
                                      </p:cBhvr>
                                      <p:tavLst>
                                        <p:tav tm="0">
                                          <p:val>
                                            <p:fltVal val="90"/>
                                          </p:val>
                                        </p:tav>
                                        <p:tav tm="100000">
                                          <p:val>
                                            <p:fltVal val="0"/>
                                          </p:val>
                                        </p:tav>
                                      </p:tavLst>
                                    </p:anim>
                                    <p:animEffect transition="in" filter="fade">
                                      <p:cBhvr>
                                        <p:cTn id="34" dur="10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1000" fill="hold"/>
                                        <p:tgtEl>
                                          <p:spTgt spid="14"/>
                                        </p:tgtEl>
                                        <p:attrNameLst>
                                          <p:attrName>ppt_w</p:attrName>
                                        </p:attrNameLst>
                                      </p:cBhvr>
                                      <p:tavLst>
                                        <p:tav tm="0">
                                          <p:val>
                                            <p:fltVal val="0"/>
                                          </p:val>
                                        </p:tav>
                                        <p:tav tm="100000">
                                          <p:val>
                                            <p:strVal val="#ppt_w"/>
                                          </p:val>
                                        </p:tav>
                                      </p:tavLst>
                                    </p:anim>
                                    <p:anim calcmode="lin" valueType="num">
                                      <p:cBhvr>
                                        <p:cTn id="40" dur="1000" fill="hold"/>
                                        <p:tgtEl>
                                          <p:spTgt spid="14"/>
                                        </p:tgtEl>
                                        <p:attrNameLst>
                                          <p:attrName>ppt_h</p:attrName>
                                        </p:attrNameLst>
                                      </p:cBhvr>
                                      <p:tavLst>
                                        <p:tav tm="0">
                                          <p:val>
                                            <p:fltVal val="0"/>
                                          </p:val>
                                        </p:tav>
                                        <p:tav tm="100000">
                                          <p:val>
                                            <p:strVal val="#ppt_h"/>
                                          </p:val>
                                        </p:tav>
                                      </p:tavLst>
                                    </p:anim>
                                    <p:anim calcmode="lin" valueType="num">
                                      <p:cBhvr>
                                        <p:cTn id="41" dur="1000" fill="hold"/>
                                        <p:tgtEl>
                                          <p:spTgt spid="14"/>
                                        </p:tgtEl>
                                        <p:attrNameLst>
                                          <p:attrName>style.rotation</p:attrName>
                                        </p:attrNameLst>
                                      </p:cBhvr>
                                      <p:tavLst>
                                        <p:tav tm="0">
                                          <p:val>
                                            <p:fltVal val="90"/>
                                          </p:val>
                                        </p:tav>
                                        <p:tav tm="100000">
                                          <p:val>
                                            <p:fltVal val="0"/>
                                          </p:val>
                                        </p:tav>
                                      </p:tavLst>
                                    </p:anim>
                                    <p:animEffect transition="in" filter="fade">
                                      <p:cBhvr>
                                        <p:cTn id="42" dur="10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1000" fill="hold"/>
                                        <p:tgtEl>
                                          <p:spTgt spid="22"/>
                                        </p:tgtEl>
                                        <p:attrNameLst>
                                          <p:attrName>ppt_w</p:attrName>
                                        </p:attrNameLst>
                                      </p:cBhvr>
                                      <p:tavLst>
                                        <p:tav tm="0">
                                          <p:val>
                                            <p:fltVal val="0"/>
                                          </p:val>
                                        </p:tav>
                                        <p:tav tm="100000">
                                          <p:val>
                                            <p:strVal val="#ppt_w"/>
                                          </p:val>
                                        </p:tav>
                                      </p:tavLst>
                                    </p:anim>
                                    <p:anim calcmode="lin" valueType="num">
                                      <p:cBhvr>
                                        <p:cTn id="48" dur="1000" fill="hold"/>
                                        <p:tgtEl>
                                          <p:spTgt spid="22"/>
                                        </p:tgtEl>
                                        <p:attrNameLst>
                                          <p:attrName>ppt_h</p:attrName>
                                        </p:attrNameLst>
                                      </p:cBhvr>
                                      <p:tavLst>
                                        <p:tav tm="0">
                                          <p:val>
                                            <p:fltVal val="0"/>
                                          </p:val>
                                        </p:tav>
                                        <p:tav tm="100000">
                                          <p:val>
                                            <p:strVal val="#ppt_h"/>
                                          </p:val>
                                        </p:tav>
                                      </p:tavLst>
                                    </p:anim>
                                    <p:anim calcmode="lin" valueType="num">
                                      <p:cBhvr>
                                        <p:cTn id="49" dur="1000" fill="hold"/>
                                        <p:tgtEl>
                                          <p:spTgt spid="22"/>
                                        </p:tgtEl>
                                        <p:attrNameLst>
                                          <p:attrName>style.rotation</p:attrName>
                                        </p:attrNameLst>
                                      </p:cBhvr>
                                      <p:tavLst>
                                        <p:tav tm="0">
                                          <p:val>
                                            <p:fltVal val="90"/>
                                          </p:val>
                                        </p:tav>
                                        <p:tav tm="100000">
                                          <p:val>
                                            <p:fltVal val="0"/>
                                          </p:val>
                                        </p:tav>
                                      </p:tavLst>
                                    </p:anim>
                                    <p:animEffect transition="in" filter="fade">
                                      <p:cBhvr>
                                        <p:cTn id="50" dur="10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1000" fill="hold"/>
                                        <p:tgtEl>
                                          <p:spTgt spid="12"/>
                                        </p:tgtEl>
                                        <p:attrNameLst>
                                          <p:attrName>ppt_w</p:attrName>
                                        </p:attrNameLst>
                                      </p:cBhvr>
                                      <p:tavLst>
                                        <p:tav tm="0">
                                          <p:val>
                                            <p:fltVal val="0"/>
                                          </p:val>
                                        </p:tav>
                                        <p:tav tm="100000">
                                          <p:val>
                                            <p:strVal val="#ppt_w"/>
                                          </p:val>
                                        </p:tav>
                                      </p:tavLst>
                                    </p:anim>
                                    <p:anim calcmode="lin" valueType="num">
                                      <p:cBhvr>
                                        <p:cTn id="56" dur="1000" fill="hold"/>
                                        <p:tgtEl>
                                          <p:spTgt spid="12"/>
                                        </p:tgtEl>
                                        <p:attrNameLst>
                                          <p:attrName>ppt_h</p:attrName>
                                        </p:attrNameLst>
                                      </p:cBhvr>
                                      <p:tavLst>
                                        <p:tav tm="0">
                                          <p:val>
                                            <p:fltVal val="0"/>
                                          </p:val>
                                        </p:tav>
                                        <p:tav tm="100000">
                                          <p:val>
                                            <p:strVal val="#ppt_h"/>
                                          </p:val>
                                        </p:tav>
                                      </p:tavLst>
                                    </p:anim>
                                    <p:anim calcmode="lin" valueType="num">
                                      <p:cBhvr>
                                        <p:cTn id="57" dur="1000" fill="hold"/>
                                        <p:tgtEl>
                                          <p:spTgt spid="12"/>
                                        </p:tgtEl>
                                        <p:attrNameLst>
                                          <p:attrName>style.rotation</p:attrName>
                                        </p:attrNameLst>
                                      </p:cBhvr>
                                      <p:tavLst>
                                        <p:tav tm="0">
                                          <p:val>
                                            <p:fltVal val="90"/>
                                          </p:val>
                                        </p:tav>
                                        <p:tav tm="100000">
                                          <p:val>
                                            <p:fltVal val="0"/>
                                          </p:val>
                                        </p:tav>
                                      </p:tavLst>
                                    </p:anim>
                                    <p:animEffect transition="in" filter="fade">
                                      <p:cBhvr>
                                        <p:cTn id="58" dur="10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1000" fill="hold"/>
                                        <p:tgtEl>
                                          <p:spTgt spid="23"/>
                                        </p:tgtEl>
                                        <p:attrNameLst>
                                          <p:attrName>ppt_w</p:attrName>
                                        </p:attrNameLst>
                                      </p:cBhvr>
                                      <p:tavLst>
                                        <p:tav tm="0">
                                          <p:val>
                                            <p:fltVal val="0"/>
                                          </p:val>
                                        </p:tav>
                                        <p:tav tm="100000">
                                          <p:val>
                                            <p:strVal val="#ppt_w"/>
                                          </p:val>
                                        </p:tav>
                                      </p:tavLst>
                                    </p:anim>
                                    <p:anim calcmode="lin" valueType="num">
                                      <p:cBhvr>
                                        <p:cTn id="64" dur="1000" fill="hold"/>
                                        <p:tgtEl>
                                          <p:spTgt spid="23"/>
                                        </p:tgtEl>
                                        <p:attrNameLst>
                                          <p:attrName>ppt_h</p:attrName>
                                        </p:attrNameLst>
                                      </p:cBhvr>
                                      <p:tavLst>
                                        <p:tav tm="0">
                                          <p:val>
                                            <p:fltVal val="0"/>
                                          </p:val>
                                        </p:tav>
                                        <p:tav tm="100000">
                                          <p:val>
                                            <p:strVal val="#ppt_h"/>
                                          </p:val>
                                        </p:tav>
                                      </p:tavLst>
                                    </p:anim>
                                    <p:anim calcmode="lin" valueType="num">
                                      <p:cBhvr>
                                        <p:cTn id="65" dur="1000" fill="hold"/>
                                        <p:tgtEl>
                                          <p:spTgt spid="23"/>
                                        </p:tgtEl>
                                        <p:attrNameLst>
                                          <p:attrName>style.rotation</p:attrName>
                                        </p:attrNameLst>
                                      </p:cBhvr>
                                      <p:tavLst>
                                        <p:tav tm="0">
                                          <p:val>
                                            <p:fltVal val="90"/>
                                          </p:val>
                                        </p:tav>
                                        <p:tav tm="100000">
                                          <p:val>
                                            <p:fltVal val="0"/>
                                          </p:val>
                                        </p:tav>
                                      </p:tavLst>
                                    </p:anim>
                                    <p:animEffect transition="in" filter="fade">
                                      <p:cBhvr>
                                        <p:cTn id="66" dur="1000"/>
                                        <p:tgtEl>
                                          <p:spTgt spid="23"/>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grpId="0" nodeType="clickEffect">
                                  <p:stCondLst>
                                    <p:cond delay="0"/>
                                  </p:stCondLst>
                                  <p:childTnLst>
                                    <p:set>
                                      <p:cBhvr>
                                        <p:cTn id="70" dur="1" fill="hold">
                                          <p:stCondLst>
                                            <p:cond delay="0"/>
                                          </p:stCondLst>
                                        </p:cTn>
                                        <p:tgtEl>
                                          <p:spTgt spid="3"/>
                                        </p:tgtEl>
                                        <p:attrNameLst>
                                          <p:attrName>style.visibility</p:attrName>
                                        </p:attrNameLst>
                                      </p:cBhvr>
                                      <p:to>
                                        <p:strVal val="visible"/>
                                      </p:to>
                                    </p:set>
                                    <p:anim calcmode="lin" valueType="num">
                                      <p:cBhvr>
                                        <p:cTn id="71" dur="1000" fill="hold"/>
                                        <p:tgtEl>
                                          <p:spTgt spid="3"/>
                                        </p:tgtEl>
                                        <p:attrNameLst>
                                          <p:attrName>ppt_w</p:attrName>
                                        </p:attrNameLst>
                                      </p:cBhvr>
                                      <p:tavLst>
                                        <p:tav tm="0">
                                          <p:val>
                                            <p:fltVal val="0"/>
                                          </p:val>
                                        </p:tav>
                                        <p:tav tm="100000">
                                          <p:val>
                                            <p:strVal val="#ppt_w"/>
                                          </p:val>
                                        </p:tav>
                                      </p:tavLst>
                                    </p:anim>
                                    <p:anim calcmode="lin" valueType="num">
                                      <p:cBhvr>
                                        <p:cTn id="72" dur="1000" fill="hold"/>
                                        <p:tgtEl>
                                          <p:spTgt spid="3"/>
                                        </p:tgtEl>
                                        <p:attrNameLst>
                                          <p:attrName>ppt_h</p:attrName>
                                        </p:attrNameLst>
                                      </p:cBhvr>
                                      <p:tavLst>
                                        <p:tav tm="0">
                                          <p:val>
                                            <p:fltVal val="0"/>
                                          </p:val>
                                        </p:tav>
                                        <p:tav tm="100000">
                                          <p:val>
                                            <p:strVal val="#ppt_h"/>
                                          </p:val>
                                        </p:tav>
                                      </p:tavLst>
                                    </p:anim>
                                    <p:anim calcmode="lin" valueType="num">
                                      <p:cBhvr>
                                        <p:cTn id="73" dur="1000" fill="hold"/>
                                        <p:tgtEl>
                                          <p:spTgt spid="3"/>
                                        </p:tgtEl>
                                        <p:attrNameLst>
                                          <p:attrName>style.rotation</p:attrName>
                                        </p:attrNameLst>
                                      </p:cBhvr>
                                      <p:tavLst>
                                        <p:tav tm="0">
                                          <p:val>
                                            <p:fltVal val="90"/>
                                          </p:val>
                                        </p:tav>
                                        <p:tav tm="100000">
                                          <p:val>
                                            <p:fltVal val="0"/>
                                          </p:val>
                                        </p:tav>
                                      </p:tavLst>
                                    </p:anim>
                                    <p:animEffect transition="in" filter="fade">
                                      <p:cBhvr>
                                        <p:cTn id="7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20" grpId="0" bldLvl="0" animBg="1"/>
      <p:bldP spid="20" grpId="1" animBg="1"/>
      <p:bldP spid="11" grpId="0" bldLvl="0" animBg="1"/>
      <p:bldP spid="11" grpId="1" animBg="1"/>
      <p:bldP spid="21" grpId="0" bldLvl="0" animBg="1"/>
      <p:bldP spid="21" grpId="1" animBg="1"/>
      <p:bldP spid="14" grpId="0" bldLvl="0" animBg="1"/>
      <p:bldP spid="14" grpId="1" animBg="1"/>
      <p:bldP spid="22" grpId="0" bldLvl="0" animBg="1"/>
      <p:bldP spid="22" grpId="1" animBg="1"/>
      <p:bldP spid="12" grpId="0" bldLvl="0" animBg="1"/>
      <p:bldP spid="12" grpId="1" animBg="1"/>
      <p:bldP spid="23" grpId="0" bldLvl="0" animBg="1"/>
      <p:bldP spid="23" grpId="1" animBg="1"/>
      <p:bldP spid="3" grpId="0" bldLvl="0" animBg="1"/>
      <p:bldP spid="3" grpId="1" animBg="1"/>
    </p:bldLst>
  </p:timing>
</p:sld>
</file>

<file path=ppt/tags/tag1.xml><?xml version="1.0" encoding="utf-8"?>
<p:tagLst xmlns:p="http://schemas.openxmlformats.org/presentationml/2006/main">
  <p:tag name="KSO_WM_DIAGRAM_VIRTUALLY_FRAME" val="{&quot;height&quot;:416.35,&quot;left&quot;:29.95,&quot;top&quot;:112.75,&quot;width&quot;:883.3}"/>
</p:tagLst>
</file>

<file path=ppt/tags/tag10.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100.xml><?xml version="1.0" encoding="utf-8"?>
<p:tagLst xmlns:p="http://schemas.openxmlformats.org/presentationml/2006/main">
  <p:tag name="KSO_WM_DIAGRAM_VIRTUALLY_FRAME" val="{&quot;height&quot;:283.05,&quot;left&quot;:23.6,&quot;top&quot;:84.55,&quot;width&quot;:328.7}"/>
</p:tagLst>
</file>

<file path=ppt/tags/tag101.xml><?xml version="1.0" encoding="utf-8"?>
<p:tagLst xmlns:p="http://schemas.openxmlformats.org/presentationml/2006/main">
  <p:tag name="KSO_WM_DIAGRAM_VIRTUALLY_FRAME" val="{&quot;height&quot;:434.55,&quot;left&quot;:11.55,&quot;top&quot;:84.55,&quot;width&quot;:429.9}"/>
</p:tagLst>
</file>

<file path=ppt/tags/tag102.xml><?xml version="1.0" encoding="utf-8"?>
<p:tagLst xmlns:p="http://schemas.openxmlformats.org/presentationml/2006/main">
  <p:tag name="KSO_WM_DIAGRAM_VIRTUALLY_FRAME" val="{&quot;height&quot;:434.55,&quot;left&quot;:11.55,&quot;top&quot;:84.55,&quot;width&quot;:429.9}"/>
</p:tagLst>
</file>

<file path=ppt/tags/tag103.xml><?xml version="1.0" encoding="utf-8"?>
<p:tagLst xmlns:p="http://schemas.openxmlformats.org/presentationml/2006/main">
  <p:tag name="KSO_WM_DIAGRAM_VIRTUALLY_FRAME" val="{&quot;height&quot;:283.05,&quot;left&quot;:23.6,&quot;top&quot;:84.55,&quot;width&quot;:328.7}"/>
</p:tagLst>
</file>

<file path=ppt/tags/tag104.xml><?xml version="1.0" encoding="utf-8"?>
<p:tagLst xmlns:p="http://schemas.openxmlformats.org/presentationml/2006/main">
  <p:tag name="KSO_WM_DIAGRAM_VIRTUALLY_FRAME" val="{&quot;height&quot;:434.55,&quot;left&quot;:11.55,&quot;top&quot;:84.55,&quot;width&quot;:429.9}"/>
</p:tagLst>
</file>

<file path=ppt/tags/tag105.xml><?xml version="1.0" encoding="utf-8"?>
<p:tagLst xmlns:p="http://schemas.openxmlformats.org/presentationml/2006/main">
  <p:tag name="KSO_WM_DIAGRAM_VIRTUALLY_FRAME" val="{&quot;height&quot;:434.55,&quot;left&quot;:11.55,&quot;top&quot;:84.55,&quot;width&quot;:429.9}"/>
</p:tagLst>
</file>

<file path=ppt/tags/tag106.xml><?xml version="1.0" encoding="utf-8"?>
<p:tagLst xmlns:p="http://schemas.openxmlformats.org/presentationml/2006/main">
  <p:tag name="KSO_WM_DIAGRAM_VIRTUALLY_FRAME" val="{&quot;height&quot;:283.05,&quot;left&quot;:23.6,&quot;top&quot;:84.55,&quot;width&quot;:328.7}"/>
</p:tagLst>
</file>

<file path=ppt/tags/tag107.xml><?xml version="1.0" encoding="utf-8"?>
<p:tagLst xmlns:p="http://schemas.openxmlformats.org/presentationml/2006/main">
  <p:tag name="KSO_WM_DIAGRAM_VIRTUALLY_FRAME" val="{&quot;height&quot;:283.05,&quot;left&quot;:23.6,&quot;top&quot;:84.55,&quot;width&quot;:328.7}"/>
</p:tagLst>
</file>

<file path=ppt/tags/tag108.xml><?xml version="1.0" encoding="utf-8"?>
<p:tagLst xmlns:p="http://schemas.openxmlformats.org/presentationml/2006/main">
  <p:tag name="KSO_WM_DIAGRAM_VIRTUALLY_FRAME" val="{&quot;height&quot;:283.05,&quot;left&quot;:23.6,&quot;top&quot;:84.55,&quot;width&quot;:328.7}"/>
</p:tagLst>
</file>

<file path=ppt/tags/tag109.xml><?xml version="1.0" encoding="utf-8"?>
<p:tagLst xmlns:p="http://schemas.openxmlformats.org/presentationml/2006/main">
  <p:tag name="KSO_WM_DIAGRAM_VIRTUALLY_FRAME" val="{&quot;height&quot;:283.05,&quot;left&quot;:23.6,&quot;top&quot;:84.55,&quot;width&quot;:328.7}"/>
</p:tagLst>
</file>

<file path=ppt/tags/tag11.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110.xml><?xml version="1.0" encoding="utf-8"?>
<p:tagLst xmlns:p="http://schemas.openxmlformats.org/presentationml/2006/main">
  <p:tag name="KSO_WM_DIAGRAM_VIRTUALLY_FRAME" val="{&quot;height&quot;:283.05,&quot;left&quot;:23.6,&quot;top&quot;:84.55,&quot;width&quot;:328.7}"/>
</p:tagLst>
</file>

<file path=ppt/tags/tag111.xml><?xml version="1.0" encoding="utf-8"?>
<p:tagLst xmlns:p="http://schemas.openxmlformats.org/presentationml/2006/main">
  <p:tag name="KSO_WM_DIAGRAM_VIRTUALLY_FRAME" val="{&quot;height&quot;:283.05,&quot;left&quot;:23.6,&quot;top&quot;:84.55,&quot;width&quot;:328.7}"/>
</p:tagLst>
</file>

<file path=ppt/tags/tag112.xml><?xml version="1.0" encoding="utf-8"?>
<p:tagLst xmlns:p="http://schemas.openxmlformats.org/presentationml/2006/main">
  <p:tag name="KSO_WM_DIAGRAM_VIRTUALLY_FRAME" val="{&quot;height&quot;:283.05,&quot;left&quot;:23.6,&quot;top&quot;:84.55,&quot;width&quot;:328.7}"/>
</p:tagLst>
</file>

<file path=ppt/tags/tag113.xml><?xml version="1.0" encoding="utf-8"?>
<p:tagLst xmlns:p="http://schemas.openxmlformats.org/presentationml/2006/main">
  <p:tag name="KSO_WM_DIAGRAM_VIRTUALLY_FRAME" val="{&quot;height&quot;:283.05,&quot;left&quot;:23.6,&quot;top&quot;:84.55,&quot;width&quot;:328.7}"/>
</p:tagLst>
</file>

<file path=ppt/tags/tag114.xml><?xml version="1.0" encoding="utf-8"?>
<p:tagLst xmlns:p="http://schemas.openxmlformats.org/presentationml/2006/main">
  <p:tag name="KSO_WM_DIAGRAM_VIRTUALLY_FRAME" val="{&quot;height&quot;:283.05,&quot;left&quot;:23.6,&quot;top&quot;:84.55,&quot;width&quot;:328.7}"/>
</p:tagLst>
</file>

<file path=ppt/tags/tag115.xml><?xml version="1.0" encoding="utf-8"?>
<p:tagLst xmlns:p="http://schemas.openxmlformats.org/presentationml/2006/main">
  <p:tag name="KSO_WM_DIAGRAM_VIRTUALLY_FRAME" val="{&quot;height&quot;:283.05,&quot;left&quot;:23.6,&quot;top&quot;:84.55,&quot;width&quot;:328.7}"/>
</p:tagLst>
</file>

<file path=ppt/tags/tag116.xml><?xml version="1.0" encoding="utf-8"?>
<p:tagLst xmlns:p="http://schemas.openxmlformats.org/presentationml/2006/main">
  <p:tag name="KSO_WM_DIAGRAM_VIRTUALLY_FRAME" val="{&quot;height&quot;:283.05,&quot;left&quot;:23.6,&quot;top&quot;:84.55,&quot;width&quot;:328.7}"/>
</p:tagLst>
</file>

<file path=ppt/tags/tag117.xml><?xml version="1.0" encoding="utf-8"?>
<p:tagLst xmlns:p="http://schemas.openxmlformats.org/presentationml/2006/main">
  <p:tag name="KSO_WM_DIAGRAM_VIRTUALLY_FRAME" val="{&quot;height&quot;:283.05,&quot;left&quot;:23.6,&quot;top&quot;:84.55,&quot;width&quot;:328.7}"/>
</p:tagLst>
</file>

<file path=ppt/tags/tag118.xml><?xml version="1.0" encoding="utf-8"?>
<p:tagLst xmlns:p="http://schemas.openxmlformats.org/presentationml/2006/main">
  <p:tag name="KSO_WM_DIAGRAM_VIRTUALLY_FRAME" val="{&quot;height&quot;:283.05,&quot;left&quot;:23.6,&quot;top&quot;:84.55,&quot;width&quot;:328.7}"/>
</p:tagLst>
</file>

<file path=ppt/tags/tag119.xml><?xml version="1.0" encoding="utf-8"?>
<p:tagLst xmlns:p="http://schemas.openxmlformats.org/presentationml/2006/main">
  <p:tag name="KSO_WM_DIAGRAM_VIRTUALLY_FRAME" val="{&quot;height&quot;:283.05,&quot;left&quot;:23.6,&quot;top&quot;:84.55,&quot;width&quot;:328.7}"/>
</p:tagLst>
</file>

<file path=ppt/tags/tag12.xml><?xml version="1.0" encoding="utf-8"?>
<p:tagLst xmlns:p="http://schemas.openxmlformats.org/presentationml/2006/main">
  <p:tag name="KSO_WM_DIAGRAM_VIRTUALLY_FRAME" val="{&quot;height&quot;:473.89748031496066,&quot;left&quot;:355.8,&quot;top&quot;:33.142519685039375,&quot;width&quot;:394.7}"/>
</p:tagLst>
</file>

<file path=ppt/tags/tag120.xml><?xml version="1.0" encoding="utf-8"?>
<p:tagLst xmlns:p="http://schemas.openxmlformats.org/presentationml/2006/main">
  <p:tag name="KSO_WM_DIAGRAM_VIRTUALLY_FRAME" val="{&quot;height&quot;:283.05,&quot;left&quot;:23.6,&quot;top&quot;:84.55,&quot;width&quot;:328.7}"/>
</p:tagLst>
</file>

<file path=ppt/tags/tag121.xml><?xml version="1.0" encoding="utf-8"?>
<p:tagLst xmlns:p="http://schemas.openxmlformats.org/presentationml/2006/main">
  <p:tag name="KSO_WM_DIAGRAM_VIRTUALLY_FRAME" val="{&quot;height&quot;:381.25,&quot;left&quot;:16.75,&quot;top&quot;:143,&quot;width&quot;:926.7}"/>
</p:tagLst>
</file>

<file path=ppt/tags/tag122.xml><?xml version="1.0" encoding="utf-8"?>
<p:tagLst xmlns:p="http://schemas.openxmlformats.org/presentationml/2006/main">
  <p:tag name="KSO_WM_DIAGRAM_VIRTUALLY_FRAME" val="{&quot;height&quot;:381.25,&quot;left&quot;:16.75,&quot;top&quot;:143,&quot;width&quot;:926.7}"/>
</p:tagLst>
</file>

<file path=ppt/tags/tag123.xml><?xml version="1.0" encoding="utf-8"?>
<p:tagLst xmlns:p="http://schemas.openxmlformats.org/presentationml/2006/main">
  <p:tag name="KSO_WM_DIAGRAM_VIRTUALLY_FRAME" val="{&quot;height&quot;:381.25,&quot;left&quot;:16.75,&quot;top&quot;:143,&quot;width&quot;:926.7}"/>
</p:tagLst>
</file>

<file path=ppt/tags/tag124.xml><?xml version="1.0" encoding="utf-8"?>
<p:tagLst xmlns:p="http://schemas.openxmlformats.org/presentationml/2006/main">
  <p:tag name="KSO_WM_DIAGRAM_VIRTUALLY_FRAME" val="{&quot;height&quot;:381.25,&quot;left&quot;:16.75,&quot;top&quot;:143,&quot;width&quot;:926.7}"/>
</p:tagLst>
</file>

<file path=ppt/tags/tag125.xml><?xml version="1.0" encoding="utf-8"?>
<p:tagLst xmlns:p="http://schemas.openxmlformats.org/presentationml/2006/main">
  <p:tag name="KSO_WM_DIAGRAM_VIRTUALLY_FRAME" val="{&quot;height&quot;:381.25,&quot;left&quot;:16.75,&quot;top&quot;:143,&quot;width&quot;:926.7}"/>
</p:tagLst>
</file>

<file path=ppt/tags/tag126.xml><?xml version="1.0" encoding="utf-8"?>
<p:tagLst xmlns:p="http://schemas.openxmlformats.org/presentationml/2006/main">
  <p:tag name="KSO_WM_DIAGRAM_VIRTUALLY_FRAME" val="{&quot;height&quot;:381.25,&quot;left&quot;:16.75,&quot;top&quot;:143,&quot;width&quot;:926.7}"/>
</p:tagLst>
</file>

<file path=ppt/tags/tag127.xml><?xml version="1.0" encoding="utf-8"?>
<p:tagLst xmlns:p="http://schemas.openxmlformats.org/presentationml/2006/main">
  <p:tag name="KSO_WM_DIAGRAM_VIRTUALLY_FRAME" val="{&quot;height&quot;:381.25,&quot;left&quot;:16.75,&quot;top&quot;:143,&quot;width&quot;:926.7}"/>
</p:tagLst>
</file>

<file path=ppt/tags/tag128.xml><?xml version="1.0" encoding="utf-8"?>
<p:tagLst xmlns:p="http://schemas.openxmlformats.org/presentationml/2006/main">
  <p:tag name="KSO_WM_DIAGRAM_VIRTUALLY_FRAME" val="{&quot;height&quot;:381.25,&quot;left&quot;:16.75,&quot;top&quot;:143,&quot;width&quot;:926.7}"/>
</p:tagLst>
</file>

<file path=ppt/tags/tag129.xml><?xml version="1.0" encoding="utf-8"?>
<p:tagLst xmlns:p="http://schemas.openxmlformats.org/presentationml/2006/main">
  <p:tag name="KSO_WM_DIAGRAM_VIRTUALLY_FRAME" val="{&quot;height&quot;:381.25,&quot;left&quot;:16.75,&quot;top&quot;:143,&quot;width&quot;:926.7}"/>
</p:tagLst>
</file>

<file path=ppt/tags/tag13.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130.xml><?xml version="1.0" encoding="utf-8"?>
<p:tagLst xmlns:p="http://schemas.openxmlformats.org/presentationml/2006/main">
  <p:tag name="KSO_WM_DIAGRAM_VIRTUALLY_FRAME" val="{&quot;height&quot;:381.25,&quot;left&quot;:16.75,&quot;top&quot;:143,&quot;width&quot;:926.7}"/>
</p:tagLst>
</file>

<file path=ppt/tags/tag131.xml><?xml version="1.0" encoding="utf-8"?>
<p:tagLst xmlns:p="http://schemas.openxmlformats.org/presentationml/2006/main">
  <p:tag name="KSO_WM_DIAGRAM_VIRTUALLY_FRAME" val="{&quot;height&quot;:381.25,&quot;left&quot;:16.75,&quot;top&quot;:143,&quot;width&quot;:926.7}"/>
</p:tagLst>
</file>

<file path=ppt/tags/tag132.xml><?xml version="1.0" encoding="utf-8"?>
<p:tagLst xmlns:p="http://schemas.openxmlformats.org/presentationml/2006/main">
  <p:tag name="KSO_WM_DIAGRAM_VIRTUALLY_FRAME" val="{&quot;height&quot;:381.25,&quot;left&quot;:16.75,&quot;top&quot;:143,&quot;width&quot;:926.7}"/>
</p:tagLst>
</file>

<file path=ppt/tags/tag133.xml><?xml version="1.0" encoding="utf-8"?>
<p:tagLst xmlns:p="http://schemas.openxmlformats.org/presentationml/2006/main">
  <p:tag name="KSO_WM_DIAGRAM_VIRTUALLY_FRAME" val="{&quot;height&quot;:381.25,&quot;left&quot;:16.75,&quot;top&quot;:143,&quot;width&quot;:926.7}"/>
</p:tagLst>
</file>

<file path=ppt/tags/tag134.xml><?xml version="1.0" encoding="utf-8"?>
<p:tagLst xmlns:p="http://schemas.openxmlformats.org/presentationml/2006/main">
  <p:tag name="KSO_WM_DIAGRAM_VIRTUALLY_FRAME" val="{&quot;height&quot;:381.25,&quot;left&quot;:16.75,&quot;top&quot;:143,&quot;width&quot;:926.7}"/>
</p:tagLst>
</file>

<file path=ppt/tags/tag135.xml><?xml version="1.0" encoding="utf-8"?>
<p:tagLst xmlns:p="http://schemas.openxmlformats.org/presentationml/2006/main">
  <p:tag name="KSO_WM_DIAGRAM_VIRTUALLY_FRAME" val="{&quot;height&quot;:381.25,&quot;left&quot;:16.75,&quot;top&quot;:143,&quot;width&quot;:926.7}"/>
</p:tagLst>
</file>

<file path=ppt/tags/tag136.xml><?xml version="1.0" encoding="utf-8"?>
<p:tagLst xmlns:p="http://schemas.openxmlformats.org/presentationml/2006/main">
  <p:tag name="KSO_WM_DIAGRAM_VIRTUALLY_FRAME" val="{&quot;height&quot;:381.25,&quot;left&quot;:16.75,&quot;top&quot;:143,&quot;width&quot;:926.7}"/>
</p:tagLst>
</file>

<file path=ppt/tags/tag137.xml><?xml version="1.0" encoding="utf-8"?>
<p:tagLst xmlns:p="http://schemas.openxmlformats.org/presentationml/2006/main">
  <p:tag name="KSO_WM_DIAGRAM_VIRTUALLY_FRAME" val="{&quot;height&quot;:381.25,&quot;left&quot;:4.55,&quot;top&quot;:143,&quot;width&quot;:938.9}"/>
</p:tagLst>
</file>

<file path=ppt/tags/tag138.xml><?xml version="1.0" encoding="utf-8"?>
<p:tagLst xmlns:p="http://schemas.openxmlformats.org/presentationml/2006/main">
  <p:tag name="KSO_WM_DIAGRAM_VIRTUALLY_FRAME" val="{&quot;height&quot;:381.25,&quot;left&quot;:4.55,&quot;top&quot;:143,&quot;width&quot;:938.9}"/>
</p:tagLst>
</file>

<file path=ppt/tags/tag139.xml><?xml version="1.0" encoding="utf-8"?>
<p:tagLst xmlns:p="http://schemas.openxmlformats.org/presentationml/2006/main">
  <p:tag name="KSO_WM_DIAGRAM_VIRTUALLY_FRAME" val="{&quot;height&quot;:381.25,&quot;left&quot;:4.55,&quot;top&quot;:143,&quot;width&quot;:938.9}"/>
</p:tagLst>
</file>

<file path=ppt/tags/tag14.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140.xml><?xml version="1.0" encoding="utf-8"?>
<p:tagLst xmlns:p="http://schemas.openxmlformats.org/presentationml/2006/main">
  <p:tag name="KSO_WM_DIAGRAM_VIRTUALLY_FRAME" val="{&quot;height&quot;:381.25,&quot;left&quot;:4.55,&quot;top&quot;:143,&quot;width&quot;:938.9}"/>
</p:tagLst>
</file>

<file path=ppt/tags/tag141.xml><?xml version="1.0" encoding="utf-8"?>
<p:tagLst xmlns:p="http://schemas.openxmlformats.org/presentationml/2006/main">
  <p:tag name="KSO_WM_DIAGRAM_VIRTUALLY_FRAME" val="{&quot;height&quot;:381.25,&quot;left&quot;:4.55,&quot;top&quot;:143,&quot;width&quot;:938.9}"/>
</p:tagLst>
</file>

<file path=ppt/tags/tag142.xml><?xml version="1.0" encoding="utf-8"?>
<p:tagLst xmlns:p="http://schemas.openxmlformats.org/presentationml/2006/main">
  <p:tag name="KSO_WM_DIAGRAM_VIRTUALLY_FRAME" val="{&quot;height&quot;:381.25,&quot;left&quot;:4.55,&quot;top&quot;:143,&quot;width&quot;:938.9}"/>
</p:tagLst>
</file>

<file path=ppt/tags/tag143.xml><?xml version="1.0" encoding="utf-8"?>
<p:tagLst xmlns:p="http://schemas.openxmlformats.org/presentationml/2006/main">
  <p:tag name="KSO_WM_DIAGRAM_VIRTUALLY_FRAME" val="{&quot;height&quot;:434.55,&quot;left&quot;:11.55,&quot;top&quot;:84.55,&quot;width&quot;:429.9}"/>
</p:tagLst>
</file>

<file path=ppt/tags/tag144.xml><?xml version="1.0" encoding="utf-8"?>
<p:tagLst xmlns:p="http://schemas.openxmlformats.org/presentationml/2006/main">
  <p:tag name="KSO_WM_DIAGRAM_VIRTUALLY_FRAME" val="{&quot;height&quot;:416.35,&quot;left&quot;:29.95,&quot;top&quot;:112.75,&quot;width&quot;:883.3}"/>
</p:tagLst>
</file>

<file path=ppt/tags/tag145.xml><?xml version="1.0" encoding="utf-8"?>
<p:tagLst xmlns:p="http://schemas.openxmlformats.org/presentationml/2006/main">
  <p:tag name="KSO_WM_DIAGRAM_VIRTUALLY_FRAME" val="{&quot;height&quot;:416.35,&quot;left&quot;:29.95,&quot;top&quot;:112.75,&quot;width&quot;:883.3}"/>
</p:tagLst>
</file>

<file path=ppt/tags/tag146.xml><?xml version="1.0" encoding="utf-8"?>
<p:tagLst xmlns:p="http://schemas.openxmlformats.org/presentationml/2006/main">
  <p:tag name="KSO_WM_DIAGRAM_VIRTUALLY_FRAME" val="{&quot;height&quot;:416.35,&quot;left&quot;:29.95,&quot;top&quot;:112.75,&quot;width&quot;:883.3}"/>
</p:tagLst>
</file>

<file path=ppt/tags/tag147.xml><?xml version="1.0" encoding="utf-8"?>
<p:tagLst xmlns:p="http://schemas.openxmlformats.org/presentationml/2006/main">
  <p:tag name="KSO_WM_DIAGRAM_VIRTUALLY_FRAME" val="{&quot;height&quot;:416.35,&quot;left&quot;:29.95,&quot;top&quot;:112.75,&quot;width&quot;:883.3}"/>
</p:tagLst>
</file>

<file path=ppt/tags/tag148.xml><?xml version="1.0" encoding="utf-8"?>
<p:tagLst xmlns:p="http://schemas.openxmlformats.org/presentationml/2006/main">
  <p:tag name="KSO_WM_DIAGRAM_VIRTUALLY_FRAME" val="{&quot;height&quot;:416.35,&quot;left&quot;:29.95,&quot;top&quot;:112.75,&quot;width&quot;:883.3}"/>
</p:tagLst>
</file>

<file path=ppt/tags/tag149.xml><?xml version="1.0" encoding="utf-8"?>
<p:tagLst xmlns:p="http://schemas.openxmlformats.org/presentationml/2006/main">
  <p:tag name="KSO_WM_DIAGRAM_VIRTUALLY_FRAME" val="{&quot;height&quot;:360.45,&quot;left&quot;:45.85,&quot;top&quot;:133.7,&quot;width&quot;:862.9}"/>
</p:tagLst>
</file>

<file path=ppt/tags/tag15.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150.xml><?xml version="1.0" encoding="utf-8"?>
<p:tagLst xmlns:p="http://schemas.openxmlformats.org/presentationml/2006/main">
  <p:tag name="KSO_WM_DIAGRAM_VIRTUALLY_FRAME" val="{&quot;height&quot;:360.45,&quot;left&quot;:45.85,&quot;top&quot;:133.7,&quot;width&quot;:862.9}"/>
</p:tagLst>
</file>

<file path=ppt/tags/tag151.xml><?xml version="1.0" encoding="utf-8"?>
<p:tagLst xmlns:p="http://schemas.openxmlformats.org/presentationml/2006/main">
  <p:tag name="KSO_WM_DIAGRAM_VIRTUALLY_FRAME" val="{&quot;height&quot;:360.45,&quot;left&quot;:45.85,&quot;top&quot;:133.7,&quot;width&quot;:862.9}"/>
</p:tagLst>
</file>

<file path=ppt/tags/tag152.xml><?xml version="1.0" encoding="utf-8"?>
<p:tagLst xmlns:p="http://schemas.openxmlformats.org/presentationml/2006/main">
  <p:tag name="KSO_WM_DIAGRAM_VIRTUALLY_FRAME" val="{&quot;height&quot;:360.45,&quot;left&quot;:45.85,&quot;top&quot;:133.7,&quot;width&quot;:862.9}"/>
</p:tagLst>
</file>

<file path=ppt/tags/tag153.xml><?xml version="1.0" encoding="utf-8"?>
<p:tagLst xmlns:p="http://schemas.openxmlformats.org/presentationml/2006/main">
  <p:tag name="KSO_WM_DIAGRAM_VIRTUALLY_FRAME" val="{&quot;height&quot;:360.45,&quot;left&quot;:45.85,&quot;top&quot;:133.7,&quot;width&quot;:862.9}"/>
</p:tagLst>
</file>

<file path=ppt/tags/tag154.xml><?xml version="1.0" encoding="utf-8"?>
<p:tagLst xmlns:p="http://schemas.openxmlformats.org/presentationml/2006/main">
  <p:tag name="KSO_WM_DIAGRAM_VIRTUALLY_FRAME" val="{&quot;height&quot;:416.35,&quot;left&quot;:29.95,&quot;top&quot;:112.75,&quot;width&quot;:883.3}"/>
</p:tagLst>
</file>

<file path=ppt/tags/tag155.xml><?xml version="1.0" encoding="utf-8"?>
<p:tagLst xmlns:p="http://schemas.openxmlformats.org/presentationml/2006/main">
  <p:tag name="KSO_WM_DIAGRAM_VIRTUALLY_FRAME" val="{&quot;height&quot;:416.35,&quot;left&quot;:29.95,&quot;top&quot;:112.75,&quot;width&quot;:883.3}"/>
</p:tagLst>
</file>

<file path=ppt/tags/tag156.xml><?xml version="1.0" encoding="utf-8"?>
<p:tagLst xmlns:p="http://schemas.openxmlformats.org/presentationml/2006/main">
  <p:tag name="KSO_WM_DIAGRAM_VIRTUALLY_FRAME" val="{&quot;height&quot;:416.35,&quot;left&quot;:29.95,&quot;top&quot;:112.75,&quot;width&quot;:883.3}"/>
</p:tagLst>
</file>

<file path=ppt/tags/tag157.xml><?xml version="1.0" encoding="utf-8"?>
<p:tagLst xmlns:p="http://schemas.openxmlformats.org/presentationml/2006/main">
  <p:tag name="KSO_WM_DIAGRAM_VIRTUALLY_FRAME" val="{&quot;height&quot;:450.2,&quot;left&quot;:355.8,&quot;top&quot;:34.2,&quot;width&quot;:394.7}"/>
</p:tagLst>
</file>

<file path=ppt/tags/tag158.xml><?xml version="1.0" encoding="utf-8"?>
<p:tagLst xmlns:p="http://schemas.openxmlformats.org/presentationml/2006/main">
  <p:tag name="KSO_WM_BEAUTIFY_FLAG" val=""/>
  <p:tag name="KSO_WM_DIAGRAM_VIRTUALLY_FRAME" val="{&quot;height&quot;:450.2,&quot;left&quot;:355.8,&quot;top&quot;:34.2,&quot;width&quot;:394.7}"/>
</p:tagLst>
</file>

<file path=ppt/tags/tag159.xml><?xml version="1.0" encoding="utf-8"?>
<p:tagLst xmlns:p="http://schemas.openxmlformats.org/presentationml/2006/main">
  <p:tag name="KSO_WM_BEAUTIFY_FLAG" val=""/>
  <p:tag name="KSO_WM_DIAGRAM_VIRTUALLY_FRAME" val="{&quot;height&quot;:450.2,&quot;left&quot;:355.8,&quot;top&quot;:34.2,&quot;width&quot;:394.7}"/>
</p:tagLst>
</file>

<file path=ppt/tags/tag16.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160.xml><?xml version="1.0" encoding="utf-8"?>
<p:tagLst xmlns:p="http://schemas.openxmlformats.org/presentationml/2006/main">
  <p:tag name="KSO_WM_BEAUTIFY_FLAG" val=""/>
  <p:tag name="KSO_WM_DIAGRAM_VIRTUALLY_FRAME" val="{&quot;height&quot;:450.2,&quot;left&quot;:355.8,&quot;top&quot;:34.2,&quot;width&quot;:394.7}"/>
</p:tagLst>
</file>

<file path=ppt/tags/tag161.xml><?xml version="1.0" encoding="utf-8"?>
<p:tagLst xmlns:p="http://schemas.openxmlformats.org/presentationml/2006/main">
  <p:tag name="KSO_WM_DIAGRAM_VIRTUALLY_FRAME" val="{&quot;height&quot;:450.2,&quot;left&quot;:355.8,&quot;top&quot;:34.2,&quot;width&quot;:394.7}"/>
</p:tagLst>
</file>

<file path=ppt/tags/tag162.xml><?xml version="1.0" encoding="utf-8"?>
<p:tagLst xmlns:p="http://schemas.openxmlformats.org/presentationml/2006/main">
  <p:tag name="KSO_WM_BEAUTIFY_FLAG" val=""/>
  <p:tag name="KSO_WM_DIAGRAM_VIRTUALLY_FRAME" val="{&quot;height&quot;:450.2,&quot;left&quot;:355.8,&quot;top&quot;:34.2,&quot;width&quot;:394.7}"/>
</p:tagLst>
</file>

<file path=ppt/tags/tag163.xml><?xml version="1.0" encoding="utf-8"?>
<p:tagLst xmlns:p="http://schemas.openxmlformats.org/presentationml/2006/main">
  <p:tag name="KSO_WM_BEAUTIFY_FLAG" val=""/>
  <p:tag name="KSO_WM_DIAGRAM_VIRTUALLY_FRAME" val="{&quot;height&quot;:450.2,&quot;left&quot;:355.8,&quot;top&quot;:34.2,&quot;width&quot;:394.7}"/>
</p:tagLst>
</file>

<file path=ppt/tags/tag164.xml><?xml version="1.0" encoding="utf-8"?>
<p:tagLst xmlns:p="http://schemas.openxmlformats.org/presentationml/2006/main">
  <p:tag name="KSO_WM_BEAUTIFY_FLAG" val=""/>
  <p:tag name="KSO_WM_DIAGRAM_VIRTUALLY_FRAME" val="{&quot;height&quot;:450.2,&quot;left&quot;:355.8,&quot;top&quot;:34.2,&quot;width&quot;:394.7}"/>
</p:tagLst>
</file>

<file path=ppt/tags/tag165.xml><?xml version="1.0" encoding="utf-8"?>
<p:tagLst xmlns:p="http://schemas.openxmlformats.org/presentationml/2006/main">
  <p:tag name="KSO_WM_DIAGRAM_VIRTUALLY_FRAME" val="{&quot;height&quot;:450.2,&quot;left&quot;:355.8,&quot;top&quot;:34.2,&quot;width&quot;:394.7}"/>
</p:tagLst>
</file>

<file path=ppt/tags/tag166.xml><?xml version="1.0" encoding="utf-8"?>
<p:tagLst xmlns:p="http://schemas.openxmlformats.org/presentationml/2006/main">
  <p:tag name="KSO_WM_DIAGRAM_VIRTUALLY_FRAME" val="{&quot;height&quot;:350.6,&quot;left&quot;:13.15,&quot;top&quot;:-6.5,&quot;width&quot;:926.55}"/>
</p:tagLst>
</file>

<file path=ppt/tags/tag167.xml><?xml version="1.0" encoding="utf-8"?>
<p:tagLst xmlns:p="http://schemas.openxmlformats.org/presentationml/2006/main">
  <p:tag name="KSO_WM_DIAGRAM_VIRTUALLY_FRAME" val="{&quot;height&quot;:350.6,&quot;left&quot;:13.15,&quot;top&quot;:-6.5,&quot;width&quot;:926.55}"/>
</p:tagLst>
</file>

<file path=ppt/tags/tag168.xml><?xml version="1.0" encoding="utf-8"?>
<p:tagLst xmlns:p="http://schemas.openxmlformats.org/presentationml/2006/main">
  <p:tag name="KSO_WM_DIAGRAM_VIRTUALLY_FRAME" val="{&quot;height&quot;:350.6,&quot;left&quot;:13.15,&quot;top&quot;:-6.5,&quot;width&quot;:926.55}"/>
</p:tagLst>
</file>

<file path=ppt/tags/tag169.xml><?xml version="1.0" encoding="utf-8"?>
<p:tagLst xmlns:p="http://schemas.openxmlformats.org/presentationml/2006/main">
  <p:tag name="KSO_WM_DIAGRAM_VIRTUALLY_FRAME" val="{&quot;height&quot;:350.6,&quot;left&quot;:13.15,&quot;top&quot;:-6.5,&quot;width&quot;:926.55}"/>
</p:tagLst>
</file>

<file path=ppt/tags/tag17.xml><?xml version="1.0" encoding="utf-8"?>
<p:tagLst xmlns:p="http://schemas.openxmlformats.org/presentationml/2006/main">
  <p:tag name="KSO_WM_DIAGRAM_VIRTUALLY_FRAME" val="{&quot;height&quot;:473.89748031496066,&quot;left&quot;:355.8,&quot;top&quot;:33.142519685039375,&quot;width&quot;:394.7}"/>
</p:tagLst>
</file>

<file path=ppt/tags/tag170.xml><?xml version="1.0" encoding="utf-8"?>
<p:tagLst xmlns:p="http://schemas.openxmlformats.org/presentationml/2006/main">
  <p:tag name="KSO_WM_DIAGRAM_VIRTUALLY_FRAME" val="{&quot;height&quot;:350.6,&quot;left&quot;:13.15,&quot;top&quot;:-6.5,&quot;width&quot;:926.55}"/>
</p:tagLst>
</file>

<file path=ppt/tags/tag171.xml><?xml version="1.0" encoding="utf-8"?>
<p:tagLst xmlns:p="http://schemas.openxmlformats.org/presentationml/2006/main">
  <p:tag name="KSO_WM_DIAGRAM_VIRTUALLY_FRAME" val="{&quot;height&quot;:350.6,&quot;left&quot;:13.15,&quot;top&quot;:-6.5,&quot;width&quot;:926.55}"/>
</p:tagLst>
</file>

<file path=ppt/tags/tag172.xml><?xml version="1.0" encoding="utf-8"?>
<p:tagLst xmlns:p="http://schemas.openxmlformats.org/presentationml/2006/main">
  <p:tag name="KSO_WM_DIAGRAM_VIRTUALLY_FRAME" val="{&quot;height&quot;:350.6,&quot;left&quot;:13.15,&quot;top&quot;:-6.5,&quot;width&quot;:926.55}"/>
</p:tagLst>
</file>

<file path=ppt/tags/tag173.xml><?xml version="1.0" encoding="utf-8"?>
<p:tagLst xmlns:p="http://schemas.openxmlformats.org/presentationml/2006/main">
  <p:tag name="KSO_WM_DIAGRAM_VIRTUALLY_FRAME" val="{&quot;height&quot;:350.6,&quot;left&quot;:13.15,&quot;top&quot;:-6.5,&quot;width&quot;:926.55}"/>
</p:tagLst>
</file>

<file path=ppt/tags/tag174.xml><?xml version="1.0" encoding="utf-8"?>
<p:tagLst xmlns:p="http://schemas.openxmlformats.org/presentationml/2006/main">
  <p:tag name="KSO_WM_DIAGRAM_VIRTUALLY_FRAME" val="{&quot;height&quot;:350.6,&quot;left&quot;:13.15,&quot;top&quot;:-6.5,&quot;width&quot;:926.55}"/>
</p:tagLst>
</file>

<file path=ppt/tags/tag175.xml><?xml version="1.0" encoding="utf-8"?>
<p:tagLst xmlns:p="http://schemas.openxmlformats.org/presentationml/2006/main">
  <p:tag name="KSO_WM_DIAGRAM_VIRTUALLY_FRAME" val="{&quot;height&quot;:350.6,&quot;left&quot;:13.15,&quot;top&quot;:-6.5,&quot;width&quot;:926.55}"/>
</p:tagLst>
</file>

<file path=ppt/tags/tag176.xml><?xml version="1.0" encoding="utf-8"?>
<p:tagLst xmlns:p="http://schemas.openxmlformats.org/presentationml/2006/main">
  <p:tag name="KSO_WM_DIAGRAM_VIRTUALLY_FRAME" val="{&quot;height&quot;:350.6,&quot;left&quot;:13.15,&quot;top&quot;:-6.5,&quot;width&quot;:926.55}"/>
</p:tagLst>
</file>

<file path=ppt/tags/tag177.xml><?xml version="1.0" encoding="utf-8"?>
<p:tagLst xmlns:p="http://schemas.openxmlformats.org/presentationml/2006/main">
  <p:tag name="KSO_WM_DIAGRAM_VIRTUALLY_FRAME" val="{&quot;height&quot;:350.6,&quot;left&quot;:13.15,&quot;top&quot;:-6.5,&quot;width&quot;:926.55}"/>
</p:tagLst>
</file>

<file path=ppt/tags/tag178.xml><?xml version="1.0" encoding="utf-8"?>
<p:tagLst xmlns:p="http://schemas.openxmlformats.org/presentationml/2006/main">
  <p:tag name="KSO_WM_DIAGRAM_VIRTUALLY_FRAME" val="{&quot;height&quot;:350.6,&quot;left&quot;:13.15,&quot;top&quot;:-6.5,&quot;width&quot;:926.55}"/>
</p:tagLst>
</file>

<file path=ppt/tags/tag179.xml><?xml version="1.0" encoding="utf-8"?>
<p:tagLst xmlns:p="http://schemas.openxmlformats.org/presentationml/2006/main">
  <p:tag name="KSO_WM_DIAGRAM_VIRTUALLY_FRAME" val="{&quot;height&quot;:350.6,&quot;left&quot;:13.15,&quot;top&quot;:-6.5,&quot;width&quot;:926.55}"/>
</p:tagLst>
</file>

<file path=ppt/tags/tag18.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180.xml><?xml version="1.0" encoding="utf-8"?>
<p:tagLst xmlns:p="http://schemas.openxmlformats.org/presentationml/2006/main">
  <p:tag name="KSO_WM_DIAGRAM_VIRTUALLY_FRAME" val="{&quot;height&quot;:350.6,&quot;left&quot;:13.15,&quot;top&quot;:-6.5,&quot;width&quot;:926.55}"/>
</p:tagLst>
</file>

<file path=ppt/tags/tag181.xml><?xml version="1.0" encoding="utf-8"?>
<p:tagLst xmlns:p="http://schemas.openxmlformats.org/presentationml/2006/main">
  <p:tag name="KSO_WM_DIAGRAM_VIRTUALLY_FRAME" val="{&quot;height&quot;:350.6,&quot;left&quot;:13.15,&quot;top&quot;:-6.5,&quot;width&quot;:926.55}"/>
</p:tagLst>
</file>

<file path=ppt/tags/tag182.xml><?xml version="1.0" encoding="utf-8"?>
<p:tagLst xmlns:p="http://schemas.openxmlformats.org/presentationml/2006/main">
  <p:tag name="KSO_WM_DIAGRAM_VIRTUALLY_FRAME" val="{&quot;height&quot;:350.6,&quot;left&quot;:13.15,&quot;top&quot;:-6.5,&quot;width&quot;:926.55}"/>
</p:tagLst>
</file>

<file path=ppt/tags/tag183.xml><?xml version="1.0" encoding="utf-8"?>
<p:tagLst xmlns:p="http://schemas.openxmlformats.org/presentationml/2006/main">
  <p:tag name="KSO_WM_DIAGRAM_VIRTUALLY_FRAME" val="{&quot;height&quot;:350.6,&quot;left&quot;:13.15,&quot;top&quot;:-6.5,&quot;width&quot;:926.55}"/>
</p:tagLst>
</file>

<file path=ppt/tags/tag184.xml><?xml version="1.0" encoding="utf-8"?>
<p:tagLst xmlns:p="http://schemas.openxmlformats.org/presentationml/2006/main">
  <p:tag name="KSO_WM_DIAGRAM_VIRTUALLY_FRAME" val="{&quot;height&quot;:450.2,&quot;left&quot;:355.8,&quot;top&quot;:34.2,&quot;width&quot;:394.7}"/>
</p:tagLst>
</file>

<file path=ppt/tags/tag185.xml><?xml version="1.0" encoding="utf-8"?>
<p:tagLst xmlns:p="http://schemas.openxmlformats.org/presentationml/2006/main">
  <p:tag name="KSO_WM_BEAUTIFY_FLAG" val=""/>
  <p:tag name="KSO_WM_DIAGRAM_VIRTUALLY_FRAME" val="{&quot;height&quot;:450.2,&quot;left&quot;:355.8,&quot;top&quot;:34.2,&quot;width&quot;:394.7}"/>
</p:tagLst>
</file>

<file path=ppt/tags/tag186.xml><?xml version="1.0" encoding="utf-8"?>
<p:tagLst xmlns:p="http://schemas.openxmlformats.org/presentationml/2006/main">
  <p:tag name="KSO_WM_BEAUTIFY_FLAG" val=""/>
  <p:tag name="KSO_WM_DIAGRAM_VIRTUALLY_FRAME" val="{&quot;height&quot;:450.2,&quot;left&quot;:355.8,&quot;top&quot;:34.2,&quot;width&quot;:394.7}"/>
</p:tagLst>
</file>

<file path=ppt/tags/tag187.xml><?xml version="1.0" encoding="utf-8"?>
<p:tagLst xmlns:p="http://schemas.openxmlformats.org/presentationml/2006/main">
  <p:tag name="KSO_WM_BEAUTIFY_FLAG" val=""/>
  <p:tag name="KSO_WM_DIAGRAM_VIRTUALLY_FRAME" val="{&quot;height&quot;:450.2,&quot;left&quot;:355.8,&quot;top&quot;:34.2,&quot;width&quot;:394.7}"/>
</p:tagLst>
</file>

<file path=ppt/tags/tag188.xml><?xml version="1.0" encoding="utf-8"?>
<p:tagLst xmlns:p="http://schemas.openxmlformats.org/presentationml/2006/main">
  <p:tag name="KSO_WM_DIAGRAM_VIRTUALLY_FRAME" val="{&quot;height&quot;:450.2,&quot;left&quot;:355.8,&quot;top&quot;:34.2,&quot;width&quot;:394.7}"/>
</p:tagLst>
</file>

<file path=ppt/tags/tag189.xml><?xml version="1.0" encoding="utf-8"?>
<p:tagLst xmlns:p="http://schemas.openxmlformats.org/presentationml/2006/main">
  <p:tag name="KSO_WM_BEAUTIFY_FLAG" val=""/>
  <p:tag name="KSO_WM_DIAGRAM_VIRTUALLY_FRAME" val="{&quot;height&quot;:450.2,&quot;left&quot;:355.8,&quot;top&quot;:34.2,&quot;width&quot;:394.7}"/>
</p:tagLst>
</file>

<file path=ppt/tags/tag19.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190.xml><?xml version="1.0" encoding="utf-8"?>
<p:tagLst xmlns:p="http://schemas.openxmlformats.org/presentationml/2006/main">
  <p:tag name="KSO_WM_BEAUTIFY_FLAG" val=""/>
  <p:tag name="KSO_WM_DIAGRAM_VIRTUALLY_FRAME" val="{&quot;height&quot;:450.2,&quot;left&quot;:355.8,&quot;top&quot;:34.2,&quot;width&quot;:394.7}"/>
</p:tagLst>
</file>

<file path=ppt/tags/tag191.xml><?xml version="1.0" encoding="utf-8"?>
<p:tagLst xmlns:p="http://schemas.openxmlformats.org/presentationml/2006/main">
  <p:tag name="KSO_WM_BEAUTIFY_FLAG" val=""/>
  <p:tag name="KSO_WM_DIAGRAM_VIRTUALLY_FRAME" val="{&quot;height&quot;:450.2,&quot;left&quot;:355.8,&quot;top&quot;:34.2,&quot;width&quot;:394.7}"/>
</p:tagLst>
</file>

<file path=ppt/tags/tag192.xml><?xml version="1.0" encoding="utf-8"?>
<p:tagLst xmlns:p="http://schemas.openxmlformats.org/presentationml/2006/main">
  <p:tag name="KSO_WM_DIAGRAM_VIRTUALLY_FRAME" val="{&quot;height&quot;:450.2,&quot;left&quot;:355.8,&quot;top&quot;:34.2,&quot;width&quot;:394.7}"/>
</p:tagLst>
</file>

<file path=ppt/tags/tag193.xml><?xml version="1.0" encoding="utf-8"?>
<p:tagLst xmlns:p="http://schemas.openxmlformats.org/presentationml/2006/main">
  <p:tag name="KSO_WM_DIAGRAM_VIRTUALLY_FRAME" val="{&quot;height&quot;:434.55,&quot;left&quot;:11.55,&quot;top&quot;:84.55,&quot;width&quot;:429.9}"/>
</p:tagLst>
</file>

<file path=ppt/tags/tag194.xml><?xml version="1.0" encoding="utf-8"?>
<p:tagLst xmlns:p="http://schemas.openxmlformats.org/presentationml/2006/main">
  <p:tag name="KSO_WM_DIAGRAM_VIRTUALLY_FRAME" val="{&quot;height&quot;:434.55,&quot;left&quot;:11.55,&quot;top&quot;:84.55,&quot;width&quot;:429.9}"/>
</p:tagLst>
</file>

<file path=ppt/tags/tag195.xml><?xml version="1.0" encoding="utf-8"?>
<p:tagLst xmlns:p="http://schemas.openxmlformats.org/presentationml/2006/main">
  <p:tag name="KSO_WM_DIAGRAM_VIRTUALLY_FRAME" val="{&quot;height&quot;:450.2,&quot;left&quot;:355.8,&quot;top&quot;:34.2,&quot;width&quot;:394.7}"/>
</p:tagLst>
</file>

<file path=ppt/tags/tag196.xml><?xml version="1.0" encoding="utf-8"?>
<p:tagLst xmlns:p="http://schemas.openxmlformats.org/presentationml/2006/main">
  <p:tag name="KSO_WM_BEAUTIFY_FLAG" val=""/>
  <p:tag name="KSO_WM_DIAGRAM_VIRTUALLY_FRAME" val="{&quot;height&quot;:450.2,&quot;left&quot;:355.8,&quot;top&quot;:34.2,&quot;width&quot;:394.7}"/>
</p:tagLst>
</file>

<file path=ppt/tags/tag197.xml><?xml version="1.0" encoding="utf-8"?>
<p:tagLst xmlns:p="http://schemas.openxmlformats.org/presentationml/2006/main">
  <p:tag name="KSO_WM_BEAUTIFY_FLAG" val=""/>
  <p:tag name="KSO_WM_DIAGRAM_VIRTUALLY_FRAME" val="{&quot;height&quot;:450.2,&quot;left&quot;:355.8,&quot;top&quot;:34.2,&quot;width&quot;:394.7}"/>
</p:tagLst>
</file>

<file path=ppt/tags/tag198.xml><?xml version="1.0" encoding="utf-8"?>
<p:tagLst xmlns:p="http://schemas.openxmlformats.org/presentationml/2006/main">
  <p:tag name="KSO_WM_BEAUTIFY_FLAG" val=""/>
  <p:tag name="KSO_WM_DIAGRAM_VIRTUALLY_FRAME" val="{&quot;height&quot;:450.2,&quot;left&quot;:355.8,&quot;top&quot;:34.2,&quot;width&quot;:394.7}"/>
</p:tagLst>
</file>

<file path=ppt/tags/tag199.xml><?xml version="1.0" encoding="utf-8"?>
<p:tagLst xmlns:p="http://schemas.openxmlformats.org/presentationml/2006/main">
  <p:tag name="KSO_WM_DIAGRAM_VIRTUALLY_FRAME" val="{&quot;height&quot;:450.2,&quot;left&quot;:355.8,&quot;top&quot;:34.2,&quot;width&quot;:394.7}"/>
</p:tagLst>
</file>

<file path=ppt/tags/tag2.xml><?xml version="1.0" encoding="utf-8"?>
<p:tagLst xmlns:p="http://schemas.openxmlformats.org/presentationml/2006/main">
  <p:tag name="KSO_WM_DIAGRAM_VIRTUALLY_FRAME" val="{&quot;height&quot;:391.75,&quot;left&quot;:36.45,&quot;top&quot;:112.7,&quot;width&quot;:877.9}"/>
</p:tagLst>
</file>

<file path=ppt/tags/tag20.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200.xml><?xml version="1.0" encoding="utf-8"?>
<p:tagLst xmlns:p="http://schemas.openxmlformats.org/presentationml/2006/main">
  <p:tag name="KSO_WM_BEAUTIFY_FLAG" val=""/>
  <p:tag name="KSO_WM_DIAGRAM_VIRTUALLY_FRAME" val="{&quot;height&quot;:450.2,&quot;left&quot;:355.8,&quot;top&quot;:34.2,&quot;width&quot;:394.7}"/>
</p:tagLst>
</file>

<file path=ppt/tags/tag201.xml><?xml version="1.0" encoding="utf-8"?>
<p:tagLst xmlns:p="http://schemas.openxmlformats.org/presentationml/2006/main">
  <p:tag name="KSO_WM_BEAUTIFY_FLAG" val=""/>
  <p:tag name="KSO_WM_DIAGRAM_VIRTUALLY_FRAME" val="{&quot;height&quot;:450.2,&quot;left&quot;:355.8,&quot;top&quot;:34.2,&quot;width&quot;:394.7}"/>
</p:tagLst>
</file>

<file path=ppt/tags/tag202.xml><?xml version="1.0" encoding="utf-8"?>
<p:tagLst xmlns:p="http://schemas.openxmlformats.org/presentationml/2006/main">
  <p:tag name="KSO_WM_BEAUTIFY_FLAG" val=""/>
  <p:tag name="KSO_WM_DIAGRAM_VIRTUALLY_FRAME" val="{&quot;height&quot;:450.2,&quot;left&quot;:355.8,&quot;top&quot;:34.2,&quot;width&quot;:394.7}"/>
</p:tagLst>
</file>

<file path=ppt/tags/tag203.xml><?xml version="1.0" encoding="utf-8"?>
<p:tagLst xmlns:p="http://schemas.openxmlformats.org/presentationml/2006/main">
  <p:tag name="KSO_WM_DIAGRAM_VIRTUALLY_FRAME" val="{&quot;height&quot;:450.2,&quot;left&quot;:355.8,&quot;top&quot;:34.2,&quot;width&quot;:394.7}"/>
</p:tagLst>
</file>

<file path=ppt/tags/tag21.xml><?xml version="1.0" encoding="utf-8"?>
<p:tagLst xmlns:p="http://schemas.openxmlformats.org/presentationml/2006/main">
  <p:tag name="KSO_WM_DIAGRAM_VIRTUALLY_FRAME" val="{&quot;height&quot;:473.89748031496066,&quot;left&quot;:355.8,&quot;top&quot;:33.142519685039375,&quot;width&quot;:394.7}"/>
</p:tagLst>
</file>

<file path=ppt/tags/tag22.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23.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24.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25.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26.xml><?xml version="1.0" encoding="utf-8"?>
<p:tagLst xmlns:p="http://schemas.openxmlformats.org/presentationml/2006/main">
  <p:tag name="KSO_WM_DIAGRAM_VIRTUALLY_FRAME" val="{&quot;height&quot;:473.89748031496066,&quot;left&quot;:355.8,&quot;top&quot;:33.142519685039375,&quot;width&quot;:394.7}"/>
</p:tagLst>
</file>

<file path=ppt/tags/tag27.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28.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29.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3.xml><?xml version="1.0" encoding="utf-8"?>
<p:tagLst xmlns:p="http://schemas.openxmlformats.org/presentationml/2006/main">
  <p:tag name="KSO_WM_DIAGRAM_VIRTUALLY_FRAME" val="{&quot;height&quot;:416.35,&quot;left&quot;:29.95,&quot;top&quot;:112.75,&quot;width&quot;:883.3}"/>
</p:tagLst>
</file>

<file path=ppt/tags/tag30.xml><?xml version="1.0" encoding="utf-8"?>
<p:tagLst xmlns:p="http://schemas.openxmlformats.org/presentationml/2006/main">
  <p:tag name="KSO_WM_DIAGRAM_VIRTUALLY_FRAME" val="{&quot;height&quot;:473.89748031496066,&quot;left&quot;:355.8,&quot;top&quot;:33.142519685039375,&quot;width&quot;:394.7}"/>
</p:tagLst>
</file>

<file path=ppt/tags/tag31.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32.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33.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34.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35.xml><?xml version="1.0" encoding="utf-8"?>
<p:tagLst xmlns:p="http://schemas.openxmlformats.org/presentationml/2006/main">
  <p:tag name="KSO_WM_DIAGRAM_VIRTUALLY_FRAME" val="{&quot;height&quot;:473.89748031496066,&quot;left&quot;:355.8,&quot;top&quot;:33.142519685039375,&quot;width&quot;:394.7}"/>
</p:tagLst>
</file>

<file path=ppt/tags/tag36.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37.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38.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39.xml><?xml version="1.0" encoding="utf-8"?>
<p:tagLst xmlns:p="http://schemas.openxmlformats.org/presentationml/2006/main">
  <p:tag name="KSO_WM_DIAGRAM_VIRTUALLY_FRAME" val="{&quot;height&quot;:473.89748031496066,&quot;left&quot;:355.8,&quot;top&quot;:33.142519685039375,&quot;width&quot;:394.7}"/>
</p:tagLst>
</file>

<file path=ppt/tags/tag4.xml><?xml version="1.0" encoding="utf-8"?>
<p:tagLst xmlns:p="http://schemas.openxmlformats.org/presentationml/2006/main">
  <p:tag name="KSO_WM_DIAGRAM_VIRTUALLY_FRAME" val="{&quot;height&quot;:416.35,&quot;left&quot;:29.95,&quot;top&quot;:112.75,&quot;width&quot;:883.3}"/>
</p:tagLst>
</file>

<file path=ppt/tags/tag40.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41.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42.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43.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DIAGRAM_VIRTUALLY_FRAME" val="{&quot;height&quot;:473.89748031496066,&quot;left&quot;:355.8,&quot;top&quot;:33.142519685039375,&quot;width&quot;:394.7}"/>
</p:tagLst>
</file>

<file path=ppt/tags/tag46.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47.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48.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49.xml><?xml version="1.0" encoding="utf-8"?>
<p:tagLst xmlns:p="http://schemas.openxmlformats.org/presentationml/2006/main">
  <p:tag name="KSO_WM_DIAGRAM_VIRTUALLY_FRAME" val="{&quot;height&quot;:473.89748031496066,&quot;left&quot;:355.8,&quot;top&quot;:33.142519685039375,&quot;width&quot;:394.7}"/>
</p:tagLst>
</file>

<file path=ppt/tags/tag5.xml><?xml version="1.0" encoding="utf-8"?>
<p:tagLst xmlns:p="http://schemas.openxmlformats.org/presentationml/2006/main">
  <p:tag name="KSO_WM_DIAGRAM_VIRTUALLY_FRAME" val="{&quot;height&quot;:416.35,&quot;left&quot;:29.95,&quot;top&quot;:112.75,&quot;width&quot;:883.3}"/>
</p:tagLst>
</file>

<file path=ppt/tags/tag50.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51.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52.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53.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54.xml><?xml version="1.0" encoding="utf-8"?>
<p:tagLst xmlns:p="http://schemas.openxmlformats.org/presentationml/2006/main">
  <p:tag name="KSO_WM_DIAGRAM_VIRTUALLY_FRAME" val="{&quot;height&quot;:450.2,&quot;left&quot;:355.8,&quot;top&quot;:34.2,&quot;width&quot;:394.7}"/>
</p:tagLst>
</file>

<file path=ppt/tags/tag55.xml><?xml version="1.0" encoding="utf-8"?>
<p:tagLst xmlns:p="http://schemas.openxmlformats.org/presentationml/2006/main">
  <p:tag name="KSO_WM_BEAUTIFY_FLAG" val=""/>
  <p:tag name="KSO_WM_DIAGRAM_VIRTUALLY_FRAME" val="{&quot;height&quot;:450.2,&quot;left&quot;:355.8,&quot;top&quot;:34.2,&quot;width&quot;:394.7}"/>
</p:tagLst>
</file>

<file path=ppt/tags/tag56.xml><?xml version="1.0" encoding="utf-8"?>
<p:tagLst xmlns:p="http://schemas.openxmlformats.org/presentationml/2006/main">
  <p:tag name="KSO_WM_BEAUTIFY_FLAG" val=""/>
  <p:tag name="KSO_WM_DIAGRAM_VIRTUALLY_FRAME" val="{&quot;height&quot;:450.2,&quot;left&quot;:355.8,&quot;top&quot;:34.2,&quot;width&quot;:394.7}"/>
</p:tagLst>
</file>

<file path=ppt/tags/tag57.xml><?xml version="1.0" encoding="utf-8"?>
<p:tagLst xmlns:p="http://schemas.openxmlformats.org/presentationml/2006/main">
  <p:tag name="KSO_WM_BEAUTIFY_FLAG" val=""/>
  <p:tag name="KSO_WM_DIAGRAM_VIRTUALLY_FRAME" val="{&quot;height&quot;:450.2,&quot;left&quot;:355.8,&quot;top&quot;:34.2,&quot;width&quot;:394.7}"/>
</p:tagLst>
</file>

<file path=ppt/tags/tag58.xml><?xml version="1.0" encoding="utf-8"?>
<p:tagLst xmlns:p="http://schemas.openxmlformats.org/presentationml/2006/main">
  <p:tag name="KSO_WM_DIAGRAM_VIRTUALLY_FRAME" val="{&quot;height&quot;:450.2,&quot;left&quot;:355.8,&quot;top&quot;:34.2,&quot;width&quot;:394.7}"/>
</p:tagLst>
</file>

<file path=ppt/tags/tag59.xml><?xml version="1.0" encoding="utf-8"?>
<p:tagLst xmlns:p="http://schemas.openxmlformats.org/presentationml/2006/main">
  <p:tag name="KSO_WM_BEAUTIFY_FLAG" val=""/>
  <p:tag name="KSO_WM_DIAGRAM_VIRTUALLY_FRAME" val="{&quot;height&quot;:450.2,&quot;left&quot;:355.8,&quot;top&quot;:34.2,&quot;width&quot;:394.7}"/>
</p:tagLst>
</file>

<file path=ppt/tags/tag6.xml><?xml version="1.0" encoding="utf-8"?>
<p:tagLst xmlns:p="http://schemas.openxmlformats.org/presentationml/2006/main">
  <p:tag name="KSO_WM_DIAGRAM_VIRTUALLY_FRAME" val="{&quot;height&quot;:416.35,&quot;left&quot;:29.95,&quot;top&quot;:112.75,&quot;width&quot;:883.3}"/>
</p:tagLst>
</file>

<file path=ppt/tags/tag60.xml><?xml version="1.0" encoding="utf-8"?>
<p:tagLst xmlns:p="http://schemas.openxmlformats.org/presentationml/2006/main">
  <p:tag name="KSO_WM_BEAUTIFY_FLAG" val=""/>
  <p:tag name="KSO_WM_DIAGRAM_VIRTUALLY_FRAME" val="{&quot;height&quot;:450.2,&quot;left&quot;:355.8,&quot;top&quot;:34.2,&quot;width&quot;:394.7}"/>
</p:tagLst>
</file>

<file path=ppt/tags/tag61.xml><?xml version="1.0" encoding="utf-8"?>
<p:tagLst xmlns:p="http://schemas.openxmlformats.org/presentationml/2006/main">
  <p:tag name="KSO_WM_BEAUTIFY_FLAG" val=""/>
  <p:tag name="KSO_WM_DIAGRAM_VIRTUALLY_FRAME" val="{&quot;height&quot;:450.2,&quot;left&quot;:355.8,&quot;top&quot;:34.2,&quot;width&quot;:394.7}"/>
</p:tagLst>
</file>

<file path=ppt/tags/tag62.xml><?xml version="1.0" encoding="utf-8"?>
<p:tagLst xmlns:p="http://schemas.openxmlformats.org/presentationml/2006/main">
  <p:tag name="KSO_WM_DIAGRAM_VIRTUALLY_FRAME" val="{&quot;height&quot;:450.2,&quot;left&quot;:355.8,&quot;top&quot;:34.2,&quot;width&quot;:394.7}"/>
</p:tagLst>
</file>

<file path=ppt/tags/tag63.xml><?xml version="1.0" encoding="utf-8"?>
<p:tagLst xmlns:p="http://schemas.openxmlformats.org/presentationml/2006/main">
  <p:tag name="KSO_WM_DIAGRAM_VIRTUALLY_FRAME" val="{&quot;height&quot;:391.75,&quot;left&quot;:36.45,&quot;top&quot;:112.7,&quot;width&quot;:877.9}"/>
</p:tagLst>
</file>

<file path=ppt/tags/tag64.xml><?xml version="1.0" encoding="utf-8"?>
<p:tagLst xmlns:p="http://schemas.openxmlformats.org/presentationml/2006/main">
  <p:tag name="KSO_WM_DIAGRAM_VIRTUALLY_FRAME" val="{&quot;height&quot;:391.75,&quot;left&quot;:36.45,&quot;top&quot;:112.7,&quot;width&quot;:877.9}"/>
</p:tagLst>
</file>

<file path=ppt/tags/tag65.xml><?xml version="1.0" encoding="utf-8"?>
<p:tagLst xmlns:p="http://schemas.openxmlformats.org/presentationml/2006/main">
  <p:tag name="KSO_WM_DIAGRAM_VIRTUALLY_FRAME" val="{&quot;height&quot;:391.75,&quot;left&quot;:36.45,&quot;top&quot;:112.7,&quot;width&quot;:877.9}"/>
</p:tagLst>
</file>

<file path=ppt/tags/tag66.xml><?xml version="1.0" encoding="utf-8"?>
<p:tagLst xmlns:p="http://schemas.openxmlformats.org/presentationml/2006/main">
  <p:tag name="KSO_WM_DIAGRAM_VIRTUALLY_FRAME" val="{&quot;height&quot;:391.75,&quot;left&quot;:36.45,&quot;top&quot;:112.7,&quot;width&quot;:877.9}"/>
</p:tagLst>
</file>

<file path=ppt/tags/tag67.xml><?xml version="1.0" encoding="utf-8"?>
<p:tagLst xmlns:p="http://schemas.openxmlformats.org/presentationml/2006/main">
  <p:tag name="KSO_WM_DIAGRAM_VIRTUALLY_FRAME" val="{&quot;height&quot;:391.75,&quot;left&quot;:36.45,&quot;top&quot;:112.7,&quot;width&quot;:877.9}"/>
</p:tagLst>
</file>

<file path=ppt/tags/tag68.xml><?xml version="1.0" encoding="utf-8"?>
<p:tagLst xmlns:p="http://schemas.openxmlformats.org/presentationml/2006/main">
  <p:tag name="KSO_WM_DIAGRAM_VIRTUALLY_FRAME" val="{&quot;height&quot;:391.75,&quot;left&quot;:36.45,&quot;top&quot;:112.7,&quot;width&quot;:877.9}"/>
</p:tagLst>
</file>

<file path=ppt/tags/tag69.xml><?xml version="1.0" encoding="utf-8"?>
<p:tagLst xmlns:p="http://schemas.openxmlformats.org/presentationml/2006/main">
  <p:tag name="KSO_WM_DIAGRAM_VIRTUALLY_FRAME" val="{&quot;height&quot;:391.75,&quot;left&quot;:36.45,&quot;top&quot;:112.7,&quot;width&quot;:877.9}"/>
</p:tagLst>
</file>

<file path=ppt/tags/tag7.xml><?xml version="1.0" encoding="utf-8"?>
<p:tagLst xmlns:p="http://schemas.openxmlformats.org/presentationml/2006/main">
  <p:tag name="KSO_WM_DIAGRAM_VIRTUALLY_FRAME" val="{&quot;height&quot;:391.75,&quot;left&quot;:36.45,&quot;top&quot;:112.7,&quot;width&quot;:877.9}"/>
</p:tagLst>
</file>

<file path=ppt/tags/tag70.xml><?xml version="1.0" encoding="utf-8"?>
<p:tagLst xmlns:p="http://schemas.openxmlformats.org/presentationml/2006/main">
  <p:tag name="KSO_WM_DIAGRAM_VIRTUALLY_FRAME" val="{&quot;height&quot;:391.75,&quot;left&quot;:36.45,&quot;top&quot;:112.7,&quot;width&quot;:877.9}"/>
</p:tagLst>
</file>

<file path=ppt/tags/tag71.xml><?xml version="1.0" encoding="utf-8"?>
<p:tagLst xmlns:p="http://schemas.openxmlformats.org/presentationml/2006/main">
  <p:tag name="KSO_WM_DIAGRAM_VIRTUALLY_FRAME" val="{&quot;height&quot;:391.75,&quot;left&quot;:36.45,&quot;top&quot;:112.7,&quot;width&quot;:877.9}"/>
</p:tagLst>
</file>

<file path=ppt/tags/tag72.xml><?xml version="1.0" encoding="utf-8"?>
<p:tagLst xmlns:p="http://schemas.openxmlformats.org/presentationml/2006/main">
  <p:tag name="KSO_WM_DIAGRAM_VIRTUALLY_FRAME" val="{&quot;height&quot;:391.75,&quot;left&quot;:36.45,&quot;top&quot;:112.7,&quot;width&quot;:877.9}"/>
</p:tagLst>
</file>

<file path=ppt/tags/tag73.xml><?xml version="1.0" encoding="utf-8"?>
<p:tagLst xmlns:p="http://schemas.openxmlformats.org/presentationml/2006/main">
  <p:tag name="KSO_WM_DIAGRAM_VIRTUALLY_FRAME" val="{&quot;height&quot;:391.75,&quot;left&quot;:36.45,&quot;top&quot;:112.7,&quot;width&quot;:877.9}"/>
</p:tagLst>
</file>

<file path=ppt/tags/tag74.xml><?xml version="1.0" encoding="utf-8"?>
<p:tagLst xmlns:p="http://schemas.openxmlformats.org/presentationml/2006/main">
  <p:tag name="KSO_WM_DIAGRAM_VIRTUALLY_FRAME" val="{&quot;height&quot;:391.75,&quot;left&quot;:36.45,&quot;top&quot;:112.7,&quot;width&quot;:877.9}"/>
</p:tagLst>
</file>

<file path=ppt/tags/tag75.xml><?xml version="1.0" encoding="utf-8"?>
<p:tagLst xmlns:p="http://schemas.openxmlformats.org/presentationml/2006/main">
  <p:tag name="KSO_WM_DIAGRAM_VIRTUALLY_FRAME" val="{&quot;height&quot;:391.75,&quot;left&quot;:36.45,&quot;top&quot;:112.7,&quot;width&quot;:877.9}"/>
</p:tagLst>
</file>

<file path=ppt/tags/tag76.xml><?xml version="1.0" encoding="utf-8"?>
<p:tagLst xmlns:p="http://schemas.openxmlformats.org/presentationml/2006/main">
  <p:tag name="KSO_WM_DIAGRAM_VIRTUALLY_FRAME" val="{&quot;height&quot;:391.75,&quot;left&quot;:36.45,&quot;top&quot;:112.7,&quot;width&quot;:877.9}"/>
</p:tagLst>
</file>

<file path=ppt/tags/tag77.xml><?xml version="1.0" encoding="utf-8"?>
<p:tagLst xmlns:p="http://schemas.openxmlformats.org/presentationml/2006/main">
  <p:tag name="KSO_WM_DIAGRAM_VIRTUALLY_FRAME" val="{&quot;height&quot;:391.75,&quot;left&quot;:36.45,&quot;top&quot;:112.7,&quot;width&quot;:877.9}"/>
</p:tagLst>
</file>

<file path=ppt/tags/tag78.xml><?xml version="1.0" encoding="utf-8"?>
<p:tagLst xmlns:p="http://schemas.openxmlformats.org/presentationml/2006/main">
  <p:tag name="KSO_WM_DIAGRAM_VIRTUALLY_FRAME" val="{&quot;height&quot;:391.75,&quot;left&quot;:36.45,&quot;top&quot;:112.7,&quot;width&quot;:877.9}"/>
</p:tagLst>
</file>

<file path=ppt/tags/tag79.xml><?xml version="1.0" encoding="utf-8"?>
<p:tagLst xmlns:p="http://schemas.openxmlformats.org/presentationml/2006/main">
  <p:tag name="KSO_WM_DIAGRAM_VIRTUALLY_FRAME" val="{&quot;height&quot;:391.75,&quot;left&quot;:36.45,&quot;top&quot;:112.7,&quot;width&quot;:877.9}"/>
</p:tagLst>
</file>

<file path=ppt/tags/tag8.xml><?xml version="1.0" encoding="utf-8"?>
<p:tagLst xmlns:p="http://schemas.openxmlformats.org/presentationml/2006/main">
  <p:tag name="KSO_WM_DIAGRAM_VIRTUALLY_FRAME" val="{&quot;height&quot;:473.89748031496066,&quot;left&quot;:355.8,&quot;top&quot;:33.142519685039375,&quot;width&quot;:394.7}"/>
</p:tagLst>
</file>

<file path=ppt/tags/tag80.xml><?xml version="1.0" encoding="utf-8"?>
<p:tagLst xmlns:p="http://schemas.openxmlformats.org/presentationml/2006/main">
  <p:tag name="KSO_WM_DIAGRAM_VIRTUALLY_FRAME" val="{&quot;height&quot;:450.2,&quot;left&quot;:355.8,&quot;top&quot;:34.2,&quot;width&quot;:394.7}"/>
</p:tagLst>
</file>

<file path=ppt/tags/tag81.xml><?xml version="1.0" encoding="utf-8"?>
<p:tagLst xmlns:p="http://schemas.openxmlformats.org/presentationml/2006/main">
  <p:tag name="KSO_WM_BEAUTIFY_FLAG" val=""/>
  <p:tag name="KSO_WM_DIAGRAM_VIRTUALLY_FRAME" val="{&quot;height&quot;:450.2,&quot;left&quot;:355.8,&quot;top&quot;:34.2,&quot;width&quot;:394.7}"/>
</p:tagLst>
</file>

<file path=ppt/tags/tag82.xml><?xml version="1.0" encoding="utf-8"?>
<p:tagLst xmlns:p="http://schemas.openxmlformats.org/presentationml/2006/main">
  <p:tag name="KSO_WM_BEAUTIFY_FLAG" val=""/>
  <p:tag name="KSO_WM_DIAGRAM_VIRTUALLY_FRAME" val="{&quot;height&quot;:450.2,&quot;left&quot;:355.8,&quot;top&quot;:34.2,&quot;width&quot;:394.7}"/>
</p:tagLst>
</file>

<file path=ppt/tags/tag83.xml><?xml version="1.0" encoding="utf-8"?>
<p:tagLst xmlns:p="http://schemas.openxmlformats.org/presentationml/2006/main">
  <p:tag name="KSO_WM_BEAUTIFY_FLAG" val=""/>
  <p:tag name="KSO_WM_DIAGRAM_VIRTUALLY_FRAME" val="{&quot;height&quot;:450.2,&quot;left&quot;:355.8,&quot;top&quot;:34.2,&quot;width&quot;:394.7}"/>
</p:tagLst>
</file>

<file path=ppt/tags/tag84.xml><?xml version="1.0" encoding="utf-8"?>
<p:tagLst xmlns:p="http://schemas.openxmlformats.org/presentationml/2006/main">
  <p:tag name="KSO_WM_DIAGRAM_VIRTUALLY_FRAME" val="{&quot;height&quot;:450.2,&quot;left&quot;:355.8,&quot;top&quot;:34.2,&quot;width&quot;:394.7}"/>
</p:tagLst>
</file>

<file path=ppt/tags/tag85.xml><?xml version="1.0" encoding="utf-8"?>
<p:tagLst xmlns:p="http://schemas.openxmlformats.org/presentationml/2006/main">
  <p:tag name="KSO_WM_BEAUTIFY_FLAG" val=""/>
  <p:tag name="KSO_WM_DIAGRAM_VIRTUALLY_FRAME" val="{&quot;height&quot;:450.2,&quot;left&quot;:355.8,&quot;top&quot;:34.2,&quot;width&quot;:394.7}"/>
</p:tagLst>
</file>

<file path=ppt/tags/tag86.xml><?xml version="1.0" encoding="utf-8"?>
<p:tagLst xmlns:p="http://schemas.openxmlformats.org/presentationml/2006/main">
  <p:tag name="KSO_WM_BEAUTIFY_FLAG" val=""/>
  <p:tag name="KSO_WM_DIAGRAM_VIRTUALLY_FRAME" val="{&quot;height&quot;:450.2,&quot;left&quot;:355.8,&quot;top&quot;:34.2,&quot;width&quot;:394.7}"/>
</p:tagLst>
</file>

<file path=ppt/tags/tag87.xml><?xml version="1.0" encoding="utf-8"?>
<p:tagLst xmlns:p="http://schemas.openxmlformats.org/presentationml/2006/main">
  <p:tag name="KSO_WM_BEAUTIFY_FLAG" val=""/>
  <p:tag name="KSO_WM_DIAGRAM_VIRTUALLY_FRAME" val="{&quot;height&quot;:450.2,&quot;left&quot;:355.8,&quot;top&quot;:34.2,&quot;width&quot;:394.7}"/>
</p:tagLst>
</file>

<file path=ppt/tags/tag88.xml><?xml version="1.0" encoding="utf-8"?>
<p:tagLst xmlns:p="http://schemas.openxmlformats.org/presentationml/2006/main">
  <p:tag name="KSO_WM_DIAGRAM_VIRTUALLY_FRAME" val="{&quot;height&quot;:450.2,&quot;left&quot;:355.8,&quot;top&quot;:34.2,&quot;width&quot;:394.7}"/>
</p:tagLst>
</file>

<file path=ppt/tags/tag89.xml><?xml version="1.0" encoding="utf-8"?>
<p:tagLst xmlns:p="http://schemas.openxmlformats.org/presentationml/2006/main">
  <p:tag name="TABLE_ENDDRAG_ORIGIN_RECT" val="897*426"/>
  <p:tag name="TABLE_ENDDRAG_RECT" val="23*54*897*426"/>
</p:tagLst>
</file>

<file path=ppt/tags/tag9.xml><?xml version="1.0" encoding="utf-8"?>
<p:tagLst xmlns:p="http://schemas.openxmlformats.org/presentationml/2006/main">
  <p:tag name="KSO_WM_BEAUTIFY_FLAG" val=""/>
  <p:tag name="KSO_WM_DIAGRAM_VIRTUALLY_FRAME" val="{&quot;height&quot;:473.89748031496066,&quot;left&quot;:355.8,&quot;top&quot;:33.142519685039375,&quot;width&quot;:394.7}"/>
</p:tagLst>
</file>

<file path=ppt/tags/tag90.xml><?xml version="1.0" encoding="utf-8"?>
<p:tagLst xmlns:p="http://schemas.openxmlformats.org/presentationml/2006/main">
  <p:tag name="TABLE_ENDDRAG_ORIGIN_RECT" val="897*426"/>
  <p:tag name="TABLE_ENDDRAG_RECT" val="23*54*897*426"/>
</p:tagLst>
</file>

<file path=ppt/tags/tag91.xml><?xml version="1.0" encoding="utf-8"?>
<p:tagLst xmlns:p="http://schemas.openxmlformats.org/presentationml/2006/main">
  <p:tag name="TABLE_ENDDRAG_ORIGIN_RECT" val="924*438"/>
  <p:tag name="TABLE_ENDDRAG_RECT" val="15*85*924*438"/>
</p:tagLst>
</file>

<file path=ppt/tags/tag92.xml><?xml version="1.0" encoding="utf-8"?>
<p:tagLst xmlns:p="http://schemas.openxmlformats.org/presentationml/2006/main">
  <p:tag name="KSO_WM_DIAGRAM_VIRTUALLY_FRAME" val="{&quot;height&quot;:434.55,&quot;left&quot;:11.55,&quot;top&quot;:84.55,&quot;width&quot;:429.9}"/>
</p:tagLst>
</file>

<file path=ppt/tags/tag93.xml><?xml version="1.0" encoding="utf-8"?>
<p:tagLst xmlns:p="http://schemas.openxmlformats.org/presentationml/2006/main">
  <p:tag name="KSO_WM_DIAGRAM_VIRTUALLY_FRAME" val="{&quot;height&quot;:434.55,&quot;left&quot;:11.55,&quot;top&quot;:84.55,&quot;width&quot;:429.9}"/>
</p:tagLst>
</file>

<file path=ppt/tags/tag94.xml><?xml version="1.0" encoding="utf-8"?>
<p:tagLst xmlns:p="http://schemas.openxmlformats.org/presentationml/2006/main">
  <p:tag name="KSO_WM_DIAGRAM_VIRTUALLY_FRAME" val="{&quot;height&quot;:434.55,&quot;left&quot;:11.55,&quot;top&quot;:84.55,&quot;width&quot;:429.9}"/>
</p:tagLst>
</file>

<file path=ppt/tags/tag95.xml><?xml version="1.0" encoding="utf-8"?>
<p:tagLst xmlns:p="http://schemas.openxmlformats.org/presentationml/2006/main">
  <p:tag name="KSO_WM_DIAGRAM_VIRTUALLY_FRAME" val="{&quot;height&quot;:434.55,&quot;left&quot;:11.55,&quot;top&quot;:84.55,&quot;width&quot;:429.9}"/>
</p:tagLst>
</file>

<file path=ppt/tags/tag96.xml><?xml version="1.0" encoding="utf-8"?>
<p:tagLst xmlns:p="http://schemas.openxmlformats.org/presentationml/2006/main">
  <p:tag name="KSO_WM_DIAGRAM_VIRTUALLY_FRAME" val="{&quot;height&quot;:434.55,&quot;left&quot;:11.55,&quot;top&quot;:84.55,&quot;width&quot;:429.9}"/>
</p:tagLst>
</file>

<file path=ppt/tags/tag97.xml><?xml version="1.0" encoding="utf-8"?>
<p:tagLst xmlns:p="http://schemas.openxmlformats.org/presentationml/2006/main">
  <p:tag name="KSO_WM_DIAGRAM_VIRTUALLY_FRAME" val="{&quot;height&quot;:434.55,&quot;left&quot;:11.55,&quot;top&quot;:84.55,&quot;width&quot;:429.9}"/>
</p:tagLst>
</file>

<file path=ppt/tags/tag98.xml><?xml version="1.0" encoding="utf-8"?>
<p:tagLst xmlns:p="http://schemas.openxmlformats.org/presentationml/2006/main">
  <p:tag name="KSO_WM_DIAGRAM_VIRTUALLY_FRAME" val="{&quot;height&quot;:283.05,&quot;left&quot;:23.6,&quot;top&quot;:84.55,&quot;width&quot;:328.7}"/>
</p:tagLst>
</file>

<file path=ppt/tags/tag99.xml><?xml version="1.0" encoding="utf-8"?>
<p:tagLst xmlns:p="http://schemas.openxmlformats.org/presentationml/2006/main">
  <p:tag name="KSO_WM_DIAGRAM_VIRTUALLY_FRAME" val="{&quot;height&quot;:283.05,&quot;left&quot;:23.6,&quot;top&quot;:84.55,&quot;width&quot;:328.7}"/>
</p:tagLst>
</file>

<file path=ppt/theme/theme1.xml><?xml version="1.0" encoding="utf-8"?>
<a:theme xmlns:a="http://schemas.openxmlformats.org/drawingml/2006/main" name="1">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Calibri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0</TotalTime>
  <Words>14507</Words>
  <Application>WPS 演示</Application>
  <PresentationFormat>宽屏</PresentationFormat>
  <Paragraphs>648</Paragraphs>
  <Slides>42</Slides>
  <Notes>24</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42</vt:i4>
      </vt:variant>
    </vt:vector>
  </HeadingPairs>
  <TitlesOfParts>
    <vt:vector size="60" baseType="lpstr">
      <vt:lpstr>Arial</vt:lpstr>
      <vt:lpstr>宋体</vt:lpstr>
      <vt:lpstr>Wingdings</vt:lpstr>
      <vt:lpstr>华文新魏</vt:lpstr>
      <vt:lpstr>楷体</vt:lpstr>
      <vt:lpstr>Times New Roman</vt:lpstr>
      <vt:lpstr>Calibri</vt:lpstr>
      <vt:lpstr>微软雅黑</vt:lpstr>
      <vt:lpstr>Arial Unicode MS</vt:lpstr>
      <vt:lpstr>Times New Roman</vt:lpstr>
      <vt:lpstr>仿宋</vt:lpstr>
      <vt:lpstr>Arial</vt:lpstr>
      <vt:lpstr>HelveticaNeue</vt:lpstr>
      <vt:lpstr>Segoe Print</vt:lpstr>
      <vt:lpstr>等线</vt:lpstr>
      <vt:lpstr>MS PGothic</vt:lpstr>
      <vt:lpstr>1</vt:lpstr>
      <vt:lpstr>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Wiesen</cp:lastModifiedBy>
  <cp:revision>236</cp:revision>
  <dcterms:created xsi:type="dcterms:W3CDTF">2026-03-30T07:30:00Z</dcterms:created>
  <dcterms:modified xsi:type="dcterms:W3CDTF">2026-05-04T12:47:39Z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6289B466BC7B43CEBEE751959DC1AD49_12</vt:lpwstr>
  </property>
  <property fmtid="{D5CDD505-2E9C-101B-9397-08002B2CF9AE}" pid="3" name="KSOProductBuildVer">
    <vt:lpwstr>2052-10.8.2.6613</vt:lpwstr>
  </property>
</Properties>
</file>