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6" r:id="rId4"/>
    <p:sldId id="257" r:id="rId5"/>
    <p:sldId id="258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30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EBD6-C9B4-46BF-A62C-39781E9FC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1CFDF-C839-44CF-B7F7-C5612BA6F81C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11042"/>
          <a:stretch>
            <a:fillRect/>
          </a:stretch>
        </p:blipFill>
        <p:spPr>
          <a:xfrm>
            <a:off x="1136750" y="1083336"/>
            <a:ext cx="4959250" cy="29411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49825" y="4481541"/>
            <a:ext cx="815294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Trump Arrives in China for State Visit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特朗普抵达中国开启国事访问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4339" y="287347"/>
            <a:ext cx="1141220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President Donald Trump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posted a message </a:t>
            </a:r>
            <a:r>
              <a:rPr lang="en-US" altLang="zh-CN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social media at around 3 a.m. after he arrived in China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6" name="0bfd99ee4b560445beffc4bdd5f5c95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4832" y="1118344"/>
            <a:ext cx="10694561" cy="56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6855" y="312101"/>
            <a:ext cx="10986945" cy="5864862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US President Donald Trump arrived in China, he posted on social media at around 3 a.m. This shows his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Strong excitement and expectation </a:t>
            </a:r>
            <a:endParaRPr lang="en-US" altLang="zh-CN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is a great country he has long looked forward to visiting. Just like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people </a:t>
            </a:r>
            <a:r>
              <a:rPr lang="en-US" altLang="zh-CN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posting moments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arriving at a dream place, he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couldn’t wait to share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feelings. It means he was very excited and hopeful.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Desire </a:t>
            </a:r>
            <a:r>
              <a:rPr lang="en-US" altLang="zh-CN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attention and praise</a:t>
            </a:r>
            <a:endParaRPr lang="en-US" altLang="zh-CN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Trump likes showing himself on social media. He wants the world to notice him and give him praise. Posting at midnight shows he wanted immediate attention and to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the center of focus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sense of achievement and pride</a:t>
            </a:r>
            <a:endParaRPr lang="en-US" altLang="zh-CN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Visiting China as US president is important and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honorable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him. Posting late at night was his way of sharing his success and showing his important position.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ced9cc7e5ab2c2f0bcfa2250f75e4b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94194" y="139187"/>
            <a:ext cx="3614908" cy="6425722"/>
          </a:xfrm>
        </p:spPr>
      </p:pic>
      <p:sp>
        <p:nvSpPr>
          <p:cNvPr id="6" name="文本框 5"/>
          <p:cNvSpPr txBox="1"/>
          <p:nvPr/>
        </p:nvSpPr>
        <p:spPr>
          <a:xfrm>
            <a:off x="711808" y="1910932"/>
            <a:ext cx="6570539" cy="222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The special plane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Air Force One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carrying the US president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roared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 /rɔː(r)/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 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past.美国总统乘坐的专机空军一号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轰鸣</a:t>
            </a: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而过。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691" y="443511"/>
            <a:ext cx="11677309" cy="6143454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Chinese soldiers stood there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perfectly /ˈpɜːfɪktli/still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中国军人伫立在此纹丝不动。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What does this calm manner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show?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这般沉稳的姿态彰显了什么？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Standing on our own land, the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firm will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rooted deep in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our bones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weighs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 more than any weapon /ˈwepən/.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立足故土，刻入骨髓的铮铮骨气，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胜过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一切兵刃。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Besides, we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treat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 others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with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equal respect.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同时我们秉持平等相待、彼此敬重的态度。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No matter how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powerful you are, you can never bend /bend/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the backbone /ˈbækbəʊn/of the Chinese people.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纵使对方实力再强盛，也压不弯中国人的脊梁。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It fully shows that Chinese people are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neither humble /ˈhʌmbl/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nor arrogant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/ˈærəɡənt/.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ui-sans-serif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ui-sans-serif"/>
                <a:cs typeface="+mn-cs"/>
              </a:rPr>
              <a:t>这充分体现出中国人不卑不亢的民族风骨。</a:t>
            </a:r>
            <a:endParaRPr kumimoji="0" lang="zh-CN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8496" y="569446"/>
            <a:ext cx="1163350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When US President Donald Trump arrived in China, he posted a message on social media at around 3 a.m. This shows his psychology: strong excitement and expectation. China is a great country he has long looked forward to </a:t>
            </a:r>
            <a:r>
              <a:rPr lang="en-US" altLang="zh-CN" sz="2800" b="1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0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(visit). </a:t>
            </a: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couldn’t wait </a:t>
            </a:r>
            <a:r>
              <a:rPr lang="en-US" altLang="zh-CN" sz="2800" b="1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0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(share) </a:t>
            </a: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 feelings.</a:t>
            </a:r>
            <a:endParaRPr lang="en-US" altLang="zh-CN" sz="2800" b="0" dirty="0">
              <a:solidFill>
                <a:srgbClr val="1F23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Trump likes </a:t>
            </a:r>
            <a:r>
              <a:rPr lang="en-US" altLang="zh-CN" sz="2800" b="1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0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(show) </a:t>
            </a: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himself on social media. He wants the world </a:t>
            </a:r>
            <a:r>
              <a:rPr lang="en-US" altLang="zh-CN" sz="2800" b="1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0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(notice) </a:t>
            </a: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 and give him praise. Posting at midnight shows he wanted immediate attention and to be </a:t>
            </a:r>
            <a:r>
              <a:rPr lang="en-US" altLang="zh-CN" sz="2800" b="1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center of focus.</a:t>
            </a:r>
            <a:endParaRPr lang="en-US" altLang="zh-CN" sz="2800" b="0" dirty="0">
              <a:solidFill>
                <a:srgbClr val="1F23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The special plane Air Force One </a:t>
            </a:r>
            <a:r>
              <a:rPr lang="en-US" altLang="zh-CN" sz="2800" b="1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800" b="0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(roar) </a:t>
            </a: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past. Chinese soldiers stood there perfectly still. Standing on our own land, the firm will rooted deep in our bones weighs more than any </a:t>
            </a:r>
            <a:r>
              <a:rPr lang="en-US" altLang="zh-CN" sz="2800" b="1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800" b="0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(weapon). </a:t>
            </a: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Besides, we treat others with equal </a:t>
            </a:r>
            <a:r>
              <a:rPr lang="en-US" altLang="zh-CN" sz="2800" b="1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(respect). No matter how powerful you are, you can never bend the backbone </a:t>
            </a:r>
            <a:r>
              <a:rPr lang="en-US" altLang="zh-CN" sz="2800" b="1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Chinese people. It fully shows that Chinese people are neither humble </a:t>
            </a:r>
            <a:r>
              <a:rPr lang="en-US" altLang="zh-CN" sz="2800" b="1" u="sng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="0" dirty="0">
                <a:solidFill>
                  <a:srgbClr val="1F23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arrogant.</a:t>
            </a:r>
            <a:endParaRPr lang="en-US" altLang="zh-CN" sz="2800" b="0" dirty="0">
              <a:solidFill>
                <a:srgbClr val="1F23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2518</Words>
  <Application>WPS 演示</Application>
  <PresentationFormat>宽屏</PresentationFormat>
  <Paragraphs>40</Paragraphs>
  <Slides>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ui-sans-serif</vt:lpstr>
      <vt:lpstr>等线</vt:lpstr>
      <vt:lpstr>微软雅黑</vt:lpstr>
      <vt:lpstr>Arial Unicode MS</vt:lpstr>
      <vt:lpstr>等线 Light</vt:lpstr>
      <vt:lpstr>Calibri</vt:lpstr>
      <vt:lpstr>Segoe Print</vt:lpstr>
      <vt:lpstr>HelveticaNeue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艳 刘</dc:creator>
  <cp:lastModifiedBy>Administrator</cp:lastModifiedBy>
  <cp:revision>6</cp:revision>
  <dcterms:created xsi:type="dcterms:W3CDTF">2026-05-14T04:31:00Z</dcterms:created>
  <dcterms:modified xsi:type="dcterms:W3CDTF">2026-05-15T05:27:37Z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