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024C-EB8A-4C74-82FE-BB50EFE3B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A6CA-46CC-4B63-8230-4EEC9DA2C1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8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7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96210" y="419735"/>
            <a:ext cx="6435725" cy="14046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zh-C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state banquet</a:t>
            </a:r>
            <a:endParaRPr lang="en-US" altLang="zh-CN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中国国宴</a:t>
            </a:r>
            <a:r>
              <a:rPr lang="en-US" altLang="zh-C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62232" y="5353480"/>
            <a:ext cx="306214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sneaky vibe 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4749" y="2310243"/>
            <a:ext cx="2476190" cy="2476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18753"/>
          <a:stretch>
            <a:fillRect/>
          </a:stretch>
        </p:blipFill>
        <p:spPr>
          <a:xfrm>
            <a:off x="439979" y="2310111"/>
            <a:ext cx="6762128" cy="4083465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sk 国宴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076287" y="161040"/>
            <a:ext cx="3575469" cy="6426464"/>
          </a:xfrm>
        </p:spPr>
      </p:pic>
      <p:sp>
        <p:nvSpPr>
          <p:cNvPr id="6" name="文本框 5"/>
          <p:cNvSpPr txBox="1"/>
          <p:nvPr/>
        </p:nvSpPr>
        <p:spPr>
          <a:xfrm>
            <a:off x="728235" y="695381"/>
            <a:ext cx="66581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</a:t>
            </a:r>
            <a:r>
              <a:rPr lang="en-US" altLang="zh-CN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state dinner (</a:t>
            </a:r>
            <a:r>
              <a:rPr lang="zh-CN" alt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国宴</a:t>
            </a:r>
            <a:r>
              <a:rPr lang="en-US" altLang="zh-CN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started, Musk was deeply attracted by the delicious food    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feast. He secretly   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 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a piece of food with his fingers and put it into his mouth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tasted really good. Then he quietly ate another one again. He totally succeeded in this little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sneaky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act,  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whole scene was really fun.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6347" y="1735645"/>
            <a:ext cx="17973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5065809" y="2258865"/>
            <a:ext cx="17973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picked 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6345362" y="3167389"/>
            <a:ext cx="109280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99359" y="4643889"/>
            <a:ext cx="88702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61380" y="5778983"/>
            <a:ext cx="418324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sneaky /ˈ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sniːki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）核心义：偷偷摸摸的、悄咪咪的、心虚的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86341" y="5747120"/>
            <a:ext cx="559727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sneaky vibe = </a:t>
            </a:r>
            <a:r>
              <a:rPr lang="zh-CN" alt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偷感</a:t>
            </a:r>
            <a:r>
              <a:rPr lang="en-US" altLang="zh-CN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 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vaɪb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本义：氛围、气场、感觉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国宴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36068" y="0"/>
            <a:ext cx="4881601" cy="6508010"/>
          </a:xfrm>
        </p:spPr>
      </p:pic>
      <p:sp>
        <p:nvSpPr>
          <p:cNvPr id="7" name="文本框 6"/>
          <p:cNvSpPr txBox="1"/>
          <p:nvPr/>
        </p:nvSpPr>
        <p:spPr>
          <a:xfrm>
            <a:off x="476364" y="454463"/>
            <a:ext cx="6340570" cy="61203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banquet /ˈbæŋkwɪt/n. 宴会；盛宴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diplomacy /dɪˈpləʊməsi/n. 外交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select /sɪˈlekt/v. 挑选；精选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delicate /ˈdelɪkət/adj. 精致的；清淡可口的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appetizer /ˈæpətaɪzə(r)/n. 开胃小菜；前菜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seasonal /ˈsiːzənl/adj. 应季的；季节性的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elegant /ˈelɪɡənt/adj. 精美的；雅致的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pastry /ˈpeɪstri/n. 糕点；点心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refined /rɪˈfaɪnd/adj. 精致的；考究的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hospitality /ˌhɒspɪˈtæləti/n. 热情好客；殷勤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plating /ˈpleɪtɪŋ/n. 菜品摆盘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harmony /ˈhɑːməni/n. 和谐；融洽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ui-sans-serif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ui-sans-serif"/>
              </a:rPr>
              <a:t>cuisine /kwɪˈziːn/n. 菜肴；烹饪风格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banquet_1778914006157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1573" y="5657869"/>
            <a:ext cx="778521" cy="778521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297" y="169739"/>
            <a:ext cx="11923703" cy="648293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Chinese state banquet really look like?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just ①____ meal. It is a stage where food culture and diplomacy come together.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Chinese state banquet, every dish is carefully ②____ (select).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menu usually begins with delicate cold appetizers, ③____ (follow) by clear soup, seafood, meat dishes, seasonal vegetables, and finally rice noodles or elegant desserts.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see famous dishes like Peking duck, steamed fish, braised beef ④____ beautifully shaped pastries.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flavors are often refined and balanced, fresh, light and elegant, rather than overly rich or spicy, but ⑤____ makes it truly special is the meaning behind the food.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Chinese culture, a banquet is a way ⑥__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 (show) respect, friendship and hospitality.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colors, the plating and even the order of the dishes are designed ⑦____ (create) harmony.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banquet may also bring together cooking styles from different parts of China, ⑧____ (show) the richness of the country's food culture in one single meal.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when guests sit down at a Chinese state banquet, they are not only tasting Chinese cuisine, they are experiencing a tradition of welcome, beauty and cultural ⑨____ (connect).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more and more foreign guests ⑩____ (fall) in love with Chinese state banquet culture.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3106" y="535355"/>
            <a:ext cx="8938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a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759899" y="1016283"/>
            <a:ext cx="11028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rgbClr val="000000"/>
                </a:solidFill>
                <a:effectLst/>
                <a:latin typeface="ui-sans-serif"/>
              </a:rPr>
              <a:t>selected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11322" y="1385615"/>
            <a:ext cx="11028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followed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494430" y="2228769"/>
            <a:ext cx="9422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and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785454" y="3110641"/>
            <a:ext cx="8938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what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638796" y="3533913"/>
            <a:ext cx="12812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to show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9221116" y="3987169"/>
            <a:ext cx="10398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to create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0961621" y="4440132"/>
            <a:ext cx="10734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showing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987607" y="5376237"/>
            <a:ext cx="12429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connection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301261" y="5790549"/>
            <a:ext cx="11273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are falling </a:t>
            </a:r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2340</Words>
  <Application>WPS 演示</Application>
  <PresentationFormat>宽屏</PresentationFormat>
  <Paragraphs>73</Paragraphs>
  <Slides>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ui-sans-serif</vt:lpstr>
      <vt:lpstr>等线</vt:lpstr>
      <vt:lpstr>微软雅黑</vt:lpstr>
      <vt:lpstr>Arial Unicode MS</vt:lpstr>
      <vt:lpstr>等线 Light</vt:lpstr>
      <vt:lpstr>Calibri</vt:lpstr>
      <vt:lpstr>Segoe Print</vt:lpstr>
      <vt:lpstr>HelveticaNeue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艳 刘</dc:creator>
  <cp:lastModifiedBy>Administrator</cp:lastModifiedBy>
  <cp:revision>6</cp:revision>
  <dcterms:created xsi:type="dcterms:W3CDTF">2026-05-16T06:12:00Z</dcterms:created>
  <dcterms:modified xsi:type="dcterms:W3CDTF">2026-05-18T02:44:36Z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A963EBB6DE0945C69EEC7F07D929B274_12</vt:lpwstr>
  </property>
  <property fmtid="{D5CDD505-2E9C-101B-9397-08002B2CF9AE}" pid="3" name="KSOProductBuildVer">
    <vt:lpwstr>2052-11.8.2.7978</vt:lpwstr>
  </property>
</Properties>
</file>