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57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3" y="3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6F31F-0DB5-4919-AEA5-DA0B8F323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BB4E-C8A8-4C73-B5D7-587CE6E03323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机器人咖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65085" y="130175"/>
            <a:ext cx="4091305" cy="62617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3293" b="29900"/>
          <a:stretch>
            <a:fillRect/>
          </a:stretch>
        </p:blipFill>
        <p:spPr>
          <a:xfrm>
            <a:off x="882650" y="914400"/>
            <a:ext cx="6482080" cy="2980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2650" y="4319905"/>
            <a:ext cx="6482080" cy="14452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robotic coffee maker</a:t>
            </a:r>
            <a:endParaRPr lang="en-US" altLang="zh-CN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4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机器人咖啡机</a:t>
            </a:r>
            <a:endParaRPr lang="zh-CN" altLang="en-US" sz="4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2101" y="235444"/>
            <a:ext cx="11635329" cy="631866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1 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特朗普访华期间，一位知名的美国记者在北京街头买到了一杯机器人制作的咖啡。</a:t>
            </a:r>
            <a:endParaRPr lang="zh-CN" altLang="zh-CN" sz="96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96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句型提示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：用</a:t>
            </a:r>
            <a:r>
              <a:rPr lang="zh-CN" altLang="zh-CN" sz="96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定语从句</a:t>
            </a:r>
            <a:endParaRPr lang="zh-CN" altLang="zh-CN" sz="96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During Trump's visit to China, a famous American journalist bought a cup of coffee </a:t>
            </a:r>
            <a:r>
              <a:rPr lang="zh-CN" altLang="zh-CN" sz="96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 was made by a robot on the streets of Beijing.</a:t>
            </a:r>
            <a:endParaRPr lang="zh-CN" altLang="zh-CN" sz="9600" dirty="0">
              <a:solidFill>
                <a:srgbClr val="FF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96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2 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正是这件事在美国引发了民众极大的反响。</a:t>
            </a:r>
            <a:endParaRPr lang="zh-CN" altLang="zh-CN" sz="96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96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句型提示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：用</a:t>
            </a:r>
            <a:r>
              <a:rPr lang="zh-CN" altLang="zh-CN" sz="96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强调句（It was…that…）</a:t>
            </a:r>
            <a:endParaRPr lang="zh-CN" altLang="zh-CN" sz="96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96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It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 </a:t>
            </a:r>
            <a:r>
              <a:rPr lang="zh-CN" altLang="zh-CN" sz="96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was 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this event </a:t>
            </a:r>
            <a:r>
              <a:rPr lang="zh-CN" altLang="zh-CN" sz="96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 caused a great response among people in America.</a:t>
            </a:r>
            <a:endParaRPr lang="zh-CN" altLang="zh-CN" sz="96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3 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美国人几乎无法想象中国的科技如今已经变得如此发达。</a:t>
            </a:r>
            <a:endParaRPr lang="zh-CN" altLang="zh-CN" sz="96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96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句型提示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：用</a:t>
            </a:r>
            <a:r>
              <a:rPr lang="zh-CN" altLang="zh-CN" sz="96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宾语从句</a:t>
            </a:r>
            <a:endParaRPr lang="zh-CN" altLang="zh-CN" sz="96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Americans can hardly imagine </a:t>
            </a:r>
            <a:r>
              <a:rPr lang="zh-CN" altLang="zh-CN" sz="96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 </a:t>
            </a:r>
            <a:r>
              <a:rPr lang="zh-CN" altLang="zh-CN" sz="96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China's science and technology has become so advanced now.</a:t>
            </a:r>
            <a:endParaRPr lang="zh-CN" altLang="zh-CN" sz="96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2101" y="339478"/>
            <a:ext cx="11728412" cy="583748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他们一直持有一种刻板印象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stereotype /ˈ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steriətaɪp</a:t>
            </a:r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/n. </a:t>
            </a:r>
            <a:r>
              <a:rPr lang="zh-C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刻板印象；固有偏见</a:t>
            </a: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，那就是中国科技发展相对落后。</a:t>
            </a:r>
            <a:endParaRPr lang="zh-CN" altLang="zh-CN" sz="40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句型提示</a:t>
            </a: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：用</a:t>
            </a:r>
            <a:r>
              <a:rPr lang="zh-CN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同位语从句</a:t>
            </a:r>
            <a:endParaRPr lang="zh-CN" altLang="zh-CN" sz="40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They have long held the stereotype </a:t>
            </a:r>
            <a:r>
              <a:rPr lang="zh-CN" altLang="zh-CN" sz="45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</a:t>
            </a: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 China's science and technology develops relatively slowly.</a:t>
            </a:r>
            <a:endParaRPr lang="zh-CN" altLang="zh-CN" sz="40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如此发达的现代科技让远道而来的外国游客倍感惊讶。</a:t>
            </a:r>
            <a:endParaRPr lang="zh-CN" altLang="zh-CN" sz="40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句型提示</a:t>
            </a: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：用</a:t>
            </a:r>
            <a:r>
              <a:rPr lang="zh-CN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so…that… 结果状语从句</a:t>
            </a:r>
            <a:r>
              <a:rPr lang="zh-CN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，</a:t>
            </a:r>
            <a:r>
              <a:rPr lang="en-US" altLang="zh-C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+ </a:t>
            </a:r>
            <a:r>
              <a:rPr lang="zh-CN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倒装</a:t>
            </a:r>
            <a:endParaRPr lang="zh-CN" altLang="zh-CN" sz="4000" dirty="0">
              <a:solidFill>
                <a:srgbClr val="000000"/>
              </a:solidFill>
              <a:latin typeface="Times New Roman" panose="02020603050405020304" pitchFamily="18" charset="0"/>
              <a:ea typeface="ui-sans-serif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So advanced </a:t>
            </a: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is modern Chinese technology </a:t>
            </a: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that </a:t>
            </a:r>
            <a:r>
              <a:rPr lang="zh-CN" altLang="zh-CN" sz="4000" dirty="0">
                <a:solidFill>
                  <a:srgbClr val="000000"/>
                </a:solidFill>
                <a:latin typeface="Times New Roman" panose="02020603050405020304" pitchFamily="18" charset="0"/>
                <a:ea typeface="ui-sans-serif"/>
                <a:cs typeface="Times New Roman" panose="02020603050405020304" pitchFamily="18" charset="0"/>
              </a:rPr>
              <a:t>foreign visitors from afar feel greatly surprised.</a:t>
            </a:r>
            <a:endParaRPr kumimoji="0" lang="zh-CN" altLang="zh-CN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609" y="229969"/>
            <a:ext cx="11438213" cy="51359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During Trump’s visit to China, a famous American journalist 1.____ (walk) along the streets of Beijing one day. He bought a cup of coffee 2.____ (make) by a smart robot. This simple experience left him greatly 3.____ (shock).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this small thing 4.____ caused heated discussions in America. Many ordinary Americans could not imagine 5.____ rapidly China’s science and technology had developed. They used to hold the stereotype 6.____ China was backward in high-tech fields.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more and more foreign visitors come to China, 7.____ (witness) various convenient smart services. They gradually change their old views and realize 8.____ China has made amazing progress. This is also 9.____ best way to show China’s power 10.____ the whole world.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444786" y="3838288"/>
            <a:ext cx="4325605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ui-sans-serif"/>
              </a:rPr>
              <a:t> 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walked 时态 一般过去时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made 非谓语 过去分词作后置定语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shocked 形容词化分词 人感到震惊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that 强调句 It was…that…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how 宾语从句连接词 多么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that 同位语从句 解释 stereotype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witnessing 非谓语 现在分词作伴随状语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that 宾语从句引导词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the 最高级前加定冠词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ui-sans-serif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ui-sans-serif"/>
              </a:rPr>
              <a:t>to 固定搭配 show sth. to sb.</a:t>
            </a:r>
            <a:r>
              <a:rPr kumimoji="0" lang="zh-CN" altLang="zh-CN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312" y="1116993"/>
            <a:ext cx="10959568" cy="3460484"/>
          </a:xfrm>
        </p:spPr>
        <p:txBody>
          <a:bodyPr/>
          <a:lstStyle/>
          <a:p>
            <a:r>
              <a:rPr lang="zh-CN" altLang="en-US" dirty="0"/>
              <a:t>假定你是李华，你的美国笔友 </a:t>
            </a:r>
            <a:r>
              <a:rPr lang="en-US" altLang="zh-CN" dirty="0"/>
              <a:t>Tom </a:t>
            </a:r>
            <a:r>
              <a:rPr lang="zh-CN" altLang="en-US" dirty="0"/>
              <a:t>一直对中国存有科技落后的刻板印象，请你给他写一封邮件，结合 “街头机器人咖啡” 这件事，介绍如今中国的科技发展现状。</a:t>
            </a:r>
            <a:endParaRPr lang="zh-CN" altLang="en-US" dirty="0"/>
          </a:p>
          <a:p>
            <a:r>
              <a:rPr lang="zh-CN" altLang="en-US" dirty="0"/>
              <a:t>写作要点</a:t>
            </a:r>
            <a:endParaRPr lang="zh-CN" altLang="en-US" dirty="0"/>
          </a:p>
          <a:p>
            <a:r>
              <a:rPr lang="zh-CN" altLang="en-US" dirty="0"/>
              <a:t>提及美国记者在北京的有趣见闻</a:t>
            </a:r>
            <a:endParaRPr lang="zh-CN" altLang="en-US" dirty="0"/>
          </a:p>
          <a:p>
            <a:r>
              <a:rPr lang="zh-CN" altLang="en-US" dirty="0"/>
              <a:t>介绍中国日常智能便民科技</a:t>
            </a:r>
            <a:endParaRPr lang="zh-CN" altLang="en-US" dirty="0"/>
          </a:p>
          <a:p>
            <a:r>
              <a:rPr lang="zh-CN" altLang="en-US" dirty="0"/>
              <a:t>希望他放下偏见，亲身来中国看一看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363" y="470889"/>
            <a:ext cx="11597002" cy="5706074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Dear Tom,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everything going? I’m writing to tell you something about China’s rapid technological development.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Recently, a famous American journalist drank robot-made coffee on Beijing streets, which caused a big stir in your country. Many Americans are surprised to see such smart services in China.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fact, high-tech products are everywhere in our daily life. We enjoy many convenient smart facilities. I hope you can drop your old stereotype that China is backward. Welcome to China and experience great changes in person.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Yours,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Hua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2451</Words>
  <Application>WPS 演示</Application>
  <PresentationFormat>宽屏</PresentationFormat>
  <Paragraphs>60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Arial</vt:lpstr>
      <vt:lpstr>宋体</vt:lpstr>
      <vt:lpstr>Wingdings</vt:lpstr>
      <vt:lpstr>Times New Roman</vt:lpstr>
      <vt:lpstr>ui-sans-serif</vt:lpstr>
      <vt:lpstr>等线</vt:lpstr>
      <vt:lpstr>微软雅黑</vt:lpstr>
      <vt:lpstr>Arial Unicode MS</vt:lpstr>
      <vt:lpstr>等线 Light</vt:lpstr>
      <vt:lpstr>Calibri</vt:lpstr>
      <vt:lpstr>Segoe Print</vt:lpstr>
      <vt:lpstr>HelveticaNeue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艳 刘</dc:creator>
  <cp:lastModifiedBy>Administrator</cp:lastModifiedBy>
  <cp:revision>4</cp:revision>
  <dcterms:created xsi:type="dcterms:W3CDTF">2026-05-16T07:14:00Z</dcterms:created>
  <dcterms:modified xsi:type="dcterms:W3CDTF">2026-05-18T07:50:07Z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52D2B5E0234A40C39537CE407D0E2F02_13</vt:lpwstr>
  </property>
  <property fmtid="{D5CDD505-2E9C-101B-9397-08002B2CF9AE}" pid="3" name="KSOProductBuildVer">
    <vt:lpwstr>2052-11.8.2.7978</vt:lpwstr>
  </property>
</Properties>
</file>