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3"/>
    <p:sldId id="256" r:id="rId4"/>
    <p:sldId id="257" r:id="rId5"/>
    <p:sldId id="258" r:id="rId6"/>
    <p:sldId id="259" r:id="rId7"/>
    <p:sldId id="261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1D6F6-BDD4-471A-9576-CCD23F836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6D242-DEA7-4823-BEF1-B00A1405B20A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632" y="1095402"/>
            <a:ext cx="5488155" cy="32083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11897" y="1938618"/>
            <a:ext cx="61361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3600" dirty="0">
                <a:solidFill>
                  <a:srgbClr val="7030A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China's PLA Guard of Honor </a:t>
            </a:r>
            <a:endParaRPr lang="en-US" altLang="zh-CN" sz="3600" dirty="0">
              <a:solidFill>
                <a:srgbClr val="7030A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7030A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中国人民解放军仪仗队。</a:t>
            </a:r>
            <a:endParaRPr lang="zh-CN" altLang="en-US" sz="2800" dirty="0">
              <a:solidFill>
                <a:srgbClr val="7030A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0826" y="4709897"/>
            <a:ext cx="10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honor guard is a group of troops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formally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greet or 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accompany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someone special such as a visiting head of state.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特朗普评中国仪仗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57561" y="246909"/>
            <a:ext cx="4624929" cy="61665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9518" y="1267453"/>
            <a:ext cx="6511680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look at the military. I mean, the military today was    </a:t>
            </a:r>
            <a:r>
              <a:rPr lang="en-US" altLang="zh-CN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That         </a:t>
            </a:r>
            <a:r>
              <a:rPr lang="en-US" altLang="zh-CN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incredible.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0568" y="2052283"/>
            <a:ext cx="161662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/>
              <a:t>incredible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1864846" y="2549636"/>
            <a:ext cx="16166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/>
              <a:t>marching</a:t>
            </a:r>
            <a:endParaRPr lang="zh-CN" altLang="en-US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49" y="3526564"/>
            <a:ext cx="2816596" cy="2706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中国仪仗队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44453" y="256337"/>
            <a:ext cx="4522108" cy="602947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7617" y="1418305"/>
            <a:ext cx="6303611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gave me a   </a:t>
            </a:r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I never saw so many soldiers, all the same height, </a:t>
            </a:r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endParaRPr lang="en-US" altLang="zh-CN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height, within a quarter of an inch. You can do that when you have </a:t>
            </a:r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billion people. It was pretty </a:t>
            </a:r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06094" y="1542838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display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5476589" y="1946696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exactly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5829479" y="2844419"/>
            <a:ext cx="82570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1.4 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4504144" y="3213751"/>
            <a:ext cx="122928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amazing 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升旗仪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7226" y="371323"/>
            <a:ext cx="10816411" cy="6084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86" y="164264"/>
            <a:ext cx="11547722" cy="621463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flag-raising ceremony at Tiananmen Square in Beijing is a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solemn /ˈ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sɒləm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/adj.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庄严的；肃穆的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ritual /ˈ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rɪtʃuəl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/n.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仪式；惯例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(perform) daily by the PLA Honor Guard Flag Guard. The ceremony starts with flag guards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(march) from Tiananmen Gate, crossing the Golden Water Bridge and heading for the flagpole.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guards take part on the first day of every month, 3.______ 66 guards show up on ordinary days. The national flag 4.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(raise) exactly at sunrise with the national anthem played once, and the whole process lasts 46 seconds.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5.______ the National Flag Law, all participants must stand solemnly 6. 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(face) the flag and show respect. Tourists need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 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(make) reservations 1 to 7 days ahead of time via the official Tiananmen Square reservation platform. This ceremony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embody /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ɪmˈbɒdi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/v.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体现；使具体化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people’s traditional respect for 8.______ motherland and stands for the unity and 9  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(patriot) of the Chinese nation. It is deeply rooted in 10. 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(tradition) Chinese culture.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447158" y="590109"/>
            <a:ext cx="138528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performed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130588" y="1356673"/>
            <a:ext cx="14236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marching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8310362" y="2260122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while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706056" y="2629454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is raised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621370" y="3498454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to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2440681" y="4034167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facing</a:t>
            </a:r>
            <a:endParaRPr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10226769" y="3893924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to make</a:t>
            </a:r>
            <a:endParaRPr lang="zh-CN" altLang="en-US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824417" y="5094644"/>
            <a:ext cx="11183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the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4337241" y="5463976"/>
            <a:ext cx="14236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patriotism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3739731" y="5921437"/>
            <a:ext cx="14236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traditional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1703</Words>
  <Application>WPS 演示</Application>
  <PresentationFormat>宽屏</PresentationFormat>
  <Paragraphs>55</Paragraphs>
  <Slides>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隶书</vt:lpstr>
      <vt:lpstr>Times New Roman</vt:lpstr>
      <vt:lpstr>微软雅黑</vt:lpstr>
      <vt:lpstr>Arial Unicode MS</vt:lpstr>
      <vt:lpstr>等线 Light</vt:lpstr>
      <vt:lpstr>等线</vt:lpstr>
      <vt:lpstr>Calibri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4</cp:revision>
  <dcterms:created xsi:type="dcterms:W3CDTF">2026-05-21T01:16:00Z</dcterms:created>
  <dcterms:modified xsi:type="dcterms:W3CDTF">2026-05-21T03:20:49Z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