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ink/ink1.xml" ContentType="application/inkml+xml"/>
  <Override PartName="/ppt/ink/ink10.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 id="2147483662" r:id="rId4"/>
    <p:sldMasterId id="2147483667" r:id="rId5"/>
    <p:sldMasterId id="2147483679" r:id="rId6"/>
  </p:sldMasterIdLst>
  <p:notesMasterIdLst>
    <p:notesMasterId r:id="rId10"/>
  </p:notesMasterIdLst>
  <p:handoutMasterIdLst>
    <p:handoutMasterId r:id="rId30"/>
  </p:handoutMasterIdLst>
  <p:sldIdLst>
    <p:sldId id="841" r:id="rId7"/>
    <p:sldId id="538" r:id="rId8"/>
    <p:sldId id="811" r:id="rId9"/>
    <p:sldId id="812" r:id="rId11"/>
    <p:sldId id="813" r:id="rId12"/>
    <p:sldId id="814" r:id="rId13"/>
    <p:sldId id="815" r:id="rId14"/>
    <p:sldId id="816" r:id="rId15"/>
    <p:sldId id="817" r:id="rId16"/>
    <p:sldId id="818" r:id="rId17"/>
    <p:sldId id="819" r:id="rId18"/>
    <p:sldId id="820" r:id="rId19"/>
    <p:sldId id="821" r:id="rId20"/>
    <p:sldId id="822" r:id="rId21"/>
    <p:sldId id="824" r:id="rId22"/>
    <p:sldId id="834" r:id="rId23"/>
    <p:sldId id="828" r:id="rId24"/>
    <p:sldId id="833" r:id="rId25"/>
    <p:sldId id="835" r:id="rId26"/>
    <p:sldId id="832" r:id="rId27"/>
    <p:sldId id="831" r:id="rId28"/>
    <p:sldId id="314" r:id="rId29"/>
  </p:sldIdLst>
  <p:sldSz cx="12192000" cy="6858000"/>
  <p:notesSz cx="6858000" cy="9144000"/>
  <p:embeddedFontLst>
    <p:embeddedFont>
      <p:font typeface="等线" panose="02010600030101010101" charset="-122"/>
      <p:regular r:id="rId35"/>
    </p:embeddedFont>
    <p:embeddedFont>
      <p:font typeface="Calibri" panose="020F0502020204030204" charset="0"/>
      <p:regular r:id="rId36"/>
      <p:bold r:id="rId37"/>
      <p:italic r:id="rId38"/>
      <p:boldItalic r:id="rId39"/>
    </p:embeddedFont>
    <p:embeddedFont>
      <p:font typeface="微软雅黑" panose="020B0503020204020204" charset="-122"/>
      <p:regular r:id="rId40"/>
    </p:embeddedFont>
    <p:embeddedFont>
      <p:font typeface="Calibri Light" panose="020F0302020204030204" charset="0"/>
      <p:regular r:id="rId41"/>
      <p:italic r:id="rId42"/>
    </p:embeddedFont>
    <p:embeddedFont>
      <p:font typeface="方正兰亭黑_GBK" panose="02000000000000000000" charset="-122"/>
      <p:regular r:id="rId43"/>
    </p:embeddedFont>
    <p:embeddedFont>
      <p:font typeface="Calibri" panose="020F0502020204030204"/>
      <p:regular r:id="rId44"/>
      <p:bold r:id="rId45"/>
      <p:italic r:id="rId46"/>
      <p:boldItalic r:id="rId47"/>
    </p:embeddedFont>
    <p:embeddedFont>
      <p:font typeface="黑体" panose="02010609060101010101" charset="-122"/>
      <p:regular r:id="rId48"/>
    </p:embeddedFont>
    <p:embeddedFont>
      <p:font typeface="华文新魏" panose="02010800040101010101" pitchFamily="2" charset="-122"/>
      <p:regular r:id="rId49"/>
    </p:embeddedFont>
    <p:embeddedFont>
      <p:font typeface="等线 Light" panose="02010600030101010101" charset="-122"/>
      <p:regular r:id="rId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2"/>
  <p:cmAuthor id="4" name="Mia Vida Villanueva" initials="M" lastIdx="0" clrIdx="3"/>
  <p:cmAuthor id="5" name="1206988966@qq.com" initials="1" lastIdx="0" clrIdx="4"/>
  <p:cmAuthor id="6" name="姜伟光" initials="姜" lastIdx="0" clrIdx="5"/>
  <p:cmAuthor id="7" name="Administrator" initials="A" lastIdx="0" clrIdx="6"/>
  <p:cmAuthor id="8" name="宋洁然" initials="宋" lastIdx="0" clrIdx="7"/>
  <p:cmAuthor id="9" name="ming qiu" initials="m" lastIdx="0" clrIdx="8"/>
  <p:cmAuthor id="10" name="user" initials="" lastIdx="0" clrIdx="9"/>
  <p:cmAuthor id="11" name="未知用户4" initials="未" lastIdx="0" clrIdx="10"/>
  <p:cmAuthor id="12" name="Admin" initials="A" lastIdx="0" clrIdx="11"/>
  <p:cmAuthor id="13" name="CommUser" initials="C" lastIdx="0" clrIdx="12"/>
  <p:cmAuthor id="14" name="zq" initials="z" lastIdx="0" clrIdx="13"/>
  <p:cmAuthor id="15" name="viola_yang" initials="v" lastIdx="0" clrIdx="14"/>
  <p:cmAuthor id="16" name="志龙 姜" initials="志" lastIdx="0" clrIdx="15"/>
  <p:cmAuthor id="17" name="SHMILY" initials="S" lastIdx="0" clrIdx="16"/>
  <p:cmAuthor id="18" name="admin" initials="a" lastIdx="0" clrIdx="17"/>
  <p:cmAuthor id="19" name="Tracy Chen" initials="T" lastIdx="0" clrIdx="18"/>
  <p:cmAuthor id="20" name="dongwc0205" initials="d" lastIdx="0" clrIdx="19"/>
  <p:cmAuthor id="21" name="Hi_ Young" initials="H" lastIdx="0" clrIdx="20"/>
  <p:cmAuthor id="22" name="pangyt" initials="p" lastIdx="0" clrIdx="21"/>
  <p:cmAuthor id="23" name="easonyoun" initials="e" lastIdx="0" clrIdx="22"/>
  <p:cmAuthor id="24" name="zhouyangfan" initials="z" lastIdx="0" clrIdx="23"/>
  <p:cmAuthor id="25" name="tplife" initials="t" lastIdx="0" clrIdx="24"/>
  <p:cmAuthor id="26" name="??" initials="?" lastIdx="0" clrIdx="25"/>
  <p:cmAuthor id="27" name="12279" initials="1" lastIdx="0" clrIdx="26"/>
  <p:cmAuthor id="28" name="WPS_1679281038" initials="W" lastIdx="0" clrIdx="27"/>
  <p:cmAuthor id="29" name="骆倩怡_Znauj26B" initials="authorId_382814100" lastIdx="0" clrIdx="28"/>
  <p:cmAuthor id="30" name="Microsoft" initials="M" lastIdx="0" clrIdx="29"/>
  <p:cmAuthor id="31" name="PC" initials="P" lastIdx="0" clrIdx="30"/>
  <p:cmAuthor id="32" name="张达" initials="张" lastIdx="0" clrIdx="31"/>
  <p:cmAuthor id="33" name="dell" initials="d" lastIdx="0" clrIdx="32"/>
  <p:cmAuthor id="34" name="lenovo" initials="l" lastIdx="0" clrIdx="33"/>
  <p:cmAuthor id="35" name="雨林木风" initials="雨" lastIdx="0" clrIdx="34"/>
  <p:cmAuthor id="36" name="未知用户3" initials="未" lastIdx="0" clrIdx="35"/>
  <p:cmAuthor id="37" name="未知用户5" initials="未" lastIdx="0" clrIdx="36"/>
  <p:cmAuthor id="38" name="Microsoft Office 用户" initials="Office" lastIdx="0" clrIdx="37"/>
  <p:cmAuthor id="39" name="apple" initials="a" lastIdx="0" clrIdx="38"/>
  <p:cmAuthor id="40" name="周跃良" initials="周" lastIdx="0" clrIdx="39"/>
  <p:cmAuthor id="41" name="幸全" initials="幸全" lastIdx="0" clrIdx="40"/>
  <p:cmAuthor id="42" name="小蔓2020" initials="小" lastIdx="0" clrIdx="41"/>
  <p:cmAuthor id="43" name="wangli" initials="wli" lastIdx="0" clrIdx="42"/>
  <p:cmAuthor id="44" name="王习习" initials="王" lastIdx="0" clrIdx="43"/>
  <p:cmAuthor id="45" name="幸兴" initials="幸" lastIdx="0" clrIdx="44"/>
  <p:cmAuthor id="46" name="yyyaogd@126.com" initials="y" lastIdx="0" clrIdx="45"/>
  <p:cmAuthor id="47" name="meflyup" initials="m" lastIdx="0" clrIdx="46"/>
  <p:cmAuthor id="48" name="hp" initials="h" lastIdx="0" clrIdx="47"/>
  <p:cmAuthor id="49" name="Lenovo" initials="L" lastIdx="0" clrIdx="48"/>
  <p:cmAuthor id="50" name="Wangzhi gang" initials="W" lastIdx="0" clrIdx="49"/>
  <p:cmAuthor id="51" name="张清涛" initials="张" lastIdx="0" clrIdx="50"/>
  <p:cmAuthor id="52" name="xy08649_ueq2eE3q" initials="authorId_1213-35639056" lastIdx="0" clrIdx="51"/>
  <p:cmAuthor id="53" name=" " initials="" lastIdx="0" clrIdx="52"/>
  <p:cmAuthor id="54" name="kingsoft" initials="k" lastIdx="0" clrIdx="53"/>
  <p:cmAuthor id="55" name="wwj" initials="w" lastIdx="0" clrIdx="54"/>
  <p:cmAuthor id="56" name="hx" initials="h" lastIdx="0" clrIdx="55"/>
  <p:cmAuthor id="57" name="LENOVO" initials="L" lastIdx="0" clrIdx="56"/>
  <p:cmAuthor id="58" name="wucj" initials="w" lastIdx="0" clrIdx="57"/>
  <p:cmAuthor id="59" name="SkyUser" initials="S" lastIdx="0" clrIdx="58"/>
  <p:cmAuthor id="60" name="wsl" initials="w" lastIdx="0" clrIdx="59"/>
  <p:cmAuthor id="61" name="Author" initials="A" lastIdx="0" clrIdx="60"/>
  <p:cmAuthor id="62" name="付澎" initials="付" lastIdx="0" clrIdx="61"/>
  <p:cmAuthor id="63" name="kechuying" initials="k" lastIdx="0" clrIdx="62"/>
  <p:cmAuthor id="64" name="一点 设计" initials="一点" lastIdx="0" clrIdx="63"/>
  <p:cmAuthor id="65" name="扬才君" initials="扬" lastIdx="0" clrIdx="64"/>
  <p:cmAuthor id="66" name="杜B格小生" initials="杜B格小生" lastIdx="0" clrIdx="65"/>
  <p:cmAuthor id="67" name="王笛" initials="" lastIdx="0" clrIdx="66"/>
  <p:cmAuthor id="68" name="卢 佳娴" initials="卢" lastIdx="0" clrIdx="67"/>
  <p:cmAuthor id="69" name="刘 译璟" initials="刘" lastIdx="0" clrIdx="68"/>
  <p:cmAuthor id="70" name="Wei" initials="2" lastIdx="0" clrIdx="69"/>
  <p:cmAuthor id="71" name="番茄花园" initials="番" lastIdx="0" clrIdx="70"/>
  <p:cmAuthor id="72" name="Kevin" initials="K" lastIdx="0" clrIdx="71"/>
  <p:cmAuthor id="73" name="郭敏娜(Minna Guo)" initials="郭" lastIdx="0" clrIdx="72"/>
  <p:cmAuthor id="74" name="陈 橙橙" initials="陈" lastIdx="0" clrIdx="73"/>
  <p:cmAuthor id="75" name="tkuser" initials="t" lastIdx="0" clrIdx="74"/>
  <p:cmAuthor id="76" name="杨国" initials="杨" lastIdx="0" clrIdx="75"/>
  <p:cmAuthor id="77" name="HaoshuaiWu" initials="H" lastIdx="0" clrIdx="76"/>
  <p:cmAuthor id="78" name="localadmin" initials="l" lastIdx="0" clrIdx="77"/>
  <p:cmAuthor id="79" name="未知用户50" initials="未" lastIdx="0" clrIdx="78"/>
  <p:cmAuthor id="80" name="Ms" initials="M" lastIdx="0" clrIdx="79"/>
  <p:cmAuthor id="81" name="杨涛-lah" initials="杨" lastIdx="0" clrIdx="80"/>
  <p:cmAuthor id="82" name="USER" initials="U" lastIdx="0" clrIdx="81"/>
  <p:cmAuthor id="83" name="Qu song" initials="Q" lastIdx="0" clrIdx="82"/>
  <p:cmAuthor id="84" name="Sky123.Org" initials="S" lastIdx="0" clrIdx="83"/>
  <p:cmAuthor id="85" name="潈ऎ䕨அ" initials="潈" lastIdx="0" clrIdx="84"/>
  <p:cmAuthor id="86" name="TaiKang" initials="T" lastIdx="0" clrIdx="85"/>
  <p:cmAuthor id="87" name="Windows 用户" initials="W" lastIdx="0" clrIdx="86"/>
  <p:cmAuthor id="88" name="ZhangYu" initials="Z" lastIdx="0" clrIdx="87"/>
  <p:cmAuthor id="89" name="China" initials="C" lastIdx="0" clrIdx="88"/>
  <p:cmAuthor id="90" name="WHTP" initials="W" lastIdx="0" clrIdx="89"/>
  <p:cmAuthor id="91" name="余潇迎" initials="余" lastIdx="0" clrIdx="90"/>
  <p:cmAuthor id="92" name="Mz" initials="M" lastIdx="0" clrIdx="91"/>
  <p:cmAuthor id="93" name="孙璐璐" initials="孙" lastIdx="0" clrIdx="92"/>
  <p:cmAuthor id="94" name="不灰心骑士" initials="不" lastIdx="0" clrIdx="93"/>
  <p:cmAuthor id="95" name="袨?嗴?傤?" initials="袨" lastIdx="0" clrIdx="94"/>
  <p:cmAuthor id="96" name="未知用户9" initials="未" lastIdx="0" clrIdx="95"/>
  <p:cmAuthor id="97" name="岳文甲" initials="岳" lastIdx="0" clrIdx="96"/>
  <p:cmAuthor id="98" name="91huhang" initials="9" lastIdx="0" clrIdx="97"/>
  <p:cmAuthor id="99" name="柯 少鹏" initials="柯" lastIdx="0" clrIdx="98"/>
  <p:cmAuthor id="100" name="w" initials="w" lastIdx="0" clrIdx="99"/>
  <p:cmAuthor id="101" name="吕震" initials="吕" lastIdx="0" clrIdx="100"/>
  <p:cmAuthor id="102" name="ZZC" initials="Z" lastIdx="0" clrIdx="101"/>
  <p:cmAuthor id="103" name="张星-lgd" initials="张" lastIdx="0" clrIdx="102"/>
  <p:cmAuthor id="104" name="雕刻时光 1987" initials="雕" lastIdx="0" clrIdx="103"/>
  <p:cmAuthor id="105" name="stillu" initials="s" lastIdx="0" clrIdx="104"/>
  <p:cmAuthor id="106" name="554154816@qq.com" initials="5" lastIdx="0" clrIdx="105"/>
  <p:cmAuthor id="107" name="jilin" initials="j" lastIdx="0" clrIdx="106"/>
  <p:cmAuthor id="108" name="庞宝国" initials="庞" lastIdx="0" clrIdx="107"/>
  <p:cmAuthor id="109" name="崔冶鸣（内蒙古英才管培生）" initials="崔" lastIdx="0" clrIdx="108"/>
  <p:cmAuthor id="110" name="卫天一" initials="卫" lastIdx="0" clrIdx="109"/>
  <p:cmAuthor id="111" name="万户网络" initials="万" lastIdx="0" clrIdx="110"/>
  <p:cmAuthor id="112" name="朴鹏-lhq" initials="朴" lastIdx="0" clrIdx="111"/>
  <p:cmAuthor id="113" name="Luo Mingjie" initials="L" lastIdx="0" clrIdx="112"/>
  <p:cmAuthor id="114" name="江涛 李" initials="江" lastIdx="0" clrIdx="113"/>
  <p:cmAuthor id="115" name="龚平-lcq" initials="龚" lastIdx="0" clrIdx="114"/>
  <p:cmAuthor id="116" name="李岩" initials="李" lastIdx="0" clrIdx="115"/>
  <p:cmAuthor id="117" name="吴晓梅" initials="吴" lastIdx="0" clrIdx="116"/>
  <p:cmAuthor id="118" name="Xzjd" initials="X" lastIdx="0" clrIdx="117"/>
  <p:cmAuthor id="119" name="温兆东" initials="温" lastIdx="0" clrIdx="118"/>
  <p:cmAuthor id="120" name="njlife" initials="n" lastIdx="0" clrIdx="119"/>
  <p:cmAuthor id="121" name="韩喆权" initials="韩" lastIdx="0" clrIdx="120"/>
  <p:cmAuthor id="122" name="cpic" initials="c" lastIdx="0" clrIdx="121"/>
  <p:cmAuthor id="123" name="方朝军/产品推动室/产品开发推广部/总公司" initials="方" lastIdx="0" clrIdx="122"/>
  <p:cmAuthor id="124" name="康炳振" initials="康" lastIdx="0" clrIdx="123"/>
  <p:cmAuthor id="125" name="feng wei" initials="f" lastIdx="0" clrIdx="124"/>
  <p:cmAuthor id="126" name="邓鹏君" initials="邓" lastIdx="0" clrIdx="125"/>
  <p:cmAuthor id="127" name="姚灿" initials="姚" lastIdx="0" clrIdx="126"/>
  <p:cmAuthor id="128" name="Dell" initials="D" lastIdx="0" clrIdx="127"/>
  <p:cmAuthor id="129" name="天鹰" initials="天" lastIdx="0" clrIdx="128"/>
  <p:cmAuthor id="130" name="86150" initials="8" lastIdx="0" clrIdx="129"/>
  <p:cmAuthor id="131" name="1875839796@qq.com" initials="" lastIdx="0" clrIdx="130"/>
  <p:cmAuthor id="132" name="熊仪_aYju7RJj" initials="熊" lastIdx="0" clrIdx="131"/>
  <p:cmAuthor id="133" name="yifei" initials="y" lastIdx="0" clrIdx="132"/>
  <p:cmAuthor id="134" name="ADMIN" initials="A" lastIdx="0" clrIdx="133"/>
  <p:cmAuthor id="135" name="zhouzean" initials="z" lastIdx="0" clrIdx="134"/>
  <p:cmAuthor id="136" name="李鹏飞_6bQfzI3a" initials="李" lastIdx="0" clrIdx="135"/>
  <p:cmAuthor id="137" name="李晓菲_MZFnUzi6" initials="李" lastIdx="0" clrIdx="136"/>
  <p:cmAuthor id="138" name="小珞_QjMfU7FR" initials="小" lastIdx="0" clrIdx="13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62A"/>
    <a:srgbClr val="CC9A00"/>
    <a:srgbClr val="FFFFFF"/>
    <a:srgbClr val="F25720"/>
    <a:srgbClr val="3C4A20"/>
    <a:srgbClr val="FFF2E2"/>
    <a:srgbClr val="FDEFEC"/>
    <a:srgbClr val="FFFEFE"/>
    <a:srgbClr val="C81A19"/>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2" autoAdjust="0"/>
    <p:restoredTop sz="94660"/>
  </p:normalViewPr>
  <p:slideViewPr>
    <p:cSldViewPr snapToGrid="0" showGuides="1">
      <p:cViewPr varScale="1">
        <p:scale>
          <a:sx n="102" d="100"/>
          <a:sy n="102" d="100"/>
        </p:scale>
        <p:origin x="72" y="276"/>
      </p:cViewPr>
      <p:guideLst>
        <p:guide orient="horz" pos="2048"/>
        <p:guide pos="3840"/>
        <p:guide pos="330"/>
        <p:guide pos="7221"/>
        <p:guide orient="horz" pos="626"/>
        <p:guide orient="horz" pos="379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0" Type="http://schemas.openxmlformats.org/officeDocument/2006/relationships/font" Target="fonts/font16.fntdata"/><Relationship Id="rId5" Type="http://schemas.openxmlformats.org/officeDocument/2006/relationships/slideMaster" Target="slideMasters/slideMaster4.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Normal" panose="020B0400000000000000" pitchFamily="34" charset="-122"/>
                <a:ea typeface="思源黑体 Normal" panose="020B0400000000000000" pitchFamily="34" charset="-122"/>
                <a:cs typeface="思源黑体 CN Normal" panose="020B0400000000000000" pitchFamily="34" charset="-122"/>
              </a:rPr>
            </a:fld>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Normal" panose="020B0400000000000000" pitchFamily="34" charset="-122"/>
                <a:ea typeface="思源黑体 Normal" panose="020B0400000000000000" pitchFamily="34" charset="-122"/>
                <a:cs typeface="思源黑体 CN Normal" panose="020B0400000000000000" pitchFamily="34" charset="-122"/>
              </a:rPr>
            </a:fld>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476 1004,'0'0,"0"0,0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0,1 0,0 0,0 0,0 0,1 0,0 0,0 0,0 0,0 0,0 0,0 0,0 0,-1 0,0 0,0 0,0 0,0 0,0 0,0 0,0 0,0 0,0 0,0 0,0 0,0 0,0 0,0 0,0 0,0 0,0 0,0 0,0 0,0 0,0 0,0 0,0 0,0 0,0 0,0 0,0 0,0 0,0 0,0 0,0 0,0 0,0 0,0 0,0 0,0 0,0 0,0 0,0 0,0 0,0 0,0 0,0 0,0 0,0 0,0 0,0 0,0 0,0 0,0 0,0 0,0 0,1 0,0 0,0 0,0 0,0 0,1 0,0 0,-1 0,0 0,0 0,0 0,0 0,0 0,0 0,0 0,0 0,0 0,0 0,0 0,0 0,-1 0,1 0,0 0,-1 0,1 0,0 0,0 0,0 0,0 0,0 0,0 0,0 0,0 0,-1 0,0 0,0 0,1 0,0 0,0 0,0 0,0 0,1 0,0 0,0 0,0 0,0 0,0 0,0 0,0 0,0 0,0 0,0 0,0 0,0 0,0 0,0 0,0 0,0 0,0 0,0 0,0 0,0 0,-1 0,1 0,0 0,0 0,0 0,0 0,0 0,0 0,0 0,0 0,0 0,0 0,0 0,0 0,0 0,0 0,0 0,0 0,0 0,0 0,0 0,0 0,0 0,0 0,0 0,0 0,0 0,0 0,0 0,0 0,0 0,0 0,0 0,0 0,0 0,0 0,0 0,0-1,0 0,0 0,0 0,0 0,0 0,0 0,0 0,0 0,0 0,0 0,0 0,0 0,0 0,0 0,0 0,0 0,0 0,0 0,0 0,0 0,0 0,0 0,0 0,0 0,0 0,0 0,0 0,0 0,0 0,0 0,0 0,0 0,0 0,0 0,0 0,0 0,0 0,0 0,0 0,0 0,0 0,0 0,0 0,0 0,0 0,0 0,-1 0,0 0,0 0,0 0,0 0,0 0,0 0,0 0,0 0,0 0,0 0,0 0,0 0,0 0,0 0,0 0,0 0,0 0,0 0,0 0,0 0,0 0,0 0,0 0,0 0,0 0,0 0,0 0,0 0,-1 0,0 0,0 0,0 0,0 0,0 0,0 0,0 0,0 0,0 0,0 0,0 0,0 0,0 0,0 0,0 0,-1 0,0 0,0 0,0 0,0 0,0 0,1 0,0 0,-1 0,0 0,0 0,0 0,1 0,-1 0,0 0,0 0,0 0,0 0,0 0,0 0,0 0,0 0,0 0,0 0,0 0,0 0,0 0,-1 0,0 0,0 0,0 0,0 0,0 0,0 0,-1 0,0 0,0 0,0 0,0 0,0 0,0 0,0 0,0 0,0 0,1 0,0 0,-1 0,0 0,0 0,2 0,-1 0,0 0,0 0,0 0,0 0,0 0,0 0,0 0,0 0,1 0,0 0,0 0,0 0,0 0,0 0,-1 0,0 0,0 0,0 0,0 0,-1 0,0 0,0 0,0 0,0 0,0 0,0 0,0 0,0 0,0 0,0 0,-1 0,0 0,0 0,1 0,0 0,-1 0,0 0,1 0,-1 0,0 0,-1 0,0 0,0 0,1 0,-1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 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328 393,'0'0,"0"0,0 0,0 0,0 0,0 0,0 0,0 0,0 0,0 0,0 0,0 0,0 0,0 0,0 0,0 0,0 0,0 0,0 0,0 0,0 0,0 0,0 0,0 0,0 0,0 0,0 0,0 0,0 0,0 0,0 0,0 0,0 0,0 0,0 0,0 0,0 0,0 0,0 0,0 0,-1 0,1 0,0 0,0 0,0 0,0 0,0 0,0 0,0 0,0 0,1 0,0 0,0 0,0 0,0 0,0 0,0 0,0 0,0 0,0 0,-1 0,0 0,0 0,0 0,1 0,0 0,0 0,0 0,0 0,0 0,0 0,0 0,0 0,0 0,0 0,0 0,0 0,0 0,0 0,0 0,-1 0,1 0,0 0,0 0,0 0,0 0,1-1,-1 1,0 0,0 0,0 0,0 0,1-1,0 0,-1 1,0 0,0 0,1-1,0 0,-4 4,38-37</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226 1373,'0'0,"0"0,0 0,0 0,0 0,0 0,0 0,0 0,0 0,0 0,0 0,0 0,0 0,0 0,0 0,0 0,0 0,1 0,0 0,0 0,0 0,1 0,0 0,0 0,0 0,0 0,0 0,0 0,0 0,-1 0,0 0,0 0,2 0,0 0,0 0,0 0,-2 0,0 0,2 0,0 0,0 0,0 0,-2 0,3 0,0 0,0 0,0 0,0 0,0 0,0 0,0 0,-1 0,0 0,1 0,0 0,0 0,0 0,2 0,0 0,-3 0,-2 0,3 0,0 0,0 0,0 0,-1 0,0 0,-2 0,2 0,0 0,0 0,0 0,1 0,0 0,0 0,-3 0,1 0,0 0,-1 0,1 0,0 0,0 0,0 0,0 0,0 0,0 0,0 0,0 0,-1 0,0 0,0 0,0 0,0 0,0 0,0 0,0 0,0 0,0 0,0 0,0 0,0 0,0 0,0 0,0 0,0 0,-1 0,-1 0,0 0,1 0,0 0,-1 0,0 0,0 0,2 0,-2 0,0 0,1 0,0 0,-2 0,0 0,1 0,0 0,-2 0,0 0,0 0,1 0,-2 0,0 0,0 0,1 0,0 0,4 0,-2 0,0 0,0 0,0 0,1 0,-2 0,0 0,-2 0,2 0,-1 0,0 0,0 0,0 0,0 0,0 0,0 0,0 0,-1 0,0 0,0 0,4 0,-3 0,0 0,0 0,0 0,0 0,0 0,0 0,0 0,0 0,0 0,1 0,0 0,0 0,0 0,0 0,0 0,0 0,0 0,0 0,0 0,0 0,0 0,0 0,0 0,0 0,0 0,0 0,0 0,0 0,0 0,0 0,0 0,0 0,0 0,0 0,0 0,0 0,0 0,0 0,0 0,0 0,0 0,0 0,0 0,0 0,0 0,0-1,0 1,0 0,0 0,0 0,0 0,0 0,0 0,0 0,0 0,0 0,0 0,0 0,0 0,0 0,-1 0,0 0,3 1,0 0,0 0,0 0,0 0,-2 0,4 0,-4 0,5 0,0 0,0 0,1 0,0 0,0 0,36-14</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962 1408,'0'0,"0"0,0 0,0 0,0 0,0 0,0 0,0 0,0 0,0 0,0 0,0 0,0 0,0 0,0 0,0 0,0 0,0 0,0 0,0 0,0 0,0 0,0 0,0 0,0 0,0 0,0 0,0 0,0 0,0 0,1 0,0 0,0 0,-1 0,0 0,0 0,0 0,0 0,0 0,0 0,-1 0,2 0,0 0,0 0,0 0,0 0,0 0,0 0,0 0,2 0,0 0,0 0,0 0,0 0,0 0,0 0,-2 0,0 0,0 0,0 0,0 0,1 0,0 0,-3 0,4 0,0 0,0 0,0 0,-3 0,3 0,0 0,0 0,0 0,0 0,0 0,0 0,0 0,0 0,0 0,0 0,1 0,0 0,-2 0,0 0,0 0,1 0,0 0,0 0,0 0,0 0,0 0,0 0,0 0,0 0,0 0,2-1,0 0,-1 0,0 0,0 0,0 0,0 0,0 0,0 0,0 0,0 1,0 0,0-1,0 0,0 1,0-1,0 0,0 0,0 0,0 0,0 0,0 0,0 0,0 0,0 0,0 0,0 0,0 0,0 0,0 0,0 0,0 0,-1 0,0 0,0 0,0 0,0 0,3 1,-1 0,0 0,0 0,2 0,-2 0,0 0,0 0,0 0,0 0,0 0,0 0,0 0,0 0,-1 0,2 0,0 0,-1 0,0 0,0 0,0 0,0 0,0 0,-1 0,0 0,0 0,1 0,0 0,0 0,0 0,0 0,0 0,0 0,0 0,2 0,-2 0,1 0,-1 0,0 0,0 0,1 0,-1 0,0 0,0 0,0 0,0 0,2-1,0 0,0 0,0 0,0 0,0 0,0 0,1-1,0 2</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1348 1447,'0'0,"0"0,0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0,1-1,0 0,0 0,0 0,1-1,0 0,-1 1,0 0,0 0,0 0,0 0,0 0,0 0,0 0,0 0,0 0,0 0,0 0,0 0,0 0,10-5</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1364 1526,'0'0,"0"0,0 0,0 0,0 0,0 0,0 0,0 0,0 0,0 0,0 0,0 0,0 0,0 0,0 0,0 0,0 0,0 0,0 0,0 0,0 0,0 0,0 0,0 0,0 0,0 0,0 0,1 0,0 0,0 0,0 0,1 0,0 0,0 0,0 0,0 0,-1 0,0 0,0 0,1 0,0 0,0 0,0 0,-2 0,0 0,1 0,0 0,0 0,-1 0,2 0,0 0,0 0,-1 0,0 0,-1 0,1 0,0 0,1 0,-1 0,0 0,0 0,1 0,0 0,-1 0,0 0,0 0,0 0,0 0,0 0,0 0,0 0,0 0,0 0,0 0,1 0,0 0,0 0,0 0,0 0,0 0,0 0,0 0,-2 0,2 0,0 0,0 0,0 0,0 0,0 0,0 0,0 0,1 0,-1 0,1 0,0 0,0 0,0 0,0 0,0 0,0 0,0 0,0 0,0 0,0 0,0 0,0 0,0 0,0 0,0 0,0 0,0 0,0 0,0 0,0 0,0 0,0 0,0 0,0 0,0 0,0 0,0 0,0 0,0 0,0 0,0 0,0 0,0 0,0 0,0 0,0 0,0 0,0 0,0 0,0 0,11-4</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1469 1504,'0'0,"0"0,0 0,0 0,0 0,0 0,0 0,0 0,0 0,0 0,0 0,0 0,0 0,0 0,0 0,0 0,0 0,0 0,0 0,0 0,0 0,0 0,0 0,0 0,0 0,0 0,0 0,0 0,0 0,1 0,0 0,0 0,0 0,0 0,0 0,0 0,1 0,0 0,0 0,0 0,1 0,0 0,0 0,0 0,0 0,0 0,0 0,2-1,0 0,0 0,1-1,0 0,0 0,0 0,1-1,0 0,0 0,24-15</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510 1574,'0'0,"0"0,0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0,-1 0,1 0,0 0,0 0,0 0,0 0,0 0,1 0,0 0,0 0,0 0,0 0,0 0,0 0,0 0,0 0,0 0,0 0,0 0,0 0,0 0,0 0,0 0,0 0,0 0,0 0,0 0,0 0,0 0,0 0,0 0,0 0,0 0,0 0,0 0,0 0,0 0,0 0,0 0,0 0,0 0,0 0,0 0,-1 0,0 0,0 0,0 0,0 0,0 0,0 0,0 0,0 0,0 0,0 0,0 0,0 0,0 0,0 0,0 0,0 0,1 0,0 0,0 0,0 0,0 0,0 0,0 0,0 0,0 0,5-1</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629 1559,'0'0,"0"0,0 0,0 0,0 0,0 0,0 0,0 0,0-1,1 0,0 0,0 0,0 0,0 0,0 0,1 0,0 0,0 0,0 0,0 0,0 0,0 0,-1 0,0 0,0 0,0 0,0 0,0 0,0 0,1 0,0 0,0 0,0 0,0 0,0 0,0 0,0-1,0 0,-2 2,2-3,0 0,4-8,0-1,0 0,0 1,0-1,47-87</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1954 902,'0'0,"0"0,0 0,0 0,0 0,0 0,0 0,0 0,0 0,0 0,0 0,0 0,0 0,0 0,0 0,0 0,0 0,0 0,0 0,0 0,0 0,1 0,0 0,0 0,0 0,0 0,-1 0,2 0,0 0,0 0,0 0,0 0,0 0,1 0,0 0,-2 0,2 0,0 0,0 0,-1 0,0 0,1 0,0 0,0 0,0 0,1 0,0 0,0 0,0 0,0 0,-2 0,3 0,0 0,0 0,0 0,0 0,1 0,0 0,-1 0,0 0,0 0,-1 0,0 0,0 0,0 0,-1 0,0 0,0 0,0 0,0 0,0 0,0 0,0 0,0 0,0 0,0 0,0 0,0 0,0 0,0 0,0 0,0 0,0 0,0 0,0 0,0 0,0 0,-1 0,1 0,0 0,0 0,0 0,0 0,0 0,0 0,0 0,0 0,0 0,-1 0,2 0,0 0,-1 0,0 0,0 0,0 0,-1 0,1 0,0 0,1 0,0 0,-1 0,0 0,0 0,0 0,-1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2165 889,'0'0,"0"0,0 0,0 0,0 0,0 0,0 0,0 0,0 0,0 0,0 0,0 0,0 0,0 0,0 0,0 0,0 0,0-2,0 2,0 0,0 0,0 0,0 0,0-1,0 0,0 0,0 0,0 0,0 0,0 0,0 0,0 0,0 0,0 0,0 0,0 0,0 0,-2 0,1 0,0 0,1 0,0 0,0 0,0 0,3-1,0 0,-1 0,1-1,0 0,1-1,-7 4,4-2,0 0,-4 2,6-4,0 0,0 0,0 0,43-29</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1175 1359,'0'0,"0"0,0 0,0 0,0 0,0 0,0 0,0 0,0 0,0 0,0 0,0 0,0 0,0 0,0 0,0 0,0 0,0 0,0 0,0 0,0 0,0 0,0 0,0 0,0 0,0 0,0 0,0 0,1 0,0 0,0 0,0 0,0 0,0 0,0 0,0 0,0 0,0 0,0 0,0 0,0 0,0 0,0 0,0 0,0 0,0 0,0 0,0 0,0 0,0 0,0 0,0 0,0 0,0 0,0 0,0 0,1 0,0 0,0 0,0 0,0 0,0 0,0 0,1 0,0 0,0 0,0 0,0 0,0 0,0 0,0 0,0 0,0 0,0 0,0 0,0 0,0 0,0 0,0 0,0 0,0 0,0 0,0 0,-1 0,1 0,0 0,0 0,0 0,0 0,0 0,0 0,0 0,0 0,0 0,0 0,0 0,0 0,0 0,0 0,0 0,-1 0,1 0,0 0,0 0,0 0,0 0,0 0,0 0,0 0,0 0,0 0,0 0,0 0,0 0,0 0,0 0,0 0,0 0,0 0,0 0,0 0,-1 0,1 0,0 0,0 0,-1 0,0 0,0 0,0 0,0 0,0 0,-1 0,0 0,0 0,0 0,0 0,0 0,0 0,-1 0,1 0,-1 0,1 0,-1 0,0 0,0 0,1 0,0 0,0 0,0 0,0 0,0 0,0 0,0 0,1 0,0 0,0 0,0 0,0 0,0 0,0 0,0 0,0 0,0 0,0 0,0 0,0 0,0 0,0 0,0 0,0 0,0 0,3-1</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408 1114,'0'0,"0"0,0 0,0 0,0 0,0 0,0 0,0 0,0 0,0 0,0 0,0 0,0 0,0 0,0 0,0 0,0 0,0 0,0 0,0 0,0 0,0 0,0 0,0 0,0 1,0 0,0 0,0 0,0 0,0 0,0 0,0 0,0 0,0 0,0 0,0 0,0 0,0 0,0 0,0 0,0 0,0 0,0 0,0 0,0 0,-1 0,1 1,0 0,0 0,0 0,0 0,0 0,1 0,0 0,-1 0,0 0,0 0,2-1,0 0,0 0,0 0,0 0,0 0,-1 1,1-1,0 0,0 0,0 0,0 0,0 0,-1 1,1-1,-2 2,4-3,0 0,0 0,22-12</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1241 1342,'0'0,"0"0,0 0,0 0,0 0,0 0,0 0,0 0,0 0,0 0,0 0,0 0,0 0,0 0,0 0,0 0,0 0,0 0,0-1,0 1,0 0,0 0,0 0,0-1,0 0,0 1,0 0,0 0,0-1,0 0,0 0,0 0,0 0,-1 0,1 0,0 0,-1 0,2 0,0 0,0 0,-1 0,1 0,0 0,-1 0,0 0,2-1,2-1,0 0,-1 0,-3 2,2-1,0 0,0 0,0 0,-1 0,4-4,0 0,0 0,-1 1,0 0,-3 2,1-1,0 0,1 0,0 0,2 0,0 0,-1 0,-1 0,-1 0,-1 0,0 0,12-4</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2466 869,'0'0,"0"0,0 0,0 0,0 0,0 0,0 0,0 0,0 0,0 0,0 0,0 0,0 0,0 0,0 0,0 0,0 0,0 0,0 0,0 0,0 0,0 0,0 0,0 0,0 0,0 0,0 0,0 0,0 0,0 0,0 0,0 0,0 0,1 0,0 0,0 0,-1-1,2 1,0 0,0 0,0 0,0 0,0 0,0 0,0 0,-2 0,0 0,2 0,0 0,0 0,0 0,0 0,0 0,0 0,0 0,2-1,0 0,0 0,-4 2,0 0,4-2,0 0,0 0,0 0,0 0,0 0,0 0,0 0,-3 2,35-26</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93 1563,'0'0,"0"0,0 0,0 0,0 0,0 0,0 0,0 0,0 0,0 0,0 0,0 0,0 0,0 0,0 0,0 0,0 0,0 0,0 0,0 0,0 0,0 0,0 0,0 0,0 0,0 0,0 0,0 0,0 0,-1-1,0 1,0 0,0 0,0 0,0 0,0 0,0 0,0 0,1 0,0 0,0 0,0 0,0 0,0 0,0 0,0 0,0 0,0 0,0 0,1 0,0 0,0 0,0 0,0 0,0 0,0 0,0 0,0 0,1 0,0 0,0 0,0 0,0 0,-1 0,0 0,0 0,0 0,0 0,0 0,-1 0,0 0,0 0,0 0,1 0,0 0,0 0,0 0,0 0,0 0,0 0,-1 0,2 0,0 0,0 0,5 1</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185 1582,'0'0,"0"0,0 0,0 0,0 0,0 0,0 0,0 0,0 0,0 0,0 0,0 0,0 0,0 0,0 0,0 0,0 0,0 0,0 0,0 0,0 0,0 0,0 0,0 0,-2-1,1 1,0 0,-1 0,1 0,0 0,1 0,-1 0,0 0,0 0,0 0,0 0,0 0,0 0,1 0,0 0,-1 0,0 0,0 0,2-1,-2 0,1-1,-2 1,4-3,0 0,0 0,-2 1,2-3,1-3,0 0,3-4,-9 13,2-3,9-13,2-3,0 0,-1 2,-2 3,-2 3,-2 3,-5 7,25-28</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633 1520,'0'0,"0"0,0 0,0 0,0 0,0 0,0 0,0 0,0 0,0 0,0 0,0 0,0 0,0 0,0 0,0 0,0 0,0 0,0 0,0 0,0 0,0 0,0 0,0 0,0 0,0 0,0 0,0 0,0 0,0 0,0 0,0 0,0 0,0 0,0 0,0 0,0 0,0 0,0 0,0 0,0 0,0 0,0 0,0 0,0 0,0 0,0 0,0 0,0 0,0 0,0 0,0 0,0 0,0 0,0 0,-1 0,0 0,1 0,0 0,-1 0,1 0,0 0,0 0,0 0,0 0,-1 0,1 0,0 0,0 0,0 0,0 0,0 0,0 0,0 0,0 0,0 0,0 0,0 0,0 0,0 0,0 0,0 0,0 0,0 0,0 0,0 0,-1 0,0 0,0 0,0 0,0 0,0 0,-1 0,0 0,0 0,0 0,0 0,-1 0,0 0,0 0,0 0,0 0,-1 0,1 0,0 0,0 0,0 0,0 0,0 0,0 0,0 0,0 0,0 0,0 0,0 0,0 0,0 0,0 0,0 0,0 0,0 0,0 0,0 0,0 0,0 0,0 0,1 0,0 0,0 0,0 0,0 0,0 0,0 0,0 0,0 0,0 0,0 0,0 0,0 0,0 0,0 0,0 0,0 0,0 0,0 0,0 0,0 0,0 0,0 0,1 0,0 0,0 0,0 0,0 0,0 0,0 0,0 0,0 0,0 0,0 0,0 0,0 0,0 0,0 0,0 0,0 0,-1 0,1 0,0 0,0 0,0 0,2 1</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676 1503,'0'0,"0"0,0 0,0 0,0 0,0 0,0 0,0 0,0 0,0 0,0 0,0 0,0 0,0 0,0 0,0 0,0 0,0 0,0 0,0 0,0 0,0 0,0 0,0 0,0 0,-1-1,1 1,0 0,0 0,-1 0,1 0,0 0,0 0,0 0,0 0,0 0,0 0,0 0,0 0,0 0,0 0,0 0,-1 0,1 0,0 0,1 0,0 0,0 0,0 0,0 0,0 0,0 0,0 0,0 0,0 0,0 0,2-4,0 0,-2 3,0 0,1-2,0 0,0 0,0-1,15-18</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807 1550,'0'0,"0"0,0 0,0 0,0 0,0 0,0 0,0 0,0 0,0 0,0 0,0 0,0 0,0 0,0 0,0 0,0 0,0 0,0 0,0 0,0 0,0 0,0 0,0 0,0 1,0 0,0 0,0 0,0 0,0 0,0 0,0 0,0 0,0 0,0 0,0 0,0 0,0 0,0 0,0 0,1 0,0 0,0 0,0 0,0 0,0 0,0 0,-1 0,1 0,0 0,0 0,0 0,0 0,0 0,0 0,0 0,0 0,0 0,1 0,0 0,0 0,0 0,0 0,0 0,0 0,0 0,0 0,0 0,0 0,0 0,0 0,0 0,0 0,-1 0,2 0,0 0,-2 0,3-1,-3 1,2 0,0 0,0 0,0 0,-1 0,2 0,0 0,0 0,0 0,0 0,-1 0,1 0,0 0,0 0,0 0,-1 0,1 0,0 0,0 0,0 0,0 0,0 0,0 0,-1 1,0 0,1-1,0 0,0 0,0 0,0 0,0 0,0 0,0 0,0 0,0 0,0 0,0 0,0 0,0 0,0 0,0 0,0 0,0 0,0 0,0 0,0 0,0 0,0 0,0 0,0 0,0 0,0 0,-1 0,0 0,0 0,-1 0,0 0,0 0,0 0,0 0,0 0,2 0,0 0,-2 0,0 0,0 0,2 0,-2 0,0 0,0 0,2 0,-1 0,0 0,0 0,0 0,0 0,0 0,-1 0,0 0,0 0,0 0,3 0,-2 0,0 0,0 0,0 0,0 0,0 0,0 0,0 0,-1 0,0 0,0 0,0 0,0 0,0 0,0 0,0 0,1 0,-2 0,0 0,0 0,0 0,0 0,0 0,0 0,0 0,0 0,1 0,-1 0,0 0,0 0,0 0,0 0,0 0,0 0,0 0,0 0,0 1,0 0,0 0,1-1,0 1,0 0,0 0,0-1,0-1,0 1,0 0,0 0,0-1,0 1,0 0,0-1,0 1,0 0,0 0,0 0,0 0,0 0,-1-1,1 0,0 0,13 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588 143,'0'0,"0"0,0 0,0 0,0 0,0 0,0 0,0 0,0 0,0 0,0 0,0 0,0 0,0 0,0 0,0 0,0 0,0 0,0 0,0 0,0 0,0 1,0 0,0 0,0 0,0 0,0 0,0 0,0 0,0 1,0 0,0-1,0 0,0 1,0 0,0 0,0 0,0 0,0 0,0 0,0 0,0 1,0 0,0 0,0 0,0 0,1-2,-1 3,0 0,0 0,0 0,0-1,0 0,0 0,0 0,0 0,0 0,0 0,0 0,0 0,0 0,0-1,0 0,0 0,0 0,0 0,0 0,0 0,0 0,0 0,0 0,0 0,0 0,0 0,0 0,0 0,0-1,0 0,0 0,0 0,0 0,0 0,0 0,0 0,0-1,0 0,0 0,8-13</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580 147,'0'0,"0"0,0 0,0 0,0 0,0 0,0 0,0 0,0 0,0 0,0 0,0 0,0 0,0 0,0 0,0 0,0 1,0 0,0-1,0 0,0 1,0 0,0 0,0 0,0 0,0 0,0 0,0 0,0 0,0 0,0-1,0 2,0 0,0 0,0 0,0-1,0 0,0 0,0 1,0 0,0 0,0 0,0 0,0 0,0 1,0 0,0-1,0 0,0 0,0-1,0 0,0 0,0 0,0 0,0 0,0 0,0 1,0-1,0 0,0 0,0 0,0 0,0 0,0 0,0 0,0 0,0 0,0 0,0 0,0 0,0 0,0 0,0 0,0 0,0 0,0 0,0 0,0 0,0 0,0 0,0 0,0 0,0 0,0 0,0 0,0 0,0 0,0 0,0 0,0 0,0 0,0 0,-1 0,0 0,0 0,0 0,0 0,0 0,0 0,0 0,0 0,0 0,0 0,-1 0,0 0,0 0,0 0,0 0,1 0,-1 0,0 0,1 0,-1 0,0 0,1 0,-1 0,0 0,0 0,0 0,-1 0,0 0,0 0,0 0,0 0,0 0,1 0,-1 0,0 0,0 0,0 0,0 0,0 0,0 0,0 0,0 0,0 0,0 0,0 0,1 0,0 0,-1 0,0 0,0 0,0 0,0 0,0 0,0 0,0 0,0 0,0 0,0 0,0 0,0 0,0 0,0 0,0-1,0 0,0 0,0 0,0 1,0 0,2-2,0 0,0 0,0 0,0 0,-1 1,0 0,1-1,0 0,0 0,0 0,1-1,-3 2,-1 0,3-2,0 0,-3 2,4-3,-2 1,0 0,-1 0,2-1,0 0,0 0,0 0,0 0,0 0,0 0,0 0,1 0,0 0,-1 0,0 0,0 0,1 0,0 0,0 0,0 0,0 0,0 0,0 0,0 0,0 0,0 0,-1 0,0 0,0 0,0 0,0 0,0 0,0 0,0 0,0 0,0 0,0 0,0 0,0-1,0 1,0 0,0 0,0 0,0 0,0 0,0 0,0 0,0 0,-1 1,0 0,0 0,3-3,-3 3,0 0,-2 2,4-4,-2 2,0 0,4-4,-2 2,0 0,-1 1,0 0,0 0,2-2,0 0,-1 1,0 0,2-2,-1 1,0 0,-7 7</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1667 300,'0'0,"0"0,0 0,0 0,0 0,0 0,0 0,0 0,0 0,0 0,0 0,0 0,-1 1,0 0,0 0,0 0,0 0,0 0,0 0,0 0,0 0,1-2,0 0,0 0,1-1,-1 2,0 0,0 0,0-1,0 0,0 0,0 0,0 0,0 0,0 0,0 0,0 0,0 0,0 0,0 1,0 0,0-1,0 0,0-1,0 0,0 0,0 0,0-1,0 1,0 0,0 0,0 0,0 0,0 0,0 0,0 0,0 0,0 0,0 0,0 0,0 0,0 0,0 0,0 0,0 0,0 0,0 0,0 0,0 0,0 0,0-1,0 0,0-1,0 0,0 1,0 0,0-1,0 0,0 0,0 0,0-1,0 0,0 0,-1 2,1-2,0 0,0 0,0 0,0 0,0 0,0 0,0 0,0 0,0 0,0 0,0 0,0 0,0 0,0 0,0 0,0 0,0 0,0 0,0 0,0 0,0 0,0 0,0 0,0 0,0 0,0 0,0 0,0 0,0 0,0 0,0 0,0 0,0 0,0 0,0 0,0 0,0 0,0 0,0 0,0 0,0 0,0 0,0 0,0 1,0 0,0 0,0 0,0 0,0 0,0 0,0 0,0 0,0 0,0 0,0 0,0 0,0 0,0 0,0 0,0 0,0 0,0 0,0 0,0 0,0 1,0 0,0 0,0-3,0-1,0 4,0 0,0 0,0-1,0 0,0 0,0 0,0 0,0 0,0 0,0 0,0 0,0-1,0 0,0 0,0 0,0 0,0 0,0 0,0 0,0 0,0 0,0 0,0 0,0 0,0 0,0 0,0 0,0 0,0 0,0 0,0 0,0 0,0 1,0-1,0 0,0 0,0 0,0 0,0 0,0 0,0 0,0-1,0 0,0 0,0 0,0 0,0 0,0 0,0 0,0 0,0 0,0 0,0 0,0 0,0 0,-1 0,0 0,0 0,0 0,0 0,0 0,0 0,0 0,0 0,0 0,0 0,0 0,0 0,0 0,0 0,-1 0,0 0,0 0,0 0,0 0,0 0,0 0,0 0,0 0,0 0,0 0,0 0,0 0,0 0,0 0,-1 0,2-1,0 0,0 0,0 0,0 0,0 0,-3 1,2 0,0 0,1 0,1 0,-2 0,0 0,2 0,0 0,-2 0,0 0,0 0,0 0,-1 0,1 0,0 0,0 0,0 0,0 0,-2 0,1 0,0 0,-2 0,1 0,0 0,0 0,0 0,0 0,0 1,0 0,0 0,0 0,1-1,0 0,-2 1,0 0,-2 1,0 0,1-1,0 0,-3 2,0 0,0 0,1-1,0 0,-38 26</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631 1195,'0'0,"0"0,0 0,0 0,0 0,0 0,0 0,0 0,0 0,0 0,0 0,0 0,0 0,0 0,0 0,0 0,0 0,0 0,0 0,0 0,0 0,0 0,0 0,0 0,1 0,0 0,0 0,0 0,0 0,0 0,1 0,0 0,-1 0,0 0,0 0,0 0,0 0,-1 0,0 0,0 0,1 0,0 0,0 0,0 0,0 0,0 0,0 0,0 0,0 0,0 0,-1 0,1 0,0 0,0 0,0 0,1 0,0 0,0 0,-1 0,0 0,1 0,0 0,0 0,0 0,0 0,0 0,0 0,0 0,1 0,0 0,0 0,0 0,0 0,0 0,0 0,0 0,0 0,0 0,0 0,0 0,0 0,1 0,0 0,-1 0,0 0,0 0,0 0,0 0,0 0,-1 0,1 0,0 0,0 0,0 0,-2 0,1 0,0 0,0 0,0 0,0 0,0 0,-1 0,1 0,0 0,0 0,-1 0,0 0,0 0,0 0,0 0,0 0,0 0,0 0,0 0,0 0,0 0,0 0,0 0,0 0,0 0,0 0,0 0,0 0,0 0,0 0,0 0,0 0,0 0,0 0,0 0,0 0,0-1,0 0,0 0,0 0,0 0,0 0,0 0,0 0,0 0,0 0,0 0,-1 0,0 0,1 0,0 0,-2 0,0 0,0 0,0 0,0 0,0 0,1 0,-1 0,0 0,0 0,0 0,1 0,0 0,0 0,1 0,-1 0,0 0,0 0,-1 0,0 0,0 0,0 0,0 0,0 0,0 0,0 0,0 0,0 0,0 0,0 0,2 0,-2 0,0 0,0 0,0 0,0 0,0 0,2 0,-1 0,0 0,0 0,0 0,0 0,0 0,0 0,0 0,0 0,0 0,0 0,0 0,0 0,-1 0,0 0,0 0,0 0,0 0,0 0,0 0,0 0,0 0,0 0,1 0,-1 0,2 0,-1 0,0 0,0 0,0 0,1 0,-1 0,0 0,1 0,-2 1,1 0,-1 0,0 0,0 0,0 0,0 0,0 0,0 0,0 0,0 0,1-1,0 0,0 0,0 0,-1 1,0 0,0 0,0 0,0 0,0-1,0 0,0 0,0 0,0 0,0 0,0 0,0 0,0 0,0 0,0 0,0 0,0 0,2 1</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1352 769,'2'0</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2100 214,'0'0,"0"0,0 0,0 0,0 0,0 0,0 0,0 0,-1 0,0 0,0 0,0 0,0 0,0 0,0 0,2-1,-1 1,0 0,0 0,0 0,0 0,0 0,0 0,0 0,0 0,0 0,0 0,0 0,0 0,0 0,0 0,0 0,0 0,0 0,-1-1,1 1,0 0,0 0,0 0,0 0,0 0,-1 0,2 0,0 0,0 0,1 0,0 0,0 0,0 0,0 0,0 0,0 0,0 0,0 0,-2 0,3 0,0 0,0 0,0 0,0 0,0 0,-2 0,2 0,0 0,0 0,-3 0,3 0,0 0,0 0,-1 0,0 0,2 0,0 0,-3 0,3-1,-1 0,0 0,-1 0,0 0,0 0,1-1,0 0,0 0,-2 2,1-1,0 0,0-1,0 0,0 0,0 0,0 0,0-2,0 0,0 0,0 0,0 0,0 0,0 1,-1-1,0 0,0 0,0 0,1 1,-3-2,0 0,0 0,0 0,3 1,-1 0,2 0,-4 0,0 0,2 0,0 0,-1 0,0 0,0 0,0 0,0 0,0 0,0 0,0 0,0 0,0 0,0 0,0 0,0 0,0 0,0 0,1-2,-4 10</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767 861,'0'0,"0"0,0 0,0 0,0 0,0 0,0 0,0 0,0 0,0 0,0 0,0 0,0 0,0 0,0 0,0 0,0 0,0 0,0 0,0 0,0 0,0 0,0 0,0 0,1 0,0 0,0 0,0 0,0 0,0 0,0 0,0 0,1 0,0 0,0 0,0 0,0 0,0 0,0 0,0 0,0 0,0 0,0 0,0 0,0 0,-1 0,0 0,0 0,0 0,0 0,0 0,1 0,0 0,0 0,0 0,0 0,0 0,0 0,0 0,0 0,0 0,0 0,0 0,0 0,0 0,0 0,0 0,0 0,0 0,0 0,0 0,0 0,0 0,0 0,0 0,0 0,0 0,0-1,0 1,0 0,0 0,0 0,0 0,0 0,0 0,0 0,0 0,0 0,0 0,0 0,0 0,0 0,0 0,0 0,0 0,0 0,0 0,0 0,0 0,0 0,0 0,0 0,0 0,0 0,0 0,0 0,0 0,0 0,0 0,0 0,0 0,0 0,0 0,0 0,0 0,0 0,0 0,0 0,0 0,0 0,0 0,0 0,0 0,1 0,0 0,0 0,0 0,1 0,0 0,0 0,0 0,0 0,0 0,0 0,0 0,0 0,-1 0,1 0,0 0,0 0,0 0,1 0,0 0,0 0,0 0,0 0,1 0,0 0,0 0,0 0,0 0,0 0,-1 0,1 0,0 0,0 0,0 0,-1 0,0 0,0 0,0 0,0 0,0 0,0 0,0 0,0 0,0 0,0 0,0 0,0 0,0 0,0 0,0 0,0 0,0 0,0 0,0 0,0 0,0 0,0 1,0-1,0 0,0 0,0 0,0 0,0 0,0 0,0 0,0 0,0 0,0 0,0 0,0 0,0 0,0 0,0 0,0 0,0 0,0 0,-1 0,0 0,0 0,0 0,0 0,0 0,0 0,1 0,-1 0,0 0,0 0,0 0,0 0,0 0,2 0,-2 0,0 0,2 0,-3 1,0 0,2 0,0 0,-1 0,0 0,1 0,0 0,0 0,0 0,-3 8</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348 987,'0'0,"0"0,0 0,0 0,0 0,0 0,0 0,0 0,0 0,0 0,0 0,0 0,0 0,0 0,0 0,0 0,0 0,0 0,0 0,0 0,0 0,0 0,0 0,1 0,-1 0,0 0,0 0,0 0,0 0,0 0,0 0,0 0,-1 0,0 0,0 0,0 0,0 0,0 0,0 0,0 0,0 0,0 0,0 0,0 0,0-1,0 0,0 0,0 0,0 0,0 0,0 0,0 0,0 0,0 0,0 1,0-1,0 1,0 0,0 0,0 0,0 0,0 0,0 0,0 0,0 0,0 0,0-1,0 1,0 0,0 0,0 0,0 0,0 0,0 0,0 0,0 0,0 0,0 0,0 0,0 0,0 0,0 0,0 0,0 0,0 0,0 0,0 0,0 0,0 0,0 0,0 0,1 0,0 0,0 0,0 0,0 0,0 0,0 0,1 0,-1 0,0 0,0 0,0 0,0 0,0 0,0 0,-1 0,2 0,0 0,0 0,0 0,0 0,0 0,0 0,0 0,0 0,0 0,0 0,0 0,0 0,1 0,0 0,-1 0,0 0,0 0,0 0,0 0,0 0,0 0,0 0,0 0,0 0,-2 0,0 0,2 0,0 0,0 0,0 0,0 0,-2 0,2-1,-2 0,0 0,0 0,0 0,0 0,0 0,-1 0,0 0,0 0,0 0,0 0,0 0,0 0,0 0,0 0,0 2,-1-1,0 0,0 0,0 0,0 0,0 0,0 0,0 0,0 0,0 0,0 0,0 0,0 0,0 0,1 0,0 0,0 0,0 0,-1 0,0 0,0 0,0 0,0 0,0 0,1 0,1 0,-1 0,-1 0,0 0,0 0,0 0,-19 12</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226 734,'0'0,"0"0,0 0,0 0,0 0,0 0,0 0,0 0,0 0,0 0,0 0,0 0,0 0,0-1,0 0,0 0,0 0,0 0,0 0,0 0,0 0,0 0,0 0,0 0,0 0,0 0,0 0,0 0,0 0,0 0,0 0,0 0,0 0,0 0,0 0,0 0,0 0,0 0,0 0,-1 0,0 0,0 0,0 0,0 0,0 0,0 0,0 0,0 0,0 0,1 0,0 0,0 0,0 0,0 0,0 0,0 0,-1 0,1 0,0 0,0 0,0 0,0 0,0 0,0 0,0 0,0 0,0 0,0 0,0 0,0 0,0 0,0 0,0 0,0 0,0 0,0 0,0 0,0 0,0 0,0 0,0 0,0 0,0 0,0 0,0 0,0 0,-3 0,1 0,0 0,0 0,0 0,0 0,0 0,0 0,0 0,0 0,0 0,0 0,0 0,0 0,0 0,0 0,0 0,0 0,0 0,0 0,0 0,0 0,0 0,1 0,0 0,-1 0,0 0,0 0,0 0,0 0,0 0,0 0,0 0,0 0,0 0,0 0,0 0,0 0,0 0,0 0,0 0,0 0,-1 0,1 0,-1 0,2 0,0 0,0 0,0 0,0 0,0 0,0 0,0 0,0 0,0 0,0 0,0 0,0 0,0 0,0 0,0 0,0 0,0 0,0 0,0 0,0 0,0 0,0 0,0 0,0 0,0 0,0 0,0 0,0 0,0 0,0 0,0 0,0 1,0 0,0 0,0 0,0 0,0-1,0 0,0 0,0 0,0 0,0 0,1 1,-1-1,0 0,0 0,0 0,0 0,0 0,0 0,0 0,0 0,0 0,0 0,0 0,0 0,0 0,-1 0,0 0,0 0,0 0,0 0,0 0,0 0,-1 0,0 0,0 0,2 1,-2 0,0 0,2 0,0 0,-3 0,0 0,2 0,0 0,-1 0,0 0,0 0,0 0,-1 0,0 0,0 0,1 0,0 0,0 0,0 0,2 0,-2 0,0 0,0 0,0 0,1 0,-1 0,0 0,0 0,0 0,-1 0,0 0,0 0,0 0,0 0,0 0,2 0,-1 0,0 0,0 0,-1 0,0 0,0 0,0 0,1 0,0 0,0 0,0 0,2-2,-2 2,0 0,0 0,0 8</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1545 766,'0'0,"0"0,0 0,0 0,0 0,0 0,0 0,0 0,0 0,0 0,0 0,0 0,0 0,0 0,0 0,0 0,0 0,0 0,0 0,0 0,0 0,0 0,0 0,-1 0,1 0,0 0,-1 0,1 0,0 0,1 0,0 0,0 0,0 0,-1 0,2 0,0 0,0 0,0 0,0 0,0 0,-2 0,2 0,0 0,0 0,0 0,0 0,0 0,-2 0,2 0,0 0,0 0,0 0,1 0,0 0,0 0,0 0,-3 0,1 0,-1 0,2 0,0 0,0 0,-2 0,2 0,0 0,-2 0,2 0,0 0,0 0,0 0,2 0,-1 0,0 0,0 0,0 0,0 0,0 0,0 0,0 0,-1 0,1 0,0 0,0 0,0 0,0 0,0 0,0 0,-2 0,0 0,0 0,0 0,-1 0,2 0,0 0,0 0,0 0,0 0,1 0,-3 0,2 0,0 0,0 0,0 0,-1 0,2 0,0 0,0 0,0 0,-1 0,1 0,0 0,0 0,0 0,0 0,0 0,0 0,0 0,0 0,0 0,0 0,0 0,-1 0,0 0,0 0,0 0,0 0,0 0,0 0,0 0,0 0,0 0,0 0,0 0,0 0,0 0,0 0,0 0,0 0,0 0,0 0,0 0,0 0,1 0,0 0,-1 0,0 0,2 1,-1 0,0 0,0 0,0 0,-1 0,0 0,0 0,0 0,1 0,0 0,0 0,-1 0,0 0,-2 0,0 0,1 0,0 0,0 0,0 0,0 0,0 0,0 0,-2 0,1 0,0 0,-1 0,0 0,0 0,0 0,1 0,0 0,2 0,-3 0,0 0,0 0,3 0,-3 0,0 0,-1 0,0 0,0 0,4 0,-5 0,0 0,0 0,3 0,-2 0,0 0,4 0,-2 0,0 0,-1 0,0 0,4 0,-2 0,0 0,-1 0,0 0,0 0,0 0,-1 0,0 0,0 0,0 0,0 0,0 0,0 0,2-1,-1 1,0 0,0 0,0 0,-5 5</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1002 615,'0'0,"0"0,0 0,0 0,0 0,0 0,0 0,0 0,0 0,0 0,0 0,0 0,0 0,0 0,0 0,0 0,0 0,0 0,0 0,0 0,0 0,0 0,0 0,0 0,0 0,0 0,0 0,0 0,-1 0,0 0,0 0,0 0,0 0,0 0,1 0,0 0,0 0,0 0,0 0,0 0,0 0,0 0,0 0,0 0,0 0,0 0,0 0,0 0,0 0,-1 0,1 0,0 0,1 0,0 0,0 0,0 0,0 0,1 0,0 0,-2 0,1 0,0 0,-2 0,2 0,0 0,0 0,0 0,-2 0,2 0,0 0,-1 0,1 0,0 0,-2 0,2 0,0 0,-2 0,2 0,0 0,0 0,0 0,0 0,0 0,0 0,0 0,-1 0,1 0,0 0,1 0,0 0,0 0,-4 0,2 0,1 0,0 0,-1 0,0 0,0 0,1 0,0 0,-2 0,1 0,0 0,1 0,0 0,-4 0,5 0,0 0,0 0,0 0,0 0,-1 0,-1 0,0 0,0 0,0 0,0 0,5 0,0 0,-4 0,0 0,4 0,-7 0,4 0,0 0,-4 0,3 0,0 0,-3 0,3 0,3 0,0 0,0 0,1 0,-1 0,0 0,-5 0,3 0,0 0,-3 0,3 0,0 0,-1 0,3 0,-1 0,0 0,0 0,1 0,1 0,-3 0,0 0,0 0,0 0,-1 0,2 0,0 0,-4 0,4 0,0 0,0 0,0 0,-4 0,5 0,0 0,-1 0,0 0,-3 0,3 0,0 0,-1 0,2 0,0 0,0 0,0 0,-2 0,2 0,0 0,0 0,0 0,3 0,-1 0,-1 0,-1 0,-3 0,4 0,0 0,0 0,0 0,0 0,0 0,-1 0,0 0,-2 0,3 0,0 0,-3 0,2 0,0 0,-4 0,4 0,0 0,-4 0,3 0,0 0,1 0,0 0,-1 0,1 0,-1 0,0 0,2 0,0 0,0 0,0 0,-1 0,0 0,0 0,0 0,1 0,0 0,-1 0,-1 0,0 0,0 0,0 0,0 0,0 0,0 0,0 0,0 0,-2 0,0 0,0 0,0 0,0 0,0 0,0 0,0 0,0 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1787 571,'0'0,"0"0,0 0,0 0,0 0,0 0,0 0,0 0,0 0,0 0,0 0,1 0,-1 0,0 0,1 0,-2 0,0 0,0 0,1 0,-2 0,0 0,3 0,-1 0,0 0,0 0,0 0,2 0,-1 0,0 0,0 0,0 0,0 0,0 0,0 0,0 0,0 0,0 0,0 0,0 0,0 0,0 0,0 0,2 0,-1 0,0 0,-1 0,0 0,1 0,0 0,0 0,0 0,0 0,1 0,0 0,-1 0,1 0,0 0,0 0,1 0,0 0,0 0,0 0,0 0,0 0,0 0,0 0,0 0,0 0,0 0,0 0,0 0,0 0,0 0,0 0,0 0,0 0,0 0,0 0,0 0,0 0,0 0,0 0,0 0,0 0,0 0,0 0,0 0,0 0,1 0,0 0,0 0,0 0,-2-1,2 1,0 0,-2-1,2 0,0 0,1 0,0 0,-2 0,4 0,-1 0,0 0,1 0,-4 0,-1 0,5 0,0 0,-1 0,0 0,-3 0,5 0,0 0,-5 0,3 0,0 0,1 0,0 0,0 0,0 0,1 0,-1 0,0 0,-1 0,5 0,-1 0,0 0,-1 0,0 0,1 0,0 0,0 0,0 0,-1 0,-1 0,-1 0,-1 0,0 0,0 0,1 0,0 0,0 0,0 0,0 0,0 0,0 0,0-1,-2 1,0-1,0 0,0 0,0 0,0 0,0 0,0 0,0 0,0 0,0 0,-1 0,0 0,0 0,1 1,0 0,-1 0,0 0,0 0,0 0,3 1,-3-1,0 0,-3 0,0 0,0 0,0 0,0 0,0 0,-3 0,0 0,0 0,1 0,2 0,6 0,-11 0,10 0,-12 0,0 0,1 0,1 0,2 0,2 0,1 0,1 0,1 0,0 0,1 0,-18 4</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571 809,'0'0,"0"0,0 0,0 0,0 0,0 0,0 0,0 0,0 0,0 0,0 0,0 0,0 0,0 0,0 0,0 0,0 0,0 0,0 0,0 0,0-1,0 1,0 0,0 0,0 0,0 0,0 0,0 0,0 0,0 0,0 0,0 0,0 0,0 0,0 1,0 0,0 0,0 0,0 0,0 0,0 0,0 0,0 0,0 0,0 0,0 0,0 0,0 0,0 0,0 0,0 0,0 0,0 0,0 0,0 0,0 0,1 0,0 0,0 0,-1 0,0 0,1 0,0 0,0 0,0 0,0 0,0 0,0 0,-1 0,2-1,-2 1,2-1,0 0,0 0,-1 0,0 0,0 0,0 0,0 0,-1 0,0 0,1-1,-2 1,2-1,0 0,0 0,0 0,2-2,0 0,30-24</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2131 575,'0'0,"0"0,0 0,0 0,0 0,0 0,0 0,0 0,0 0,0 0,0 0,0 0,0 0,0 0,0 0,0 0,0 0,0 0,0 0,0 0,0 0,0 0,0 0,0 0,0 1,0 0,0 0,0 0,0 0,0 0,0-1,0 2,0 0,0 0,0 0,0-1,0 0,0 0,0 0,0 0,0-1,0 0,0 0,0 0,0 0,0 0,-1-1,-1 0,2 0,-1 0,0 0,2 0,-2 0,1 0,0 0,0 0,0 0,1 0,0 0,-2 1,3-2,-2 1,0 0,1-1,0 0,0 0,3-2,-2 2,1-1,0 0,0 0,0 0,0 0,0 0,-1 0,1-1,0 0,16-16</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1107 663,'0'0,"0"0,0 0,0 0,0 0,0 0,0 0,0 0,0 0,0 0,0 0,0 0,0 0,0 0,0 0,0 0,0 0,0 0,0 0,0 0,0 0,0 0,1 0,0 0,0 0,0 0,0 0,0 0,0 0,0 0,0 0,0 0,0 0,0 0,0 0,0 0,-1 0,1 0,0 0,0 0,0 0,0 0,0 0,0 0,0 0,-2 1,5-4,0 0,-1 0,2-2,-1 1,0 0,2-2,0 0,23-21</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1470 712,'0'0,"0"0,0 0,0 0,0 0,0 0,0 0,0 0,0 0,0 0,0 0,0 0,0 0,0 0,0 0,0 0,0 0,0-1,0 0,0 0,0 0,0 0,0 0,0 0,0 0,0 0,0 0,0 0,0 0,0 0,0 0,0 0,0 1,0 0,0 0,0 0,0 0,0 0,0 0,0 0,0 0,0 0,0 0,0 0,0 0,3-1,0 0,0 0,-3 1,4-2,0 0,0 0,-1 0,0 0,2-1,0 0,-4 2,1 0,3-2,0 0,14-9</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738 332,'0'0,"0"0,0 0,0 0,0 0,0 0,0 0,0 0,0 0,0 0,0 0,0 0,0 0,0 0,0 0,0 0,0 0,0 0,0 0,0 0,0 0,0 0,0 0,0 0,0-1,0 1,0 0,0 0,0 0,0 0,0 0,0 0,0 0,0 0,0 0,0 0,0 0,0 0,0 0,0 0,0 1,0 0,0 0,0 0,0 0,0 0,0 0,0 0,0 0,0 0,0 0,0 0,0 0,0 0,0 0,0 0,0 0,0 0,0 0,0 0,0 0,0 0,0 0,0 0,0 0,0 0,0 0,-1 1,1-1,0 0,0 0,0 0,0 0,0 0,0 0,0 0,0 0,0 0,1 0,0 0,24-15</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1154 779,'0'0,"0"0,0 0,0 0,0 0,0 0,0 0,0 0,1 1,0 0,0 0,0 0,0 0,0 0,0 0,0 0,0 0,0 0,0 0,0 0,0 0,0 0,0 0,0 0,0 0,0 0,0 0,0 0,0 0,0 0,0 0,0 0,0 0,0 0,0 0,0 0,0 0,0 0,0 0,-2 1,1 0,3-2,-4 2,3-2,0 0,1-1,0 0,1 0,0 0,0 0,-1 0,-1 0,9-5</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1044 523,'2'0</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1092 1316,'0'0,"0"0,0 0,0 0,0 0,0 0,0 0,0 0,0 0,0 0,0 0,0 0,0 0,0 0,0 0,0 0,0 0,0 0,0 0,0 0,0 0,0 0,0 0,0 0,0 0,0 0,0 0,0 0,0 0,0 0,0 0,0 0,0 0,0 0,0 0,0 0,1 0,0 0,0 0,0 0,0 0,0 0,0 0,0 0,0 0,0 0,0 0,0 0,0 0,0 0,0 0,0 0,0 0,0 0,0 0,0 0,0 0,0 0,0 0,0 0,0 0,0 0,0 0,0 1,0 0,1-1,0 0,2-4,-3 6,3-5,0 0,0 0,0 0,0 0,0 0,0 0,0 0,-3 5,38-49</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649 545,'0'0,"0"0,0 0,0 0,0 0,0 0,0 0,0 0,0 0,0 0,0 0,0 0,0 0,0 0,0 0,0 0,0 0,0 0,0 0,0 1,0 0,0-1,0 1,0 0,0-1,0 1,0 0,0-1,0 1,0 0,0-1,0 1,0 0,0 0,0 0,0 0,0 0,0 0,0 0,0 0,0 0,-1 0,1 0,0 0,0 0,0 0,0 0,0 0,0 0,0 0,0 0,0 0,0 0,0 0,-1 0,1 0,0 0,-1 0,2-1,0 0,-1 0,-2 1,2-1,0 0,0 0,0 0,-3 2,3-2,0 0,0 0,0 0,-3 2,2-1,0 0,0 0,0 0,-2 1,4-2,0 0,-3 1,18-8</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781 763,'0'0,"0"0,0 0,0 0,0 0,0 0,0 0,0 0,0 0,0 0,0 0,0 0,0 0,0 0,0 0,0 1,0 0,0 0,0-1,0 0,0 0,0 1,0 0,0 0,0 0,0 0,0 0,0 0,0 0,0 0,0 0,0 0,0 0,0 0,0 0,1 0,0 0,0 0,0 0,0 0,0 0,0 0,0 0,0 0,0 0,2-1,0 0,0 0,-1 0,1 0,1-1,0 0,0 0,1 0,0 0,-2 1,0 0,-3 2,3-2,0 0,0 0,0 0,32-16</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1479 825,'0'0,"0"0,0 0,0 0,0 0,0 0,0 0,0 0,0 0,0 0,0-1,0 0,0 0,0 0,0 0,0 0,0 0,0 0,0 0,0 0,0 0,0 0,0 0,0 0,-1-1,0 0,0 0,0 0,1 1,0 0,0 0,0 0,0 0,0 0,0 0,0 0,0 0,-1 0,2 0,0 0,0 0,-2 0,0 0,1 0,0 0,1-1,0 0,1-1,0 0,0 0,0 0,0 0,0 0,0 0,0 0,0 0,0 0,-2 2,4-3,0 0,0 0,16-8</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1307 1295,'0'0,"0"0,0 0,0 0,0 0,0 0,0 0,0 0,0 0,0 0,0 0,0 0,0 0,0 1,0 0,0 0,0 0,0 1,0 0,0 0,0 0,0 1,0 0,0 0,-1-2,1 1,0 0,0 0,0 0,0 0,0 0,0 0,0 0,0 0,0 0,0 0,-1 0,1 0,0 0,-1 0,1 0,0 0,0 0,0 0,0 0,0 0,-1 0,1 0,0 0,-1 0,0 0,3-2,0 0,0 0,1-1,-2 1,1-1,0 0,0 0,0 0,0 0,0 0,-4 4,4-4,0 0,-4 4,3-3,0 0,3-2,29-17</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1033 1006,'0'0,"0"0,0 0,0 0,0 0,0 0,0 0,0 0,0 0,0 0,0 0,0 0,0 0,0 0,1 0,0 0,0 0,0 0,0 0,0 0,0 0,0 0,0 0,0 0,0 0,0 0,0 0,0 0,0 0,0 0,0 0,1 0,0 0,0 0,0 0,0 0,0 0,-1 0,3 0,0 0,-1 0,0 0,2 0,0 0,0 0,-4 0,0 0,4 0,0 0,-1 0,0 0,-2 0,4 0,0 0,0 0,0 0,0 0,0 0,-3 0,4 0,0 0,0 0,-1 0,0 0,-2 0,1 0,0 0,1 0,0 0,-4 0,2 0,0 0,3 0,0 0,-6 0,2 0,-2 0,3 0,0 0,-1 0,0 0,2 0,0 0,-2 0,0 0,3 0,0 0,0 0,0 0,0 0,-2 0,0 0,2 0,0 0,0 0,0 0,0 0,0 0,-2 0,2-1,0 0,0 0,0 0,0 0,0 0,0 0,0 0,0 0,0-1,0 0,0 2,0-1,0 0,0 0,0 1,-1-1,0 0,0 0,0 0,0 0,0 0,0 0,0 0,0 0,2 1,0 0,-2-1,0 0,0 0,0 0,0 0,0 0,2 1,0 0,-2 0,0 0,-1 0,0 0,0 0,0 0,-1 0,0 0,0 0,0 0,0 0,0 0,1 0,0 0,-3 0,0 0,0 0,0 0,0 0,0 0,2 0,0 0,-2 0,0 0,2 0,-4 0,0 0,0 0,0 0,-1 0,0 0,0 0,6 0,-5 0,0 0,5 0,-4 0,0 0,0 0,0 0,0 0,0 0,0 0,0 0,0 0,0 0,0 0,0 0,2-1,-3 1,0 0,0 0,0 0,0 0,0 0,0 0,0 0,0 0,0 0,0 0,0 0,0-2,3 7</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2399 396,'0'0,"0"0,0 0,0 0,0 0,0 0,0 0,0 0,0 0,0 0,0 0,0 0,0 0,0 0,0 0,0 0,0-1,0 0,0 0,0 0,0 0,0 0,0 0,0-1,0 0,0 0,0 0,0 0,0 0,0 0,0 0,0 0,0 0,0 0,0 0,0 0,0 0,0 0,0 0,0 0,0 0,0 0,0 0,0 0,0 0,0 0,0 0,0 0,0 0,0 0,1 0,0 0,0 0,0 0,-1 0,1 0,0 0,0 0,0 0,0 0,0 0,0 0,0 0,0 0,0 0,1 0,0 0,1-1,0 0,-3 2,4-2,0 0,-1 0,0 0,0 0,0 0,-3 2,5-2,0 0,-1 0,33-17</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1012 311,'0'0,"0"0,0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0,-1 0,1 0,0 0,-1 0,0 0,0 0,0 0,1 0,0 0,0 0,0 0,0 0,2 0,0 0,-1 0,0 0,1 0,0 0,0 0,0 0,0 0,0 0,0 0,0 0,0 0,0 0,0 0,0 0,-1 0,1 0,0 0,0 0,0 0,0 0,0 0,0 0,0 0,1 0,0 0,-1 0,1 0,0 0,0 0,0 0,0 0,0 0,0 0,0 0,0 0,0 0,0 0,0 0,0 0,0 0,0 0,0 0,0 0,0 0,0 0,0 0,0 0,0 0,0 0,0 0,0 0,0 0,0 0,0 0,0 0,0 0,0 0,0 0,0 0,0 0,0 0,0 0,0 0,0 0,0 0,0 0,0 0,0 0,0 0,0 0,0 0,1 0,-1 0,0 0,0 0,0 0,0 0,0 0,1 0,-1 0,0 0,0 0,0 0,0 0,-2 0,0 0,0 0,0 0,0 0,2 0,-2 0,0 0,1 0,0 0,0 0,0 0,2 0,0 0,-1 0,0 0,0 0,0 0,2 0,-3 0,0 0,1 0,0 0,-2 0,0 0,0 0,0 0,0 0,0 0,0 0,0 0,-1 0,0 0,0 0,0 0,3 0,-2 0,0 0,0 0,0 0,0 0,0 0,0 0,0 0,0 0,0 0,0 0,0 0,1 0,-1 0,0 0,-7 9</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1934 228,'0'0,"0"0,0 0,0 0,0 0,0 0,0 0,0 0,0 0,0 0,0 0,0 0,0 0,0 0,0 0,0 0,0 0,0 0,0 0,0 0,0 0,0 0,0 0,0 0,0 0,0 0,0 0,0 0,0 0,0 0,0 0,0 0,0 0,0 0,0 0,0 0,0 0,0 0,0 0,0 0,0 0,0 0,0 0,0 0,0 0,0 0,0 0,0 0,0 0,0 0,0 0,0 0,0 0,0 0,0 0,0 0,0 0,0 0,0 0,0 0,0 0,0 0,1 0,0 0,0 0,0 0,0 0,0 0,0 0,1-1,0 0,-4 3,3-2,0 0,35-24</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2435 235,'0'0,"0"0,0 0,0 0,0 0,0 0,0 0,0 0,0 0,0 0,0 0,0 0,0 0,0 0,0 0,0 1,0-1,0 0,0 0,0 0,0 0,0 0,0 0,0 0,0 0,0 0,0 0,0 0,0 0,0 0,1 0,-1 0,0 0,0 0,0 0,0 0,0 0,0 0,0 0,0 0,0 0,1 0,-1 0,0 0,0 0,0 0,1 0,-1 0,0 0,0 0,0 0,1 0,-1 0,0 0,0 0,0 0,0 0,0 0,0 0,0 0,0 0,0 0,0 0,0 0,0 0,0 0,0 0,0 0,0 0,0 0,0 0,0 0,0 0,0 0,0 0,0 0,0 0,0 0,0 0,0 0,0 0,0 0,0 1,0 0,0 0,0 0,0 0,0 0,0 0,0 0,0 0,0 0,0 0,0 0,0 0,0 0,0 0,0 0,0 0,0 0,0 0,0 0,0 0,0 0,0 0,0-1,0 0,0 1,0 0,0 0,0 0,0 0,0 0,0 0,0 0,0 0,0 0,0 0,0 0,0 0,0 0,0 0,-1 0,0 0,0 0,0 0,0 0,1 0,0 0,0 0,0 0,0 0,0 0,0 0,-2 0,2 0,0 0,0 0,0 0,1 0,0 0,0 0,0 0,0 0,0 0,0 0,-1 0,0 0,1 0,0 0,-1 0,2 0,0 0,3 0,0 0,-4 0,1 0,1 0,0 0,-1 0,0 0,2 0,0 0,-2 0,0 0,0 0,0 0,-1 0,0 0,-1 0,0 0,1 0,0 0,-2 0,3 0,0 0,0 0,-1 0,0 0,1 0,0 0,0 0,0 0,0 0,0 0,0 0,0 0,0 0,0 0,0 0,0 0,0 0,0 0,0 0,0 0,0-1,0 0,0 0,0 0,0 1,0 0,0-1,0 0,0 1,0 0,-1-2,0 0,0 1,0 0,0 0,-1-1,0 0,0 0,0 0,2 1,-2-1,0 0,-1 0,0 0,1 0,0 0,-4 0,0 0,7 1,-6 0,0 0,0 0,0 0,2 0,3 0,-71 16</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1932 345,'0'0,"0"0,0 0,0 0,0 0,0 0,0 0,0 0,0 0,0 0,0 0,0 0,0 0,0 0,0 0,0 0,0 0,0 0,0 0,0 0,0 0,0 0,0 0,0 0,0 1,0 1,0 0,0 0,0 0,0 0,0 0,0 0,0 0,0 0,0 0,0 0,0 0,0 0,1 0,0 0,2 0,0 0,0 0,0 0,0 0,0 0,0 0,0 0,0 0,0 0,0 0,0 0,3-1,4-2,2-1,-3 2,0 0,0 0,0 0,0 0,5-3,0 0,30-19</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103 389,'0'0,"0"0,0 0,0 0,0 0,0 0,0 0,0 0,0 0,0 0,0 0,0 0,0 0,0 0,0 0,0 0,0 0,0 0,0 0,0 0,0 0,0 0,0 0,0 0,0 0,0 0,0 0,0 0,0 0,0 0,0 0,0 0,0 0,0 0,0 0,0 0,0 0,0 0,0 0,0 0,0 0,0 0,0 0,0 0,0 0,0 0,0 0,0 0,0 0,0 0,0 0,0 0,0 0,0 0,0 0,0 0,-1 0,0 0,0 0,0 0,0 0,-1 0,1 0,0 0,0 0,0 0,0 0,0 0,0 0,0 0,0 0,0 0,1-1,0 0,0 0,-1 2,3-4,0 0,-1 1,1 0,0 0,-1 1,0 0,0 0,0 0,-1 1,1-1,0 0,24-10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418 223,'0'0,"0"0,0 0,0 0,0 0,0 0,0 0,0 0,0 0,0 0,0 0,0 0,0 0,0 0,0 0,0 0,0 0,0 0,0 0,0 0,0 0,0 0,0 0,0 0,0 0,0 0,0 0,0 0,0 0,0 0,0 0,0 0,0 0,0 0,0 0,0 0,0 0,0 0,0 0,0 0,0 0,0 0,0 0,0 0,0 0,0 0,0 0,0 0,0 0,0 0,0 0,0 0,0 0,0 0,0 0,0 0,0 0,0 0,0 0,0 0,0 0,0 0,0 0,0 0,0 0,0 0,0 0,0 0,0 0,0 0,0 0,0 0,0 0,0 0,0 0,0 0,0 0,0 0,0 0,0 0,-1 1,2-1,0 0,0 0,-2 1,3-2,0 0,-1 0,0 0,2-1,-3 2,26-17</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2738 421,'0'0,"0"0,0 0,0 0,0 0,0 0,0 0,-1 0,0 0,0 0,0 0,0 0,0 0,1 0,-1 0,0 0,0 0,0 0,0 0,0 0,0 0,0 0,0 0,0 0,1 0,0 0,-1 0,0 0,0 0,0 0,0 0,0 0,0 0,0 0,0 0,0 0,0 0,0 0,0 0,0 0,0 0,0 0,0 0,0 0,0 0,0 0,0 0,0 0,0 0,0 0,-1 0,0 0,0 0,0 0,0 0,0 0,0 0,0 0,0 0,0 0,0 0,0 0,0 0,0 1,0 0,0-1,0 0,0 0,0 0,0 0,0 0,0 0,0 0,0 0,0 0,0 1,0 0,0 0,0-1,0 0,0 0,0 0,0 0,0 0,0 0,0 0,0 0,0 0,0 1,0 0,0 0,0 0,0 0,0 0,0 0,0 1,0 0,0 0,0 0,0 0,0 0,0 0,0 0,0 0,0 0,0 0,0 0,0 0,0 0,0 0,0 0,0 0,0 0,0 0,0 0,0 0,0 0,0 0,-1 0,0 0,-1 0,0 0,2 0,0 0,1 0,0 0,0 0,0 0,-3 0,2 0,0 0,0 0,0 0,0 0,1 0,0 0,0 0,0 0,0 0,0 0,-1 0,0 0,0 0,0 0,0 0,0 0,0 0,0 0,0 0,0 0,0 0,0 0,0 0,0 0,0 0,0 0,0 0,0 0,0 0,-1 0,1 0,0 0,0 0,0 0,0 0,0 0,0 0,0 0,0 0,0 0,0 0,0 0,0 0,0 0,0 0,0 0,0 0,0 0,0 1,0-1,0 0,0 0,0 0,0 0,0 0,0 0,0 0,0 0,1 1,-1-1,0 0,1 1,-1-1,0 0,0 0,0 0,-1 0,0 0,0 0,0 0,0 0,0 0,-1 0,0 0,-3 0,3 1,-3 0,0 0,0 0,0 0,0 0,3 0,0 0,-46 3</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2553 426,'0'0,"0"0,0 0,0 0,0 0,0 0,0 0,0 0,0 0,0 0,0 0,0 0,0 0,0 0,0 0,0 0,0 0,0 0,0 0,0 0,0 0,0 0,0 0,0 0,0 0,0 0,0 0,0 0,0 0,0 0,-1 1,0 0,1-1,0 0,0 0,-1 1,0 0,0 0,0 0,0 0,0 0,0 0,0 0,0 0,0 0,0 0,0 1,0 0,0 0,0 0,0 0,0 0,0 0,0 0,0 0,0 0,0 0,0 0,0 0,0 0,0-1,0 0,0 0,0 0,0 0,0 0,0 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2542 445,'0'0,"0"0,0 0,0 0,0 0,0 0,0 0,0 0,0 0,0 0,0 0,0 0,0 0,0 0,0 0,0 0,0 0,0 0,0 0,0 0,0 0,0 0,0 0,0 0,0 0,0 0,0 0,0 0,0 0,0 0,0 0,0 0,0 0,0 0,0 0,0 0,0 0,0 0,0 0,0 0,0 0,0 0,0 0,0 0,0 0,0 0,0 0,0 0,0 0,0 0,0 0,0 0,0 0,0 0,0 0,0 0,0 0,0 0,0 0,0 0,0 0,0 0,0 0,0 0,0 0,0-1,0 0,0 0,0 1,0 0,0 0,0 0,0 0,0 0,0 0,0 0,0 0,0 0,0 0,0 0,0 0,0 0,0 0,0 0,0 0,0 0,0 0,0 0,0 0,0 0,0 0,0 0,0 0,0 0,0 0,0 0,0 0,0 0,0 0,0 0,0 0,0 0,0 0,0 0,0 0,0 0,0 0,0 0,0 0,0 0,0 0,0 0,0 0,0 0,0 0,0 0,0 0,0 0,0 0,0-1,0 0,0 0,0 0,0 0,0 0,0 0,0 0,0 0,0 0,0 0,0 0,0 0,0 0,0 0,0 0,0 0,0 0,0 0,0 0,0 0,0 0,0 0,0 0,0 0,0 0,0 0,0 0,0 0,0 0,0 0,0 0,0 0,0 0,0 0,0 0,0 0,0 0,0 0,0 0,0 0,0 0,0 0,0 0,0 0,0 0,0 0,-2 0,3-1,-2 0,0 0,0 0,0 0,2 0,0 0,-1 0,1 0,0 0,0 0,0 0,0 0,0 0,0 0,0 0,-1 0,0 0,0 0,0 0,-1 0,1 0,0 0,0 0,0 0,0 0,0 0,0 0,0 0,0 0,0 0,0 0,0 0,0 0,0 0,0 0,0 0,0 0,0 0,0-1,-1 1,0 0,0 0,-1 0,0 0,0 0,0 0,-1 0,0 0,0 0,0 0,0 0,-2 1,0 0,0 0,0 0,3-1,-2 1,2-1,-2 1,0 0,0 0,0 0,2-1,0 0,-18 12</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105 235,'0'0,"0"0,0 0,0 0,0 0,0 0,0 0,0 0,0 0,0 0,0 0,0 0,0 0,0 0,0 0,0 0,0 0,0 0,0 0,0 1,0 0,0 0,0 0,0 0,0 0,0 1,0 0,0 0,0 0,0 0,0-1,0 0,0-1,0 1,0 0,0 0,0 0,0 0,0 0,0 0,0 0,0 0,0 0,0 0,0 0,0 0,0 0,0 0,0 0,0 0,0 0,0 0,0 0,0 0,0 0,0 0,0 0,0 0,0 0,0 0,0 0,0 0,0 0,0 0,0 0,0 0,0 0,0 0,0 0,0 0,0 0,0 0,0-1,0 0,-1 2,1-1,0 0,0 0,0 0,0 0,0 0,0 0,0 1,0-1,0 0,0-1,0 0,0 0,0 0,0 0,0 0,0 0,0 0,0 0,0 0,0 0,0 0,0 0,0 0,0 0,0 0,0 0,0 0,0 0,0 0,0 0,0 0,0 0,0 0,0 0,0 0,0 0,0 0,0 0,0 0,0 0,0 0,0 0,0 0,0 0,0 0,0 0,0 0,0 0,0 0,0 0,0 0,0 0,0 0,0 0,0 0,0 0,0 0,0 0,0 0,0 0,0 0,0 0,0 0,0 0,0 0,0 0,0 0,0 0,0 0,0 0,0 0,0 0,0 0,0 0,0 0,0 0,0 0,0 0,0 0,0-1,0 0,0 0,0 0,0 0,0 0,0 0,0-1,0 1,0 0,0 0,0 0,0 0,0 0,0 0,0 0,0 0,0 0,0 0,0 0,0 0,0 0,0 0,0 0,0 0,0 0,0 0,0 0,0 0,0 0,0 0,0 0,0 0,0 0,0 0,0 0,0 0,0 0,0 0,0 0,0 1,0 0,0 0,0 0,0 0,0 0,0 0,0 1,0-2,0 2,0-2,0 0,0 1,0 0,0 0,0 0,0 0,0 0,0 0,0 0,0 0,0 0,0 0,0 0,0 0,0 0,0 0,0 0,0 0,0 0,0 0,0 0,0 0,0 0,0 0,0 0,0 0,0 0,0 0,0 0,0 0,0 0,0 0,0 0,0 0,0 0,0 0,0 0,0 0,0 0,0 0,0 0,0 0,0 0,0 0,0 0,0 0,0 0,0 0,0 0,0 0,0 0,0 0,0 0,0 0,0 0,-1 0,2 0,0 0,0 0,0 0,-1 0,1 0,0 0,0 0,0 0,0 0,0 0,0 0,0 0,0 0,0 0,0 0,0 0,0 0,0 0,0 0,0 0,0 0,0 0,0 0,0 0,0 0,0 0,0 0,0 0,0 0,0 0,0 0,0 0,0 0,0 0,0 0,0 0,0 0,0 0,0 0,0 0,0 0,-1 1,1-1,-2 2,0 0,0 0,0 0,0 0,0 0,0 0,0 0,0 0,-12 17</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994 895,'0'0,"0"0,0 0,0 0,0 0,0 0,0 0,0 0,0 0,0 0,0 0,0 0,0 0,0 0,0 0,0 0,0 0,0 0,0 0,0 0,0 0,0 0,0 0,0 0,0 0,0 0,0 0,0 0,0 0,0 0,0 0,0 0,0 0,0 0,0 0,0 0,0 0,0 0,1 0,-1 0,0 0,0 0,1 0,0 0,0 0,0 0,0 0,0 0,0 0,0 0,-1 0,0 0,0 0,0 0,-1 0,0 0,1 0,0 0,0 0,0 0,0 0,0 0,0 0,0 0,0 0,0 0,0 0,0 0,0 0,0 0,1 0,0 0,0 0,0 0,0 0,0 0,0 0,0 0,0 0,0 0,0 0,0 0,0 0,0 0,0 0,0 0,0 0,0 0,0 0,0 0,0 0,0 0,0 0,0 0,0-1,0 0,0 0,0 0,0 0,0 0,0 0,0 0,0-1,0 0,0 0,0 0,0 0,0 0,0 0,0 0,0 0,0 0,0 0,0 0,0 0,0 0,0 0,0 0,0 0,0 0,0 0,0 0,0 0,0 0,0 0,0 0,0 0,0 0,0 0,0 0,0 0,0 0,0 0,0 0,0 0,0 0,0 0,0 0,0 0,0 0,0 0,0 0,0 0,1 0,0 0,0 0,0 0,0 0,1 0,-1 0,1 0,0 0,-2 0,2 0,0 0,0 0,0 0,-1 0,1 0,0 0,0 0,0 0,0 0,0 0,0 0,0 0,0 0,0 0,0 0,0 0,0 0,0 0,0 0,0 0,0 0,0 0,0 0,0 0,0 0,0 0,-1 0,0 0,-1 0,1 0,0 0,0 0,0 0,-1 0,1-1,0 0,0 0,-1 0,1-1,0 0,0 0,0 0,0 0,0 0,0 0,-1 1,0 0,0 0,0 0,0 0,0 0,0 0,0 0,0 0,0 0,0 0,0 0,0 0,0 0,0 0,0 0,0 0,0 0,0 0,0 0,0 0,0 0,0 0,0 0,1 0,-1-1,0 0,0 0,0 0,-1 0,0 0,0 0,0 0,0 0,0 0,2 0,-2 0,0 0,0 0,0 0,-2 0,0 0,2 0,0 0,-1 0,-1 0,1 0,-1 0,0 0,3 0,0 0,-1 0,0 0,0 0,0 0,1 0,1 0,0 0,0 0,0 0,1 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1539 856,'0'0,"0"0,0 0,0 0,0 0,0 0,0 0,0 0,0 0,0 0,0 0,0 0,0 0,0 0,0 0,0 0,0 0,0 0,0 0,0 0,0 0,0 0,0 0,0 0,0 0,0 0,0-1,0 1,0 0,0 0,0 0,0 0,0 0,0 0,0 0,0 0,0 0,0 0,0 0,0 0,0 0,0 0,0 0,0 0,0 0,0 0,0 0,0 0,0 0,0 0,0 0,0 0,0 0,0 0,0 0,0 0,0 0,0 0,0 0,0 0,0 0,0 0,0 0,0 0,0 0,0 0,0 0,0 1,0 0,1-2,0 0,0 0,0 0,0 0,0 1,0 0,0 0,0 0,0-1,0 0,0 0,0 0,0 1,0 0,0 0,0 0,0 0,0 0,0 0,0 0,0 0,0 0,0 0,0 0,0 0,0 0,0 0,0 0,0 0,0 0,0 0,0 0,0 0,0 0,0 0,0 0,0 0,0 0,0 0,0 0,0 0,0 0,0 0,0 0,0 0,0 0,0 0,0 0,0 0,0 0,0 0,0 0,0 0,0 0,0 0,0 0,0 0,0 0,0 0,0 0,0 0,0 0,0 0,0 0,0 0,0 0,0 1,0 0,0 0,0-1,0 1,0 0,0 0,0 0,0 0,0 0,0 0,0 0,0-1,0 2,0 0,0 0,0 0,0 0,0 0,0-2,0 2,0 0,0 0,0 0,0 1,0 0,0-1,0-1,0 1,0 0,0 0,0 0,0 0,0 0,0 0,0 0,0 0,0 0,0 0,0 0,0 0,0 0,0 0,0 0,0 0,0 0,0 0,0 0,0 0,0 0,0 0,0 0,0 0,0 0,0 0,0 0,0 0,0 0,0 0,0 0,0 0,0 0,0 0,0 0,0 0,0 0,0 0,0 0,0 0,0 0,0 0,0 0,0 0,0 0,0 0,0 0,0 0,0 0,0 0,0 0,1 1,-1 0,0 0,0 0,0 0,2 1,-2-1,0 0,0 0,0 0,1 0,0 0,-1 0,0 0,0 0,0 0,0 0,0 0,0 0,0 0,0 0,0 0,0 0,0 0,0 0,0 0,0 0,0 0,0 0,0 0,0 0,0 0,0 0,1 0,0 0,0 0,0 0,0 0,0 0,0 0,0 0,0 0,0 0,2 0,0 0,0 0,0 0,-2 0,2 0,0 0,-2 0,0 0,2 0,0 0,2 0,0 0,0 0,0 0,0 0,0 0,0 0,0 0,0 0,-1 0,0 0,0 0,-1 0,1 0,0 0,0 0,0 0,0 0,0 0,0 0,0 0,0 0,0 0,0 0,0 0,0 0,0 0,0 0,0 0,0 0,0 0,-1 1,0 0,4-3,-6 4,0 0,0 0,0 0,0 0,-31 24</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1125 208,'0'0,"0"0,0 0,0 0,0 0,0 0,0 0,0 0,0 0,0 0,0 1,0 0,0 0,0 0,0 0,0 0,0 0,0 0,0 0,0 0,0 0,0 0,0-1,0 2,0 0,0 0,0 0,0-1,0 0,0 1,0 0,0 0,0 0,0-1,0 0,0 1,0 0,0 0,0 0,0 0,0 0,0 0,0 1,0 0,0 0,0 0,0 0,0 0,0 0,0 0,0 0,0 0,0 0,0 0,0 0,0 0,0 0,0 0,0 0,0 0,0 0,0 0,0 0,1-1,1-1,-2 1,4-3,0 0,53-48</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116 806,'0'0,"0"0,0 0,0 0,0 0,0 0,0 0,0 0,0 0,0 0,0 0,0 0,0 0,0 0,0 0,0 0,0 0,0 0,0 0,0 0,0 0,0 1,0 0,0 0,0 0,0 0,0 0,0 0,0 0,0 0,0 0,0 0,0 0,0 0,0 0,0 0,0-1,0 0,0 0,0 0,0 0,0 0,0 0,0 0,0 0,0 0,0 0,0 0,0 0,0 0,0 0,0 0,0 0,0 0,0 0,0 0,0 0,0 0,0 0,0 0,0 0,0 0,0 0,0 0,0 0,0 0,0 0,0 0,0 0,0 0,0 0,0 0,0 0,0 0,0 0,0 0,0 0,0 0,0 0,0 0,0 0,0 0,0 0,0 0,0 0,0 0,0 0,0 0,0 0,0 0,0 0,0 0,0 0,0 0,0 0,0 0,0 0,0 0,0 0,0 0,0 0,-1 0,0 0,1-1,0 0,0 0,0 0,1 0,0 0,0 0,0 0,-3 2,5-4,0 0,0 0,0 0,-1 0,4-2</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121 812,'0'0,"0"0,0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1,0 0,0 0,0 0,0 0,0 0,0 0,0 0,0 0,0 0,0 0,0 0,0 0,0 0,0 0,0 0,0 0,0 0,0 0,0 0,0 0,0 0,0 0,0-1,0 1,0 0,0 0,0 0,0 0,0-1,0 0,0 0,0 0,0 0,0 0,0 0,0 0,0 0,0 0,0 0,0 0,0 0,0 0,0 0,0 0,0 0,0 0,0 0,0 0,0 0,0 0,0 0,0 0,0 0,0 0,0 0,0 0,0 0,0 0,0 0,0 0,0 0,0 0,0 0,0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0,0 0,0 0,0 0,0 0,0 0,0 0,0 0,0 0,0 0,0 0,0 0,0 0,0 0,0 0,0 0,0 0,0 0,0 0,0 0,0 0,0 0,0 0,0 0,0 0,0 0,0 0,0 0,0 0,0 0,0 0,0 0,0 0,0 0,0 0,0 0,0 0,0 0,0 0,0 0,0 0,0 0,0 0,0 0,0 0,0 0,0 0,0 0,0 0,0 0,0 0,0 0,0 0,0 0,0 0,1-1,0 0,0 0,0 0,-1 1,1-1,18-13</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519 818,'0'0,"0"0,0 0,0 0,0 0,0 0,0 0,0 0,0 0,0 0,0 0,0 0,0 0,0 0,0 0,0 0,0 0,0 0,0 0,0 0,0 0,0 0,0 0,0 0,0 0,0 0,0 0,0 0,0 0,0 0,0 0,0 0,0 0,0 0,0 0,0 0,0 0,0 0,0 0,0 0,0 0,0 0,0 0,0 0,0 0,0 0,0 0,0 0,0 0,0 0,0 0,0 0,0 0,0 0,-1 0,0 0,0 0,0 0,0 0,0 0,0 0,0 0,-1 0,1-1,0 0,0 0,0 0,1-1,0 0,-3 2,4-3,0 0,0 0,-1 1,0 0,2-2,0 0,0 0,0 0,-2 1,0 0,15-10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947 847,'0'0,"0"0,0 0,0 0,0 0,0 0,0 0,0 0,-1 0,0 0,0 0,0 0,0 0,0 0,0 0,0 0,0 0,0 0,-1 0,0 0,0 0,0 0,0 0,0 0,0 0,0 0,0 0,0 0,0 0,0 0,0 0,0 0,0 0,0 0,1 0,0 0,-1 0,0 0,-1 0,2 0,0 0,0 0,-1 0,0 0,2 0,0 0,0 0,-1 0,0 0,0 0,1 0,-1 0,0 0,0 0,0 0,0 0,0 0,0 0,0 0,0 0,0 0,0 0,0 0,0 0,0 0,0 0,0 0,0 0,0 0,0 0,0 0,0 0,0 0,0 0,0 0,0 0,0 0,0 0,0 0,0 0,0 0,0 0,0 0,0 0,0 0,0 0,0 0,0 0,0 0,0 0,0 0,0 0,0 0,1 0,-1 0,2 0,0 0,0 0,0 0,1 0,0 0,0 0,0 0,0 0,0 0,0 0,1 0,0 0,-3 0,3 0,0 0,0 0,-3 0,0 0,2 0,0 0,0 0,0 0,0 0,-2 0,1 0,0 0,1 0,0 0,0 0,0 0,0 0,-1 0,1 0,0 0,1 0,0 0,0 0,0 0,0 0,0 0,-2 0,3-1,0 0,0 0,-2 0,0 0,0 0,0 0,0 0,0 0,0 0,0 0,0 0,0 0,0-1,0 0,0 0,0 0,0 0,0 1,0 0,0 0,0 0,1 2,-2-2,0 0,0 0,0 0,0 0,-1 0,0 0,-1 0,0 0,-25 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0070c0"/>
      <inkml:brushProperty name="ignorePressure" value="0"/>
    </inkml:brush>
  </inkml:definitions>
  <inkml:trace contextRef="#ctx0" brushRef="#br0">1989 665,'0'0,"0"0,0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0,17-10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168 864,'0'0,"0"0,0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0,7-2</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2300 651,'0'0,"0"0,0 0,0 0,0 0,0 0,0 0,0 0,0 0,0 0,0 0,0 0,0 0,0 0,0 0,0 0,0 0,0 0,0 0,0 0,0 0,0 0,0 0,0 0,0 0,0 0,0 0,0 0,0 0,0 0,0 0,0 0,0 0,0 0,0 0,0 0,0 0,0 0,0 0,0 0,0 0,0 0,0 0,0-1,0 1,0 0,0 0,0 0,0 0,0 0,0 0,0 0,0 0,0 0,0 0,0 0,0 0,0 0,-1 0,1 0,0 0,0 0,0 0,0 0,1 0,0 0,0 0,0 0,0 0,0 0,0 0,0 0,0 0,1-1,0 0,0 0,0 0,0 0,0 0,2-1,0 0,0 0,0 0,-2 1,-1 1,3-2,0 0,0 0,0 0,0 0,3-1,0 0,-6 4,33-19</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291 728,'0'0,"0"0,0 0,0 0,0 0,0 0,0 0,0 0,0 0,0 0,0 0,1 0,0 0,0 0,0 0,0 0,0 0,0 0,1 0,0 0,0 0,0 0,0 0,0 0,0 0,0 0,0 0,0 0,0 0,0 0,0 0,0 0,0 0,0 0,1 0,0 0,0 0,0 0,0 0,1 0,0 0,0 0,0 0,0 0,0 0,0 0,0 0,0 0,0 0,0 0,1 0,-2 0,1 0,0 0,0 0,0 0,1 0,0 0,-2 0,0 0,2 0,-1 0,0 0,-1 0,1 0,0 0,1 0,0 0,0 0,0 0,0 0,0 0,-1 0,0 0,0 0,0 0,0 0,0 0,1 0,0 0,-2 0,3 0,-1 0,0 0,1 0,-2 0,1 0,0 0,-3 0,2 0,0 0,0 0,0 0,-2 0,2 0,0 0,0 0,0 0,1 0,0 0,-3 0,1 0,0 0,-1 0,3 0,0 0,0 0,-2 0,3 0,0 0,0 0,0 0,0 0,0 0,-1 0,0 0,0 0,1 0,0 0,0 0,0 0,0 0,0 0,0 0,0 0,0 0,0 0,0 0,0 0,0 0,0 0,0 0,0 0,0 0,0 0,1 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409 696,'0'0,"0"0,0 0,0 0,0 0,0 0,0 0,0 0,0 0,0 0,0 0,0 0,0 0,0 0,0 0,0 0,0 0,0 0,0 0,0 0,0 0,0 0,0 0,0 0,0 0,0 0,0 0,0 0,0 0,0 0,0 0,0 0,0 0,0 0,0 0,0 0,0 0,0 0,0 0,0 0,0 0,0 0,0 0,0 0,0 0,2-1,0 0,-1 0,0 0,0 0,0 0,-1 1,1-1,0 0,3-2,0 0,0 0,0 0,-5 4,30-20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271 1081,'0'0,"0"0,0 0,0 0,0 0,0 0,0 0,0 0,0 0,0 0,0 0,0 0,0 0,0 0,0 0,0 0,0 0,0 0,0 0,0 0,0 0,0 0,0 0,0 0,0 0,0 0,0 0,0 0,0 0,0 0,0 0,0 0,0 1,0 0,0 0,0 0,0 0,0 0,0 0,0 0,0 0,0 0,0 0,0 0,0 0,0 0,0 0,0 0,0 0,0 0,0 0,0 0,0 0,0 0,0 0,0 0,0 0,0 0,0 0,0 0,0 0,0 0,0 0,0 0,0 0,0 0,0 0,0 0,0 0,0 0,0 0,0 0,0 0,0 0,0 0,0 0,0 0,0 0,0 0,0 0,0 0,0 0,0 0,0 0,0 0,1-1,0 0,0 0,0 0,0 0,1-1,0 0,0 0,0 0,0 0,0 0,0 0,0 0,0 0,0 0,0 0,-1 1,18-13</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2403 158,'0'0,"0"0,0 0,0 0,0 0,0 0,0 0,0 0,0 0,0 0,0 0,0 0,0 0,0 0,0 0,0 0,0 0,0 0,0 0,0 0,0 0,0 0,0 0,0 0,0 0,0 0,0 0,0 0,0 0,0 0,0 0,0 0,0 0,0 0,0 0,0 0,0 0,0 0,0 0,0 0,0 0,0 0,0 0,0 0,0 0,0 0,0 0,0 0,0 1,0 0,0 0,0-1,0 1,0 0,0 0,0-2,0 0,0 0,0 0,0 0,0 0,0 0,0 0,0 1,0 0,0 0,0 0,0 0,0 0,0 0,0 0,0 0,0 0,0 0,0 0,0 0,0 0,0 0,0 0,0 0,0-1,0 0,0 0,0 0,0 0,0 0,0 0,0 0,0 0,0 0,0 0,0 0,0 0,0 0,0 0,0 0,0 0,0 0,0 0,0 0,0 0,0 0,0 0,0 0,0 1,3-9</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1063 1178,'0'0,"0"0,0 0,0 0,0 0,0 0,0 0,0 0,0 0,0 0,0 0,0 0,0 0,0 0,0 0,0 0,0 0,0 0,0 0,0 0,0 0,0 0,0 0,0 0,0 0,0 0,0 0,0 0,0 0,0 0,0 0,0 0,0 0,0 0,0 0,0-1,0 1,0 0,0 0,0 0,0 0,0 0,0 0,0 0,0 0,0 0,0 0,0 0,0 0,0 0,0 0,0 0,0 0,0 0,0 0,1 0,2 0,0 0,-4 1,2 0,1 0,0 0,-3 1,2-1,0 0,1 0,0 0,-2 1,5-3,1-1,0 0,0 0,17-15</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511 1205,'0'0,"0"0,0 0,0 0,0 0,0 0,0 0,0 0,0 0,0 0,0 0,0 0,0 0,0 0,0 0,0 0,0 0,0 0,0 0,0 0,0 0,0 0,0 0,0 0,0 0,0 0,0 0,0 0,0 0,0 0,0-1,0 1,0 0,0 0,0 0,0 0,0 0,0 0,0 0,0 0,0 0,0 0,0 0,0 0,0 0,0 0,0 0,0 0,0 0,0 0,0 0,0 0,0 0,0 0,0 0,1 0,0 0,-1 0,2-2,0 0,0 0,0 0,-2 2,2-2,0 0,1-1,0 0,0 0,0 0,0 0,2-2,0 0,-2 2,25-23</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75 1167,'0'0,"0"0,0 0,0 0,0 0,0 0,0 0,0 0,0 0,0 0,0 0,0 0,0 0,0 0,0 0,0 0,0 0,0 0,0 0,0 0,0 0,0 0,0 0,0 0,0 0,0 0,0 0,0 0,0 0,0 0,0 0,0 0,0 0,0 0,0 0,0 0,-1 0,0 0,0 0,0 0,0 0,0 0,0 0,0 0,0 0,-1 0,2 0,0 0,-1 0,0 0,1 0,0 0,0 0,0 0,0 0,-1 0,0 0,1 0,0 0,-1 0,0 0,0 0,0 0,0 0,0 0,0 0,0 0,0 0,0 0,0 0,0 0,0 0,-2 0,0 0,2 0,0 0,0 0,1 0,0 0,-4 0,2 0,0 0,0 0,0 0,0 0,0 0,0 0,-1 0,2 0,0 0,0 0,0 0,0 0,0 0,0 0,0 0,0 0,0 0,-2 0,2 0,0 0,0 0,0 0,1 0,0 0,0 0,0 0,0 0,0 0,-1 0,2 0,0 0,-3 0,2 0,0 0,1 0,0 0,0 0,0 0,0 0,0 0,-1 0,1 0,0 0,1 0,0 0,0 0,-2 0,0 0,0 0,1 0,0 0,0 0,0 0,0 0,0 0,0 0,1 0,0 0,0 0,0 0,0 0,0 0,0 0,0 0,0 0,0 0,0 0,-2 0,0 0,2 0,0 0,-1 0,0 0,0 0,0 0,-1 0,1 0,0 0,1 0,0 0,-1 0,0 0,0 0,0 0,0 0,0 0,0 0,0 0,-1 0,1 0,0 0,0 0,0 0,0 0,0 0,0 0,-1 0,0 0,0 0,0 0,0 0,0 0,0 0,0 0,-1 0,1 0,0 0,0 0,0 0,0 0,0 0,0 0,0 0,0 0,0 0,0 0,0 0,1 0,0 0,0 0,0 0,-1 0,0 0,0 0,0 0,0 0,0 0,0 0,0 0,0 0,0 0,0 0,0 0,0 0,0 0,0 0,0 0,0 0,0 0,0 0,0 0,0 0,0 0,0 0,0 0,0 0,1-1</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352 1152,'0'0,"0"0,0 0,0 0,0 0,0 0,0 0,0 0,0 0,0 0,0 0,0 0,0 0,0 0,0 0,0 1,0 0,0 0,0 0,0 0,0 0,0 0,0 0,0 0,0 0,0 0,0 0,0 0,0 0,0 0,0 0,0 0,0 0,0 0,0 0,0 0,0 0,0 0,0 0,0 0,0 0,0 0,0 0,-1 0,2-1,0 0,0 0,0 0,1-1,0 0,0 0,0 0,1 0,0 0,0 0,-1 0,0 0,28-21</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2017 1057,'0'0,"0"0,0 0,0 0,0 0,0 0,0 0,0 0,0 0,0 0,0 0,0 0,0 0,0 0,0 0,0 0,0 0,0 0,0 0,0 0,0 0,0 0,0 0,0 0,0 0,0 0,0 0,0 0,0 0,0 0,0 0,0 0,0 0,0 0,0 0,0 0,0 0,0 0,0 0,-1 0,1 0,0 0,-1 0,0 0,0 0,0 0,0 0,0 0,0 0,0 0,0 0,0 0,0 0,0 0,0 0,0 0,0 0,0 0,-2 0,1 0,0 0,0 0,0 0,-1 0,1 0,0 0,0 0,0 0,0 0,0 0,0 0,0 0,0 0,0 0,0-1,0 0,-1 0,0 0,2-2,-1 1,-2 2,2-2,0 0,0 0,0 0,0 0,0 0,0 0,0 0,0 0,0 0,23-18</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80 1094,'0'0,"0"0,0 0,0 0,0 0,0 0,0 0,0 0,0 0,0 0,0 0,0 1,0 0,0-1,0-1,0 1,0 0,0 0,0 0,0 0,0 0,0 0,0 0,0 0,0 0,0 0,0 0,0 0,0 0,0 0,0 0,0 0,0 0,0 0,-1 0,1 0,0 0,0 0,0 0,0 0,0 0,0 0,1 0,0 0,0 0,0 0,0 0,0 0,0 0,0 0,0 0,1-1,1-1,0 0,0 0,0 1,0 0,0 0,0 0,0 0,0 0,0 0,0 0,0 0,0 0,0 0,-1 1,17-7</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1528 1213,'0'0,"0"0,0 0,0 0,0 0,0 0,0 0,0 0,0 0,0 0,0 0,0 0,0 0,0 0,0 0,0 0,0 0,0 0,0 0,0 0,0 0,0 0,0 0,0 0,0 0,0 0,0 0,0 0,0 0,0 0,0 0,0 0,0 0,0 0,0 0,0 0,0 0,0 0,0 0,0 0,-2 0,2-1,0 0,0 0,0 0,0 0,-2 1,3-2,0 0,2-1,0 0,-6 4,6-4,0 0,-2 1,0 0,3-3,0 0,0 0,-1 0,-1 0,15-15</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174 501,'0'0,"0"0,0 0,0 0,0 0,0 0,0 0,0 0,0 0,0 0,0 0,0 0,0 0,0 0,0 0,0 0,0 0,0 0,0 0,0 0,0 0,0 0,0 0,0 0,0 0,0 0,0 0,0 0,1-1,0 0,0 0,0 1,0 0,0 0,0 0,0 0,0 0,0 0,0 0,0 0,0 0,0 0,0 0,0 1,0 0,0 0,0 0,0 0,0 0,0 0,0 0,0 0,0 1,0 0,0 0,1-1,0 1,0 0,0 0,0 0,0 0,0 0,0 0,0 0,0 0,0 0,0 0,0 0,0 0,0 0,0 0,0 0,0 0,0 0,0 0,0 0,0 0,0 0,0 0,0 0,0 0,0 0,0 0,0 0,-1 1,1-2,0 0,10-18</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162 490,'0'0,"0"0,0 0,0 0,0 0,0 0,0 0,0 0,0 0,0 0,0 0,0 0,0 0,0 0,0 0,0 0,0 0,0 0,0 0,0 0,0 0,0 0,0 0,0 0,0 0,0 0,0 0,0 1,0 0,0 0,0 0,0 0,0 0,0 0,0 0,0 0,0 0,0 0,0 0,0 0,0 0,0 0,0 0,0 0,0 0,0 1,0 0,0-1,0-1,0 3,0 0,0 0,0 0,0 0,0-1,0 0,0 0,0 0,0 0,0 0,0 0,0 0,0 0,0 0,0 0,0 0,0 0,0 0,0 0,0 0,0 0,0 0,0 0,0 0,0 0,0 0,0 0,0 0,0 0,0 0,0 0,0 0,0 0,0 0,0 0,0 0,0 0,0 0,0 0,0 0,0 0,0 0,0 0,0 0,0 0,0 0,1 0,-1-1,0 0,0 0,0 0,0 0,0 0,0 0,0 0,0 0,0 0,0 0,0 0,0 0,0 0,0 0,0 0,0 0,0 0,0 0,0 0,0 0,0 0,0 0,0 0,0 0,0 0,0 0,0 0,0 0,0 0,0 0,0 0,-1 0,1 0,0 0,1 0,0 0,0 0,0 0,0 0,-1 0,0 0,0 0,0 0,0 0,0 0,0 0,0 0,0 0,0 0,-1 0,1 0,0 0,0 0,0 0,0 0,0 0,0 0,0 0,0 0,0 0,0 0,0 0,0 0,0 0,0 0,0 0,0 0,0 0,0 0,0 0,-1 1,0 0,0 0,0 0,-12 8</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475 510,'0'0,"0"0,0 0,0 0,0 0,0 0,0 0,0 0,0 0,0 0,-1 1,0 0,0 0,0 0,0 0,1-1,-2 2,0 0,0 0,1-1,0 0,0 0,0 0,0 0,0 0,0 0,0 0,1-2,-1 1,0 0,0 0,0 0,0 0,0 0,0 0,0 0,0 0,0 0,0 0,0 0,0 0,0 0,0 0,0 0,0 0,0 0,0 0,0 0,0 0,0 0,0 1,1-2,0 0,0 1,0 0,15-25</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2416 155,'0'0,"0"0,0 0,0 0,0 0,0 0,0 0,0 0,0 0,0 0,0 0,0 0,0 0,0 0,0 0,0 0,0 0,0 0,0 0,0 0,0 0,0 0,0 0,0 1,0 0,0-1,0 0,0 1,0 0,0 0,0 0,0 1,0 0,0-1,0 0,0 0,0 0,0 0,0 0,0 0,0-1,0 0,0 2,0 0,0 0,0 0,0 0,0-1,0 1,0 0,0 0,0 0,0 0,0 0,0 0,0 0,0 0,0-1,0 0,0 0,0 0,0 0,0 0,0 0,0 0,0 0,0 0,0 0,0 0,0 0,0 0,0 0,0 0,0 0,0 0,0 0,0 0,0 0,0 0,-1 0,0 0,0 0,-1 0,0 0,0 0,1 0,-1 0,0 0,-1 0,0 0,0 0,0 0,0 0,0 0,0 0,0 0,0 0,0 0,0 0,0 0,0 0,0 0,0 0,0 0,0 0,0 0,0 0,0 0,0 0,0 0,0 0,0 0,0 0,0 0,0 0,0 0,0 0,0 0,0 0,0 0,0 0,0 0,0 0,0 0,0 0,0 0,0 0,-1 1,2-1,0 0,0 0,1 0,0 0,-3 2,1-1,0 0,2-1,0 0,0 0,0 0,0 0,-2 1,0 0,3-1,0 0,0 0,0 0,0 0,0 0,0 0,-1 0,1 0,0 0,0 0,0 0,0 0,0 0,-1 0,0 0,0 0,0 0,-1 0,1 0,0 0,0 0,0 0,0 0,0 0,0 0,0 0,0 0,0 0,0 0,-1 0,0 0,0 0,0 0,1 0,-2 1,2-1,-2 1,0 0,-1 1,0 0,0 0,0 0,0 0,0 0,-2 1,6-3,-1 1,-4 2,0 0,2-1,0 0,0 0,0 0,-3 1,0 0,2-1,0 0,-2 1,1 0,1 0,1 0,-10 7</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472 488,'0'0,"0"0,0 0,0 0,0 0,0 0,0 0,0 0,0 0,0 0,0 0,0 0,0 0,0 0,0 0,0 0,0 0,0 0,0 0,0 0,0 0,0 0,0 0,0 0,0 0,0 0,0 0,0 0,0 0,0 0,0 0,0 0,0 0,0 0,0 0,0 0,0 0,0 0,0-1,0 1,0 0,0 1,0 0,0 0,0-2,0 3,0 0,0-1,0 0,0 0,0 0,0 0,0 0,0 0,0 0,0 0,0 0,0 0,0 0,0 0,0 1,0 0,0 0,0 0,0 0,0 0,0 0,0 0,0 0,0 0,0 0,0 0,0 0,0 0,0 0,0 0,0 0,1 0,-1 0,0 0,-1 0,0 0,0 0,0 0,0 0,0 0,-1 0,0 0,0 0,0 0,-1 0,0 0,2 1,-1 0,0 0,0 0,0 0,0 0,0 0,0 0,0 0,0 0,0 0,0 0,0 0,0 0,0 0,0 0,1 1,0 0,0 0,0 0,0 0,0 0,0 0,0 0,0 0,0 0,0 0,0 0,0 0,0 0,0 0,0 0,0 0,1 0,0 0,0 0,-2 0,1 0,0 0,0 0,0 0,0 0,-2 0,0 0,0 0,0 0,1 0,0 0,0 0,0 0,0 0,0 0,0 0,0 0,-1 0,0 0,0 0,-1 0,1 0,0 0,0 0,-1 0,0 0,0 0,0 0,0 0,0 0,0 0,0 0,0 0,0 0,0 0,0 0,0 0,0 0,0 0,0 0,0 0,0 0,0 0,0 0,-1 0,0 0,0 0,0 0,0 0,1 0,0 0,-3 1,0 0,0 0,0 0,-13 9</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1058 528,'0'0,"0"0,0 0,0 0,0 0,0 0,0 0,0 0,0 0,0 0,0 0,0 0,0 0,0 0,-1 1,0 0,1-1,0 0,-1 1,0 0,0 0,0 0,0 0,2-3,-1 2,0 1,0 0,1-1,0 0,0 1,0 0,0-1,0 0,0 1,0 0,0 0,0 0,0 0,0 0,0 0,0 0,0 0,0 0,0 0,0 0,0 0,0 0,0 0,0 0,0 0,12-14</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1065 517,'0'0,"0"0,0 0,0 0,0 0,0 0,0 0,0 0,0 0,0 0,0 0,0 0,0 0,1 0,0 0,0 0,0 0,0 0,0 0,0 0,0 0,0 0,0 0,0 0,0 0,0 0,0 0,0 0,0 0,0 1,0 0,0 0,0 0,-1-2,0 0,0 1,0 0,0 0,0 0,0 1,0-2,0 1,0 0,0 0,0 0,0 0,0 0,0 0,0-2,0 0,0 0,0-1,0 2,0 0,0 0,0 0,0 0,0 0,0 0,0 0,0 0,0 0,0 0,0 0,0 0,0 0,0 0,0 0,0 0,0 0,0 0,0 0,0 0,1 0,-2 0,0 0,0 0,0 0,0 0,0 0,0 0,0 0,0 0,0 0,0 0,-1 0,0 0,0 0,0 0,0 0,0 0,0 0,0 0,0 0,0 0,2 1,-2-1,0 0,2 0,0 0,0 0,0 0,0 0,0 0,0 0,0 0,1 0,0-1,0 0,0 0,0 0,0 0,0 0,0 0,0 0,0 0,0 0,1 0,0 0,0 0,1 0,0 0,-1 0,0 0,1 0,0 0,-1 0,3 0,0 0,0 0,-2 0,0 0,1 0,0 0,0 0,-1 0,0 0,0 0,0 0,-3 0,1 0,0 0,0 0,-1 0,2 0,0 0,-1 0,0 0,0 0,0 0,0 0,0 0,0 0,0 0,0 0,0 0,0 1,0 0,0 0,0 0,0 0,0 0,0 0,-1 0,0 0,-1 0,2-1,-2 1,0 0,0 0,0 0,1 0,0 0,0 0,1 0,-3 1,0 0,3-1,-23 11</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123 1075,'0'0,"0"0,0 0,0 0,0 0,0 0,0 0,0 0,0 0,0 0,0 0,0 0,0 0,0 0,0 0,0 0,0 0,0 0,0 0,0 0,0 0,0 0,0 0,0 0,0 0,0 0,0 0,0 0,0 0,0 0,0 0,0 1,0 0,0 0,0 0,0 0,0 0,0 0,0 0,0 0,0 0,0-1,-1 2,1-2,0 0,0 0,0 0,1-2,0 0,-1 2,0-1,0 0,0 0,0 0,0 0,0 0,0 0,0 0,0 0,0 0,0-1,0 0,0 0,0 0,0 0,0 0,0 1,1-2,0 0,1-2,0 0,0 0,0 0,0 0,0 0,0-1,-1 2,0 0,0 0,0 0,1-2,0 0,0 0,-1 2,0 0,0 0,-1 3,0 0,2-5,0 0,0 0,0 1,0 0,-2 5,1-3,0 0,0-1,0 0,0 1,0 0,1-2,0 0,0 1,-2 5,2-5,0 0,0 1,0 0,-1 3,2-4,0 0,1-2,0 0,0 0,-2 4,0-1,0 0,0 0,0 0,0-1,0 0,0 1,0 0,1-2,0 0,0 1,0 0,0 0,0 0,0 0,0 0,0 0,0 0,0 0,0-1,0 0,0 1,0 0,0 0,0 0,0 0,0-1,0 0,0 1,0 0,0 0,0 0,0 0,0 0,0 0,0 0,0 0,0 0,0 0,0 0,0 0,0 0,0 0,0 0,0 0,0 0,0 0,0 0,0 0,0 0,0 0,0 0,0 0,0 0,0 0,0 0,0 0,0 0,0 0,0 0,0 0,0 0,0 0,0 0,0 0,0 0,0 0,0 0,0 0,0 0,-1 1,0 0,0 0,0 0,0 0,0 0,0 0,0 0,0 0,-1 1,0 0,0 0,0 0,0 0,0 0,0 0,0 0,0 0,1 0,0 0,0 0,0 0,0 0,1 0,0 0,0 0,0 0,0 0,0 0,0 0,0 0,0 0,0 0,0-5</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400 531,'0'0,"0"0,0 0,0 0,0 0,0 0,0 0,0 0,0 0,0 0,0 0,0 0,0 0,0 0,0 0,0 0,0 0,0 0,0 0,0 0,0 0,0 0,0 0,0 0,0 0,0 0,12 16</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1336 465,'0'0,"0"0,0 0,0 0,0 0,0 0,0 0,0 0,0 0,-1 0,0 0,0 0,0 0,-2 0,0 0,1 0,0 0,0 0,0 0,0 0,3 0,0 0,0 0,0 0,-1 0,0 0,3-1,-2 1,1 0,-1 0,0 0,0 0,1 0,-1 1,0 0,0 0,0 0,0 0,0 0,0 0,0-1,0 0,0 0,0 0,0 0,0 0,0 0,0 0,0 0,0 0,0 0,0 0,0 0,-1-1,1 1,0 0,1 0,0 0,0 0,0 0,0 0,0 0,0 0,1 0,0 0,-4-1,5 1,-1 0,0 0,0 0,0 0,0 0,-1 0,-2 0,3 0,0 0,1 0,0 0,0 0,0 0,0 0,0 0,4 0,0 0,-4 0,-3 0,6 0,0 0,-6 0,3 0,0 0,0 0,0 0,2 0,-3 0,2 0,0 0,-1 0,0 0,0 0,-3 1,2-1,0 0,0 0,0 0,0 0,0 0,0 0,0 0,0 0,-1 2,0 0,0 0,0-1,0 0,0 1,0-1,0 0,0 0,0 0,0 0,0 1,0 0,-1-2,0 0,0 0,0 0,0 0,1 1,-4-1,-1 0,6 2,-3-1,0 0,-2 0,0 0,0 0,1 0,0 0,4 0,-46 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2267 1077,'0'0,"0"0,0 0,0 0,0 0,0 0,0 0,0 0,0 0,0 0,0 0,0 0,0 0,0 0,0 0,0 0,0 0,0 0,0 0,0 0,0 0,0 0,0 0,0 0,0 0,0 0,0 0,0 0,0 0,0 0,0 0,0 0,0 0,0 0,0 0,0 0,-1 0,0 0,1 0,0 0,0 0,-1 0,1 0,0 0,0 0,0 0,-1 0,3 0,0 0,0 0,1 0,0 0,0 0,0 0,-2 0,0 0,0 0,2 0,1 0,0 0,-1 0,0 0,0 0,0 0,0 0,-2 0,1 0,0 0,0 0,0 0,-3 0,2 0,0 0,0 0,0 0,0 0,0 0,-1 0,0 0,-1 0,0 0,0 0,0 0,0 0,-2 0,0 0,1 0,0 0,0 0,0 0,-1 0,3 0,0 0,-1 0,0 0,0 0,0 0,0 0,0 0,0 0,0 0,0 0,0 0,0 0,0 0,0 0,0 0,-2 0,0 0,0 0,0 0,0 0,0 0,0 0,0 0,0 0,0 0,0 0,0 0,0 0,0 0,0 0,0 0,0 0,0 0,0 0,0 0,-2-2</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2361 1064,'0'0,"0"0,0 0,0 0,0 0,0 0,0 0,0 0,0 0,0 0,0 0,0 0,0 0,0 0,0-1,0 1,0 0,0-1,0 0,0 0,0 0,0 1,0 0,0 0,0 0,0 0,0 0,0 0,0 0,0 0,0 0,0 0,0 0,0 0,0 0,0 0,0 0,0 0,0 0,0 0,0 0,0 0,1 0,0 0,0 0,1-1,0 0,0 0,-1 0,0 0,0 0,4-3,0-1,0 0,0 0,0 0,-2 2,4-4,0 0,0 0,0 0,-6 5,57-47</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1252 1419,'0'0,"0"0,0 0,0 0,0 0,0 0,0 0,0 0,0 0,0 0,0 0,0 0,1 0,-1 0,0 0,0 0,0 0,0 0,0 0,0 0,0 0,0 0,0 0,0 0,0 0,0 0,0 0,0 0,0 0,0 0,0 0,0 0,0 0,0 0,0 0,0 0,0 0,0 0,0 0,-1 0,1 0,0 0,0 0,-1 0,1 0,0 0,0 0,-1 0,1 0,0 0,0 0,0 0,0 0,0 0,0 0,0 0,0 0,1 0,0 0,0 0,-1 0,1 0,0 0,0 0,0 0,0 0,0 0,1 0,0 0,-2 0,0 0,0 0,0 0,1 0,-3 0,2 0,0 0,0 0,-2 0,3 1,0 0,-2 0,2 1,0 0,-1 0,0 0,0 0,0 0,0 0,-1 0,0 0,1 0,0 0,1 0,-2 0,1 0,0 0,-1 0,0 0,0 0,0 0,1 0,0 0,0 0,0 0,0 0,-4 0,2 0,0 0,-2 0,3 0,0 0,0 0,0 0,-1 0,-2 0,2 0,1 0,0 0,0 0,0 0,-1 0,0 0,-2 0,2 0,0 0,2 0,0 0,-1 0,-2 0,1 0,0 0,0 0,0 0,0 0,1 0,0 0,-1 0,0 0,0 0,-1 0,0 0,0 0,0 0,0 0,-1 0,1-1,0 0,0 0,0 0,0 0,0 0,0-1,0 0,0 2,0-2,0 0,0 0,0 0,0 0,0 0,0 0,0 0,0 0,0 0,0 0,0 0,0 0,0 0,0 0,0 0,0 0,0 0,0 0,0 0,0 0,0 0,0 0,0 0,0 0,0 0,0 0,0 0,0 0,-1 0,0 0,0 0,0 0,0 0,0 0,1 0,0 0,0 0,-1 0,0 0,1 0,-1 0,0 0,0 0,0 0,0 0,1 0,-3 0,3 0,-1 0,0 0,3 0,-3 0,0 0,0 0,0 0,-1 0,-1 0,1 0,0 0,2 0,-1 0,0 0,0 0,0 0,-1 0,0 0,0 0,0 0,0 0,0 0,1 0,0 0,-1 0,0 0,-2 0,0 0,-1 0,1 0,0 0,0 0,3 0,-6 1,0 0,3 0,0 0,0 0,0 0,0 0,0 0,-2 1,3-1,0 0,0 0,-1 0,0 0,1 0,0 0,0 0,0 0,-3 2,0 0,5-4,-2 1,0 0,0 0,0 0,0 0,2-2,-1 1,0 0,0 0,0 0,1-1,-1 2,0 0,0 0,0 0,0 0,0-1,0 0,0 0,12 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1298 1300,'0'0,"0"0,0 0,0 0,0 0,0 0,0 0,0 0,0 0,0 0,0 0,0 0,0 0,0 0,0 0,0 0,0 0,0 0,1 1,0 0,-1-1,0 0,0 1,0 0,0 0,0 0,0 0,0 1,0 0,0 0,0 0,0 0,0 0,0 0,0 0,0 0,0 0,0 0,0 0,0 0,0 0,0 0,1-1,0 0,0 0,0 0,0-1,0 0,0 0,0 0,0 0,0 0,0 0,0 0,0 0,0 0,0 0,2-1,0 0,0 0,0 0,0 0,0 0,0 0,-1 1,21-13</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2228 270,'0'0,"0"0,0 0,0 0,0 0,0 0,0 0,0 0,0 0,0 0,0 0,0 0,0 0,0 0,0 0,0 0,0 0,0 0,0 0,0 0,0 0,1 0,0 0,0 0,0 0,0 0,0 0,0 0,-2 0,1 0,0 0,-1 0,1 0,0 0,0 0,0 0,0 0,0 0,0 0,0 0,0 0,0 0,0 0,0 0,0 0,0 0,-1 0,1 0,-1 0,2 0,0 0,0 0,0 0,0 0,-2 0,0 0,2 0,0 0,0 0,0 0,0 0,0 0,0 0,0 0,0 0,0 0,0 0,0 0,0 0,0 0,0 0,0 0,-2 0,1 0,0 0,0 0,0 0,0 0,0 0,0 0,0 0,-1 0,2 0,-3 0,2 0,0 0,-1 0,0 0,1 0,0 0,0 0,0 0,0 0,0 0,0 0,0 0,0 0,0 0,0 0,0 0,0 0,0 0,0 0,0 0,0 0,0 0,1 0,0 0,0 0,-1 0,1 0,0 0,0 0,0 0,0 0,-2 0,1 0,0 0,0 0,0 0,0 0,0 0,0 0,0 0,1 0,0 0,-1 0,0 0,0 0,0 0,0 0,0 0,0 0,0 0,-1 0,0 0,0 0,0 0,-1 0,0 0,0 0,1 0,0 0,-1 0,0 0,0 0,0 0,-1 0,2 0,0 0,0 0,0 0,0 0,0 0,0 0,0 0,0 0,0 0,0 0,0 0,0 0,0 0,0 0,0 0,0 0,0 0,0 0,0 0,-1 0,0 0,0 0,0 0,0 0,0 0,0 0,0 0,0 0,0 0,0 0,0 0,-1 0,0 0,0 0,0 0,0 0,0 0,0 0,0 0,0 0,0 0,0 0,0 0,0 0,0 0,0 0,-1 0,0 0,0 0,0 0,0 0,0 0,0 0,0 0,0 0,0 0,0 0,0 0,0 0,0 0,0 0,0 0,0 0,0 0,0 0,0 0,0 0,0 0,0 0,0 0,-1 0,0 0,0 0,0 0,0 0,0 0,0 0,0 0,0 0,0 0,0 0,0 0,0 0,0 0,0 0,3 1</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1442 1397,'0'0,"0"0,0 0,0 0,0 0,0 0,0 0,0 0,0 0,0 0,0 0,0 0,0 0,0 0,0 0,0 0,0 0,0 0,0 0,0 0,0 0,0 0,0 0,0 1,0 0,0-1,0 0,0 0,0 0,0 0,0 0,0 0,0 0,0 0,0 0,0 2,0-1,0 0,0 0,0 0,0 0,0 0,0 0,0 0,0 0,0 0,0 0,0 0,0 0,0-1,0 0,0 2,0 0,0 0,0 0,0 0,0 1,0 0,0 0,0 0,0 0,0 0,0 0,0 0,0 0,0 0,0 0,0 0,0 0,0 0,0 0,0 0,0 0,0 0,0 0,0 0,0 0,0 0,0 0,0 0,0 0,0 0,0 0,0 0,0 0,0 0,0 0,0 0,0 0,0 0,0 0,0 0,0 0,0 0,0 0,0 0,0 0,0 0,0 0,0 0,0 0,0 0,0 0,0 0,0 0,0 0,0 0,0 0,0 0,0 0,0 0,0 0,0 0,0-1,0 2,0 0,0 0,0-1,0 1,0 0,0-1,0 1,0 0,0-1,0 1,0 0,0 0,0 0,0 0,0 0,0 0,0 0,0 0,0 0,0 0,0 0,0 0,0 0,0 0,0 0,0 0,0 0,0 0,0 0,0 0,0 0,0 0,0 0,10-15</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1401 1304,'0'0,"0"0,0 0,0 0,0 0,0 0,0 0,0 0,0 0,0 0,0 0,0 0,0 0,0 0,0 0,0 0,0 0,0 0,0 0,0 0,0 0,0 0,0 0,1 0,0 0,-1 0,2 0,0 0,0 0,0 0,0 0,-2 0,27-9</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1953 1272,'0'0,"0"0,0 0,0 0,0 0,0 0,0 0,0 0,0 0,0 0,0 0,0 0,0 0,0 0,0 0,0 0,0 0,-1 0,0 0,0 0,0 0,0 0,0 0,0 0,0 0,0 0,0 0,0 0,0 0,0 0,-1 0,0 0,0 0,0 0,0 0,0 0,0 0,0 0,-1 0,1 0,0 0,0 0,1 0,0 0,0 0,0 0,0 0,0 0,0 0,0 0,1 0,0 0,0 0,0 0,0 0,0 0,0 0,-3-1,3 0,0 0,-3 0,3 0,0 0,0 0,0 0,0 0,0 0,0 0,3 0,0 0,-5-1,2 0,0 0,0 0,0 0,3 0,-1 0,0 0,-3 0,4 0,0 0,0 0,0 0,0 0,0 0,-2 0,0 0,0 0,0 0,-3 0,3 0,0 0,0 0,0 0,0 0,0 0,0 0,1 0,-3 0,2 0,0 0,0 0,0 0,0 0,0 0,-2 1,2-1,0 0,0 0,0 0,1-1,-1 1,0 0,0 0,0 0,0 0,0 0,0 0,0 0,0 0,0 0,0 0,0 0,0 0,0 0,0 0,0 0,0 0,0 0,0 0,0 0,0 0,0 0,0 0,-1-1,0 0,0 0,0 0,-1 0,0 0,-1 0,0 0,0 0,0 0,0 0,0 0,4 1,-3-1,0 0,1 0,0 0,-2 0,0 0,5 1,-3 0,0 0,-1 0,0 0,-2 0,5 0,-4 0,0 0,1 0,0 0,-1 0,0 0,5 0,-3 0,0 0,-4 0,0 0,6 0,0 0,-1 0,0 0,-2 0,0 0,1 0,0 0,0 0,0 0,0 0,0 0,0 0,1 0,2 0,-5 1,5-1,0 0,-2 0,0 0,-1 0,0 0,1 0,0 0,-1 1,0 0,0 0,0 0,1-1,0 0,-1 1,1-1,0 0,2-2,-2 3,0 0,0 0,0 0,0 0,0 0,0 0,0-1,0 0,5 7</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71 1410,'0'0,"0"0,0 0,0 0,0 0,0 0,0 0,0 0,0 0,0 0,0 0,0 0,0 0,0 0,0 0,0 0,0 0,0 0,0 0,0 0,0 0,0 0,0 0,0 0,0 0,0 0,0 0,1 0,0 0,0 0,0 0,0 0,0 0,0 0,0 0,0 0,0 0,0 0,0 0,0 0,-1 0,0 0,0 0,0 0,0 0,0 0,0 0,-1 0,0 0,0 0,0 0,1 0,0 0,-1 0,1 0,0 0,0 0,0 0,1 0,-2 0,0 0,1 0,0 0,0 0,0 0,-1 0,1 0,0 0,0 0,0 0,0 0,-1 0,1 0,-1 0,2 0,-1 0,0 0,0 0,0 0,0 0,-2 0,1 0,0 0,-1 0,1 0,0 0,-1 0,2 0,0 0,0 0,-1 0,2 0,-2 0,2 0,0 0,1 0,0 0,-2 0,0 0,1 0,0 0,0 0,0 0,0 0,0 0,0 0,0 0,0 0,-1 0,2 0,0 0,-1 0,0 0,1 0,0 0,0 0,0 0,-1 0,0 0,0 0,0 0,0 0,-2 0,1 0,0 0,0 0,0 0,0 0,0 0,0 0,0 0,-1 0,2 0,-2 0,1 0,0 0,0 0,-1 0,0 0,0 0,0 0,0 0,0 0,0 0,0 0,0 0,0 0,0 0,0 0,-1 0,1 0,0 0,0 0,0 0,0 0,0 0,0 0,-1 0,1 0,0 0,0 0,0 0,-1 0,2 0,0 0,0 0,0 0,0 0,0 0,0 0,-1 0,1 0,0 0,0 0,0 0,0 0,0 0,0 0,0 0,1 0,-2 0,0 0,3 0,0 0,0 0,-3 0,3 0,0 0,-1 0,0 0,1 0,0 0,0 0,0 0,0 0,-1 0,0 0,2 0,0 0,0 0,0 0,0 0,0 0,0 0,0 0,0 0,0 0,-1 0,0 0,2 0,0 0,0 0,0 0,0 0,-1 0,0 0,0 0,0 0,0 0,0 0,0 0,0 0,0 0,0 0,0 0,-1 0,2 0,0 0,0 0,0 0,0 0,0 0,0 0,0 0,0 0,-1 0,1 0,0 0,0 0,0 0,0 0,0 0,0 0,-1 0,0 0,1 0,-1 0,0 0,0 0,0 0,0 0,1 0,0 0,0 0,0 0,0 0,-2 0,1 0,0 0,1 0,0 0,-1 0,0 0,1 0,0 0,0 0,-2 0,0 0,1 0,0 0,0 0,0 0,0 0,0 0,-1 0,0 0,1 0,0 0,0 0,0 0,-1 0,0 0,0 0,0 0,0 0,0 0,0 0,0 0,0 0,1 0,-3 0,3 0,0 0,-1 0,0 0,0 0,0 0,1 0,0 0,-1 0,0 0,0 0,0 0,0 0,-2 0,2 0,0 0,0 0,0 0,0 0,0 0,0 0,0 0,0 0,-1 0,2 0,0 0,0 0,-1 0,2 0,0 0,0 0,0 0,0 0,0 0,-1 0,1 0,0 0,0 0,0 0,0 0,0 0,0 0,0 0,-1 0,1 0,0 0,0 0,0 0,0 0,0 0,0 0,0 0,0 0,0 0,0 0,0 0,0 0,0 0,0 0,0 0,0 0,0 0,-1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0,2 0</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1148 1314,'0'0,"0"0,0 0,0 0,0 0,0 0,0 0,0 0,0 0,0 0,0 0,0 0,0 0,0 0,0 0,0 0,0 0,0 0,0 0,0 0,0 0,0 0,0 0,0 0,0 0,0 0,0 0,0 0,0 0,0 0,-1 0,0 0,0 0,0 0,0 0,0 0,0 0,0 0,-1 0,0 0,1 0,0 0,0 0,0 0,0 0,0 0,0 0,0 0,0 0,0 0,0 0,0 0,0 0,-1 0,0 0,-2 0,2 0,0 0,0 0,0 0,0 0,-1 0,0 0,0 0,0 0,-1 0,2 0,0 0,1 0,0 0,-1 0,0 0,0 0,0 0,0 0,0 0,0 0,1 0,0 0,0 0,0 0,1 0,0 0,0 0,0 0,-1 0,0 0,1 0,0 0,0 0,0 0,-1 0,0 0,0 0,2 0,0 0,1 0,-2 0,0 0,0 0,0 0,0 0,-1 0,1-1,0 0,0 0,0 0,0 0,-1 0,0 0,0 0,0 0,0 0,0 0,0-1,0 1,0 0,0 0,0 0,0 0,0 1,0-1,0 0,0 1,0-2,0 0,0 0,0 0,0 0,0 0,0 0,0 0,0 0,0 0,0 0,0 0,0 0,0 0,-1 0,0 0,0 0,0 0,0 0,2 0,-4-1,0 0,0 0,0 0,-2 0,6 0,0 0,-4 0,0 0,-2 0,0 0,0 0,0 0,0 0,0 0,0 0,2 0,-3 0,0 0,0 0,3 0,0 0,0 0,-3 1,0 0,0 0,0 0,-1 0,0 0,1 0,0 0,0 0,0 0,0 0,0 0,1 0,0 0,0 0,0 0,2-2,-1 1,0 0,0 0,0 0,10 3</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2515 259,'0'0,"0"0,0 0,0 0,0 0,0 0,0 0,0 0,0 0,0 0,0 0,0 0,0 0,0 0,0 0,0 0,0 0,0 0,0 0,0 0,0 0,0 0,0 0,0 0,0 0,0 0,0 0,0 0,0 0,0 0,0 0,0 0,0 0,0 0,0 0,0 0,0 0,0 0,0 0,0 0,0 0,0 0,0 0,0 0,0 0,0 0,0 0,-1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0,-1 0,0 0,0 0,0 0,0 0,0 0,0 0,0 0,0 0,0 0,0 0,1 0,0 0,0 0,0 0,0 0,0 0,1 0,0 0,0 0,0 0,0 0,0 0,1 0,0 0,-2 0,0 0,0 0,0 0,-1 0,1 0,0 0,-1 0,1 0,0 0,0 0,0 0,0 0,0 0,1 0,0 0,0 0,0 0,0 0,0 0,0 0,0 0,0 0,0 0,0 0,0 0,0 0,0 0,0 0,0 0,0 0,0 0,0 0,-1 0,1 0,0 0,0 0,0 0,0 0,0 0,0 0,0 0,0 0,0 0,0 0,0 0,0 0,0 0,0 0,0 0,0 0,0 0,0 0,0 0,0 0,-1 1,0-1,0 0,0 0,0 0,0 0,0 0,0 0,0 0,0 0,0 0,0 0,0 0,0 0,0 0,0 0,0 0,0 0,0 0,0 0,0 0,0 0,0 0,0 0,1 1,-1-1,0 0,0 0,0 0,0 0,0 0,0 0,0 0,1 1,0 0,-1-1,0 0,0 0,0 0,0 0,2 1,0 0,-1 0,0 0,-1 0,0 0,1 0,0 0,-1 0,0 0,0 0,2 0,-4 0,0 0,0 0,0 0,-16 4</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622 359,'0'0,"0"0,0 0,0 0,0 0,0 0,0 0,0 0,0 0,0 0,0 0,0 0,0 0,0 0,0 0,1 0,-1 0,0 0,0 0,0 0,0 0,0 0,0 0,0 0,0 0,0 0,0 0,0 0,0 0,0 0,0 0,0 0,0 0,0 0,0 0,0 0,0 0,0 0,0 0,1 0,-1 0,0 0,0 0,0 0,0 0,0 0,0 0,1 0,-1 0,0 0,0 0,0 0,0 0,0 0,0 0,1 0,-1 0,0 0,0 0,0 0,0 0,1 0,0 0,0 0,0 0,0 0,0 0,0 0,0 0,0 0,0 0,0 0,0 0,0 0,0 0,0 0,0 0,0 0,0 0,0 0,0 0,0 0,0 0,0 0,0 0,0 0,0 0,0 0,0 0,0 0,0 0,0 0,0 0,0 0,0 0,0 0,0 0,0 0,0 0,0 0,0 0,0 0,0 0,0 0,0 0,0 0,0 0,0 0,0 0,0 0,0 0,0 0,0 0,0 0,0 0,0 0,0 0,0 0,0 0,0 0,0 0,0 0,0 0,-1 0,1 0,0 0,1 0,0 0,-1 0,1 0,0 0,0 0,0 0,1 0,0 0,0 0,-3 0,2 0,0 0,0 0,0 0,1 0,0 0,0 0,0 0,0 0,0 0,0 0,0 0,1 0,0 0,0 0,0 0,0 0,-1 0,1 0,0 0,0 0,0 0,1 0,-2 0,0 0,0 0,-1 0,2 0,0 0,0 0,0 0,0 0,0 0,0 0,0 0,0 0,0 0,0 0,0 0,0 0,-1 1,0 0,0 0,0 0,0 0,0 0,0 0,0 1,0-1,0 0,0 1,0 0,0 0,0 0,0-1,0 0,0 1,0 0,0 0,0 0,0 0,0 0,0 0,0 0,0 0,0 0,0 0,0 0,0 0,1 0,0 0,-1 0,0 0,-1 0,0 0,0 0,0 0,-1 0,0 0,0 0,0 0,0 0,3 0,-4 0,0 0,0 0,1 0,0 0,0 0,0 0,-2 1,0 0,1 0,0 0,-7 4</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2079 272,'0'0,"0"0,0 0,0 0,0 0,0 0,0 0,0 0,0 0,0 0,0 0,0 0,0 0,0 0,0 0,0 0,0 0,0 0,0 0,0 0,0 0,0 0,0 0,0 0,0 0,0 0,0 0,0 0,0 0,0 0,0 0,0 0,0 0,0 0,0 0,0 0,0 0,0 0,0 0,0 0,0 0,0 0,0 0,0 0,0 0,0 0,0 0,0 0,0 0,0 0,0 0,0 0,0 0,1 0,0 0,-1 0,0 0,0 0,0 0,0 0,0 0,1 0,-2 0,0 0,0 0,0 0,0 0,0 0,1 0,0 0,-1 0,1 0,0 0,0 0,0 0,0 0,0 0,0 0,0 0,0 0,0 0,0 0,0 0,0 0,0 0,0 0,0 0,0 0,-1 0,0 0,1 0,-1 0,0 0,1 0,0 0,0 0,0 0,0 0,0 0,0 0,0 0,0 0,0 0,0 0,0 0,0 0,0 0,0 0,0 0,0 0,0 0,0 0,0 0,0 0,0 0,0 0,0 0,0 0,0 0,0 0,0 0,0 0,0 0,0 0,0 0,0 0,0 0,0 0,0 0,0 0,0 0,0 0,0 0,0 0,0 0,0 0,0 0,0 0,0 0,0 0,0 0,0 0,0 0,-1 0,1 0,-1 0,0 0,0 0,0 0,0 0,-1 0,1 0,0 0,0 0,0 0,0 0,0 0,0 0,0 0,0 0,0 0,0 0,0 0,0 0,0 0,0 0,0 0,0 0,0 0,1 0,0 0,0 0,0 0,0 0,0 0,0 0,-2 0,2 0,0 0,-2 0,3 0,0 0,-2 0,0 0,0 0,0 0,0 0,0 0,0 0,0 0,0 0,0 0,0 0,0 0,0 0,0 0,0 0,0 0,0 0,1 0,0 0,0 0,0 0,0 0,0 0,0 0,0 0,0 0,0 0,0 0,-1 0,1 0,0 0,-1 0,0 0,-1 0,1 0,0 0,0 0,0 0,0 0,0 0,0 0,0 0,0 0,-1 0,1 0,0 0,0 0,0 0,0 0,0 0,0 0,0 0,0 0,0 0,0 0,0 0,0 0,0 0,0 0,0 0,0 0,0 1,0 0,0 0,0 0,0 0,0 0,0 0,0 0,0 0,0 0,0 0,0 0,0 0,0-1,0 0,0 0,0 0,0 0,0 0,0 0,0 0,0 0,0 0,0 0,0 0,0 0,0 0,0 0,0 0,0 0,0 0,0 0,0 0,0 0,0 0,0 0,-2-1,0 0,1 0,-1 0,0 0,1 0,0 0,0 0,0 0,-2-1,1 0,0 0,0 0,-1 0,0 0,2 0,-2-1,0 0,0 0,0 0,-1 0,0 0,0 0,0 0,0 0,0 0,3 0,0 0,-1 0,0 0,-2 0,0 0,0 0,2 0,-20 7</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2207 293,'0'0,"0"0,0 0,0 0,0 0,0 0,0 0,0 0,0 0,0 0,0 0,0 0,0 1,0 0,0 0,0 0,0 0,0 0,0 0,0 0,0 0,0 0,0 0,0 0,0 0,0 0,0 0,0 0,0 0,0 0,0 0,0 0,0 0,0 0,0 0,1 0,0 0,-1 0,0 0,-1 0,2 0,0 0,0 0,1 0,0 0,-1 0,0 0,0 0,0 0,0 0,0 0,0 0,0 0,2-1,0 0,0 0,-1 1,0 0,0 0,33-25</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356 606,'0'0,"0"0,0 0,0 0,0 0,0 0,0 0,0 0,0 0,0 0,0 0,0 0,0 0,0 0,0 0,0 0,0 0,0 0,0 0,0 0,0 0,0 0,0 0,0 0,0 0,0 0,0 0,-1-1,1 1,0 0,0 0,0 0,0 0,0 0,1 0,0 0,-1-1,2 1,0 0,0 0,0 0,0 0,-2-1,1 0,0 0,-1 0,1 0,0 0,1 0,0 0,0 0,0 0,1 0,0 0,-1 0,0 0,-2 1,2-1,0 0,3-2,0 0,-6 4,6-5,37-32</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1959 393,'0'0,"0"0,0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0,-1 0,1-1,0 0,0 0,0 0,0 0,0 0,0 0,0 0,1 0,0 0,19-14</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842 593,'0'0,"0"0,0 0,0 0,0 0,0 0,0 0,0 0,0 0,0 0,0 0,0 0,0 0,0 0,0 0,0 0,0 0,0 0,0 0,0 0,0 0,0 0,0 0,0 0,0 0,0 0,0 0,0 0,0 0,0 0,1 0,0 0,0 0,0 0,1 0,0 0,0 0,0 0,1 0,0 0,0 0,0 0,-1 0,2 0,0 0,0 0,0 0,0 0,0 0,1 0,0 0,0 0,-4 2,1-1,4-3,0 0,27-23</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474 537,'0'0,"0"0,0 0,0 0,0 0,0 0,0 0,0 0,0 0,0 0,0 0,0 0,1 0,0 0,0 0,0 0,0 0,-2 0,3 1,0 0,-3-1,2 0,0 0,0 0,0 0,0 0,1 0,0 0,0 0,0 0,0 0,0 0,0 0,1 0,0 0,-1 0,0 0,0 0,0 0,2 0,0 0,-1 0,0 0,1 0,0 0,0 0,0 0,0 0,0 0,0 0,0 0,0 0,0 0,0 0,0 0,1 0,0 0,0 0,-1 0,0 0,-2 0,2 0,0 0,-2 0,4 0,0 0,0 0,0 0,0 0,0 0,0 0,2 0,-1 0,-1 0,0 0,1 0,0 0,0 0,0 0,-1 0,0 0,0 0,0 0,-2 0,3 0,-2 0,1 0,0 0,0 0,0 0,0 0,0 0,0 0,1 0,0 0,0 0,-1 0,0 0,0 0,-1 0,0 0,0 0,0 0,1-1,0 0,-1 1,0 0,0-1,0 0,0 0,0 0,0 0,0 0,0 0,0 0,0 0,0 0,0 0,0 0,0 0,0 0,0 0,0 0,0 0,0 0,0 0,0 0,0 0,0 0,0 0,0 0,0 0,0 0,0 0,0 0,0 0,0 0,2 0,-3-1,0 0,0 0,0 0,0 0,0 0,0 0,0 0,0 0,0 0,0 0,1 0,0 0,-1 0,0 0,0 0,0 0,-1 0,0 0,1 0,0 0,0 0,0 0,2 0,-2 0,0 0,-3 0,0 0,0 0,0 0,3 0,-4 0,2 0,0 0,0 0,0 0,0 0,-2 0,0 0,1 0,0 0,-1 0,0 0,1 0,0 0,1 0,0 0,0 0,0 0,0 0,0 0,0 0,0 0,0 0,0 0,0 0,0 0,0 0,0 0,0 0,0 0,0 0,0 0,0 0,0 0,0 0,0 0,0 0,0 0,0 0,0 0,0 0,0 0,0 0,-1 3</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1973 420,'0'0,"0"0,0 0,0 0,0 0,0 0,0 0,0 0,0 0,0 0,0 0,0 0,0 0,0 0,0 0,0 0,0 0,0 0,0 0,0 0,0 0,0 0,0 0,0 0,0 0,0 0,0 0,-1 0,1 0,0 0,0 0,-1 0,-1 0,2 0,0 0,2 0,-1 0,1 0,0 0,0 0,0 0,0 0,2-1,0 0,0 0,0 0,37-27</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2178 453,'0'0,"0"0,0 0,0 0,0 0,0 0,0 0,0 0,0 0,0 0,0 0,0 0,0 0,-1 0,0 0,0 0,0 0,0 0,0 0,-1 0,0 0,0 0,2 0,-2 0,0 0,1 0,0 0,-1 0,0 0,0 0,0 0,0 0,0 0,0 0,0 0,0 0,0 0,1 0,-1 0,0 0,0 0,0 0,0 0,0 0,0 0,0 0,1 0,0 0,0 0,0 0,0 0,0 0,1 0,0 0,0 0,0 0,0 0,-1 0,0 0,0 0,0 0,0 0,0 0,0 0,0 0,0 0,0 0,0 0,0 0,0 0,0 0,0 0,0 0,0 0,0 0,0 0,0 0,0 0,0 0,0 0,0 0,0 0,0 0,0 0,0 0,0 0,0 0,0 0,-1 0,1 0,0 0,0 0,0 0,0 0,0 0,0 0,0 0,-1 0,1 0,0 0,1 0,0 0,0 0,-2 0,1 0,0 0,1 0,0 0,0 0,0 0,0 0,2 0,0 0,0 0,0 0,0 0,0 0,0 0,-2 0,0 0,0 0,1 0,0 0,-1 0,0 0,1 0,0 0,0 0,-1 0,0 0,0 0,0 0,0 0,0 0,0 0,0 0,-1 0,0 0,1 0,0 0,-1 0,0 0,0 0,0 0,0 0,0 0,0 0,0 0,0 0,0 0,0 0,0 0,0 0,0 0,0 0,0 0,0 0,1 0,0 0,0 0,0 0,0 0,0 0,0 0,0 0,-1 0,1 0,0 0,0 0,0 0,0 0,0 0,0 0,0 0,0 0,0 0,0 0,0 0,0 0,0 0,-1-1,0 0,0 1,0 0,0 0,0 0,0 0,0 0,1 0,-3-1,0 0,0 0,-2 0,0 0,0 0,0 0,0 0,1 0,0 0,-2 0,0 0,0 0,0 0,4 0,0 0,0 0,-4 0,0 0,-2 0,0 0,1 0,0 0,-3 0,0 0,1 0,1 0,1 0,-6 2</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2631 455,'0'0,"0"0,0 0,0 0,0 0,0 0,0 0,0 0,0 0,0 0,0 0,0 0,0 0,0 0,0 0,0 0,0 0,0 0,0 0,0 0,0 0,0 0,0 0,0 0,0 0,0 0,0 0,0 0,0 0,-1 0,0 0,0 0,0 0,0 0,0 0,0 0,0 0,1 0,0 0,-1 0,0 0,0 0,0 0,0 0,0 0,0 0,0 0,0 0,0 0,-2 0,0 0,2 0,0 0,0 0,0 0,0 0,0 0,0 0,0 0,0 0,0 0,0 0,0 0,0 0,-1 0,1 0,0 0,0 0,0 0,0 0,0 0,0 0,0 0,0 0,1 0,0 0,0 0,0 0,0 0,0 0,0 0,0 0,0 0,0 0,0 0,0 0,0 0,0 0,0 0,0 1,0 0,0 0,0 0,0 0,0 0,0 0,0 0,0 0,0 0,0 0,0 0,0 0,0 0,0 0,0 0,0 0,-1 0,0 0,0 0,0 0,0 0,0 0,0 0,-1 0,1 0,0 0,0 0,0 0,0 0,0 0,0 0,0 0,0 0,0 0,0 0,0 0,-1 0,1 0,0 0,1 0,0 0,0 0,0 0,0 0,0 0,2 0,0 0,0 0,1 0,0 0,0 0,-1 0,2 0,-3 0,2 0,0 0,0 0,1 0,0 0,0 0,0 0,0 0,-2 0,0 0,0 0,1 0,0 0,0 0,0 0,0 0,0 0,0 0,0 0,0 0,0 0,0 0,0 0,0 0,0 0,0-1,0 0,0 0,0 1,0-1,0 0,0 0,0 0,0 0,0 0,0 0,0 0,0 0,0 0,-1 0,0 0,1 0,-1 0,0 0,-1 0,0 0,0 0,0 0,0 0,4 1,-2 0,0 0,-3 0,0 0,-2 0,0 0,0 0,1 0,7 0,-3 0,-50 9</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659 807,'0'0,"0"0,0 0,0 0,0 0,0 0,0 0,0 0,0 0,0 0,0 0,0 0,0 0,0 0,0 0,0 0,0 0,0 0,0 0,0 0,0 0,0 0,0 0,0 0,0 0,0 0,-2 0,4 0,0 0,-1 0,0 0,2 0,0 0,1 0,0 0,0 0,0 0,0 0,0 0,0 0,0 0,-1 0,0 0,-3 0,1 0,3 0,0 0,0 0,0 0,-2 0,0 0,0 0,2 0,0 0,0 0,-1 0,0 0,0 0,0 0,1 0,0 0,0 0,0 0,0 0,0 0,0 0,1 0,0 0,-1 0,0 0,1 0,0 0,-1 0,-1 0,1 0,0 0,0 0,0 0,0 0,0 0,0 0,0 0,0 0,0 0,0 0,-1 0,0 0,0 0,0 0,0 0,2 1,-2 0,0 0,0 0,0 0,-2 0,0 0,0 0,0 0,1 0,2 0,-3 0,0 0,0 0,0 0,4 0,-4 0,0 0,-2 0,0 0,0 0,0 0,0 0,4 0,-4 0,0 0,0 0,0 0,5 0,-5 0,0 0,0 0,0 0,0 0,0 0,5 0,-5 0,0 0,0 0,0 0,4-1,-4 1,0 0,-1 0,0 0,0 0,2 0,0 0,-1 0,0 0,0 0,1 0,0 0,0 0,0 0,0 0,0 0,0 0,0 0,0 0,0 0,0 0,1-1,0 1,0 0,0 0,0 0,0 0,0 0,0-1,0 1,0 0,0-1,0 1,0 0,0 0,0 0,0 0,0 0,0 0,11 1</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963 818,'0'0,"0"0,0 0,0 0,0 0,0 0,0 0,0 0,0 0,0 0,0 0,0 0,0 0,0 0,0 0,0 0,0 0,0 0,0 0,0 0,0 0,0 0,0 0,0 0,0 0,0 0,0 0,1 0,0 0,-1 0,0 0,0 0,0 0,0 0,0 0,0 0,0 0,0 0,0 0,0 0,0 0,0 0,0 0,0 0,0 0,0 0,0 0,0 0,0 0,0 0,0 0,0 0,0 0,0 0,0 0,0 0,0 0,0 0,0 0,0 0,0 0,0 0,0 0,0 0,0 0,0 0,0 0,0 0,0 0,0 0,0 0,1 0,0 0,0 0,0 0,0 0,1 0,0 0,0 0,0 0,0 0,0 0,0 0,0 0,1 0,0 0,0 0,0 0,0 0,-2 0,0 0,1 0,0 0,0 0,-3 0,4 0,0 0,-3 0,4 0,0 0,0 0,-4 0,3 0,0 0,-4 0,2 0,0 0,0 0,0 0,-1 0,-1 0,2 0,0 0,1 0,0 0,-3 0,1 0,0 0,0 0,0 0,0 0,-2 0,1 0,0 0,-1 0,2 0,0 0,-1 0,0 0,0 0,0 0,0 0,0 0,0 0,0 0,0 0,0 0,0-1,0 0,0 0,0 0,0 0,0 0,0 0,0 0,-1 0,0 0,0 0,0 0,-1 0,0 0,0 0,0 0,-1 0,0 0,0 0,0 0,0 0,1 0,0 0,-1 0,0 0,4 0,-2 0,0 0,0 0,0 0,2 0,-5 0,0 0,3 0,-3 0,0 0,2 0,0 0,0 0,0 0,-19 1</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2144 553,'0'0,"0"0,0 0,0 0,0 0,0 0,0 0,0 0,0 0,0 0,0 0,0 0,0 0,0 0,0 0,0 0,0 0,0 0,0 0,0 0,0 0,0 0,0 0,0 0,0 0,0 0,0 0,0 0,0 0,0 0,0 0,0 0,0 0,0 0,0 0,0 0,0 0,0 0,0 0,0 0,0 0,0 0,0 0,0 0,0 0,0 0,0 0,0 0,0 0,0 0,0 0,0 0,0 0,-1 0,1 0,0 0,1 0,0 0,0 0,0 0,0 0,0 0,1 0,0 0,1-1,0 0,0 0,0 0,3-1,0 0,0 0,43-22</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369 929,'0'0,"0"0,0 0,0 0,0 0,0 0,0 0,0 0,0 0,0 0,0 0,0 0,0 0,0 0,0 0,0 0,0 0,0 0,0 0,0 0,0 0,0 0,0 0,0 0,0 0,0 0,0 0,0 0,0 0,0 0,0 0,0 0,0 0,-1 0,0 0,0 0,0 0,0 0,0 0,0 0,0 0,0 0,0 0,0 0,0 0,0 0,0 0,0 0,0 0,0 0,0 0,0 0,0 0,1 0,-1 0,0 0,0 0,0 0,0 0,0 0,0 0,0 0,0 0,0 0,0 0,0 0,0 0,0 0,0 0,0 0,0 0,0 0,0 0,0 0,0 0,0 0,0 0,0 0,0 0,4-4</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316 924,'0'0,"0"0,0 0,0 0,0 0,0 0,0 0,0 0,0 0,0 0,0 0,0 0,0 0,0 0,0 0,0 0,0 0,0 0,1 0,0 0,0 0,0 0,0 0,0 0,0 0,0 0,0 0,0 0,0 0,0 0,0 0,0 0,0 0,0 0,0 0,0 0,0 0,0 0,0 0,4 4</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1962 396,'0'0,"0"0,0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0,1-1,0 0,0 0,0 0,0 0,0 0,0 0,0 0,0 0,0 0,0 0,0 0,0 0,0 0,0 0,0 0,0 0,0 0,0 0,0 0,0 0,0 0,0 0,0 0,0 0,0 0,0 0,0 0,0 0,0 0,0 0,0 0,0 0,0 0,0 0,0 0,0 0,0 0,0 0</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489 1176,'0'0,"0"0,0 0,0 0,0 0,0 0,0 0,0 0,0 0,0 0,0 0,0 0,0 0,0 0,0 0,0 0,0 0,0 0,0 0,0 0,0 0,0 0,0 0,0 0,0 0,0 0,0 0,0 0,0 0,0 0,0 0,0 0,0 0,0 0,0 0,0 0,0 0,0 0,0 0,0 0,0 0,0 0,0 0,0 0,0 0,0 0,0 0,0 0,0 0,0 0,0 0,0 0,0 0,0 0,0 0,0 0,0 0,0 0,0 0,0 0,0 0,0 0,0 0,0 0,0 0,0 0,0 0,0 0,0 0,0 0,0 0,1 0,0 0,0 0,-1 1,1-1,0 0,0 0,-1 0,2-2,0 0,0 0,0 0,13-13</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240 1291,'0'0,"0"0,0 0,0 0,0 0,0 0,0 0,0 0,0 0,0 0,0 0,0 0,0 0,0 0,0 0,0 0,0 0,0 0,0 0,0 0,0 0,0 0,0 0,0 0,0 0,0 0,0 0,0 0,0 0,0 0,0 0,0 0,0 0,0 0,0 0,0 0,0 0,0 0,0 0,0 0,0 0,0 0,0 0,0 0,0 0,0 0,0 0,0 0,0 0,0 0,-1 0,1-1,-1 0,18-18</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899 1279,'0'0,"0"0,0 0,0 0,0 0,0 0,0 0,0 0,0 0,0 0,0 0,0 0,0 0,0 0,0 0,0 0,0 0,0 0,0 0,0 0,0 0,0 0,0 0,0 0,0 0,0 0,0 0,0 0,0 0,0 0,0 0,0 0,0 0,0 0,0 0,0 0,0 0,0 0,0 0,0 0,0 0,0 0,0 0,0 0,0 0,0 0,0 0,0 0,0 0,0 0,0 0,0 0,0 0,0 0,0 0,0 0,0 0,0 0,0 0,0 0,0 0,0 0,0 0,0 0,0 0,0 0,0 0,0 0,1-1,0 0,0 0,0 0,0 0,0 0,1-1,-1 1,0 0,1-1,0 0,0 0,0 0,0 0,0 0,0 0,0 0,0 0,0 0,0 0,0 0,0 0,0 1</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851 1288,'0'0,"0"0,0 0,0 0,0 0,0 0,0 0,0 0,0 0,0 0,0 0,0 0,0 0,0 0,0 0,0 0,0 0,0 0,0 0,0 0,0 0,0 0,0 0,0 0,0 0,0 0,1 0,0 0,0 0,0 0,0 0,0 0,0 0,0 0,0 0,0 0,0 0,1 0,0 0,0 0,0 0,1 0,0 0,-1 0,1 0,0 0,0 0,0 0,0 0,-1 0,0 0,0 0,0 0,0 0,0 0,0 0,0 0,1 0</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1240 1206,'0'0,"0"0,0 0,0 0,0 0,0 0,0 0,0 0,0 0,0 0,0 0,0 0,0 0,0 0,0 0,0 0,0 0,0 0,0 0,0 0,0 0,0 0,0 0,0 0,0 0,0 0,0 0,0 0,0 0,0 0,0 0,0 0,0 0,0 0,0 0,0 0,0 1,0 0,0 0,0 0,0 0,0 0,0 0,0 0,0 0,0 0,0 0,0 0,0 0,1-2,0 0,-4 4</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1169 1231,'0'0,"0"0,0 0,0 0,0 0,0 0,0 0,0 0,0 0,0 0,0 0,0 0,0 0,0 0,0 0,0 0,0 0,0 0,0 0,0 0,0 0,0 0,0 0,0 0,0 0,0 0,0 0,0 0,-1 0,1 0,0 0,0 0,0 0,-1 0,1 0,0 0,0 0,0 0,0 0,0 0,0 0,0 0,0 0,0 0,0 0,1 0,-1 0,-1 0,1 0,0 0,0 0,0 0,0 0,0 0,0 0,4 2</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1964 647,'0'0,"0"0,0 0,0 0,0 0,0 0,0 0,0 0,0 0,0 0,0 0,0 0,0 0,0 0,0 0,0 0,0 0,0 0,0 0,0 0,0 0,0 0,0 0,0 0,0 0,0 0,0 0,0 0,0 0,0 0,0 0,0 0,0 0,0 0,0 0,0 0,0 0,0 0,0 0,0 0,0 0,0 0,0 0,0 0,0 0,0 0,0 0,0 0,0 0,0 0,0 0,0 0,0 0,0 0,0 0,0 0,0 0,0 0,0 0,0 0,0 0,0 0,0 0,0 0,0 0,0 0,0 0,0 0,0 0,0 0,0 0,0 0,0 0,0 0,0 0,1 0,0 0,-1 0,0 0,0 0,0 0,-1 1,1-1,0 0,2-1,0 0,0 0,0 0,3-1,0 0,20-8</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2192 642,'0'0,"0"0,0 0,0 0,0 0,0 0,0 0,0 0,0 0,0 0,0 0,0 0,0 0,0 0,0 0,0 0,0 0,0 0,0 0,0 0,0 0,0 0,0 0,0 0,0 0,0 0,0 0,0 0,0 0,0 0,-1 0,0 0,0 0,0 0,0 0,-1 1,1-1,0 0,0 0,0 0,0 0,0 0,0 0,0 0,0 0,0 0,0 0,0 0,0 1,0 0,0 0,0 0,0 0,0 0,0 0,0 0,0 0,0 0,0 0,0 0,0 0,0 0,0 0,0 0,0 0,0 0,0 0,0-1,0 2,0 0,0 0,0 0,0 0,0 0,0 0,0 0,0 0,0 0,0 1,0 0,0 0,-1-1,1 1,0 0,0 0,-1-1,1 1,0 0,0 0,0 0,1 0,0 0,0 0,0 0,0 0,0 0,0 0,-1 0,0 0,2 0,0 0,0 0,0 0,0 0,-2 0,0 0,3 0,0 0,0 0,0 0,-2 0,0 0,0 0,0 0,0 0,0 0,0 0,0 0,0 0,0 0,0 0,-2 1,0 0,0 0,0 0,-1 0,0 0,0 0,0 0,0 0,0 0,0 0,0 0,0 0,0 0,0 0,0 0,0-1,0 0,0 1,0-1,0 1,0-1,0 0,0 0,0 0,0 0,0 0,0 0,0 0,0 0,0 0,0 0,0 0,0 0,0 0,0 0,0 0,0 0,-1-1,0 0,0 0,1 0,0 0,0 0,0 0,0 0,0 0,0 0,2 0,-1 0,0 0,-1 0,0 0,0 0,2 0,-3 0,0 0,1 0,0 0,0 0,0 0,0 0,0 0,0 0,0 0,0 0,0 0,0 0,-1 0,0 0,0 0,0 0,0 0,0 0,0 0,0 0,0 0,0 0,1 0,-1 1,0 0,1-1,0 0,0 0,0 0,0 0,0 0,0 0,0 0,0 0,0 0,0 0,0 1,0 0,3 9</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1898 792,'0'0,"0"0,0 0,0 0,0 0,0 0,0 0,0 0,0 0,1 0,0 0,0 0,1 0,0 0,0 0,0 0,-3 0,4 0,0 0,0 0,-4 0,5 0,0 0,0 0,0 0,0 0,0 0,-3 0,4 0,0 0,0 0,0 0,0 0,0 0,0 0,-2 0,3-1,0 0,0 0,0 0,0 0,-2 1,2-1,0 0,0 0,0 0,0 0,0 0,0 0,0 0,0 0,0 0,0 1,0-1,0 0,0 0,0 0,0 0,0 0,1 1,-2-1,0 0,0 0,0 0,0 0,0 0,0 0,-1 0,0 0,4 0,-4 0,0 0,0 0,3 0,-3 0,0 0,0 0,1 0,0 0,-3 0,0 0,0 0,0 0,0 0,4 0,-3 0,0 0,0 0,0 0,0 0,0 0,0 0,-1 0,0 0,0 0,4 0,-4 0,0 0,0 0,3 0,0 0,-3 0,1 0,0 0,0 0,-1 0,0 0,0 0,0 0,0 0,0 0,0 0,0 0,0 0,0 0,0 0,0 0,0 0,0 0,0 0,0 0,0 0,0 0,0 0,0 0,0 0,0 0,0 0,1 0,0 0,0 0,-1 0,2 0,0 0,0 0,0 0,0 0,0 0,-3 0,3 0,0 0,0 0,0 0,42-3</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02:38:59"/>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2595 743,'0'0,"0"0,0 0,0 0,0 0,0 0,0 0,0 0,0 0,0 0,0 0,0 0,0 0,0 0,0 0,0 0,0 0,1 0,0 0,0 0,0 0,0 0,0 0,0 0,0 0,2 0,0 0,-2 0,0 0,2 0,-4 0,2 0,0 0,1 0,0 0,-1 0,0 0,1 0,0 0,0 0,0 0,0 0,0 0,0 0,0 0,0 0,-1 0,0 0,0 0,0 0,0 0,0 0,0 0,0 0,0 0,-1 0,1-1,0 0,0 0,-1 1,1-1,0 0,0 0,0 0,0 0,0 0,0 0,0 0,0 0,0 0,0 0,0 0,0 0,0 0,0 0,0 0,0 0,0 0,0 0,0 0,-1-2,0 0,0 0,0 0,0 0,0 0,0 0,0 0,0 0,0 0,0 0,0 0,0 0,-1 0,0 0,0 0,0 0,0 0,-1 0,0 0,0 0,0 0,1 0,-1 0,0 0,4-1,-2 0,0 0,-1 0,0 0,3-1,-4 1,0 0,0 0,0 0,2-1,-22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D2A48B96-639E-45A3-A0BA-2464DFDB1FA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A6837353-30EB-4A48-80EB-173D804AEFB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vl2pPr marL="4572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2pPr>
    <a:lvl3pPr marL="9144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3pPr>
    <a:lvl4pPr marL="13716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4pPr>
    <a:lvl5pPr marL="18288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0"/>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8"/>
            <a:ext cx="9144000" cy="165605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10037"/>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90267"/>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5"/>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5"/>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1"/>
            <a:ext cx="6172200" cy="5404796"/>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760"/>
            <a:ext cx="4165349" cy="3812255"/>
          </a:xfrm>
        </p:spPr>
        <p:txBody>
          <a:bodyPr/>
          <a:lstStyle>
            <a:lvl1pPr marL="0" indent="0">
              <a:buNone/>
              <a:defRPr sz="2000"/>
            </a:lvl1pPr>
            <a:lvl2pPr marL="457200" indent="0">
              <a:buNone/>
              <a:defRPr sz="1800"/>
            </a:lvl2pPr>
            <a:lvl3pPr marL="914400" indent="0">
              <a:buNone/>
              <a:defRPr sz="1600"/>
            </a:lvl3pPr>
            <a:lvl4pPr marL="1370965" indent="0">
              <a:buNone/>
              <a:defRPr sz="1400"/>
            </a:lvl4pPr>
            <a:lvl5pPr marL="1828165" indent="0">
              <a:buNone/>
              <a:defRPr sz="1400"/>
            </a:lvl5pPr>
            <a:lvl6pPr marL="2285365"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15"/>
            <a:ext cx="4368800"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5" y="3801920"/>
            <a:ext cx="4511964"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5" y="4385792"/>
            <a:ext cx="4511964"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420"/>
            <a:ext cx="4488038"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BDF3104-8CA8-4808-99F7-D01F0417A9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2068DC-1DFE-48F0-83E1-11901782395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1" Type="http://schemas.openxmlformats.org/officeDocument/2006/relationships/theme" Target="../theme/theme2.xml"/><Relationship Id="rId10" Type="http://schemas.openxmlformats.org/officeDocument/2006/relationships/image" Target="../media/image1.jpeg"/><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3" Type="http://schemas.openxmlformats.org/officeDocument/2006/relationships/theme" Target="../theme/theme4.xml"/><Relationship Id="rId12" Type="http://schemas.openxmlformats.org/officeDocument/2006/relationships/image" Target="../media/image9.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5.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565CE74E-AB26-4998-AD42-012C4C1AD07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pic>
        <p:nvPicPr>
          <p:cNvPr id="5124" name="图片 6" descr="logo横版 png"/>
          <p:cNvPicPr>
            <a:picLocks noChangeAspect="1"/>
          </p:cNvPicPr>
          <p:nvPr userDrawn="1"/>
        </p:nvPicPr>
        <p:blipFill>
          <a:blip r:embed="rId10"/>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panose="02000000000000000000" charset="-122"/>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4"/>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28.png"/><Relationship Id="rId7" Type="http://schemas.openxmlformats.org/officeDocument/2006/relationships/tags" Target="../tags/tag31.xml"/><Relationship Id="rId6" Type="http://schemas.openxmlformats.org/officeDocument/2006/relationships/image" Target="../media/image27.GIF"/><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3" Type="http://schemas.openxmlformats.org/officeDocument/2006/relationships/notesSlide" Target="../notesSlides/notesSlide6.xml"/><Relationship Id="rId12" Type="http://schemas.openxmlformats.org/officeDocument/2006/relationships/slideLayout" Target="../slideLayouts/slideLayout29.xml"/><Relationship Id="rId11" Type="http://schemas.openxmlformats.org/officeDocument/2006/relationships/image" Target="../media/image29.GIF"/><Relationship Id="rId10" Type="http://schemas.openxmlformats.org/officeDocument/2006/relationships/image" Target="../media/image20.png"/><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tags" Target="../tags/tag33.xml"/><Relationship Id="rId14" Type="http://schemas.openxmlformats.org/officeDocument/2006/relationships/slideLayout" Target="../slideLayouts/slideLayout5.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33.png"/><Relationship Id="rId2" Type="http://schemas.openxmlformats.org/officeDocument/2006/relationships/tags" Target="../tags/tag42.xml"/><Relationship Id="rId11" Type="http://schemas.openxmlformats.org/officeDocument/2006/relationships/notesSlide" Target="../notesSlides/notesSlide7.xml"/><Relationship Id="rId10" Type="http://schemas.openxmlformats.org/officeDocument/2006/relationships/slideLayout" Target="../slideLayouts/slideLayout5.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34.png"/><Relationship Id="rId2" Type="http://schemas.openxmlformats.org/officeDocument/2006/relationships/tags" Target="../tags/tag49.xml"/><Relationship Id="rId14" Type="http://schemas.openxmlformats.org/officeDocument/2006/relationships/slideLayout" Target="../slideLayouts/slideLayout5.xml"/><Relationship Id="rId13" Type="http://schemas.microsoft.com/office/2007/relationships/hdphoto" Target="../media/hdphoto4.wdp"/><Relationship Id="rId12" Type="http://schemas.openxmlformats.org/officeDocument/2006/relationships/image" Target="../media/image35.png"/><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36.GIF"/><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9" Type="http://schemas.openxmlformats.org/officeDocument/2006/relationships/customXml" Target="../ink/ink3.xml"/><Relationship Id="rId8" Type="http://schemas.openxmlformats.org/officeDocument/2006/relationships/image" Target="../media/image41.png"/><Relationship Id="rId7" Type="http://schemas.openxmlformats.org/officeDocument/2006/relationships/customXml" Target="../ink/ink2.xml"/><Relationship Id="rId62" Type="http://schemas.openxmlformats.org/officeDocument/2006/relationships/slideLayout" Target="../slideLayouts/slideLayout5.xml"/><Relationship Id="rId61" Type="http://schemas.openxmlformats.org/officeDocument/2006/relationships/image" Target="../media/image67.png"/><Relationship Id="rId60" Type="http://schemas.openxmlformats.org/officeDocument/2006/relationships/customXml" Target="../ink/ink28.xml"/><Relationship Id="rId6" Type="http://schemas.openxmlformats.org/officeDocument/2006/relationships/image" Target="../media/image40.png"/><Relationship Id="rId59" Type="http://schemas.openxmlformats.org/officeDocument/2006/relationships/tags" Target="../tags/tag59.xml"/><Relationship Id="rId58" Type="http://schemas.openxmlformats.org/officeDocument/2006/relationships/image" Target="../media/image66.png"/><Relationship Id="rId57" Type="http://schemas.openxmlformats.org/officeDocument/2006/relationships/customXml" Target="../ink/ink27.xml"/><Relationship Id="rId56" Type="http://schemas.openxmlformats.org/officeDocument/2006/relationships/image" Target="../media/image65.png"/><Relationship Id="rId55" Type="http://schemas.openxmlformats.org/officeDocument/2006/relationships/customXml" Target="../ink/ink26.xml"/><Relationship Id="rId54" Type="http://schemas.openxmlformats.org/officeDocument/2006/relationships/image" Target="../media/image64.png"/><Relationship Id="rId53" Type="http://schemas.openxmlformats.org/officeDocument/2006/relationships/customXml" Target="../ink/ink25.xml"/><Relationship Id="rId52" Type="http://schemas.openxmlformats.org/officeDocument/2006/relationships/image" Target="../media/image63.png"/><Relationship Id="rId51" Type="http://schemas.openxmlformats.org/officeDocument/2006/relationships/customXml" Target="../ink/ink24.xml"/><Relationship Id="rId50" Type="http://schemas.openxmlformats.org/officeDocument/2006/relationships/image" Target="../media/image62.png"/><Relationship Id="rId5" Type="http://schemas.openxmlformats.org/officeDocument/2006/relationships/customXml" Target="../ink/ink1.xml"/><Relationship Id="rId49" Type="http://schemas.openxmlformats.org/officeDocument/2006/relationships/customXml" Target="../ink/ink23.xml"/><Relationship Id="rId48" Type="http://schemas.openxmlformats.org/officeDocument/2006/relationships/image" Target="../media/image61.png"/><Relationship Id="rId47" Type="http://schemas.openxmlformats.org/officeDocument/2006/relationships/customXml" Target="../ink/ink22.xml"/><Relationship Id="rId46" Type="http://schemas.openxmlformats.org/officeDocument/2006/relationships/image" Target="../media/image60.png"/><Relationship Id="rId45" Type="http://schemas.openxmlformats.org/officeDocument/2006/relationships/customXml" Target="../ink/ink21.xml"/><Relationship Id="rId44" Type="http://schemas.openxmlformats.org/officeDocument/2006/relationships/image" Target="../media/image59.png"/><Relationship Id="rId43" Type="http://schemas.openxmlformats.org/officeDocument/2006/relationships/customXml" Target="../ink/ink20.xml"/><Relationship Id="rId42" Type="http://schemas.openxmlformats.org/officeDocument/2006/relationships/image" Target="../media/image58.png"/><Relationship Id="rId41" Type="http://schemas.openxmlformats.org/officeDocument/2006/relationships/customXml" Target="../ink/ink19.xml"/><Relationship Id="rId40" Type="http://schemas.openxmlformats.org/officeDocument/2006/relationships/image" Target="../media/image57.png"/><Relationship Id="rId4" Type="http://schemas.openxmlformats.org/officeDocument/2006/relationships/image" Target="../media/image39.png"/><Relationship Id="rId39" Type="http://schemas.openxmlformats.org/officeDocument/2006/relationships/customXml" Target="../ink/ink18.xml"/><Relationship Id="rId38" Type="http://schemas.openxmlformats.org/officeDocument/2006/relationships/image" Target="../media/image56.png"/><Relationship Id="rId37" Type="http://schemas.openxmlformats.org/officeDocument/2006/relationships/customXml" Target="../ink/ink17.xml"/><Relationship Id="rId36" Type="http://schemas.openxmlformats.org/officeDocument/2006/relationships/image" Target="../media/image55.png"/><Relationship Id="rId35" Type="http://schemas.openxmlformats.org/officeDocument/2006/relationships/customXml" Target="../ink/ink16.xml"/><Relationship Id="rId34" Type="http://schemas.openxmlformats.org/officeDocument/2006/relationships/image" Target="../media/image54.png"/><Relationship Id="rId33" Type="http://schemas.openxmlformats.org/officeDocument/2006/relationships/customXml" Target="../ink/ink15.xml"/><Relationship Id="rId32" Type="http://schemas.openxmlformats.org/officeDocument/2006/relationships/image" Target="../media/image53.png"/><Relationship Id="rId31" Type="http://schemas.openxmlformats.org/officeDocument/2006/relationships/customXml" Target="../ink/ink14.xml"/><Relationship Id="rId30" Type="http://schemas.openxmlformats.org/officeDocument/2006/relationships/image" Target="../media/image52.png"/><Relationship Id="rId3" Type="http://schemas.openxmlformats.org/officeDocument/2006/relationships/image" Target="../media/image38.GIF"/><Relationship Id="rId29" Type="http://schemas.openxmlformats.org/officeDocument/2006/relationships/customXml" Target="../ink/ink13.xml"/><Relationship Id="rId28" Type="http://schemas.openxmlformats.org/officeDocument/2006/relationships/image" Target="../media/image51.png"/><Relationship Id="rId27" Type="http://schemas.openxmlformats.org/officeDocument/2006/relationships/customXml" Target="../ink/ink12.xml"/><Relationship Id="rId26" Type="http://schemas.openxmlformats.org/officeDocument/2006/relationships/image" Target="../media/image50.png"/><Relationship Id="rId25" Type="http://schemas.openxmlformats.org/officeDocument/2006/relationships/customXml" Target="../ink/ink11.xml"/><Relationship Id="rId24" Type="http://schemas.openxmlformats.org/officeDocument/2006/relationships/image" Target="../media/image49.png"/><Relationship Id="rId23" Type="http://schemas.openxmlformats.org/officeDocument/2006/relationships/customXml" Target="../ink/ink10.xml"/><Relationship Id="rId22" Type="http://schemas.openxmlformats.org/officeDocument/2006/relationships/image" Target="../media/image48.png"/><Relationship Id="rId21" Type="http://schemas.openxmlformats.org/officeDocument/2006/relationships/customXml" Target="../ink/ink9.xml"/><Relationship Id="rId20" Type="http://schemas.openxmlformats.org/officeDocument/2006/relationships/image" Target="../media/image47.png"/><Relationship Id="rId2" Type="http://schemas.openxmlformats.org/officeDocument/2006/relationships/image" Target="../media/image37.png"/><Relationship Id="rId19" Type="http://schemas.openxmlformats.org/officeDocument/2006/relationships/customXml" Target="../ink/ink8.xml"/><Relationship Id="rId18" Type="http://schemas.openxmlformats.org/officeDocument/2006/relationships/image" Target="../media/image46.png"/><Relationship Id="rId17" Type="http://schemas.openxmlformats.org/officeDocument/2006/relationships/customXml" Target="../ink/ink7.xml"/><Relationship Id="rId16" Type="http://schemas.openxmlformats.org/officeDocument/2006/relationships/image" Target="../media/image45.png"/><Relationship Id="rId15" Type="http://schemas.openxmlformats.org/officeDocument/2006/relationships/customXml" Target="../ink/ink6.xml"/><Relationship Id="rId14" Type="http://schemas.openxmlformats.org/officeDocument/2006/relationships/image" Target="../media/image44.png"/><Relationship Id="rId13" Type="http://schemas.openxmlformats.org/officeDocument/2006/relationships/customXml" Target="../ink/ink5.xml"/><Relationship Id="rId12" Type="http://schemas.openxmlformats.org/officeDocument/2006/relationships/image" Target="../media/image43.png"/><Relationship Id="rId11" Type="http://schemas.openxmlformats.org/officeDocument/2006/relationships/customXml" Target="../ink/ink4.xml"/><Relationship Id="rId10" Type="http://schemas.openxmlformats.org/officeDocument/2006/relationships/image" Target="../media/image42.png"/><Relationship Id="rId1" Type="http://schemas.openxmlformats.org/officeDocument/2006/relationships/tags" Target="../tags/tag58.xml"/></Relationships>
</file>

<file path=ppt/slides/_rels/slide16.xml.rels><?xml version="1.0" encoding="UTF-8" standalone="yes"?>
<Relationships xmlns="http://schemas.openxmlformats.org/package/2006/relationships"><Relationship Id="rId97" Type="http://schemas.openxmlformats.org/officeDocument/2006/relationships/notesSlide" Target="../notesSlides/notesSlide9.xml"/><Relationship Id="rId96" Type="http://schemas.openxmlformats.org/officeDocument/2006/relationships/slideLayout" Target="../slideLayouts/slideLayout29.xml"/><Relationship Id="rId95" Type="http://schemas.openxmlformats.org/officeDocument/2006/relationships/image" Target="../media/image113.png"/><Relationship Id="rId94" Type="http://schemas.openxmlformats.org/officeDocument/2006/relationships/customXml" Target="../ink/ink74.xml"/><Relationship Id="rId93" Type="http://schemas.openxmlformats.org/officeDocument/2006/relationships/image" Target="../media/image112.png"/><Relationship Id="rId92" Type="http://schemas.openxmlformats.org/officeDocument/2006/relationships/customXml" Target="../ink/ink73.xml"/><Relationship Id="rId91" Type="http://schemas.openxmlformats.org/officeDocument/2006/relationships/image" Target="../media/image111.png"/><Relationship Id="rId90" Type="http://schemas.openxmlformats.org/officeDocument/2006/relationships/customXml" Target="../ink/ink72.xml"/><Relationship Id="rId9" Type="http://schemas.openxmlformats.org/officeDocument/2006/relationships/image" Target="../media/image70.png"/><Relationship Id="rId89" Type="http://schemas.openxmlformats.org/officeDocument/2006/relationships/image" Target="../media/image110.png"/><Relationship Id="rId88" Type="http://schemas.openxmlformats.org/officeDocument/2006/relationships/customXml" Target="../ink/ink71.xml"/><Relationship Id="rId87" Type="http://schemas.openxmlformats.org/officeDocument/2006/relationships/image" Target="../media/image109.png"/><Relationship Id="rId86" Type="http://schemas.openxmlformats.org/officeDocument/2006/relationships/customXml" Target="../ink/ink70.xml"/><Relationship Id="rId85" Type="http://schemas.openxmlformats.org/officeDocument/2006/relationships/image" Target="../media/image108.png"/><Relationship Id="rId84" Type="http://schemas.openxmlformats.org/officeDocument/2006/relationships/customXml" Target="../ink/ink69.xml"/><Relationship Id="rId83" Type="http://schemas.openxmlformats.org/officeDocument/2006/relationships/image" Target="../media/image107.png"/><Relationship Id="rId82" Type="http://schemas.openxmlformats.org/officeDocument/2006/relationships/customXml" Target="../ink/ink68.xml"/><Relationship Id="rId81" Type="http://schemas.openxmlformats.org/officeDocument/2006/relationships/image" Target="../media/image106.png"/><Relationship Id="rId80" Type="http://schemas.openxmlformats.org/officeDocument/2006/relationships/customXml" Target="../ink/ink67.xml"/><Relationship Id="rId8" Type="http://schemas.openxmlformats.org/officeDocument/2006/relationships/customXml" Target="../ink/ink31.xml"/><Relationship Id="rId79" Type="http://schemas.openxmlformats.org/officeDocument/2006/relationships/image" Target="../media/image105.png"/><Relationship Id="rId78" Type="http://schemas.openxmlformats.org/officeDocument/2006/relationships/customXml" Target="../ink/ink66.xml"/><Relationship Id="rId77" Type="http://schemas.openxmlformats.org/officeDocument/2006/relationships/image" Target="../media/image104.png"/><Relationship Id="rId76" Type="http://schemas.openxmlformats.org/officeDocument/2006/relationships/customXml" Target="../ink/ink65.xml"/><Relationship Id="rId75" Type="http://schemas.openxmlformats.org/officeDocument/2006/relationships/image" Target="../media/image103.png"/><Relationship Id="rId74" Type="http://schemas.openxmlformats.org/officeDocument/2006/relationships/customXml" Target="../ink/ink64.xml"/><Relationship Id="rId73" Type="http://schemas.openxmlformats.org/officeDocument/2006/relationships/image" Target="../media/image102.png"/><Relationship Id="rId72" Type="http://schemas.openxmlformats.org/officeDocument/2006/relationships/customXml" Target="../ink/ink63.xml"/><Relationship Id="rId71" Type="http://schemas.openxmlformats.org/officeDocument/2006/relationships/image" Target="../media/image101.png"/><Relationship Id="rId70" Type="http://schemas.openxmlformats.org/officeDocument/2006/relationships/customXml" Target="../ink/ink62.xml"/><Relationship Id="rId7" Type="http://schemas.openxmlformats.org/officeDocument/2006/relationships/image" Target="../media/image69.png"/><Relationship Id="rId69" Type="http://schemas.openxmlformats.org/officeDocument/2006/relationships/image" Target="../media/image100.png"/><Relationship Id="rId68" Type="http://schemas.openxmlformats.org/officeDocument/2006/relationships/customXml" Target="../ink/ink61.xml"/><Relationship Id="rId67" Type="http://schemas.openxmlformats.org/officeDocument/2006/relationships/image" Target="../media/image99.png"/><Relationship Id="rId66" Type="http://schemas.openxmlformats.org/officeDocument/2006/relationships/customXml" Target="../ink/ink60.xml"/><Relationship Id="rId65" Type="http://schemas.openxmlformats.org/officeDocument/2006/relationships/image" Target="../media/image98.png"/><Relationship Id="rId64" Type="http://schemas.openxmlformats.org/officeDocument/2006/relationships/customXml" Target="../ink/ink59.xml"/><Relationship Id="rId63" Type="http://schemas.openxmlformats.org/officeDocument/2006/relationships/image" Target="../media/image97.png"/><Relationship Id="rId62" Type="http://schemas.openxmlformats.org/officeDocument/2006/relationships/customXml" Target="../ink/ink58.xml"/><Relationship Id="rId61" Type="http://schemas.openxmlformats.org/officeDocument/2006/relationships/image" Target="../media/image96.png"/><Relationship Id="rId60" Type="http://schemas.openxmlformats.org/officeDocument/2006/relationships/customXml" Target="../ink/ink57.xml"/><Relationship Id="rId6" Type="http://schemas.openxmlformats.org/officeDocument/2006/relationships/customXml" Target="../ink/ink30.xml"/><Relationship Id="rId59" Type="http://schemas.openxmlformats.org/officeDocument/2006/relationships/image" Target="../media/image95.png"/><Relationship Id="rId58" Type="http://schemas.openxmlformats.org/officeDocument/2006/relationships/customXml" Target="../ink/ink56.xml"/><Relationship Id="rId57" Type="http://schemas.openxmlformats.org/officeDocument/2006/relationships/image" Target="../media/image94.png"/><Relationship Id="rId56" Type="http://schemas.openxmlformats.org/officeDocument/2006/relationships/customXml" Target="../ink/ink55.xml"/><Relationship Id="rId55" Type="http://schemas.openxmlformats.org/officeDocument/2006/relationships/image" Target="../media/image93.png"/><Relationship Id="rId54" Type="http://schemas.openxmlformats.org/officeDocument/2006/relationships/customXml" Target="../ink/ink54.xml"/><Relationship Id="rId53" Type="http://schemas.openxmlformats.org/officeDocument/2006/relationships/image" Target="../media/image92.png"/><Relationship Id="rId52" Type="http://schemas.openxmlformats.org/officeDocument/2006/relationships/customXml" Target="../ink/ink53.xml"/><Relationship Id="rId51" Type="http://schemas.openxmlformats.org/officeDocument/2006/relationships/image" Target="../media/image91.png"/><Relationship Id="rId50" Type="http://schemas.openxmlformats.org/officeDocument/2006/relationships/customXml" Target="../ink/ink52.xml"/><Relationship Id="rId5" Type="http://schemas.openxmlformats.org/officeDocument/2006/relationships/image" Target="../media/image68.png"/><Relationship Id="rId49" Type="http://schemas.openxmlformats.org/officeDocument/2006/relationships/image" Target="../media/image90.png"/><Relationship Id="rId48" Type="http://schemas.openxmlformats.org/officeDocument/2006/relationships/customXml" Target="../ink/ink51.xml"/><Relationship Id="rId47" Type="http://schemas.openxmlformats.org/officeDocument/2006/relationships/image" Target="../media/image89.png"/><Relationship Id="rId46" Type="http://schemas.openxmlformats.org/officeDocument/2006/relationships/customXml" Target="../ink/ink50.xml"/><Relationship Id="rId45" Type="http://schemas.openxmlformats.org/officeDocument/2006/relationships/image" Target="../media/image88.png"/><Relationship Id="rId44" Type="http://schemas.openxmlformats.org/officeDocument/2006/relationships/customXml" Target="../ink/ink49.xml"/><Relationship Id="rId43" Type="http://schemas.openxmlformats.org/officeDocument/2006/relationships/image" Target="../media/image87.png"/><Relationship Id="rId42" Type="http://schemas.openxmlformats.org/officeDocument/2006/relationships/customXml" Target="../ink/ink48.xml"/><Relationship Id="rId41" Type="http://schemas.openxmlformats.org/officeDocument/2006/relationships/image" Target="../media/image86.png"/><Relationship Id="rId40" Type="http://schemas.openxmlformats.org/officeDocument/2006/relationships/customXml" Target="../ink/ink47.xml"/><Relationship Id="rId4" Type="http://schemas.openxmlformats.org/officeDocument/2006/relationships/customXml" Target="../ink/ink29.xml"/><Relationship Id="rId39" Type="http://schemas.openxmlformats.org/officeDocument/2006/relationships/image" Target="../media/image85.png"/><Relationship Id="rId38" Type="http://schemas.openxmlformats.org/officeDocument/2006/relationships/customXml" Target="../ink/ink46.xml"/><Relationship Id="rId37" Type="http://schemas.openxmlformats.org/officeDocument/2006/relationships/image" Target="../media/image84.png"/><Relationship Id="rId36" Type="http://schemas.openxmlformats.org/officeDocument/2006/relationships/customXml" Target="../ink/ink45.xml"/><Relationship Id="rId35" Type="http://schemas.openxmlformats.org/officeDocument/2006/relationships/image" Target="../media/image83.png"/><Relationship Id="rId34" Type="http://schemas.openxmlformats.org/officeDocument/2006/relationships/customXml" Target="../ink/ink44.xml"/><Relationship Id="rId33" Type="http://schemas.openxmlformats.org/officeDocument/2006/relationships/image" Target="../media/image82.png"/><Relationship Id="rId32" Type="http://schemas.openxmlformats.org/officeDocument/2006/relationships/customXml" Target="../ink/ink43.xml"/><Relationship Id="rId31" Type="http://schemas.openxmlformats.org/officeDocument/2006/relationships/image" Target="../media/image81.png"/><Relationship Id="rId30" Type="http://schemas.openxmlformats.org/officeDocument/2006/relationships/customXml" Target="../ink/ink42.xml"/><Relationship Id="rId3" Type="http://schemas.openxmlformats.org/officeDocument/2006/relationships/tags" Target="../tags/tag60.xml"/><Relationship Id="rId29" Type="http://schemas.openxmlformats.org/officeDocument/2006/relationships/image" Target="../media/image80.png"/><Relationship Id="rId28" Type="http://schemas.openxmlformats.org/officeDocument/2006/relationships/customXml" Target="../ink/ink41.xml"/><Relationship Id="rId27" Type="http://schemas.openxmlformats.org/officeDocument/2006/relationships/image" Target="../media/image79.png"/><Relationship Id="rId26" Type="http://schemas.openxmlformats.org/officeDocument/2006/relationships/customXml" Target="../ink/ink40.xml"/><Relationship Id="rId25" Type="http://schemas.openxmlformats.org/officeDocument/2006/relationships/image" Target="../media/image78.png"/><Relationship Id="rId24" Type="http://schemas.openxmlformats.org/officeDocument/2006/relationships/customXml" Target="../ink/ink39.xml"/><Relationship Id="rId23" Type="http://schemas.openxmlformats.org/officeDocument/2006/relationships/image" Target="../media/image77.png"/><Relationship Id="rId22" Type="http://schemas.openxmlformats.org/officeDocument/2006/relationships/customXml" Target="../ink/ink38.xml"/><Relationship Id="rId21" Type="http://schemas.openxmlformats.org/officeDocument/2006/relationships/image" Target="../media/image76.png"/><Relationship Id="rId20" Type="http://schemas.openxmlformats.org/officeDocument/2006/relationships/customXml" Target="../ink/ink37.xml"/><Relationship Id="rId2" Type="http://schemas.openxmlformats.org/officeDocument/2006/relationships/image" Target="../media/image38.GIF"/><Relationship Id="rId19" Type="http://schemas.openxmlformats.org/officeDocument/2006/relationships/image" Target="../media/image75.png"/><Relationship Id="rId18" Type="http://schemas.openxmlformats.org/officeDocument/2006/relationships/customXml" Target="../ink/ink36.xml"/><Relationship Id="rId17" Type="http://schemas.openxmlformats.org/officeDocument/2006/relationships/image" Target="../media/image74.png"/><Relationship Id="rId16" Type="http://schemas.openxmlformats.org/officeDocument/2006/relationships/customXml" Target="../ink/ink35.xml"/><Relationship Id="rId15" Type="http://schemas.openxmlformats.org/officeDocument/2006/relationships/image" Target="../media/image73.png"/><Relationship Id="rId14" Type="http://schemas.openxmlformats.org/officeDocument/2006/relationships/customXml" Target="../ink/ink34.xml"/><Relationship Id="rId13" Type="http://schemas.openxmlformats.org/officeDocument/2006/relationships/image" Target="../media/image72.png"/><Relationship Id="rId12" Type="http://schemas.openxmlformats.org/officeDocument/2006/relationships/customXml" Target="../ink/ink33.xml"/><Relationship Id="rId11" Type="http://schemas.openxmlformats.org/officeDocument/2006/relationships/image" Target="../media/image71.png"/><Relationship Id="rId10" Type="http://schemas.openxmlformats.org/officeDocument/2006/relationships/customXml" Target="../ink/ink32.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99" Type="http://schemas.openxmlformats.org/officeDocument/2006/relationships/image" Target="../media/image160.png"/><Relationship Id="rId98" Type="http://schemas.openxmlformats.org/officeDocument/2006/relationships/customXml" Target="../ink/ink120.xml"/><Relationship Id="rId97" Type="http://schemas.openxmlformats.org/officeDocument/2006/relationships/image" Target="../media/image159.png"/><Relationship Id="rId96" Type="http://schemas.openxmlformats.org/officeDocument/2006/relationships/customXml" Target="../ink/ink119.xml"/><Relationship Id="rId95" Type="http://schemas.openxmlformats.org/officeDocument/2006/relationships/image" Target="../media/image158.png"/><Relationship Id="rId94" Type="http://schemas.openxmlformats.org/officeDocument/2006/relationships/customXml" Target="../ink/ink118.xml"/><Relationship Id="rId93" Type="http://schemas.openxmlformats.org/officeDocument/2006/relationships/image" Target="../media/image157.png"/><Relationship Id="rId92" Type="http://schemas.openxmlformats.org/officeDocument/2006/relationships/customXml" Target="../ink/ink117.xml"/><Relationship Id="rId91" Type="http://schemas.openxmlformats.org/officeDocument/2006/relationships/image" Target="../media/image156.png"/><Relationship Id="rId90" Type="http://schemas.openxmlformats.org/officeDocument/2006/relationships/customXml" Target="../ink/ink116.xml"/><Relationship Id="rId9" Type="http://schemas.openxmlformats.org/officeDocument/2006/relationships/image" Target="../media/image115.png"/><Relationship Id="rId89" Type="http://schemas.openxmlformats.org/officeDocument/2006/relationships/image" Target="../media/image155.png"/><Relationship Id="rId88" Type="http://schemas.openxmlformats.org/officeDocument/2006/relationships/customXml" Target="../ink/ink115.xml"/><Relationship Id="rId87" Type="http://schemas.openxmlformats.org/officeDocument/2006/relationships/image" Target="../media/image154.png"/><Relationship Id="rId86" Type="http://schemas.openxmlformats.org/officeDocument/2006/relationships/customXml" Target="../ink/ink114.xml"/><Relationship Id="rId85" Type="http://schemas.openxmlformats.org/officeDocument/2006/relationships/image" Target="../media/image153.png"/><Relationship Id="rId84" Type="http://schemas.openxmlformats.org/officeDocument/2006/relationships/customXml" Target="../ink/ink113.xml"/><Relationship Id="rId83" Type="http://schemas.openxmlformats.org/officeDocument/2006/relationships/image" Target="../media/image152.png"/><Relationship Id="rId82" Type="http://schemas.openxmlformats.org/officeDocument/2006/relationships/customXml" Target="../ink/ink112.xml"/><Relationship Id="rId81" Type="http://schemas.openxmlformats.org/officeDocument/2006/relationships/image" Target="../media/image151.png"/><Relationship Id="rId80" Type="http://schemas.openxmlformats.org/officeDocument/2006/relationships/customXml" Target="../ink/ink111.xml"/><Relationship Id="rId8" Type="http://schemas.openxmlformats.org/officeDocument/2006/relationships/customXml" Target="../ink/ink75.xml"/><Relationship Id="rId79" Type="http://schemas.openxmlformats.org/officeDocument/2006/relationships/image" Target="../media/image150.png"/><Relationship Id="rId78" Type="http://schemas.openxmlformats.org/officeDocument/2006/relationships/customXml" Target="../ink/ink110.xml"/><Relationship Id="rId77" Type="http://schemas.openxmlformats.org/officeDocument/2006/relationships/image" Target="../media/image149.png"/><Relationship Id="rId76" Type="http://schemas.openxmlformats.org/officeDocument/2006/relationships/customXml" Target="../ink/ink109.xml"/><Relationship Id="rId75" Type="http://schemas.openxmlformats.org/officeDocument/2006/relationships/image" Target="../media/image148.png"/><Relationship Id="rId74" Type="http://schemas.openxmlformats.org/officeDocument/2006/relationships/customXml" Target="../ink/ink108.xml"/><Relationship Id="rId73" Type="http://schemas.openxmlformats.org/officeDocument/2006/relationships/image" Target="../media/image147.png"/><Relationship Id="rId72" Type="http://schemas.openxmlformats.org/officeDocument/2006/relationships/customXml" Target="../ink/ink107.xml"/><Relationship Id="rId71" Type="http://schemas.openxmlformats.org/officeDocument/2006/relationships/image" Target="../media/image146.png"/><Relationship Id="rId70" Type="http://schemas.openxmlformats.org/officeDocument/2006/relationships/customXml" Target="../ink/ink106.xml"/><Relationship Id="rId7" Type="http://schemas.openxmlformats.org/officeDocument/2006/relationships/tags" Target="../tags/tag63.xml"/><Relationship Id="rId69" Type="http://schemas.openxmlformats.org/officeDocument/2006/relationships/image" Target="../media/image145.png"/><Relationship Id="rId68" Type="http://schemas.openxmlformats.org/officeDocument/2006/relationships/customXml" Target="../ink/ink105.xml"/><Relationship Id="rId67" Type="http://schemas.openxmlformats.org/officeDocument/2006/relationships/image" Target="../media/image144.png"/><Relationship Id="rId66" Type="http://schemas.openxmlformats.org/officeDocument/2006/relationships/customXml" Target="../ink/ink104.xml"/><Relationship Id="rId65" Type="http://schemas.openxmlformats.org/officeDocument/2006/relationships/image" Target="../media/image143.png"/><Relationship Id="rId64" Type="http://schemas.openxmlformats.org/officeDocument/2006/relationships/customXml" Target="../ink/ink103.xml"/><Relationship Id="rId63" Type="http://schemas.openxmlformats.org/officeDocument/2006/relationships/image" Target="../media/image142.png"/><Relationship Id="rId62" Type="http://schemas.openxmlformats.org/officeDocument/2006/relationships/customXml" Target="../ink/ink102.xml"/><Relationship Id="rId61" Type="http://schemas.openxmlformats.org/officeDocument/2006/relationships/image" Target="../media/image141.png"/><Relationship Id="rId60" Type="http://schemas.openxmlformats.org/officeDocument/2006/relationships/customXml" Target="../ink/ink101.xml"/><Relationship Id="rId6" Type="http://schemas.openxmlformats.org/officeDocument/2006/relationships/image" Target="../media/image38.GIF"/><Relationship Id="rId59" Type="http://schemas.openxmlformats.org/officeDocument/2006/relationships/image" Target="../media/image140.png"/><Relationship Id="rId58" Type="http://schemas.openxmlformats.org/officeDocument/2006/relationships/customXml" Target="../ink/ink100.xml"/><Relationship Id="rId57" Type="http://schemas.openxmlformats.org/officeDocument/2006/relationships/image" Target="../media/image139.png"/><Relationship Id="rId56" Type="http://schemas.openxmlformats.org/officeDocument/2006/relationships/customXml" Target="../ink/ink99.xml"/><Relationship Id="rId55" Type="http://schemas.openxmlformats.org/officeDocument/2006/relationships/image" Target="../media/image138.png"/><Relationship Id="rId54" Type="http://schemas.openxmlformats.org/officeDocument/2006/relationships/customXml" Target="../ink/ink98.xml"/><Relationship Id="rId53" Type="http://schemas.openxmlformats.org/officeDocument/2006/relationships/image" Target="../media/image137.png"/><Relationship Id="rId52" Type="http://schemas.openxmlformats.org/officeDocument/2006/relationships/customXml" Target="../ink/ink97.xml"/><Relationship Id="rId51" Type="http://schemas.openxmlformats.org/officeDocument/2006/relationships/image" Target="../media/image136.png"/><Relationship Id="rId50" Type="http://schemas.openxmlformats.org/officeDocument/2006/relationships/customXml" Target="../ink/ink96.xml"/><Relationship Id="rId5" Type="http://schemas.openxmlformats.org/officeDocument/2006/relationships/image" Target="../media/image37.png"/><Relationship Id="rId49" Type="http://schemas.openxmlformats.org/officeDocument/2006/relationships/image" Target="../media/image135.png"/><Relationship Id="rId48" Type="http://schemas.openxmlformats.org/officeDocument/2006/relationships/customXml" Target="../ink/ink95.xml"/><Relationship Id="rId47" Type="http://schemas.openxmlformats.org/officeDocument/2006/relationships/image" Target="../media/image134.png"/><Relationship Id="rId46" Type="http://schemas.openxmlformats.org/officeDocument/2006/relationships/customXml" Target="../ink/ink94.xml"/><Relationship Id="rId45" Type="http://schemas.openxmlformats.org/officeDocument/2006/relationships/image" Target="../media/image133.png"/><Relationship Id="rId44" Type="http://schemas.openxmlformats.org/officeDocument/2006/relationships/customXml" Target="../ink/ink93.xml"/><Relationship Id="rId43" Type="http://schemas.openxmlformats.org/officeDocument/2006/relationships/image" Target="../media/image132.png"/><Relationship Id="rId42" Type="http://schemas.openxmlformats.org/officeDocument/2006/relationships/customXml" Target="../ink/ink92.xml"/><Relationship Id="rId41" Type="http://schemas.openxmlformats.org/officeDocument/2006/relationships/image" Target="../media/image131.png"/><Relationship Id="rId40" Type="http://schemas.openxmlformats.org/officeDocument/2006/relationships/customXml" Target="../ink/ink91.xml"/><Relationship Id="rId4" Type="http://schemas.openxmlformats.org/officeDocument/2006/relationships/image" Target="../media/image23.png"/><Relationship Id="rId39" Type="http://schemas.openxmlformats.org/officeDocument/2006/relationships/image" Target="../media/image130.png"/><Relationship Id="rId38" Type="http://schemas.openxmlformats.org/officeDocument/2006/relationships/customXml" Target="../ink/ink90.xml"/><Relationship Id="rId37" Type="http://schemas.openxmlformats.org/officeDocument/2006/relationships/image" Target="../media/image129.png"/><Relationship Id="rId36" Type="http://schemas.openxmlformats.org/officeDocument/2006/relationships/customXml" Target="../ink/ink89.xml"/><Relationship Id="rId35" Type="http://schemas.openxmlformats.org/officeDocument/2006/relationships/image" Target="../media/image128.png"/><Relationship Id="rId34" Type="http://schemas.openxmlformats.org/officeDocument/2006/relationships/customXml" Target="../ink/ink88.xml"/><Relationship Id="rId33" Type="http://schemas.openxmlformats.org/officeDocument/2006/relationships/image" Target="../media/image127.png"/><Relationship Id="rId32" Type="http://schemas.openxmlformats.org/officeDocument/2006/relationships/customXml" Target="../ink/ink87.xml"/><Relationship Id="rId31" Type="http://schemas.openxmlformats.org/officeDocument/2006/relationships/image" Target="../media/image126.png"/><Relationship Id="rId30" Type="http://schemas.openxmlformats.org/officeDocument/2006/relationships/customXml" Target="../ink/ink86.xml"/><Relationship Id="rId3" Type="http://schemas.openxmlformats.org/officeDocument/2006/relationships/image" Target="../media/image114.png"/><Relationship Id="rId29" Type="http://schemas.openxmlformats.org/officeDocument/2006/relationships/image" Target="../media/image125.png"/><Relationship Id="rId28" Type="http://schemas.openxmlformats.org/officeDocument/2006/relationships/customXml" Target="../ink/ink85.xml"/><Relationship Id="rId27" Type="http://schemas.openxmlformats.org/officeDocument/2006/relationships/image" Target="../media/image124.png"/><Relationship Id="rId26" Type="http://schemas.openxmlformats.org/officeDocument/2006/relationships/customXml" Target="../ink/ink84.xml"/><Relationship Id="rId25" Type="http://schemas.openxmlformats.org/officeDocument/2006/relationships/image" Target="../media/image123.png"/><Relationship Id="rId24" Type="http://schemas.openxmlformats.org/officeDocument/2006/relationships/customXml" Target="../ink/ink83.xml"/><Relationship Id="rId23" Type="http://schemas.openxmlformats.org/officeDocument/2006/relationships/image" Target="../media/image122.png"/><Relationship Id="rId22" Type="http://schemas.openxmlformats.org/officeDocument/2006/relationships/customXml" Target="../ink/ink82.xml"/><Relationship Id="rId21" Type="http://schemas.openxmlformats.org/officeDocument/2006/relationships/image" Target="../media/image121.png"/><Relationship Id="rId20" Type="http://schemas.openxmlformats.org/officeDocument/2006/relationships/customXml" Target="../ink/ink81.xml"/><Relationship Id="rId2" Type="http://schemas.openxmlformats.org/officeDocument/2006/relationships/tags" Target="../tags/tag62.xml"/><Relationship Id="rId19" Type="http://schemas.openxmlformats.org/officeDocument/2006/relationships/image" Target="../media/image120.png"/><Relationship Id="rId18" Type="http://schemas.openxmlformats.org/officeDocument/2006/relationships/customXml" Target="../ink/ink80.xml"/><Relationship Id="rId17" Type="http://schemas.openxmlformats.org/officeDocument/2006/relationships/image" Target="../media/image119.png"/><Relationship Id="rId16" Type="http://schemas.openxmlformats.org/officeDocument/2006/relationships/customXml" Target="../ink/ink79.xml"/><Relationship Id="rId15" Type="http://schemas.openxmlformats.org/officeDocument/2006/relationships/image" Target="../media/image118.png"/><Relationship Id="rId14" Type="http://schemas.openxmlformats.org/officeDocument/2006/relationships/customXml" Target="../ink/ink78.xml"/><Relationship Id="rId13" Type="http://schemas.openxmlformats.org/officeDocument/2006/relationships/image" Target="../media/image117.png"/><Relationship Id="rId12" Type="http://schemas.openxmlformats.org/officeDocument/2006/relationships/customXml" Target="../ink/ink77.xml"/><Relationship Id="rId11" Type="http://schemas.openxmlformats.org/officeDocument/2006/relationships/image" Target="../media/image116.png"/><Relationship Id="rId100" Type="http://schemas.openxmlformats.org/officeDocument/2006/relationships/slideLayout" Target="../slideLayouts/slideLayout5.xml"/><Relationship Id="rId10" Type="http://schemas.openxmlformats.org/officeDocument/2006/relationships/customXml" Target="../ink/ink76.xml"/><Relationship Id="rId1"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66.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161.png"/><Relationship Id="rId3" Type="http://schemas.openxmlformats.org/officeDocument/2006/relationships/image" Target="../media/image114.png"/><Relationship Id="rId2" Type="http://schemas.openxmlformats.org/officeDocument/2006/relationships/tags" Target="../tags/tag65.xml"/><Relationship Id="rId1" Type="http://schemas.openxmlformats.org/officeDocument/2006/relationships/tags" Target="../tags/tag64.xml"/></Relationships>
</file>

<file path=ppt/slides/_rels/slide19.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38.GIF"/><Relationship Id="rId2" Type="http://schemas.openxmlformats.org/officeDocument/2006/relationships/image" Target="../media/image37.png"/><Relationship Id="rId13" Type="http://schemas.openxmlformats.org/officeDocument/2006/relationships/slideLayout" Target="../slideLayouts/slideLayout5.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7.xml"/></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14.png"/><Relationship Id="rId7"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2.png"/><Relationship Id="rId14" Type="http://schemas.openxmlformats.org/officeDocument/2006/relationships/slideLayout" Target="../slideLayouts/slideLayout2.xml"/><Relationship Id="rId13" Type="http://schemas.microsoft.com/office/2007/relationships/hdphoto" Target="../media/hdphoto3.wdp"/><Relationship Id="rId12" Type="http://schemas.openxmlformats.org/officeDocument/2006/relationships/image" Target="../media/image17.png"/><Relationship Id="rId11" Type="http://schemas.openxmlformats.org/officeDocument/2006/relationships/image" Target="../media/image16.GIF"/><Relationship Id="rId10" Type="http://schemas.openxmlformats.org/officeDocument/2006/relationships/image" Target="../media/image15.GIF"/><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customXml" Target="../ink/ink121.xml"/><Relationship Id="rId8" Type="http://schemas.openxmlformats.org/officeDocument/2006/relationships/tags" Target="../tags/tag81.xml"/><Relationship Id="rId7" Type="http://schemas.openxmlformats.org/officeDocument/2006/relationships/image" Target="../media/image38.GIF"/><Relationship Id="rId6" Type="http://schemas.openxmlformats.org/officeDocument/2006/relationships/image" Target="../media/image37.png"/><Relationship Id="rId5" Type="http://schemas.openxmlformats.org/officeDocument/2006/relationships/image" Target="../media/image162.jpe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9" Type="http://schemas.openxmlformats.org/officeDocument/2006/relationships/notesSlide" Target="../notesSlides/notesSlide10.xml"/><Relationship Id="rId18" Type="http://schemas.openxmlformats.org/officeDocument/2006/relationships/slideLayout" Target="../slideLayouts/slideLayout5.xml"/><Relationship Id="rId17" Type="http://schemas.openxmlformats.org/officeDocument/2006/relationships/image" Target="../media/image167.png"/><Relationship Id="rId16" Type="http://schemas.openxmlformats.org/officeDocument/2006/relationships/image" Target="../media/image166.png"/><Relationship Id="rId15" Type="http://schemas.openxmlformats.org/officeDocument/2006/relationships/customXml" Target="../ink/ink124.xml"/><Relationship Id="rId14" Type="http://schemas.openxmlformats.org/officeDocument/2006/relationships/image" Target="../media/image165.png"/><Relationship Id="rId13" Type="http://schemas.openxmlformats.org/officeDocument/2006/relationships/customXml" Target="../ink/ink123.xml"/><Relationship Id="rId12" Type="http://schemas.openxmlformats.org/officeDocument/2006/relationships/image" Target="../media/image164.png"/><Relationship Id="rId11" Type="http://schemas.openxmlformats.org/officeDocument/2006/relationships/customXml" Target="../ink/ink122.xml"/><Relationship Id="rId10" Type="http://schemas.openxmlformats.org/officeDocument/2006/relationships/image" Target="../media/image163.png"/><Relationship Id="rId1" Type="http://schemas.openxmlformats.org/officeDocument/2006/relationships/tags" Target="../tags/tag77.xml"/></Relationships>
</file>

<file path=ppt/slides/_rels/slide21.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image" Target="../media/image161.png"/><Relationship Id="rId23" Type="http://schemas.openxmlformats.org/officeDocument/2006/relationships/notesSlide" Target="../notesSlides/notesSlide11.xml"/><Relationship Id="rId22" Type="http://schemas.openxmlformats.org/officeDocument/2006/relationships/slideLayout" Target="../slideLayouts/slideLayout5.xml"/><Relationship Id="rId21" Type="http://schemas.openxmlformats.org/officeDocument/2006/relationships/image" Target="../media/image38.GIF"/><Relationship Id="rId20" Type="http://schemas.openxmlformats.org/officeDocument/2006/relationships/image" Target="../media/image37.png"/><Relationship Id="rId2" Type="http://schemas.openxmlformats.org/officeDocument/2006/relationships/tags" Target="../tags/tag83.xml"/><Relationship Id="rId19" Type="http://schemas.openxmlformats.org/officeDocument/2006/relationships/tags" Target="../tags/tag97.xml"/><Relationship Id="rId18" Type="http://schemas.openxmlformats.org/officeDocument/2006/relationships/image" Target="../media/image168.png"/><Relationship Id="rId17" Type="http://schemas.openxmlformats.org/officeDocument/2006/relationships/image" Target="../media/image162.jpeg"/><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2.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171.GIF"/><Relationship Id="rId3" Type="http://schemas.openxmlformats.org/officeDocument/2006/relationships/image" Target="../media/image15.GIF"/><Relationship Id="rId2" Type="http://schemas.openxmlformats.org/officeDocument/2006/relationships/image" Target="../media/image170.GIF"/><Relationship Id="rId1" Type="http://schemas.openxmlformats.org/officeDocument/2006/relationships/image" Target="../media/image169.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20.png"/><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0" Type="http://schemas.openxmlformats.org/officeDocument/2006/relationships/notesSlide" Target="../notesSlides/notesSlide1.xml"/><Relationship Id="rId1" Type="http://schemas.openxmlformats.org/officeDocument/2006/relationships/image" Target="../media/image18.GIF"/></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7.xml"/><Relationship Id="rId2" Type="http://schemas.openxmlformats.org/officeDocument/2006/relationships/image" Target="../media/image22.GIF"/><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3.png"/><Relationship Id="rId3" Type="http://schemas.openxmlformats.org/officeDocument/2006/relationships/tags" Target="../tags/tag13.xml"/><Relationship Id="rId2" Type="http://schemas.openxmlformats.org/officeDocument/2006/relationships/image" Target="../media/image20.png"/><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4.png"/><Relationship Id="rId3" Type="http://schemas.openxmlformats.org/officeDocument/2006/relationships/tags" Target="../tags/tag15.xml"/><Relationship Id="rId2" Type="http://schemas.openxmlformats.org/officeDocument/2006/relationships/image" Target="../media/image20.png"/><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image" Target="../media/image25.png"/><Relationship Id="rId3" Type="http://schemas.openxmlformats.org/officeDocument/2006/relationships/tags" Target="../tags/tag17.xml"/><Relationship Id="rId2" Type="http://schemas.openxmlformats.org/officeDocument/2006/relationships/image" Target="../media/image20.png"/><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7.xml"/><Relationship Id="rId2" Type="http://schemas.openxmlformats.org/officeDocument/2006/relationships/image" Target="../media/image26.GIF"/><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image" Target="../media/image27.GIF"/><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3" Type="http://schemas.openxmlformats.org/officeDocument/2006/relationships/notesSlide" Target="../notesSlides/notesSlide5.xml"/><Relationship Id="rId12" Type="http://schemas.openxmlformats.org/officeDocument/2006/relationships/slideLayout" Target="../slideLayouts/slideLayout29.xml"/><Relationship Id="rId11" Type="http://schemas.openxmlformats.org/officeDocument/2006/relationships/image" Target="../media/image20.png"/><Relationship Id="rId10" Type="http://schemas.openxmlformats.org/officeDocument/2006/relationships/image" Target="../media/image28.png"/><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5928360" cy="542290"/>
          </a:xfrm>
          <a:prstGeom prst="rect">
            <a:avLst/>
          </a:prstGeom>
          <a:noFill/>
        </p:spPr>
        <p:txBody>
          <a:bodyPr wrap="square" rtlCol="0">
            <a:noAutofit/>
          </a:bodyPr>
          <a:lstStyle/>
          <a:p>
            <a:pPr fontAlgn="ctr">
              <a:lnSpc>
                <a:spcPct val="110000"/>
              </a:lnSpc>
            </a:pPr>
            <a:r>
              <a:rPr lang="en-US" altLang="zh-CN" sz="2400" b="1" dirty="0">
                <a:solidFill>
                  <a:srgbClr val="F25720"/>
                </a:solidFill>
                <a:latin typeface="微软雅黑" panose="020B0503020204020204" charset="-122"/>
                <a:ea typeface="微软雅黑" panose="020B0503020204020204" charset="-122"/>
              </a:rPr>
              <a:t>B</a:t>
            </a:r>
            <a:r>
              <a:rPr lang="zh-CN" altLang="en-US" sz="2400" b="1" dirty="0">
                <a:solidFill>
                  <a:srgbClr val="F25720"/>
                </a:solidFill>
                <a:latin typeface="微软雅黑" panose="020B0503020204020204" charset="-122"/>
                <a:ea typeface="微软雅黑" panose="020B0503020204020204" charset="-122"/>
              </a:rPr>
              <a:t>篇阅读理解满分秒杀策略</a:t>
            </a:r>
            <a:endParaRPr lang="zh-CN" altLang="en-US" sz="2400" b="1" dirty="0">
              <a:solidFill>
                <a:srgbClr val="F2572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6" name="图片 5"/>
          <p:cNvPicPr/>
          <p:nvPr/>
        </p:nvPicPr>
        <p:blipFill>
          <a:blip r:embed="rId6"/>
          <a:stretch>
            <a:fillRect/>
          </a:stretch>
        </p:blipFill>
        <p:spPr>
          <a:xfrm>
            <a:off x="0" y="6591935"/>
            <a:ext cx="708025" cy="287655"/>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8208010" y="998220"/>
            <a:ext cx="3982085" cy="2975610"/>
          </a:xfrm>
          <a:prstGeom prst="rect">
            <a:avLst/>
          </a:prstGeom>
        </p:spPr>
      </p:pic>
      <p:sp>
        <p:nvSpPr>
          <p:cNvPr id="15" name="文本框 14"/>
          <p:cNvSpPr txBox="1"/>
          <p:nvPr>
            <p:custDataLst>
              <p:tags r:id="rId9"/>
            </p:custDataLst>
          </p:nvPr>
        </p:nvSpPr>
        <p:spPr>
          <a:xfrm>
            <a:off x="215265" y="929640"/>
            <a:ext cx="7909560" cy="2417445"/>
          </a:xfrm>
          <a:prstGeom prst="rect">
            <a:avLst/>
          </a:prstGeom>
          <a:noFill/>
        </p:spPr>
        <p:txBody>
          <a:bodyPr wrap="square" rtlCol="0">
            <a:noAutofit/>
          </a:bodyPr>
          <a:p>
            <a:pPr marR="0" indent="0" algn="l" defTabSz="685800" rtl="0" fontAlgn="auto" hangingPunct="0">
              <a:lnSpc>
                <a:spcPts val="4380"/>
              </a:lnSpc>
              <a:spcBef>
                <a:spcPts val="0"/>
              </a:spcBef>
              <a:spcAft>
                <a:spcPts val="0"/>
              </a:spcAft>
              <a:buClrTx/>
              <a:buSzTx/>
              <a:buFont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2.</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快速从</a:t>
            </a:r>
            <a:r>
              <a:rPr sz="24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rPr>
              <a:t>尾段</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获取评议</a:t>
            </a:r>
            <a:r>
              <a:rPr 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，精准读懂文章</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a:p>
            <a:pPr marR="0" indent="0" algn="l" defTabSz="685800" rtl="0" fontAlgn="auto" hangingPunct="0">
              <a:lnSpc>
                <a:spcPts val="43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快速从尾段</a:t>
            </a:r>
            <a:r>
              <a:rPr lang="zh-CN" altLang="en-US" sz="2400">
                <a:ln>
                  <a:noFill/>
                </a:ln>
                <a:solidFill>
                  <a:srgbClr val="000000"/>
                </a:solidFill>
                <a:effectLst/>
                <a:uFillTx/>
                <a:sym typeface="等线" panose="02010600030101010101" charset="-122"/>
              </a:rPr>
              <a:t>获取</a:t>
            </a:r>
            <a:r>
              <a:rPr lang="zh-CN" altLang="en-US" sz="2400" b="1" u="sng">
                <a:ln>
                  <a:noFill/>
                </a:ln>
                <a:solidFill>
                  <a:srgbClr val="C00000"/>
                </a:solidFill>
                <a:effectLst/>
                <a:uFillTx/>
                <a:ea typeface="宋体" panose="02010600030101010101" pitchFamily="2" charset="-122"/>
                <a:sym typeface="等线" panose="02010600030101010101" charset="-122"/>
              </a:rPr>
              <a:t>人物、情节、情感</a:t>
            </a:r>
            <a:r>
              <a:rPr lang="zh-CN" altLang="en-US" sz="2400">
                <a:ln>
                  <a:noFill/>
                </a:ln>
                <a:solidFill>
                  <a:srgbClr val="000000"/>
                </a:solidFill>
                <a:effectLst/>
                <a:uFillTx/>
                <a:sym typeface="等线" panose="02010600030101010101" charset="-122"/>
              </a:rPr>
              <a:t>的主题信息到位。</a:t>
            </a:r>
            <a:endParaRPr lang="zh-CN" altLang="en-US" sz="2400">
              <a:ln>
                <a:noFill/>
              </a:ln>
              <a:solidFill>
                <a:srgbClr val="000000"/>
              </a:solidFill>
              <a:effectLst/>
              <a:uFillTx/>
              <a:sym typeface="等线" panose="02010600030101010101" charset="-122"/>
            </a:endParaRPr>
          </a:p>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等线" panose="02010600030101010101" charset="-122"/>
              </a:rPr>
              <a:t>    </a:t>
            </a:r>
            <a:r>
              <a:rPr lang="zh-CN" altLang="en-US" sz="2400">
                <a:ln>
                  <a:noFill/>
                </a:ln>
                <a:solidFill>
                  <a:srgbClr val="000000"/>
                </a:solidFill>
                <a:effectLst/>
                <a:uFillTx/>
                <a:ea typeface="宋体" panose="02010600030101010101" pitchFamily="2" charset="-122"/>
                <a:sym typeface="等线" panose="02010600030101010101" charset="-122"/>
              </a:rPr>
              <a:t>根据</a:t>
            </a:r>
            <a:r>
              <a:rPr lang="zh-CN" altLang="en-US" sz="2400">
                <a:ln>
                  <a:noFill/>
                </a:ln>
                <a:solidFill>
                  <a:srgbClr val="000000"/>
                </a:solidFill>
                <a:effectLst/>
                <a:uFillTx/>
                <a:sym typeface="等线" panose="02010600030101010101" charset="-122"/>
              </a:rPr>
              <a:t>拉波夫叙事模式，</a:t>
            </a:r>
            <a:r>
              <a:rPr lang="en-US" altLang="zh-CN" sz="2400">
                <a:ln>
                  <a:noFill/>
                </a:ln>
                <a:solidFill>
                  <a:srgbClr val="000000"/>
                </a:solidFill>
                <a:effectLst/>
                <a:uFillTx/>
                <a:sym typeface="等线" panose="02010600030101010101" charset="-122"/>
              </a:rPr>
              <a:t> B</a:t>
            </a:r>
            <a:r>
              <a:rPr lang="zh-CN" altLang="en-US" sz="2400">
                <a:ln>
                  <a:noFill/>
                </a:ln>
                <a:solidFill>
                  <a:srgbClr val="000000"/>
                </a:solidFill>
                <a:effectLst/>
                <a:uFillTx/>
                <a:ea typeface="宋体" panose="02010600030101010101" pitchFamily="2" charset="-122"/>
                <a:sym typeface="等线" panose="02010600030101010101" charset="-122"/>
              </a:rPr>
              <a:t>篇</a:t>
            </a:r>
            <a:r>
              <a:rPr lang="en-US" altLang="zh-CN" sz="2400">
                <a:ln>
                  <a:noFill/>
                </a:ln>
                <a:solidFill>
                  <a:srgbClr val="000000"/>
                </a:solidFill>
                <a:effectLst/>
                <a:uFillTx/>
                <a:sym typeface="等线" panose="02010600030101010101" charset="-122"/>
              </a:rPr>
              <a:t>记叙文</a:t>
            </a:r>
            <a:r>
              <a:rPr lang="zh-CN" altLang="en-US" sz="2400">
                <a:ln>
                  <a:noFill/>
                </a:ln>
                <a:solidFill>
                  <a:srgbClr val="000000"/>
                </a:solidFill>
                <a:effectLst/>
                <a:uFillTx/>
                <a:ea typeface="宋体" panose="02010600030101010101" pitchFamily="2" charset="-122"/>
                <a:sym typeface="等线" panose="02010600030101010101" charset="-122"/>
              </a:rPr>
              <a:t>的</a:t>
            </a:r>
            <a:r>
              <a:rPr lang="zh-CN" altLang="en-US" sz="2400">
                <a:ln>
                  <a:noFill/>
                </a:ln>
                <a:solidFill>
                  <a:srgbClr val="C00000"/>
                </a:solidFill>
                <a:effectLst/>
                <a:uFillTx/>
                <a:ea typeface="宋体" panose="02010600030101010101" pitchFamily="2" charset="-122"/>
                <a:sym typeface="等线" panose="02010600030101010101" charset="-122"/>
              </a:rPr>
              <a:t>尾段</a:t>
            </a:r>
            <a:r>
              <a:rPr lang="zh-CN" altLang="en-US" sz="2400">
                <a:ln>
                  <a:noFill/>
                </a:ln>
                <a:solidFill>
                  <a:srgbClr val="000000"/>
                </a:solidFill>
                <a:effectLst/>
                <a:uFillTx/>
                <a:ea typeface="宋体" panose="02010600030101010101" pitchFamily="2" charset="-122"/>
                <a:sym typeface="等线" panose="02010600030101010101" charset="-122"/>
              </a:rPr>
              <a:t>通常包括</a:t>
            </a:r>
            <a:r>
              <a:rPr lang="zh-CN" altLang="en-US" sz="2400" u="sng">
                <a:ln>
                  <a:noFill/>
                </a:ln>
                <a:solidFill>
                  <a:srgbClr val="0070C0"/>
                </a:solidFill>
                <a:effectLst/>
                <a:uFillTx/>
                <a:ea typeface="宋体" panose="02010600030101010101" pitchFamily="2" charset="-122"/>
                <a:sym typeface="等线" panose="02010600030101010101" charset="-122"/>
              </a:rPr>
              <a:t>评议、结局、回应</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r>
              <a:rPr lang="en-US" altLang="zh-CN" sz="2400">
                <a:ln>
                  <a:noFill/>
                </a:ln>
                <a:solidFill>
                  <a:srgbClr val="0070C0"/>
                </a:solidFill>
                <a:effectLst/>
                <a:uFillTx/>
                <a:sym typeface="等线" panose="02010600030101010101" charset="-122"/>
              </a:rPr>
              <a:t>评议</a:t>
            </a:r>
            <a:r>
              <a:rPr lang="en-US" altLang="zh-CN" sz="2400">
                <a:ln>
                  <a:noFill/>
                </a:ln>
                <a:solidFill>
                  <a:srgbClr val="000000"/>
                </a:solidFill>
                <a:effectLst/>
                <a:uFillTx/>
                <a:sym typeface="等线" panose="02010600030101010101" charset="-122"/>
              </a:rPr>
              <a:t>是叙事者或故事中人物对事件的看法和态度；</a:t>
            </a:r>
            <a:r>
              <a:rPr lang="en-US" altLang="zh-CN" sz="2400">
                <a:ln>
                  <a:noFill/>
                </a:ln>
                <a:solidFill>
                  <a:srgbClr val="0070C0"/>
                </a:solidFill>
                <a:effectLst/>
                <a:uFillTx/>
                <a:sym typeface="等线" panose="02010600030101010101" charset="-122"/>
              </a:rPr>
              <a:t>结局</a:t>
            </a:r>
            <a:r>
              <a:rPr lang="en-US" altLang="zh-CN" sz="2400">
                <a:ln>
                  <a:noFill/>
                </a:ln>
                <a:solidFill>
                  <a:srgbClr val="000000"/>
                </a:solidFill>
                <a:effectLst/>
                <a:uFillTx/>
                <a:sym typeface="等线" panose="02010600030101010101" charset="-122"/>
              </a:rPr>
              <a:t>是故事的完结；</a:t>
            </a:r>
            <a:r>
              <a:rPr lang="en-US" altLang="zh-CN" sz="2400">
                <a:ln>
                  <a:noFill/>
                </a:ln>
                <a:solidFill>
                  <a:srgbClr val="0070C0"/>
                </a:solidFill>
                <a:effectLst/>
                <a:uFillTx/>
                <a:sym typeface="等线" panose="02010600030101010101" charset="-122"/>
              </a:rPr>
              <a:t>回应</a:t>
            </a:r>
            <a:r>
              <a:rPr lang="en-US" altLang="zh-CN" sz="2400">
                <a:ln>
                  <a:noFill/>
                </a:ln>
                <a:solidFill>
                  <a:srgbClr val="000000"/>
                </a:solidFill>
                <a:effectLst/>
                <a:uFillTx/>
                <a:sym typeface="等线" panose="02010600030101010101" charset="-122"/>
              </a:rPr>
              <a:t>是故事与现实生活的纽带，用来点明主旨，升华主题</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endParaRPr kumimoji="0" lang="zh-CN" altLang="en-US" sz="2400" b="1" i="0" u="none" strike="noStrike" cap="none" spc="0" normalizeH="0" baseline="0">
              <a:ln>
                <a:noFill/>
              </a:ln>
              <a:solidFill>
                <a:srgbClr val="C00000"/>
              </a:solidFill>
              <a:effectLst/>
              <a:uFillTx/>
              <a:latin typeface="Helvetica"/>
              <a:ea typeface="宋体" panose="02010600030101010101" pitchFamily="2" charset="-122"/>
              <a:cs typeface="Helvetica"/>
              <a:sym typeface="等线" panose="02010600030101010101" charset="-122"/>
            </a:endParaRPr>
          </a:p>
          <a:p>
            <a:pPr algn="l" defTabSz="685800" hangingPunct="0">
              <a:lnSpc>
                <a:spcPts val="3880"/>
              </a:lnSpc>
              <a:spcBef>
                <a:spcPts val="0"/>
              </a:spcBef>
              <a:spcAft>
                <a:spcPts val="0"/>
              </a:spcAft>
              <a:buClrTx/>
              <a:buSzTx/>
              <a:buNone/>
            </a:pPr>
            <a:endParaRPr kumimoji="0" lang="zh-CN" altLang="en-US" sz="2400" b="1" i="0" u="none" strike="noStrike" cap="none" spc="0" normalizeH="0" baseline="0">
              <a:ln>
                <a:noFill/>
              </a:ln>
              <a:solidFill>
                <a:srgbClr val="C00000"/>
              </a:solidFill>
              <a:effectLst/>
              <a:uFillTx/>
              <a:latin typeface="Helvetica"/>
              <a:ea typeface="宋体" panose="02010600030101010101" pitchFamily="2" charset="-122"/>
              <a:cs typeface="Helvetica"/>
              <a:sym typeface="等线" panose="02010600030101010101" charset="-122"/>
            </a:endParaRPr>
          </a:p>
        </p:txBody>
      </p:sp>
      <p:sp>
        <p:nvSpPr>
          <p:cNvPr id="16" name="文本框 15"/>
          <p:cNvSpPr txBox="1"/>
          <p:nvPr/>
        </p:nvSpPr>
        <p:spPr>
          <a:xfrm>
            <a:off x="215265" y="4050665"/>
            <a:ext cx="11364595" cy="196659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u="sng">
                <a:ln>
                  <a:noFill/>
                </a:ln>
                <a:solidFill>
                  <a:srgbClr val="C00000"/>
                </a:solidFill>
                <a:effectLst/>
                <a:uFillTx/>
                <a:ea typeface="宋体" panose="02010600030101010101" pitchFamily="2" charset="-122"/>
                <a:sym typeface="Helvetica"/>
              </a:rPr>
              <a:t>直接从尾段阅读</a:t>
            </a:r>
            <a:r>
              <a:rPr lang="zh-CN" altLang="en-US" sz="2400">
                <a:ln>
                  <a:noFill/>
                </a:ln>
                <a:solidFill>
                  <a:srgbClr val="000000"/>
                </a:solidFill>
                <a:effectLst/>
                <a:uFillTx/>
                <a:ea typeface="宋体" panose="02010600030101010101" pitchFamily="2" charset="-122"/>
                <a:sym typeface="Helvetica"/>
              </a:rPr>
              <a:t>能快速</a:t>
            </a:r>
            <a:r>
              <a:rPr lang="zh-CN" altLang="en-US" sz="2400">
                <a:ln>
                  <a:noFill/>
                </a:ln>
                <a:solidFill>
                  <a:srgbClr val="000000"/>
                </a:solidFill>
                <a:effectLst/>
                <a:uFillTx/>
                <a:sym typeface="Helvetica"/>
              </a:rPr>
              <a:t>激发直觉的情感体验，把握文脉走向，预测全文大意，找准文本的情感契合点。</a:t>
            </a:r>
            <a:r>
              <a:rPr lang="zh-CN" altLang="en-US" sz="2400" b="1">
                <a:ln>
                  <a:noFill/>
                </a:ln>
                <a:solidFill>
                  <a:srgbClr val="C00000"/>
                </a:solidFill>
                <a:effectLst/>
                <a:uFillTx/>
                <a:ea typeface="宋体" panose="02010600030101010101" pitchFamily="2" charset="-122"/>
                <a:sym typeface="等线" panose="02010600030101010101" charset="-122"/>
              </a:rPr>
              <a:t>情感体验是一种全方位、全历程、全情境的整体性体验，</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通过后文尾段初步体验（基本可以解决</a:t>
            </a:r>
            <a:r>
              <a:rPr lang="en-US" altLang="zh-CN" sz="2400" b="1">
                <a:ln>
                  <a:noFill/>
                </a:ln>
                <a:solidFill>
                  <a:srgbClr val="EDDCB9">
                    <a:lumMod val="10000"/>
                  </a:srgbClr>
                </a:solidFill>
                <a:effectLst/>
                <a:uFillTx/>
                <a:ea typeface="宋体" panose="02010600030101010101" pitchFamily="2" charset="-122"/>
                <a:sym typeface="等线" panose="02010600030101010101" charset="-122"/>
              </a:rPr>
              <a:t> </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第</a:t>
            </a:r>
            <a:r>
              <a:rPr lang="en-US" altLang="zh-CN" sz="2400" b="1">
                <a:ln>
                  <a:noFill/>
                </a:ln>
                <a:solidFill>
                  <a:srgbClr val="EDDCB9">
                    <a:lumMod val="10000"/>
                  </a:srgbClr>
                </a:solidFill>
                <a:effectLst/>
                <a:uFillTx/>
                <a:ea typeface="宋体" panose="02010600030101010101" pitchFamily="2" charset="-122"/>
                <a:sym typeface="等线" panose="02010600030101010101" charset="-122"/>
              </a:rPr>
              <a:t>27</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题），再依据试题题干指引，</a:t>
            </a:r>
            <a:r>
              <a:rPr lang="zh-CN" altLang="en-US" sz="2400" b="1">
                <a:ln>
                  <a:noFill/>
                </a:ln>
                <a:solidFill>
                  <a:srgbClr val="C00000"/>
                </a:solidFill>
                <a:effectLst/>
                <a:uFillTx/>
                <a:ea typeface="宋体" panose="02010600030101010101" pitchFamily="2" charset="-122"/>
                <a:sym typeface="等线" panose="02010600030101010101" charset="-122"/>
              </a:rPr>
              <a:t>构建语义场，深化文本主题的感悟</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，分析作者所表达的思想情感，领悟作者的立意。</a:t>
            </a:r>
            <a:endParaRPr lang="zh-CN" altLang="en-US" sz="2400" b="1">
              <a:ln>
                <a:noFill/>
              </a:ln>
              <a:solidFill>
                <a:srgbClr val="EDDCB9">
                  <a:lumMod val="10000"/>
                </a:srgbClr>
              </a:solidFill>
              <a:effectLst/>
              <a:uFillTx/>
              <a:ea typeface="宋体" panose="02010600030101010101" pitchFamily="2" charset="-122"/>
              <a:sym typeface="等线" panose="02010600030101010101"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3" name="图片 2"/>
          <p:cNvPicPr/>
          <p:nvPr/>
        </p:nvPicPr>
        <p:blipFill>
          <a:blip r:embed="rId10"/>
          <a:stretch>
            <a:fillRect/>
          </a:stretch>
        </p:blipFill>
        <p:spPr>
          <a:xfrm>
            <a:off x="-4445" y="-54610"/>
            <a:ext cx="1057275" cy="904240"/>
          </a:xfrm>
          <a:prstGeom prst="rect">
            <a:avLst/>
          </a:prstGeom>
        </p:spPr>
      </p:pic>
      <p:pic>
        <p:nvPicPr>
          <p:cNvPr id="5" name="图片 4"/>
          <p:cNvPicPr/>
          <p:nvPr/>
        </p:nvPicPr>
        <p:blipFill>
          <a:blip r:embed="rId11"/>
          <a:stretch>
            <a:fillRect/>
          </a:stretch>
        </p:blipFill>
        <p:spPr>
          <a:xfrm rot="18780000" flipH="1">
            <a:off x="10966450" y="5155565"/>
            <a:ext cx="1390650" cy="848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3" name="文本框 2"/>
          <p:cNvSpPr txBox="1"/>
          <p:nvPr/>
        </p:nvSpPr>
        <p:spPr>
          <a:xfrm>
            <a:off x="100330" y="812165"/>
            <a:ext cx="7487285" cy="5928360"/>
          </a:xfrm>
          <a:prstGeom prst="rect">
            <a:avLst/>
          </a:prstGeom>
          <a:ln>
            <a:solidFill>
              <a:srgbClr val="00B0F0"/>
            </a:solidFill>
          </a:ln>
        </p:spPr>
        <p:txBody>
          <a:bodyPr wrap="square">
            <a:noAutofit/>
          </a:bodyPr>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you’ re a teacher, a big part of your job is battling student misconceptions. Often students come to the classroom believing that learning can’t be fun and that what they learn isn’t relevant to the real world — much less to their personal interests. I’ve discovered that if I show students how what they learn is relevant to my hobbies, they’re much more willing to make connections to their personal inter</a:t>
            </a:r>
            <a:r>
              <a:rPr lang="en-US" altLang="zh-CN">
                <a:latin typeface="Times New Roman" panose="02020603050405020304"/>
                <a:ea typeface="Times New Roman" panose="02020603050405020304"/>
              </a:rPr>
              <a:t>e</a:t>
            </a:r>
            <a:r>
              <a:rPr lang="en-US" altLang="zh-CN">
                <a:latin typeface="Times New Roman" panose="02020603050405020304"/>
                <a:ea typeface="宋体" panose="02010600030101010101" pitchFamily="2" charset="-122"/>
              </a:rPr>
              <a:t>sts and develop their own hobbies.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No matter what subject I’m teaching, I find ways to bring my hobbies into the classroom. For example, I’m a car enthusiast, so when I teach physics, I contextualize concepts with my knowledge about cars. If we’re covering friction, for example, I bring different tires (</a:t>
            </a:r>
            <a:r>
              <a:rPr lang="zh-CN" altLang="en-US">
                <a:latin typeface="宋体" panose="02010600030101010101" pitchFamily="2" charset="-122"/>
                <a:ea typeface="宋体" panose="02010600030101010101" pitchFamily="2" charset="-122"/>
              </a:rPr>
              <a:t>轮胎</a:t>
            </a:r>
            <a:r>
              <a:rPr lang="en-US" altLang="zh-CN">
                <a:latin typeface="Times New Roman" panose="02020603050405020304"/>
                <a:ea typeface="宋体" panose="02010600030101010101" pitchFamily="2" charset="-122"/>
              </a:rPr>
              <a:t>) into my classroom so that my students can conduct lab experiments with them to see how friction works in real-life applications.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I first brought my hobbies to my classroom, I was focused on how doing so would build engagement and help my students understand concepts in science. But I quickly learned that the practice also helped me build stronger relationships with them. When I let them see an aspect of my life outside of school, some students who were also interested in cars connected with me more and became more engaged in my courses. Even those who didn’t share that interest with me seemed more engaged once I showed a different side of myself.</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What started as an experiment is now more of a philosophy. Even when I’m planning classes, I tend to think about how I can bring in my hobbies. I find that doing so energizes my instruction, engages my students, and demonstrates to them how abstract concepts play out in the real world. Best of all, my passion for my hobbies seems to inspire them to be passionate about finding their own.</a:t>
            </a:r>
            <a:endParaRPr lang="en-US" altLang="zh-CN">
              <a:latin typeface="Times New Roman" panose="02020603050405020304"/>
              <a:ea typeface="宋体" panose="02010600030101010101" pitchFamily="2" charset="-122"/>
            </a:endParaRPr>
          </a:p>
        </p:txBody>
      </p:sp>
      <p:sp>
        <p:nvSpPr>
          <p:cNvPr id="4" name="文本框 3"/>
          <p:cNvSpPr txBox="1"/>
          <p:nvPr/>
        </p:nvSpPr>
        <p:spPr>
          <a:xfrm>
            <a:off x="7637145" y="812165"/>
            <a:ext cx="4504690" cy="3053715"/>
          </a:xfrm>
          <a:prstGeom prst="rect">
            <a:avLst/>
          </a:prstGeom>
          <a:ln>
            <a:solidFill>
              <a:schemeClr val="accent6">
                <a:lumMod val="75000"/>
              </a:schemeClr>
            </a:solidFill>
          </a:ln>
        </p:spPr>
        <p:txBody>
          <a:bodyPr wrap="square">
            <a:spAutoFit/>
          </a:bodyPr>
          <a:p>
            <a:pPr indent="0" algn="just" defTabSz="266700" fontAlgn="auto">
              <a:lnSpc>
                <a:spcPts val="1650"/>
              </a:lnSpc>
            </a:pPr>
            <a:r>
              <a:rPr lang="en-US" altLang="zh-CN" sz="1600">
                <a:latin typeface="Times New Roman" panose="02020603050405020304"/>
                <a:ea typeface="宋体" panose="02010600030101010101" pitchFamily="2" charset="-122"/>
                <a:sym typeface="+mn-ea"/>
              </a:rPr>
              <a:t>24. What poses</a:t>
            </a:r>
            <a:r>
              <a:rPr lang="en-US" altLang="zh-CN" sz="1600">
                <a:solidFill>
                  <a:srgbClr val="0070C0"/>
                </a:solidFill>
                <a:latin typeface="Times New Roman" panose="02020603050405020304"/>
                <a:ea typeface="宋体" panose="02010600030101010101" pitchFamily="2" charset="-122"/>
                <a:sym typeface="+mn-ea"/>
              </a:rPr>
              <a:t> </a:t>
            </a:r>
            <a:r>
              <a:rPr lang="en-US" altLang="zh-CN" sz="1600" b="1">
                <a:solidFill>
                  <a:srgbClr val="0070C0"/>
                </a:solidFill>
                <a:latin typeface="Times New Roman" panose="02020603050405020304"/>
                <a:ea typeface="宋体" panose="02010600030101010101" pitchFamily="2" charset="-122"/>
                <a:sym typeface="+mn-ea"/>
              </a:rPr>
              <a:t>a challenge</a:t>
            </a:r>
            <a:r>
              <a:rPr lang="en-US" altLang="zh-CN" sz="1600">
                <a:latin typeface="Times New Roman" panose="02020603050405020304"/>
                <a:ea typeface="宋体" panose="02010600030101010101" pitchFamily="2" charset="-122"/>
                <a:sym typeface="+mn-ea"/>
              </a:rPr>
              <a:t> to teachers according to the author?</a:t>
            </a:r>
            <a:endParaRPr lang="en-US" altLang="zh-CN" sz="1600">
              <a:latin typeface="Times New Roman" panose="02020603050405020304"/>
              <a:ea typeface="宋体" panose="02010600030101010101" pitchFamily="2" charset="-122"/>
              <a:sym typeface="+mn-ea"/>
            </a:endParaRPr>
          </a:p>
          <a:p>
            <a:pPr indent="0" algn="just" defTabSz="266700" fontAlgn="auto">
              <a:lnSpc>
                <a:spcPts val="1650"/>
              </a:lnSpc>
            </a:pPr>
            <a:r>
              <a:rPr lang="en-US" altLang="zh-CN" sz="1600">
                <a:latin typeface="Times New Roman" panose="02020603050405020304"/>
                <a:ea typeface="宋体" panose="02010600030101010101" pitchFamily="2" charset="-122"/>
              </a:rPr>
              <a:t>25. Why does the author bring </a:t>
            </a:r>
            <a:r>
              <a:rPr lang="en-US" altLang="zh-CN" sz="1600" b="1">
                <a:solidFill>
                  <a:srgbClr val="C00000"/>
                </a:solidFill>
                <a:latin typeface="Times New Roman" panose="02020603050405020304"/>
                <a:ea typeface="宋体" panose="02010600030101010101" pitchFamily="2" charset="-122"/>
              </a:rPr>
              <a:t>tires</a:t>
            </a:r>
            <a:r>
              <a:rPr lang="en-US" altLang="zh-CN" sz="1600">
                <a:latin typeface="Times New Roman" panose="02020603050405020304"/>
                <a:ea typeface="宋体" panose="02010600030101010101" pitchFamily="2" charset="-122"/>
              </a:rPr>
              <a:t> into the classroom?</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26. What was </a:t>
            </a:r>
            <a:r>
              <a:rPr lang="en-US" altLang="zh-CN" sz="1600" b="1">
                <a:solidFill>
                  <a:srgbClr val="7030A0"/>
                </a:solidFill>
                <a:latin typeface="Times New Roman" panose="02020603050405020304"/>
                <a:ea typeface="宋体" panose="02010600030101010101" pitchFamily="2" charset="-122"/>
              </a:rPr>
              <a:t>the </a:t>
            </a:r>
            <a:r>
              <a:rPr lang="en-US" altLang="zh-CN" sz="1600" b="1">
                <a:solidFill>
                  <a:srgbClr val="7030A0"/>
                </a:solidFill>
                <a:latin typeface="Times New Roman" panose="02020603050405020304"/>
                <a:ea typeface="Times New Roman" panose="02020603050405020304"/>
              </a:rPr>
              <a:t>un</a:t>
            </a:r>
            <a:r>
              <a:rPr lang="en-US" altLang="zh-CN" sz="1600" b="1">
                <a:solidFill>
                  <a:srgbClr val="7030A0"/>
                </a:solidFill>
                <a:latin typeface="Times New Roman" panose="02020603050405020304"/>
                <a:ea typeface="宋体" panose="02010600030101010101" pitchFamily="2" charset="-122"/>
              </a:rPr>
              <a:t>expected outcome</a:t>
            </a:r>
            <a:r>
              <a:rPr lang="en-US" altLang="zh-CN" sz="1600">
                <a:latin typeface="Times New Roman" panose="02020603050405020304"/>
                <a:ea typeface="宋体" panose="02010600030101010101" pitchFamily="2" charset="-122"/>
              </a:rPr>
              <a:t> of the author’s teaching method?</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A higher class attendance rate.</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Better examination results.</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A closer teacher-student bond.</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More spare time for students.</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27. Which of the following</a:t>
            </a:r>
            <a:r>
              <a:rPr lang="en-US" altLang="zh-CN" sz="1600" b="1">
                <a:solidFill>
                  <a:srgbClr val="0FB62A"/>
                </a:solidFill>
                <a:latin typeface="Times New Roman" panose="02020603050405020304"/>
                <a:ea typeface="宋体" panose="02010600030101010101" pitchFamily="2" charset="-122"/>
              </a:rPr>
              <a:t> best describes</a:t>
            </a:r>
            <a:r>
              <a:rPr lang="en-US" altLang="zh-CN" sz="1600">
                <a:latin typeface="Times New Roman" panose="02020603050405020304"/>
                <a:ea typeface="宋体" panose="02010600030101010101" pitchFamily="2" charset="-122"/>
              </a:rPr>
              <a:t> the author as a teacher?</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A. </a:t>
            </a:r>
            <a:r>
              <a:rPr lang="en-US" altLang="zh-CN" sz="1600">
                <a:latin typeface="Times New Roman" panose="02020603050405020304"/>
                <a:ea typeface="Times New Roman" panose="02020603050405020304"/>
              </a:rPr>
              <a:t>Inn</a:t>
            </a:r>
            <a:r>
              <a:rPr lang="en-US" altLang="zh-CN" sz="1600">
                <a:latin typeface="Times New Roman" panose="02020603050405020304"/>
                <a:ea typeface="宋体" panose="02010600030101010101" pitchFamily="2" charset="-122"/>
              </a:rPr>
              <a:t>ovative.	B. Humorous.</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C. Decisive.		D. Sympathetic.</a:t>
            </a:r>
            <a:endParaRPr lang="en-US" altLang="zh-CN" sz="1600">
              <a:latin typeface="Times New Roman" panose="02020603050405020304"/>
              <a:ea typeface="宋体" panose="02010600030101010101" pitchFamily="2" charset="-122"/>
            </a:endParaRPr>
          </a:p>
        </p:txBody>
      </p:sp>
      <p:pic>
        <p:nvPicPr>
          <p:cNvPr id="2" name="图片 1"/>
          <p:cNvPicPr/>
          <p:nvPr/>
        </p:nvPicPr>
        <p:blipFill>
          <a:blip r:embed="rId1"/>
          <a:stretch>
            <a:fillRect/>
          </a:stretch>
        </p:blipFill>
        <p:spPr>
          <a:xfrm>
            <a:off x="-4445" y="-54610"/>
            <a:ext cx="1057275" cy="904240"/>
          </a:xfrm>
          <a:prstGeom prst="rect">
            <a:avLst/>
          </a:prstGeom>
        </p:spPr>
      </p:pic>
      <p:sp>
        <p:nvSpPr>
          <p:cNvPr id="5" name="文本框 4"/>
          <p:cNvSpPr txBox="1"/>
          <p:nvPr>
            <p:custDataLst>
              <p:tags r:id="rId2"/>
            </p:custDataLst>
          </p:nvPr>
        </p:nvSpPr>
        <p:spPr>
          <a:xfrm>
            <a:off x="1135380" y="134620"/>
            <a:ext cx="9905365"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B</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pic>
        <p:nvPicPr>
          <p:cNvPr id="2050" name="Picture 2"/>
          <p:cNvPicPr>
            <a:picLocks noChangeAspect="1"/>
          </p:cNvPicPr>
          <p:nvPr/>
        </p:nvPicPr>
        <p:blipFill>
          <a:blip r:embed="rId3"/>
          <a:srcRect l="17630" t="17118" r="24368" b="13694"/>
          <a:stretch>
            <a:fillRect/>
          </a:stretch>
        </p:blipFill>
        <p:spPr>
          <a:xfrm>
            <a:off x="7747635" y="3926840"/>
            <a:ext cx="4372610" cy="2813685"/>
          </a:xfrm>
          <a:prstGeom prst="rect">
            <a:avLst/>
          </a:prstGeom>
          <a:noFill/>
          <a:ln w="9525">
            <a:solidFill>
              <a:schemeClr val="bg1">
                <a:lumMod val="85000"/>
              </a:schemeClr>
            </a:solidFill>
          </a:ln>
        </p:spPr>
      </p:pic>
      <p:sp>
        <p:nvSpPr>
          <p:cNvPr id="6" name="文本框 5"/>
          <p:cNvSpPr txBox="1"/>
          <p:nvPr/>
        </p:nvSpPr>
        <p:spPr>
          <a:xfrm>
            <a:off x="7786370" y="3953510"/>
            <a:ext cx="4407535" cy="368300"/>
          </a:xfrm>
          <a:prstGeom prst="rect">
            <a:avLst/>
          </a:prstGeom>
          <a:noFill/>
        </p:spPr>
        <p:txBody>
          <a:bodyPr wrap="square" rtlCol="0" anchor="t">
            <a:spAutoFit/>
          </a:bodyPr>
          <a:p>
            <a:pPr marL="285750" indent="-285750">
              <a:buFont typeface="Wingdings" panose="05000000000000000000" charset="0"/>
              <a:buChar char="Ø"/>
            </a:pPr>
            <a:r>
              <a:rPr lang="zh-CN" altLang="en-US" b="1" u="sng" dirty="0">
                <a:solidFill>
                  <a:srgbClr val="C00000"/>
                </a:solidFill>
                <a:latin typeface="微软雅黑" panose="020B0503020204020204" charset="-122"/>
                <a:ea typeface="微软雅黑" panose="020B0503020204020204" charset="-122"/>
                <a:cs typeface="+mn-ea"/>
                <a:sym typeface="+mn-ea"/>
              </a:rPr>
              <a:t>快速从尾段获取人物、情节、情感到位</a:t>
            </a:r>
            <a:endParaRPr lang="zh-CN" altLang="en-US" b="1" u="sng" dirty="0">
              <a:solidFill>
                <a:srgbClr val="C00000"/>
              </a:solidFill>
              <a:latin typeface="微软雅黑" panose="020B0503020204020204" charset="-122"/>
              <a:ea typeface="微软雅黑" panose="020B0503020204020204" charset="-122"/>
              <a:cs typeface="+mn-ea"/>
              <a:sym typeface="+mn-ea"/>
            </a:endParaRPr>
          </a:p>
        </p:txBody>
      </p:sp>
      <p:pic>
        <p:nvPicPr>
          <p:cNvPr id="15363" name="图片 5" descr="3320946_201239077540_2.jpg"/>
          <p:cNvPicPr>
            <a:picLocks noChangeAspect="1"/>
          </p:cNvPicPr>
          <p:nvPr/>
        </p:nvPicPr>
        <p:blipFill>
          <a:blip r:embed="rId4">
            <a:clrChange>
              <a:clrFrom>
                <a:srgbClr val="F7F8FA">
                  <a:alpha val="100000"/>
                </a:srgbClr>
              </a:clrFrom>
              <a:clrTo>
                <a:srgbClr val="F7F8FA">
                  <a:alpha val="100000"/>
                  <a:alpha val="0"/>
                </a:srgbClr>
              </a:clrTo>
            </a:clrChange>
          </a:blip>
          <a:srcRect l="17737" t="12704" r="34764" b="3287"/>
          <a:stretch>
            <a:fillRect/>
          </a:stretch>
        </p:blipFill>
        <p:spPr>
          <a:xfrm>
            <a:off x="7587615" y="4281805"/>
            <a:ext cx="1001395" cy="2459990"/>
          </a:xfrm>
          <a:prstGeom prst="rect">
            <a:avLst/>
          </a:prstGeom>
          <a:noFill/>
          <a:ln w="9525">
            <a:noFill/>
          </a:ln>
        </p:spPr>
      </p:pic>
      <p:sp>
        <p:nvSpPr>
          <p:cNvPr id="9" name="文本框 8"/>
          <p:cNvSpPr txBox="1"/>
          <p:nvPr/>
        </p:nvSpPr>
        <p:spPr>
          <a:xfrm>
            <a:off x="8428990" y="4589145"/>
            <a:ext cx="3629025" cy="1845310"/>
          </a:xfrm>
          <a:prstGeom prst="rect">
            <a:avLst/>
          </a:prstGeom>
          <a:noFill/>
        </p:spPr>
        <p:txBody>
          <a:bodyPr wrap="square" rtlCol="0" anchor="t">
            <a:spAutoFit/>
          </a:bodyPr>
          <a:p>
            <a:pPr algn="just"/>
            <a:r>
              <a:rPr lang="en-US" altLang="zh-CN">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直接</a:t>
            </a:r>
            <a:r>
              <a:rPr lang="en-US" altLang="zh-CN" sz="1600" b="1">
                <a:solidFill>
                  <a:srgbClr val="F25720"/>
                </a:solidFill>
                <a:latin typeface="Times New Roman" panose="02020603050405020304" pitchFamily="18" charset="0"/>
                <a:ea typeface="微软雅黑" panose="020B0503020204020204" charset="-122"/>
                <a:cs typeface="Times New Roman" panose="02020603050405020304" pitchFamily="18" charset="0"/>
                <a:sym typeface="+mn-ea"/>
              </a:rPr>
              <a:t>从尾段阅读</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能快速激发直觉的</a:t>
            </a:r>
            <a:r>
              <a:rPr lang="en-US" altLang="zh-CN" sz="1600" b="1">
                <a:solidFill>
                  <a:srgbClr val="F25720"/>
                </a:solidFill>
                <a:latin typeface="Times New Roman" panose="02020603050405020304" pitchFamily="18" charset="0"/>
                <a:ea typeface="微软雅黑" panose="020B0503020204020204" charset="-122"/>
                <a:cs typeface="Times New Roman" panose="02020603050405020304" pitchFamily="18" charset="0"/>
                <a:sym typeface="+mn-ea"/>
              </a:rPr>
              <a:t>情感体验</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，把握</a:t>
            </a:r>
            <a:r>
              <a:rPr lang="en-US" altLang="zh-CN" sz="1600" b="1">
                <a:solidFill>
                  <a:srgbClr val="F25720"/>
                </a:solidFill>
                <a:latin typeface="Times New Roman" panose="02020603050405020304" pitchFamily="18" charset="0"/>
                <a:ea typeface="微软雅黑" panose="020B0503020204020204" charset="-122"/>
                <a:cs typeface="Times New Roman" panose="02020603050405020304" pitchFamily="18" charset="0"/>
                <a:sym typeface="+mn-ea"/>
              </a:rPr>
              <a:t>文脉走向</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了解</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全文大意，找准文本的</a:t>
            </a:r>
            <a:r>
              <a:rPr lang="en-US" altLang="zh-CN" sz="1600" b="1">
                <a:solidFill>
                  <a:srgbClr val="F25720"/>
                </a:solidFill>
                <a:latin typeface="Times New Roman" panose="02020603050405020304" pitchFamily="18" charset="0"/>
                <a:ea typeface="微软雅黑" panose="020B0503020204020204" charset="-122"/>
                <a:cs typeface="Times New Roman" panose="02020603050405020304" pitchFamily="18" charset="0"/>
                <a:sym typeface="+mn-ea"/>
              </a:rPr>
              <a:t>情感契合点</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本篇以</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b="1">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问题导向</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 </a:t>
            </a:r>
            <a:r>
              <a:rPr lang="zh-CN" altLang="en-US" sz="1600" b="1">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方法探索</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 </a:t>
            </a:r>
            <a:r>
              <a:rPr lang="zh-CN" altLang="en-US" sz="1600" b="1">
                <a:solidFill>
                  <a:srgbClr val="7030A0"/>
                </a:solidFill>
                <a:latin typeface="Times New Roman" panose="02020603050405020304" pitchFamily="18" charset="0"/>
                <a:ea typeface="微软雅黑" panose="020B0503020204020204" charset="-122"/>
                <a:cs typeface="Times New Roman" panose="02020603050405020304" pitchFamily="18" charset="0"/>
                <a:sym typeface="+mn-ea"/>
              </a:rPr>
              <a:t>实践结果</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 </a:t>
            </a:r>
            <a:r>
              <a:rPr lang="zh-CN" altLang="en-US" sz="1600" b="1">
                <a:solidFill>
                  <a:srgbClr val="0FB62A"/>
                </a:solidFill>
                <a:latin typeface="Times New Roman" panose="02020603050405020304" pitchFamily="18" charset="0"/>
                <a:ea typeface="微软雅黑" panose="020B0503020204020204" charset="-122"/>
                <a:cs typeface="Times New Roman" panose="02020603050405020304" pitchFamily="18" charset="0"/>
                <a:sym typeface="+mn-ea"/>
              </a:rPr>
              <a:t>教学理念</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的闭环叙事结构</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b="1" u="sng">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理清两条叙事主线：我的付出和学生的转变</a:t>
            </a:r>
            <a:r>
              <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1">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5" name="文本框 24"/>
          <p:cNvSpPr txBox="1"/>
          <p:nvPr/>
        </p:nvSpPr>
        <p:spPr>
          <a:xfrm>
            <a:off x="8470900" y="191135"/>
            <a:ext cx="292608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语篇解构</a:t>
            </a:r>
            <a:endParaRPr lang="zh-CN" altLang="en-US" sz="2400" b="1">
              <a:solidFill>
                <a:srgbClr val="C00000"/>
              </a:solidFill>
            </a:endParaRPr>
          </a:p>
        </p:txBody>
      </p:sp>
      <p:sp>
        <p:nvSpPr>
          <p:cNvPr id="19" name="圆角矩形 18"/>
          <p:cNvSpPr/>
          <p:nvPr/>
        </p:nvSpPr>
        <p:spPr>
          <a:xfrm>
            <a:off x="200660" y="906145"/>
            <a:ext cx="7296785" cy="2670810"/>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7" name="图片 6"/>
          <p:cNvPicPr>
            <a:picLocks noChangeAspect="1"/>
          </p:cNvPicPr>
          <p:nvPr/>
        </p:nvPicPr>
        <p:blipFill>
          <a:blip r:embed="rId5">
            <a:clrChange>
              <a:clrFrom>
                <a:srgbClr val="FFFFFF">
                  <a:alpha val="100000"/>
                </a:srgbClr>
              </a:clrFrom>
              <a:clrTo>
                <a:srgbClr val="FFFFFF">
                  <a:alpha val="100000"/>
                  <a:alpha val="0"/>
                </a:srgbClr>
              </a:clrTo>
            </a:clrChange>
          </a:blip>
          <a:srcRect l="27802" t="17253" r="22564" b="21087"/>
          <a:stretch>
            <a:fillRect/>
          </a:stretch>
        </p:blipFill>
        <p:spPr>
          <a:xfrm>
            <a:off x="1905" y="750570"/>
            <a:ext cx="1621790" cy="2827020"/>
          </a:xfrm>
          <a:prstGeom prst="rect">
            <a:avLst/>
          </a:prstGeom>
        </p:spPr>
      </p:pic>
      <p:cxnSp>
        <p:nvCxnSpPr>
          <p:cNvPr id="8" name="直接箭头连接符 7"/>
          <p:cNvCxnSpPr/>
          <p:nvPr/>
        </p:nvCxnSpPr>
        <p:spPr>
          <a:xfrm flipH="1" flipV="1">
            <a:off x="9699625" y="1064260"/>
            <a:ext cx="123825" cy="43973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flipV="1">
            <a:off x="10928350" y="1464310"/>
            <a:ext cx="213995" cy="396303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H="1" flipV="1">
            <a:off x="11397615" y="1913255"/>
            <a:ext cx="448945" cy="3569335"/>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V="1">
            <a:off x="10072370" y="3141980"/>
            <a:ext cx="469265" cy="25888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1335405" y="994410"/>
            <a:ext cx="6047105" cy="1476375"/>
          </a:xfrm>
          <a:prstGeom prst="rect">
            <a:avLst/>
          </a:prstGeom>
          <a:noFill/>
        </p:spPr>
        <p:txBody>
          <a:bodyPr wrap="square" rtlCol="0">
            <a:spAutoFit/>
          </a:bodyPr>
          <a:p>
            <a:pPr marL="285750" indent="-285750">
              <a:buFont typeface="Arial" panose="020B0604020202020204" pitchFamily="34" charset="0"/>
              <a:buChar char="•"/>
            </a:pPr>
            <a:r>
              <a:rPr lang="zh-CN" altLang="en-US" b="1">
                <a:solidFill>
                  <a:srgbClr val="F25720"/>
                </a:solidFill>
                <a:latin typeface="微软雅黑" panose="020B0503020204020204" charset="-122"/>
                <a:ea typeface="微软雅黑" panose="020B0503020204020204" charset="-122"/>
                <a:cs typeface="微软雅黑" panose="020B0503020204020204" charset="-122"/>
              </a:rPr>
              <a:t>构建语义场，深化文本主题的感悟</a:t>
            </a:r>
            <a:r>
              <a:rPr lang="en-US" altLang="zh-CN" b="1">
                <a:solidFill>
                  <a:srgbClr val="F25720"/>
                </a:solidFill>
                <a:latin typeface="微软雅黑" panose="020B0503020204020204" charset="-122"/>
                <a:ea typeface="微软雅黑" panose="020B0503020204020204" charset="-122"/>
                <a:cs typeface="微软雅黑" panose="020B0503020204020204" charset="-122"/>
              </a:rPr>
              <a:t>: </a:t>
            </a:r>
            <a:r>
              <a:rPr lang="zh-CN" altLang="en-US">
                <a:latin typeface="Times New Roman" panose="02020603050405020304" pitchFamily="18" charset="0"/>
                <a:cs typeface="Times New Roman" panose="02020603050405020304" pitchFamily="18" charset="0"/>
              </a:rPr>
              <a:t>快速从尾段锁定</a:t>
            </a:r>
            <a:r>
              <a:rPr lang="en-US" altLang="zh-CN">
                <a:latin typeface="Times New Roman" panose="02020603050405020304" pitchFamily="18" charset="0"/>
                <a:cs typeface="Times New Roman" panose="02020603050405020304" pitchFamily="18" charset="0"/>
              </a:rPr>
              <a:t>27</a:t>
            </a:r>
            <a:r>
              <a:rPr lang="zh-CN" altLang="en-US">
                <a:latin typeface="Times New Roman" panose="02020603050405020304" pitchFamily="18" charset="0"/>
                <a:cs typeface="Times New Roman" panose="02020603050405020304" pitchFamily="18" charset="0"/>
              </a:rPr>
              <a:t>题</a:t>
            </a:r>
            <a:r>
              <a:rPr lang="en-US" altLang="zh-CN">
                <a:latin typeface="Times New Roman" panose="02020603050405020304" pitchFamily="18" charset="0"/>
                <a:cs typeface="Times New Roman" panose="02020603050405020304" pitchFamily="18" charset="0"/>
              </a:rPr>
              <a:t>A</a:t>
            </a:r>
            <a:r>
              <a:rPr lang="zh-CN" altLang="en-US">
                <a:latin typeface="Times New Roman" panose="02020603050405020304" pitchFamily="18" charset="0"/>
                <a:cs typeface="Times New Roman" panose="02020603050405020304" pitchFamily="18" charset="0"/>
              </a:rPr>
              <a:t>选项</a:t>
            </a:r>
            <a:r>
              <a:rPr lang="en-US" altLang="zh-CN">
                <a:latin typeface="Times New Roman" panose="02020603050405020304" pitchFamily="18" charset="0"/>
                <a:cs typeface="Times New Roman" panose="02020603050405020304" pitchFamily="18" charset="0"/>
              </a:rPr>
              <a:t>“</a:t>
            </a:r>
            <a:r>
              <a:rPr lang="en-US" altLang="zh-CN" sz="1600">
                <a:latin typeface="Times New Roman" panose="02020603050405020304" pitchFamily="18" charset="0"/>
                <a:ea typeface="Times New Roman" panose="02020603050405020304"/>
                <a:cs typeface="Times New Roman" panose="02020603050405020304" pitchFamily="18" charset="0"/>
                <a:sym typeface="+mn-ea"/>
              </a:rPr>
              <a:t>Inn</a:t>
            </a:r>
            <a:r>
              <a:rPr lang="en-US" altLang="zh-CN" sz="1600">
                <a:latin typeface="Times New Roman" panose="02020603050405020304" pitchFamily="18" charset="0"/>
                <a:ea typeface="宋体" panose="02010600030101010101" pitchFamily="2" charset="-122"/>
                <a:cs typeface="Times New Roman" panose="02020603050405020304" pitchFamily="18" charset="0"/>
                <a:sym typeface="+mn-ea"/>
              </a:rPr>
              <a:t>ovative</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符合第</a:t>
            </a:r>
            <a:r>
              <a:rPr lang="en-US" altLang="zh-CN">
                <a:latin typeface="Times New Roman" panose="02020603050405020304" pitchFamily="18" charset="0"/>
                <a:cs typeface="Times New Roman" panose="02020603050405020304" pitchFamily="18" charset="0"/>
              </a:rPr>
              <a:t>3</a:t>
            </a:r>
            <a:r>
              <a:rPr lang="zh-CN" altLang="en-US">
                <a:latin typeface="Times New Roman" panose="02020603050405020304" pitchFamily="18" charset="0"/>
                <a:cs typeface="Times New Roman" panose="02020603050405020304" pitchFamily="18" charset="0"/>
              </a:rPr>
              <a:t>段</a:t>
            </a:r>
            <a:r>
              <a:rPr lang="en-US" altLang="zh-CN">
                <a:latin typeface="Times New Roman" panose="02020603050405020304" pitchFamily="18" charset="0"/>
                <a:cs typeface="Times New Roman" panose="02020603050405020304" pitchFamily="18" charset="0"/>
              </a:rPr>
              <a:t>“</a:t>
            </a:r>
            <a:r>
              <a:rPr lang="en-US" altLang="zh-CN" b="1" u="sng">
                <a:solidFill>
                  <a:srgbClr val="C00000"/>
                </a:solidFill>
                <a:latin typeface="Times New Roman" panose="02020603050405020304" pitchFamily="18" charset="0"/>
                <a:cs typeface="Times New Roman" panose="02020603050405020304" pitchFamily="18" charset="0"/>
              </a:rPr>
              <a:t>outside</a:t>
            </a:r>
            <a:r>
              <a:rPr lang="en-US" altLang="zh-CN">
                <a:latin typeface="Times New Roman" panose="02020603050405020304" pitchFamily="18" charset="0"/>
                <a:cs typeface="Times New Roman" panose="02020603050405020304" pitchFamily="18" charset="0"/>
              </a:rPr>
              <a:t> of school”</a:t>
            </a:r>
            <a:r>
              <a:rPr lang="zh-CN" altLang="en-US">
                <a:latin typeface="Times New Roman" panose="02020603050405020304" pitchFamily="18" charset="0"/>
                <a:cs typeface="Times New Roman" panose="02020603050405020304" pitchFamily="18" charset="0"/>
              </a:rPr>
              <a:t>，</a:t>
            </a:r>
            <a:r>
              <a:rPr lang="en-US" altLang="zh-CN">
                <a:latin typeface="Times New Roman" panose="02020603050405020304" pitchFamily="18" charset="0"/>
                <a:cs typeface="Times New Roman" panose="02020603050405020304" pitchFamily="18" charset="0"/>
              </a:rPr>
              <a:t>“a </a:t>
            </a:r>
            <a:r>
              <a:rPr lang="en-US" altLang="zh-CN" b="1" u="sng">
                <a:solidFill>
                  <a:srgbClr val="C00000"/>
                </a:solidFill>
                <a:latin typeface="Times New Roman" panose="02020603050405020304" pitchFamily="18" charset="0"/>
                <a:cs typeface="Times New Roman" panose="02020603050405020304" pitchFamily="18" charset="0"/>
              </a:rPr>
              <a:t>different side</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和第</a:t>
            </a:r>
            <a:r>
              <a:rPr lang="en-US" altLang="zh-CN">
                <a:latin typeface="Times New Roman" panose="02020603050405020304" pitchFamily="18" charset="0"/>
                <a:cs typeface="Times New Roman" panose="02020603050405020304" pitchFamily="18" charset="0"/>
              </a:rPr>
              <a:t>4</a:t>
            </a:r>
            <a:r>
              <a:rPr lang="zh-CN" altLang="en-US">
                <a:latin typeface="Times New Roman" panose="02020603050405020304" pitchFamily="18" charset="0"/>
                <a:cs typeface="Times New Roman" panose="02020603050405020304" pitchFamily="18" charset="0"/>
              </a:rPr>
              <a:t>段</a:t>
            </a:r>
            <a:r>
              <a:rPr lang="en-US" altLang="zh-CN">
                <a:latin typeface="Times New Roman" panose="02020603050405020304" pitchFamily="18" charset="0"/>
                <a:cs typeface="Times New Roman" panose="02020603050405020304" pitchFamily="18" charset="0"/>
              </a:rPr>
              <a:t>“</a:t>
            </a:r>
            <a:r>
              <a:rPr lang="en-US" altLang="zh-CN" b="1" u="sng">
                <a:solidFill>
                  <a:srgbClr val="C00000"/>
                </a:solidFill>
                <a:latin typeface="Times New Roman" panose="02020603050405020304" pitchFamily="18" charset="0"/>
                <a:cs typeface="Times New Roman" panose="02020603050405020304" pitchFamily="18" charset="0"/>
              </a:rPr>
              <a:t>inspire ...finding their own</a:t>
            </a:r>
            <a:r>
              <a:rPr lang="zh-CN" altLang="en-US">
                <a:latin typeface="Times New Roman" panose="02020603050405020304" pitchFamily="18" charset="0"/>
                <a:cs typeface="Times New Roman" panose="02020603050405020304" pitchFamily="18" charset="0"/>
              </a:rPr>
              <a:t>激励</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寻找自己的爱好</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的语义场中的核心词汇和相关词汇，精准把握语篇的主题和人物特征：</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有创新精神的</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老师。</a:t>
            </a:r>
            <a:endParaRPr lang="zh-CN" altLang="en-US">
              <a:latin typeface="Times New Roman" panose="02020603050405020304" pitchFamily="18" charset="0"/>
              <a:cs typeface="Times New Roman" panose="02020603050405020304" pitchFamily="18" charset="0"/>
            </a:endParaRPr>
          </a:p>
        </p:txBody>
      </p:sp>
      <p:sp>
        <p:nvSpPr>
          <p:cNvPr id="16" name="圆角矩形 15"/>
          <p:cNvSpPr/>
          <p:nvPr>
            <p:custDataLst>
              <p:tags r:id="rId6"/>
            </p:custDataLst>
          </p:nvPr>
        </p:nvSpPr>
        <p:spPr>
          <a:xfrm>
            <a:off x="4542790" y="4354830"/>
            <a:ext cx="295465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7"/>
            </p:custDataLst>
          </p:nvPr>
        </p:nvSpPr>
        <p:spPr>
          <a:xfrm>
            <a:off x="151765" y="4596765"/>
            <a:ext cx="74168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8"/>
            </p:custDataLst>
          </p:nvPr>
        </p:nvSpPr>
        <p:spPr>
          <a:xfrm>
            <a:off x="5136515" y="5073015"/>
            <a:ext cx="236029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9"/>
            </p:custDataLst>
          </p:nvPr>
        </p:nvSpPr>
        <p:spPr>
          <a:xfrm>
            <a:off x="3271520" y="6260465"/>
            <a:ext cx="137033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0"/>
            </p:custDataLst>
          </p:nvPr>
        </p:nvSpPr>
        <p:spPr>
          <a:xfrm>
            <a:off x="6723380" y="6280785"/>
            <a:ext cx="91376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1"/>
            </p:custDataLst>
          </p:nvPr>
        </p:nvSpPr>
        <p:spPr>
          <a:xfrm>
            <a:off x="1905" y="6515100"/>
            <a:ext cx="105092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2"/>
            </p:custDataLst>
          </p:nvPr>
        </p:nvSpPr>
        <p:spPr>
          <a:xfrm>
            <a:off x="7904480" y="3343275"/>
            <a:ext cx="131191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矩形: 圆角 10"/>
          <p:cNvSpPr/>
          <p:nvPr/>
        </p:nvSpPr>
        <p:spPr>
          <a:xfrm>
            <a:off x="6136005" y="4163695"/>
            <a:ext cx="124650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151765" y="4398010"/>
            <a:ext cx="130111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8193405" y="2533650"/>
            <a:ext cx="234759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1" name="文本框 40"/>
          <p:cNvSpPr txBox="1"/>
          <p:nvPr>
            <p:custDataLst>
              <p:tags r:id="rId13"/>
            </p:custDataLst>
          </p:nvPr>
        </p:nvSpPr>
        <p:spPr>
          <a:xfrm>
            <a:off x="1335405" y="2470785"/>
            <a:ext cx="6002020" cy="1109345"/>
          </a:xfrm>
          <a:prstGeom prst="rect">
            <a:avLst/>
          </a:prstGeom>
          <a:noFill/>
        </p:spPr>
        <p:txBody>
          <a:bodyPr wrap="square" rtlCol="0" anchor="t">
            <a:noAutofit/>
          </a:bodyPr>
          <a:p>
            <a:pPr marL="285750" indent="-285750">
              <a:buFont typeface="Arial" panose="020B0604020202020204" pitchFamily="34" charset="0"/>
              <a:buChar char="•"/>
            </a:pPr>
            <a:r>
              <a:rPr lang="zh-CN" altLang="en-US" sz="1800" b="1">
                <a:solidFill>
                  <a:srgbClr val="F25720"/>
                </a:solidFill>
                <a:latin typeface="微软雅黑" panose="020B0503020204020204" charset="-122"/>
                <a:ea typeface="微软雅黑" panose="020B0503020204020204" charset="-122"/>
                <a:cs typeface="微软雅黑" panose="020B0503020204020204" charset="-122"/>
              </a:rPr>
              <a:t>paraphrase(释义，改述，换说)的地方往往是秒杀正确答案的突破点：</a:t>
            </a:r>
            <a:r>
              <a:rPr lang="en-US" altLang="zh-CN" sz="1800">
                <a:latin typeface="Times New Roman" panose="02020603050405020304" pitchFamily="18" charset="0"/>
                <a:cs typeface="Times New Roman" panose="02020603050405020304" pitchFamily="18" charset="0"/>
              </a:rPr>
              <a:t>build </a:t>
            </a:r>
            <a:r>
              <a:rPr lang="en-US" altLang="zh-CN" sz="1800" b="1">
                <a:solidFill>
                  <a:srgbClr val="0070C0"/>
                </a:solidFill>
                <a:latin typeface="Times New Roman" panose="02020603050405020304" pitchFamily="18" charset="0"/>
                <a:cs typeface="Times New Roman" panose="02020603050405020304" pitchFamily="18" charset="0"/>
              </a:rPr>
              <a:t>stronger</a:t>
            </a:r>
            <a:r>
              <a:rPr lang="en-US" altLang="zh-CN" sz="1800">
                <a:latin typeface="Times New Roman" panose="02020603050405020304" pitchFamily="18" charset="0"/>
                <a:cs typeface="Times New Roman" panose="02020603050405020304" pitchFamily="18" charset="0"/>
              </a:rPr>
              <a:t> </a:t>
            </a:r>
            <a:r>
              <a:rPr lang="en-US" altLang="zh-CN" sz="1800" b="1">
                <a:solidFill>
                  <a:srgbClr val="C00000"/>
                </a:solidFill>
                <a:latin typeface="Times New Roman" panose="02020603050405020304" pitchFamily="18" charset="0"/>
                <a:cs typeface="Times New Roman" panose="02020603050405020304" pitchFamily="18" charset="0"/>
              </a:rPr>
              <a:t>relationships</a:t>
            </a:r>
            <a:r>
              <a:rPr lang="en-US" altLang="zh-CN" sz="1800">
                <a:latin typeface="Times New Roman" panose="02020603050405020304" pitchFamily="18" charset="0"/>
                <a:cs typeface="Times New Roman" panose="02020603050405020304" pitchFamily="18" charset="0"/>
              </a:rPr>
              <a:t> with them</a:t>
            </a:r>
            <a:r>
              <a:rPr lang="zh-CN" altLang="en-US" sz="1800">
                <a:latin typeface="Times New Roman" panose="02020603050405020304" pitchFamily="18" charset="0"/>
                <a:cs typeface="Times New Roman" panose="02020603050405020304" pitchFamily="18" charset="0"/>
              </a:rPr>
              <a:t>= </a:t>
            </a:r>
            <a:r>
              <a:rPr lang="en-US" altLang="zh-CN" sz="1800">
                <a:latin typeface="Times New Roman" panose="02020603050405020304" pitchFamily="18" charset="0"/>
                <a:cs typeface="Times New Roman" panose="02020603050405020304" pitchFamily="18" charset="0"/>
              </a:rPr>
              <a:t>A</a:t>
            </a:r>
            <a:r>
              <a:rPr lang="en-US" altLang="zh-CN" sz="1800" b="1">
                <a:solidFill>
                  <a:srgbClr val="0070C0"/>
                </a:solidFill>
                <a:latin typeface="Times New Roman" panose="02020603050405020304" pitchFamily="18" charset="0"/>
                <a:cs typeface="Times New Roman" panose="02020603050405020304" pitchFamily="18" charset="0"/>
              </a:rPr>
              <a:t> closer</a:t>
            </a:r>
            <a:r>
              <a:rPr lang="en-US" altLang="zh-CN" sz="1800">
                <a:latin typeface="Times New Roman" panose="02020603050405020304" pitchFamily="18" charset="0"/>
                <a:cs typeface="Times New Roman" panose="02020603050405020304" pitchFamily="18" charset="0"/>
              </a:rPr>
              <a:t> teacher-student </a:t>
            </a:r>
            <a:r>
              <a:rPr lang="en-US" altLang="zh-CN" sz="1800" b="1">
                <a:solidFill>
                  <a:srgbClr val="C00000"/>
                </a:solidFill>
                <a:latin typeface="Times New Roman" panose="02020603050405020304" pitchFamily="18" charset="0"/>
                <a:cs typeface="Times New Roman" panose="02020603050405020304" pitchFamily="18" charset="0"/>
              </a:rPr>
              <a:t>bond</a:t>
            </a:r>
            <a:r>
              <a:rPr lang="zh-CN" altLang="en-US" sz="1800">
                <a:latin typeface="Times New Roman" panose="02020603050405020304" pitchFamily="18" charset="0"/>
                <a:cs typeface="Times New Roman" panose="02020603050405020304" pitchFamily="18" charset="0"/>
              </a:rPr>
              <a:t>，找到正确选项</a:t>
            </a:r>
            <a:r>
              <a:rPr lang="en-US" altLang="zh-CN" sz="1800">
                <a:latin typeface="Times New Roman" panose="02020603050405020304" pitchFamily="18" charset="0"/>
                <a:cs typeface="Times New Roman" panose="02020603050405020304" pitchFamily="18" charset="0"/>
              </a:rPr>
              <a:t>C</a:t>
            </a:r>
            <a:r>
              <a:rPr lang="zh-CN" altLang="en-US"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ppt_y</p:attrName>
                                        </p:attrNameLst>
                                      </p:cBhvr>
                                      <p:tavLst>
                                        <p:tav tm="0">
                                          <p:val>
                                            <p:strVal val="#ppt_y+#ppt_h*1.125000"/>
                                          </p:val>
                                        </p:tav>
                                        <p:tav tm="100000">
                                          <p:val>
                                            <p:strVal val="#ppt_y"/>
                                          </p:val>
                                        </p:tav>
                                      </p:tavLst>
                                    </p:anim>
                                    <p:animEffect transition="in" filter="wipe(up)">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500"/>
                                        <p:tgtEl>
                                          <p:spTgt spid="41"/>
                                        </p:tgtEl>
                                        <p:attrNameLst>
                                          <p:attrName>ppt_y</p:attrName>
                                        </p:attrNameLst>
                                      </p:cBhvr>
                                      <p:tavLst>
                                        <p:tav tm="0">
                                          <p:val>
                                            <p:strVal val="#ppt_y+#ppt_h*1.125000"/>
                                          </p:val>
                                        </p:tav>
                                        <p:tav tm="100000">
                                          <p:val>
                                            <p:strVal val="#ppt_y"/>
                                          </p:val>
                                        </p:tav>
                                      </p:tavLst>
                                    </p:anim>
                                    <p:animEffect transition="in" filter="wipe(up)">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bldLvl="0" animBg="1"/>
      <p:bldP spid="9" grpId="1" animBg="1"/>
      <p:bldP spid="25" grpId="0"/>
      <p:bldP spid="25" grpId="1"/>
      <p:bldP spid="19" grpId="0" bldLvl="0" animBg="1"/>
      <p:bldP spid="19" grpId="1" animBg="1"/>
      <p:bldP spid="16" grpId="0" bldLvl="0" animBg="1"/>
      <p:bldP spid="16" grpId="1" animBg="1"/>
      <p:bldP spid="14" grpId="0" bldLvl="0" animBg="1"/>
      <p:bldP spid="14" grpId="1" animBg="1"/>
      <p:bldP spid="15" grpId="0" bldLvl="0" animBg="1"/>
      <p:bldP spid="15" grpId="1" animBg="1"/>
      <p:bldP spid="17" grpId="0" bldLvl="0" animBg="1"/>
      <p:bldP spid="17" grpId="1" animBg="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6" grpId="0" bldLvl="0" animBg="1"/>
      <p:bldP spid="26" grpId="1" animBg="1"/>
      <p:bldP spid="41" grpId="0"/>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3" name="文本框 2"/>
          <p:cNvSpPr txBox="1"/>
          <p:nvPr/>
        </p:nvSpPr>
        <p:spPr>
          <a:xfrm>
            <a:off x="100330" y="812165"/>
            <a:ext cx="7487285" cy="5928360"/>
          </a:xfrm>
          <a:prstGeom prst="rect">
            <a:avLst/>
          </a:prstGeom>
          <a:ln>
            <a:solidFill>
              <a:srgbClr val="00B0F0"/>
            </a:solidFill>
          </a:ln>
        </p:spPr>
        <p:txBody>
          <a:bodyPr wrap="square">
            <a:noAutofit/>
          </a:bodyPr>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you’ re a teacher, a big part of your job is battling student misconceptions. Often students come to the classroom believing that learning can’t be fun and that what they learn isn’t relevant to the real world — much less to their personal interests. I’ve discovered that if I show students how what they learn is relevant to my hobbies, they’re much more willing to make connections to their personal inter</a:t>
            </a:r>
            <a:r>
              <a:rPr lang="en-US" altLang="zh-CN">
                <a:latin typeface="Times New Roman" panose="02020603050405020304"/>
                <a:ea typeface="Times New Roman" panose="02020603050405020304"/>
              </a:rPr>
              <a:t>e</a:t>
            </a:r>
            <a:r>
              <a:rPr lang="en-US" altLang="zh-CN">
                <a:latin typeface="Times New Roman" panose="02020603050405020304"/>
                <a:ea typeface="宋体" panose="02010600030101010101" pitchFamily="2" charset="-122"/>
              </a:rPr>
              <a:t>sts and develop their own hobbies.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No matter what subject I’m teaching, I find ways to bring my hobbies into the classroom. For example, I’m a car enthusiast, so when I teach physics, I contextualize concepts with my knowledge about cars. If we’re covering friction, for example, I bring different tires (</a:t>
            </a:r>
            <a:r>
              <a:rPr lang="zh-CN" altLang="en-US">
                <a:latin typeface="宋体" panose="02010600030101010101" pitchFamily="2" charset="-122"/>
                <a:ea typeface="宋体" panose="02010600030101010101" pitchFamily="2" charset="-122"/>
              </a:rPr>
              <a:t>轮胎</a:t>
            </a:r>
            <a:r>
              <a:rPr lang="en-US" altLang="zh-CN">
                <a:latin typeface="Times New Roman" panose="02020603050405020304"/>
                <a:ea typeface="宋体" panose="02010600030101010101" pitchFamily="2" charset="-122"/>
              </a:rPr>
              <a:t>) into my classroom so that my students can conduct lab experiments with them to see how friction works in real-life applications.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I first brought my hobbies to my classroom, I was focused on how doing so would build engagement and help my students understand concepts in science. But I quickly learned that the practice also helped me build stronger relationships with them. When I let them see an aspect of my life outside of school, some students who were also interested in cars connected with me more and became more engaged in my courses. Even those who didn’t share that interest with me seemed more engaged once I showed a different side of myself.</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What started as an experiment is now more of a philosophy. Even when I’m planning classes, I tend to think about how I can bring in my hobbies. I find that doing so energizes my instruction, engages my students, and demonstrates to them how abstract concepts play out in the real world. Best of all, my passion for my hobbies seems to inspire them to be passionate about finding their own.</a:t>
            </a:r>
            <a:endParaRPr lang="en-US" altLang="zh-CN">
              <a:latin typeface="Times New Roman" panose="02020603050405020304"/>
              <a:ea typeface="宋体" panose="02010600030101010101" pitchFamily="2" charset="-122"/>
            </a:endParaRPr>
          </a:p>
        </p:txBody>
      </p:sp>
      <p:sp>
        <p:nvSpPr>
          <p:cNvPr id="4" name="文本框 3"/>
          <p:cNvSpPr txBox="1"/>
          <p:nvPr/>
        </p:nvSpPr>
        <p:spPr>
          <a:xfrm>
            <a:off x="7637145" y="812165"/>
            <a:ext cx="4504690" cy="1360805"/>
          </a:xfrm>
          <a:prstGeom prst="rect">
            <a:avLst/>
          </a:prstGeom>
          <a:ln>
            <a:solidFill>
              <a:schemeClr val="accent6">
                <a:lumMod val="75000"/>
              </a:schemeClr>
            </a:solidFill>
          </a:ln>
        </p:spPr>
        <p:txBody>
          <a:bodyPr wrap="square">
            <a:spAutoFit/>
          </a:bodyPr>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24. What poses a challenge to teachers according to the author?</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A. Students’ misunderstandings about teachers.</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B. Students’ false assumptions about learning.</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C. The irrelevance of textbooks to students’ life.</a:t>
            </a:r>
            <a:endParaRPr lang="en-US" altLang="zh-CN" sz="1600">
              <a:latin typeface="Times New Roman" panose="02020603050405020304"/>
              <a:ea typeface="宋体" panose="02010600030101010101" pitchFamily="2" charset="-122"/>
            </a:endParaRPr>
          </a:p>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D. The gap between teachers’ and students’ hobbies.</a:t>
            </a:r>
            <a:endParaRPr lang="en-US" altLang="zh-CN" sz="1600">
              <a:latin typeface="Times New Roman" panose="02020603050405020304"/>
              <a:ea typeface="宋体" panose="02010600030101010101" pitchFamily="2" charset="-122"/>
            </a:endParaRPr>
          </a:p>
        </p:txBody>
      </p:sp>
      <p:pic>
        <p:nvPicPr>
          <p:cNvPr id="2" name="图片 1"/>
          <p:cNvPicPr/>
          <p:nvPr/>
        </p:nvPicPr>
        <p:blipFill>
          <a:blip r:embed="rId1"/>
          <a:stretch>
            <a:fillRect/>
          </a:stretch>
        </p:blipFill>
        <p:spPr>
          <a:xfrm>
            <a:off x="-4445" y="-54610"/>
            <a:ext cx="1057275" cy="904240"/>
          </a:xfrm>
          <a:prstGeom prst="rect">
            <a:avLst/>
          </a:prstGeom>
        </p:spPr>
      </p:pic>
      <p:sp>
        <p:nvSpPr>
          <p:cNvPr id="5" name="文本框 4"/>
          <p:cNvSpPr txBox="1"/>
          <p:nvPr>
            <p:custDataLst>
              <p:tags r:id="rId2"/>
            </p:custDataLst>
          </p:nvPr>
        </p:nvSpPr>
        <p:spPr>
          <a:xfrm>
            <a:off x="1135380" y="134620"/>
            <a:ext cx="9905365"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B</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19" name="圆角矩形 18"/>
          <p:cNvSpPr/>
          <p:nvPr/>
        </p:nvSpPr>
        <p:spPr>
          <a:xfrm>
            <a:off x="3745865" y="3534410"/>
            <a:ext cx="8354060" cy="325945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9" name="图片 8"/>
          <p:cNvPicPr>
            <a:picLocks noChangeAspect="1"/>
          </p:cNvPicPr>
          <p:nvPr/>
        </p:nvPicPr>
        <p:blipFill>
          <a:blip r:embed="rId3">
            <a:clrChange>
              <a:clrFrom>
                <a:srgbClr val="F7F7EF">
                  <a:alpha val="100000"/>
                </a:srgbClr>
              </a:clrFrom>
              <a:clrTo>
                <a:srgbClr val="F7F7EF">
                  <a:alpha val="100000"/>
                  <a:alpha val="0"/>
                </a:srgbClr>
              </a:clrTo>
            </a:clrChange>
            <a:biLevel thresh="50000"/>
          </a:blip>
          <a:srcRect l="1866" t="10091" r="-1866" b="-1168"/>
          <a:stretch>
            <a:fillRect/>
          </a:stretch>
        </p:blipFill>
        <p:spPr>
          <a:xfrm>
            <a:off x="9531350" y="2390775"/>
            <a:ext cx="2610485" cy="4328795"/>
          </a:xfrm>
          <a:prstGeom prst="roundRect">
            <a:avLst/>
          </a:prstGeom>
        </p:spPr>
      </p:pic>
      <p:sp>
        <p:nvSpPr>
          <p:cNvPr id="28" name="文本框 27"/>
          <p:cNvSpPr txBox="1"/>
          <p:nvPr/>
        </p:nvSpPr>
        <p:spPr>
          <a:xfrm>
            <a:off x="8276590" y="191135"/>
            <a:ext cx="381381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语义链和逻辑链的建构</a:t>
            </a:r>
            <a:endParaRPr lang="zh-CN" altLang="en-US" sz="2400" b="1">
              <a:solidFill>
                <a:srgbClr val="C00000"/>
              </a:solidFill>
            </a:endParaRPr>
          </a:p>
        </p:txBody>
      </p:sp>
      <p:sp>
        <p:nvSpPr>
          <p:cNvPr id="20" name="矩形: 圆角 10"/>
          <p:cNvSpPr/>
          <p:nvPr/>
        </p:nvSpPr>
        <p:spPr>
          <a:xfrm>
            <a:off x="9051925" y="849630"/>
            <a:ext cx="1871980"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6" name="矩形: 圆角 10"/>
          <p:cNvSpPr/>
          <p:nvPr/>
        </p:nvSpPr>
        <p:spPr>
          <a:xfrm>
            <a:off x="1135380" y="906145"/>
            <a:ext cx="548957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5" name="圆角矩形 14"/>
          <p:cNvSpPr/>
          <p:nvPr>
            <p:custDataLst>
              <p:tags r:id="rId4"/>
            </p:custDataLst>
          </p:nvPr>
        </p:nvSpPr>
        <p:spPr>
          <a:xfrm>
            <a:off x="6696710" y="1169035"/>
            <a:ext cx="890905" cy="1606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custDataLst>
              <p:tags r:id="rId5"/>
            </p:custDataLst>
          </p:nvPr>
        </p:nvSpPr>
        <p:spPr>
          <a:xfrm>
            <a:off x="2226310" y="1329690"/>
            <a:ext cx="1429385" cy="18859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custDataLst>
              <p:tags r:id="rId6"/>
            </p:custDataLst>
          </p:nvPr>
        </p:nvSpPr>
        <p:spPr>
          <a:xfrm>
            <a:off x="10704195" y="1518285"/>
            <a:ext cx="780415" cy="18859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7"/>
            </p:custDataLst>
          </p:nvPr>
        </p:nvSpPr>
        <p:spPr>
          <a:xfrm>
            <a:off x="5304155" y="1097280"/>
            <a:ext cx="134302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8"/>
            </p:custDataLst>
          </p:nvPr>
        </p:nvSpPr>
        <p:spPr>
          <a:xfrm>
            <a:off x="9239885" y="1433195"/>
            <a:ext cx="1070610" cy="29464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矩形: 圆角 10"/>
          <p:cNvSpPr/>
          <p:nvPr/>
        </p:nvSpPr>
        <p:spPr>
          <a:xfrm>
            <a:off x="187960" y="1331595"/>
            <a:ext cx="113284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3746500" y="1331595"/>
            <a:ext cx="287845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nvSpPr>
        <p:spPr>
          <a:xfrm>
            <a:off x="5358765" y="1833880"/>
            <a:ext cx="1209675" cy="191135"/>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nvSpPr>
        <p:spPr>
          <a:xfrm>
            <a:off x="8720455" y="1473200"/>
            <a:ext cx="443230" cy="232410"/>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187960" y="1593215"/>
            <a:ext cx="264541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文本框 21"/>
          <p:cNvSpPr txBox="1"/>
          <p:nvPr/>
        </p:nvSpPr>
        <p:spPr>
          <a:xfrm>
            <a:off x="4070985" y="3726815"/>
            <a:ext cx="6022975" cy="460375"/>
          </a:xfrm>
          <a:prstGeom prst="rect">
            <a:avLst/>
          </a:prstGeom>
          <a:noFill/>
        </p:spPr>
        <p:txBody>
          <a:bodyPr wrap="square" rtlCol="0" anchor="t">
            <a:spAutoFit/>
          </a:bodyPr>
          <a:p>
            <a:pPr marL="285750" indent="-285750">
              <a:buFont typeface="Wingdings" panose="05000000000000000000" charset="0"/>
              <a:buChar char="Ø"/>
            </a:pPr>
            <a:r>
              <a:rPr lang="en-US" altLang="zh-CN" sz="2400" b="1" u="sng">
                <a:solidFill>
                  <a:srgbClr val="C00000"/>
                </a:solidFill>
                <a:latin typeface="微软雅黑" panose="020B0503020204020204" charset="-122"/>
                <a:ea typeface="微软雅黑" panose="020B0503020204020204" charset="-122"/>
              </a:rPr>
              <a:t>24</a:t>
            </a:r>
            <a:r>
              <a:rPr lang="zh-CN" altLang="en-US" sz="2400" b="1" u="sng">
                <a:solidFill>
                  <a:srgbClr val="C00000"/>
                </a:solidFill>
                <a:latin typeface="微软雅黑" panose="020B0503020204020204" charset="-122"/>
                <a:ea typeface="微软雅黑" panose="020B0503020204020204" charset="-122"/>
              </a:rPr>
              <a:t>题考查归纳和迁移的高阶思维</a:t>
            </a:r>
            <a:endParaRPr lang="zh-CN" altLang="en-US" sz="2400" b="1" u="sng">
              <a:solidFill>
                <a:srgbClr val="C00000"/>
              </a:solidFill>
              <a:latin typeface="微软雅黑" panose="020B0503020204020204" charset="-122"/>
              <a:ea typeface="微软雅黑" panose="020B0503020204020204" charset="-122"/>
            </a:endParaRPr>
          </a:p>
        </p:txBody>
      </p:sp>
      <p:sp>
        <p:nvSpPr>
          <p:cNvPr id="23" name="文本框 22"/>
          <p:cNvSpPr txBox="1"/>
          <p:nvPr/>
        </p:nvSpPr>
        <p:spPr>
          <a:xfrm>
            <a:off x="3891280" y="4286885"/>
            <a:ext cx="5777230" cy="2306955"/>
          </a:xfrm>
          <a:prstGeom prst="rect">
            <a:avLst/>
          </a:prstGeom>
          <a:noFill/>
        </p:spPr>
        <p:txBody>
          <a:bodyPr wrap="square" rtlCol="0" anchor="t">
            <a:spAutoFit/>
          </a:bodyPr>
          <a:p>
            <a:r>
              <a:rPr lang="en-US" altLang="zh-CN" sz="1600" b="1"/>
              <a:t>        </a:t>
            </a:r>
            <a:r>
              <a:rPr lang="zh-CN" altLang="en-US" sz="1600" b="1"/>
              <a:t>学生关于</a:t>
            </a:r>
            <a:r>
              <a:rPr lang="en-US" altLang="zh-CN" sz="1600" b="1">
                <a:solidFill>
                  <a:srgbClr val="0070C0"/>
                </a:solidFill>
              </a:rPr>
              <a:t>learning</a:t>
            </a:r>
            <a:r>
              <a:rPr lang="zh-CN" altLang="en-US" sz="1600" b="1"/>
              <a:t>的</a:t>
            </a:r>
            <a:r>
              <a:rPr lang="en-US" altLang="zh-CN" sz="1600" b="1">
                <a:solidFill>
                  <a:schemeClr val="accent6">
                    <a:lumMod val="50000"/>
                  </a:schemeClr>
                </a:solidFill>
              </a:rPr>
              <a:t>believing</a:t>
            </a:r>
            <a:r>
              <a:rPr lang="zh-CN" altLang="en-US" sz="1600" b="1"/>
              <a:t>：</a:t>
            </a:r>
            <a:r>
              <a:rPr lang="en-US" altLang="zh-CN" sz="1600" b="1">
                <a:solidFill>
                  <a:srgbClr val="7030A0"/>
                </a:solidFill>
              </a:rPr>
              <a:t>can’t be fun -- isn’t relevant to the real world --  much less to their personal interests</a:t>
            </a:r>
            <a:r>
              <a:rPr lang="en-US" altLang="zh-CN" sz="1600" b="1"/>
              <a:t> </a:t>
            </a:r>
            <a:r>
              <a:rPr lang="zh-CN" altLang="en-US" sz="1600" b="1"/>
              <a:t>是</a:t>
            </a:r>
            <a:r>
              <a:rPr lang="en-US" altLang="zh-CN" sz="1600" b="1"/>
              <a:t>a big part of your job is battling...= a challenge to teachers, </a:t>
            </a:r>
            <a:r>
              <a:rPr lang="zh-CN" altLang="en-US" sz="1600" b="1">
                <a:sym typeface="+mn-ea"/>
              </a:rPr>
              <a:t>结合上下文语境，可</a:t>
            </a:r>
            <a:r>
              <a:rPr lang="zh-CN" altLang="en-US" sz="1600" b="1">
                <a:solidFill>
                  <a:srgbClr val="C00000"/>
                </a:solidFill>
                <a:latin typeface="微软雅黑" panose="020B0503020204020204" charset="-122"/>
                <a:ea typeface="微软雅黑" panose="020B0503020204020204" charset="-122"/>
                <a:sym typeface="+mn-ea"/>
              </a:rPr>
              <a:t>归纳</a:t>
            </a:r>
            <a:r>
              <a:rPr lang="zh-CN" altLang="en-US" sz="1600" b="1">
                <a:sym typeface="+mn-ea"/>
              </a:rPr>
              <a:t>为</a:t>
            </a:r>
            <a:r>
              <a:rPr lang="en-US" altLang="zh-CN" sz="1600" b="1">
                <a:solidFill>
                  <a:srgbClr val="7030A0"/>
                </a:solidFill>
                <a:sym typeface="+mn-ea"/>
              </a:rPr>
              <a:t>mis</a:t>
            </a:r>
            <a:r>
              <a:rPr lang="en-US" altLang="zh-CN" sz="1600" b="1">
                <a:solidFill>
                  <a:schemeClr val="accent6">
                    <a:lumMod val="50000"/>
                  </a:schemeClr>
                </a:solidFill>
                <a:sym typeface="+mn-ea"/>
              </a:rPr>
              <a:t>conceptions</a:t>
            </a:r>
            <a:r>
              <a:rPr lang="en-US" altLang="zh-CN" sz="1600" b="1">
                <a:sym typeface="+mn-ea"/>
              </a:rPr>
              <a:t> = </a:t>
            </a:r>
            <a:r>
              <a:rPr lang="en-US" altLang="zh-CN" sz="1600" b="1">
                <a:solidFill>
                  <a:srgbClr val="7030A0"/>
                </a:solidFill>
                <a:sym typeface="+mn-ea"/>
              </a:rPr>
              <a:t>false </a:t>
            </a:r>
            <a:r>
              <a:rPr lang="en-US" altLang="zh-CN" sz="1600" b="1">
                <a:solidFill>
                  <a:schemeClr val="accent6">
                    <a:lumMod val="50000"/>
                  </a:schemeClr>
                </a:solidFill>
                <a:sym typeface="+mn-ea"/>
              </a:rPr>
              <a:t>assumptions</a:t>
            </a:r>
            <a:r>
              <a:rPr lang="zh-CN" altLang="en-US" sz="1600" b="1">
                <a:sym typeface="+mn-ea"/>
              </a:rPr>
              <a:t>，</a:t>
            </a:r>
            <a:r>
              <a:rPr lang="zh-CN" altLang="en-US" sz="1600" b="1">
                <a:solidFill>
                  <a:srgbClr val="C00000"/>
                </a:solidFill>
                <a:latin typeface="微软雅黑" panose="020B0503020204020204" charset="-122"/>
                <a:ea typeface="微软雅黑" panose="020B0503020204020204" charset="-122"/>
                <a:sym typeface="+mn-ea"/>
              </a:rPr>
              <a:t>迁移到</a:t>
            </a:r>
            <a:r>
              <a:rPr lang="zh-CN" altLang="en-US" sz="1600" b="1">
                <a:sym typeface="+mn-ea"/>
              </a:rPr>
              <a:t>后文作者打破学习</a:t>
            </a:r>
            <a:r>
              <a:rPr lang="en-US" altLang="zh-CN" sz="1600" b="1">
                <a:solidFill>
                  <a:srgbClr val="0070C0"/>
                </a:solidFill>
                <a:sym typeface="+mn-ea"/>
              </a:rPr>
              <a:t>learning</a:t>
            </a:r>
            <a:r>
              <a:rPr lang="zh-CN" altLang="en-US" sz="1600" b="1">
                <a:sym typeface="+mn-ea"/>
              </a:rPr>
              <a:t>常规，将具象爱好</a:t>
            </a:r>
            <a:r>
              <a:rPr lang="zh-CN" altLang="en-US" sz="1600" b="1">
                <a:solidFill>
                  <a:srgbClr val="7030A0"/>
                </a:solidFill>
                <a:sym typeface="+mn-ea"/>
              </a:rPr>
              <a:t>融入</a:t>
            </a:r>
            <a:r>
              <a:rPr lang="en-US" altLang="zh-CN" sz="1600" b="1">
                <a:solidFill>
                  <a:srgbClr val="7030A0"/>
                </a:solidFill>
                <a:sym typeface="+mn-ea"/>
              </a:rPr>
              <a:t>relavant</a:t>
            </a:r>
            <a:r>
              <a:rPr lang="zh-CN" altLang="en-US" sz="1600" b="1">
                <a:sym typeface="+mn-ea"/>
              </a:rPr>
              <a:t>课堂，解释抽象概念，激发学生</a:t>
            </a:r>
            <a:r>
              <a:rPr lang="zh-CN" altLang="en-US" sz="1600" b="1">
                <a:solidFill>
                  <a:srgbClr val="7030A0"/>
                </a:solidFill>
                <a:sym typeface="+mn-ea"/>
              </a:rPr>
              <a:t>兴趣</a:t>
            </a:r>
            <a:r>
              <a:rPr lang="en-US" altLang="zh-CN" sz="1600" b="1">
                <a:solidFill>
                  <a:srgbClr val="7030A0"/>
                </a:solidFill>
                <a:sym typeface="+mn-ea"/>
              </a:rPr>
              <a:t>interests</a:t>
            </a:r>
            <a:r>
              <a:rPr lang="zh-CN" altLang="en-US" sz="1600" b="1">
                <a:sym typeface="+mn-ea"/>
              </a:rPr>
              <a:t>，并</a:t>
            </a:r>
            <a:r>
              <a:rPr lang="zh-CN" altLang="en-US" sz="1600" b="1">
                <a:solidFill>
                  <a:srgbClr val="7030A0"/>
                </a:solidFill>
                <a:sym typeface="+mn-ea"/>
              </a:rPr>
              <a:t>意外收获</a:t>
            </a:r>
            <a:r>
              <a:rPr lang="en-US" altLang="zh-CN" sz="1600" b="1">
                <a:solidFill>
                  <a:srgbClr val="7030A0"/>
                </a:solidFill>
                <a:sym typeface="+mn-ea"/>
              </a:rPr>
              <a:t>unexpected outcome</a:t>
            </a:r>
            <a:r>
              <a:rPr lang="zh-CN" altLang="en-US" sz="1600" b="1">
                <a:sym typeface="+mn-ea"/>
              </a:rPr>
              <a:t>更紧密的师生关系。</a:t>
            </a:r>
            <a:r>
              <a:rPr lang="en-US" altLang="zh-CN" sz="1600" b="1">
                <a:sym typeface="+mn-ea"/>
              </a:rPr>
              <a:t> </a:t>
            </a:r>
            <a:r>
              <a:rPr lang="zh-CN" altLang="en-US" sz="1600" b="1">
                <a:sym typeface="+mn-ea"/>
              </a:rPr>
              <a:t>考生需</a:t>
            </a:r>
            <a:r>
              <a:rPr lang="zh-CN" altLang="en-US" sz="1600" b="1"/>
              <a:t>充分调动发散思维，围绕主题前后呼应</a:t>
            </a:r>
            <a:r>
              <a:rPr lang="en-US" altLang="zh-CN" sz="1600" b="1">
                <a:sym typeface="+mn-ea"/>
              </a:rPr>
              <a:t>(</a:t>
            </a:r>
            <a:r>
              <a:rPr lang="zh-CN" altLang="en-US" sz="1600" b="1">
                <a:sym typeface="+mn-ea"/>
              </a:rPr>
              <a:t>见绿色标底</a:t>
            </a:r>
            <a:r>
              <a:rPr lang="en-US" altLang="zh-CN" sz="1600" b="1">
                <a:sym typeface="+mn-ea"/>
              </a:rPr>
              <a:t>)</a:t>
            </a:r>
            <a:r>
              <a:rPr lang="zh-CN" altLang="en-US" sz="1600" b="1"/>
              <a:t>，</a:t>
            </a:r>
            <a:r>
              <a:rPr lang="en-US" altLang="zh-CN" sz="1600" b="1"/>
              <a:t> </a:t>
            </a:r>
            <a:r>
              <a:rPr lang="zh-CN" altLang="en-US" sz="1600" b="1"/>
              <a:t>形成语义链，实现语篇内部语义贯通、逻辑严密。</a:t>
            </a:r>
            <a:r>
              <a:rPr lang="en-US" altLang="zh-CN" sz="1600" b="1"/>
              <a:t>         </a:t>
            </a:r>
            <a:endParaRPr lang="en-US" altLang="zh-CN" sz="1600" b="1"/>
          </a:p>
        </p:txBody>
      </p:sp>
      <p:sp>
        <p:nvSpPr>
          <p:cNvPr id="25" name="矩形: 圆角 10"/>
          <p:cNvSpPr/>
          <p:nvPr/>
        </p:nvSpPr>
        <p:spPr>
          <a:xfrm>
            <a:off x="187960" y="5133340"/>
            <a:ext cx="815975" cy="191135"/>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1320800" y="4874260"/>
            <a:ext cx="1450340" cy="191135"/>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187960" y="2103755"/>
            <a:ext cx="1209675" cy="191135"/>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9" name="矩形: 圆角 10"/>
          <p:cNvSpPr/>
          <p:nvPr/>
        </p:nvSpPr>
        <p:spPr>
          <a:xfrm>
            <a:off x="1441450" y="1834515"/>
            <a:ext cx="934085" cy="189230"/>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231775" y="3470910"/>
            <a:ext cx="2072005" cy="191135"/>
          </a:xfrm>
          <a:prstGeom prst="roundRect">
            <a:avLst/>
          </a:prstGeom>
          <a:solidFill>
            <a:srgbClr val="92D050">
              <a:alpha val="1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圆角矩形 30"/>
          <p:cNvSpPr/>
          <p:nvPr>
            <p:custDataLst>
              <p:tags r:id="rId9"/>
            </p:custDataLst>
          </p:nvPr>
        </p:nvSpPr>
        <p:spPr>
          <a:xfrm>
            <a:off x="523240" y="1024255"/>
            <a:ext cx="1070610" cy="29464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3" name="矩形: 圆角 10"/>
          <p:cNvSpPr/>
          <p:nvPr/>
        </p:nvSpPr>
        <p:spPr>
          <a:xfrm>
            <a:off x="187960" y="1105535"/>
            <a:ext cx="355600" cy="232410"/>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fill="hold"/>
                                        <p:tgtEl>
                                          <p:spTgt spid="22"/>
                                        </p:tgtEl>
                                        <p:attrNameLst>
                                          <p:attrName>ppt_x</p:attrName>
                                        </p:attrNameLst>
                                      </p:cBhvr>
                                      <p:tavLst>
                                        <p:tav tm="0">
                                          <p:val>
                                            <p:strVal val="#ppt_x"/>
                                          </p:val>
                                        </p:tav>
                                        <p:tav tm="100000">
                                          <p:val>
                                            <p:strVal val="#ppt_x"/>
                                          </p:val>
                                        </p:tav>
                                      </p:tavLst>
                                    </p:anim>
                                    <p:anim calcmode="lin" valueType="num">
                                      <p:cBhvr additive="base">
                                        <p:cTn id="87" dur="500" fill="hold"/>
                                        <p:tgtEl>
                                          <p:spTgt spid="22"/>
                                        </p:tgtEl>
                                        <p:attrNameLst>
                                          <p:attrName>ppt_y</p:attrName>
                                        </p:attrNameLst>
                                      </p:cBhvr>
                                      <p:tavLst>
                                        <p:tav tm="0">
                                          <p:val>
                                            <p:strVal val="1+#ppt_h/2"/>
                                          </p:val>
                                        </p:tav>
                                        <p:tav tm="100000">
                                          <p:val>
                                            <p:strVal val="#ppt_y"/>
                                          </p:val>
                                        </p:tav>
                                      </p:tavLst>
                                    </p:anim>
                                  </p:childTnLst>
                                </p:cTn>
                              </p:par>
                              <p:par>
                                <p:cTn id="88" presetID="12" presetClass="entr" presetSubtype="4"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p:tgtEl>
                                          <p:spTgt spid="23"/>
                                        </p:tgtEl>
                                        <p:attrNameLst>
                                          <p:attrName>ppt_y</p:attrName>
                                        </p:attrNameLst>
                                      </p:cBhvr>
                                      <p:tavLst>
                                        <p:tav tm="0">
                                          <p:val>
                                            <p:strVal val="#ppt_y+#ppt_h*1.125000"/>
                                          </p:val>
                                        </p:tav>
                                        <p:tav tm="100000">
                                          <p:val>
                                            <p:strVal val="#ppt_y"/>
                                          </p:val>
                                        </p:tav>
                                      </p:tavLst>
                                    </p:anim>
                                    <p:animEffect transition="in" filter="wipe(up)">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bldLvl="0" animBg="1"/>
      <p:bldP spid="20" grpId="1" animBg="1"/>
      <p:bldP spid="6" grpId="0" bldLvl="0" animBg="1"/>
      <p:bldP spid="6" grpId="1" animBg="1"/>
      <p:bldP spid="15" grpId="0" bldLvl="0" animBg="1"/>
      <p:bldP spid="15" grpId="1" animBg="1"/>
      <p:bldP spid="7" grpId="0" bldLvl="0" animBg="1"/>
      <p:bldP spid="7" grpId="1" animBg="1"/>
      <p:bldP spid="8" grpId="0" bldLvl="0" animBg="1"/>
      <p:bldP spid="8" grpId="1" animBg="1"/>
      <p:bldP spid="13" grpId="0" bldLvl="0" animBg="1"/>
      <p:bldP spid="13" grpId="1" animBg="1"/>
      <p:bldP spid="12" grpId="0" bldLvl="0" animBg="1"/>
      <p:bldP spid="12" grpId="1" animBg="1"/>
      <p:bldP spid="14" grpId="0" bldLvl="0" animBg="1"/>
      <p:bldP spid="14" grpId="1" animBg="1"/>
      <p:bldP spid="16" grpId="0" bldLvl="0" animBg="1"/>
      <p:bldP spid="16" grpId="1" animBg="1"/>
      <p:bldP spid="17" grpId="0" bldLvl="0" animBg="1"/>
      <p:bldP spid="17" grpId="1" animBg="1"/>
      <p:bldP spid="18" grpId="0" bldLvl="0" animBg="1"/>
      <p:bldP spid="18" grpId="1" animBg="1"/>
      <p:bldP spid="21" grpId="0" bldLvl="0" animBg="1"/>
      <p:bldP spid="21" grpId="1" animBg="1"/>
      <p:bldP spid="22" grpId="0"/>
      <p:bldP spid="22" grpId="1"/>
      <p:bldP spid="23" grpId="0"/>
      <p:bldP spid="23" grpId="1"/>
      <p:bldP spid="25" grpId="0" bldLvl="0" animBg="1"/>
      <p:bldP spid="25" grpId="1" animBg="1"/>
      <p:bldP spid="26" grpId="0" bldLvl="0" animBg="1"/>
      <p:bldP spid="26" grpId="1" animBg="1"/>
      <p:bldP spid="27" grpId="0" bldLvl="0" animBg="1"/>
      <p:bldP spid="27" grpId="1" animBg="1"/>
      <p:bldP spid="29" grpId="0" bldLvl="0" animBg="1"/>
      <p:bldP spid="29" grpId="1" animBg="1"/>
      <p:bldP spid="30" grpId="0" bldLvl="0" animBg="1"/>
      <p:bldP spid="30" grpId="1" animBg="1"/>
      <p:bldP spid="31" grpId="0" bldLvl="0" animBg="1"/>
      <p:bldP spid="31" grpId="1" animBg="1"/>
      <p:bldP spid="33" grpId="0" bldLvl="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3" name="文本框 2"/>
          <p:cNvSpPr txBox="1"/>
          <p:nvPr/>
        </p:nvSpPr>
        <p:spPr>
          <a:xfrm>
            <a:off x="100330" y="812165"/>
            <a:ext cx="7487285" cy="5928360"/>
          </a:xfrm>
          <a:prstGeom prst="rect">
            <a:avLst/>
          </a:prstGeom>
          <a:ln>
            <a:solidFill>
              <a:srgbClr val="00B0F0"/>
            </a:solidFill>
          </a:ln>
        </p:spPr>
        <p:txBody>
          <a:bodyPr wrap="square">
            <a:noAutofit/>
          </a:bodyPr>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you’ re a teacher, a big part of your job is battling student misconceptions. Often students come to the classroom believing that learning can’t be fun and that what they learn isn’t relevant to the real world — much less to their personal interests. I’ve discovered that if I show students how what they learn is relevant to my hobbies, they’re much more willing to make connections to their personal inter</a:t>
            </a:r>
            <a:r>
              <a:rPr lang="en-US" altLang="zh-CN">
                <a:latin typeface="Times New Roman" panose="02020603050405020304"/>
                <a:ea typeface="Times New Roman" panose="02020603050405020304"/>
              </a:rPr>
              <a:t>e</a:t>
            </a:r>
            <a:r>
              <a:rPr lang="en-US" altLang="zh-CN">
                <a:latin typeface="Times New Roman" panose="02020603050405020304"/>
                <a:ea typeface="宋体" panose="02010600030101010101" pitchFamily="2" charset="-122"/>
              </a:rPr>
              <a:t>sts and develop their own hobbies.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No matter what subject I’m teaching, I find ways to bring my hobbies into the classroom. For example, I’m a car enthusiast, so when I teach physics, I contextualize concepts with my knowledge about cars. If we’re covering friction, for example, I bring different tires (</a:t>
            </a:r>
            <a:r>
              <a:rPr lang="zh-CN" altLang="en-US">
                <a:latin typeface="宋体" panose="02010600030101010101" pitchFamily="2" charset="-122"/>
                <a:ea typeface="宋体" panose="02010600030101010101" pitchFamily="2" charset="-122"/>
              </a:rPr>
              <a:t>轮胎</a:t>
            </a:r>
            <a:r>
              <a:rPr lang="en-US" altLang="zh-CN">
                <a:latin typeface="Times New Roman" panose="02020603050405020304"/>
                <a:ea typeface="宋体" panose="02010600030101010101" pitchFamily="2" charset="-122"/>
              </a:rPr>
              <a:t>) into my classroom so that my students can conduct lab experiments with them to see how friction works in real-life applications.</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When I first brought my hobbies to my classroom, I was focused on how doing so would build engagement and help my students understand concepts in science. But I quickly learned that the practice also helped me build stronger relationships with them. When I let them see an aspect of my life outside of school, some students who were also interested in cars connected with me more and became more engaged in my courses. Even those who didn’t share that interest with me seemed more engaged once I showed a different side of myself.</a:t>
            </a:r>
            <a:endParaRPr lang="en-US" altLang="zh-CN">
              <a:latin typeface="Times New Roman" panose="02020603050405020304"/>
              <a:ea typeface="宋体" panose="02010600030101010101" pitchFamily="2" charset="-122"/>
            </a:endParaRPr>
          </a:p>
          <a:p>
            <a:pPr indent="266700" algn="just" defTabSz="266700" fontAlgn="auto">
              <a:lnSpc>
                <a:spcPts val="1850"/>
              </a:lnSpc>
              <a:spcBef>
                <a:spcPct val="0"/>
              </a:spcBef>
              <a:spcAft>
                <a:spcPct val="0"/>
              </a:spcAft>
            </a:pPr>
            <a:r>
              <a:rPr lang="en-US" altLang="zh-CN">
                <a:latin typeface="Times New Roman" panose="02020603050405020304"/>
                <a:ea typeface="宋体" panose="02010600030101010101" pitchFamily="2" charset="-122"/>
              </a:rPr>
              <a:t>What started as an experiment is now more of a philosophy. Even when I’m planning classes, I tend to think about how I can bring in my hobbies. I find that doing so energizes my instruction, engages my students, and demonstrates to them how abstract concepts play out in the real world. Best of all, my passion for my hobbies seems to inspire them to be passionate about finding their own.</a:t>
            </a:r>
            <a:endParaRPr lang="en-US" altLang="zh-CN">
              <a:latin typeface="Times New Roman" panose="02020603050405020304"/>
              <a:ea typeface="宋体" panose="02010600030101010101" pitchFamily="2" charset="-122"/>
            </a:endParaRPr>
          </a:p>
        </p:txBody>
      </p:sp>
      <p:sp>
        <p:nvSpPr>
          <p:cNvPr id="4" name="文本框 3"/>
          <p:cNvSpPr txBox="1"/>
          <p:nvPr/>
        </p:nvSpPr>
        <p:spPr>
          <a:xfrm>
            <a:off x="7637145" y="812165"/>
            <a:ext cx="4504690" cy="1360805"/>
          </a:xfrm>
          <a:prstGeom prst="rect">
            <a:avLst/>
          </a:prstGeom>
          <a:ln>
            <a:solidFill>
              <a:schemeClr val="accent6">
                <a:lumMod val="75000"/>
              </a:schemeClr>
            </a:solidFill>
          </a:ln>
        </p:spPr>
        <p:txBody>
          <a:bodyPr wrap="square">
            <a:spAutoFit/>
          </a:bodyPr>
          <a:p>
            <a:pPr indent="0" algn="just" defTabSz="266700" fontAlgn="auto">
              <a:lnSpc>
                <a:spcPts val="1650"/>
              </a:lnSpc>
              <a:spcBef>
                <a:spcPct val="0"/>
              </a:spcBef>
              <a:spcAft>
                <a:spcPct val="0"/>
              </a:spcAft>
            </a:pPr>
            <a:r>
              <a:rPr lang="en-US" altLang="zh-CN" sz="1600">
                <a:latin typeface="Times New Roman" panose="02020603050405020304"/>
                <a:ea typeface="宋体" panose="02010600030101010101" pitchFamily="2" charset="-122"/>
              </a:rPr>
              <a:t>25. Why does the author bring tires into the classroom?</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To teach an engineering skill.</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To explain the structure of a car.</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To share a real-life experience.</a:t>
            </a:r>
            <a:endParaRPr lang="en-US" altLang="zh-CN" sz="1600">
              <a:latin typeface="Times New Roman" panose="02020603050405020304"/>
              <a:ea typeface="宋体" panose="02010600030101010101" pitchFamily="2" charset="-122"/>
            </a:endParaRPr>
          </a:p>
          <a:p>
            <a:pPr indent="200025" algn="just" defTabSz="266700" fontAlgn="auto">
              <a:lnSpc>
                <a:spcPts val="16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To illustrate a scientific concept.</a:t>
            </a:r>
            <a:endParaRPr lang="en-US" altLang="zh-CN" sz="1600">
              <a:latin typeface="Times New Roman" panose="02020603050405020304"/>
              <a:ea typeface="宋体" panose="02010600030101010101" pitchFamily="2" charset="-122"/>
            </a:endParaRPr>
          </a:p>
        </p:txBody>
      </p:sp>
      <p:pic>
        <p:nvPicPr>
          <p:cNvPr id="2" name="图片 1"/>
          <p:cNvPicPr/>
          <p:nvPr/>
        </p:nvPicPr>
        <p:blipFill>
          <a:blip r:embed="rId1"/>
          <a:stretch>
            <a:fillRect/>
          </a:stretch>
        </p:blipFill>
        <p:spPr>
          <a:xfrm>
            <a:off x="-4445" y="-54610"/>
            <a:ext cx="1057275" cy="904240"/>
          </a:xfrm>
          <a:prstGeom prst="rect">
            <a:avLst/>
          </a:prstGeom>
        </p:spPr>
      </p:pic>
      <p:sp>
        <p:nvSpPr>
          <p:cNvPr id="5" name="文本框 4"/>
          <p:cNvSpPr txBox="1"/>
          <p:nvPr>
            <p:custDataLst>
              <p:tags r:id="rId2"/>
            </p:custDataLst>
          </p:nvPr>
        </p:nvSpPr>
        <p:spPr>
          <a:xfrm>
            <a:off x="1135380" y="134620"/>
            <a:ext cx="9905365"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B</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19" name="圆角矩形 18"/>
          <p:cNvSpPr/>
          <p:nvPr/>
        </p:nvSpPr>
        <p:spPr>
          <a:xfrm>
            <a:off x="7587615" y="2279015"/>
            <a:ext cx="4512310" cy="4514850"/>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l="26630" t="21404" r="22357" b="19170"/>
          <a:stretch>
            <a:fillRect/>
          </a:stretch>
        </p:blipFill>
        <p:spPr>
          <a:xfrm>
            <a:off x="10098405" y="3769360"/>
            <a:ext cx="2314575" cy="3188335"/>
          </a:xfrm>
          <a:prstGeom prst="rect">
            <a:avLst/>
          </a:prstGeom>
        </p:spPr>
      </p:pic>
      <p:sp>
        <p:nvSpPr>
          <p:cNvPr id="24" name="矩形: 圆角 10"/>
          <p:cNvSpPr/>
          <p:nvPr/>
        </p:nvSpPr>
        <p:spPr>
          <a:xfrm>
            <a:off x="10149840" y="1916430"/>
            <a:ext cx="68072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223520" y="1107440"/>
            <a:ext cx="130111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1524000" y="2752725"/>
            <a:ext cx="94742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6399530" y="3938270"/>
            <a:ext cx="93091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1524635" y="6054090"/>
            <a:ext cx="163258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圆角矩形 21"/>
          <p:cNvSpPr/>
          <p:nvPr>
            <p:custDataLst>
              <p:tags r:id="rId4"/>
            </p:custDataLst>
          </p:nvPr>
        </p:nvSpPr>
        <p:spPr>
          <a:xfrm>
            <a:off x="8381365" y="1851660"/>
            <a:ext cx="89027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5"/>
            </p:custDataLst>
          </p:nvPr>
        </p:nvSpPr>
        <p:spPr>
          <a:xfrm>
            <a:off x="6275705" y="5725160"/>
            <a:ext cx="131191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6"/>
            </p:custDataLst>
          </p:nvPr>
        </p:nvSpPr>
        <p:spPr>
          <a:xfrm>
            <a:off x="223520" y="2752725"/>
            <a:ext cx="1311910"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7"/>
            </p:custDataLst>
          </p:nvPr>
        </p:nvSpPr>
        <p:spPr>
          <a:xfrm>
            <a:off x="9333865" y="1923415"/>
            <a:ext cx="573405" cy="184150"/>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8"/>
            </p:custDataLst>
          </p:nvPr>
        </p:nvSpPr>
        <p:spPr>
          <a:xfrm>
            <a:off x="2564130" y="3240405"/>
            <a:ext cx="1429385" cy="18859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9"/>
            </p:custDataLst>
          </p:nvPr>
        </p:nvSpPr>
        <p:spPr>
          <a:xfrm>
            <a:off x="223520" y="4183380"/>
            <a:ext cx="648970" cy="184150"/>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10"/>
            </p:custDataLst>
          </p:nvPr>
        </p:nvSpPr>
        <p:spPr>
          <a:xfrm>
            <a:off x="6578600" y="2524760"/>
            <a:ext cx="752475" cy="184150"/>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矩形: 圆角 10"/>
          <p:cNvSpPr/>
          <p:nvPr/>
        </p:nvSpPr>
        <p:spPr>
          <a:xfrm>
            <a:off x="10149840" y="849630"/>
            <a:ext cx="1871980"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7727315" y="1107440"/>
            <a:ext cx="87185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4171315" y="2279015"/>
            <a:ext cx="332168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5" name="矩形: 圆角 10"/>
          <p:cNvSpPr/>
          <p:nvPr/>
        </p:nvSpPr>
        <p:spPr>
          <a:xfrm>
            <a:off x="223520" y="2525395"/>
            <a:ext cx="1311275" cy="18351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1709420" y="3691890"/>
            <a:ext cx="3604260" cy="180340"/>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文本框 35"/>
          <p:cNvSpPr txBox="1"/>
          <p:nvPr/>
        </p:nvSpPr>
        <p:spPr>
          <a:xfrm>
            <a:off x="7844155" y="2390140"/>
            <a:ext cx="4090035" cy="460375"/>
          </a:xfrm>
          <a:prstGeom prst="rect">
            <a:avLst/>
          </a:prstGeom>
          <a:noFill/>
        </p:spPr>
        <p:txBody>
          <a:bodyPr wrap="square" rtlCol="0" anchor="t">
            <a:spAutoFit/>
          </a:bodyPr>
          <a:p>
            <a:pPr marL="285750" indent="-285750">
              <a:buFont typeface="Wingdings" panose="05000000000000000000" charset="0"/>
              <a:buChar char="Ø"/>
            </a:pPr>
            <a:r>
              <a:rPr lang="zh-CN" altLang="en-US" sz="2400" b="1" u="sng">
                <a:solidFill>
                  <a:srgbClr val="F25720"/>
                </a:solidFill>
                <a:latin typeface="微软雅黑" panose="020B0503020204020204" charset="-122"/>
                <a:ea typeface="微软雅黑" panose="020B0503020204020204" charset="-122"/>
              </a:rPr>
              <a:t>精通词义延伸方式和过程</a:t>
            </a:r>
            <a:endParaRPr lang="zh-CN" altLang="en-US" sz="2400" b="1" u="sng">
              <a:solidFill>
                <a:srgbClr val="F25720"/>
              </a:solidFill>
              <a:latin typeface="微软雅黑" panose="020B0503020204020204" charset="-122"/>
              <a:ea typeface="微软雅黑" panose="020B0503020204020204" charset="-122"/>
            </a:endParaRPr>
          </a:p>
        </p:txBody>
      </p:sp>
      <p:sp>
        <p:nvSpPr>
          <p:cNvPr id="27" name="文本框 26"/>
          <p:cNvSpPr txBox="1"/>
          <p:nvPr/>
        </p:nvSpPr>
        <p:spPr>
          <a:xfrm>
            <a:off x="7637780" y="2943860"/>
            <a:ext cx="3560445" cy="231203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r>
              <a:rPr lang="en-US" altLang="zh-CN"/>
              <a:t>      </a:t>
            </a:r>
            <a:r>
              <a:rPr lang="zh-CN" altLang="en-US"/>
              <a:t>考生要深谙词义延伸方式和过程：本文</a:t>
            </a:r>
            <a:r>
              <a:rPr lang="zh-CN" altLang="en-US" b="1" u="sng">
                <a:solidFill>
                  <a:srgbClr val="C00000"/>
                </a:solidFill>
              </a:rPr>
              <a:t>核心词是</a:t>
            </a:r>
            <a:r>
              <a:rPr lang="en-US" altLang="zh-CN" b="1" u="sng">
                <a:solidFill>
                  <a:srgbClr val="C00000"/>
                </a:solidFill>
              </a:rPr>
              <a:t>concept</a:t>
            </a:r>
            <a:r>
              <a:rPr lang="zh-CN" altLang="en-US" u="sng"/>
              <a:t>，并贯穿全文</a:t>
            </a:r>
            <a:r>
              <a:rPr lang="zh-CN" altLang="en-US"/>
              <a:t>，围绕</a:t>
            </a:r>
            <a:r>
              <a:rPr lang="en-US" altLang="zh-CN" b="1">
                <a:solidFill>
                  <a:srgbClr val="C00000"/>
                </a:solidFill>
              </a:rPr>
              <a:t>“</a:t>
            </a:r>
            <a:r>
              <a:rPr lang="zh-CN" altLang="en-US" b="1">
                <a:solidFill>
                  <a:srgbClr val="C00000"/>
                </a:solidFill>
              </a:rPr>
              <a:t>解释抽象概念</a:t>
            </a:r>
            <a:r>
              <a:rPr lang="en-US" altLang="zh-CN" b="1">
                <a:solidFill>
                  <a:srgbClr val="C00000"/>
                </a:solidFill>
              </a:rPr>
              <a:t>”</a:t>
            </a:r>
            <a:r>
              <a:rPr lang="zh-CN" altLang="en-US"/>
              <a:t>核心话题展开叙事</a:t>
            </a:r>
            <a:r>
              <a:rPr lang="en-US" altLang="en-US">
                <a:solidFill>
                  <a:srgbClr val="C00000"/>
                </a:solidFill>
              </a:rPr>
              <a:t>→</a:t>
            </a:r>
            <a:r>
              <a:rPr lang="zh-CN" altLang="en-US"/>
              <a:t>作者把具象的爱好融入课堂</a:t>
            </a:r>
            <a:r>
              <a:rPr lang="en-US" altLang="en-US">
                <a:solidFill>
                  <a:srgbClr val="C00000"/>
                </a:solidFill>
              </a:rPr>
              <a:t>→</a:t>
            </a:r>
            <a:r>
              <a:rPr lang="zh-CN" altLang="en-US"/>
              <a:t>提高学生参与度</a:t>
            </a:r>
            <a:r>
              <a:rPr lang="en-US" altLang="en-US">
                <a:solidFill>
                  <a:srgbClr val="C00000"/>
                </a:solidFill>
              </a:rPr>
              <a:t>→</a:t>
            </a:r>
            <a:r>
              <a:rPr lang="zh-CN" altLang="en-US"/>
              <a:t>增强师生关系</a:t>
            </a:r>
            <a:r>
              <a:rPr lang="en-US" altLang="en-US">
                <a:solidFill>
                  <a:srgbClr val="C00000"/>
                </a:solidFill>
              </a:rPr>
              <a:t>→</a:t>
            </a:r>
            <a:r>
              <a:rPr lang="zh-CN" altLang="en-US"/>
              <a:t>创新教学模式</a:t>
            </a:r>
            <a:r>
              <a:rPr lang="en-US" altLang="en-US">
                <a:solidFill>
                  <a:srgbClr val="C00000"/>
                </a:solidFill>
              </a:rPr>
              <a:t>→</a:t>
            </a:r>
            <a:r>
              <a:rPr lang="zh-CN" altLang="en-US"/>
              <a:t>激发了学生培养自身爱好的热情。</a:t>
            </a:r>
            <a:endParaRPr lang="zh-CN" altLang="en-US"/>
          </a:p>
          <a:p>
            <a:r>
              <a:rPr lang="zh-CN" altLang="en-US"/>
              <a:t>     </a:t>
            </a:r>
            <a:endParaRPr lang="zh-CN" altLang="en-US"/>
          </a:p>
        </p:txBody>
      </p:sp>
      <p:sp>
        <p:nvSpPr>
          <p:cNvPr id="28" name="五角星 27"/>
          <p:cNvSpPr/>
          <p:nvPr/>
        </p:nvSpPr>
        <p:spPr>
          <a:xfrm>
            <a:off x="1427480" y="812165"/>
            <a:ext cx="442595" cy="478155"/>
          </a:xfrm>
          <a:prstGeom prst="star5">
            <a:avLst/>
          </a:prstGeom>
          <a:solidFill>
            <a:srgbClr val="C00000">
              <a:alpha val="47000"/>
            </a:srgbClr>
          </a:solidFill>
          <a:ln w="25400" cap="flat" cmpd="sng" algn="ctr">
            <a:solidFill>
              <a:srgbClr val="C00000"/>
            </a:solidFill>
            <a:prstDash val="solid"/>
          </a:ln>
          <a:effectLst/>
        </p:spPr>
        <p:txBody>
          <a:bodyPr rtlCol="0" anchor="ctr"/>
          <a:p>
            <a:pPr algn="ctr"/>
            <a:endParaRPr lang="en-US" altLang="zh-CN">
              <a:solidFill>
                <a:srgbClr val="C00000"/>
              </a:solidFill>
              <a:latin typeface="Calibri" panose="020F0502020204030204" charset="0"/>
              <a:ea typeface="Arial" panose="020B0604020202020204" pitchFamily="34" charset="0"/>
            </a:endParaRPr>
          </a:p>
        </p:txBody>
      </p:sp>
      <p:sp>
        <p:nvSpPr>
          <p:cNvPr id="30" name="圆角矩形 29"/>
          <p:cNvSpPr/>
          <p:nvPr/>
        </p:nvSpPr>
        <p:spPr>
          <a:xfrm>
            <a:off x="744855" y="4398010"/>
            <a:ext cx="6675120" cy="135699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741045" y="4449445"/>
            <a:ext cx="6678930" cy="1198880"/>
          </a:xfrm>
          <a:prstGeom prst="rect">
            <a:avLst/>
          </a:prstGeom>
          <a:noFill/>
        </p:spPr>
        <p:txBody>
          <a:bodyPr wrap="square" rtlCol="0" anchor="t">
            <a:spAutoFit/>
          </a:bodyPr>
          <a:p>
            <a:pPr marL="285750" indent="-285750">
              <a:buFont typeface="Arial" panose="020B0604020202020204" pitchFamily="34" charset="0"/>
              <a:buChar char="•"/>
            </a:pPr>
            <a:r>
              <a:rPr lang="zh-CN" altLang="en-US">
                <a:sym typeface="+mn-ea"/>
              </a:rPr>
              <a:t>第二三段两次出现的</a:t>
            </a:r>
            <a:r>
              <a:rPr lang="en-US" altLang="zh-CN">
                <a:solidFill>
                  <a:srgbClr val="0070C0"/>
                </a:solidFill>
                <a:sym typeface="+mn-ea"/>
              </a:rPr>
              <a:t>bring my hobbies into the classroom</a:t>
            </a:r>
            <a:r>
              <a:rPr lang="zh-CN" altLang="en-US">
                <a:sym typeface="+mn-ea"/>
              </a:rPr>
              <a:t>与后句形成</a:t>
            </a:r>
            <a:r>
              <a:rPr lang="zh-CN" altLang="en-US" b="1" u="sng">
                <a:solidFill>
                  <a:srgbClr val="C00000"/>
                </a:solidFill>
                <a:sym typeface="+mn-ea"/>
              </a:rPr>
              <a:t>一般-具体的小句关系</a:t>
            </a:r>
            <a:r>
              <a:rPr lang="zh-CN" altLang="en-US">
                <a:sym typeface="+mn-ea"/>
              </a:rPr>
              <a:t>，</a:t>
            </a:r>
            <a:r>
              <a:rPr lang="en-US" altLang="zh-CN">
                <a:solidFill>
                  <a:srgbClr val="0070C0"/>
                </a:solidFill>
                <a:sym typeface="+mn-ea"/>
              </a:rPr>
              <a:t>contextualize </a:t>
            </a:r>
            <a:r>
              <a:rPr lang="en-US" altLang="zh-CN">
                <a:sym typeface="+mn-ea"/>
              </a:rPr>
              <a:t>-- </a:t>
            </a:r>
            <a:r>
              <a:rPr lang="en-US" altLang="zh-CN">
                <a:solidFill>
                  <a:srgbClr val="0070C0"/>
                </a:solidFill>
                <a:sym typeface="+mn-ea"/>
              </a:rPr>
              <a:t>demonstrate</a:t>
            </a:r>
            <a:r>
              <a:rPr lang="en-US" altLang="zh-CN">
                <a:sym typeface="+mn-ea"/>
              </a:rPr>
              <a:t> = </a:t>
            </a:r>
            <a:r>
              <a:rPr lang="en-US" altLang="zh-CN">
                <a:solidFill>
                  <a:srgbClr val="C00000"/>
                </a:solidFill>
                <a:sym typeface="+mn-ea"/>
              </a:rPr>
              <a:t>illustrate</a:t>
            </a:r>
            <a:r>
              <a:rPr lang="zh-CN" altLang="en-US">
                <a:sym typeface="+mn-ea"/>
              </a:rPr>
              <a:t>；</a:t>
            </a:r>
            <a:r>
              <a:rPr lang="en-US" altLang="zh-CN">
                <a:solidFill>
                  <a:srgbClr val="0070C0"/>
                </a:solidFill>
                <a:sym typeface="+mn-ea"/>
              </a:rPr>
              <a:t>teach physics -</a:t>
            </a:r>
            <a:r>
              <a:rPr lang="en-US" altLang="zh-CN">
                <a:sym typeface="+mn-ea"/>
              </a:rPr>
              <a:t>- </a:t>
            </a:r>
            <a:r>
              <a:rPr lang="en-US" altLang="zh-CN">
                <a:solidFill>
                  <a:srgbClr val="0070C0"/>
                </a:solidFill>
                <a:sym typeface="+mn-ea"/>
              </a:rPr>
              <a:t>conduct lab experiments </a:t>
            </a:r>
            <a:r>
              <a:rPr lang="en-US" altLang="zh-CN">
                <a:sym typeface="+mn-ea"/>
              </a:rPr>
              <a:t>-- </a:t>
            </a:r>
            <a:r>
              <a:rPr lang="en-US" altLang="zh-CN">
                <a:solidFill>
                  <a:srgbClr val="0070C0"/>
                </a:solidFill>
                <a:sym typeface="+mn-ea"/>
              </a:rPr>
              <a:t>in science</a:t>
            </a:r>
            <a:endParaRPr lang="en-US" altLang="zh-CN">
              <a:solidFill>
                <a:srgbClr val="0070C0"/>
              </a:solidFill>
              <a:sym typeface="+mn-ea"/>
            </a:endParaRPr>
          </a:p>
          <a:p>
            <a:pPr indent="0">
              <a:buFont typeface="Arial" panose="020B0604020202020204" pitchFamily="34" charset="0"/>
              <a:buNone/>
            </a:pPr>
            <a:r>
              <a:rPr lang="en-US" altLang="zh-CN">
                <a:solidFill>
                  <a:srgbClr val="0070C0"/>
                </a:solidFill>
                <a:sym typeface="+mn-ea"/>
              </a:rPr>
              <a:t>        </a:t>
            </a:r>
            <a:r>
              <a:rPr lang="en-US" altLang="zh-CN">
                <a:sym typeface="+mn-ea"/>
              </a:rPr>
              <a:t>= </a:t>
            </a:r>
            <a:r>
              <a:rPr lang="en-US" altLang="zh-CN">
                <a:solidFill>
                  <a:srgbClr val="C00000"/>
                </a:solidFill>
                <a:sym typeface="+mn-ea"/>
              </a:rPr>
              <a:t>scientific</a:t>
            </a:r>
            <a:r>
              <a:rPr lang="zh-CN" altLang="en-US">
                <a:sym typeface="+mn-ea"/>
              </a:rPr>
              <a:t>存在同义复现和释义的语义关系。</a:t>
            </a:r>
            <a:endParaRPr lang="zh-CN" altLang="en-US">
              <a:sym typeface="+mn-ea"/>
            </a:endParaRPr>
          </a:p>
        </p:txBody>
      </p:sp>
      <p:sp>
        <p:nvSpPr>
          <p:cNvPr id="31" name="文本框 30"/>
          <p:cNvSpPr txBox="1"/>
          <p:nvPr/>
        </p:nvSpPr>
        <p:spPr>
          <a:xfrm>
            <a:off x="8276590" y="191135"/>
            <a:ext cx="381381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语义链和逻辑链的建构</a:t>
            </a:r>
            <a:endParaRPr lang="zh-CN" altLang="en-US" sz="2400" b="1">
              <a:solidFill>
                <a:srgbClr val="C00000"/>
              </a:solidFill>
            </a:endParaRPr>
          </a:p>
        </p:txBody>
      </p:sp>
      <p:sp>
        <p:nvSpPr>
          <p:cNvPr id="33" name="五角星 32"/>
          <p:cNvSpPr/>
          <p:nvPr/>
        </p:nvSpPr>
        <p:spPr>
          <a:xfrm>
            <a:off x="2410460" y="2478405"/>
            <a:ext cx="442595" cy="478155"/>
          </a:xfrm>
          <a:prstGeom prst="star5">
            <a:avLst/>
          </a:prstGeom>
          <a:solidFill>
            <a:srgbClr val="C00000">
              <a:alpha val="47000"/>
            </a:srgbClr>
          </a:solidFill>
          <a:ln w="25400" cap="flat" cmpd="sng" algn="ctr">
            <a:solidFill>
              <a:srgbClr val="C00000"/>
            </a:solidFill>
            <a:prstDash val="solid"/>
          </a:ln>
          <a:effectLst/>
        </p:spPr>
        <p:txBody>
          <a:bodyPr rtlCol="0" anchor="ctr"/>
          <a:p>
            <a:pPr algn="ctr"/>
            <a:endParaRPr lang="en-US" altLang="zh-CN">
              <a:solidFill>
                <a:srgbClr val="C00000"/>
              </a:solidFill>
              <a:latin typeface="Calibri" panose="020F0502020204030204" charset="0"/>
              <a:ea typeface="Arial" panose="020B0604020202020204" pitchFamily="34" charset="0"/>
            </a:endParaRPr>
          </a:p>
        </p:txBody>
      </p:sp>
      <p:sp>
        <p:nvSpPr>
          <p:cNvPr id="34" name="文本框 33"/>
          <p:cNvSpPr txBox="1"/>
          <p:nvPr/>
        </p:nvSpPr>
        <p:spPr>
          <a:xfrm>
            <a:off x="7632065" y="5046345"/>
            <a:ext cx="2807970" cy="1198880"/>
          </a:xfrm>
          <a:prstGeom prst="rect">
            <a:avLst/>
          </a:prstGeom>
          <a:noFill/>
        </p:spPr>
        <p:txBody>
          <a:bodyPr wrap="square" rtlCol="0">
            <a:spAutoFit/>
          </a:bodyPr>
          <a:p>
            <a:r>
              <a:rPr lang="en-US" altLang="zh-CN"/>
              <a:t>      </a:t>
            </a:r>
            <a:r>
              <a:rPr lang="zh-CN" altLang="en-US"/>
              <a:t>考生要区分本文中学生</a:t>
            </a:r>
            <a:r>
              <a:rPr lang="en-US" altLang="zh-CN"/>
              <a:t>“</a:t>
            </a:r>
            <a:r>
              <a:rPr lang="zh-CN" altLang="en-US" b="1">
                <a:solidFill>
                  <a:srgbClr val="C00000"/>
                </a:solidFill>
              </a:rPr>
              <a:t>错误认知</a:t>
            </a:r>
            <a:r>
              <a:rPr lang="en-US" altLang="zh-CN" b="1">
                <a:solidFill>
                  <a:srgbClr val="C00000"/>
                </a:solidFill>
              </a:rPr>
              <a:t>mis</a:t>
            </a:r>
            <a:r>
              <a:rPr lang="en-US" altLang="zh-CN" b="1" u="sng">
                <a:solidFill>
                  <a:srgbClr val="C00000"/>
                </a:solidFill>
              </a:rPr>
              <a:t>conception</a:t>
            </a:r>
            <a:r>
              <a:rPr lang="en-US" altLang="zh-CN" b="1">
                <a:solidFill>
                  <a:srgbClr val="C00000"/>
                </a:solidFill>
              </a:rPr>
              <a:t>s</a:t>
            </a:r>
            <a:r>
              <a:rPr lang="en-US" altLang="zh-CN"/>
              <a:t>”</a:t>
            </a:r>
            <a:r>
              <a:rPr lang="zh-CN" altLang="en-US"/>
              <a:t>和</a:t>
            </a:r>
            <a:r>
              <a:rPr lang="en-US" altLang="zh-CN"/>
              <a:t>“</a:t>
            </a:r>
            <a:r>
              <a:rPr lang="zh-CN" altLang="en-US" b="1">
                <a:solidFill>
                  <a:srgbClr val="C00000"/>
                </a:solidFill>
              </a:rPr>
              <a:t>抽象概念</a:t>
            </a:r>
            <a:r>
              <a:rPr lang="en-US" altLang="zh-CN" b="1">
                <a:solidFill>
                  <a:srgbClr val="C00000"/>
                </a:solidFill>
              </a:rPr>
              <a:t>abstract </a:t>
            </a:r>
            <a:r>
              <a:rPr lang="en-US" altLang="zh-CN" b="1" u="sng">
                <a:solidFill>
                  <a:srgbClr val="C00000"/>
                </a:solidFill>
              </a:rPr>
              <a:t>concepts</a:t>
            </a:r>
            <a:r>
              <a:rPr lang="en-US" altLang="zh-CN"/>
              <a:t>”</a:t>
            </a:r>
            <a:r>
              <a:rPr lang="zh-CN" altLang="en-US"/>
              <a:t>的区别。</a:t>
            </a:r>
            <a:endParaRPr lang="zh-CN" altLang="en-US"/>
          </a:p>
        </p:txBody>
      </p:sp>
      <p:pic>
        <p:nvPicPr>
          <p:cNvPr id="11" name="图片 10"/>
          <p:cNvPicPr>
            <a:picLocks noChangeAspect="1"/>
          </p:cNvPicPr>
          <p:nvPr>
            <p:custDataLst>
              <p:tags r:id="rId11"/>
            </p:custDataLst>
          </p:nvPr>
        </p:nvPicPr>
        <p:blipFill>
          <a:blip r:embed="rId12">
            <a:extLst>
              <a:ext uri="{BEBA8EAE-BF5A-486C-A8C5-ECC9F3942E4B}">
                <a14:imgProps xmlns:a14="http://schemas.microsoft.com/office/drawing/2010/main">
                  <a14:imgLayer r:embed="rId13">
                    <a14:imgEffect>
                      <a14:brightnessContrast bright="2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6463665" y="4855210"/>
            <a:ext cx="1029335" cy="101727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p:tgtEl>
                                          <p:spTgt spid="15"/>
                                        </p:tgtEl>
                                        <p:attrNameLst>
                                          <p:attrName>ppt_y</p:attrName>
                                        </p:attrNameLst>
                                      </p:cBhvr>
                                      <p:tavLst>
                                        <p:tav tm="0">
                                          <p:val>
                                            <p:strVal val="#ppt_y+#ppt_h*1.125000"/>
                                          </p:val>
                                        </p:tav>
                                        <p:tav tm="100000">
                                          <p:val>
                                            <p:strVal val="#ppt_y"/>
                                          </p:val>
                                        </p:tav>
                                      </p:tavLst>
                                    </p:anim>
                                    <p:animEffect transition="in" filter="wipe(up)">
                                      <p:cBhvr>
                                        <p:cTn id="75" dur="500"/>
                                        <p:tgtEl>
                                          <p:spTgt spid="15"/>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p:tgtEl>
                                          <p:spTgt spid="16"/>
                                        </p:tgtEl>
                                        <p:attrNameLst>
                                          <p:attrName>ppt_y</p:attrName>
                                        </p:attrNameLst>
                                      </p:cBhvr>
                                      <p:tavLst>
                                        <p:tav tm="0">
                                          <p:val>
                                            <p:strVal val="#ppt_y+#ppt_h*1.125000"/>
                                          </p:val>
                                        </p:tav>
                                        <p:tav tm="100000">
                                          <p:val>
                                            <p:strVal val="#ppt_y"/>
                                          </p:val>
                                        </p:tav>
                                      </p:tavLst>
                                    </p:anim>
                                    <p:animEffect transition="in" filter="wipe(up)">
                                      <p:cBhvr>
                                        <p:cTn id="79" dur="500"/>
                                        <p:tgtEl>
                                          <p:spTgt spid="16"/>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p:tgtEl>
                                          <p:spTgt spid="18"/>
                                        </p:tgtEl>
                                        <p:attrNameLst>
                                          <p:attrName>ppt_y</p:attrName>
                                        </p:attrNameLst>
                                      </p:cBhvr>
                                      <p:tavLst>
                                        <p:tav tm="0">
                                          <p:val>
                                            <p:strVal val="#ppt_y+#ppt_h*1.125000"/>
                                          </p:val>
                                        </p:tav>
                                        <p:tav tm="100000">
                                          <p:val>
                                            <p:strVal val="#ppt_y"/>
                                          </p:val>
                                        </p:tav>
                                      </p:tavLst>
                                    </p:anim>
                                    <p:animEffect transition="in" filter="wipe(up)">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fill="hold"/>
                                        <p:tgtEl>
                                          <p:spTgt spid="36"/>
                                        </p:tgtEl>
                                        <p:attrNameLst>
                                          <p:attrName>ppt_x</p:attrName>
                                        </p:attrNameLst>
                                      </p:cBhvr>
                                      <p:tavLst>
                                        <p:tav tm="0">
                                          <p:val>
                                            <p:strVal val="#ppt_x"/>
                                          </p:val>
                                        </p:tav>
                                        <p:tav tm="100000">
                                          <p:val>
                                            <p:strVal val="#ppt_x"/>
                                          </p:val>
                                        </p:tav>
                                      </p:tavLst>
                                    </p:anim>
                                    <p:anim calcmode="lin" valueType="num">
                                      <p:cBhvr additive="base">
                                        <p:cTn id="89" dur="500" fill="hold"/>
                                        <p:tgtEl>
                                          <p:spTgt spid="36"/>
                                        </p:tgtEl>
                                        <p:attrNameLst>
                                          <p:attrName>ppt_y</p:attrName>
                                        </p:attrNameLst>
                                      </p:cBhvr>
                                      <p:tavLst>
                                        <p:tav tm="0">
                                          <p:val>
                                            <p:strVal val="1+#ppt_h/2"/>
                                          </p:val>
                                        </p:tav>
                                        <p:tav tm="100000">
                                          <p:val>
                                            <p:strVal val="#ppt_y"/>
                                          </p:val>
                                        </p:tav>
                                      </p:tavLst>
                                    </p:anim>
                                  </p:childTnLst>
                                </p:cTn>
                              </p:par>
                              <p:par>
                                <p:cTn id="90" presetID="12" presetClass="entr" presetSubtype="4"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p:tgtEl>
                                          <p:spTgt spid="27"/>
                                        </p:tgtEl>
                                        <p:attrNameLst>
                                          <p:attrName>ppt_y</p:attrName>
                                        </p:attrNameLst>
                                      </p:cBhvr>
                                      <p:tavLst>
                                        <p:tav tm="0">
                                          <p:val>
                                            <p:strVal val="#ppt_y+#ppt_h*1.125000"/>
                                          </p:val>
                                        </p:tav>
                                        <p:tav tm="100000">
                                          <p:val>
                                            <p:strVal val="#ppt_y"/>
                                          </p:val>
                                        </p:tav>
                                      </p:tavLst>
                                    </p:anim>
                                    <p:animEffect transition="in" filter="wipe(up)">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barn(inVertical)">
                                      <p:cBhvr>
                                        <p:cTn id="98" dur="500"/>
                                        <p:tgtEl>
                                          <p:spTgt spid="30"/>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cTn>
                              </p:par>
                              <p:par>
                                <p:cTn id="102" presetID="16" presetClass="entr" presetSubtype="21" fill="hold"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barn(inVertical)">
                                      <p:cBhvr>
                                        <p:cTn id="104" dur="500"/>
                                        <p:tgtEl>
                                          <p:spTgt spid="11"/>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fill="hold"/>
                                        <p:tgtEl>
                                          <p:spTgt spid="34"/>
                                        </p:tgtEl>
                                        <p:attrNameLst>
                                          <p:attrName>ppt_x</p:attrName>
                                        </p:attrNameLst>
                                      </p:cBhvr>
                                      <p:tavLst>
                                        <p:tav tm="0">
                                          <p:val>
                                            <p:strVal val="#ppt_x"/>
                                          </p:val>
                                        </p:tav>
                                        <p:tav tm="100000">
                                          <p:val>
                                            <p:strVal val="#ppt_x"/>
                                          </p:val>
                                        </p:tav>
                                      </p:tavLst>
                                    </p:anim>
                                    <p:anim calcmode="lin" valueType="num">
                                      <p:cBhvr additive="base">
                                        <p:cTn id="11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4" grpId="0" bldLvl="0" animBg="1"/>
      <p:bldP spid="24" grpId="1" animBg="1"/>
      <p:bldP spid="7" grpId="0" bldLvl="0" animBg="1"/>
      <p:bldP spid="7" grpId="1" animBg="1"/>
      <p:bldP spid="8" grpId="0" bldLvl="0" animBg="1"/>
      <p:bldP spid="8" grpId="1" animBg="1"/>
      <p:bldP spid="9" grpId="0" bldLvl="0" animBg="1"/>
      <p:bldP spid="9" grpId="1" animBg="1"/>
      <p:bldP spid="10" grpId="0" bldLvl="0" animBg="1"/>
      <p:bldP spid="10" grpId="1" animBg="1"/>
      <p:bldP spid="22" grpId="0" bldLvl="0" animBg="1"/>
      <p:bldP spid="22" grpId="1" animBg="1"/>
      <p:bldP spid="12" grpId="0" bldLvl="0" animBg="1"/>
      <p:bldP spid="12" grpId="1" animBg="1"/>
      <p:bldP spid="13" grpId="0" bldLvl="0" animBg="1"/>
      <p:bldP spid="13" grpId="1" animBg="1"/>
      <p:bldP spid="17" grpId="0" bldLvl="0" animBg="1"/>
      <p:bldP spid="17" grpId="1" animBg="1"/>
      <p:bldP spid="15" grpId="0" bldLvl="0" animBg="1"/>
      <p:bldP spid="15" grpId="1" animBg="1"/>
      <p:bldP spid="16" grpId="0" bldLvl="0" animBg="1"/>
      <p:bldP spid="16" grpId="1" animBg="1"/>
      <p:bldP spid="18" grpId="0" bldLvl="0" animBg="1"/>
      <p:bldP spid="18" grpId="1" animBg="1"/>
      <p:bldP spid="20" grpId="0" bldLvl="0" animBg="1"/>
      <p:bldP spid="20" grpId="1" animBg="1"/>
      <p:bldP spid="21" grpId="0" bldLvl="0" animBg="1"/>
      <p:bldP spid="21" grpId="1" animBg="1"/>
      <p:bldP spid="23" grpId="0" bldLvl="0" animBg="1"/>
      <p:bldP spid="23" grpId="1" animBg="1"/>
      <p:bldP spid="25" grpId="0" bldLvl="0" animBg="1"/>
      <p:bldP spid="25" grpId="1" animBg="1"/>
      <p:bldP spid="26" grpId="0" bldLvl="0" animBg="1"/>
      <p:bldP spid="26" grpId="1" animBg="1"/>
      <p:bldP spid="36" grpId="0"/>
      <p:bldP spid="36" grpId="1"/>
      <p:bldP spid="27" grpId="0" bldLvl="0" animBg="1"/>
      <p:bldP spid="28" grpId="0" bldLvl="0" animBg="1"/>
      <p:bldP spid="28" grpId="1" animBg="1"/>
      <p:bldP spid="30" grpId="0" bldLvl="0" animBg="1"/>
      <p:bldP spid="30" grpId="1" animBg="1"/>
      <p:bldP spid="29" grpId="0"/>
      <p:bldP spid="29" grpId="1"/>
      <p:bldP spid="33" grpId="0" bldLvl="0" animBg="1"/>
      <p:bldP spid="33" grpId="1" animBg="1"/>
      <p:bldP spid="34" grpId="0"/>
      <p:bldP spid="3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905" y="1621155"/>
            <a:ext cx="10726420" cy="315785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F2572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11237" y="2278776"/>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586495" y="6049282"/>
            <a:ext cx="1603918" cy="80782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172" y="6207989"/>
            <a:ext cx="1894242" cy="649118"/>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3" name="Freeform 9"/>
          <p:cNvSpPr/>
          <p:nvPr/>
        </p:nvSpPr>
        <p:spPr bwMode="auto">
          <a:xfrm>
            <a:off x="9149080" y="4443095"/>
            <a:ext cx="3041650" cy="2413635"/>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90909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pic>
        <p:nvPicPr>
          <p:cNvPr id="4" name="图片 3"/>
          <p:cNvPicPr>
            <a:picLocks noChangeAspect="1"/>
          </p:cNvPicPr>
          <p:nvPr/>
        </p:nvPicPr>
        <p:blipFill>
          <a:blip r:embed="rId1">
            <a:clrChange>
              <a:clrFrom>
                <a:srgbClr val="787C7D">
                  <a:alpha val="100000"/>
                </a:srgbClr>
              </a:clrFrom>
              <a:clrTo>
                <a:srgbClr val="787C7D">
                  <a:alpha val="100000"/>
                  <a:alpha val="0"/>
                </a:srgbClr>
              </a:clrTo>
            </a:clrChange>
          </a:blip>
          <a:srcRect t="15454" b="26472"/>
          <a:stretch>
            <a:fillRect/>
          </a:stretch>
        </p:blipFill>
        <p:spPr>
          <a:xfrm>
            <a:off x="10123805" y="4442460"/>
            <a:ext cx="2066925" cy="2415540"/>
          </a:xfrm>
          <a:prstGeom prst="rect">
            <a:avLst/>
          </a:prstGeom>
        </p:spPr>
      </p:pic>
      <p:pic>
        <p:nvPicPr>
          <p:cNvPr id="11" name="图片 10"/>
          <p:cNvPicPr/>
          <p:nvPr/>
        </p:nvPicPr>
        <p:blipFill>
          <a:blip r:embed="rId2"/>
          <a:stretch>
            <a:fillRect/>
          </a:stretch>
        </p:blipFill>
        <p:spPr>
          <a:xfrm>
            <a:off x="1905" y="1897380"/>
            <a:ext cx="3136265" cy="3136265"/>
          </a:xfrm>
          <a:prstGeom prst="rect">
            <a:avLst/>
          </a:prstGeom>
        </p:spPr>
      </p:pic>
      <p:sp>
        <p:nvSpPr>
          <p:cNvPr id="58" name="TextBox 11"/>
          <p:cNvSpPr txBox="1">
            <a:spLocks noChangeArrowheads="1"/>
          </p:cNvSpPr>
          <p:nvPr/>
        </p:nvSpPr>
        <p:spPr bwMode="auto">
          <a:xfrm>
            <a:off x="2600960" y="1777365"/>
            <a:ext cx="6990080" cy="279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AB</a:t>
            </a:r>
            <a:r>
              <a:rPr lang="zh-CN" altLang="en-US" sz="4000" b="1" dirty="0">
                <a:solidFill>
                  <a:srgbClr val="FFFFFF"/>
                </a:solidFill>
                <a:latin typeface="微软雅黑" panose="020B0503020204020204" charset="-122"/>
                <a:ea typeface="微软雅黑" panose="020B0503020204020204" charset="-122"/>
              </a:rPr>
              <a:t>篇阅读理解王炸技巧</a:t>
            </a:r>
            <a:endParaRPr lang="zh-CN" altLang="en-US"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快狠准的“高阶思维可视化标识法”；</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zh-CN" altLang="en-US" sz="2400" b="1" dirty="0">
                <a:solidFill>
                  <a:srgbClr val="FFFF00"/>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依托题干关键定位词，实现精准拆解</a:t>
            </a:r>
            <a:r>
              <a:rPr lang="en-US"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a:t>
            </a:r>
            <a:r>
              <a:rPr lang="en-US" sz="2400" b="1" dirty="0">
                <a:solidFill>
                  <a:srgbClr val="FFFF00"/>
                </a:solidFill>
                <a:latin typeface="微软雅黑" panose="020B0503020204020204" charset="-122"/>
                <a:ea typeface="微软雅黑" panose="020B0503020204020204" charset="-122"/>
              </a:rPr>
              <a:t>                    </a:t>
            </a:r>
            <a:endParaRPr lang="en-US" sz="2400" b="1" dirty="0">
              <a:solidFill>
                <a:srgbClr val="FFFF00"/>
              </a:solidFill>
              <a:latin typeface="微软雅黑" panose="020B0503020204020204" charset="-122"/>
              <a:ea typeface="微软雅黑" panose="020B0503020204020204" charset="-122"/>
            </a:endParaRPr>
          </a:p>
          <a:p>
            <a:pPr algn="l" eaLnBrk="1" hangingPunct="1"/>
            <a:r>
              <a:rPr lang="en-US"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图表服务观点，快速梳理观点语义链；</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列举数字定能提炼观点；</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警惕逻辑陷阱</a:t>
            </a:r>
            <a:endParaRPr lang="zh-CN" altLang="en-US" sz="2400" b="1" dirty="0">
              <a:solidFill>
                <a:srgbClr val="FFFF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400"/>
                                        <p:tgtEl>
                                          <p:spTgt spid="3"/>
                                        </p:tgtEl>
                                      </p:cBhvr>
                                    </p:animEffect>
                                    <p:anim calcmode="lin" valueType="num">
                                      <p:cBhvr>
                                        <p:cTn id="42" dur="400" fill="hold"/>
                                        <p:tgtEl>
                                          <p:spTgt spid="3"/>
                                        </p:tgtEl>
                                        <p:attrNameLst>
                                          <p:attrName>ppt_x</p:attrName>
                                        </p:attrNameLst>
                                      </p:cBhvr>
                                      <p:tavLst>
                                        <p:tav tm="0">
                                          <p:val>
                                            <p:strVal val="#ppt_x"/>
                                          </p:val>
                                        </p:tav>
                                        <p:tav tm="100000">
                                          <p:val>
                                            <p:strVal val="#ppt_x"/>
                                          </p:val>
                                        </p:tav>
                                      </p:tavLst>
                                    </p:anim>
                                    <p:anim calcmode="lin" valueType="num">
                                      <p:cBhvr>
                                        <p:cTn id="43" dur="4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96745" y="198755"/>
            <a:ext cx="1023175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1</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：快狠准的</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高阶思维可视化标识法</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2500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8" name="文本框 7"/>
          <p:cNvSpPr txBox="1"/>
          <p:nvPr/>
        </p:nvSpPr>
        <p:spPr>
          <a:xfrm>
            <a:off x="240030" y="866775"/>
            <a:ext cx="11623675" cy="3025140"/>
          </a:xfrm>
          <a:prstGeom prst="rect">
            <a:avLst/>
          </a:prstGeom>
          <a:noFill/>
          <a:ln>
            <a:solidFill>
              <a:schemeClr val="tx2">
                <a:lumMod val="20000"/>
                <a:lumOff val="80000"/>
              </a:schemeClr>
            </a:solidFill>
          </a:ln>
        </p:spPr>
        <p:txBody>
          <a:bodyPr wrap="square" rtlCol="0" anchor="t">
            <a:spAutoFit/>
          </a:bodyPr>
          <a:p>
            <a:pPr algn="l">
              <a:lnSpc>
                <a:spcPts val="1760"/>
              </a:lnSpc>
            </a:pPr>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When John Todd was a child, he loved to explore the woods around his house, observing how nature solved problems. A ditry stream, for example, often became clear after flowing through plants and along rocks where tiny creatures lived. Whe</a:t>
            </a:r>
            <a:r>
              <a:rPr lang="en-US" altLang="zh-CN">
                <a:latin typeface="Times New Roman" panose="02020603050405020304" pitchFamily="18" charset="0"/>
                <a:cs typeface="Times New Roman" panose="02020603050405020304" pitchFamily="18" charset="0"/>
                <a:sym typeface="+mn-ea"/>
              </a:rPr>
              <a:t>n </a:t>
            </a:r>
            <a:r>
              <a:rPr lang="zh-CN" altLang="en-US">
                <a:latin typeface="Times New Roman" panose="02020603050405020304" pitchFamily="18" charset="0"/>
                <a:cs typeface="Times New Roman" panose="02020603050405020304" pitchFamily="18" charset="0"/>
                <a:sym typeface="+mn-ea"/>
              </a:rPr>
              <a:t>he got older, John started to wonder if this process could be used to clean up the messes people were making.</a:t>
            </a:r>
            <a:endParaRPr lang="zh-CN" altLang="en-US" sz="1800">
              <a:latin typeface="Times New Roman" panose="02020603050405020304" pitchFamily="18" charset="0"/>
              <a:cs typeface="Times New Roman" panose="02020603050405020304" pitchFamily="18" charset="0"/>
            </a:endParaRPr>
          </a:p>
          <a:p>
            <a:pPr algn="l">
              <a:lnSpc>
                <a:spcPts val="1760"/>
              </a:lnSpc>
            </a:pPr>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After studying agriculture, medicine, and fisheries in college, John went back to observing nature and asking questions. Why can certain plants trap harmful bacteria (细菌)? Which kinds of fish can eat cancer-causing chemicals? With the right combination of animals and plants, he figured, maybe he could clean up waste the way nature did. He decided to build what he would later call an eco-machine.</a:t>
            </a:r>
            <a:endParaRPr lang="zh-CN" altLang="en-US" sz="1800">
              <a:latin typeface="Times New Roman" panose="02020603050405020304" pitchFamily="18" charset="0"/>
              <a:cs typeface="Times New Roman" panose="02020603050405020304" pitchFamily="18" charset="0"/>
            </a:endParaRPr>
          </a:p>
          <a:p>
            <a:pPr algn="l">
              <a:lnSpc>
                <a:spcPts val="1760"/>
              </a:lnSpc>
            </a:pPr>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The task John set for himself was to remove harmful substances from some sludge (污泥). First, he constructed a series of clear fiberglass tanks connected to each other. Then he went around to local ponds and streams and brought back some plants and animals. He placed them in the tanks and waited. Little by little, these different kinds of life got used to one another and formed their own ecosystem. After a few weeks, John added the sludge.</a:t>
            </a:r>
            <a:endParaRPr lang="zh-CN" altLang="en-US">
              <a:latin typeface="Times New Roman" panose="02020603050405020304" pitchFamily="18" charset="0"/>
              <a:cs typeface="Times New Roman" panose="02020603050405020304" pitchFamily="18" charset="0"/>
              <a:sym typeface="+mn-ea"/>
            </a:endParaRPr>
          </a:p>
          <a:p>
            <a:pPr algn="l">
              <a:lnSpc>
                <a:spcPts val="1760"/>
              </a:lnSpc>
            </a:pPr>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He was amazed at the results. The plants and animals in the eco-machine took the sludge as food and began to eat it! Within weeks, it had all been digested, and all that was left was pure water.</a:t>
            </a:r>
            <a:endParaRPr lang="zh-CN" altLang="en-US">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240030" y="3992880"/>
            <a:ext cx="6610985" cy="1599565"/>
          </a:xfrm>
          <a:prstGeom prst="rect">
            <a:avLst/>
          </a:prstGeom>
          <a:noFill/>
          <a:ln>
            <a:solidFill>
              <a:schemeClr val="accent1"/>
            </a:solidFill>
          </a:ln>
        </p:spPr>
        <p:txBody>
          <a:bodyPr wrap="square" rtlCol="0" anchor="t">
            <a:spAutoFit/>
          </a:bodyPr>
          <a:p>
            <a:pPr indent="0" fontAlgn="auto">
              <a:lnSpc>
                <a:spcPts val="1960"/>
              </a:lnSpc>
            </a:pPr>
            <a:r>
              <a:rPr lang="zh-CN" altLang="en-US">
                <a:latin typeface="Times New Roman" panose="02020603050405020304" pitchFamily="18" charset="0"/>
                <a:cs typeface="Times New Roman" panose="02020603050405020304" pitchFamily="18" charset="0"/>
                <a:sym typeface="+mn-ea"/>
              </a:rPr>
              <a:t>24. What can we learn about John from the first two paragraphs?</a:t>
            </a:r>
            <a:endParaRPr lang="zh-CN" altLang="en-US">
              <a:latin typeface="Times New Roman" panose="02020603050405020304" pitchFamily="18" charset="0"/>
              <a:cs typeface="Times New Roman" panose="02020603050405020304" pitchFamily="18" charset="0"/>
            </a:endParaRPr>
          </a:p>
          <a:p>
            <a:pPr indent="0" fontAlgn="auto">
              <a:lnSpc>
                <a:spcPts val="1960"/>
              </a:lnSpc>
            </a:pPr>
            <a:r>
              <a:rPr lang="zh-CN" altLang="en-US">
                <a:latin typeface="Times New Roman" panose="02020603050405020304" pitchFamily="18" charset="0"/>
                <a:cs typeface="Times New Roman" panose="02020603050405020304" pitchFamily="18" charset="0"/>
                <a:sym typeface="+mn-ea"/>
              </a:rPr>
              <a:t>A. He was fond of traveling.		B. He enjoyed being alone.</a:t>
            </a:r>
            <a:endParaRPr lang="zh-CN" altLang="en-US">
              <a:latin typeface="Times New Roman" panose="02020603050405020304" pitchFamily="18" charset="0"/>
              <a:cs typeface="Times New Roman" panose="02020603050405020304" pitchFamily="18" charset="0"/>
            </a:endParaRPr>
          </a:p>
          <a:p>
            <a:pPr indent="0" fontAlgn="auto">
              <a:lnSpc>
                <a:spcPts val="1960"/>
              </a:lnSpc>
            </a:pPr>
            <a:r>
              <a:rPr lang="zh-CN" altLang="en-US">
                <a:latin typeface="Times New Roman" panose="02020603050405020304" pitchFamily="18" charset="0"/>
                <a:cs typeface="Times New Roman" panose="02020603050405020304" pitchFamily="18" charset="0"/>
                <a:sym typeface="+mn-ea"/>
              </a:rPr>
              <a:t>C. He had an inquiring mind.		D. He longed to be a doctor.</a:t>
            </a:r>
            <a:endParaRPr lang="zh-CN" altLang="en-US">
              <a:latin typeface="Times New Roman" panose="02020603050405020304" pitchFamily="18" charset="0"/>
              <a:cs typeface="Times New Roman" panose="02020603050405020304" pitchFamily="18" charset="0"/>
            </a:endParaRPr>
          </a:p>
          <a:p>
            <a:pPr indent="0" fontAlgn="auto">
              <a:lnSpc>
                <a:spcPts val="1960"/>
              </a:lnSpc>
            </a:pPr>
            <a:r>
              <a:rPr lang="zh-CN" altLang="en-US">
                <a:latin typeface="Times New Roman" panose="02020603050405020304" pitchFamily="18" charset="0"/>
                <a:cs typeface="Times New Roman" panose="02020603050405020304" pitchFamily="18" charset="0"/>
                <a:sym typeface="+mn-ea"/>
              </a:rPr>
              <a:t>25. Why did John put the sludge into the tanks?</a:t>
            </a:r>
            <a:endParaRPr lang="zh-CN" altLang="en-US">
              <a:latin typeface="Times New Roman" panose="02020603050405020304" pitchFamily="18" charset="0"/>
              <a:cs typeface="Times New Roman" panose="02020603050405020304" pitchFamily="18" charset="0"/>
            </a:endParaRPr>
          </a:p>
          <a:p>
            <a:pPr indent="0" fontAlgn="auto">
              <a:lnSpc>
                <a:spcPts val="1960"/>
              </a:lnSpc>
            </a:pPr>
            <a:r>
              <a:rPr lang="zh-CN" altLang="en-US">
                <a:latin typeface="Times New Roman" panose="02020603050405020304" pitchFamily="18" charset="0"/>
                <a:cs typeface="Times New Roman" panose="02020603050405020304" pitchFamily="18" charset="0"/>
                <a:sym typeface="+mn-ea"/>
              </a:rPr>
              <a:t>A. To feed the animals.		B. To build an ecosystem.</a:t>
            </a:r>
            <a:endParaRPr lang="zh-CN" altLang="en-US">
              <a:latin typeface="Times New Roman" panose="02020603050405020304" pitchFamily="18" charset="0"/>
              <a:cs typeface="Times New Roman" panose="02020603050405020304" pitchFamily="18" charset="0"/>
            </a:endParaRPr>
          </a:p>
          <a:p>
            <a:pPr indent="0" fontAlgn="auto">
              <a:lnSpc>
                <a:spcPts val="1960"/>
              </a:lnSpc>
            </a:pPr>
            <a:r>
              <a:rPr lang="zh-CN" altLang="en-US">
                <a:latin typeface="Times New Roman" panose="02020603050405020304" pitchFamily="18" charset="0"/>
                <a:cs typeface="Times New Roman" panose="02020603050405020304" pitchFamily="18" charset="0"/>
                <a:sym typeface="+mn-ea"/>
              </a:rPr>
              <a:t>C. To protect the plants.		D. To test the eco-machine.</a:t>
            </a:r>
            <a:endParaRPr lang="zh-CN" altLang="en-US">
              <a:latin typeface="Times New Roman" panose="02020603050405020304" pitchFamily="18" charset="0"/>
              <a:cs typeface="Times New Roman" panose="02020603050405020304" pitchFamily="18" charset="0"/>
              <a:sym typeface="+mn-ea"/>
            </a:endParaRPr>
          </a:p>
        </p:txBody>
      </p:sp>
      <p:pic>
        <p:nvPicPr>
          <p:cNvPr id="10" name="图片 9"/>
          <p:cNvPicPr>
            <a:picLocks noChangeAspect="1"/>
          </p:cNvPicPr>
          <p:nvPr/>
        </p:nvPicPr>
        <p:blipFill>
          <a:blip r:embed="rId4">
            <a:clrChange>
              <a:clrFrom>
                <a:srgbClr val="FEFEFE">
                  <a:alpha val="100000"/>
                </a:srgbClr>
              </a:clrFrom>
              <a:clrTo>
                <a:srgbClr val="FEFEFE">
                  <a:alpha val="100000"/>
                  <a:alpha val="0"/>
                </a:srgbClr>
              </a:clrTo>
            </a:clrChange>
          </a:blip>
          <a:srcRect l="12267" t="17544" r="26263" b="58074"/>
          <a:stretch>
            <a:fillRect/>
          </a:stretch>
        </p:blipFill>
        <p:spPr>
          <a:xfrm>
            <a:off x="6953885" y="3864610"/>
            <a:ext cx="4910455" cy="1685290"/>
          </a:xfrm>
          <a:prstGeom prst="rect">
            <a:avLst/>
          </a:prstGeom>
        </p:spPr>
      </p:pic>
      <mc:AlternateContent xmlns:mc="http://schemas.openxmlformats.org/markup-compatibility/2006" xmlns:p14="http://schemas.microsoft.com/office/powerpoint/2010/main">
        <mc:Choice Requires="p14">
          <p:contentPart r:id="rId5" p14:bwMode="auto">
            <p14:nvContentPartPr>
              <p14:cNvPr id="11" name="墨迹 10"/>
              <p14:cNvContentPartPr/>
              <p14:nvPr/>
            </p14:nvContentPartPr>
            <p14:xfrm>
              <a:off x="1959610" y="4059555"/>
              <a:ext cx="1414145" cy="330200"/>
            </p14:xfrm>
          </p:contentPart>
        </mc:Choice>
        <mc:Fallback xmlns="">
          <p:pic>
            <p:nvPicPr>
              <p:cNvPr id="11" name="墨迹 10"/>
            </p:nvPicPr>
            <p:blipFill>
              <a:blip r:embed="rId6"/>
            </p:blipFill>
            <p:spPr>
              <a:xfrm>
                <a:off x="1959610" y="4059555"/>
                <a:ext cx="1414145" cy="3302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2" name="墨迹 11"/>
              <p14:cNvContentPartPr/>
              <p14:nvPr/>
            </p14:nvContentPartPr>
            <p14:xfrm>
              <a:off x="3089910" y="1337310"/>
              <a:ext cx="419100" cy="266700"/>
            </p14:xfrm>
          </p:contentPart>
        </mc:Choice>
        <mc:Fallback xmlns="">
          <p:pic>
            <p:nvPicPr>
              <p:cNvPr id="12" name="墨迹 11"/>
            </p:nvPicPr>
            <p:blipFill>
              <a:blip r:embed="rId8"/>
            </p:blipFill>
            <p:spPr>
              <a:xfrm>
                <a:off x="3089910" y="1337310"/>
                <a:ext cx="419100" cy="2667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3" name="墨迹 12"/>
              <p14:cNvContentPartPr/>
              <p14:nvPr/>
            </p14:nvContentPartPr>
            <p14:xfrm>
              <a:off x="8187055" y="842010"/>
              <a:ext cx="567055" cy="258445"/>
            </p14:xfrm>
          </p:contentPart>
        </mc:Choice>
        <mc:Fallback xmlns="">
          <p:pic>
            <p:nvPicPr>
              <p:cNvPr id="13" name="墨迹 12"/>
            </p:nvPicPr>
            <p:blipFill>
              <a:blip r:embed="rId10"/>
            </p:blipFill>
            <p:spPr>
              <a:xfrm>
                <a:off x="8187055" y="842010"/>
                <a:ext cx="567055" cy="25844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4758055" y="880110"/>
              <a:ext cx="389255" cy="304800"/>
            </p14:xfrm>
          </p:contentPart>
        </mc:Choice>
        <mc:Fallback xmlns="">
          <p:pic>
            <p:nvPicPr>
              <p:cNvPr id="14" name="墨迹 13"/>
            </p:nvPicPr>
            <p:blipFill>
              <a:blip r:embed="rId12"/>
            </p:blipFill>
            <p:spPr>
              <a:xfrm>
                <a:off x="4758055" y="880110"/>
                <a:ext cx="389255" cy="3048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墨迹 14"/>
              <p14:cNvContentPartPr/>
              <p14:nvPr/>
            </p14:nvContentPartPr>
            <p14:xfrm>
              <a:off x="9876155" y="668655"/>
              <a:ext cx="296545" cy="525145"/>
            </p14:xfrm>
          </p:contentPart>
        </mc:Choice>
        <mc:Fallback xmlns="">
          <p:pic>
            <p:nvPicPr>
              <p:cNvPr id="15" name="墨迹 14"/>
            </p:nvPicPr>
            <p:blipFill>
              <a:blip r:embed="rId14"/>
            </p:blipFill>
            <p:spPr>
              <a:xfrm>
                <a:off x="9876155" y="668655"/>
                <a:ext cx="296545" cy="52514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墨迹 15"/>
              <p14:cNvContentPartPr/>
              <p14:nvPr/>
            </p14:nvContentPartPr>
            <p14:xfrm>
              <a:off x="9749155" y="655955"/>
              <a:ext cx="762000" cy="614045"/>
            </p14:xfrm>
          </p:contentPart>
        </mc:Choice>
        <mc:Fallback xmlns="">
          <p:pic>
            <p:nvPicPr>
              <p:cNvPr id="16" name="墨迹 15"/>
            </p:nvPicPr>
            <p:blipFill>
              <a:blip r:embed="rId16"/>
            </p:blipFill>
            <p:spPr>
              <a:xfrm>
                <a:off x="9749155" y="655955"/>
                <a:ext cx="762000" cy="61404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7" name="墨迹 16"/>
              <p14:cNvContentPartPr/>
              <p14:nvPr/>
            </p14:nvContentPartPr>
            <p14:xfrm>
              <a:off x="9431655" y="1125855"/>
              <a:ext cx="1981200" cy="84455"/>
            </p14:xfrm>
          </p:contentPart>
        </mc:Choice>
        <mc:Fallback xmlns="">
          <p:pic>
            <p:nvPicPr>
              <p:cNvPr id="17" name="墨迹 16"/>
            </p:nvPicPr>
            <p:blipFill>
              <a:blip r:embed="rId18"/>
            </p:blipFill>
            <p:spPr>
              <a:xfrm>
                <a:off x="9431655" y="1125855"/>
                <a:ext cx="1981200" cy="8445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8" name="墨迹 17"/>
              <p14:cNvContentPartPr/>
              <p14:nvPr/>
            </p14:nvContentPartPr>
            <p14:xfrm>
              <a:off x="8288655" y="1565910"/>
              <a:ext cx="423545" cy="203200"/>
            </p14:xfrm>
          </p:contentPart>
        </mc:Choice>
        <mc:Fallback xmlns="">
          <p:pic>
            <p:nvPicPr>
              <p:cNvPr id="18" name="墨迹 17"/>
            </p:nvPicPr>
            <p:blipFill>
              <a:blip r:embed="rId20"/>
            </p:blipFill>
            <p:spPr>
              <a:xfrm>
                <a:off x="8288655" y="1565910"/>
                <a:ext cx="423545" cy="2032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9" name="墨迹 18"/>
              <p14:cNvContentPartPr/>
              <p14:nvPr/>
            </p14:nvContentPartPr>
            <p14:xfrm>
              <a:off x="8233410" y="1553210"/>
              <a:ext cx="453390" cy="207645"/>
            </p14:xfrm>
          </p:contentPart>
        </mc:Choice>
        <mc:Fallback xmlns="">
          <p:pic>
            <p:nvPicPr>
              <p:cNvPr id="19" name="墨迹 18"/>
            </p:nvPicPr>
            <p:blipFill>
              <a:blip r:embed="rId22"/>
            </p:blipFill>
            <p:spPr>
              <a:xfrm>
                <a:off x="8233410" y="1553210"/>
                <a:ext cx="453390" cy="20764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0" name="墨迹 19"/>
              <p14:cNvContentPartPr/>
              <p14:nvPr/>
            </p14:nvContentPartPr>
            <p14:xfrm>
              <a:off x="1384300" y="1341755"/>
              <a:ext cx="803910" cy="410845"/>
            </p14:xfrm>
          </p:contentPart>
        </mc:Choice>
        <mc:Fallback xmlns="">
          <p:pic>
            <p:nvPicPr>
              <p:cNvPr id="20" name="墨迹 19"/>
            </p:nvPicPr>
            <p:blipFill>
              <a:blip r:embed="rId24"/>
            </p:blipFill>
            <p:spPr>
              <a:xfrm>
                <a:off x="1384300" y="1341755"/>
                <a:ext cx="803910" cy="41084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1" name="墨迹 20"/>
              <p14:cNvContentPartPr/>
              <p14:nvPr/>
            </p14:nvContentPartPr>
            <p14:xfrm>
              <a:off x="1727200" y="4597400"/>
              <a:ext cx="511810" cy="270510"/>
            </p14:xfrm>
          </p:contentPart>
        </mc:Choice>
        <mc:Fallback xmlns="">
          <p:pic>
            <p:nvPicPr>
              <p:cNvPr id="21" name="墨迹 20"/>
            </p:nvPicPr>
            <p:blipFill>
              <a:blip r:embed="rId26"/>
            </p:blipFill>
            <p:spPr>
              <a:xfrm>
                <a:off x="1727200" y="4597400"/>
                <a:ext cx="511810" cy="27051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2" name="墨迹 21"/>
              <p14:cNvContentPartPr/>
              <p14:nvPr/>
            </p14:nvContentPartPr>
            <p14:xfrm>
              <a:off x="2620010" y="4779645"/>
              <a:ext cx="927100" cy="300355"/>
            </p14:xfrm>
          </p:contentPart>
        </mc:Choice>
        <mc:Fallback xmlns="">
          <p:pic>
            <p:nvPicPr>
              <p:cNvPr id="22" name="墨迹 21"/>
            </p:nvPicPr>
            <p:blipFill>
              <a:blip r:embed="rId28"/>
            </p:blipFill>
            <p:spPr>
              <a:xfrm>
                <a:off x="2620010" y="4779645"/>
                <a:ext cx="927100" cy="3003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3" name="墨迹 22"/>
              <p14:cNvContentPartPr/>
              <p14:nvPr/>
            </p14:nvContentPartPr>
            <p14:xfrm>
              <a:off x="6523355" y="3153410"/>
              <a:ext cx="1308100" cy="228600"/>
            </p14:xfrm>
          </p:contentPart>
        </mc:Choice>
        <mc:Fallback xmlns="">
          <p:pic>
            <p:nvPicPr>
              <p:cNvPr id="23" name="墨迹 22"/>
            </p:nvPicPr>
            <p:blipFill>
              <a:blip r:embed="rId30"/>
            </p:blipFill>
            <p:spPr>
              <a:xfrm>
                <a:off x="6523355" y="3153410"/>
                <a:ext cx="1308100" cy="22860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4" name="墨迹 23"/>
              <p14:cNvContentPartPr/>
              <p14:nvPr/>
            </p14:nvContentPartPr>
            <p14:xfrm>
              <a:off x="4241800" y="2603500"/>
              <a:ext cx="4080510" cy="143510"/>
            </p14:xfrm>
          </p:contentPart>
        </mc:Choice>
        <mc:Fallback xmlns="">
          <p:pic>
            <p:nvPicPr>
              <p:cNvPr id="24" name="墨迹 23"/>
            </p:nvPicPr>
            <p:blipFill>
              <a:blip r:embed="rId32"/>
            </p:blipFill>
            <p:spPr>
              <a:xfrm>
                <a:off x="4241800" y="2603500"/>
                <a:ext cx="4080510" cy="14351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5" name="墨迹 24"/>
              <p14:cNvContentPartPr/>
              <p14:nvPr/>
            </p14:nvContentPartPr>
            <p14:xfrm>
              <a:off x="6950710" y="2336800"/>
              <a:ext cx="1342390" cy="334010"/>
            </p14:xfrm>
          </p:contentPart>
        </mc:Choice>
        <mc:Fallback xmlns="">
          <p:pic>
            <p:nvPicPr>
              <p:cNvPr id="25" name="墨迹 24"/>
            </p:nvPicPr>
            <p:blipFill>
              <a:blip r:embed="rId34"/>
            </p:blipFill>
            <p:spPr>
              <a:xfrm>
                <a:off x="6950710" y="2336800"/>
                <a:ext cx="1342390" cy="33401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6" name="墨迹 25"/>
              <p14:cNvContentPartPr/>
              <p14:nvPr/>
            </p14:nvContentPartPr>
            <p14:xfrm>
              <a:off x="2395855" y="3297555"/>
              <a:ext cx="541655" cy="321945"/>
            </p14:xfrm>
          </p:contentPart>
        </mc:Choice>
        <mc:Fallback xmlns="">
          <p:pic>
            <p:nvPicPr>
              <p:cNvPr id="26" name="墨迹 25"/>
            </p:nvPicPr>
            <p:blipFill>
              <a:blip r:embed="rId36"/>
            </p:blipFill>
            <p:spPr>
              <a:xfrm>
                <a:off x="2395855" y="3297555"/>
                <a:ext cx="541655" cy="32194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7" name="墨迹 26"/>
              <p14:cNvContentPartPr/>
              <p14:nvPr/>
            </p14:nvContentPartPr>
            <p14:xfrm>
              <a:off x="8982710" y="2400300"/>
              <a:ext cx="499745" cy="266700"/>
            </p14:xfrm>
          </p:contentPart>
        </mc:Choice>
        <mc:Fallback xmlns="">
          <p:pic>
            <p:nvPicPr>
              <p:cNvPr id="27" name="墨迹 26"/>
            </p:nvPicPr>
            <p:blipFill>
              <a:blip r:embed="rId38"/>
            </p:blipFill>
            <p:spPr>
              <a:xfrm>
                <a:off x="8982710" y="2400300"/>
                <a:ext cx="499745" cy="26670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8" name="墨迹 27"/>
              <p14:cNvContentPartPr/>
              <p14:nvPr/>
            </p14:nvContentPartPr>
            <p14:xfrm>
              <a:off x="4686300" y="2543810"/>
              <a:ext cx="635000" cy="355600"/>
            </p14:xfrm>
          </p:contentPart>
        </mc:Choice>
        <mc:Fallback xmlns="">
          <p:pic>
            <p:nvPicPr>
              <p:cNvPr id="28" name="墨迹 27"/>
            </p:nvPicPr>
            <p:blipFill>
              <a:blip r:embed="rId40"/>
            </p:blipFill>
            <p:spPr>
              <a:xfrm>
                <a:off x="4686300" y="2543810"/>
                <a:ext cx="635000" cy="35560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9" name="墨迹 28"/>
              <p14:cNvContentPartPr/>
              <p14:nvPr/>
            </p14:nvContentPartPr>
            <p14:xfrm>
              <a:off x="6223000" y="2870200"/>
              <a:ext cx="592455" cy="254000"/>
            </p14:xfrm>
          </p:contentPart>
        </mc:Choice>
        <mc:Fallback xmlns="">
          <p:pic>
            <p:nvPicPr>
              <p:cNvPr id="29" name="墨迹 28"/>
            </p:nvPicPr>
            <p:blipFill>
              <a:blip r:embed="rId42"/>
            </p:blipFill>
            <p:spPr>
              <a:xfrm>
                <a:off x="6223000" y="2870200"/>
                <a:ext cx="592455" cy="25400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0" name="墨迹 29"/>
              <p14:cNvContentPartPr/>
              <p14:nvPr/>
            </p14:nvContentPartPr>
            <p14:xfrm>
              <a:off x="4885055" y="3149600"/>
              <a:ext cx="635000" cy="262255"/>
            </p14:xfrm>
          </p:contentPart>
        </mc:Choice>
        <mc:Fallback xmlns="">
          <p:pic>
            <p:nvPicPr>
              <p:cNvPr id="30" name="墨迹 29"/>
            </p:nvPicPr>
            <p:blipFill>
              <a:blip r:embed="rId44"/>
            </p:blipFill>
            <p:spPr>
              <a:xfrm>
                <a:off x="4885055" y="3149600"/>
                <a:ext cx="635000" cy="26225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1" name="墨迹 30"/>
              <p14:cNvContentPartPr/>
              <p14:nvPr/>
            </p14:nvContentPartPr>
            <p14:xfrm>
              <a:off x="4419600" y="2213610"/>
              <a:ext cx="8255" cy="360"/>
            </p14:xfrm>
          </p:contentPart>
        </mc:Choice>
        <mc:Fallback xmlns="">
          <p:pic>
            <p:nvPicPr>
              <p:cNvPr id="31" name="墨迹 30"/>
            </p:nvPicPr>
            <p:blipFill>
              <a:blip r:embed="rId46"/>
            </p:blipFill>
            <p:spPr>
              <a:xfrm>
                <a:off x="4419600" y="2213610"/>
                <a:ext cx="8255" cy="36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3" name="墨迹 32"/>
              <p14:cNvContentPartPr/>
              <p14:nvPr/>
            </p14:nvContentPartPr>
            <p14:xfrm>
              <a:off x="4618355" y="4980940"/>
              <a:ext cx="609600" cy="613410"/>
            </p14:xfrm>
          </p:contentPart>
        </mc:Choice>
        <mc:Fallback xmlns="">
          <p:pic>
            <p:nvPicPr>
              <p:cNvPr id="33" name="墨迹 32"/>
            </p:nvPicPr>
            <p:blipFill>
              <a:blip r:embed="rId48"/>
            </p:blipFill>
            <p:spPr>
              <a:xfrm>
                <a:off x="4618355" y="4980940"/>
                <a:ext cx="609600" cy="61341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4" name="墨迹 33"/>
              <p14:cNvContentPartPr/>
              <p14:nvPr/>
            </p14:nvContentPartPr>
            <p14:xfrm>
              <a:off x="2721610" y="2218055"/>
              <a:ext cx="681990" cy="304800"/>
            </p14:xfrm>
          </p:contentPart>
        </mc:Choice>
        <mc:Fallback xmlns="">
          <p:pic>
            <p:nvPicPr>
              <p:cNvPr id="34" name="墨迹 33"/>
            </p:nvPicPr>
            <p:blipFill>
              <a:blip r:embed="rId50"/>
            </p:blipFill>
            <p:spPr>
              <a:xfrm>
                <a:off x="2721610" y="2218055"/>
                <a:ext cx="681990" cy="30480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5" name="墨迹 34"/>
              <p14:cNvContentPartPr/>
              <p14:nvPr/>
            </p14:nvContentPartPr>
            <p14:xfrm>
              <a:off x="3305810" y="3051810"/>
              <a:ext cx="720090" cy="321945"/>
            </p14:xfrm>
          </p:contentPart>
        </mc:Choice>
        <mc:Fallback xmlns="">
          <p:pic>
            <p:nvPicPr>
              <p:cNvPr id="35" name="墨迹 34"/>
            </p:nvPicPr>
            <p:blipFill>
              <a:blip r:embed="rId52"/>
            </p:blipFill>
            <p:spPr>
              <a:xfrm>
                <a:off x="3305810" y="3051810"/>
                <a:ext cx="720090" cy="32194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6" name="墨迹 35"/>
              <p14:cNvContentPartPr/>
              <p14:nvPr/>
            </p14:nvContentPartPr>
            <p14:xfrm>
              <a:off x="6261100" y="3331210"/>
              <a:ext cx="685800" cy="347345"/>
            </p14:xfrm>
          </p:contentPart>
        </mc:Choice>
        <mc:Fallback xmlns="">
          <p:pic>
            <p:nvPicPr>
              <p:cNvPr id="36" name="墨迹 35"/>
            </p:nvPicPr>
            <p:blipFill>
              <a:blip r:embed="rId54"/>
            </p:blipFill>
            <p:spPr>
              <a:xfrm>
                <a:off x="6261100" y="3331210"/>
                <a:ext cx="685800" cy="34734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7" name="墨迹 36"/>
              <p14:cNvContentPartPr/>
              <p14:nvPr/>
            </p14:nvContentPartPr>
            <p14:xfrm>
              <a:off x="5570855" y="5080000"/>
              <a:ext cx="829945" cy="469900"/>
            </p14:xfrm>
          </p:contentPart>
        </mc:Choice>
        <mc:Fallback xmlns="">
          <p:pic>
            <p:nvPicPr>
              <p:cNvPr id="37" name="墨迹 36"/>
            </p:nvPicPr>
            <p:blipFill>
              <a:blip r:embed="rId56"/>
            </p:blipFill>
            <p:spPr>
              <a:xfrm>
                <a:off x="5570855" y="5080000"/>
                <a:ext cx="829945" cy="46990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8" name="墨迹 37"/>
              <p14:cNvContentPartPr/>
              <p14:nvPr/>
            </p14:nvContentPartPr>
            <p14:xfrm>
              <a:off x="4372610" y="3924300"/>
              <a:ext cx="1485900" cy="393700"/>
            </p14:xfrm>
          </p:contentPart>
        </mc:Choice>
        <mc:Fallback xmlns="">
          <p:pic>
            <p:nvPicPr>
              <p:cNvPr id="38" name="墨迹 37"/>
            </p:nvPicPr>
            <p:blipFill>
              <a:blip r:embed="rId58"/>
            </p:blipFill>
            <p:spPr>
              <a:xfrm>
                <a:off x="4372610" y="3924300"/>
                <a:ext cx="1485900" cy="393700"/>
              </a:xfrm>
              <a:prstGeom prst="rect"/>
            </p:spPr>
          </p:pic>
        </mc:Fallback>
      </mc:AlternateContent>
      <p:sp>
        <p:nvSpPr>
          <p:cNvPr id="46" name="文本框 45"/>
          <p:cNvSpPr txBox="1"/>
          <p:nvPr>
            <p:custDataLst>
              <p:tags r:id="rId59"/>
            </p:custDataLst>
          </p:nvPr>
        </p:nvSpPr>
        <p:spPr>
          <a:xfrm>
            <a:off x="240030" y="5594350"/>
            <a:ext cx="11623040" cy="1263650"/>
          </a:xfrm>
          <a:prstGeom prst="rect">
            <a:avLst/>
          </a:prstGeom>
          <a:solidFill>
            <a:schemeClr val="accent5">
              <a:lumMod val="20000"/>
              <a:lumOff val="80000"/>
            </a:schemeClr>
          </a:solidFill>
          <a:ln>
            <a:noFill/>
          </a:ln>
        </p:spPr>
        <p:txBody>
          <a:bodyPr wrap="square" rtlCol="0" anchor="t">
            <a:noAutofit/>
          </a:bodyPr>
          <a:p>
            <a:pPr algn="l"/>
            <a:r>
              <a:rPr lang="en-US" altLang="zh-CN" sz="1500" dirty="0">
                <a:latin typeface="微软雅黑" panose="020B0503020204020204" charset="-122"/>
                <a:ea typeface="微软雅黑" panose="020B0503020204020204" charset="-122"/>
                <a:sym typeface="+mn-ea"/>
              </a:rPr>
              <a:t>    24</a:t>
            </a:r>
            <a:r>
              <a:rPr lang="zh-CN" altLang="en-US" sz="1500" dirty="0">
                <a:latin typeface="微软雅黑" panose="020B0503020204020204" charset="-122"/>
                <a:ea typeface="微软雅黑" panose="020B0503020204020204" charset="-122"/>
                <a:sym typeface="+mn-ea"/>
              </a:rPr>
              <a:t>题</a:t>
            </a:r>
            <a:r>
              <a:rPr lang="zh-CN" sz="1500" dirty="0">
                <a:latin typeface="微软雅黑" panose="020B0503020204020204" charset="-122"/>
                <a:ea typeface="微软雅黑" panose="020B0503020204020204" charset="-122"/>
              </a:rPr>
              <a:t>善于</a:t>
            </a:r>
            <a:r>
              <a:rPr sz="1500" dirty="0">
                <a:latin typeface="微软雅黑" panose="020B0503020204020204" charset="-122"/>
                <a:ea typeface="微软雅黑" panose="020B0503020204020204" charset="-122"/>
              </a:rPr>
              <a:t>从词汇特性角度</a:t>
            </a:r>
            <a:r>
              <a:rPr sz="1500" dirty="0">
                <a:latin typeface="微软雅黑" panose="020B0503020204020204" charset="-122"/>
                <a:ea typeface="微软雅黑" panose="020B0503020204020204" charset="-122"/>
                <a:sym typeface="+mn-ea"/>
              </a:rPr>
              <a:t>概括</a:t>
            </a:r>
            <a:r>
              <a:rPr sz="1500" dirty="0">
                <a:latin typeface="微软雅黑" panose="020B0503020204020204" charset="-122"/>
                <a:ea typeface="微软雅黑" panose="020B0503020204020204" charset="-122"/>
              </a:rPr>
              <a:t>情感</a:t>
            </a:r>
            <a:r>
              <a:rPr lang="zh-CN" sz="1500" dirty="0">
                <a:latin typeface="微软雅黑" panose="020B0503020204020204" charset="-122"/>
                <a:ea typeface="微软雅黑" panose="020B0503020204020204" charset="-122"/>
              </a:rPr>
              <a:t>性格特征</a:t>
            </a:r>
            <a:r>
              <a:rPr sz="1500" dirty="0">
                <a:latin typeface="微软雅黑" panose="020B0503020204020204" charset="-122"/>
                <a:ea typeface="微软雅黑" panose="020B0503020204020204" charset="-122"/>
              </a:rPr>
              <a:t>，</a:t>
            </a:r>
            <a:r>
              <a:rPr lang="zh-CN" altLang="en-US" sz="1500" dirty="0">
                <a:solidFill>
                  <a:srgbClr val="C00000"/>
                </a:solidFill>
                <a:latin typeface="微软雅黑" panose="020B0503020204020204" charset="-122"/>
                <a:ea typeface="微软雅黑" panose="020B0503020204020204" charset="-122"/>
              </a:rPr>
              <a:t>“哒哒哒--达达”信息搭桥法</a:t>
            </a:r>
            <a:r>
              <a:rPr sz="1500" dirty="0">
                <a:latin typeface="微软雅黑" panose="020B0503020204020204" charset="-122"/>
                <a:ea typeface="微软雅黑" panose="020B0503020204020204" charset="-122"/>
              </a:rPr>
              <a:t>扫描有关描述人或事特征的相关词汇，建构语义场</a:t>
            </a:r>
            <a:r>
              <a:rPr lang="zh-CN" sz="1500" dirty="0">
                <a:latin typeface="微软雅黑" panose="020B0503020204020204" charset="-122"/>
                <a:ea typeface="微软雅黑" panose="020B0503020204020204" charset="-122"/>
              </a:rPr>
              <a:t>。如</a:t>
            </a:r>
            <a:r>
              <a:rPr lang="en-US" altLang="zh-CN" sz="1500" dirty="0">
                <a:latin typeface="微软雅黑" panose="020B0503020204020204" charset="-122"/>
                <a:ea typeface="微软雅黑" panose="020B0503020204020204" charset="-122"/>
              </a:rPr>
              <a:t>“loved to  explore”</a:t>
            </a:r>
            <a:r>
              <a:rPr lang="en-US" altLang="zh-CN" sz="1500" dirty="0">
                <a:latin typeface="微软雅黑" panose="020B0503020204020204" charset="-122"/>
                <a:ea typeface="微软雅黑" panose="020B0503020204020204" charset="-122"/>
                <a:sym typeface="+mn-ea"/>
              </a:rPr>
              <a:t>“observing”</a:t>
            </a:r>
            <a:r>
              <a:rPr lang="zh-CN" altLang="en-US" sz="1500" dirty="0">
                <a:latin typeface="微软雅黑" panose="020B0503020204020204" charset="-122"/>
                <a:ea typeface="微软雅黑" panose="020B0503020204020204" charset="-122"/>
              </a:rPr>
              <a:t>与</a:t>
            </a:r>
            <a:r>
              <a:rPr lang="en-US" altLang="zh-CN" sz="1500" dirty="0">
                <a:latin typeface="微软雅黑" panose="020B0503020204020204" charset="-122"/>
                <a:ea typeface="微软雅黑" panose="020B0503020204020204" charset="-122"/>
                <a:sym typeface="+mn-ea"/>
              </a:rPr>
              <a:t>“ studying”</a:t>
            </a:r>
            <a:r>
              <a:rPr lang="zh-CN" altLang="en-US" sz="1500" dirty="0">
                <a:latin typeface="微软雅黑" panose="020B0503020204020204" charset="-122"/>
                <a:ea typeface="微软雅黑" panose="020B0503020204020204" charset="-122"/>
              </a:rPr>
              <a:t>和</a:t>
            </a:r>
            <a:r>
              <a:rPr lang="en-US" altLang="zh-CN" sz="1500" dirty="0">
                <a:latin typeface="微软雅黑" panose="020B0503020204020204" charset="-122"/>
                <a:ea typeface="微软雅黑" panose="020B0503020204020204" charset="-122"/>
              </a:rPr>
              <a:t>“ asking questions”</a:t>
            </a:r>
            <a:r>
              <a:rPr lang="zh-CN" altLang="en-US" sz="1500" dirty="0">
                <a:latin typeface="微软雅黑" panose="020B0503020204020204" charset="-122"/>
                <a:ea typeface="微软雅黑" panose="020B0503020204020204" charset="-122"/>
              </a:rPr>
              <a:t>，高度抽象整合对等信息</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an inquiring mind</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，从而秒杀正确答案</a:t>
            </a:r>
            <a:r>
              <a:rPr lang="en-US" altLang="zh-CN" sz="1500" dirty="0">
                <a:latin typeface="微软雅黑" panose="020B0503020204020204" charset="-122"/>
                <a:ea typeface="微软雅黑" panose="020B0503020204020204" charset="-122"/>
              </a:rPr>
              <a:t>C</a:t>
            </a:r>
            <a:r>
              <a:rPr lang="zh-CN" altLang="en-US" sz="1500" dirty="0">
                <a:latin typeface="微软雅黑" panose="020B0503020204020204" charset="-122"/>
                <a:ea typeface="微软雅黑" panose="020B0503020204020204" charset="-122"/>
              </a:rPr>
              <a:t>选项。</a:t>
            </a:r>
            <a:endParaRPr lang="zh-CN" altLang="en-US" sz="1500" dirty="0">
              <a:latin typeface="微软雅黑" panose="020B0503020204020204" charset="-122"/>
              <a:ea typeface="微软雅黑" panose="020B0503020204020204" charset="-122"/>
            </a:endParaRPr>
          </a:p>
          <a:p>
            <a:pPr algn="l"/>
            <a:r>
              <a:rPr lang="en-US" altLang="zh-CN" sz="1500" dirty="0">
                <a:latin typeface="微软雅黑" panose="020B0503020204020204" charset="-122"/>
                <a:ea typeface="微软雅黑" panose="020B0503020204020204" charset="-122"/>
              </a:rPr>
              <a:t>    25</a:t>
            </a:r>
            <a:r>
              <a:rPr lang="zh-CN" altLang="en-US" sz="1500" dirty="0">
                <a:latin typeface="微软雅黑" panose="020B0503020204020204" charset="-122"/>
                <a:ea typeface="微软雅黑" panose="020B0503020204020204" charset="-122"/>
              </a:rPr>
              <a:t>题解题阅读过程中要善于扫描同词/同话题词，搭建信息流flow的通道：First</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Then</a:t>
            </a:r>
            <a:r>
              <a:rPr lang="en-US" altLang="zh-CN" sz="1500" dirty="0">
                <a:latin typeface="微软雅黑" panose="020B0503020204020204" charset="-122"/>
                <a:ea typeface="微软雅黑" panose="020B0503020204020204" charset="-122"/>
              </a:rPr>
              <a:t>---Little by little---After a few weeks---He was amazed at the results</a:t>
            </a:r>
            <a:r>
              <a:rPr lang="zh-CN" altLang="en-US" sz="1500" dirty="0">
                <a:latin typeface="微软雅黑" panose="020B0503020204020204" charset="-122"/>
                <a:ea typeface="微软雅黑" panose="020B0503020204020204" charset="-122"/>
              </a:rPr>
              <a:t>说明实验测试</a:t>
            </a:r>
            <a:r>
              <a:rPr lang="en-US" altLang="zh-CN" sz="1500" dirty="0">
                <a:latin typeface="微软雅黑" panose="020B0503020204020204" charset="-122"/>
                <a:ea typeface="微软雅黑" panose="020B0503020204020204" charset="-122"/>
              </a:rPr>
              <a:t>test</a:t>
            </a:r>
            <a:r>
              <a:rPr lang="zh-CN" altLang="en-US" sz="1500" dirty="0">
                <a:latin typeface="微软雅黑" panose="020B0503020204020204" charset="-122"/>
                <a:ea typeface="微软雅黑" panose="020B0503020204020204" charset="-122"/>
              </a:rPr>
              <a:t>过程。再通过eco-machine的同词复现，秒杀正确答案</a:t>
            </a:r>
            <a:r>
              <a:rPr lang="en-US" altLang="zh-CN" sz="1500" dirty="0">
                <a:latin typeface="微软雅黑" panose="020B0503020204020204" charset="-122"/>
                <a:ea typeface="微软雅黑" panose="020B0503020204020204" charset="-122"/>
              </a:rPr>
              <a:t>D</a:t>
            </a:r>
            <a:r>
              <a:rPr lang="zh-CN" altLang="en-US" sz="1500" dirty="0">
                <a:latin typeface="微软雅黑" panose="020B0503020204020204" charset="-122"/>
                <a:ea typeface="微软雅黑" panose="020B0503020204020204" charset="-122"/>
              </a:rPr>
              <a:t>选项。</a:t>
            </a:r>
            <a:endParaRPr lang="zh-CN" altLang="en-US" sz="1500" dirty="0">
              <a:latin typeface="微软雅黑" panose="020B0503020204020204" charset="-122"/>
              <a:ea typeface="微软雅黑" panose="020B0503020204020204" charset="-122"/>
            </a:endParaRPr>
          </a:p>
          <a:p>
            <a:pPr algn="l"/>
            <a:endParaRPr lang="zh-CN" altLang="en-US" sz="1500" dirty="0">
              <a:latin typeface="微软雅黑" panose="020B0503020204020204" charset="-122"/>
              <a:ea typeface="微软雅黑" panose="020B0503020204020204" charset="-122"/>
            </a:endParaRPr>
          </a:p>
        </p:txBody>
      </p:sp>
      <mc:AlternateContent xmlns:mc="http://schemas.openxmlformats.org/markup-compatibility/2006" xmlns:p14="http://schemas.microsoft.com/office/powerpoint/2010/main">
        <mc:Choice Requires="p14">
          <p:contentPart r:id="rId60" p14:bwMode="auto">
            <p14:nvContentPartPr>
              <p14:cNvPr id="47" name="墨迹 46"/>
              <p14:cNvContentPartPr/>
              <p14:nvPr/>
            </p14:nvContentPartPr>
            <p14:xfrm>
              <a:off x="10155555" y="1502410"/>
              <a:ext cx="732155" cy="283845"/>
            </p14:xfrm>
          </p:contentPart>
        </mc:Choice>
        <mc:Fallback xmlns="">
          <p:pic>
            <p:nvPicPr>
              <p:cNvPr id="47" name="墨迹 46"/>
            </p:nvPicPr>
            <p:blipFill>
              <a:blip r:embed="rId61"/>
            </p:blipFill>
            <p:spPr>
              <a:xfrm>
                <a:off x="10155555" y="1502410"/>
                <a:ext cx="732155" cy="283845"/>
              </a:xfrm>
              <a:prstGeom prst="rect"/>
            </p:spPr>
          </p:pic>
        </mc:Fallback>
      </mc:AlternateContent>
      <p:sp>
        <p:nvSpPr>
          <p:cNvPr id="48" name="文本框 47"/>
          <p:cNvSpPr txBox="1"/>
          <p:nvPr/>
        </p:nvSpPr>
        <p:spPr>
          <a:xfrm>
            <a:off x="7446645" y="3524885"/>
            <a:ext cx="4417695" cy="330835"/>
          </a:xfrm>
          <a:prstGeom prst="rect">
            <a:avLst/>
          </a:prstGeom>
          <a:noFill/>
        </p:spPr>
        <p:txBody>
          <a:bodyPr wrap="square" rtlCol="0">
            <a:spAutoFit/>
          </a:bodyPr>
          <a:p>
            <a:pPr algn="ctr"/>
            <a:r>
              <a:rPr lang="zh-CN" altLang="en-US" sz="2400" b="1" baseline="-25000" dirty="0">
                <a:solidFill>
                  <a:srgbClr val="F25720"/>
                </a:solidFill>
                <a:latin typeface="微软雅黑" panose="020B0503020204020204" charset="-122"/>
                <a:ea typeface="微软雅黑" panose="020B0503020204020204" charset="-122"/>
                <a:sym typeface="+mn-ea"/>
              </a:rPr>
              <a:t>2023年6月全国新课标</a:t>
            </a:r>
            <a:r>
              <a:rPr lang="en-US" altLang="zh-CN" sz="2400" b="1" baseline="-25000" dirty="0">
                <a:solidFill>
                  <a:srgbClr val="F25720"/>
                </a:solidFill>
                <a:latin typeface="微软雅黑" panose="020B0503020204020204" charset="-122"/>
                <a:ea typeface="微软雅黑" panose="020B0503020204020204" charset="-122"/>
                <a:sym typeface="+mn-ea"/>
              </a:rPr>
              <a:t>I</a:t>
            </a:r>
            <a:r>
              <a:rPr lang="zh-CN" altLang="en-US" sz="2400" b="1" baseline="-25000" dirty="0">
                <a:solidFill>
                  <a:srgbClr val="F25720"/>
                </a:solidFill>
                <a:latin typeface="微软雅黑" panose="020B0503020204020204" charset="-122"/>
                <a:ea typeface="微软雅黑" panose="020B0503020204020204" charset="-122"/>
                <a:sym typeface="+mn-ea"/>
              </a:rPr>
              <a:t>卷</a:t>
            </a:r>
            <a:r>
              <a:rPr lang="en-US" altLang="zh-CN" sz="2400" b="1" baseline="-25000" dirty="0">
                <a:solidFill>
                  <a:srgbClr val="F25720"/>
                </a:solidFill>
                <a:latin typeface="微软雅黑" panose="020B0503020204020204" charset="-122"/>
                <a:ea typeface="微软雅黑" panose="020B0503020204020204" charset="-122"/>
                <a:sym typeface="+mn-ea"/>
              </a:rPr>
              <a:t>B</a:t>
            </a:r>
            <a:r>
              <a:rPr lang="zh-CN" altLang="en-US" sz="2400" b="1" baseline="-25000" dirty="0">
                <a:solidFill>
                  <a:srgbClr val="F25720"/>
                </a:solidFill>
                <a:latin typeface="微软雅黑" panose="020B0503020204020204" charset="-122"/>
                <a:ea typeface="微软雅黑" panose="020B0503020204020204" charset="-122"/>
                <a:sym typeface="+mn-ea"/>
              </a:rPr>
              <a:t>篇</a:t>
            </a:r>
            <a:endParaRPr lang="zh-CN" altLang="en-US" sz="2400" b="1" baseline="-25000" dirty="0">
              <a:solidFill>
                <a:srgbClr val="F2572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186295" y="926465"/>
            <a:ext cx="4842510" cy="5451475"/>
          </a:xfrm>
          <a:prstGeom prst="rect">
            <a:avLst/>
          </a:prstGeom>
          <a:ln>
            <a:solidFill>
              <a:schemeClr val="accent6">
                <a:lumMod val="40000"/>
                <a:lumOff val="60000"/>
              </a:schemeClr>
            </a:solidFill>
          </a:ln>
        </p:spPr>
        <p:txBody>
          <a:bodyPr wrap="square">
            <a:spAutoFit/>
          </a:bodyPr>
          <a:p>
            <a:pPr indent="0" algn="l" defTabSz="266700" fontAlgn="auto">
              <a:lnSpc>
                <a:spcPts val="2200"/>
              </a:lnSpc>
              <a:spcBef>
                <a:spcPct val="0"/>
              </a:spcBef>
              <a:spcAft>
                <a:spcPct val="0"/>
              </a:spcAft>
              <a:tabLst>
                <a:tab pos="278765" algn="l"/>
              </a:tabLst>
            </a:pPr>
            <a:r>
              <a:rPr lang="en-US" altLang="zh-CN" sz="1600" b="1">
                <a:solidFill>
                  <a:srgbClr val="000000"/>
                </a:solidFill>
                <a:latin typeface="Times New Roman" panose="02020603050405020304"/>
                <a:ea typeface="宋体" panose="02010600030101010101" pitchFamily="2" charset="-122"/>
              </a:rPr>
              <a:t>24. What do some of Farber’s coworkers think of him?</a:t>
            </a:r>
            <a:endParaRPr lang="en-US" altLang="zh-CN" sz="1600" b="1">
              <a:solidFill>
                <a:srgbClr val="000000"/>
              </a:solidFill>
              <a:latin typeface="Times New Roman" panose="02020603050405020304"/>
              <a:ea typeface="宋体" panose="02010600030101010101" pitchFamily="2" charset="-122"/>
            </a:endParaRPr>
          </a:p>
          <a:p>
            <a:pPr indent="0" algn="just" defTabSz="266700" fontAlgn="auto">
              <a:lnSpc>
                <a:spcPts val="2200"/>
              </a:lnSpc>
              <a:spcBef>
                <a:spcPct val="0"/>
              </a:spcBef>
              <a:spcAft>
                <a:spcPct val="0"/>
              </a:spcAft>
              <a:tabLst>
                <a:tab pos="1649095" algn="l"/>
                <a:tab pos="3034030" algn="l"/>
                <a:tab pos="4328795" algn="l"/>
              </a:tabLst>
            </a:pPr>
            <a:r>
              <a:rPr lang="en-US" altLang="zh-CN" sz="1600">
                <a:solidFill>
                  <a:srgbClr val="000000"/>
                </a:solidFill>
                <a:latin typeface="Times New Roman" panose="02020603050405020304"/>
                <a:ea typeface="宋体" panose="02010600030101010101" pitchFamily="2" charset="-122"/>
              </a:rPr>
              <a:t>     A. He’s odd.                B. He’s strict.</a:t>
            </a:r>
            <a:endParaRPr lang="en-US" altLang="zh-CN" sz="1600">
              <a:solidFill>
                <a:srgbClr val="000000"/>
              </a:solidFill>
              <a:latin typeface="Times New Roman" panose="02020603050405020304"/>
              <a:ea typeface="宋体" panose="02010600030101010101" pitchFamily="2" charset="-122"/>
            </a:endParaRPr>
          </a:p>
          <a:p>
            <a:pPr indent="0" algn="just" defTabSz="266700" fontAlgn="auto">
              <a:lnSpc>
                <a:spcPts val="2200"/>
              </a:lnSpc>
              <a:spcBef>
                <a:spcPct val="0"/>
              </a:spcBef>
              <a:spcAft>
                <a:spcPct val="0"/>
              </a:spcAft>
              <a:tabLst>
                <a:tab pos="1649095" algn="l"/>
                <a:tab pos="3034030" algn="l"/>
                <a:tab pos="4328795" algn="l"/>
              </a:tabLst>
            </a:pPr>
            <a:r>
              <a:rPr lang="en-US" altLang="zh-CN" sz="1600">
                <a:solidFill>
                  <a:srgbClr val="000000"/>
                </a:solidFill>
                <a:latin typeface="Times New Roman" panose="02020603050405020304"/>
                <a:ea typeface="宋体" panose="02010600030101010101" pitchFamily="2" charset="-122"/>
              </a:rPr>
              <a:t>     C. He’s brave.             D. He’s rude</a:t>
            </a:r>
            <a:endParaRPr lang="en-US" altLang="zh-CN" sz="160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1" i="0">
                <a:solidFill>
                  <a:srgbClr val="000000"/>
                </a:solidFill>
                <a:latin typeface="Times New Roman" panose="02020603050405020304"/>
                <a:ea typeface="宋体" panose="02010600030101010101" pitchFamily="2" charset="-122"/>
              </a:rPr>
              <a:t>25. Why did Farber decide to try acupuncture on pets?</a:t>
            </a:r>
            <a:endParaRPr lang="en-US" altLang="zh-CN" sz="1600" b="1"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a:solidFill>
                  <a:srgbClr val="000000"/>
                </a:solidFill>
                <a:latin typeface="Times New Roman" panose="02020603050405020304"/>
                <a:ea typeface="宋体" panose="02010600030101010101" pitchFamily="2" charset="-122"/>
              </a:rPr>
              <a:t>     A. He was trained in it at university.</a:t>
            </a:r>
            <a:endParaRPr lang="en-US" altLang="zh-CN" sz="160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a:solidFill>
                  <a:srgbClr val="000000"/>
                </a:solidFill>
                <a:latin typeface="Times New Roman" panose="02020603050405020304"/>
                <a:ea typeface="宋体" panose="02010600030101010101" pitchFamily="2" charset="-122"/>
              </a:rPr>
              <a:t>     B. He was inspired by another veterinarian</a:t>
            </a:r>
            <a:r>
              <a:rPr lang="en-US" altLang="zh-CN" sz="1600">
                <a:solidFill>
                  <a:srgbClr val="000000"/>
                </a:solidFill>
                <a:latin typeface="Times New Roman" panose="02020603050405020304"/>
                <a:ea typeface="Times New Roman" panose="02020603050405020304"/>
              </a:rPr>
              <a:t>.</a:t>
            </a:r>
            <a:endParaRPr lang="en-US" altLang="zh-CN" sz="1600">
              <a:solidFill>
                <a:srgbClr val="000000"/>
              </a:solidFill>
              <a:latin typeface="Times New Roman" panose="02020603050405020304"/>
              <a:ea typeface="Times New Roman" panose="02020603050405020304"/>
            </a:endParaRPr>
          </a:p>
          <a:p>
            <a:pPr indent="0" algn="l" defTabSz="266700" fontAlgn="auto">
              <a:lnSpc>
                <a:spcPts val="2200"/>
              </a:lnSpc>
              <a:spcBef>
                <a:spcPct val="0"/>
              </a:spcBef>
              <a:spcAft>
                <a:spcPct val="0"/>
              </a:spcAft>
              <a:tabLst>
                <a:tab pos="1636395" algn="l"/>
                <a:tab pos="3061970" algn="l"/>
              </a:tabLst>
            </a:pPr>
            <a:r>
              <a:rPr lang="en-US" altLang="zh-CN" sz="1600" i="0">
                <a:solidFill>
                  <a:srgbClr val="000000"/>
                </a:solidFill>
                <a:latin typeface="Times New Roman" panose="02020603050405020304"/>
                <a:ea typeface="宋体" panose="02010600030101010101" pitchFamily="2" charset="-122"/>
              </a:rPr>
              <a:t>     C</a:t>
            </a:r>
            <a:r>
              <a:rPr lang="en-US" altLang="zh-CN" sz="1600" i="1">
                <a:solidFill>
                  <a:srgbClr val="000000"/>
                </a:solidFill>
                <a:latin typeface="Times New Roman" panose="02020603050405020304"/>
                <a:ea typeface="宋体" panose="02010600030101010101" pitchFamily="2" charset="-122"/>
              </a:rPr>
              <a:t>.</a:t>
            </a:r>
            <a:r>
              <a:rPr lang="en-US" altLang="zh-CN" sz="1600">
                <a:solidFill>
                  <a:srgbClr val="000000"/>
                </a:solidFill>
                <a:latin typeface="Times New Roman" panose="02020603050405020304"/>
                <a:ea typeface="宋体" panose="02010600030101010101" pitchFamily="2" charset="-122"/>
              </a:rPr>
              <a:t> He benefited from it as a patient.</a:t>
            </a:r>
            <a:endParaRPr lang="en-US" altLang="zh-CN" sz="160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a:solidFill>
                  <a:srgbClr val="000000"/>
                </a:solidFill>
                <a:latin typeface="Times New Roman" panose="02020603050405020304"/>
                <a:ea typeface="宋体" panose="02010600030101010101" pitchFamily="2" charset="-122"/>
              </a:rPr>
              <a:t>     D. He wanted to save money for pet owners.</a:t>
            </a:r>
            <a:endParaRPr lang="en-US" altLang="zh-CN" sz="160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1" i="0">
                <a:solidFill>
                  <a:srgbClr val="000000"/>
                </a:solidFill>
                <a:latin typeface="Times New Roman" panose="02020603050405020304"/>
                <a:ea typeface="宋体" panose="02010600030101010101" pitchFamily="2" charset="-122"/>
              </a:rPr>
              <a:t>26. Wh</a:t>
            </a:r>
            <a:r>
              <a:rPr lang="en-US" altLang="zh-CN" sz="1600" b="1" i="0">
                <a:solidFill>
                  <a:srgbClr val="000000"/>
                </a:solidFill>
                <a:latin typeface="Times New Roman" panose="02020603050405020304"/>
                <a:ea typeface="Times New Roman" panose="02020603050405020304"/>
              </a:rPr>
              <a:t>at</a:t>
            </a:r>
            <a:r>
              <a:rPr lang="en-US" altLang="zh-CN" sz="1600" b="1" i="0">
                <a:solidFill>
                  <a:srgbClr val="000000"/>
                </a:solidFill>
                <a:latin typeface="Times New Roman" panose="02020603050405020304"/>
                <a:ea typeface="宋体" panose="02010600030101010101" pitchFamily="2" charset="-122"/>
              </a:rPr>
              <a:t> does paragra</a:t>
            </a:r>
            <a:r>
              <a:rPr lang="en-US" altLang="zh-CN" sz="1600" b="1" i="0">
                <a:solidFill>
                  <a:srgbClr val="000000"/>
                </a:solidFill>
                <a:latin typeface="Times New Roman" panose="02020603050405020304"/>
                <a:ea typeface="Times New Roman" panose="02020603050405020304"/>
              </a:rPr>
              <a:t>p</a:t>
            </a:r>
            <a:r>
              <a:rPr lang="en-US" altLang="zh-CN" sz="1600" b="1" i="0">
                <a:solidFill>
                  <a:srgbClr val="000000"/>
                </a:solidFill>
                <a:latin typeface="Times New Roman" panose="02020603050405020304"/>
                <a:ea typeface="宋体" panose="02010600030101010101" pitchFamily="2" charset="-122"/>
              </a:rPr>
              <a:t>h 3 mainly talk about?</a:t>
            </a:r>
            <a:endParaRPr lang="en-US" altLang="zh-CN" sz="1600" b="1"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A. Steps of a chiropractic treatment.</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B. The complexity of veterinarians’ work.</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C. Examples of rare animal diseases.</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D. The effectiveness of holistic medicine.</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1" i="0">
                <a:solidFill>
                  <a:srgbClr val="000000"/>
                </a:solidFill>
                <a:latin typeface="Times New Roman" panose="02020603050405020304"/>
                <a:ea typeface="宋体" panose="02010600030101010101" pitchFamily="2" charset="-122"/>
              </a:rPr>
              <a:t>27. Why does the author mention the American Holistic Veterinary Medical Association?</a:t>
            </a:r>
            <a:endParaRPr lang="en-US" altLang="zh-CN" sz="1600" b="1"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A. To prove Farber’s point.</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B. To emphasize its importance.</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C. To praise veterinarians.</a:t>
            </a:r>
            <a:endParaRPr lang="en-US" altLang="zh-CN" sz="1600" b="0" i="0">
              <a:solidFill>
                <a:srgbClr val="000000"/>
              </a:solidFill>
              <a:latin typeface="Times New Roman" panose="02020603050405020304"/>
              <a:ea typeface="宋体" panose="02010600030101010101" pitchFamily="2" charset="-122"/>
            </a:endParaRPr>
          </a:p>
          <a:p>
            <a:pPr indent="0" algn="l" defTabSz="266700" fontAlgn="auto">
              <a:lnSpc>
                <a:spcPts val="2200"/>
              </a:lnSpc>
              <a:spcBef>
                <a:spcPct val="0"/>
              </a:spcBef>
              <a:spcAft>
                <a:spcPct val="0"/>
              </a:spcAft>
              <a:tabLst>
                <a:tab pos="1636395" algn="l"/>
                <a:tab pos="3061970" algn="l"/>
              </a:tabLst>
            </a:pPr>
            <a:r>
              <a:rPr lang="en-US" altLang="zh-CN" sz="1600" b="0" i="0">
                <a:solidFill>
                  <a:srgbClr val="000000"/>
                </a:solidFill>
                <a:latin typeface="Times New Roman" panose="02020603050405020304"/>
                <a:ea typeface="宋体" panose="02010600030101010101" pitchFamily="2" charset="-122"/>
              </a:rPr>
              <a:t>     D. To advocate animal protection.</a:t>
            </a:r>
            <a:endParaRPr lang="en-US" altLang="zh-CN" sz="1600" b="0" i="0">
              <a:solidFill>
                <a:srgbClr val="000000"/>
              </a:solidFill>
              <a:latin typeface="Times New Roman" panose="02020603050405020304"/>
              <a:ea typeface="宋体" panose="02010600030101010101" pitchFamily="2"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11" name="文本框 10"/>
          <p:cNvSpPr txBox="1"/>
          <p:nvPr/>
        </p:nvSpPr>
        <p:spPr>
          <a:xfrm>
            <a:off x="65405" y="782320"/>
            <a:ext cx="7056120" cy="5862320"/>
          </a:xfrm>
          <a:prstGeom prst="rect">
            <a:avLst/>
          </a:prstGeom>
          <a:ln>
            <a:solidFill>
              <a:schemeClr val="tx2">
                <a:lumMod val="20000"/>
                <a:lumOff val="80000"/>
              </a:schemeClr>
            </a:solidFill>
          </a:ln>
        </p:spPr>
        <p:txBody>
          <a:bodyPr wrap="square">
            <a:spAutoFit/>
          </a:bodyPr>
          <a:p>
            <a:pPr indent="304800" algn="just" defTabSz="266700" fontAlgn="auto">
              <a:lnSpc>
                <a:spcPts val="1800"/>
              </a:lnSpc>
              <a:spcBef>
                <a:spcPct val="0"/>
              </a:spcBef>
              <a:spcAft>
                <a:spcPct val="0"/>
              </a:spcAft>
            </a:pPr>
            <a:r>
              <a:rPr lang="en-US" altLang="zh-CN" sz="1600">
                <a:solidFill>
                  <a:srgbClr val="000000"/>
                </a:solidFill>
                <a:latin typeface="Times New Roman" panose="02020603050405020304"/>
                <a:ea typeface="宋体" panose="02010600030101010101" pitchFamily="2" charset="-122"/>
              </a:rPr>
              <a:t>“I am not crazy,” says Dr. William Farber, shortly after performing acupuncture </a:t>
            </a:r>
            <a:r>
              <a:rPr lang="en-US" altLang="zh-CN" sz="1600">
                <a:solidFill>
                  <a:srgbClr val="000000"/>
                </a:solidFill>
                <a:latin typeface="Times New Roman" panose="02020603050405020304"/>
                <a:ea typeface="Times New Roman" panose="02020603050405020304"/>
              </a:rPr>
              <a:t>(</a:t>
            </a:r>
            <a:r>
              <a:rPr lang="zh-CN" altLang="en-US" sz="1600">
                <a:solidFill>
                  <a:srgbClr val="000000"/>
                </a:solidFill>
                <a:latin typeface="宋体" panose="02010600030101010101" pitchFamily="2" charset="-122"/>
                <a:ea typeface="宋体" panose="02010600030101010101" pitchFamily="2" charset="-122"/>
              </a:rPr>
              <a:t>针灸</a:t>
            </a:r>
            <a:r>
              <a:rPr lang="en-US" altLang="zh-CN" sz="1600">
                <a:solidFill>
                  <a:srgbClr val="000000"/>
                </a:solidFill>
                <a:latin typeface="Times New Roman" panose="02020603050405020304"/>
                <a:ea typeface="Times New Roman" panose="02020603050405020304"/>
              </a:rPr>
              <a:t>) </a:t>
            </a:r>
            <a:r>
              <a:rPr lang="en-US" altLang="zh-CN" sz="1600">
                <a:solidFill>
                  <a:srgbClr val="000000"/>
                </a:solidFill>
                <a:latin typeface="Times New Roman" panose="02020603050405020304"/>
                <a:ea typeface="宋体" panose="02010600030101010101" pitchFamily="2" charset="-122"/>
              </a:rPr>
              <a:t>on a rabbit. “I am ahead of my time.” If he seems a little defensive, it might be because even some of his coworkers occasionally laugh at his unusual methods. But Farber is certain he’ll have the last laugh. He’s one of a small but growing number of American veterinarians </a:t>
            </a:r>
            <a:r>
              <a:rPr lang="en-US" altLang="zh-CN" sz="1600">
                <a:solidFill>
                  <a:srgbClr val="000000"/>
                </a:solidFill>
                <a:latin typeface="Times New Roman" panose="02020603050405020304"/>
                <a:ea typeface="Times New Roman" panose="02020603050405020304"/>
              </a:rPr>
              <a:t>(</a:t>
            </a:r>
            <a:r>
              <a:rPr lang="zh-CN" altLang="en-US" sz="1600">
                <a:solidFill>
                  <a:srgbClr val="000000"/>
                </a:solidFill>
                <a:latin typeface="宋体" panose="02010600030101010101" pitchFamily="2" charset="-122"/>
                <a:ea typeface="宋体" panose="02010600030101010101" pitchFamily="2" charset="-122"/>
              </a:rPr>
              <a:t>兽医</a:t>
            </a:r>
            <a:r>
              <a:rPr lang="en-US" altLang="zh-CN" sz="1600">
                <a:solidFill>
                  <a:srgbClr val="000000"/>
                </a:solidFill>
                <a:latin typeface="Times New Roman" panose="02020603050405020304"/>
                <a:ea typeface="Times New Roman" panose="02020603050405020304"/>
              </a:rPr>
              <a:t>) </a:t>
            </a:r>
            <a:r>
              <a:rPr lang="en-US" altLang="zh-CN" sz="1600">
                <a:solidFill>
                  <a:srgbClr val="000000"/>
                </a:solidFill>
                <a:latin typeface="Times New Roman" panose="02020603050405020304"/>
                <a:ea typeface="宋体" panose="02010600030101010101" pitchFamily="2" charset="-122"/>
              </a:rPr>
              <a:t>now practicing “holistic” medicine—combining traditional Western treatments with acupuncture, chiropractic </a:t>
            </a:r>
            <a:r>
              <a:rPr lang="en-US" altLang="zh-CN" sz="1600">
                <a:solidFill>
                  <a:srgbClr val="000000"/>
                </a:solidFill>
                <a:latin typeface="Times New Roman" panose="02020603050405020304"/>
                <a:ea typeface="Times New Roman" panose="02020603050405020304"/>
              </a:rPr>
              <a:t>(</a:t>
            </a:r>
            <a:r>
              <a:rPr lang="zh-CN" altLang="en-US" sz="1600">
                <a:solidFill>
                  <a:srgbClr val="000000"/>
                </a:solidFill>
                <a:latin typeface="宋体" panose="02010600030101010101" pitchFamily="2" charset="-122"/>
                <a:ea typeface="宋体" panose="02010600030101010101" pitchFamily="2" charset="-122"/>
              </a:rPr>
              <a:t>按摩疗法</a:t>
            </a:r>
            <a:r>
              <a:rPr lang="en-US" altLang="zh-CN" sz="1600">
                <a:solidFill>
                  <a:srgbClr val="000000"/>
                </a:solidFill>
                <a:latin typeface="Times New Roman" panose="02020603050405020304"/>
                <a:ea typeface="Times New Roman" panose="02020603050405020304"/>
              </a:rPr>
              <a:t>) </a:t>
            </a:r>
            <a:r>
              <a:rPr lang="en-US" altLang="zh-CN" sz="1600">
                <a:solidFill>
                  <a:srgbClr val="000000"/>
                </a:solidFill>
                <a:latin typeface="Times New Roman" panose="02020603050405020304"/>
                <a:ea typeface="宋体" panose="02010600030101010101" pitchFamily="2" charset="-122"/>
              </a:rPr>
              <a:t>and herbal medicine.</a:t>
            </a:r>
            <a:endParaRPr lang="en-US" altLang="zh-CN" sz="1600">
              <a:solidFill>
                <a:srgbClr val="000000"/>
              </a:solidFill>
              <a:latin typeface="Times New Roman" panose="02020603050405020304"/>
              <a:ea typeface="宋体" panose="02010600030101010101" pitchFamily="2" charset="-122"/>
            </a:endParaRPr>
          </a:p>
          <a:p>
            <a:pPr indent="304800" algn="just" defTabSz="266700" fontAlgn="auto">
              <a:lnSpc>
                <a:spcPts val="1800"/>
              </a:lnSpc>
              <a:spcBef>
                <a:spcPct val="0"/>
              </a:spcBef>
              <a:spcAft>
                <a:spcPct val="0"/>
              </a:spcAft>
            </a:pPr>
            <a:r>
              <a:rPr lang="en-US" altLang="zh-CN" sz="1600">
                <a:solidFill>
                  <a:srgbClr val="000000"/>
                </a:solidFill>
                <a:latin typeface="Times New Roman" panose="02020603050405020304"/>
                <a:ea typeface="宋体" panose="02010600030101010101" pitchFamily="2" charset="-122"/>
              </a:rPr>
              <a:t>Farber, a graduate of Colorado State University, started out as a more conventional veterinarian. He became interested in alternative treatments 20 years ago when he suffered from terrible back pain. He tried muscle-relaxing drugs but found little relief. Then he tried acupuncture, an ancient Chinese practice, and was amazed that he improved after two or three treatments. What worked on a veterinarian seemed likely to work on his patients. So, after studying the techniques for a couple of years, he began offering them to pets.</a:t>
            </a:r>
            <a:endParaRPr lang="en-US" altLang="zh-CN" sz="1600">
              <a:solidFill>
                <a:srgbClr val="000000"/>
              </a:solidFill>
              <a:latin typeface="Times New Roman" panose="02020603050405020304"/>
              <a:ea typeface="宋体" panose="02010600030101010101" pitchFamily="2" charset="-122"/>
            </a:endParaRPr>
          </a:p>
          <a:p>
            <a:pPr indent="304800" algn="just" defTabSz="266700" fontAlgn="auto">
              <a:lnSpc>
                <a:spcPts val="1800"/>
              </a:lnSpc>
              <a:spcBef>
                <a:spcPct val="0"/>
              </a:spcBef>
              <a:spcAft>
                <a:spcPct val="0"/>
              </a:spcAft>
            </a:pPr>
            <a:r>
              <a:rPr lang="en-US" altLang="zh-CN" sz="1600">
                <a:solidFill>
                  <a:srgbClr val="000000"/>
                </a:solidFill>
                <a:latin typeface="Times New Roman" panose="02020603050405020304"/>
                <a:ea typeface="宋体" panose="02010600030101010101" pitchFamily="2" charset="-122"/>
              </a:rPr>
              <a:t>Leigh Tindale’s dog Charlie had a serious heart condition. After Charlie had a heart attack, Tindale says, she was prepared to put him to sleep, but Farber’s treatments eased her dog’s suffering so much that she was able to keep him alive for an additional five months. And Priscilla Dewing reports that her horse, Nappy, “moves more easily and rides more comfortably” after a chiropractic adjustment.</a:t>
            </a:r>
            <a:endParaRPr lang="en-US" altLang="zh-CN" sz="1600">
              <a:solidFill>
                <a:srgbClr val="000000"/>
              </a:solidFill>
              <a:latin typeface="Times New Roman" panose="02020603050405020304"/>
              <a:ea typeface="宋体" panose="02010600030101010101" pitchFamily="2" charset="-122"/>
            </a:endParaRPr>
          </a:p>
          <a:p>
            <a:pPr indent="304800" algn="just" defTabSz="266700" fontAlgn="auto">
              <a:lnSpc>
                <a:spcPts val="1800"/>
              </a:lnSpc>
              <a:spcBef>
                <a:spcPct val="0"/>
              </a:spcBef>
              <a:spcAft>
                <a:spcPct val="0"/>
              </a:spcAft>
            </a:pPr>
            <a:r>
              <a:rPr lang="en-US" altLang="zh-CN" sz="1600">
                <a:solidFill>
                  <a:srgbClr val="000000"/>
                </a:solidFill>
                <a:latin typeface="Times New Roman" panose="02020603050405020304"/>
                <a:ea typeface="宋体" panose="02010600030101010101" pitchFamily="2" charset="-122"/>
              </a:rPr>
              <a:t>Farber is certain that the holistic approach will grow more popular with time, and if the past is any indication, he may be right: Since 1982, membership in the American Holistic Veterinary Medical Association has grown from 30 to over 700. “Sometimes it surprises me that it works so well,” he says. “I will do anything to help an animal. That’s my job.”</a:t>
            </a:r>
            <a:endParaRPr lang="en-US" altLang="zh-CN" sz="1600">
              <a:solidFill>
                <a:srgbClr val="000000"/>
              </a:solidFill>
              <a:latin typeface="Times New Roman" panose="02020603050405020304"/>
              <a:ea typeface="宋体" panose="02010600030101010101" pitchFamily="2" charset="-122"/>
            </a:endParaRPr>
          </a:p>
        </p:txBody>
      </p:sp>
      <p:sp>
        <p:nvSpPr>
          <p:cNvPr id="16" name="文本框 15"/>
          <p:cNvSpPr txBox="1"/>
          <p:nvPr/>
        </p:nvSpPr>
        <p:spPr>
          <a:xfrm>
            <a:off x="7657465" y="6377940"/>
            <a:ext cx="4081145" cy="485140"/>
          </a:xfrm>
          <a:prstGeom prst="rect">
            <a:avLst/>
          </a:prstGeom>
          <a:noFill/>
        </p:spPr>
        <p:txBody>
          <a:bodyPr wrap="square" rtlCol="0">
            <a:noAutofit/>
          </a:bodyPr>
          <a:p>
            <a:pPr indent="0" fontAlgn="auto">
              <a:lnSpc>
                <a:spcPts val="1860"/>
              </a:lnSpc>
            </a:pPr>
            <a:r>
              <a:rPr lang="en-US" altLang="zh-CN" b="1">
                <a:solidFill>
                  <a:srgbClr val="C00000"/>
                </a:solidFill>
                <a:latin typeface="微软雅黑" panose="020B0503020204020204" charset="-122"/>
                <a:ea typeface="微软雅黑" panose="020B0503020204020204" charset="-122"/>
                <a:cs typeface="微软雅黑" panose="020B0503020204020204" charset="-122"/>
              </a:rPr>
              <a:t>——</a:t>
            </a:r>
            <a:r>
              <a:rPr lang="zh-CN" altLang="en-US" b="1">
                <a:solidFill>
                  <a:srgbClr val="C00000"/>
                </a:solidFill>
                <a:latin typeface="微软雅黑" panose="020B0503020204020204" charset="-122"/>
                <a:ea typeface="微软雅黑" panose="020B0503020204020204" charset="-122"/>
                <a:cs typeface="微软雅黑" panose="020B0503020204020204" charset="-122"/>
              </a:rPr>
              <a:t>语篇解构，语义建构，逻辑建构</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1"/>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8" name="图片 7"/>
          <p:cNvPicPr/>
          <p:nvPr/>
        </p:nvPicPr>
        <p:blipFill>
          <a:blip r:embed="rId2"/>
          <a:stretch>
            <a:fillRect/>
          </a:stretch>
        </p:blipFill>
        <p:spPr>
          <a:xfrm>
            <a:off x="-922020" y="0"/>
            <a:ext cx="2574925" cy="347980"/>
          </a:xfrm>
          <a:prstGeom prst="rect">
            <a:avLst/>
          </a:prstGeom>
          <a:noFill/>
          <a:ln w="9525">
            <a:noFill/>
          </a:ln>
        </p:spPr>
      </p:pic>
      <p:sp>
        <p:nvSpPr>
          <p:cNvPr id="9" name="文本框 8"/>
          <p:cNvSpPr txBox="1"/>
          <p:nvPr>
            <p:custDataLst>
              <p:tags r:id="rId3"/>
            </p:custDataLst>
          </p:nvPr>
        </p:nvSpPr>
        <p:spPr>
          <a:xfrm>
            <a:off x="1852930" y="173355"/>
            <a:ext cx="1023175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ea"/>
                <a:sym typeface="等线" panose="02010600030101010101" charset="-122"/>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1</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ea"/>
                <a:sym typeface="等线" panose="02010600030101010101" charset="-122"/>
              </a:rPr>
              <a:t>：快狠准的</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ea"/>
                <a:sym typeface="等线" panose="02010600030101010101" charset="-122"/>
              </a:rPr>
              <a:t>高阶思维可视化标识法</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a:t>
            </a:r>
            <a:endParaRPr kumimoji="0" lang="zh-CN" altLang="en-US" sz="2400" b="1" kern="1200" cap="none" spc="0" normalizeH="0" baseline="-25000" noProof="1" dirty="0">
              <a:solidFill>
                <a:srgbClr val="F25720"/>
              </a:solidFill>
              <a:latin typeface="微软雅黑" panose="020B0503020204020204" charset="-122"/>
              <a:ea typeface="微软雅黑" panose="020B0503020204020204" charset="-122"/>
              <a:cs typeface="+mn-ea"/>
              <a:sym typeface="等线" panose="02010600030101010101" charset="-122"/>
            </a:endParaRPr>
          </a:p>
        </p:txBody>
      </p:sp>
      <mc:AlternateContent xmlns:mc="http://schemas.openxmlformats.org/markup-compatibility/2006" xmlns:p14="http://schemas.microsoft.com/office/powerpoint/2010/main">
        <mc:Choice Requires="p14">
          <p:contentPart r:id="rId4" p14:bwMode="auto">
            <p14:nvContentPartPr>
              <p14:cNvPr id="17" name="墨迹 16"/>
              <p14:cNvContentPartPr/>
              <p14:nvPr/>
            </p14:nvContentPartPr>
            <p14:xfrm>
              <a:off x="3894455" y="1252855"/>
              <a:ext cx="969645" cy="274955"/>
            </p14:xfrm>
          </p:contentPart>
        </mc:Choice>
        <mc:Fallback xmlns="">
          <p:pic>
            <p:nvPicPr>
              <p:cNvPr id="17" name="墨迹 16"/>
            </p:nvPicPr>
            <p:blipFill>
              <a:blip r:embed="rId5"/>
            </p:blipFill>
            <p:spPr>
              <a:xfrm>
                <a:off x="3894455" y="1252855"/>
                <a:ext cx="969645" cy="27495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0" name="墨迹 19"/>
              <p14:cNvContentPartPr/>
              <p14:nvPr/>
            </p14:nvContentPartPr>
            <p14:xfrm>
              <a:off x="9876155" y="842010"/>
              <a:ext cx="927100" cy="461645"/>
            </p14:xfrm>
          </p:contentPart>
        </mc:Choice>
        <mc:Fallback xmlns="">
          <p:pic>
            <p:nvPicPr>
              <p:cNvPr id="20" name="墨迹 19"/>
            </p:nvPicPr>
            <p:blipFill>
              <a:blip r:embed="rId7"/>
            </p:blipFill>
            <p:spPr>
              <a:xfrm>
                <a:off x="9876155" y="842010"/>
                <a:ext cx="927100" cy="46164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3" name="墨迹 22"/>
              <p14:cNvContentPartPr/>
              <p14:nvPr/>
            </p14:nvContentPartPr>
            <p14:xfrm>
              <a:off x="8174355" y="1265555"/>
              <a:ext cx="744855" cy="338455"/>
            </p14:xfrm>
          </p:contentPart>
        </mc:Choice>
        <mc:Fallback xmlns="">
          <p:pic>
            <p:nvPicPr>
              <p:cNvPr id="23" name="墨迹 22"/>
            </p:nvPicPr>
            <p:blipFill>
              <a:blip r:embed="rId9"/>
            </p:blipFill>
            <p:spPr>
              <a:xfrm>
                <a:off x="8174355" y="1265555"/>
                <a:ext cx="744855" cy="33845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4" name="墨迹 23"/>
              <p14:cNvContentPartPr/>
              <p14:nvPr/>
            </p14:nvContentPartPr>
            <p14:xfrm>
              <a:off x="435610" y="1316355"/>
              <a:ext cx="643890" cy="452755"/>
            </p14:xfrm>
          </p:contentPart>
        </mc:Choice>
        <mc:Fallback xmlns="">
          <p:pic>
            <p:nvPicPr>
              <p:cNvPr id="24" name="墨迹 23"/>
            </p:nvPicPr>
            <p:blipFill>
              <a:blip r:embed="rId11"/>
            </p:blipFill>
            <p:spPr>
              <a:xfrm>
                <a:off x="435610" y="1316355"/>
                <a:ext cx="643890" cy="45275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5" name="墨迹 24"/>
              <p14:cNvContentPartPr/>
              <p14:nvPr/>
            </p14:nvContentPartPr>
            <p14:xfrm>
              <a:off x="1743710" y="803910"/>
              <a:ext cx="474345" cy="258445"/>
            </p14:xfrm>
          </p:contentPart>
        </mc:Choice>
        <mc:Fallback xmlns="">
          <p:pic>
            <p:nvPicPr>
              <p:cNvPr id="25" name="墨迹 24"/>
            </p:nvPicPr>
            <p:blipFill>
              <a:blip r:embed="rId13"/>
            </p:blipFill>
            <p:spPr>
              <a:xfrm>
                <a:off x="1743710" y="803910"/>
                <a:ext cx="474345" cy="25844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6" name="墨迹 25"/>
              <p14:cNvContentPartPr/>
              <p14:nvPr/>
            </p14:nvContentPartPr>
            <p14:xfrm>
              <a:off x="11230610" y="1773555"/>
              <a:ext cx="758190" cy="401955"/>
            </p14:xfrm>
          </p:contentPart>
        </mc:Choice>
        <mc:Fallback xmlns="">
          <p:pic>
            <p:nvPicPr>
              <p:cNvPr id="26" name="墨迹 25"/>
            </p:nvPicPr>
            <p:blipFill>
              <a:blip r:embed="rId15"/>
            </p:blipFill>
            <p:spPr>
              <a:xfrm>
                <a:off x="11230610" y="1773555"/>
                <a:ext cx="758190" cy="40195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7" name="墨迹 26"/>
              <p14:cNvContentPartPr/>
              <p14:nvPr/>
            </p14:nvContentPartPr>
            <p14:xfrm>
              <a:off x="10434955" y="1786255"/>
              <a:ext cx="372745" cy="410845"/>
            </p14:xfrm>
          </p:contentPart>
        </mc:Choice>
        <mc:Fallback xmlns="">
          <p:pic>
            <p:nvPicPr>
              <p:cNvPr id="27" name="墨迹 26"/>
            </p:nvPicPr>
            <p:blipFill>
              <a:blip r:embed="rId17"/>
            </p:blipFill>
            <p:spPr>
              <a:xfrm>
                <a:off x="10434955" y="1786255"/>
                <a:ext cx="372745" cy="41084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8" name="墨迹 27"/>
              <p14:cNvContentPartPr/>
              <p14:nvPr/>
            </p14:nvContentPartPr>
            <p14:xfrm>
              <a:off x="10494010" y="1832610"/>
              <a:ext cx="457200" cy="347345"/>
            </p14:xfrm>
          </p:contentPart>
        </mc:Choice>
        <mc:Fallback xmlns="">
          <p:pic>
            <p:nvPicPr>
              <p:cNvPr id="28" name="墨迹 27"/>
            </p:nvPicPr>
            <p:blipFill>
              <a:blip r:embed="rId19"/>
            </p:blipFill>
            <p:spPr>
              <a:xfrm>
                <a:off x="10494010" y="1832610"/>
                <a:ext cx="457200" cy="34734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9" name="墨迹 28"/>
              <p14:cNvContentPartPr/>
              <p14:nvPr/>
            </p14:nvContentPartPr>
            <p14:xfrm>
              <a:off x="283210" y="977900"/>
              <a:ext cx="271145" cy="381000"/>
            </p14:xfrm>
          </p:contentPart>
        </mc:Choice>
        <mc:Fallback xmlns="">
          <p:pic>
            <p:nvPicPr>
              <p:cNvPr id="29" name="墨迹 28"/>
            </p:nvPicPr>
            <p:blipFill>
              <a:blip r:embed="rId21"/>
            </p:blipFill>
            <p:spPr>
              <a:xfrm>
                <a:off x="283210" y="977900"/>
                <a:ext cx="271145" cy="38100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0" name="墨迹 29"/>
              <p14:cNvContentPartPr/>
              <p14:nvPr/>
            </p14:nvContentPartPr>
            <p14:xfrm>
              <a:off x="3792855" y="3691255"/>
              <a:ext cx="766445" cy="410845"/>
            </p14:xfrm>
          </p:contentPart>
        </mc:Choice>
        <mc:Fallback xmlns="">
          <p:pic>
            <p:nvPicPr>
              <p:cNvPr id="30" name="墨迹 29"/>
            </p:nvPicPr>
            <p:blipFill>
              <a:blip r:embed="rId23"/>
            </p:blipFill>
            <p:spPr>
              <a:xfrm>
                <a:off x="3792855" y="3691255"/>
                <a:ext cx="766445" cy="41084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1" name="墨迹 30"/>
              <p14:cNvContentPartPr/>
              <p14:nvPr/>
            </p14:nvContentPartPr>
            <p14:xfrm>
              <a:off x="6277610" y="3568700"/>
              <a:ext cx="469900" cy="452755"/>
            </p14:xfrm>
          </p:contentPart>
        </mc:Choice>
        <mc:Fallback xmlns="">
          <p:pic>
            <p:nvPicPr>
              <p:cNvPr id="31" name="墨迹 30"/>
            </p:nvPicPr>
            <p:blipFill>
              <a:blip r:embed="rId25"/>
            </p:blipFill>
            <p:spPr>
              <a:xfrm>
                <a:off x="6277610" y="3568700"/>
                <a:ext cx="469900" cy="45275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2" name="墨迹 31"/>
              <p14:cNvContentPartPr/>
              <p14:nvPr/>
            </p14:nvContentPartPr>
            <p14:xfrm>
              <a:off x="465455" y="3259455"/>
              <a:ext cx="528955" cy="309245"/>
            </p14:xfrm>
          </p:contentPart>
        </mc:Choice>
        <mc:Fallback xmlns="">
          <p:pic>
            <p:nvPicPr>
              <p:cNvPr id="32" name="墨迹 31"/>
            </p:nvPicPr>
            <p:blipFill>
              <a:blip r:embed="rId27"/>
            </p:blipFill>
            <p:spPr>
              <a:xfrm>
                <a:off x="465455" y="3259455"/>
                <a:ext cx="528955" cy="30924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3" name="墨迹 32"/>
              <p14:cNvContentPartPr/>
              <p14:nvPr/>
            </p14:nvContentPartPr>
            <p14:xfrm>
              <a:off x="478155" y="3361055"/>
              <a:ext cx="300355" cy="236855"/>
            </p14:xfrm>
          </p:contentPart>
        </mc:Choice>
        <mc:Fallback xmlns="">
          <p:pic>
            <p:nvPicPr>
              <p:cNvPr id="33" name="墨迹 32"/>
            </p:nvPicPr>
            <p:blipFill>
              <a:blip r:embed="rId29"/>
            </p:blipFill>
            <p:spPr>
              <a:xfrm>
                <a:off x="478155" y="3361055"/>
                <a:ext cx="300355" cy="23685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4" name="墨迹 33"/>
              <p14:cNvContentPartPr/>
              <p14:nvPr/>
            </p14:nvContentPartPr>
            <p14:xfrm>
              <a:off x="2167255" y="3251200"/>
              <a:ext cx="525145" cy="338455"/>
            </p14:xfrm>
          </p:contentPart>
        </mc:Choice>
        <mc:Fallback xmlns="">
          <p:pic>
            <p:nvPicPr>
              <p:cNvPr id="34" name="墨迹 33"/>
            </p:nvPicPr>
            <p:blipFill>
              <a:blip r:embed="rId31"/>
            </p:blipFill>
            <p:spPr>
              <a:xfrm>
                <a:off x="2167255" y="3251200"/>
                <a:ext cx="525145" cy="33845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墨迹 34"/>
              <p14:cNvContentPartPr/>
              <p14:nvPr/>
            </p14:nvContentPartPr>
            <p14:xfrm>
              <a:off x="3394710" y="3424555"/>
              <a:ext cx="897890" cy="381000"/>
            </p14:xfrm>
          </p:contentPart>
        </mc:Choice>
        <mc:Fallback xmlns="">
          <p:pic>
            <p:nvPicPr>
              <p:cNvPr id="35" name="墨迹 34"/>
            </p:nvPicPr>
            <p:blipFill>
              <a:blip r:embed="rId33"/>
            </p:blipFill>
            <p:spPr>
              <a:xfrm>
                <a:off x="3394710" y="3424555"/>
                <a:ext cx="897890" cy="38100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墨迹 35"/>
              <p14:cNvContentPartPr/>
              <p14:nvPr/>
            </p14:nvContentPartPr>
            <p14:xfrm>
              <a:off x="8420100" y="2683510"/>
              <a:ext cx="546100" cy="271145"/>
            </p14:xfrm>
          </p:contentPart>
        </mc:Choice>
        <mc:Fallback xmlns="">
          <p:pic>
            <p:nvPicPr>
              <p:cNvPr id="36" name="墨迹 35"/>
            </p:nvPicPr>
            <p:blipFill>
              <a:blip r:embed="rId35"/>
            </p:blipFill>
            <p:spPr>
              <a:xfrm>
                <a:off x="8420100" y="2683510"/>
                <a:ext cx="546100" cy="27114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7" name="墨迹 36"/>
              <p14:cNvContentPartPr/>
              <p14:nvPr/>
            </p14:nvContentPartPr>
            <p14:xfrm>
              <a:off x="711200" y="3556000"/>
              <a:ext cx="368300" cy="215900"/>
            </p14:xfrm>
          </p:contentPart>
        </mc:Choice>
        <mc:Fallback xmlns="">
          <p:pic>
            <p:nvPicPr>
              <p:cNvPr id="37" name="墨迹 36"/>
            </p:nvPicPr>
            <p:blipFill>
              <a:blip r:embed="rId37"/>
            </p:blipFill>
            <p:spPr>
              <a:xfrm>
                <a:off x="711200" y="3556000"/>
                <a:ext cx="368300" cy="21590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8" name="墨迹 37"/>
              <p14:cNvContentPartPr/>
              <p14:nvPr/>
            </p14:nvContentPartPr>
            <p14:xfrm>
              <a:off x="9698355" y="2578100"/>
              <a:ext cx="774700" cy="381000"/>
            </p14:xfrm>
          </p:contentPart>
        </mc:Choice>
        <mc:Fallback xmlns="">
          <p:pic>
            <p:nvPicPr>
              <p:cNvPr id="38" name="墨迹 37"/>
            </p:nvPicPr>
            <p:blipFill>
              <a:blip r:embed="rId39"/>
            </p:blipFill>
            <p:spPr>
              <a:xfrm>
                <a:off x="9698355" y="2578100"/>
                <a:ext cx="774700" cy="38100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9" name="墨迹 38"/>
              <p14:cNvContentPartPr/>
              <p14:nvPr/>
            </p14:nvContentPartPr>
            <p14:xfrm>
              <a:off x="1231900" y="3077210"/>
              <a:ext cx="1502410" cy="29845"/>
            </p14:xfrm>
          </p:contentPart>
        </mc:Choice>
        <mc:Fallback xmlns="">
          <p:pic>
            <p:nvPicPr>
              <p:cNvPr id="39" name="墨迹 38"/>
            </p:nvPicPr>
            <p:blipFill>
              <a:blip r:embed="rId41"/>
            </p:blipFill>
            <p:spPr>
              <a:xfrm>
                <a:off x="1231900" y="3077210"/>
                <a:ext cx="1502410" cy="2984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0" name="墨迹 39"/>
              <p14:cNvContentPartPr/>
              <p14:nvPr/>
            </p14:nvContentPartPr>
            <p14:xfrm>
              <a:off x="1731010" y="2857500"/>
              <a:ext cx="694690" cy="279400"/>
            </p14:xfrm>
          </p:contentPart>
        </mc:Choice>
        <mc:Fallback xmlns="">
          <p:pic>
            <p:nvPicPr>
              <p:cNvPr id="40" name="墨迹 39"/>
            </p:nvPicPr>
            <p:blipFill>
              <a:blip r:embed="rId43"/>
            </p:blipFill>
            <p:spPr>
              <a:xfrm>
                <a:off x="1731010" y="2857500"/>
                <a:ext cx="694690" cy="27940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1" name="墨迹 40"/>
              <p14:cNvContentPartPr/>
              <p14:nvPr/>
            </p14:nvContentPartPr>
            <p14:xfrm>
              <a:off x="1104900" y="4486910"/>
              <a:ext cx="393700" cy="262890"/>
            </p14:xfrm>
          </p:contentPart>
        </mc:Choice>
        <mc:Fallback xmlns="">
          <p:pic>
            <p:nvPicPr>
              <p:cNvPr id="41" name="墨迹 40"/>
            </p:nvPicPr>
            <p:blipFill>
              <a:blip r:embed="rId45"/>
            </p:blipFill>
            <p:spPr>
              <a:xfrm>
                <a:off x="1104900" y="4486910"/>
                <a:ext cx="393700" cy="26289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2" name="墨迹 41"/>
              <p14:cNvContentPartPr/>
              <p14:nvPr/>
            </p14:nvContentPartPr>
            <p14:xfrm>
              <a:off x="4436110" y="4914900"/>
              <a:ext cx="652145" cy="295910"/>
            </p14:xfrm>
          </p:contentPart>
        </mc:Choice>
        <mc:Fallback xmlns="">
          <p:pic>
            <p:nvPicPr>
              <p:cNvPr id="42" name="墨迹 41"/>
            </p:nvPicPr>
            <p:blipFill>
              <a:blip r:embed="rId47"/>
            </p:blipFill>
            <p:spPr>
              <a:xfrm>
                <a:off x="4436110" y="4914900"/>
                <a:ext cx="652145" cy="29591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3" name="墨迹 42"/>
              <p14:cNvContentPartPr/>
              <p14:nvPr/>
            </p14:nvContentPartPr>
            <p14:xfrm>
              <a:off x="2150110" y="4910455"/>
              <a:ext cx="499745" cy="414655"/>
            </p14:xfrm>
          </p:contentPart>
        </mc:Choice>
        <mc:Fallback xmlns="">
          <p:pic>
            <p:nvPicPr>
              <p:cNvPr id="43" name="墨迹 42"/>
            </p:nvPicPr>
            <p:blipFill>
              <a:blip r:embed="rId49"/>
            </p:blipFill>
            <p:spPr>
              <a:xfrm>
                <a:off x="2150110" y="4910455"/>
                <a:ext cx="499745" cy="41465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44" name="墨迹 43"/>
              <p14:cNvContentPartPr/>
              <p14:nvPr/>
            </p14:nvContentPartPr>
            <p14:xfrm>
              <a:off x="295910" y="4906010"/>
              <a:ext cx="2078990" cy="80645"/>
            </p14:xfrm>
          </p:contentPart>
        </mc:Choice>
        <mc:Fallback xmlns="">
          <p:pic>
            <p:nvPicPr>
              <p:cNvPr id="44" name="墨迹 43"/>
            </p:nvPicPr>
            <p:blipFill>
              <a:blip r:embed="rId51"/>
            </p:blipFill>
            <p:spPr>
              <a:xfrm>
                <a:off x="295910" y="4906010"/>
                <a:ext cx="2078990" cy="8064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5" name="墨迹 44"/>
              <p14:cNvContentPartPr/>
              <p14:nvPr/>
            </p14:nvContentPartPr>
            <p14:xfrm>
              <a:off x="1473200" y="4749800"/>
              <a:ext cx="511810" cy="270510"/>
            </p14:xfrm>
          </p:contentPart>
        </mc:Choice>
        <mc:Fallback xmlns="">
          <p:pic>
            <p:nvPicPr>
              <p:cNvPr id="45" name="墨迹 44"/>
            </p:nvPicPr>
            <p:blipFill>
              <a:blip r:embed="rId53"/>
            </p:blipFill>
            <p:spPr>
              <a:xfrm>
                <a:off x="1473200" y="4749800"/>
                <a:ext cx="511810" cy="27051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6" name="墨迹 45"/>
              <p14:cNvContentPartPr/>
              <p14:nvPr/>
            </p14:nvContentPartPr>
            <p14:xfrm>
              <a:off x="8538210" y="4237355"/>
              <a:ext cx="779145" cy="410845"/>
            </p14:xfrm>
          </p:contentPart>
        </mc:Choice>
        <mc:Fallback xmlns="">
          <p:pic>
            <p:nvPicPr>
              <p:cNvPr id="46" name="墨迹 45"/>
            </p:nvPicPr>
            <p:blipFill>
              <a:blip r:embed="rId55"/>
            </p:blipFill>
            <p:spPr>
              <a:xfrm>
                <a:off x="8538210" y="4237355"/>
                <a:ext cx="779145" cy="41084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7" name="墨迹 46"/>
              <p14:cNvContentPartPr/>
              <p14:nvPr/>
            </p14:nvContentPartPr>
            <p14:xfrm>
              <a:off x="308610" y="4283710"/>
              <a:ext cx="669290" cy="520700"/>
            </p14:xfrm>
          </p:contentPart>
        </mc:Choice>
        <mc:Fallback xmlns="">
          <p:pic>
            <p:nvPicPr>
              <p:cNvPr id="47" name="墨迹 46"/>
            </p:nvPicPr>
            <p:blipFill>
              <a:blip r:embed="rId57"/>
            </p:blipFill>
            <p:spPr>
              <a:xfrm>
                <a:off x="308610" y="4283710"/>
                <a:ext cx="669290" cy="52070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8" name="墨迹 47"/>
              <p14:cNvContentPartPr/>
              <p14:nvPr/>
            </p14:nvContentPartPr>
            <p14:xfrm>
              <a:off x="6455410" y="4745355"/>
              <a:ext cx="779145" cy="461645"/>
            </p14:xfrm>
          </p:contentPart>
        </mc:Choice>
        <mc:Fallback xmlns="">
          <p:pic>
            <p:nvPicPr>
              <p:cNvPr id="48" name="墨迹 47"/>
            </p:nvPicPr>
            <p:blipFill>
              <a:blip r:embed="rId59"/>
            </p:blipFill>
            <p:spPr>
              <a:xfrm>
                <a:off x="6455410" y="4745355"/>
                <a:ext cx="779145" cy="46164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9" name="墨迹 48"/>
              <p14:cNvContentPartPr/>
              <p14:nvPr/>
            </p14:nvContentPartPr>
            <p14:xfrm>
              <a:off x="482600" y="2091055"/>
              <a:ext cx="254000" cy="389255"/>
            </p14:xfrm>
          </p:contentPart>
        </mc:Choice>
        <mc:Fallback xmlns="">
          <p:pic>
            <p:nvPicPr>
              <p:cNvPr id="49" name="墨迹 48"/>
            </p:nvPicPr>
            <p:blipFill>
              <a:blip r:embed="rId61"/>
            </p:blipFill>
            <p:spPr>
              <a:xfrm>
                <a:off x="482600" y="2091055"/>
                <a:ext cx="254000" cy="38925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0" name="墨迹 49"/>
              <p14:cNvContentPartPr/>
              <p14:nvPr/>
            </p14:nvContentPartPr>
            <p14:xfrm>
              <a:off x="461010" y="2070100"/>
              <a:ext cx="317500" cy="461010"/>
            </p14:xfrm>
          </p:contentPart>
        </mc:Choice>
        <mc:Fallback xmlns="">
          <p:pic>
            <p:nvPicPr>
              <p:cNvPr id="50" name="墨迹 49"/>
            </p:nvPicPr>
            <p:blipFill>
              <a:blip r:embed="rId63"/>
            </p:blipFill>
            <p:spPr>
              <a:xfrm>
                <a:off x="461010" y="2070100"/>
                <a:ext cx="317500" cy="46101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51" name="墨迹 50"/>
              <p14:cNvContentPartPr/>
              <p14:nvPr/>
            </p14:nvContentPartPr>
            <p14:xfrm>
              <a:off x="1731010" y="2159000"/>
              <a:ext cx="279400" cy="359410"/>
            </p14:xfrm>
          </p:contentPart>
        </mc:Choice>
        <mc:Fallback xmlns="">
          <p:pic>
            <p:nvPicPr>
              <p:cNvPr id="51" name="墨迹 50"/>
            </p:nvPicPr>
            <p:blipFill>
              <a:blip r:embed="rId65"/>
            </p:blipFill>
            <p:spPr>
              <a:xfrm>
                <a:off x="1731010" y="2159000"/>
                <a:ext cx="279400" cy="3594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52" name="墨迹 51"/>
              <p14:cNvContentPartPr/>
              <p14:nvPr/>
            </p14:nvContentPartPr>
            <p14:xfrm>
              <a:off x="1798955" y="1997710"/>
              <a:ext cx="381000" cy="491490"/>
            </p14:xfrm>
          </p:contentPart>
        </mc:Choice>
        <mc:Fallback xmlns="">
          <p:pic>
            <p:nvPicPr>
              <p:cNvPr id="52" name="墨迹 51"/>
            </p:nvPicPr>
            <p:blipFill>
              <a:blip r:embed="rId67"/>
            </p:blipFill>
            <p:spPr>
              <a:xfrm>
                <a:off x="1798955" y="1997710"/>
                <a:ext cx="381000" cy="49149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53" name="墨迹 52"/>
              <p14:cNvContentPartPr/>
              <p14:nvPr/>
            </p14:nvContentPartPr>
            <p14:xfrm>
              <a:off x="4182110" y="2235200"/>
              <a:ext cx="296545" cy="346710"/>
            </p14:xfrm>
          </p:contentPart>
        </mc:Choice>
        <mc:Fallback xmlns="">
          <p:pic>
            <p:nvPicPr>
              <p:cNvPr id="53" name="墨迹 52"/>
            </p:nvPicPr>
            <p:blipFill>
              <a:blip r:embed="rId69"/>
            </p:blipFill>
            <p:spPr>
              <a:xfrm>
                <a:off x="4182110" y="2235200"/>
                <a:ext cx="296545" cy="34671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54" name="墨迹 53"/>
              <p14:cNvContentPartPr/>
              <p14:nvPr/>
            </p14:nvContentPartPr>
            <p14:xfrm>
              <a:off x="4169410" y="2150110"/>
              <a:ext cx="533400" cy="389890"/>
            </p14:xfrm>
          </p:contentPart>
        </mc:Choice>
        <mc:Fallback xmlns="">
          <p:pic>
            <p:nvPicPr>
              <p:cNvPr id="54" name="墨迹 53"/>
            </p:nvPicPr>
            <p:blipFill>
              <a:blip r:embed="rId71"/>
            </p:blipFill>
            <p:spPr>
              <a:xfrm>
                <a:off x="4169410" y="2150110"/>
                <a:ext cx="533400" cy="38989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55" name="墨迹 54"/>
              <p14:cNvContentPartPr/>
              <p14:nvPr/>
            </p14:nvContentPartPr>
            <p14:xfrm>
              <a:off x="520700" y="2378710"/>
              <a:ext cx="1146810" cy="2171700"/>
            </p14:xfrm>
          </p:contentPart>
        </mc:Choice>
        <mc:Fallback xmlns="">
          <p:pic>
            <p:nvPicPr>
              <p:cNvPr id="55" name="墨迹 54"/>
            </p:nvPicPr>
            <p:blipFill>
              <a:blip r:embed="rId73"/>
            </p:blipFill>
            <p:spPr>
              <a:xfrm>
                <a:off x="520700" y="2378710"/>
                <a:ext cx="1146810" cy="217170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6" name="墨迹 55"/>
              <p14:cNvContentPartPr/>
              <p14:nvPr/>
            </p14:nvContentPartPr>
            <p14:xfrm>
              <a:off x="1689100" y="2247900"/>
              <a:ext cx="92710" cy="249555"/>
            </p14:xfrm>
          </p:contentPart>
        </mc:Choice>
        <mc:Fallback xmlns="">
          <p:pic>
            <p:nvPicPr>
              <p:cNvPr id="56" name="墨迹 55"/>
            </p:nvPicPr>
            <p:blipFill>
              <a:blip r:embed="rId75"/>
            </p:blipFill>
            <p:spPr>
              <a:xfrm>
                <a:off x="1689100" y="2247900"/>
                <a:ext cx="92710" cy="24955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7" name="墨迹 56"/>
              <p14:cNvContentPartPr/>
              <p14:nvPr/>
            </p14:nvContentPartPr>
            <p14:xfrm>
              <a:off x="5219700" y="1943100"/>
              <a:ext cx="1235710" cy="410210"/>
            </p14:xfrm>
          </p:contentPart>
        </mc:Choice>
        <mc:Fallback xmlns="">
          <p:pic>
            <p:nvPicPr>
              <p:cNvPr id="57" name="墨迹 56"/>
            </p:nvPicPr>
            <p:blipFill>
              <a:blip r:embed="rId77"/>
            </p:blipFill>
            <p:spPr>
              <a:xfrm>
                <a:off x="5219700" y="1943100"/>
                <a:ext cx="1235710" cy="41021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8" name="墨迹 57"/>
              <p14:cNvContentPartPr/>
              <p14:nvPr/>
            </p14:nvContentPartPr>
            <p14:xfrm>
              <a:off x="9596755" y="4559300"/>
              <a:ext cx="1219200" cy="41910"/>
            </p14:xfrm>
          </p:contentPart>
        </mc:Choice>
        <mc:Fallback xmlns="">
          <p:pic>
            <p:nvPicPr>
              <p:cNvPr id="58" name="墨迹 57"/>
            </p:nvPicPr>
            <p:blipFill>
              <a:blip r:embed="rId79"/>
            </p:blipFill>
            <p:spPr>
              <a:xfrm>
                <a:off x="9596755" y="4559300"/>
                <a:ext cx="1219200" cy="4191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9" name="墨迹 58"/>
              <p14:cNvContentPartPr/>
              <p14:nvPr/>
            </p14:nvContentPartPr>
            <p14:xfrm>
              <a:off x="9986010" y="4004310"/>
              <a:ext cx="969645" cy="673100"/>
            </p14:xfrm>
          </p:contentPart>
        </mc:Choice>
        <mc:Fallback xmlns="">
          <p:pic>
            <p:nvPicPr>
              <p:cNvPr id="59" name="墨迹 58"/>
            </p:nvPicPr>
            <p:blipFill>
              <a:blip r:embed="rId81"/>
            </p:blipFill>
            <p:spPr>
              <a:xfrm>
                <a:off x="9986010" y="4004310"/>
                <a:ext cx="969645" cy="67310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60" name="墨迹 59"/>
              <p14:cNvContentPartPr/>
              <p14:nvPr/>
            </p14:nvContentPartPr>
            <p14:xfrm>
              <a:off x="5088255" y="5710555"/>
              <a:ext cx="1845945" cy="567055"/>
            </p14:xfrm>
          </p:contentPart>
        </mc:Choice>
        <mc:Fallback xmlns="">
          <p:pic>
            <p:nvPicPr>
              <p:cNvPr id="60" name="墨迹 59"/>
            </p:nvPicPr>
            <p:blipFill>
              <a:blip r:embed="rId83"/>
            </p:blipFill>
            <p:spPr>
              <a:xfrm>
                <a:off x="5088255" y="5710555"/>
                <a:ext cx="1845945" cy="56705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61" name="墨迹 60"/>
              <p14:cNvContentPartPr/>
              <p14:nvPr/>
            </p14:nvContentPartPr>
            <p14:xfrm>
              <a:off x="5494655" y="5177155"/>
              <a:ext cx="698500" cy="469900"/>
            </p14:xfrm>
          </p:contentPart>
        </mc:Choice>
        <mc:Fallback xmlns="">
          <p:pic>
            <p:nvPicPr>
              <p:cNvPr id="61" name="墨迹 60"/>
            </p:nvPicPr>
            <p:blipFill>
              <a:blip r:embed="rId85"/>
            </p:blipFill>
            <p:spPr>
              <a:xfrm>
                <a:off x="5494655" y="5177155"/>
                <a:ext cx="698500" cy="46990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62" name="墨迹 61"/>
              <p14:cNvContentPartPr/>
              <p14:nvPr/>
            </p14:nvContentPartPr>
            <p14:xfrm>
              <a:off x="5774055" y="5537200"/>
              <a:ext cx="330200" cy="376555"/>
            </p14:xfrm>
          </p:contentPart>
        </mc:Choice>
        <mc:Fallback xmlns="">
          <p:pic>
            <p:nvPicPr>
              <p:cNvPr id="62" name="墨迹 61"/>
            </p:nvPicPr>
            <p:blipFill>
              <a:blip r:embed="rId87"/>
            </p:blipFill>
            <p:spPr>
              <a:xfrm>
                <a:off x="5774055" y="5537200"/>
                <a:ext cx="330200" cy="37655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63" name="墨迹 62"/>
              <p14:cNvContentPartPr/>
              <p14:nvPr/>
            </p14:nvContentPartPr>
            <p14:xfrm>
              <a:off x="5930900" y="5494655"/>
              <a:ext cx="304800" cy="50800"/>
            </p14:xfrm>
          </p:contentPart>
        </mc:Choice>
        <mc:Fallback xmlns="">
          <p:pic>
            <p:nvPicPr>
              <p:cNvPr id="63" name="墨迹 62"/>
            </p:nvPicPr>
            <p:blipFill>
              <a:blip r:embed="rId89"/>
            </p:blipFill>
            <p:spPr>
              <a:xfrm>
                <a:off x="5930900" y="5494655"/>
                <a:ext cx="304800" cy="5080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64" name="墨迹 63"/>
              <p14:cNvContentPartPr/>
              <p14:nvPr/>
            </p14:nvContentPartPr>
            <p14:xfrm>
              <a:off x="8182610" y="5134610"/>
              <a:ext cx="1634490" cy="482600"/>
            </p14:xfrm>
          </p:contentPart>
        </mc:Choice>
        <mc:Fallback xmlns="">
          <p:pic>
            <p:nvPicPr>
              <p:cNvPr id="64" name="墨迹 63"/>
            </p:nvPicPr>
            <p:blipFill>
              <a:blip r:embed="rId91"/>
            </p:blipFill>
            <p:spPr>
              <a:xfrm>
                <a:off x="8182610" y="5134610"/>
                <a:ext cx="1634490" cy="48260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65" name="墨迹 64"/>
              <p14:cNvContentPartPr/>
              <p14:nvPr/>
            </p14:nvContentPartPr>
            <p14:xfrm>
              <a:off x="300355" y="5969000"/>
              <a:ext cx="3983355" cy="194310"/>
            </p14:xfrm>
          </p:contentPart>
        </mc:Choice>
        <mc:Fallback xmlns="">
          <p:pic>
            <p:nvPicPr>
              <p:cNvPr id="65" name="墨迹 64"/>
            </p:nvPicPr>
            <p:blipFill>
              <a:blip r:embed="rId93"/>
            </p:blipFill>
            <p:spPr>
              <a:xfrm>
                <a:off x="300355" y="5969000"/>
                <a:ext cx="3983355" cy="19431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6" name="墨迹 65"/>
              <p14:cNvContentPartPr/>
              <p14:nvPr/>
            </p14:nvContentPartPr>
            <p14:xfrm>
              <a:off x="4694555" y="5325110"/>
              <a:ext cx="1308100" cy="415290"/>
            </p14:xfrm>
          </p:contentPart>
        </mc:Choice>
        <mc:Fallback xmlns="">
          <p:pic>
            <p:nvPicPr>
              <p:cNvPr id="66" name="墨迹 65"/>
            </p:nvPicPr>
            <p:blipFill>
              <a:blip r:embed="rId95"/>
            </p:blipFill>
            <p:spPr>
              <a:xfrm>
                <a:off x="4694555" y="5325110"/>
                <a:ext cx="1308100" cy="415290"/>
              </a:xfrm>
              <a:prstGeom prst="rect"/>
            </p:spPr>
          </p:pic>
        </mc:Fallback>
      </mc:AlternateContent>
      <p:sp>
        <p:nvSpPr>
          <p:cNvPr id="67" name="文本框 66"/>
          <p:cNvSpPr txBox="1"/>
          <p:nvPr/>
        </p:nvSpPr>
        <p:spPr>
          <a:xfrm>
            <a:off x="3502025" y="6455410"/>
            <a:ext cx="3618865" cy="330835"/>
          </a:xfrm>
          <a:prstGeom prst="rect">
            <a:avLst/>
          </a:prstGeom>
          <a:noFill/>
        </p:spPr>
        <p:txBody>
          <a:bodyPr wrap="square" rtlCol="0">
            <a:spAutoFit/>
          </a:bodyPr>
          <a:p>
            <a:pPr marR="0" algn="ctr" defTabSz="457200">
              <a:buClrTx/>
              <a:buSzTx/>
              <a:buFont typeface="Arial" panose="020B0604020202020204" pitchFamily="34" charset="0"/>
              <a:buNone/>
              <a:defRPr/>
            </a:pPr>
            <a:r>
              <a:rPr lang="zh-CN" altLang="en-US" sz="2400" b="1" baseline="-25000" dirty="0">
                <a:solidFill>
                  <a:srgbClr val="F25720"/>
                </a:solidFill>
                <a:latin typeface="微软雅黑" panose="020B0503020204020204" charset="-122"/>
                <a:ea typeface="微软雅黑" panose="020B0503020204020204" charset="-122"/>
                <a:cs typeface="+mn-ea"/>
                <a:sym typeface="等线" panose="02010600030101010101" charset="-122"/>
              </a:rPr>
              <a:t>202</a:t>
            </a:r>
            <a:r>
              <a:rPr lang="en-US" altLang="zh-CN" sz="2400" b="1" baseline="-25000" dirty="0">
                <a:solidFill>
                  <a:srgbClr val="F25720"/>
                </a:solidFill>
                <a:latin typeface="微软雅黑" panose="020B0503020204020204" charset="-122"/>
                <a:ea typeface="微软雅黑" panose="020B0503020204020204" charset="-122"/>
                <a:cs typeface="+mn-ea"/>
                <a:sym typeface="等线" panose="02010600030101010101" charset="-122"/>
              </a:rPr>
              <a:t>4</a:t>
            </a:r>
            <a:r>
              <a:rPr lang="zh-CN" altLang="en-US" sz="2400" b="1" baseline="-25000" dirty="0">
                <a:solidFill>
                  <a:srgbClr val="F25720"/>
                </a:solidFill>
                <a:latin typeface="微软雅黑" panose="020B0503020204020204" charset="-122"/>
                <a:ea typeface="微软雅黑" panose="020B0503020204020204" charset="-122"/>
                <a:cs typeface="+mn-ea"/>
                <a:sym typeface="等线" panose="02010600030101010101" charset="-122"/>
              </a:rPr>
              <a:t>年6月全国</a:t>
            </a:r>
            <a:r>
              <a:rPr lang="en-US" altLang="zh-CN" sz="2400" b="1" baseline="-25000" dirty="0">
                <a:solidFill>
                  <a:srgbClr val="F25720"/>
                </a:solidFill>
                <a:latin typeface="微软雅黑" panose="020B0503020204020204" charset="-122"/>
                <a:ea typeface="微软雅黑" panose="020B0503020204020204" charset="-122"/>
                <a:cs typeface="+mn-ea"/>
                <a:sym typeface="+mn-ea"/>
              </a:rPr>
              <a:t>I</a:t>
            </a:r>
            <a:r>
              <a:rPr lang="zh-CN" altLang="en-US" sz="2400" b="1" baseline="-25000" dirty="0">
                <a:solidFill>
                  <a:srgbClr val="F25720"/>
                </a:solidFill>
                <a:latin typeface="微软雅黑" panose="020B0503020204020204" charset="-122"/>
                <a:ea typeface="微软雅黑" panose="020B0503020204020204" charset="-122"/>
                <a:cs typeface="+mn-ea"/>
                <a:sym typeface="等线" panose="02010600030101010101" charset="-122"/>
              </a:rPr>
              <a:t>卷</a:t>
            </a:r>
            <a:r>
              <a:rPr lang="en-US" altLang="zh-CN" sz="2400" b="1" baseline="-25000" dirty="0">
                <a:solidFill>
                  <a:srgbClr val="F25720"/>
                </a:solidFill>
                <a:latin typeface="微软雅黑" panose="020B0503020204020204" charset="-122"/>
                <a:ea typeface="微软雅黑" panose="020B0503020204020204" charset="-122"/>
                <a:cs typeface="+mn-ea"/>
                <a:sym typeface="+mn-ea"/>
              </a:rPr>
              <a:t>B</a:t>
            </a:r>
            <a:r>
              <a:rPr lang="zh-CN" altLang="en-US" sz="2400" b="1" baseline="-25000" dirty="0">
                <a:solidFill>
                  <a:srgbClr val="F25720"/>
                </a:solidFill>
                <a:latin typeface="微软雅黑" panose="020B0503020204020204" charset="-122"/>
                <a:ea typeface="微软雅黑" panose="020B0503020204020204" charset="-122"/>
                <a:cs typeface="+mn-ea"/>
                <a:sym typeface="等线" panose="02010600030101010101" charset="-122"/>
              </a:rPr>
              <a:t>篇</a:t>
            </a:r>
            <a:endParaRPr lang="zh-CN" altLang="en-US" sz="2400" b="1" baseline="-25000" dirty="0">
              <a:solidFill>
                <a:srgbClr val="F25720"/>
              </a:solidFill>
              <a:latin typeface="微软雅黑" panose="020B0503020204020204" charset="-122"/>
              <a:ea typeface="微软雅黑" panose="020B0503020204020204" charset="-122"/>
              <a:cs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custDataLst>
              <p:tags r:id="rId1"/>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2"/>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64770" y="844550"/>
            <a:ext cx="7640320" cy="5908040"/>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pitchFamily="18" charset="0"/>
              </a:rPr>
              <a:t>                                     The greening of planes, trains and automobiles</a:t>
            </a:r>
            <a:r>
              <a:rPr lang="en-US" sz="1400" b="0">
                <a:solidFill>
                  <a:srgbClr val="000000"/>
                </a:solidFill>
                <a:latin typeface="Times New Roman" panose="02020603050405020304" pitchFamily="18" charset="0"/>
              </a:rPr>
              <a:t>     Moving goods and people around the world is responsible for a large part of global CO₂ emissions </a:t>
            </a:r>
            <a:r>
              <a:rPr lang="zh-CN" sz="1400" b="0">
                <a:solidFill>
                  <a:srgbClr val="000000"/>
                </a:solidFill>
                <a:ea typeface="宋体" panose="02010600030101010101" pitchFamily="2" charset="-122"/>
              </a:rPr>
              <a:t>(排放). </a:t>
            </a:r>
            <a:r>
              <a:rPr lang="en-US" sz="1400" b="0">
                <a:solidFill>
                  <a:srgbClr val="000000"/>
                </a:solidFill>
                <a:latin typeface="Times New Roman" panose="02020603050405020304" pitchFamily="18" charset="0"/>
              </a:rPr>
              <a:t>As the world races to decarbonize everything, it faces particular problems with transportation — which accounts for about a quarter of our energy-related greenhouse gas emissions. Here's the breakdown of the emissions in 2018 for different modes of transport.</a:t>
            </a:r>
            <a:endParaRPr lang="en-US" sz="1400" b="0">
              <a:solidFill>
                <a:srgbClr val="000000"/>
              </a:solidFill>
              <a:latin typeface="Times New Roman" panose="02020603050405020304" pitchFamily="18" charset="0"/>
            </a:endParaRPr>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r>
              <a:rPr lang="en-US" sz="1400">
                <a:solidFill>
                  <a:srgbClr val="000000"/>
                </a:solidFill>
                <a:latin typeface="Times New Roman" panose="02020603050405020304" pitchFamily="18" charset="0"/>
              </a:rPr>
              <a:t>     The  fuels  for  transport  need  to  be  not  just  green, cheap  and  powerful, but  also lightweight and safe enough to be carried around. Each mode of transport has its specific fuel needs. Much is still to be settled, but here are some of the solutions to get us going green.</a:t>
            </a:r>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r>
              <a:rPr lang="en-US" sz="1400">
                <a:solidFill>
                  <a:srgbClr val="000000"/>
                </a:solidFill>
                <a:latin typeface="Times New Roman" panose="02020603050405020304" pitchFamily="18" charset="0"/>
              </a:rPr>
              <a:t>     </a:t>
            </a:r>
            <a:endParaRPr lang="en-US" sz="1400">
              <a:solidFill>
                <a:srgbClr val="000000"/>
              </a:solidFill>
              <a:latin typeface="Times New Roman" panose="02020603050405020304" pitchFamily="18" charset="0"/>
            </a:endParaRPr>
          </a:p>
          <a:p>
            <a:pPr indent="0"/>
            <a:r>
              <a:rPr lang="en-US" sz="1400">
                <a:solidFill>
                  <a:srgbClr val="000000"/>
                </a:solidFill>
                <a:latin typeface="Times New Roman" panose="02020603050405020304" pitchFamily="18" charset="0"/>
              </a:rPr>
              <a:t>      This energy transition (变革) is  global, and  the  amount  of renewable  energy  the world will need is “a little bit mind-blowing,” says mechanical engineer Keith Wipke at the National Renewable Energy Laboratory. It's  estimated that the global  demand  for electricity could more than double by 2050. Fortunately, analyses suggest that renewables are up to the task. “We need to speed up the development of green energy,  and it will all get used,"says Wipke.</a:t>
            </a:r>
            <a:endParaRPr lang="en-US" sz="1400">
              <a:solidFill>
                <a:srgbClr val="000000"/>
              </a:solidFill>
              <a:latin typeface="Times New Roman" panose="02020603050405020304" pitchFamily="18" charset="0"/>
            </a:endParaRPr>
          </a:p>
        </p:txBody>
      </p:sp>
      <p:pic>
        <p:nvPicPr>
          <p:cNvPr id="33" name="图片 32" descr="搜狗截图20250610142525"/>
          <p:cNvPicPr>
            <a:picLocks noChangeAspect="1"/>
          </p:cNvPicPr>
          <p:nvPr/>
        </p:nvPicPr>
        <p:blipFill>
          <a:blip r:embed="rId3"/>
          <a:srcRect l="8026" t="17284" r="8195" b="60485"/>
          <a:stretch>
            <a:fillRect/>
          </a:stretch>
        </p:blipFill>
        <p:spPr>
          <a:xfrm>
            <a:off x="433070" y="2009775"/>
            <a:ext cx="6468745" cy="1036955"/>
          </a:xfrm>
          <a:prstGeom prst="rect">
            <a:avLst/>
          </a:prstGeom>
        </p:spPr>
      </p:pic>
      <p:pic>
        <p:nvPicPr>
          <p:cNvPr id="11" name="图片 10" descr="搜狗截图20250610142525"/>
          <p:cNvPicPr>
            <a:picLocks noChangeAspect="1"/>
          </p:cNvPicPr>
          <p:nvPr/>
        </p:nvPicPr>
        <p:blipFill>
          <a:blip r:embed="rId3"/>
          <a:srcRect l="8026" t="46460" r="8195" b="14525"/>
          <a:stretch>
            <a:fillRect/>
          </a:stretch>
        </p:blipFill>
        <p:spPr>
          <a:xfrm>
            <a:off x="682625" y="3735705"/>
            <a:ext cx="5946775" cy="1826260"/>
          </a:xfrm>
          <a:prstGeom prst="rect">
            <a:avLst/>
          </a:prstGeom>
        </p:spPr>
      </p:pic>
      <p:sp>
        <p:nvSpPr>
          <p:cNvPr id="34" name="文本框 33"/>
          <p:cNvSpPr txBox="1"/>
          <p:nvPr/>
        </p:nvSpPr>
        <p:spPr>
          <a:xfrm>
            <a:off x="7654290" y="844550"/>
            <a:ext cx="4481195" cy="353822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pitchFamily="18" charset="0"/>
              </a:rPr>
              <a:t>21.What percentage of global transport emissions did road vehicles account for in 2018?</a:t>
            </a:r>
            <a:r>
              <a:rPr lang="en-US" sz="1600" b="0">
                <a:solidFill>
                  <a:srgbClr val="000000"/>
                </a:solidFill>
                <a:latin typeface="Times New Roman" panose="02020603050405020304" pitchFamily="18" charset="0"/>
              </a:rPr>
              <a:t>   A.11.6%.                       B.45.1%.            </a:t>
            </a:r>
            <a:endParaRPr lang="en-US" sz="1600" b="0">
              <a:solidFill>
                <a:srgbClr val="000000"/>
              </a:solidFill>
              <a:latin typeface="Times New Roman" panose="02020603050405020304" pitchFamily="18" charset="0"/>
            </a:endParaRPr>
          </a:p>
          <a:p>
            <a:pPr indent="0"/>
            <a:r>
              <a:rPr lang="en-US" sz="1600" b="0">
                <a:solidFill>
                  <a:srgbClr val="000000"/>
                </a:solidFill>
                <a:latin typeface="Times New Roman" panose="02020603050405020304" pitchFamily="18" charset="0"/>
              </a:rPr>
              <a:t>   C.74.5%.                      D.86.1%.</a:t>
            </a:r>
            <a:endParaRPr lang="en-US" sz="1600" b="0">
              <a:solidFill>
                <a:srgbClr val="000000"/>
              </a:solidFill>
              <a:latin typeface="Times New Roman" panose="02020603050405020304" pitchFamily="18" charset="0"/>
            </a:endParaRPr>
          </a:p>
          <a:p>
            <a:pPr indent="0"/>
            <a:r>
              <a:rPr lang="en-US" sz="1600" b="1">
                <a:solidFill>
                  <a:srgbClr val="000000"/>
                </a:solidFill>
                <a:latin typeface="Times New Roman" panose="02020603050405020304" pitchFamily="18" charset="0"/>
              </a:rPr>
              <a:t>22.Which mode of transport can go green comparatively easily?</a:t>
            </a:r>
            <a:r>
              <a:rPr lang="en-US" sz="1600" b="0">
                <a:solidFill>
                  <a:srgbClr val="000000"/>
                </a:solidFill>
                <a:latin typeface="Times New Roman" panose="02020603050405020304" pitchFamily="18" charset="0"/>
              </a:rPr>
              <a:t>   A.Planes.                      B.Trucks.                 </a:t>
            </a:r>
            <a:endParaRPr lang="en-US" sz="1600" b="0">
              <a:solidFill>
                <a:srgbClr val="000000"/>
              </a:solidFill>
              <a:latin typeface="Times New Roman" panose="02020603050405020304" pitchFamily="18" charset="0"/>
            </a:endParaRPr>
          </a:p>
          <a:p>
            <a:pPr indent="0"/>
            <a:r>
              <a:rPr lang="en-US" sz="1600" b="0">
                <a:solidFill>
                  <a:srgbClr val="000000"/>
                </a:solidFill>
                <a:latin typeface="Times New Roman" panose="02020603050405020304" pitchFamily="18" charset="0"/>
              </a:rPr>
              <a:t>   C.Trains.                      D.Ships.</a:t>
            </a:r>
            <a:endParaRPr lang="en-US" sz="1600" b="0">
              <a:solidFill>
                <a:srgbClr val="000000"/>
              </a:solidFill>
              <a:latin typeface="Times New Roman" panose="02020603050405020304" pitchFamily="18" charset="0"/>
            </a:endParaRPr>
          </a:p>
          <a:p>
            <a:pPr indent="0"/>
            <a:r>
              <a:rPr lang="en-US" sz="1600" b="1">
                <a:solidFill>
                  <a:srgbClr val="000000"/>
                </a:solidFill>
                <a:latin typeface="Times New Roman" panose="02020603050405020304" pitchFamily="18" charset="0"/>
              </a:rPr>
              <a:t>23.What does Wipke suggest regarding energy transition?</a:t>
            </a:r>
            <a:r>
              <a:rPr lang="en-US" sz="1600" b="0">
                <a:solidFill>
                  <a:srgbClr val="000000"/>
                </a:solidFill>
                <a:latin typeface="Times New Roman" panose="02020603050405020304" pitchFamily="18" charset="0"/>
              </a:rPr>
              <a:t>   A.Limiting fuel consumption.            </a:t>
            </a:r>
            <a:endParaRPr lang="en-US" sz="1600" b="0">
              <a:solidFill>
                <a:srgbClr val="000000"/>
              </a:solidFill>
              <a:latin typeface="Times New Roman" panose="02020603050405020304" pitchFamily="18" charset="0"/>
            </a:endParaRPr>
          </a:p>
          <a:p>
            <a:pPr indent="0"/>
            <a:r>
              <a:rPr lang="en-US" sz="1600" b="0">
                <a:solidFill>
                  <a:srgbClr val="000000"/>
                </a:solidFill>
                <a:latin typeface="Times New Roman" panose="02020603050405020304" pitchFamily="18" charset="0"/>
              </a:rPr>
              <a:t>   B.Putting more effort into renewables.   C.Improving energy efficiency.        </a:t>
            </a:r>
            <a:endParaRPr lang="en-US" sz="1600" b="0">
              <a:solidFill>
                <a:srgbClr val="000000"/>
              </a:solidFill>
              <a:latin typeface="Times New Roman" panose="02020603050405020304" pitchFamily="18" charset="0"/>
            </a:endParaRPr>
          </a:p>
          <a:p>
            <a:pPr indent="0"/>
            <a:r>
              <a:rPr lang="en-US" sz="1600" b="0">
                <a:solidFill>
                  <a:srgbClr val="000000"/>
                </a:solidFill>
                <a:latin typeface="Times New Roman" panose="02020603050405020304" pitchFamily="18" charset="0"/>
              </a:rPr>
              <a:t>   D.Making electricity more affordable.</a:t>
            </a:r>
            <a:endParaRPr lang="zh-CN" altLang="en-US" sz="1600"/>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60335" y="4382770"/>
            <a:ext cx="4322445" cy="2369820"/>
          </a:xfrm>
          <a:prstGeom prst="rect">
            <a:avLst/>
          </a:prstGeom>
        </p:spPr>
      </p:pic>
      <p:sp>
        <p:nvSpPr>
          <p:cNvPr id="18" name="文本框 17"/>
          <p:cNvSpPr txBox="1"/>
          <p:nvPr/>
        </p:nvSpPr>
        <p:spPr>
          <a:xfrm>
            <a:off x="8183880" y="5048250"/>
            <a:ext cx="4190365" cy="1568450"/>
          </a:xfrm>
          <a:prstGeom prst="rect">
            <a:avLst/>
          </a:prstGeom>
          <a:noFill/>
        </p:spPr>
        <p:txBody>
          <a:bodyPr wrap="square" rtlCol="0" anchor="t">
            <a:spAutoFit/>
          </a:bodyPr>
          <a:p>
            <a:r>
              <a:rPr lang="en-US" altLang="zh-CN" sz="1600" b="1"/>
              <a:t>1.</a:t>
            </a:r>
            <a:r>
              <a:rPr lang="zh-CN" altLang="en-US" sz="1600" b="1"/>
              <a:t>顶级定位词（优先选用）</a:t>
            </a:r>
            <a:endParaRPr lang="zh-CN" altLang="en-US" sz="1600" b="1"/>
          </a:p>
          <a:p>
            <a:r>
              <a:rPr lang="en-US" altLang="zh-CN" sz="1600" b="1"/>
              <a:t>①</a:t>
            </a:r>
            <a:r>
              <a:rPr lang="zh-CN" altLang="en-US" sz="1600" b="1"/>
              <a:t>专有名词：</a:t>
            </a:r>
            <a:r>
              <a:rPr lang="zh-CN" altLang="en-US" sz="1600" b="1">
                <a:sym typeface="+mn-ea"/>
              </a:rPr>
              <a:t>大写字母（人名、地名）</a:t>
            </a:r>
            <a:endParaRPr lang="zh-CN" altLang="en-US" sz="1600" b="1"/>
          </a:p>
          <a:p>
            <a:r>
              <a:rPr lang="en-US" altLang="zh-CN" sz="1600" b="1">
                <a:sym typeface="+mn-ea"/>
              </a:rPr>
              <a:t>②</a:t>
            </a:r>
            <a:r>
              <a:rPr lang="zh-CN" altLang="en-US" sz="1600" b="1"/>
              <a:t>数字/时间类词汇</a:t>
            </a:r>
            <a:endParaRPr lang="zh-CN" altLang="en-US" sz="1600" b="1"/>
          </a:p>
          <a:p>
            <a:r>
              <a:rPr lang="en-US" altLang="zh-CN" sz="1600" b="1"/>
              <a:t>2.</a:t>
            </a:r>
            <a:r>
              <a:rPr lang="zh-CN" altLang="en-US" sz="1600" b="1"/>
              <a:t>次级定位词</a:t>
            </a:r>
            <a:endParaRPr lang="zh-CN" altLang="en-US" sz="1600" b="1"/>
          </a:p>
          <a:p>
            <a:r>
              <a:rPr lang="zh-CN" altLang="en-US" sz="1600" b="1">
                <a:sym typeface="+mn-ea"/>
              </a:rPr>
              <a:t>具体名词短语，形副词：提升唯一性</a:t>
            </a:r>
            <a:endParaRPr lang="zh-CN" altLang="en-US" sz="1600" b="1"/>
          </a:p>
          <a:p>
            <a:r>
              <a:rPr lang="en-US" altLang="zh-CN" sz="1600" b="1"/>
              <a:t>3.</a:t>
            </a:r>
            <a:r>
              <a:rPr lang="zh-CN" altLang="en-US" sz="1600" b="1"/>
              <a:t>定位时结合</a:t>
            </a:r>
            <a:r>
              <a:rPr lang="zh-CN" altLang="en-US" sz="1600" b="1">
                <a:solidFill>
                  <a:srgbClr val="C00000"/>
                </a:solidFill>
              </a:rPr>
              <a:t>题文同序</a:t>
            </a:r>
            <a:r>
              <a:rPr lang="zh-CN" altLang="en-US" sz="1600" b="1"/>
              <a:t>原则</a:t>
            </a:r>
            <a:endParaRPr lang="zh-CN" altLang="en-US" sz="1600" b="1"/>
          </a:p>
        </p:txBody>
      </p:sp>
      <p:sp>
        <p:nvSpPr>
          <p:cNvPr id="17" name="文本框 16"/>
          <p:cNvSpPr txBox="1"/>
          <p:nvPr/>
        </p:nvSpPr>
        <p:spPr>
          <a:xfrm>
            <a:off x="7801610" y="4620260"/>
            <a:ext cx="4020185" cy="368300"/>
          </a:xfrm>
          <a:prstGeom prst="rect">
            <a:avLst/>
          </a:prstGeom>
          <a:noFill/>
        </p:spPr>
        <p:txBody>
          <a:bodyPr wrap="square" rtlCol="0" anchor="t">
            <a:spAutoFit/>
          </a:bodyPr>
          <a:p>
            <a:pPr marL="285750" indent="-285750">
              <a:buFont typeface="Wingdings" panose="05000000000000000000" charset="0"/>
              <a:buChar char="Ø"/>
            </a:pPr>
            <a:r>
              <a:rPr lang="zh-CN" altLang="en-US" b="1" u="sng">
                <a:solidFill>
                  <a:srgbClr val="C00000"/>
                </a:solidFill>
                <a:latin typeface="微软雅黑" panose="020B0503020204020204" charset="-122"/>
                <a:ea typeface="微软雅黑" panose="020B0503020204020204" charset="-122"/>
              </a:rPr>
              <a:t>阅读理解黄金定位法</a:t>
            </a:r>
            <a:endParaRPr lang="zh-CN" altLang="en-US" b="1" u="sng">
              <a:solidFill>
                <a:srgbClr val="C00000"/>
              </a:solidFill>
              <a:latin typeface="微软雅黑" panose="020B0503020204020204" charset="-122"/>
              <a:ea typeface="微软雅黑" panose="020B0503020204020204" charset="-122"/>
            </a:endParaRPr>
          </a:p>
        </p:txBody>
      </p:sp>
      <p:sp>
        <p:nvSpPr>
          <p:cNvPr id="4"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5"/>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3" name="图片 12"/>
          <p:cNvPicPr/>
          <p:nvPr/>
        </p:nvPicPr>
        <p:blipFill>
          <a:blip r:embed="rId6"/>
          <a:stretch>
            <a:fillRect/>
          </a:stretch>
        </p:blipFill>
        <p:spPr>
          <a:xfrm>
            <a:off x="-922020" y="0"/>
            <a:ext cx="2574925" cy="347980"/>
          </a:xfrm>
          <a:prstGeom prst="rect">
            <a:avLst/>
          </a:prstGeom>
          <a:noFill/>
          <a:ln w="9525">
            <a:noFill/>
          </a:ln>
        </p:spPr>
      </p:pic>
      <p:sp>
        <p:nvSpPr>
          <p:cNvPr id="16" name="文本框 15"/>
          <p:cNvSpPr txBox="1"/>
          <p:nvPr>
            <p:custDataLst>
              <p:tags r:id="rId7"/>
            </p:custDataLst>
          </p:nvPr>
        </p:nvSpPr>
        <p:spPr>
          <a:xfrm>
            <a:off x="2018665" y="203200"/>
            <a:ext cx="984123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2</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：依托题干</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关键定位词，</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实现庖丁解牛式</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精准拆解</a:t>
            </a:r>
            <a:r>
              <a:rPr kumimoji="0" lang="en-US" altLang="zh-CN"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 </a:t>
            </a:r>
            <a:endParaRPr kumimoji="0" lang="en-US" altLang="zh-CN" sz="2400" b="1" kern="1200" cap="none" spc="0" normalizeH="0" baseline="0" noProof="1" dirty="0">
              <a:solidFill>
                <a:srgbClr val="0070C0"/>
              </a:solidFill>
              <a:latin typeface="微软雅黑" panose="020B0503020204020204" charset="-122"/>
              <a:ea typeface="微软雅黑" panose="020B0503020204020204" charset="-122"/>
              <a:cs typeface="+mn-cs"/>
              <a:sym typeface="+mn-ea"/>
            </a:endParaRPr>
          </a:p>
        </p:txBody>
      </p:sp>
      <mc:AlternateContent xmlns:mc="http://schemas.openxmlformats.org/markup-compatibility/2006" xmlns:p14="http://schemas.microsoft.com/office/powerpoint/2010/main">
        <mc:Choice Requires="p14">
          <p:contentPart r:id="rId8" p14:bwMode="auto">
            <p14:nvContentPartPr>
              <p14:cNvPr id="22" name="墨迹 21"/>
              <p14:cNvContentPartPr/>
              <p14:nvPr/>
            </p14:nvContentPartPr>
            <p14:xfrm>
              <a:off x="10236200" y="1041400"/>
              <a:ext cx="897255" cy="431800"/>
            </p14:xfrm>
          </p:contentPart>
        </mc:Choice>
        <mc:Fallback xmlns="">
          <p:pic>
            <p:nvPicPr>
              <p:cNvPr id="22" name="墨迹 21"/>
            </p:nvPicPr>
            <p:blipFill>
              <a:blip r:embed="rId9"/>
            </p:blipFill>
            <p:spPr>
              <a:xfrm>
                <a:off x="10236200" y="1041400"/>
                <a:ext cx="897255" cy="4318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3" name="墨迹 22"/>
              <p14:cNvContentPartPr/>
              <p14:nvPr/>
            </p14:nvContentPartPr>
            <p14:xfrm>
              <a:off x="2035810" y="1519555"/>
              <a:ext cx="859790" cy="448945"/>
            </p14:xfrm>
          </p:contentPart>
        </mc:Choice>
        <mc:Fallback xmlns="">
          <p:pic>
            <p:nvPicPr>
              <p:cNvPr id="23" name="墨迹 22"/>
            </p:nvPicPr>
            <p:blipFill>
              <a:blip r:embed="rId11"/>
            </p:blipFill>
            <p:spPr>
              <a:xfrm>
                <a:off x="2035810" y="1519555"/>
                <a:ext cx="859790" cy="44894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4" name="墨迹 23"/>
              <p14:cNvContentPartPr/>
              <p14:nvPr/>
            </p14:nvContentPartPr>
            <p14:xfrm>
              <a:off x="8119110" y="1028700"/>
              <a:ext cx="1007745" cy="440055"/>
            </p14:xfrm>
          </p:contentPart>
        </mc:Choice>
        <mc:Fallback xmlns="">
          <p:pic>
            <p:nvPicPr>
              <p:cNvPr id="24" name="墨迹 23"/>
            </p:nvPicPr>
            <p:blipFill>
              <a:blip r:embed="rId13"/>
            </p:blipFill>
            <p:spPr>
              <a:xfrm>
                <a:off x="8119110" y="1028700"/>
                <a:ext cx="1007745" cy="44005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6" name="墨迹 25"/>
              <p14:cNvContentPartPr/>
              <p14:nvPr/>
            </p14:nvContentPartPr>
            <p14:xfrm>
              <a:off x="9342755" y="1070610"/>
              <a:ext cx="804545" cy="339090"/>
            </p14:xfrm>
          </p:contentPart>
        </mc:Choice>
        <mc:Fallback xmlns="">
          <p:pic>
            <p:nvPicPr>
              <p:cNvPr id="26" name="墨迹 25"/>
            </p:nvPicPr>
            <p:blipFill>
              <a:blip r:embed="rId15"/>
            </p:blipFill>
            <p:spPr>
              <a:xfrm>
                <a:off x="9342755" y="1070610"/>
                <a:ext cx="804545" cy="33909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7" name="墨迹 26"/>
              <p14:cNvContentPartPr/>
              <p14:nvPr/>
            </p14:nvContentPartPr>
            <p14:xfrm>
              <a:off x="1506855" y="2540000"/>
              <a:ext cx="812800" cy="283210"/>
            </p14:xfrm>
          </p:contentPart>
        </mc:Choice>
        <mc:Fallback xmlns="">
          <p:pic>
            <p:nvPicPr>
              <p:cNvPr id="27" name="墨迹 26"/>
            </p:nvPicPr>
            <p:blipFill>
              <a:blip r:embed="rId17"/>
            </p:blipFill>
            <p:spPr>
              <a:xfrm>
                <a:off x="1506855" y="2540000"/>
                <a:ext cx="812800" cy="28321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8" name="墨迹 27"/>
              <p14:cNvContentPartPr/>
              <p14:nvPr/>
            </p14:nvContentPartPr>
            <p14:xfrm>
              <a:off x="3543300" y="2489200"/>
              <a:ext cx="673100" cy="279400"/>
            </p14:xfrm>
          </p:contentPart>
        </mc:Choice>
        <mc:Fallback xmlns="">
          <p:pic>
            <p:nvPicPr>
              <p:cNvPr id="28" name="墨迹 27"/>
            </p:nvPicPr>
            <p:blipFill>
              <a:blip r:embed="rId19"/>
            </p:blipFill>
            <p:spPr>
              <a:xfrm>
                <a:off x="3543300" y="2489200"/>
                <a:ext cx="673100" cy="2794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9" name="墨迹 28"/>
              <p14:cNvContentPartPr/>
              <p14:nvPr/>
            </p14:nvContentPartPr>
            <p14:xfrm>
              <a:off x="1964055" y="2061210"/>
              <a:ext cx="1388745" cy="351790"/>
            </p14:xfrm>
          </p:contentPart>
        </mc:Choice>
        <mc:Fallback xmlns="">
          <p:pic>
            <p:nvPicPr>
              <p:cNvPr id="29" name="墨迹 28"/>
            </p:nvPicPr>
            <p:blipFill>
              <a:blip r:embed="rId21"/>
            </p:blipFill>
            <p:spPr>
              <a:xfrm>
                <a:off x="1964055" y="2061210"/>
                <a:ext cx="1388745" cy="35179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0" name="墨迹 29"/>
              <p14:cNvContentPartPr/>
              <p14:nvPr/>
            </p14:nvContentPartPr>
            <p14:xfrm>
              <a:off x="8352155" y="1625600"/>
              <a:ext cx="639445" cy="249555"/>
            </p14:xfrm>
          </p:contentPart>
        </mc:Choice>
        <mc:Fallback xmlns="">
          <p:pic>
            <p:nvPicPr>
              <p:cNvPr id="30" name="墨迹 29"/>
            </p:nvPicPr>
            <p:blipFill>
              <a:blip r:embed="rId23"/>
            </p:blipFill>
            <p:spPr>
              <a:xfrm>
                <a:off x="8352155" y="1625600"/>
                <a:ext cx="639445" cy="24955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1" name="墨迹 30"/>
              <p14:cNvContentPartPr/>
              <p14:nvPr/>
            </p14:nvContentPartPr>
            <p14:xfrm>
              <a:off x="8813800" y="1854200"/>
              <a:ext cx="1054100" cy="266700"/>
            </p14:xfrm>
          </p:contentPart>
        </mc:Choice>
        <mc:Fallback xmlns="">
          <p:pic>
            <p:nvPicPr>
              <p:cNvPr id="31" name="墨迹 30"/>
            </p:nvPicPr>
            <p:blipFill>
              <a:blip r:embed="rId25"/>
            </p:blipFill>
            <p:spPr>
              <a:xfrm>
                <a:off x="8813800" y="1854200"/>
                <a:ext cx="1054100" cy="2667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5" name="墨迹 34"/>
              <p14:cNvContentPartPr/>
              <p14:nvPr/>
            </p14:nvContentPartPr>
            <p14:xfrm>
              <a:off x="10646410" y="1862455"/>
              <a:ext cx="817245" cy="334645"/>
            </p14:xfrm>
          </p:contentPart>
        </mc:Choice>
        <mc:Fallback xmlns="">
          <p:pic>
            <p:nvPicPr>
              <p:cNvPr id="35" name="墨迹 34"/>
            </p:nvPicPr>
            <p:blipFill>
              <a:blip r:embed="rId27"/>
            </p:blipFill>
            <p:spPr>
              <a:xfrm>
                <a:off x="10646410" y="1862455"/>
                <a:ext cx="817245" cy="33464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6" name="墨迹 35"/>
              <p14:cNvContentPartPr/>
              <p14:nvPr/>
            </p14:nvContentPartPr>
            <p14:xfrm>
              <a:off x="2560955" y="3119755"/>
              <a:ext cx="1494155" cy="401955"/>
            </p14:xfrm>
          </p:contentPart>
        </mc:Choice>
        <mc:Fallback xmlns="">
          <p:pic>
            <p:nvPicPr>
              <p:cNvPr id="36" name="墨迹 35"/>
            </p:nvPicPr>
            <p:blipFill>
              <a:blip r:embed="rId29"/>
            </p:blipFill>
            <p:spPr>
              <a:xfrm>
                <a:off x="2560955" y="3119755"/>
                <a:ext cx="1494155" cy="40195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7" name="墨迹 36"/>
              <p14:cNvContentPartPr/>
              <p14:nvPr/>
            </p14:nvContentPartPr>
            <p14:xfrm>
              <a:off x="3721100" y="3405505"/>
              <a:ext cx="977900" cy="262255"/>
            </p14:xfrm>
          </p:contentPart>
        </mc:Choice>
        <mc:Fallback xmlns="">
          <p:pic>
            <p:nvPicPr>
              <p:cNvPr id="37" name="墨迹 36"/>
            </p:nvPicPr>
            <p:blipFill>
              <a:blip r:embed="rId31"/>
            </p:blipFill>
            <p:spPr>
              <a:xfrm>
                <a:off x="3721100" y="3405505"/>
                <a:ext cx="977900" cy="26225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8" name="墨迹 37"/>
              <p14:cNvContentPartPr/>
              <p14:nvPr/>
            </p14:nvContentPartPr>
            <p14:xfrm>
              <a:off x="9076055" y="2167255"/>
              <a:ext cx="732155" cy="300355"/>
            </p14:xfrm>
          </p:contentPart>
        </mc:Choice>
        <mc:Fallback xmlns="">
          <p:pic>
            <p:nvPicPr>
              <p:cNvPr id="38" name="墨迹 37"/>
            </p:nvPicPr>
            <p:blipFill>
              <a:blip r:embed="rId33"/>
            </p:blipFill>
            <p:spPr>
              <a:xfrm>
                <a:off x="9076055" y="2167255"/>
                <a:ext cx="732155" cy="30035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9" name="墨迹 38"/>
              <p14:cNvContentPartPr/>
              <p14:nvPr/>
            </p14:nvContentPartPr>
            <p14:xfrm>
              <a:off x="1261110" y="3932555"/>
              <a:ext cx="300990" cy="160655"/>
            </p14:xfrm>
          </p:contentPart>
        </mc:Choice>
        <mc:Fallback xmlns="">
          <p:pic>
            <p:nvPicPr>
              <p:cNvPr id="39" name="墨迹 38"/>
            </p:nvPicPr>
            <p:blipFill>
              <a:blip r:embed="rId35"/>
            </p:blipFill>
            <p:spPr>
              <a:xfrm>
                <a:off x="1261110" y="3932555"/>
                <a:ext cx="300990" cy="16065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0" name="墨迹 39"/>
              <p14:cNvContentPartPr/>
              <p14:nvPr/>
            </p14:nvContentPartPr>
            <p14:xfrm>
              <a:off x="1333500" y="3911600"/>
              <a:ext cx="219710" cy="156210"/>
            </p14:xfrm>
          </p:contentPart>
        </mc:Choice>
        <mc:Fallback xmlns="">
          <p:pic>
            <p:nvPicPr>
              <p:cNvPr id="40" name="墨迹 39"/>
            </p:nvPicPr>
            <p:blipFill>
              <a:blip r:embed="rId37"/>
            </p:blipFill>
            <p:spPr>
              <a:xfrm>
                <a:off x="1333500" y="3911600"/>
                <a:ext cx="219710" cy="15621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墨迹 40"/>
              <p14:cNvContentPartPr/>
              <p14:nvPr/>
            </p14:nvContentPartPr>
            <p14:xfrm>
              <a:off x="2070100" y="4829810"/>
              <a:ext cx="355600" cy="207645"/>
            </p14:xfrm>
          </p:contentPart>
        </mc:Choice>
        <mc:Fallback xmlns="">
          <p:pic>
            <p:nvPicPr>
              <p:cNvPr id="41" name="墨迹 40"/>
            </p:nvPicPr>
            <p:blipFill>
              <a:blip r:embed="rId39"/>
            </p:blipFill>
            <p:spPr>
              <a:xfrm>
                <a:off x="2070100" y="4829810"/>
                <a:ext cx="355600" cy="20764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墨迹 41"/>
              <p14:cNvContentPartPr/>
              <p14:nvPr/>
            </p14:nvContentPartPr>
            <p14:xfrm>
              <a:off x="998855" y="5448300"/>
              <a:ext cx="233045" cy="114300"/>
            </p14:xfrm>
          </p:contentPart>
        </mc:Choice>
        <mc:Fallback xmlns="">
          <p:pic>
            <p:nvPicPr>
              <p:cNvPr id="42" name="墨迹 41"/>
            </p:nvPicPr>
            <p:blipFill>
              <a:blip r:embed="rId41"/>
            </p:blipFill>
            <p:spPr>
              <a:xfrm>
                <a:off x="998855" y="5448300"/>
                <a:ext cx="233045" cy="11430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3" name="墨迹 42"/>
              <p14:cNvContentPartPr/>
              <p14:nvPr/>
            </p14:nvContentPartPr>
            <p14:xfrm>
              <a:off x="3534410" y="5397500"/>
              <a:ext cx="271145" cy="254000"/>
            </p14:xfrm>
          </p:contentPart>
        </mc:Choice>
        <mc:Fallback xmlns="">
          <p:pic>
            <p:nvPicPr>
              <p:cNvPr id="43" name="墨迹 42"/>
            </p:nvPicPr>
            <p:blipFill>
              <a:blip r:embed="rId43"/>
            </p:blipFill>
            <p:spPr>
              <a:xfrm>
                <a:off x="3534410" y="5397500"/>
                <a:ext cx="271145" cy="25400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4" name="墨迹 43"/>
              <p14:cNvContentPartPr/>
              <p14:nvPr/>
            </p14:nvContentPartPr>
            <p14:xfrm>
              <a:off x="3585210" y="5443855"/>
              <a:ext cx="271145" cy="84455"/>
            </p14:xfrm>
          </p:contentPart>
        </mc:Choice>
        <mc:Fallback xmlns="">
          <p:pic>
            <p:nvPicPr>
              <p:cNvPr id="44" name="墨迹 43"/>
            </p:nvPicPr>
            <p:blipFill>
              <a:blip r:embed="rId45"/>
            </p:blipFill>
            <p:spPr>
              <a:xfrm>
                <a:off x="3585210" y="5443855"/>
                <a:ext cx="271145" cy="8445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5" name="墨迹 44"/>
              <p14:cNvContentPartPr/>
              <p14:nvPr/>
            </p14:nvContentPartPr>
            <p14:xfrm>
              <a:off x="4910455" y="5105400"/>
              <a:ext cx="338455" cy="325755"/>
            </p14:xfrm>
          </p:contentPart>
        </mc:Choice>
        <mc:Fallback xmlns="">
          <p:pic>
            <p:nvPicPr>
              <p:cNvPr id="45" name="墨迹 44"/>
            </p:nvPicPr>
            <p:blipFill>
              <a:blip r:embed="rId47"/>
            </p:blipFill>
            <p:spPr>
              <a:xfrm>
                <a:off x="4910455" y="5105400"/>
                <a:ext cx="338455" cy="3257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6" name="墨迹 45"/>
              <p14:cNvContentPartPr/>
              <p14:nvPr/>
            </p14:nvContentPartPr>
            <p14:xfrm>
              <a:off x="4935855" y="5181600"/>
              <a:ext cx="274955" cy="84455"/>
            </p14:xfrm>
          </p:contentPart>
        </mc:Choice>
        <mc:Fallback xmlns="">
          <p:pic>
            <p:nvPicPr>
              <p:cNvPr id="46" name="墨迹 45"/>
            </p:nvPicPr>
            <p:blipFill>
              <a:blip r:embed="rId49"/>
            </p:blipFill>
            <p:spPr>
              <a:xfrm>
                <a:off x="4935855" y="5181600"/>
                <a:ext cx="274955" cy="8445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47" name="墨迹 46"/>
              <p14:cNvContentPartPr/>
              <p14:nvPr/>
            </p14:nvContentPartPr>
            <p14:xfrm>
              <a:off x="8314055" y="2599055"/>
              <a:ext cx="537845" cy="207645"/>
            </p14:xfrm>
          </p:contentPart>
        </mc:Choice>
        <mc:Fallback xmlns="">
          <p:pic>
            <p:nvPicPr>
              <p:cNvPr id="47" name="墨迹 46"/>
            </p:nvPicPr>
            <p:blipFill>
              <a:blip r:embed="rId51"/>
            </p:blipFill>
            <p:spPr>
              <a:xfrm>
                <a:off x="8314055" y="2599055"/>
                <a:ext cx="537845" cy="20764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9" name="墨迹 48"/>
              <p14:cNvContentPartPr/>
              <p14:nvPr/>
            </p14:nvContentPartPr>
            <p14:xfrm>
              <a:off x="8910955" y="2696210"/>
              <a:ext cx="660400" cy="440690"/>
            </p14:xfrm>
          </p:contentPart>
        </mc:Choice>
        <mc:Fallback xmlns="">
          <p:pic>
            <p:nvPicPr>
              <p:cNvPr id="49" name="墨迹 48"/>
            </p:nvPicPr>
            <p:blipFill>
              <a:blip r:embed="rId53"/>
            </p:blipFill>
            <p:spPr>
              <a:xfrm>
                <a:off x="8910955" y="2696210"/>
                <a:ext cx="660400" cy="44069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0" name="墨迹 49"/>
              <p14:cNvContentPartPr/>
              <p14:nvPr/>
            </p14:nvContentPartPr>
            <p14:xfrm>
              <a:off x="7742555" y="3153410"/>
              <a:ext cx="948055" cy="254000"/>
            </p14:xfrm>
          </p:contentPart>
        </mc:Choice>
        <mc:Fallback xmlns="">
          <p:pic>
            <p:nvPicPr>
              <p:cNvPr id="50" name="墨迹 49"/>
            </p:nvPicPr>
            <p:blipFill>
              <a:blip r:embed="rId55"/>
            </p:blipFill>
            <p:spPr>
              <a:xfrm>
                <a:off x="7742555" y="3153410"/>
                <a:ext cx="948055" cy="25400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2" name="墨迹 51"/>
              <p14:cNvContentPartPr/>
              <p14:nvPr/>
            </p14:nvContentPartPr>
            <p14:xfrm>
              <a:off x="10985500" y="2832100"/>
              <a:ext cx="765810" cy="334010"/>
            </p14:xfrm>
          </p:contentPart>
        </mc:Choice>
        <mc:Fallback xmlns="">
          <p:pic>
            <p:nvPicPr>
              <p:cNvPr id="52" name="墨迹 51"/>
            </p:nvPicPr>
            <p:blipFill>
              <a:blip r:embed="rId57"/>
            </p:blipFill>
            <p:spPr>
              <a:xfrm>
                <a:off x="10985500" y="2832100"/>
                <a:ext cx="765810" cy="33401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3" name="墨迹 52"/>
              <p14:cNvContentPartPr/>
              <p14:nvPr/>
            </p14:nvContentPartPr>
            <p14:xfrm>
              <a:off x="838200" y="5634355"/>
              <a:ext cx="1320800" cy="241300"/>
            </p14:xfrm>
          </p:contentPart>
        </mc:Choice>
        <mc:Fallback xmlns="">
          <p:pic>
            <p:nvPicPr>
              <p:cNvPr id="53" name="墨迹 52"/>
            </p:nvPicPr>
            <p:blipFill>
              <a:blip r:embed="rId59"/>
            </p:blipFill>
            <p:spPr>
              <a:xfrm>
                <a:off x="838200" y="5634355"/>
                <a:ext cx="1320800" cy="24130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54" name="墨迹 53"/>
              <p14:cNvContentPartPr/>
              <p14:nvPr/>
            </p14:nvContentPartPr>
            <p14:xfrm>
              <a:off x="3966210" y="5697855"/>
              <a:ext cx="1147445" cy="368300"/>
            </p14:xfrm>
          </p:contentPart>
        </mc:Choice>
        <mc:Fallback xmlns="">
          <p:pic>
            <p:nvPicPr>
              <p:cNvPr id="54" name="墨迹 53"/>
            </p:nvPicPr>
            <p:blipFill>
              <a:blip r:embed="rId61"/>
            </p:blipFill>
            <p:spPr>
              <a:xfrm>
                <a:off x="3966210" y="5697855"/>
                <a:ext cx="1147445" cy="36830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5" name="墨迹 54"/>
              <p14:cNvContentPartPr/>
              <p14:nvPr/>
            </p14:nvContentPartPr>
            <p14:xfrm>
              <a:off x="5706110" y="5905500"/>
              <a:ext cx="673100" cy="283210"/>
            </p14:xfrm>
          </p:contentPart>
        </mc:Choice>
        <mc:Fallback xmlns="">
          <p:pic>
            <p:nvPicPr>
              <p:cNvPr id="55" name="墨迹 54"/>
            </p:nvPicPr>
            <p:blipFill>
              <a:blip r:embed="rId63"/>
            </p:blipFill>
            <p:spPr>
              <a:xfrm>
                <a:off x="5706110" y="5905500"/>
                <a:ext cx="673100" cy="28321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56" name="墨迹 55"/>
              <p14:cNvContentPartPr/>
              <p14:nvPr/>
            </p14:nvContentPartPr>
            <p14:xfrm>
              <a:off x="5774055" y="6396355"/>
              <a:ext cx="1244600" cy="84455"/>
            </p14:xfrm>
          </p:contentPart>
        </mc:Choice>
        <mc:Fallback xmlns="">
          <p:pic>
            <p:nvPicPr>
              <p:cNvPr id="56" name="墨迹 55"/>
            </p:nvPicPr>
            <p:blipFill>
              <a:blip r:embed="rId65"/>
            </p:blipFill>
            <p:spPr>
              <a:xfrm>
                <a:off x="5774055" y="6396355"/>
                <a:ext cx="1244600" cy="8445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57" name="墨迹 56"/>
              <p14:cNvContentPartPr/>
              <p14:nvPr/>
            </p14:nvContentPartPr>
            <p14:xfrm>
              <a:off x="6218555" y="6142355"/>
              <a:ext cx="1033145" cy="410845"/>
            </p14:xfrm>
          </p:contentPart>
        </mc:Choice>
        <mc:Fallback xmlns="">
          <p:pic>
            <p:nvPicPr>
              <p:cNvPr id="57" name="墨迹 56"/>
            </p:nvPicPr>
            <p:blipFill>
              <a:blip r:embed="rId67"/>
            </p:blipFill>
            <p:spPr>
              <a:xfrm>
                <a:off x="6218555" y="6142355"/>
                <a:ext cx="1033145" cy="41084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58" name="墨迹 57"/>
              <p14:cNvContentPartPr/>
              <p14:nvPr/>
            </p14:nvContentPartPr>
            <p14:xfrm>
              <a:off x="2159000" y="6591300"/>
              <a:ext cx="795655" cy="80010"/>
            </p14:xfrm>
          </p:contentPart>
        </mc:Choice>
        <mc:Fallback xmlns="">
          <p:pic>
            <p:nvPicPr>
              <p:cNvPr id="58" name="墨迹 57"/>
            </p:nvPicPr>
            <p:blipFill>
              <a:blip r:embed="rId69"/>
            </p:blipFill>
            <p:spPr>
              <a:xfrm>
                <a:off x="2159000" y="6591300"/>
                <a:ext cx="795655" cy="8001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59" name="墨迹 58"/>
              <p14:cNvContentPartPr/>
              <p14:nvPr/>
            </p14:nvContentPartPr>
            <p14:xfrm>
              <a:off x="2662555" y="5883910"/>
              <a:ext cx="732155" cy="855345"/>
            </p14:xfrm>
          </p:contentPart>
        </mc:Choice>
        <mc:Fallback xmlns="">
          <p:pic>
            <p:nvPicPr>
              <p:cNvPr id="59" name="墨迹 58"/>
            </p:nvPicPr>
            <p:blipFill>
              <a:blip r:embed="rId71"/>
            </p:blipFill>
            <p:spPr>
              <a:xfrm>
                <a:off x="2662555" y="5883910"/>
                <a:ext cx="732155" cy="85534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60" name="墨迹 59"/>
              <p14:cNvContentPartPr/>
              <p14:nvPr/>
            </p14:nvContentPartPr>
            <p14:xfrm>
              <a:off x="8271510" y="3763010"/>
              <a:ext cx="1693545" cy="63500"/>
            </p14:xfrm>
          </p:contentPart>
        </mc:Choice>
        <mc:Fallback xmlns="">
          <p:pic>
            <p:nvPicPr>
              <p:cNvPr id="60" name="墨迹 59"/>
            </p:nvPicPr>
            <p:blipFill>
              <a:blip r:embed="rId73"/>
            </p:blipFill>
            <p:spPr>
              <a:xfrm>
                <a:off x="8271510" y="3763010"/>
                <a:ext cx="1693545" cy="6350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61" name="墨迹 60"/>
              <p14:cNvContentPartPr/>
              <p14:nvPr/>
            </p14:nvContentPartPr>
            <p14:xfrm>
              <a:off x="9160510" y="3597910"/>
              <a:ext cx="859790" cy="393700"/>
            </p14:xfrm>
          </p:contentPart>
        </mc:Choice>
        <mc:Fallback xmlns="">
          <p:pic>
            <p:nvPicPr>
              <p:cNvPr id="61" name="墨迹 60"/>
            </p:nvPicPr>
            <p:blipFill>
              <a:blip r:embed="rId75"/>
            </p:blipFill>
            <p:spPr>
              <a:xfrm>
                <a:off x="9160510" y="3597910"/>
                <a:ext cx="859790" cy="39370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62" name="墨迹 61"/>
              <p14:cNvContentPartPr/>
              <p14:nvPr/>
            </p14:nvContentPartPr>
            <p14:xfrm>
              <a:off x="4973955" y="5680710"/>
              <a:ext cx="1045845" cy="131445"/>
            </p14:xfrm>
          </p:contentPart>
        </mc:Choice>
        <mc:Fallback xmlns="">
          <p:pic>
            <p:nvPicPr>
              <p:cNvPr id="62" name="墨迹 61"/>
            </p:nvPicPr>
            <p:blipFill>
              <a:blip r:embed="rId77"/>
            </p:blipFill>
            <p:spPr>
              <a:xfrm>
                <a:off x="4973955" y="5680710"/>
                <a:ext cx="1045845" cy="13144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63" name="墨迹 62"/>
              <p14:cNvContentPartPr/>
              <p14:nvPr/>
            </p14:nvContentPartPr>
            <p14:xfrm>
              <a:off x="5253355" y="5448300"/>
              <a:ext cx="808355" cy="419100"/>
            </p14:xfrm>
          </p:contentPart>
        </mc:Choice>
        <mc:Fallback xmlns="">
          <p:pic>
            <p:nvPicPr>
              <p:cNvPr id="63" name="墨迹 62"/>
            </p:nvPicPr>
            <p:blipFill>
              <a:blip r:embed="rId79"/>
            </p:blipFill>
            <p:spPr>
              <a:xfrm>
                <a:off x="5253355" y="5448300"/>
                <a:ext cx="808355" cy="41910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64" name="墨迹 63"/>
              <p14:cNvContentPartPr/>
              <p14:nvPr/>
            </p14:nvContentPartPr>
            <p14:xfrm>
              <a:off x="10401300" y="3454400"/>
              <a:ext cx="795655" cy="363855"/>
            </p14:xfrm>
          </p:contentPart>
        </mc:Choice>
        <mc:Fallback xmlns="">
          <p:pic>
            <p:nvPicPr>
              <p:cNvPr id="64" name="墨迹 63"/>
            </p:nvPicPr>
            <p:blipFill>
              <a:blip r:embed="rId81"/>
            </p:blipFill>
            <p:spPr>
              <a:xfrm>
                <a:off x="10401300" y="3454400"/>
                <a:ext cx="795655" cy="36385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65" name="墨迹 64"/>
              <p14:cNvContentPartPr/>
              <p14:nvPr/>
            </p14:nvContentPartPr>
            <p14:xfrm>
              <a:off x="363855" y="6616700"/>
              <a:ext cx="736600" cy="156210"/>
            </p14:xfrm>
          </p:contentPart>
        </mc:Choice>
        <mc:Fallback xmlns="">
          <p:pic>
            <p:nvPicPr>
              <p:cNvPr id="65" name="墨迹 64"/>
            </p:nvPicPr>
            <p:blipFill>
              <a:blip r:embed="rId83"/>
            </p:blipFill>
            <p:spPr>
              <a:xfrm>
                <a:off x="363855" y="6616700"/>
                <a:ext cx="736600" cy="15621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66" name="墨迹 65"/>
              <p14:cNvContentPartPr/>
              <p14:nvPr/>
            </p14:nvContentPartPr>
            <p14:xfrm>
              <a:off x="765810" y="5697855"/>
              <a:ext cx="1122045" cy="1109345"/>
            </p14:xfrm>
          </p:contentPart>
        </mc:Choice>
        <mc:Fallback xmlns="">
          <p:pic>
            <p:nvPicPr>
              <p:cNvPr id="66" name="墨迹 65"/>
            </p:nvPicPr>
            <p:blipFill>
              <a:blip r:embed="rId85"/>
            </p:blipFill>
            <p:spPr>
              <a:xfrm>
                <a:off x="765810" y="5697855"/>
                <a:ext cx="1122045" cy="110934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67" name="墨迹 66"/>
              <p14:cNvContentPartPr/>
              <p14:nvPr/>
            </p14:nvContentPartPr>
            <p14:xfrm>
              <a:off x="2641600" y="6396355"/>
              <a:ext cx="816610" cy="71755"/>
            </p14:xfrm>
          </p:contentPart>
        </mc:Choice>
        <mc:Fallback xmlns="">
          <p:pic>
            <p:nvPicPr>
              <p:cNvPr id="67" name="墨迹 66"/>
            </p:nvPicPr>
            <p:blipFill>
              <a:blip r:embed="rId87"/>
            </p:blipFill>
            <p:spPr>
              <a:xfrm>
                <a:off x="2641600" y="6396355"/>
                <a:ext cx="816610" cy="7175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68" name="墨迹 67"/>
              <p14:cNvContentPartPr/>
              <p14:nvPr/>
            </p14:nvContentPartPr>
            <p14:xfrm>
              <a:off x="2853055" y="5969000"/>
              <a:ext cx="635000" cy="524510"/>
            </p14:xfrm>
          </p:contentPart>
        </mc:Choice>
        <mc:Fallback xmlns="">
          <p:pic>
            <p:nvPicPr>
              <p:cNvPr id="68" name="墨迹 67"/>
            </p:nvPicPr>
            <p:blipFill>
              <a:blip r:embed="rId89"/>
            </p:blipFill>
            <p:spPr>
              <a:xfrm>
                <a:off x="2853055" y="5969000"/>
                <a:ext cx="635000" cy="52451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69" name="墨迹 68"/>
              <p14:cNvContentPartPr/>
              <p14:nvPr/>
            </p14:nvContentPartPr>
            <p14:xfrm>
              <a:off x="3361055" y="6430010"/>
              <a:ext cx="715645" cy="351790"/>
            </p14:xfrm>
          </p:contentPart>
        </mc:Choice>
        <mc:Fallback xmlns="">
          <p:pic>
            <p:nvPicPr>
              <p:cNvPr id="69" name="墨迹 68"/>
            </p:nvPicPr>
            <p:blipFill>
              <a:blip r:embed="rId91"/>
            </p:blipFill>
            <p:spPr>
              <a:xfrm>
                <a:off x="3361055" y="6430010"/>
                <a:ext cx="715645" cy="35179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70" name="墨迹 69"/>
              <p14:cNvContentPartPr/>
              <p14:nvPr/>
            </p14:nvContentPartPr>
            <p14:xfrm>
              <a:off x="2146300" y="605155"/>
              <a:ext cx="342900" cy="635000"/>
            </p14:xfrm>
          </p:contentPart>
        </mc:Choice>
        <mc:Fallback xmlns="">
          <p:pic>
            <p:nvPicPr>
              <p:cNvPr id="70" name="墨迹 69"/>
            </p:nvPicPr>
            <p:blipFill>
              <a:blip r:embed="rId93"/>
            </p:blipFill>
            <p:spPr>
              <a:xfrm>
                <a:off x="2146300" y="605155"/>
                <a:ext cx="342900" cy="63500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71" name="墨迹 70"/>
              <p14:cNvContentPartPr/>
              <p14:nvPr/>
            </p14:nvContentPartPr>
            <p14:xfrm>
              <a:off x="1989455" y="622300"/>
              <a:ext cx="614045" cy="651510"/>
            </p14:xfrm>
          </p:contentPart>
        </mc:Choice>
        <mc:Fallback xmlns="">
          <p:pic>
            <p:nvPicPr>
              <p:cNvPr id="71" name="墨迹 70"/>
            </p:nvPicPr>
            <p:blipFill>
              <a:blip r:embed="rId95"/>
            </p:blipFill>
            <p:spPr>
              <a:xfrm>
                <a:off x="1989455" y="622300"/>
                <a:ext cx="614045" cy="65151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72" name="墨迹 71"/>
              <p14:cNvContentPartPr/>
              <p14:nvPr/>
            </p14:nvContentPartPr>
            <p14:xfrm>
              <a:off x="6751955" y="1240155"/>
              <a:ext cx="520700" cy="592455"/>
            </p14:xfrm>
          </p:contentPart>
        </mc:Choice>
        <mc:Fallback xmlns="">
          <p:pic>
            <p:nvPicPr>
              <p:cNvPr id="72" name="墨迹 71"/>
            </p:nvPicPr>
            <p:blipFill>
              <a:blip r:embed="rId97"/>
            </p:blipFill>
            <p:spPr>
              <a:xfrm>
                <a:off x="6751955" y="1240155"/>
                <a:ext cx="520700" cy="59245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73" name="墨迹 72"/>
              <p14:cNvContentPartPr/>
              <p14:nvPr/>
            </p14:nvContentPartPr>
            <p14:xfrm>
              <a:off x="5723255" y="3255010"/>
              <a:ext cx="8255" cy="360"/>
            </p14:xfrm>
          </p:contentPart>
        </mc:Choice>
        <mc:Fallback xmlns="">
          <p:pic>
            <p:nvPicPr>
              <p:cNvPr id="73" name="墨迹 72"/>
            </p:nvPicPr>
            <p:blipFill>
              <a:blip r:embed="rId99"/>
            </p:blipFill>
            <p:spPr>
              <a:xfrm>
                <a:off x="5723255" y="3255010"/>
                <a:ext cx="8255" cy="360"/>
              </a:xfrm>
              <a:prstGeom prst="rect"/>
            </p:spPr>
          </p:pic>
        </mc:Fallback>
      </mc:AlternateContent>
      <p:sp>
        <p:nvSpPr>
          <p:cNvPr id="74" name="文本框 73"/>
          <p:cNvSpPr txBox="1"/>
          <p:nvPr/>
        </p:nvSpPr>
        <p:spPr>
          <a:xfrm>
            <a:off x="4340860" y="6493510"/>
            <a:ext cx="3401060" cy="330835"/>
          </a:xfrm>
          <a:prstGeom prst="rect">
            <a:avLst/>
          </a:prstGeom>
          <a:noFill/>
        </p:spPr>
        <p:txBody>
          <a:bodyPr wrap="square" rtlCol="0">
            <a:spAutoFit/>
          </a:bodyPr>
          <a:p>
            <a:pPr algn="ctr"/>
            <a:r>
              <a:rPr lang="zh-CN" altLang="en-US" sz="2400" b="1" baseline="-25000" dirty="0">
                <a:solidFill>
                  <a:srgbClr val="F25720"/>
                </a:solidFill>
                <a:latin typeface="微软雅黑" panose="020B0503020204020204" charset="-122"/>
                <a:ea typeface="微软雅黑" panose="020B0503020204020204" charset="-122"/>
                <a:sym typeface="+mn-ea"/>
              </a:rPr>
              <a:t>2025年6月全国高考</a:t>
            </a:r>
            <a:r>
              <a:rPr lang="en-US" altLang="en-US" sz="2400" b="1" baseline="-25000" dirty="0">
                <a:solidFill>
                  <a:srgbClr val="F25720"/>
                </a:solidFill>
                <a:latin typeface="微软雅黑" panose="020B0503020204020204" charset="-122"/>
                <a:ea typeface="微软雅黑" panose="020B0503020204020204" charset="-122"/>
                <a:sym typeface="+mn-ea"/>
              </a:rPr>
              <a:t>Ⅰ</a:t>
            </a:r>
            <a:r>
              <a:rPr lang="zh-CN" altLang="en-US" sz="2400" b="1" baseline="-25000" dirty="0">
                <a:solidFill>
                  <a:srgbClr val="F25720"/>
                </a:solidFill>
                <a:latin typeface="微软雅黑" panose="020B0503020204020204" charset="-122"/>
                <a:ea typeface="微软雅黑" panose="020B0503020204020204" charset="-122"/>
                <a:sym typeface="+mn-ea"/>
              </a:rPr>
              <a:t>卷</a:t>
            </a:r>
            <a:r>
              <a:rPr lang="en-US" altLang="zh-CN" sz="2400" b="1" baseline="-25000" dirty="0">
                <a:solidFill>
                  <a:srgbClr val="F25720"/>
                </a:solidFill>
                <a:latin typeface="微软雅黑" panose="020B0503020204020204" charset="-122"/>
                <a:ea typeface="微软雅黑" panose="020B0503020204020204" charset="-122"/>
                <a:sym typeface="+mn-ea"/>
              </a:rPr>
              <a:t>A</a:t>
            </a:r>
            <a:r>
              <a:rPr lang="zh-CN" altLang="en-US" sz="2400" b="1" baseline="-25000" dirty="0">
                <a:solidFill>
                  <a:srgbClr val="F25720"/>
                </a:solidFill>
                <a:latin typeface="微软雅黑" panose="020B0503020204020204" charset="-122"/>
                <a:ea typeface="微软雅黑" panose="020B0503020204020204" charset="-122"/>
                <a:sym typeface="+mn-ea"/>
              </a:rPr>
              <a:t>篇</a:t>
            </a:r>
            <a:endParaRPr lang="zh-CN" altLang="en-US" sz="2400" b="1" baseline="-25000" dirty="0">
              <a:solidFill>
                <a:srgbClr val="F2572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圆角矩形 18"/>
          <p:cNvSpPr/>
          <p:nvPr/>
        </p:nvSpPr>
        <p:spPr>
          <a:xfrm>
            <a:off x="7225665" y="2289810"/>
            <a:ext cx="4812665" cy="421322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6" name="文本框 5"/>
          <p:cNvSpPr txBox="1"/>
          <p:nvPr>
            <p:custDataLst>
              <p:tags r:id="rId1"/>
            </p:custDataLst>
          </p:nvPr>
        </p:nvSpPr>
        <p:spPr>
          <a:xfrm>
            <a:off x="317500" y="6288405"/>
            <a:ext cx="3823335" cy="368300"/>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a:t>
            </a:r>
            <a:endParaRPr kumimoji="0" lang="zh-CN" altLang="en-US"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64770" y="844550"/>
            <a:ext cx="7055485" cy="5723890"/>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pitchFamily="18" charset="0"/>
              </a:rPr>
              <a:t>    </a:t>
            </a:r>
            <a:r>
              <a:rPr lang="en-US" sz="1400">
                <a:solidFill>
                  <a:srgbClr val="000000"/>
                </a:solidFill>
                <a:latin typeface="Times New Roman" panose="02020603050405020304" pitchFamily="18" charset="0"/>
              </a:rPr>
              <a:t> </a:t>
            </a:r>
            <a:r>
              <a:rPr lang="en-US">
                <a:solidFill>
                  <a:srgbClr val="000000"/>
                </a:solidFill>
                <a:latin typeface="Times New Roman" panose="02020603050405020304" pitchFamily="18" charset="0"/>
              </a:rPr>
              <a:t>The  fuels  for  transport  need  to  be  not  just  green, cheap  and  powerful, but  also lightweight and safe enough to be carried around. Each mode of transport has its specific fuel needs. Much is still to be settled, but here are some of the solutions to get us going green.</a:t>
            </a:r>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r>
              <a:rPr lang="en-US" sz="1400">
                <a:solidFill>
                  <a:srgbClr val="000000"/>
                </a:solidFill>
                <a:latin typeface="Times New Roman" panose="02020603050405020304" pitchFamily="18" charset="0"/>
              </a:rPr>
              <a:t>     </a:t>
            </a:r>
            <a:endParaRPr lang="en-US" sz="1400">
              <a:solidFill>
                <a:srgbClr val="000000"/>
              </a:solidFill>
              <a:latin typeface="Times New Roman" panose="02020603050405020304" pitchFamily="18" charset="0"/>
            </a:endParaRPr>
          </a:p>
          <a:p>
            <a:pPr indent="0"/>
            <a:r>
              <a:rPr lang="en-US" sz="1400">
                <a:solidFill>
                  <a:srgbClr val="000000"/>
                </a:solidFill>
                <a:latin typeface="Times New Roman" panose="02020603050405020304" pitchFamily="18" charset="0"/>
              </a:rPr>
              <a:t>     </a:t>
            </a:r>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a:p>
            <a:pPr indent="0"/>
            <a:endParaRPr lang="en-US" sz="1400">
              <a:solidFill>
                <a:srgbClr val="000000"/>
              </a:solidFill>
              <a:latin typeface="Times New Roman" panose="02020603050405020304" pitchFamily="18" charset="0"/>
            </a:endParaRPr>
          </a:p>
        </p:txBody>
      </p:sp>
      <p:pic>
        <p:nvPicPr>
          <p:cNvPr id="11" name="图片 10" descr="搜狗截图20250610142525"/>
          <p:cNvPicPr>
            <a:picLocks noChangeAspect="1"/>
          </p:cNvPicPr>
          <p:nvPr/>
        </p:nvPicPr>
        <p:blipFill>
          <a:blip r:embed="rId3"/>
          <a:srcRect l="8026" t="46460" r="8195" b="14525"/>
          <a:stretch>
            <a:fillRect/>
          </a:stretch>
        </p:blipFill>
        <p:spPr>
          <a:xfrm>
            <a:off x="64770" y="2165985"/>
            <a:ext cx="7054850" cy="3727450"/>
          </a:xfrm>
          <a:prstGeom prst="rect">
            <a:avLst/>
          </a:prstGeom>
        </p:spPr>
      </p:pic>
      <p:sp>
        <p:nvSpPr>
          <p:cNvPr id="34" name="文本框 33"/>
          <p:cNvSpPr txBox="1"/>
          <p:nvPr/>
        </p:nvSpPr>
        <p:spPr>
          <a:xfrm>
            <a:off x="7182485" y="844550"/>
            <a:ext cx="4953000" cy="1198880"/>
          </a:xfrm>
          <a:prstGeom prst="rect">
            <a:avLst/>
          </a:prstGeom>
          <a:noFill/>
          <a:ln w="9525">
            <a:solidFill>
              <a:schemeClr val="accent6">
                <a:lumMod val="40000"/>
                <a:lumOff val="60000"/>
              </a:schemeClr>
            </a:solidFill>
          </a:ln>
        </p:spPr>
        <p:txBody>
          <a:bodyPr wrap="square">
            <a:spAutoFit/>
          </a:bodyPr>
          <a:p>
            <a:pPr indent="0"/>
            <a:r>
              <a:rPr lang="en-US" b="1">
                <a:solidFill>
                  <a:srgbClr val="000000"/>
                </a:solidFill>
                <a:latin typeface="Times New Roman" panose="02020603050405020304" pitchFamily="18" charset="0"/>
              </a:rPr>
              <a:t>22.Which mode of transport can go green comparatively easily?</a:t>
            </a:r>
            <a:r>
              <a:rPr lang="en-US" b="0">
                <a:solidFill>
                  <a:srgbClr val="000000"/>
                </a:solidFill>
                <a:latin typeface="Times New Roman" panose="02020603050405020304" pitchFamily="18" charset="0"/>
              </a:rPr>
              <a:t>   A.Planes.                      B.Trucks.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   C.Trains.                      D.Ships.</a:t>
            </a:r>
            <a:endParaRPr lang="zh-CN" altLang="en-US" sz="1600"/>
          </a:p>
        </p:txBody>
      </p:sp>
      <p:sp>
        <p:nvSpPr>
          <p:cNvPr id="5" name="矩形: 圆角 10"/>
          <p:cNvSpPr/>
          <p:nvPr/>
        </p:nvSpPr>
        <p:spPr>
          <a:xfrm>
            <a:off x="3764280" y="1797685"/>
            <a:ext cx="1286510" cy="18288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7225665" y="1183640"/>
            <a:ext cx="2116455" cy="23622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10459720" y="929005"/>
            <a:ext cx="808990" cy="254635"/>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文本框 16"/>
          <p:cNvSpPr txBox="1"/>
          <p:nvPr/>
        </p:nvSpPr>
        <p:spPr>
          <a:xfrm>
            <a:off x="7279640" y="2331720"/>
            <a:ext cx="4855845" cy="1630045"/>
          </a:xfrm>
          <a:prstGeom prst="rect">
            <a:avLst/>
          </a:prstGeom>
          <a:noFill/>
        </p:spPr>
        <p:txBody>
          <a:bodyPr wrap="square" rtlCol="0" anchor="t">
            <a:spAutoFit/>
          </a:bodyPr>
          <a:p>
            <a:pPr marL="285750" indent="-285750">
              <a:buFont typeface="Wingdings" panose="05000000000000000000" charset="0"/>
              <a:buChar char="Ø"/>
            </a:pPr>
            <a:r>
              <a:rPr lang="en-US" altLang="zh-CN" sz="2000" b="1">
                <a:solidFill>
                  <a:srgbClr val="C00000"/>
                </a:solidFill>
                <a:latin typeface="微软雅黑" panose="020B0503020204020204" charset="-122"/>
                <a:ea typeface="微软雅黑" panose="020B0503020204020204" charset="-122"/>
              </a:rPr>
              <a:t>22</a:t>
            </a:r>
            <a:r>
              <a:rPr lang="zh-CN" altLang="en-US" sz="2000" b="1">
                <a:solidFill>
                  <a:srgbClr val="C00000"/>
                </a:solidFill>
                <a:latin typeface="微软雅黑" panose="020B0503020204020204" charset="-122"/>
                <a:ea typeface="微软雅黑" panose="020B0503020204020204" charset="-122"/>
              </a:rPr>
              <a:t>图表题是为表达</a:t>
            </a:r>
            <a:r>
              <a:rPr lang="en-US" altLang="zh-CN" sz="2000" b="1">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000" b="1" u="sng">
                <a:solidFill>
                  <a:srgbClr val="C00000"/>
                </a:solidFill>
                <a:latin typeface="Times New Roman" panose="02020603050405020304" pitchFamily="18" charset="0"/>
                <a:ea typeface="微软雅黑" panose="020B0503020204020204" charset="-122"/>
                <a:cs typeface="Times New Roman" panose="02020603050405020304" pitchFamily="18" charset="0"/>
              </a:rPr>
              <a:t> go green comparatively easily</a:t>
            </a:r>
            <a:r>
              <a:rPr lang="en-US" altLang="zh-CN" sz="2000" b="1">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2000" b="1">
                <a:solidFill>
                  <a:srgbClr val="C00000"/>
                </a:solidFill>
                <a:latin typeface="Times New Roman" panose="02020603050405020304" pitchFamily="18" charset="0"/>
                <a:ea typeface="微软雅黑" panose="020B0503020204020204" charset="-122"/>
                <a:cs typeface="Times New Roman" panose="02020603050405020304" pitchFamily="18" charset="0"/>
              </a:rPr>
              <a:t>的主题观点服务，抓住这一牛鼻子，</a:t>
            </a:r>
            <a:r>
              <a:rPr sz="2000" b="1"/>
              <a:t>就能快速</a:t>
            </a:r>
            <a:r>
              <a:rPr sz="2000" b="1">
                <a:sym typeface="+mn-ea"/>
              </a:rPr>
              <a:t>捕捉与easily意义相同、相似、相反的词，形成语义链，建构逻辑链：</a:t>
            </a:r>
            <a:endParaRPr lang="en-US" altLang="zh-CN" sz="2000" b="1">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2" name="图片 21"/>
          <p:cNvPicPr>
            <a:picLocks noChangeAspect="1"/>
          </p:cNvPicPr>
          <p:nvPr/>
        </p:nvPicPr>
        <p:blipFill>
          <a:blip r:embed="rId4">
            <a:clrChange>
              <a:clrFrom>
                <a:srgbClr val="FEFEFC">
                  <a:alpha val="100000"/>
                </a:srgbClr>
              </a:clrFrom>
              <a:clrTo>
                <a:srgbClr val="FEFEFC">
                  <a:alpha val="100000"/>
                  <a:alpha val="0"/>
                </a:srgbClr>
              </a:clrTo>
            </a:clrChange>
          </a:blip>
          <a:srcRect l="19259" t="23610" r="15941" b="12222"/>
          <a:stretch>
            <a:fillRect/>
          </a:stretch>
        </p:blipFill>
        <p:spPr>
          <a:xfrm>
            <a:off x="10161270" y="3665220"/>
            <a:ext cx="1877060" cy="3166745"/>
          </a:xfrm>
          <a:prstGeom prst="rect">
            <a:avLst/>
          </a:prstGeom>
        </p:spPr>
      </p:pic>
      <p:sp>
        <p:nvSpPr>
          <p:cNvPr id="16" name="乘号 15"/>
          <p:cNvSpPr/>
          <p:nvPr/>
        </p:nvSpPr>
        <p:spPr>
          <a:xfrm>
            <a:off x="4909185" y="5028565"/>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乘号 19"/>
          <p:cNvSpPr/>
          <p:nvPr/>
        </p:nvSpPr>
        <p:spPr>
          <a:xfrm>
            <a:off x="602615" y="243459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乘号 22"/>
          <p:cNvSpPr/>
          <p:nvPr/>
        </p:nvSpPr>
        <p:spPr>
          <a:xfrm>
            <a:off x="3325495" y="546862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圆角 10"/>
          <p:cNvSpPr/>
          <p:nvPr/>
        </p:nvSpPr>
        <p:spPr>
          <a:xfrm>
            <a:off x="226060" y="5568315"/>
            <a:ext cx="1286510" cy="24130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1434465" y="4631690"/>
            <a:ext cx="682625" cy="24130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7225665" y="1670685"/>
            <a:ext cx="1286510" cy="30988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文本框 17"/>
          <p:cNvSpPr txBox="1"/>
          <p:nvPr/>
        </p:nvSpPr>
        <p:spPr>
          <a:xfrm>
            <a:off x="7476490" y="4115435"/>
            <a:ext cx="4190365" cy="1537970"/>
          </a:xfrm>
          <a:prstGeom prst="rect">
            <a:avLst/>
          </a:prstGeom>
          <a:noFill/>
        </p:spPr>
        <p:txBody>
          <a:bodyPr wrap="square" rtlCol="0" anchor="t">
            <a:noAutofit/>
          </a:bodyPr>
          <a:p>
            <a:pPr marL="285750" indent="-285750">
              <a:buFont typeface="Arial" panose="020B0604020202020204" pitchFamily="34" charset="0"/>
              <a:buChar char="•"/>
            </a:pPr>
            <a:r>
              <a:rPr lang="zh-CN" b="1">
                <a:solidFill>
                  <a:srgbClr val="C00000"/>
                </a:solidFill>
                <a:sym typeface="+mn-ea"/>
              </a:rPr>
              <a:t>反义表达</a:t>
            </a:r>
            <a:r>
              <a:rPr lang="en-US" b="1">
                <a:solidFill>
                  <a:srgbClr val="000000"/>
                </a:solidFill>
                <a:latin typeface="Times New Roman" panose="02020603050405020304" pitchFamily="18" charset="0"/>
                <a:sym typeface="+mn-ea"/>
              </a:rPr>
              <a:t>hardest sector，expensive，it is hard to ignite</a:t>
            </a:r>
            <a:r>
              <a:rPr lang="zh-CN" b="1">
                <a:sym typeface="+mn-ea"/>
              </a:rPr>
              <a:t>，</a:t>
            </a:r>
            <a:r>
              <a:rPr b="1">
                <a:sym typeface="+mn-ea"/>
              </a:rPr>
              <a:t>快速排除ABD选项，</a:t>
            </a:r>
            <a:r>
              <a:rPr lang="zh-CN" b="1">
                <a:sym typeface="+mn-ea"/>
              </a:rPr>
              <a:t>再</a:t>
            </a:r>
            <a:r>
              <a:rPr lang="zh-CN" b="1">
                <a:solidFill>
                  <a:srgbClr val="C00000"/>
                </a:solidFill>
                <a:sym typeface="+mn-ea"/>
              </a:rPr>
              <a:t>建构语义链</a:t>
            </a:r>
            <a:r>
              <a:rPr lang="en-US" b="1">
                <a:solidFill>
                  <a:srgbClr val="000000"/>
                </a:solidFill>
                <a:latin typeface="Times New Roman" panose="02020603050405020304" pitchFamily="18" charset="0"/>
                <a:sym typeface="+mn-ea"/>
              </a:rPr>
              <a:t>already electrified--pretty simple ways，</a:t>
            </a:r>
            <a:r>
              <a:rPr b="1">
                <a:sym typeface="+mn-ea"/>
              </a:rPr>
              <a:t>秒杀正确答案</a:t>
            </a:r>
            <a:r>
              <a:rPr lang="en-US" b="1">
                <a:sym typeface="+mn-ea"/>
              </a:rPr>
              <a:t>C</a:t>
            </a:r>
            <a:r>
              <a:rPr b="1">
                <a:sym typeface="+mn-ea"/>
              </a:rPr>
              <a:t>选项</a:t>
            </a:r>
            <a:r>
              <a:rPr lang="zh-CN" b="1">
                <a:sym typeface="+mn-ea"/>
              </a:rPr>
              <a:t>。</a:t>
            </a:r>
            <a:endParaRPr b="1">
              <a:sym typeface="+mn-ea"/>
            </a:endParaRPr>
          </a:p>
          <a:p>
            <a:endParaRPr b="1">
              <a:sym typeface="+mn-ea"/>
            </a:endParaRPr>
          </a:p>
        </p:txBody>
      </p:sp>
      <p:sp>
        <p:nvSpPr>
          <p:cNvPr id="3"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5"/>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4" name="图片 3"/>
          <p:cNvPicPr/>
          <p:nvPr/>
        </p:nvPicPr>
        <p:blipFill>
          <a:blip r:embed="rId6"/>
          <a:stretch>
            <a:fillRect/>
          </a:stretch>
        </p:blipFill>
        <p:spPr>
          <a:xfrm>
            <a:off x="-922020" y="0"/>
            <a:ext cx="2574925" cy="347980"/>
          </a:xfrm>
          <a:prstGeom prst="rect">
            <a:avLst/>
          </a:prstGeom>
          <a:noFill/>
          <a:ln w="9525">
            <a:noFill/>
          </a:ln>
        </p:spPr>
      </p:pic>
      <p:sp>
        <p:nvSpPr>
          <p:cNvPr id="8" name="文本框 7"/>
          <p:cNvSpPr txBox="1"/>
          <p:nvPr>
            <p:custDataLst>
              <p:tags r:id="rId7"/>
            </p:custDataLst>
          </p:nvPr>
        </p:nvSpPr>
        <p:spPr>
          <a:xfrm>
            <a:off x="2018665" y="20320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3</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图表</a:t>
            </a:r>
            <a:r>
              <a:rPr lang="zh-CN" altLang="en-US" sz="2400" b="1" dirty="0">
                <a:solidFill>
                  <a:srgbClr val="F25720"/>
                </a:solidFill>
                <a:latin typeface="微软雅黑" panose="020B0503020204020204" charset="-122"/>
                <a:ea typeface="微软雅黑" panose="020B0503020204020204" charset="-122"/>
                <a:sym typeface="+mn-ea"/>
              </a:rPr>
              <a:t>服务</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观点</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，快速梳理</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观点语义链</a:t>
            </a:r>
            <a:endPar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up)">
                                      <p:cBhvr>
                                        <p:cTn id="23" dur="500"/>
                                        <p:tgtEl>
                                          <p:spTgt spid="16"/>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ppt_h*1.125000"/>
                                          </p:val>
                                        </p:tav>
                                        <p:tav tm="100000">
                                          <p:val>
                                            <p:strVal val="#ppt_y"/>
                                          </p:val>
                                        </p:tav>
                                      </p:tavLst>
                                    </p:anim>
                                    <p:animEffect transition="in" filter="wipe(up)">
                                      <p:cBhvr>
                                        <p:cTn id="27" dur="500"/>
                                        <p:tgtEl>
                                          <p:spTgt spid="23"/>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p:tgtEl>
                                          <p:spTgt spid="24"/>
                                        </p:tgtEl>
                                        <p:attrNameLst>
                                          <p:attrName>ppt_y</p:attrName>
                                        </p:attrNameLst>
                                      </p:cBhvr>
                                      <p:tavLst>
                                        <p:tav tm="0">
                                          <p:val>
                                            <p:strVal val="#ppt_y+#ppt_h*1.125000"/>
                                          </p:val>
                                        </p:tav>
                                        <p:tav tm="100000">
                                          <p:val>
                                            <p:strVal val="#ppt_y"/>
                                          </p:val>
                                        </p:tav>
                                      </p:tavLst>
                                    </p:anim>
                                    <p:animEffect transition="in" filter="wipe(up)">
                                      <p:cBhvr>
                                        <p:cTn id="37" dur="500"/>
                                        <p:tgtEl>
                                          <p:spTgt spid="24"/>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p:tgtEl>
                                          <p:spTgt spid="26"/>
                                        </p:tgtEl>
                                        <p:attrNameLst>
                                          <p:attrName>ppt_y</p:attrName>
                                        </p:attrNameLst>
                                      </p:cBhvr>
                                      <p:tavLst>
                                        <p:tav tm="0">
                                          <p:val>
                                            <p:strVal val="#ppt_y+#ppt_h*1.125000"/>
                                          </p:val>
                                        </p:tav>
                                        <p:tav tm="100000">
                                          <p:val>
                                            <p:strVal val="#ppt_y"/>
                                          </p:val>
                                        </p:tav>
                                      </p:tavLst>
                                    </p:anim>
                                    <p:animEffect transition="in" filter="wipe(up)">
                                      <p:cBhvr>
                                        <p:cTn id="41" dur="500"/>
                                        <p:tgtEl>
                                          <p:spTgt spid="26"/>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p:tgtEl>
                                          <p:spTgt spid="27"/>
                                        </p:tgtEl>
                                        <p:attrNameLst>
                                          <p:attrName>ppt_y</p:attrName>
                                        </p:attrNameLst>
                                      </p:cBhvr>
                                      <p:tavLst>
                                        <p:tav tm="0">
                                          <p:val>
                                            <p:strVal val="#ppt_y+#ppt_h*1.125000"/>
                                          </p:val>
                                        </p:tav>
                                        <p:tav tm="100000">
                                          <p:val>
                                            <p:strVal val="#ppt_y"/>
                                          </p:val>
                                        </p:tav>
                                      </p:tavLst>
                                    </p:anim>
                                    <p:animEffect transition="in" filter="wipe(up)">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7" grpId="0" bldLvl="0" animBg="1"/>
      <p:bldP spid="7" grpId="1" animBg="1"/>
      <p:bldP spid="10" grpId="1" animBg="1"/>
      <p:bldP spid="17" grpId="0"/>
      <p:bldP spid="17" grpId="1"/>
      <p:bldP spid="18" grpId="0"/>
      <p:bldP spid="18" grpId="1"/>
      <p:bldP spid="16" grpId="0" bldLvl="0" animBg="1"/>
      <p:bldP spid="23" grpId="0" bldLvl="0" animBg="1"/>
      <p:bldP spid="16" grpId="1" animBg="1"/>
      <p:bldP spid="23" grpId="1" animBg="1"/>
      <p:bldP spid="20" grpId="0" bldLvl="0" animBg="1"/>
      <p:bldP spid="20" grpId="1" animBg="1"/>
      <p:bldP spid="24" grpId="0" bldLvl="0" animBg="1"/>
      <p:bldP spid="26" grpId="0" bldLvl="0" animBg="1"/>
      <p:bldP spid="24" grpId="1" animBg="1"/>
      <p:bldP spid="26" grpId="1" animBg="1"/>
      <p:bldP spid="27" grpId="0" bldLvl="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0670" y="837565"/>
            <a:ext cx="11705590" cy="899160"/>
          </a:xfrm>
          <a:prstGeom prst="rect">
            <a:avLst/>
          </a:prstGeom>
          <a:noFill/>
          <a:ln>
            <a:solidFill>
              <a:schemeClr val="tx2">
                <a:lumMod val="20000"/>
                <a:lumOff val="80000"/>
              </a:schemeClr>
            </a:solidFill>
          </a:ln>
        </p:spPr>
        <p:txBody>
          <a:bodyPr wrap="square" rtlCol="0" anchor="t">
            <a:spAutoFit/>
          </a:bodyPr>
          <a:p>
            <a:pPr algn="l">
              <a:lnSpc>
                <a:spcPts val="2100"/>
              </a:lnSpc>
              <a:spcBef>
                <a:spcPts val="0"/>
              </a:spcBef>
              <a:spcAft>
                <a:spcPts val="0"/>
              </a:spcAft>
            </a:pPr>
            <a:r>
              <a:rPr lang="en-US" altLang="zh-CN" sz="2000">
                <a:latin typeface="Times New Roman" panose="02020603050405020304" pitchFamily="18" charset="0"/>
                <a:cs typeface="Times New Roman" panose="02020603050405020304" pitchFamily="18" charset="0"/>
                <a:sym typeface="+mn-ea"/>
              </a:rPr>
              <a:t>  </a:t>
            </a:r>
            <a:r>
              <a:rPr lang="zh-CN" altLang="en-US" sz="2000">
                <a:latin typeface="Times New Roman" panose="02020603050405020304" pitchFamily="18" charset="0"/>
                <a:cs typeface="Times New Roman" panose="02020603050405020304" pitchFamily="18" charset="0"/>
                <a:sym typeface="+mn-ea"/>
              </a:rPr>
              <a:t>Over the years John has taken on many big jobs. He developed a greenhouse-like facility that treated sewage (污水) from 1,600 homes in South Burlington. He also designed an eco-machine to clean canal water in Fuzhou, a city in southeast China.</a:t>
            </a:r>
            <a:endParaRPr lang="zh-CN" altLang="en-US" sz="2000">
              <a:latin typeface="Times New Roman" panose="02020603050405020304" pitchFamily="18" charset="0"/>
              <a:cs typeface="Times New Roman" panose="02020603050405020304" pitchFamily="18" charset="0"/>
              <a:sym typeface="+mn-ea"/>
            </a:endParaRPr>
          </a:p>
        </p:txBody>
      </p:sp>
      <p:sp>
        <p:nvSpPr>
          <p:cNvPr id="6" name="文本框 5"/>
          <p:cNvSpPr txBox="1"/>
          <p:nvPr>
            <p:custDataLst>
              <p:tags r:id="rId1"/>
            </p:custDataLst>
          </p:nvPr>
        </p:nvSpPr>
        <p:spPr>
          <a:xfrm>
            <a:off x="2018665" y="203200"/>
            <a:ext cx="1021016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4</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：列举数字</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定能</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提炼观点</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，研判数据</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论证意义</a:t>
            </a:r>
            <a:endPar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3" name="文本框 2"/>
          <p:cNvSpPr txBox="1"/>
          <p:nvPr/>
        </p:nvSpPr>
        <p:spPr>
          <a:xfrm>
            <a:off x="280670" y="1823720"/>
            <a:ext cx="5513070" cy="1476375"/>
          </a:xfrm>
          <a:prstGeom prst="rect">
            <a:avLst/>
          </a:prstGeom>
          <a:noFill/>
          <a:ln>
            <a:solidFill>
              <a:schemeClr val="accent6">
                <a:lumMod val="20000"/>
                <a:lumOff val="80000"/>
              </a:schemeClr>
            </a:solidFill>
          </a:ln>
        </p:spPr>
        <p:txBody>
          <a:bodyPr wrap="square" rtlCol="0" anchor="t">
            <a:spAutoFit/>
          </a:bodyPr>
          <a:p>
            <a:r>
              <a:rPr lang="zh-CN" altLang="en-US">
                <a:latin typeface="Times New Roman" panose="02020603050405020304" pitchFamily="18" charset="0"/>
                <a:cs typeface="Times New Roman" panose="02020603050405020304" pitchFamily="18" charset="0"/>
                <a:sym typeface="+mn-ea"/>
              </a:rPr>
              <a:t>26. What is the author’s purpose in mentioning Fuzhou?</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A. To review John’s research plans.	</a:t>
            </a:r>
            <a:endParaRPr lang="zh-CN" altLang="en-US">
              <a:latin typeface="Times New Roman" panose="02020603050405020304" pitchFamily="18" charset="0"/>
              <a:cs typeface="Times New Roman" panose="02020603050405020304" pitchFamily="18" charset="0"/>
              <a:sym typeface="+mn-ea"/>
            </a:endParaRPr>
          </a:p>
          <a:p>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B. To show an application of John’s idea.</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C. To compare John’s different jobs.	</a:t>
            </a:r>
            <a:endParaRPr lang="zh-CN" altLang="en-US">
              <a:latin typeface="Times New Roman" panose="02020603050405020304" pitchFamily="18" charset="0"/>
              <a:cs typeface="Times New Roman" panose="02020603050405020304" pitchFamily="18" charset="0"/>
              <a:sym typeface="+mn-ea"/>
            </a:endParaRPr>
          </a:p>
          <a:p>
            <a:r>
              <a:rPr lang="en-US" altLang="zh-CN">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D. To erase doubts about John’s invention.</a:t>
            </a:r>
            <a:endParaRPr lang="zh-CN" altLang="en-US">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5907405" y="1823720"/>
            <a:ext cx="6078855" cy="1476375"/>
          </a:xfrm>
          <a:prstGeom prst="rect">
            <a:avLst/>
          </a:prstGeom>
          <a:solidFill>
            <a:schemeClr val="accent6">
              <a:lumMod val="20000"/>
              <a:lumOff val="80000"/>
            </a:schemeClr>
          </a:solidFill>
        </p:spPr>
        <p:txBody>
          <a:bodyPr wrap="square" rtlCol="0" anchor="t">
            <a:spAutoFit/>
          </a:bodyPr>
          <a:p>
            <a:pPr algn="l"/>
            <a:r>
              <a:rPr lang="en-US" altLang="zh-CN" dirty="0">
                <a:latin typeface="微软雅黑" panose="020B0503020204020204" charset="-122"/>
                <a:ea typeface="微软雅黑" panose="020B0503020204020204" charset="-122"/>
                <a:sym typeface="+mn-ea"/>
              </a:rPr>
              <a:t>“ many big jobs”</a:t>
            </a:r>
            <a:r>
              <a:rPr lang="zh-CN" altLang="en-US" dirty="0">
                <a:latin typeface="微软雅黑" panose="020B0503020204020204" charset="-122"/>
                <a:ea typeface="微软雅黑" panose="020B0503020204020204" charset="-122"/>
                <a:sym typeface="+mn-ea"/>
              </a:rPr>
              <a:t>与</a:t>
            </a:r>
            <a:r>
              <a:rPr lang="en-US" altLang="zh-CN" dirty="0">
                <a:latin typeface="微软雅黑" panose="020B0503020204020204" charset="-122"/>
                <a:ea typeface="微软雅黑" panose="020B0503020204020204" charset="-122"/>
                <a:sym typeface="+mn-ea"/>
              </a:rPr>
              <a:t>“</a:t>
            </a:r>
            <a:r>
              <a:rPr lang="en-US" altLang="zh-CN" dirty="0">
                <a:solidFill>
                  <a:srgbClr val="C00000"/>
                </a:solidFill>
                <a:latin typeface="微软雅黑" panose="020B0503020204020204" charset="-122"/>
                <a:ea typeface="微软雅黑" panose="020B0503020204020204" charset="-122"/>
                <a:sym typeface="+mn-ea"/>
              </a:rPr>
              <a:t>1,600 homes</a:t>
            </a:r>
            <a:r>
              <a:rPr lang="en-US" altLang="zh-CN" dirty="0">
                <a:latin typeface="微软雅黑" panose="020B0503020204020204" charset="-122"/>
                <a:ea typeface="微软雅黑" panose="020B0503020204020204" charset="-122"/>
                <a:sym typeface="+mn-ea"/>
              </a:rPr>
              <a:t> in South Burlington”</a:t>
            </a:r>
            <a:r>
              <a:rPr lang="zh-CN" altLang="en-US" dirty="0">
                <a:latin typeface="微软雅黑" panose="020B0503020204020204" charset="-122"/>
                <a:ea typeface="微软雅黑" panose="020B0503020204020204" charset="-122"/>
                <a:sym typeface="+mn-ea"/>
              </a:rPr>
              <a:t>和</a:t>
            </a:r>
            <a:r>
              <a:rPr lang="en-US" altLang="zh-CN" dirty="0">
                <a:latin typeface="微软雅黑" panose="020B0503020204020204" charset="-122"/>
                <a:ea typeface="微软雅黑" panose="020B0503020204020204" charset="-122"/>
                <a:sym typeface="+mn-ea"/>
              </a:rPr>
              <a:t>“ also ... in Fuzhou,  ... China”</a:t>
            </a:r>
            <a:r>
              <a:rPr lang="zh-CN" altLang="en-US" dirty="0">
                <a:latin typeface="微软雅黑" panose="020B0503020204020204" charset="-122"/>
                <a:ea typeface="微软雅黑" panose="020B0503020204020204" charset="-122"/>
                <a:sym typeface="+mn-ea"/>
              </a:rPr>
              <a:t>形成语义场，列举数字，世界各地的地名，综合说明其环保发明及理念的推广应用</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application</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，从而秒杀正确答案</a:t>
            </a:r>
            <a:r>
              <a:rPr lang="en-US" altLang="zh-CN" dirty="0">
                <a:latin typeface="微软雅黑" panose="020B0503020204020204" charset="-122"/>
                <a:ea typeface="微软雅黑" panose="020B0503020204020204" charset="-122"/>
                <a:sym typeface="+mn-ea"/>
              </a:rPr>
              <a:t>B</a:t>
            </a:r>
            <a:r>
              <a:rPr lang="zh-CN" altLang="en-US" dirty="0">
                <a:latin typeface="微软雅黑" panose="020B0503020204020204" charset="-122"/>
                <a:ea typeface="微软雅黑" panose="020B0503020204020204" charset="-122"/>
                <a:sym typeface="+mn-ea"/>
              </a:rPr>
              <a:t>选项。</a:t>
            </a:r>
            <a:endParaRPr lang="zh-CN" altLang="en-US" dirty="0">
              <a:latin typeface="微软雅黑" panose="020B0503020204020204" charset="-122"/>
              <a:ea typeface="微软雅黑" panose="020B0503020204020204" charset="-122"/>
              <a:sym typeface="+mn-ea"/>
            </a:endParaRPr>
          </a:p>
        </p:txBody>
      </p:sp>
      <p:sp>
        <p:nvSpPr>
          <p:cNvPr id="38" name="圆角矩形 37"/>
          <p:cNvSpPr/>
          <p:nvPr>
            <p:custDataLst>
              <p:tags r:id="rId4"/>
            </p:custDataLst>
          </p:nvPr>
        </p:nvSpPr>
        <p:spPr>
          <a:xfrm>
            <a:off x="2966720" y="866775"/>
            <a:ext cx="242252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圆角矩形 6"/>
          <p:cNvSpPr/>
          <p:nvPr>
            <p:custDataLst>
              <p:tags r:id="rId5"/>
            </p:custDataLst>
          </p:nvPr>
        </p:nvSpPr>
        <p:spPr>
          <a:xfrm>
            <a:off x="1605280" y="1129665"/>
            <a:ext cx="136144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6"/>
            </p:custDataLst>
          </p:nvPr>
        </p:nvSpPr>
        <p:spPr>
          <a:xfrm>
            <a:off x="10696575" y="1157605"/>
            <a:ext cx="101727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7"/>
            </p:custDataLst>
          </p:nvPr>
        </p:nvSpPr>
        <p:spPr>
          <a:xfrm>
            <a:off x="2131695" y="1416685"/>
            <a:ext cx="83502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8"/>
            </p:custDataLst>
          </p:nvPr>
        </p:nvSpPr>
        <p:spPr>
          <a:xfrm>
            <a:off x="5467985" y="1153160"/>
            <a:ext cx="57467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1" name="圆角矩形 10"/>
          <p:cNvSpPr/>
          <p:nvPr>
            <p:custDataLst>
              <p:tags r:id="rId9"/>
            </p:custDataLst>
          </p:nvPr>
        </p:nvSpPr>
        <p:spPr>
          <a:xfrm>
            <a:off x="1860550" y="2428875"/>
            <a:ext cx="110553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文本框 11"/>
          <p:cNvSpPr txBox="1"/>
          <p:nvPr/>
        </p:nvSpPr>
        <p:spPr>
          <a:xfrm>
            <a:off x="7807325" y="1416685"/>
            <a:ext cx="3129280" cy="337185"/>
          </a:xfrm>
          <a:prstGeom prst="rect">
            <a:avLst/>
          </a:prstGeom>
          <a:noFill/>
        </p:spPr>
        <p:txBody>
          <a:bodyPr wrap="square" rtlCol="0" anchor="t">
            <a:spAutoFit/>
          </a:bodyPr>
          <a:p>
            <a:r>
              <a:rPr lang="zh-CN" altLang="en-US" sz="1600"/>
              <a:t>2023年6月全国新课标</a:t>
            </a:r>
            <a:r>
              <a:rPr lang="en-US" altLang="zh-CN" sz="1600"/>
              <a:t>I</a:t>
            </a:r>
            <a:r>
              <a:rPr lang="zh-CN" altLang="en-US" sz="1600"/>
              <a:t>卷</a:t>
            </a:r>
            <a:r>
              <a:rPr lang="en-US" altLang="zh-CN" sz="1600"/>
              <a:t>B</a:t>
            </a:r>
            <a:r>
              <a:rPr lang="zh-CN" altLang="en-US" sz="1600"/>
              <a:t>篇</a:t>
            </a:r>
            <a:endParaRPr lang="zh-CN" altLang="en-US" sz="1600"/>
          </a:p>
        </p:txBody>
      </p:sp>
      <p:sp>
        <p:nvSpPr>
          <p:cNvPr id="13" name="文本框 12"/>
          <p:cNvSpPr txBox="1"/>
          <p:nvPr/>
        </p:nvSpPr>
        <p:spPr>
          <a:xfrm>
            <a:off x="280670" y="3429000"/>
            <a:ext cx="11704955" cy="1014730"/>
          </a:xfrm>
          <a:prstGeom prst="rect">
            <a:avLst/>
          </a:prstGeom>
          <a:noFill/>
          <a:ln>
            <a:solidFill>
              <a:schemeClr val="tx2">
                <a:lumMod val="20000"/>
                <a:lumOff val="80000"/>
              </a:schemeClr>
            </a:solidFill>
          </a:ln>
        </p:spPr>
        <p:txBody>
          <a:bodyPr wrap="square" rtlCol="0" anchor="t">
            <a:spAutoFit/>
          </a:bodyPr>
          <a:p>
            <a:pPr indent="304800" algn="just" defTabSz="266700">
              <a:lnSpc>
                <a:spcPts val="1800"/>
              </a:lnSpc>
            </a:pPr>
            <a:r>
              <a:rPr lang="zh-CN" altLang="en-US" sz="2000">
                <a:latin typeface="Times New Roman" panose="02020603050405020304" pitchFamily="18" charset="0"/>
                <a:cs typeface="Times New Roman" panose="02020603050405020304" pitchFamily="18" charset="0"/>
                <a:sym typeface="+mn-ea"/>
              </a:rPr>
              <a:t>Farber is certain that the holistic approach will grow more popular with time, and if the past is any indication, he may be right: Since 1982, membership in the American Holistic Veterinary Medical Association has grown from 30 to over 700. “Sometimes it surprises me that it works so well,” he says. “I will do anything to help an animal. That’s my job.”</a:t>
            </a:r>
            <a:endParaRPr lang="zh-CN" altLang="en-US" sz="20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280670" y="4511040"/>
            <a:ext cx="5513070" cy="1753235"/>
          </a:xfrm>
          <a:prstGeom prst="rect">
            <a:avLst/>
          </a:prstGeom>
          <a:noFill/>
          <a:ln>
            <a:solidFill>
              <a:schemeClr val="accent6">
                <a:lumMod val="20000"/>
                <a:lumOff val="80000"/>
              </a:schemeClr>
            </a:solidFill>
          </a:ln>
        </p:spPr>
        <p:txBody>
          <a:bodyPr wrap="square" rtlCol="0" anchor="t">
            <a:spAutoFit/>
          </a:bodyPr>
          <a:p>
            <a:pPr algn="l" defTabSz="914400">
              <a:lnSpc>
                <a:spcPct val="100000"/>
              </a:lnSpc>
              <a:buClrTx/>
              <a:buSzTx/>
              <a:buNone/>
            </a:pPr>
            <a:r>
              <a:rPr lang="zh-CN" altLang="en-US" sz="1800">
                <a:latin typeface="Times New Roman" panose="02020603050405020304" pitchFamily="18" charset="0"/>
                <a:cs typeface="Times New Roman" panose="02020603050405020304" pitchFamily="18" charset="0"/>
                <a:sym typeface="+mn-ea"/>
              </a:rPr>
              <a:t>27. Why does the author mention the American Holistic Veterinary Medical Association?</a:t>
            </a:r>
            <a:endParaRPr lang="zh-CN" altLang="en-US" sz="1800" i="0">
              <a:latin typeface="Times New Roman" panose="02020603050405020304" pitchFamily="18" charset="0"/>
              <a:cs typeface="Times New Roman" panose="02020603050405020304" pitchFamily="18" charset="0"/>
            </a:endParaRPr>
          </a:p>
          <a:p>
            <a:pPr algn="l" defTabSz="914400">
              <a:lnSpc>
                <a:spcPct val="100000"/>
              </a:lnSpc>
              <a:buClrTx/>
              <a:buSzTx/>
              <a:buNone/>
            </a:pPr>
            <a:r>
              <a:rPr lang="zh-CN" altLang="en-US" sz="1800">
                <a:latin typeface="Times New Roman" panose="02020603050405020304" pitchFamily="18" charset="0"/>
                <a:cs typeface="Times New Roman" panose="02020603050405020304" pitchFamily="18" charset="0"/>
                <a:sym typeface="+mn-ea"/>
              </a:rPr>
              <a:t>     A. To prove Farber’s point.</a:t>
            </a:r>
            <a:endParaRPr lang="zh-CN" altLang="en-US" sz="1800" b="0" i="0">
              <a:latin typeface="Times New Roman" panose="02020603050405020304" pitchFamily="18" charset="0"/>
              <a:cs typeface="Times New Roman" panose="02020603050405020304" pitchFamily="18" charset="0"/>
            </a:endParaRPr>
          </a:p>
          <a:p>
            <a:pPr algn="l" defTabSz="914400">
              <a:lnSpc>
                <a:spcPct val="100000"/>
              </a:lnSpc>
              <a:buClrTx/>
              <a:buSzTx/>
              <a:buNone/>
            </a:pPr>
            <a:r>
              <a:rPr lang="zh-CN" altLang="en-US" sz="1800">
                <a:latin typeface="Times New Roman" panose="02020603050405020304" pitchFamily="18" charset="0"/>
                <a:cs typeface="Times New Roman" panose="02020603050405020304" pitchFamily="18" charset="0"/>
                <a:sym typeface="+mn-ea"/>
              </a:rPr>
              <a:t>     B. To emphasize its importance.</a:t>
            </a:r>
            <a:endParaRPr lang="zh-CN" altLang="en-US" sz="1800" b="0" i="0">
              <a:latin typeface="Times New Roman" panose="02020603050405020304" pitchFamily="18" charset="0"/>
              <a:cs typeface="Times New Roman" panose="02020603050405020304" pitchFamily="18" charset="0"/>
            </a:endParaRPr>
          </a:p>
          <a:p>
            <a:pPr algn="l" defTabSz="914400">
              <a:lnSpc>
                <a:spcPct val="100000"/>
              </a:lnSpc>
              <a:buClrTx/>
              <a:buSzTx/>
              <a:buNone/>
            </a:pPr>
            <a:r>
              <a:rPr lang="zh-CN" altLang="en-US" sz="1800">
                <a:latin typeface="Times New Roman" panose="02020603050405020304" pitchFamily="18" charset="0"/>
                <a:cs typeface="Times New Roman" panose="02020603050405020304" pitchFamily="18" charset="0"/>
                <a:sym typeface="+mn-ea"/>
              </a:rPr>
              <a:t>     C. To praise veterinarians.</a:t>
            </a:r>
            <a:endParaRPr lang="zh-CN" altLang="en-US" sz="1800" b="0" i="0">
              <a:latin typeface="Times New Roman" panose="02020603050405020304" pitchFamily="18" charset="0"/>
              <a:cs typeface="Times New Roman" panose="02020603050405020304" pitchFamily="18" charset="0"/>
            </a:endParaRPr>
          </a:p>
          <a:p>
            <a:pPr algn="l" defTabSz="914400">
              <a:lnSpc>
                <a:spcPct val="100000"/>
              </a:lnSpc>
              <a:buClrTx/>
              <a:buSzTx/>
              <a:buNone/>
            </a:pPr>
            <a:r>
              <a:rPr lang="zh-CN" altLang="en-US" sz="1800">
                <a:latin typeface="Times New Roman" panose="02020603050405020304" pitchFamily="18" charset="0"/>
                <a:cs typeface="Times New Roman" panose="02020603050405020304" pitchFamily="18" charset="0"/>
                <a:sym typeface="+mn-ea"/>
              </a:rPr>
              <a:t>     D. To advocate animal protection.</a:t>
            </a:r>
            <a:endParaRPr lang="zh-CN" altLang="en-US" sz="1800">
              <a:latin typeface="Times New Roman" panose="02020603050405020304" pitchFamily="18" charset="0"/>
              <a:cs typeface="Times New Roman" panose="02020603050405020304" pitchFamily="18" charset="0"/>
              <a:sym typeface="+mn-ea"/>
            </a:endParaRPr>
          </a:p>
        </p:txBody>
      </p:sp>
      <p:sp>
        <p:nvSpPr>
          <p:cNvPr id="15" name="圆角矩形 14"/>
          <p:cNvSpPr/>
          <p:nvPr>
            <p:custDataLst>
              <p:tags r:id="rId10"/>
            </p:custDataLst>
          </p:nvPr>
        </p:nvSpPr>
        <p:spPr>
          <a:xfrm>
            <a:off x="882015" y="3905885"/>
            <a:ext cx="163830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1"/>
            </p:custDataLst>
          </p:nvPr>
        </p:nvSpPr>
        <p:spPr>
          <a:xfrm>
            <a:off x="5542915" y="3448050"/>
            <a:ext cx="292100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文本框 16"/>
          <p:cNvSpPr txBox="1"/>
          <p:nvPr/>
        </p:nvSpPr>
        <p:spPr>
          <a:xfrm>
            <a:off x="5907405" y="4511040"/>
            <a:ext cx="6096000" cy="1805940"/>
          </a:xfrm>
          <a:prstGeom prst="rect">
            <a:avLst/>
          </a:prstGeom>
          <a:solidFill>
            <a:schemeClr val="accent6">
              <a:lumMod val="20000"/>
              <a:lumOff val="80000"/>
            </a:schemeClr>
          </a:solidFill>
        </p:spPr>
        <p:txBody>
          <a:bodyPr wrap="square" rtlCol="0" anchor="t">
            <a:noAutofit/>
          </a:bodyPr>
          <a:p>
            <a:pPr indent="0" fontAlgn="auto">
              <a:lnSpc>
                <a:spcPts val="2560"/>
              </a:lnSpc>
            </a:pPr>
            <a:r>
              <a:rPr lang="en-US" altLang="zh-CN" dirty="0">
                <a:latin typeface="微软雅黑" panose="020B0503020204020204" charset="-122"/>
                <a:ea typeface="微软雅黑" panose="020B0503020204020204" charset="-122"/>
              </a:rPr>
              <a:t>法伯认为综合疗法会越来越受欢迎，随后作者列举了美国综合兽医协会的会员已经从</a:t>
            </a:r>
            <a:r>
              <a:rPr lang="en-US" altLang="zh-CN" dirty="0">
                <a:solidFill>
                  <a:srgbClr val="C00000"/>
                </a:solidFill>
                <a:latin typeface="微软雅黑" panose="020B0503020204020204" charset="-122"/>
                <a:ea typeface="微软雅黑" panose="020B0503020204020204" charset="-122"/>
              </a:rPr>
              <a:t>30个增加到700多个</a:t>
            </a:r>
            <a:r>
              <a:rPr lang="en-US" altLang="zh-CN" dirty="0">
                <a:latin typeface="微软雅黑" panose="020B0503020204020204" charset="-122"/>
                <a:ea typeface="微软雅黑" panose="020B0503020204020204" charset="-122"/>
              </a:rPr>
              <a:t>的例子，因此推断美国整体兽医协会是为证明法伯的观点Farber is certain that ....</a:t>
            </a:r>
            <a:r>
              <a:rPr lang="en-US" altLang="zh-CN" dirty="0">
                <a:solidFill>
                  <a:srgbClr val="C00000"/>
                </a:solidFill>
                <a:latin typeface="微软雅黑" panose="020B0503020204020204" charset="-122"/>
                <a:ea typeface="微软雅黑" panose="020B0503020204020204" charset="-122"/>
              </a:rPr>
              <a:t>grow more popular</a:t>
            </a:r>
            <a:r>
              <a:rPr lang="en-US" altLang="zh-CN" dirty="0">
                <a:latin typeface="微软雅黑" panose="020B0503020204020204" charset="-122"/>
                <a:ea typeface="微软雅黑" panose="020B0503020204020204" charset="-122"/>
              </a:rPr>
              <a:t> with time</a:t>
            </a:r>
            <a:r>
              <a:rPr lang="zh-CN" altLang="en-US" dirty="0">
                <a:latin typeface="微软雅黑" panose="020B0503020204020204" charset="-122"/>
                <a:ea typeface="微软雅黑" panose="020B0503020204020204" charset="-122"/>
              </a:rPr>
              <a:t>，从而秒杀正确答案</a:t>
            </a:r>
            <a:r>
              <a:rPr lang="en-US" altLang="zh-CN" dirty="0">
                <a:latin typeface="微软雅黑" panose="020B0503020204020204" charset="-122"/>
                <a:ea typeface="微软雅黑" panose="020B0503020204020204" charset="-122"/>
              </a:rPr>
              <a:t>A</a:t>
            </a:r>
            <a:r>
              <a:rPr lang="zh-CN" altLang="en-US" dirty="0">
                <a:latin typeface="微软雅黑" panose="020B0503020204020204" charset="-122"/>
                <a:ea typeface="微软雅黑" panose="020B0503020204020204" charset="-122"/>
              </a:rPr>
              <a:t>选项。</a:t>
            </a:r>
            <a:endParaRPr lang="zh-CN" altLang="en-US" dirty="0">
              <a:latin typeface="微软雅黑" panose="020B0503020204020204" charset="-122"/>
              <a:ea typeface="微软雅黑" panose="020B0503020204020204" charset="-122"/>
            </a:endParaRPr>
          </a:p>
          <a:p>
            <a:pPr indent="0" fontAlgn="auto">
              <a:lnSpc>
                <a:spcPts val="2560"/>
              </a:lnSpc>
            </a:pPr>
            <a:endParaRPr lang="zh-CN" altLang="en-US" dirty="0">
              <a:latin typeface="微软雅黑" panose="020B0503020204020204" charset="-122"/>
              <a:ea typeface="微软雅黑" panose="020B0503020204020204" charset="-122"/>
            </a:endParaRPr>
          </a:p>
        </p:txBody>
      </p:sp>
      <p:sp>
        <p:nvSpPr>
          <p:cNvPr id="24" name="矩形: 圆角 10"/>
          <p:cNvSpPr/>
          <p:nvPr/>
        </p:nvSpPr>
        <p:spPr>
          <a:xfrm>
            <a:off x="638810" y="3460750"/>
            <a:ext cx="1684020" cy="28448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nvSpPr>
        <p:spPr>
          <a:xfrm>
            <a:off x="1840865" y="5097780"/>
            <a:ext cx="1235075" cy="28448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9" name="圆角矩形 18"/>
          <p:cNvSpPr/>
          <p:nvPr>
            <p:custDataLst>
              <p:tags r:id="rId12"/>
            </p:custDataLst>
          </p:nvPr>
        </p:nvSpPr>
        <p:spPr>
          <a:xfrm>
            <a:off x="881380" y="5123180"/>
            <a:ext cx="103759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0" name="直接箭头连接符 19"/>
          <p:cNvCxnSpPr>
            <a:stCxn id="15" idx="3"/>
          </p:cNvCxnSpPr>
          <p:nvPr/>
        </p:nvCxnSpPr>
        <p:spPr>
          <a:xfrm flipV="1">
            <a:off x="2520315" y="3763010"/>
            <a:ext cx="3071495" cy="272415"/>
          </a:xfrm>
          <a:prstGeom prst="straightConnector1">
            <a:avLst/>
          </a:prstGeom>
          <a:ln>
            <a:solidFill>
              <a:srgbClr val="F25720"/>
            </a:solidFill>
            <a:headEnd type="arrow"/>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7807325" y="4106545"/>
            <a:ext cx="3129280" cy="337185"/>
          </a:xfrm>
          <a:prstGeom prst="rect">
            <a:avLst/>
          </a:prstGeom>
          <a:noFill/>
        </p:spPr>
        <p:txBody>
          <a:bodyPr wrap="square" rtlCol="0" anchor="t">
            <a:spAutoFit/>
          </a:bodyPr>
          <a:p>
            <a:r>
              <a:rPr lang="zh-CN" altLang="en-US" sz="1600"/>
              <a:t>202</a:t>
            </a:r>
            <a:r>
              <a:rPr lang="en-US" altLang="zh-CN" sz="1600"/>
              <a:t>4</a:t>
            </a:r>
            <a:r>
              <a:rPr lang="zh-CN" altLang="en-US" sz="1600"/>
              <a:t>年6月全国</a:t>
            </a:r>
            <a:r>
              <a:rPr lang="en-US" altLang="zh-CN" sz="1600"/>
              <a:t>I</a:t>
            </a:r>
            <a:r>
              <a:rPr lang="zh-CN" altLang="en-US" sz="1600"/>
              <a:t>卷</a:t>
            </a:r>
            <a:r>
              <a:rPr lang="en-US" altLang="zh-CN" sz="1600"/>
              <a:t>B</a:t>
            </a:r>
            <a:r>
              <a:rPr lang="zh-CN" altLang="en-US" sz="1600"/>
              <a:t>篇</a:t>
            </a:r>
            <a:endParaRPr lang="zh-CN" altLang="en-US" sz="16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p:tgtEl>
                                          <p:spTgt spid="24"/>
                                        </p:tgtEl>
                                        <p:attrNameLst>
                                          <p:attrName>ppt_y</p:attrName>
                                        </p:attrNameLst>
                                      </p:cBhvr>
                                      <p:tavLst>
                                        <p:tav tm="0">
                                          <p:val>
                                            <p:strVal val="#ppt_y+#ppt_h*1.125000"/>
                                          </p:val>
                                        </p:tav>
                                        <p:tav tm="100000">
                                          <p:val>
                                            <p:strVal val="#ppt_y"/>
                                          </p:val>
                                        </p:tav>
                                      </p:tavLst>
                                    </p:anim>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p:tgtEl>
                                          <p:spTgt spid="18"/>
                                        </p:tgtEl>
                                        <p:attrNameLst>
                                          <p:attrName>ppt_y</p:attrName>
                                        </p:attrNameLst>
                                      </p:cBhvr>
                                      <p:tavLst>
                                        <p:tav tm="0">
                                          <p:val>
                                            <p:strVal val="#ppt_y+#ppt_h*1.125000"/>
                                          </p:val>
                                        </p:tav>
                                        <p:tav tm="100000">
                                          <p:val>
                                            <p:strVal val="#ppt_y"/>
                                          </p:val>
                                        </p:tav>
                                      </p:tavLst>
                                    </p:anim>
                                    <p:animEffect transition="in" filter="wipe(up)">
                                      <p:cBhvr>
                                        <p:cTn id="53" dur="500"/>
                                        <p:tgtEl>
                                          <p:spTgt spid="1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5" grpId="0" bldLvl="0" animBg="1"/>
      <p:bldP spid="15" grpId="1" animBg="1"/>
      <p:bldP spid="16" grpId="0" bldLvl="0" animBg="1"/>
      <p:bldP spid="16" grpId="1" animBg="1"/>
      <p:bldP spid="24" grpId="0" bldLvl="0" animBg="1"/>
      <p:bldP spid="24" grpId="1" animBg="1"/>
      <p:bldP spid="18" grpId="0" bldLvl="0" animBg="1"/>
      <p:bldP spid="18" grpId="1" animBg="1"/>
      <p:bldP spid="19" grpId="0" bldLvl="0" animBg="1"/>
      <p:bldP spid="19" grpId="1" animBg="1"/>
      <p:bldP spid="4" grpId="0" animBg="1"/>
      <p:bldP spid="4"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29" y="0"/>
            <a:ext cx="12193056" cy="6858594"/>
          </a:xfrm>
          <a:prstGeom prst="rect">
            <a:avLst/>
          </a:prstGeom>
        </p:spPr>
      </p:pic>
      <p:sp>
        <p:nvSpPr>
          <p:cNvPr id="55" name="矩形 54"/>
          <p:cNvSpPr/>
          <p:nvPr>
            <p:custDataLst>
              <p:tags r:id="rId3"/>
            </p:custDataLst>
          </p:nvPr>
        </p:nvSpPr>
        <p:spPr>
          <a:xfrm>
            <a:off x="3947795" y="415290"/>
            <a:ext cx="7406005" cy="6143625"/>
          </a:xfrm>
          <a:prstGeom prst="rect">
            <a:avLst/>
          </a:prstGeom>
          <a:solidFill>
            <a:srgbClr val="7423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5" name="组合 4"/>
          <p:cNvGrpSpPr/>
          <p:nvPr/>
        </p:nvGrpSpPr>
        <p:grpSpPr>
          <a:xfrm>
            <a:off x="561975" y="570230"/>
            <a:ext cx="7495540" cy="5679440"/>
            <a:chOff x="837" y="913"/>
            <a:chExt cx="11804" cy="8944"/>
          </a:xfrm>
        </p:grpSpPr>
        <p:grpSp>
          <p:nvGrpSpPr>
            <p:cNvPr id="99" name="组合 98"/>
            <p:cNvGrpSpPr/>
            <p:nvPr/>
          </p:nvGrpSpPr>
          <p:grpSpPr>
            <a:xfrm rot="21120000">
              <a:off x="1900" y="1414"/>
              <a:ext cx="10029" cy="8308"/>
              <a:chOff x="6889" y="-4330"/>
              <a:chExt cx="10797" cy="8944"/>
            </a:xfrm>
            <a:effectLst>
              <a:outerShdw blurRad="152400" sx="103000" sy="103000" algn="ctr" rotWithShape="0">
                <a:prstClr val="black">
                  <a:alpha val="28000"/>
                </a:prstClr>
              </a:outerShdw>
            </a:effectLst>
          </p:grpSpPr>
          <p:sp>
            <p:nvSpPr>
              <p:cNvPr id="106" name="矩形 105"/>
              <p:cNvSpPr/>
              <p:nvPr>
                <p:custDataLst>
                  <p:tags r:id="rId4"/>
                </p:custDataLst>
              </p:nvPr>
            </p:nvSpPr>
            <p:spPr>
              <a:xfrm>
                <a:off x="6978" y="-4266"/>
                <a:ext cx="10634" cy="8821"/>
              </a:xfrm>
              <a:prstGeom prst="rect">
                <a:avLst/>
              </a:prstGeom>
              <a:solidFill>
                <a:srgbClr val="F2DECE"/>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07" name="图片 106"/>
              <p:cNvPicPr/>
              <p:nvPr>
                <p:custDataLst>
                  <p:tags r:id="rId5"/>
                </p:custDataLst>
              </p:nvPr>
            </p:nvPicPr>
            <p:blipFill>
              <a:blip r:embed="rId6"/>
              <a:stretch>
                <a:fillRect/>
              </a:stretch>
            </p:blipFill>
            <p:spPr>
              <a:xfrm rot="16200000">
                <a:off x="7815" y="-5256"/>
                <a:ext cx="8944" cy="10797"/>
              </a:xfrm>
              <a:prstGeom prst="rect">
                <a:avLst/>
              </a:prstGeom>
              <a:noFill/>
              <a:ln w="9525">
                <a:noFill/>
              </a:ln>
            </p:spPr>
          </p:pic>
        </p:grpSp>
        <p:grpSp>
          <p:nvGrpSpPr>
            <p:cNvPr id="89" name="组合 88"/>
            <p:cNvGrpSpPr/>
            <p:nvPr/>
          </p:nvGrpSpPr>
          <p:grpSpPr>
            <a:xfrm>
              <a:off x="1844" y="913"/>
              <a:ext cx="10797" cy="8944"/>
              <a:chOff x="6889" y="-4330"/>
              <a:chExt cx="10797" cy="8944"/>
            </a:xfrm>
            <a:effectLst>
              <a:outerShdw blurRad="152400" sx="103000" sy="103000" algn="ctr" rotWithShape="0">
                <a:prstClr val="black">
                  <a:alpha val="28000"/>
                </a:prstClr>
              </a:outerShdw>
            </a:effectLst>
          </p:grpSpPr>
          <p:sp>
            <p:nvSpPr>
              <p:cNvPr id="77" name="矩形 76"/>
              <p:cNvSpPr/>
              <p:nvPr>
                <p:custDataLst>
                  <p:tags r:id="rId7"/>
                </p:custDataLst>
              </p:nvPr>
            </p:nvSpPr>
            <p:spPr>
              <a:xfrm>
                <a:off x="6978" y="-4266"/>
                <a:ext cx="10634" cy="8821"/>
              </a:xfrm>
              <a:prstGeom prst="rect">
                <a:avLst/>
              </a:prstGeom>
              <a:solidFill>
                <a:srgbClr val="F2DECE"/>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8" name="图片 87"/>
              <p:cNvPicPr/>
              <p:nvPr/>
            </p:nvPicPr>
            <p:blipFill>
              <a:blip r:embed="rId6"/>
              <a:stretch>
                <a:fillRect/>
              </a:stretch>
            </p:blipFill>
            <p:spPr>
              <a:xfrm rot="16200000">
                <a:off x="7815" y="-5256"/>
                <a:ext cx="8944" cy="10797"/>
              </a:xfrm>
              <a:prstGeom prst="rect">
                <a:avLst/>
              </a:prstGeom>
              <a:noFill/>
              <a:ln w="9525">
                <a:noFill/>
              </a:ln>
            </p:spPr>
          </p:pic>
        </p:grpSp>
        <p:pic>
          <p:nvPicPr>
            <p:cNvPr id="6" name="图片 5"/>
            <p:cNvPicPr>
              <a:picLocks noChangeAspect="1"/>
            </p:cNvPicPr>
            <p:nvPr/>
          </p:nvPicPr>
          <p:blipFill>
            <a:blip r:embed="rId8"/>
            <a:stretch>
              <a:fillRect/>
            </a:stretch>
          </p:blipFill>
          <p:spPr>
            <a:xfrm rot="15660000">
              <a:off x="822" y="1267"/>
              <a:ext cx="8117" cy="8087"/>
            </a:xfrm>
            <a:prstGeom prst="rect">
              <a:avLst/>
            </a:prstGeom>
          </p:spPr>
        </p:pic>
        <p:sp>
          <p:nvSpPr>
            <p:cNvPr id="8" name="椭圆 7"/>
            <p:cNvSpPr/>
            <p:nvPr/>
          </p:nvSpPr>
          <p:spPr>
            <a:xfrm>
              <a:off x="982" y="1339"/>
              <a:ext cx="7985" cy="7985"/>
            </a:xfrm>
            <a:prstGeom prst="ellipse">
              <a:avLst/>
            </a:prstGeom>
            <a:noFill/>
            <a:ln w="133350">
              <a:solidFill>
                <a:srgbClr val="E7B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rcRect l="1942" t="66522" r="80898" b="2971"/>
            <a:stretch>
              <a:fillRect/>
            </a:stretch>
          </p:blipFill>
          <p:spPr>
            <a:xfrm>
              <a:off x="3565" y="4187"/>
              <a:ext cx="2370" cy="2370"/>
            </a:xfrm>
            <a:custGeom>
              <a:avLst/>
              <a:gdLst/>
              <a:ahLst/>
              <a:cxnLst>
                <a:cxn ang="3">
                  <a:pos x="hc" y="t"/>
                </a:cxn>
                <a:cxn ang="cd2">
                  <a:pos x="l" y="vc"/>
                </a:cxn>
                <a:cxn ang="cd4">
                  <a:pos x="hc" y="b"/>
                </a:cxn>
                <a:cxn ang="0">
                  <a:pos x="r" y="vc"/>
                </a:cxn>
              </a:cxnLst>
              <a:rect l="l" t="t" r="r" b="b"/>
              <a:pathLst>
                <a:path w="3295" h="3295">
                  <a:moveTo>
                    <a:pt x="0" y="1648"/>
                  </a:moveTo>
                  <a:cubicBezTo>
                    <a:pt x="0" y="738"/>
                    <a:pt x="738" y="0"/>
                    <a:pt x="1648" y="0"/>
                  </a:cubicBezTo>
                  <a:cubicBezTo>
                    <a:pt x="2557" y="0"/>
                    <a:pt x="3295" y="738"/>
                    <a:pt x="3295" y="1648"/>
                  </a:cubicBezTo>
                  <a:cubicBezTo>
                    <a:pt x="3295" y="2557"/>
                    <a:pt x="2557" y="3295"/>
                    <a:pt x="1648" y="3295"/>
                  </a:cubicBezTo>
                  <a:cubicBezTo>
                    <a:pt x="738" y="3295"/>
                    <a:pt x="0" y="2557"/>
                    <a:pt x="0" y="1648"/>
                  </a:cubicBezTo>
                  <a:close/>
                </a:path>
              </a:pathLst>
            </a:custGeom>
          </p:spPr>
        </p:pic>
        <p:sp>
          <p:nvSpPr>
            <p:cNvPr id="9" name="椭圆 8"/>
            <p:cNvSpPr/>
            <p:nvPr/>
          </p:nvSpPr>
          <p:spPr>
            <a:xfrm>
              <a:off x="3321" y="3979"/>
              <a:ext cx="2974" cy="2974"/>
            </a:xfrm>
            <a:prstGeom prst="ellipse">
              <a:avLst/>
            </a:prstGeom>
            <a:noFill/>
            <a:ln w="260350">
              <a:solidFill>
                <a:srgbClr val="E7B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3565" y="4220"/>
              <a:ext cx="2451" cy="2451"/>
            </a:xfrm>
            <a:prstGeom prst="ellipse">
              <a:avLst/>
            </a:prstGeom>
            <a:noFill/>
            <a:ln w="158750">
              <a:solidFill>
                <a:srgbClr val="0808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任意多边形 16"/>
          <p:cNvSpPr/>
          <p:nvPr/>
        </p:nvSpPr>
        <p:spPr>
          <a:xfrm>
            <a:off x="4156075" y="426085"/>
            <a:ext cx="7755890" cy="6143625"/>
          </a:xfrm>
          <a:custGeom>
            <a:avLst/>
            <a:gdLst/>
            <a:ahLst/>
            <a:cxnLst>
              <a:cxn ang="3">
                <a:pos x="hc" y="t"/>
              </a:cxn>
              <a:cxn ang="cd2">
                <a:pos x="l" y="vc"/>
              </a:cxn>
              <a:cxn ang="cd4">
                <a:pos x="hc" y="b"/>
              </a:cxn>
              <a:cxn ang="0">
                <a:pos x="r" y="vc"/>
              </a:cxn>
            </a:cxnLst>
            <a:rect l="l" t="t" r="r" b="b"/>
            <a:pathLst>
              <a:path w="11663" h="9675">
                <a:moveTo>
                  <a:pt x="0" y="0"/>
                </a:moveTo>
                <a:lnTo>
                  <a:pt x="11663" y="0"/>
                </a:lnTo>
                <a:lnTo>
                  <a:pt x="11663" y="9675"/>
                </a:lnTo>
                <a:lnTo>
                  <a:pt x="0" y="9675"/>
                </a:lnTo>
                <a:lnTo>
                  <a:pt x="0" y="6942"/>
                </a:lnTo>
                <a:cubicBezTo>
                  <a:pt x="669" y="6594"/>
                  <a:pt x="1258" y="5576"/>
                  <a:pt x="1208" y="4789"/>
                </a:cubicBezTo>
                <a:cubicBezTo>
                  <a:pt x="1269" y="3873"/>
                  <a:pt x="559" y="2938"/>
                  <a:pt x="0" y="2635"/>
                </a:cubicBezTo>
                <a:lnTo>
                  <a:pt x="0" y="0"/>
                </a:lnTo>
                <a:close/>
              </a:path>
            </a:pathLst>
          </a:custGeom>
          <a:solidFill>
            <a:srgbClr val="F1CF94"/>
          </a:solidFill>
          <a:ln>
            <a:solidFill>
              <a:srgbClr val="881C03"/>
            </a:solidFill>
          </a:ln>
          <a:effectLst>
            <a:outerShdw blurRad="127000" sx="102000" sy="102000" algn="ctr"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4" name="任意多边形 23"/>
          <p:cNvSpPr/>
          <p:nvPr>
            <p:custDataLst>
              <p:tags r:id="rId9"/>
            </p:custDataLst>
          </p:nvPr>
        </p:nvSpPr>
        <p:spPr>
          <a:xfrm>
            <a:off x="4288155" y="471170"/>
            <a:ext cx="7510780" cy="5880735"/>
          </a:xfrm>
          <a:custGeom>
            <a:avLst/>
            <a:gdLst/>
            <a:ahLst/>
            <a:cxnLst>
              <a:cxn ang="3">
                <a:pos x="hc" y="t"/>
              </a:cxn>
              <a:cxn ang="cd2">
                <a:pos x="l" y="vc"/>
              </a:cxn>
              <a:cxn ang="cd4">
                <a:pos x="hc" y="b"/>
              </a:cxn>
              <a:cxn ang="0">
                <a:pos x="r" y="vc"/>
              </a:cxn>
            </a:cxnLst>
            <a:rect l="l" t="t" r="r" b="b"/>
            <a:pathLst>
              <a:path w="10976" h="9022">
                <a:moveTo>
                  <a:pt x="0" y="0"/>
                </a:moveTo>
                <a:lnTo>
                  <a:pt x="10976" y="0"/>
                </a:lnTo>
                <a:lnTo>
                  <a:pt x="10976" y="9022"/>
                </a:lnTo>
                <a:lnTo>
                  <a:pt x="0" y="9022"/>
                </a:lnTo>
                <a:lnTo>
                  <a:pt x="0" y="6615"/>
                </a:lnTo>
                <a:cubicBezTo>
                  <a:pt x="693" y="6253"/>
                  <a:pt x="1262" y="5247"/>
                  <a:pt x="1218" y="4456"/>
                </a:cubicBezTo>
                <a:cubicBezTo>
                  <a:pt x="1272" y="3536"/>
                  <a:pt x="582" y="2612"/>
                  <a:pt x="0" y="2296"/>
                </a:cubicBezTo>
                <a:lnTo>
                  <a:pt x="0" y="0"/>
                </a:lnTo>
                <a:close/>
              </a:path>
            </a:pathLst>
          </a:custGeom>
          <a:solidFill>
            <a:srgbClr val="FFF2E2"/>
          </a:solidFill>
          <a:ln>
            <a:solidFill>
              <a:srgbClr val="881C0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4325620" y="719455"/>
            <a:ext cx="4076700" cy="368300"/>
          </a:xfrm>
          <a:prstGeom prst="rect">
            <a:avLst/>
          </a:prstGeom>
          <a:noFill/>
        </p:spPr>
        <p:txBody>
          <a:bodyPr wrap="square" rtlCol="0" anchor="t">
            <a:spAutoFit/>
          </a:bodyPr>
          <a:p>
            <a:pPr marL="285750" indent="-285750">
              <a:buFont typeface="Wingdings" panose="05000000000000000000" charset="0"/>
              <a:buChar char="Ø"/>
            </a:pPr>
            <a:r>
              <a:rPr lang="en-US" altLang="zh-CN" b="1">
                <a:solidFill>
                  <a:srgbClr val="C00000"/>
                </a:solidFill>
              </a:rPr>
              <a:t>2026</a:t>
            </a:r>
            <a:r>
              <a:rPr lang="zh-CN" altLang="en-US" b="1">
                <a:solidFill>
                  <a:srgbClr val="C00000"/>
                </a:solidFill>
              </a:rPr>
              <a:t>年</a:t>
            </a:r>
            <a:r>
              <a:rPr lang="en-US" altLang="zh-CN" b="1">
                <a:solidFill>
                  <a:srgbClr val="C00000"/>
                </a:solidFill>
              </a:rPr>
              <a:t>6</a:t>
            </a:r>
            <a:r>
              <a:rPr lang="zh-CN" altLang="en-US" b="1">
                <a:solidFill>
                  <a:srgbClr val="C00000"/>
                </a:solidFill>
              </a:rPr>
              <a:t>月高考冲刺系列</a:t>
            </a:r>
            <a:endParaRPr lang="zh-CN" altLang="en-US" b="1">
              <a:solidFill>
                <a:srgbClr val="C00000"/>
              </a:solidFill>
            </a:endParaRPr>
          </a:p>
        </p:txBody>
      </p:sp>
      <p:pic>
        <p:nvPicPr>
          <p:cNvPr id="4" name="图片 3"/>
          <p:cNvPicPr/>
          <p:nvPr/>
        </p:nvPicPr>
        <p:blipFill>
          <a:blip r:embed="rId10"/>
          <a:stretch>
            <a:fillRect/>
          </a:stretch>
        </p:blipFill>
        <p:spPr>
          <a:xfrm>
            <a:off x="1849755" y="1148715"/>
            <a:ext cx="2393315" cy="874395"/>
          </a:xfrm>
          <a:prstGeom prst="rect">
            <a:avLst/>
          </a:prstGeom>
        </p:spPr>
      </p:pic>
      <p:pic>
        <p:nvPicPr>
          <p:cNvPr id="11" name="图片 10"/>
          <p:cNvPicPr/>
          <p:nvPr/>
        </p:nvPicPr>
        <p:blipFill>
          <a:blip r:embed="rId11"/>
          <a:stretch>
            <a:fillRect/>
          </a:stretch>
        </p:blipFill>
        <p:spPr>
          <a:xfrm>
            <a:off x="2533650" y="3000375"/>
            <a:ext cx="1099820" cy="857885"/>
          </a:xfrm>
          <a:prstGeom prst="rect">
            <a:avLst/>
          </a:prstGeom>
        </p:spPr>
      </p:pic>
      <p:sp>
        <p:nvSpPr>
          <p:cNvPr id="15" name="文本框 14"/>
          <p:cNvSpPr txBox="1"/>
          <p:nvPr/>
        </p:nvSpPr>
        <p:spPr>
          <a:xfrm>
            <a:off x="5003165" y="2964180"/>
            <a:ext cx="6567805" cy="1578610"/>
          </a:xfrm>
          <a:prstGeom prst="rect">
            <a:avLst/>
          </a:prstGeom>
          <a:solidFill>
            <a:srgbClr val="FFF2E2"/>
          </a:solidFill>
        </p:spPr>
        <p:txBody>
          <a:bodyPr wrap="square" rtlCol="0" anchor="t">
            <a:spAutoFit/>
          </a:bodyPr>
          <a:p>
            <a:pPr indent="0" algn="l" fontAlgn="auto">
              <a:lnSpc>
                <a:spcPts val="5800"/>
              </a:lnSpc>
            </a:pPr>
            <a:r>
              <a:rPr lang="zh-CN" altLang="en-US" sz="4000" b="1">
                <a:solidFill>
                  <a:srgbClr val="C00000"/>
                </a:solidFill>
                <a:latin typeface="微软雅黑" panose="020B0503020204020204" charset="-122"/>
                <a:ea typeface="微软雅黑" panose="020B0503020204020204" charset="-122"/>
                <a:cs typeface="微软雅黑" panose="020B0503020204020204" charset="-122"/>
              </a:rPr>
              <a:t>良驹破局・ </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endParaRPr>
          </a:p>
          <a:p>
            <a:pPr indent="0" algn="ctr" fontAlgn="auto">
              <a:lnSpc>
                <a:spcPts val="5800"/>
              </a:lnSpc>
            </a:pPr>
            <a:r>
              <a:rPr lang="en-US" altLang="zh-CN" sz="4000" b="1">
                <a:solidFill>
                  <a:srgbClr val="C00000"/>
                </a:solidFill>
                <a:latin typeface="微软雅黑" panose="020B0503020204020204" charset="-122"/>
                <a:ea typeface="微软雅黑" panose="020B0503020204020204" charset="-122"/>
                <a:cs typeface="微软雅黑" panose="020B0503020204020204" charset="-122"/>
              </a:rPr>
              <a:t>        AB</a:t>
            </a:r>
            <a:r>
              <a:rPr lang="zh-CN" altLang="en-US" sz="4000" b="1">
                <a:solidFill>
                  <a:srgbClr val="C00000"/>
                </a:solidFill>
                <a:latin typeface="微软雅黑" panose="020B0503020204020204" charset="-122"/>
                <a:ea typeface="微软雅黑" panose="020B0503020204020204" charset="-122"/>
                <a:cs typeface="微软雅黑" panose="020B0503020204020204" charset="-122"/>
              </a:rPr>
              <a:t>篇阅读满分冲刺</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311043" y="4931603"/>
            <a:ext cx="4260215" cy="398780"/>
          </a:xfrm>
          <a:prstGeom prst="rect">
            <a:avLst/>
          </a:prstGeom>
          <a:noFill/>
        </p:spPr>
        <p:txBody>
          <a:bodyPr wrap="none" rtlCol="0">
            <a:spAutoFit/>
          </a:bodyPr>
          <a:p>
            <a:pPr lvl="0" algn="ctr">
              <a:defRPr/>
            </a:pPr>
            <a:r>
              <a:rPr lang="en-US" sz="2000" b="1" dirty="0">
                <a:solidFill>
                  <a:schemeClr val="tx1"/>
                </a:solidFill>
                <a:latin typeface="微软雅黑" panose="020B0503020204020204" charset="-122"/>
                <a:ea typeface="微软雅黑" panose="020B0503020204020204" charset="-122"/>
              </a:rPr>
              <a:t>—— </a:t>
            </a:r>
            <a:r>
              <a:rPr sz="2000" b="1" dirty="0">
                <a:solidFill>
                  <a:schemeClr val="tx1"/>
                </a:solidFill>
                <a:latin typeface="微软雅黑" panose="020B0503020204020204" charset="-122"/>
                <a:ea typeface="微软雅黑" panose="020B0503020204020204" charset="-122"/>
              </a:rPr>
              <a:t>浙江省</a:t>
            </a:r>
            <a:r>
              <a:rPr lang="zh-CN" sz="2000" b="1" dirty="0">
                <a:solidFill>
                  <a:schemeClr val="tx1"/>
                </a:solidFill>
                <a:latin typeface="微软雅黑" panose="020B0503020204020204" charset="-122"/>
                <a:ea typeface="微软雅黑" panose="020B0503020204020204" charset="-122"/>
              </a:rPr>
              <a:t>常山县第一中学</a:t>
            </a:r>
            <a:r>
              <a:rPr sz="2000" b="1" dirty="0">
                <a:solidFill>
                  <a:schemeClr val="tx1"/>
                </a:solidFill>
                <a:latin typeface="微软雅黑" panose="020B0503020204020204" charset="-122"/>
                <a:ea typeface="微软雅黑" panose="020B0503020204020204" charset="-122"/>
              </a:rPr>
              <a:t>  </a:t>
            </a:r>
            <a:r>
              <a:rPr lang="zh-CN" sz="2000" b="1" dirty="0">
                <a:solidFill>
                  <a:schemeClr val="tx1"/>
                </a:solidFill>
                <a:latin typeface="微软雅黑" panose="020B0503020204020204" charset="-122"/>
                <a:ea typeface="微软雅黑" panose="020B0503020204020204" charset="-122"/>
              </a:rPr>
              <a:t>吴俊峰</a:t>
            </a:r>
            <a:endParaRPr lang="zh-CN" sz="2000" b="1" dirty="0">
              <a:solidFill>
                <a:schemeClr val="tx1"/>
              </a:solidFill>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12">
            <a:extLst>
              <a:ext uri="{BEBA8EAE-BF5A-486C-A8C5-ECC9F3942E4B}">
                <a14:imgProps xmlns:a14="http://schemas.microsoft.com/office/drawing/2010/main">
                  <a14:imgLayer r:embed="rId1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7310755" y="1427480"/>
            <a:ext cx="1465580" cy="13125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47448 0.00037037 L 0 0 " pathEditMode="relative" rAng="0" ptsTypes="">
                                      <p:cBhvr>
                                        <p:cTn id="6" dur="2000" fill="hold"/>
                                        <p:tgtEl>
                                          <p:spTgt spid="5"/>
                                        </p:tgtEl>
                                        <p:attrNameLst>
                                          <p:attrName>ppt_x</p:attrName>
                                          <p:attrName>ppt_y</p:attrName>
                                        </p:attrNameLst>
                                      </p:cBhvr>
                                      <p:rCtr x="-140" y="-1"/>
                                    </p:animMotion>
                                  </p:childTnLst>
                                </p:cTn>
                              </p:par>
                              <p:par>
                                <p:cTn id="7" presetID="1" presetClass="entr" presetSubtype="0" fill="hold" nodeType="withEffect">
                                  <p:stCondLst>
                                    <p:cond delay="3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4"/>
                                        </p:tgtEl>
                                        <p:attrNameLst>
                                          <p:attrName>style.visibility</p:attrName>
                                        </p:attrNameLst>
                                      </p:cBhvr>
                                      <p:to>
                                        <p:strVal val="visible"/>
                                      </p:to>
                                    </p:set>
                                  </p:childTnLst>
                                </p:cTn>
                              </p:par>
                              <p:par>
                                <p:cTn id="11" presetID="1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3"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custDataLst>
              <p:tags r:id="rId1"/>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2"/>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64770" y="844550"/>
            <a:ext cx="7056120" cy="3692525"/>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pitchFamily="18" charset="0"/>
              </a:rPr>
              <a:t>                                 </a:t>
            </a:r>
            <a:r>
              <a:rPr lang="en-US" b="1">
                <a:solidFill>
                  <a:srgbClr val="000000"/>
                </a:solidFill>
                <a:latin typeface="Times New Roman" panose="02020603050405020304" pitchFamily="18" charset="0"/>
              </a:rPr>
              <a:t>The greening of planes, trains and automobiles</a:t>
            </a:r>
            <a:r>
              <a:rPr lang="en-US" b="0">
                <a:solidFill>
                  <a:srgbClr val="000000"/>
                </a:solidFill>
                <a:latin typeface="Times New Roman" panose="02020603050405020304" pitchFamily="18" charset="0"/>
              </a:rPr>
              <a:t>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    The  fuels  for  transport  need  to  be  not  just  green, cheap  and  powerful, but  also lightweight and safe enough to be carried around. Each mode of transport has its specific fuel needs. Much is still to be settled, but here are some of the solutions to get us going green.</a:t>
            </a:r>
            <a:r>
              <a:rPr lang="en-US">
                <a:solidFill>
                  <a:srgbClr val="000000"/>
                </a:solidFill>
                <a:latin typeface="Times New Roman" panose="02020603050405020304" pitchFamily="18" charset="0"/>
              </a:rPr>
              <a:t>     </a:t>
            </a:r>
            <a:endParaRPr lang="en-US">
              <a:solidFill>
                <a:srgbClr val="000000"/>
              </a:solidFill>
              <a:latin typeface="Times New Roman" panose="02020603050405020304" pitchFamily="18" charset="0"/>
            </a:endParaRPr>
          </a:p>
          <a:p>
            <a:pPr indent="0"/>
            <a:r>
              <a:rPr lang="en-US">
                <a:solidFill>
                  <a:srgbClr val="000000"/>
                </a:solidFill>
                <a:latin typeface="Times New Roman" panose="02020603050405020304" pitchFamily="18" charset="0"/>
              </a:rPr>
              <a:t>      This energy transition (变革) is  global, and  the  amount  of renewable  energy  the world will need is “a little bit mind-blowing,” says mechanical engineer Keith Wipke at the National Renewable Energy Laboratory. It's  estimated that the global  demand  for electricity could more than double by 2050. Fortunately, analyses suggest that renewables are up to the task. “We need to speed up the development of green energy,  and it will all get used,"says Wipke.</a:t>
            </a:r>
            <a:endParaRPr lang="en-US">
              <a:solidFill>
                <a:srgbClr val="000000"/>
              </a:solidFill>
              <a:latin typeface="Times New Roman" panose="02020603050405020304" pitchFamily="18" charset="0"/>
            </a:endParaRPr>
          </a:p>
        </p:txBody>
      </p:sp>
      <p:sp>
        <p:nvSpPr>
          <p:cNvPr id="34" name="文本框 33"/>
          <p:cNvSpPr txBox="1"/>
          <p:nvPr/>
        </p:nvSpPr>
        <p:spPr>
          <a:xfrm>
            <a:off x="7230745" y="844550"/>
            <a:ext cx="4904740" cy="1753235"/>
          </a:xfrm>
          <a:prstGeom prst="rect">
            <a:avLst/>
          </a:prstGeom>
          <a:noFill/>
          <a:ln w="9525">
            <a:solidFill>
              <a:schemeClr val="accent6">
                <a:lumMod val="40000"/>
                <a:lumOff val="60000"/>
              </a:schemeClr>
            </a:solidFill>
          </a:ln>
        </p:spPr>
        <p:txBody>
          <a:bodyPr wrap="square">
            <a:spAutoFit/>
          </a:bodyPr>
          <a:p>
            <a:pPr indent="0"/>
            <a:r>
              <a:rPr lang="en-US" b="1">
                <a:solidFill>
                  <a:srgbClr val="000000"/>
                </a:solidFill>
                <a:latin typeface="Times New Roman" panose="02020603050405020304" pitchFamily="18" charset="0"/>
              </a:rPr>
              <a:t>23.What does Wipke suggest regarding </a:t>
            </a:r>
            <a:r>
              <a:rPr lang="en-US" b="1">
                <a:solidFill>
                  <a:srgbClr val="C00000"/>
                </a:solidFill>
                <a:latin typeface="Times New Roman" panose="02020603050405020304" pitchFamily="18" charset="0"/>
              </a:rPr>
              <a:t>energy transition</a:t>
            </a:r>
            <a:r>
              <a:rPr lang="en-US" b="1">
                <a:solidFill>
                  <a:srgbClr val="000000"/>
                </a:solidFill>
                <a:latin typeface="Times New Roman" panose="02020603050405020304" pitchFamily="18" charset="0"/>
              </a:rPr>
              <a:t>?</a:t>
            </a:r>
            <a:r>
              <a:rPr lang="en-US" b="0">
                <a:solidFill>
                  <a:srgbClr val="000000"/>
                </a:solidFill>
                <a:latin typeface="Times New Roman" panose="02020603050405020304" pitchFamily="18" charset="0"/>
              </a:rPr>
              <a:t>   A.Limiting fuel consumption.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   B.Putting more effort into renewables.   C.Improving energy efficiency.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   D.Making electricity more affordable.</a:t>
            </a:r>
            <a:endParaRPr lang="zh-CN" altLang="en-US"/>
          </a:p>
        </p:txBody>
      </p:sp>
      <p:sp>
        <p:nvSpPr>
          <p:cNvPr id="15" name="矩形: 圆角 10"/>
          <p:cNvSpPr/>
          <p:nvPr/>
        </p:nvSpPr>
        <p:spPr>
          <a:xfrm>
            <a:off x="9979660" y="1767205"/>
            <a:ext cx="1062355"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1272" name="AutoShape 36"/>
          <p:cNvSpPr/>
          <p:nvPr>
            <p:custDataLst>
              <p:tags r:id="rId3"/>
            </p:custDataLst>
          </p:nvPr>
        </p:nvSpPr>
        <p:spPr>
          <a:xfrm>
            <a:off x="154305" y="4674235"/>
            <a:ext cx="6895465" cy="214249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pitchFamily="18" charset="0"/>
              <a:ea typeface="Times New Roman" panose="02020603050405020304" pitchFamily="18" charset="0"/>
            </a:endParaRPr>
          </a:p>
        </p:txBody>
      </p:sp>
      <p:pic>
        <p:nvPicPr>
          <p:cNvPr id="27" name="图片 26"/>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187325" y="6043295"/>
            <a:ext cx="1266190" cy="773430"/>
          </a:xfrm>
          <a:prstGeom prst="rect">
            <a:avLst/>
          </a:prstGeom>
        </p:spPr>
      </p:pic>
      <p:sp>
        <p:nvSpPr>
          <p:cNvPr id="31" name="文本框 30"/>
          <p:cNvSpPr txBox="1"/>
          <p:nvPr/>
        </p:nvSpPr>
        <p:spPr>
          <a:xfrm>
            <a:off x="267335" y="4737100"/>
            <a:ext cx="5114290"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警惕“</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范围（概念）不清</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”的逻辑错误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824865" y="5241290"/>
            <a:ext cx="6224905" cy="1476375"/>
          </a:xfrm>
          <a:prstGeom prst="rect">
            <a:avLst/>
          </a:prstGeom>
          <a:noFill/>
        </p:spPr>
        <p:txBody>
          <a:bodyPr wrap="square" rtlCol="0" anchor="t">
            <a:spAutoFit/>
          </a:bodyPr>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D</a:t>
            </a:r>
            <a:r>
              <a:rPr lang="zh-CN" altLang="en-US">
                <a:latin typeface="Times New Roman" panose="02020603050405020304" pitchFamily="18" charset="0"/>
                <a:cs typeface="Times New Roman" panose="02020603050405020304" pitchFamily="18" charset="0"/>
              </a:rPr>
              <a:t>选项干扰性极强，</a:t>
            </a:r>
            <a:r>
              <a:rPr lang="zh-CN" altLang="en-US" u="sng">
                <a:solidFill>
                  <a:srgbClr val="C00000"/>
                </a:solidFill>
                <a:latin typeface="Times New Roman" panose="02020603050405020304" pitchFamily="18" charset="0"/>
                <a:cs typeface="Times New Roman" panose="02020603050405020304" pitchFamily="18" charset="0"/>
              </a:rPr>
              <a:t>以</a:t>
            </a:r>
            <a:r>
              <a:rPr lang="zh-CN" altLang="en-US" u="sng">
                <a:solidFill>
                  <a:srgbClr val="C00000"/>
                </a:solidFill>
                <a:latin typeface="Times New Roman" panose="02020603050405020304" pitchFamily="18" charset="0"/>
                <a:cs typeface="Times New Roman" panose="02020603050405020304" pitchFamily="18" charset="0"/>
                <a:sym typeface="+mn-ea"/>
              </a:rPr>
              <a:t>局部</a:t>
            </a:r>
            <a:r>
              <a:rPr lang="zh-CN" altLang="en-US" u="sng">
                <a:solidFill>
                  <a:srgbClr val="C00000"/>
                </a:solidFill>
                <a:latin typeface="Times New Roman" panose="02020603050405020304" pitchFamily="18" charset="0"/>
                <a:cs typeface="Times New Roman" panose="02020603050405020304" pitchFamily="18" charset="0"/>
              </a:rPr>
              <a:t>代替整体</a:t>
            </a:r>
            <a:r>
              <a:rPr lang="zh-CN" altLang="en-US">
                <a:latin typeface="Times New Roman" panose="02020603050405020304" pitchFamily="18" charset="0"/>
                <a:cs typeface="Times New Roman" panose="02020603050405020304" pitchFamily="18" charset="0"/>
              </a:rPr>
              <a:t>，即</a:t>
            </a:r>
            <a:r>
              <a:rPr>
                <a:solidFill>
                  <a:srgbClr val="C00000"/>
                </a:solidFill>
                <a:latin typeface="Times New Roman" panose="02020603050405020304" pitchFamily="18" charset="0"/>
                <a:cs typeface="Times New Roman" panose="02020603050405020304" pitchFamily="18" charset="0"/>
              </a:rPr>
              <a:t>Electricity</a:t>
            </a:r>
            <a:r>
              <a:rPr lang="zh-CN" altLang="en-US">
                <a:latin typeface="Times New Roman" panose="02020603050405020304" pitchFamily="18" charset="0"/>
                <a:cs typeface="Times New Roman" panose="02020603050405020304" pitchFamily="18" charset="0"/>
              </a:rPr>
              <a:t>来混淆renewable energy 的概念，本篇中Synthetic hydrocarbons，Batteries，Electricity，Hydrogen fuel cells，Liquid ammonia只是renewable energy 的一种。 所以阅读过程中，</a:t>
            </a:r>
            <a:r>
              <a:rPr lang="zh-CN" altLang="en-US" b="1" u="sng">
                <a:solidFill>
                  <a:srgbClr val="C00000"/>
                </a:solidFill>
                <a:latin typeface="Times New Roman" panose="02020603050405020304" pitchFamily="18" charset="0"/>
                <a:cs typeface="Times New Roman" panose="02020603050405020304" pitchFamily="18" charset="0"/>
              </a:rPr>
              <a:t>要特别注意关键名词的概念内涵与外延</a:t>
            </a:r>
            <a:r>
              <a:rPr lang="zh-CN" altLang="en-US">
                <a:latin typeface="Times New Roman" panose="02020603050405020304" pitchFamily="18" charset="0"/>
                <a:cs typeface="Times New Roman" panose="02020603050405020304" pitchFamily="18" charset="0"/>
              </a:rPr>
              <a:t>。</a:t>
            </a:r>
            <a:endParaRPr lang="zh-CN" altLang="en-US">
              <a:latin typeface="Times New Roman" panose="02020603050405020304" pitchFamily="18" charset="0"/>
              <a:cs typeface="Times New Roman" panose="02020603050405020304" pitchFamily="18" charset="0"/>
            </a:endParaRPr>
          </a:p>
        </p:txBody>
      </p:sp>
      <p:sp>
        <p:nvSpPr>
          <p:cNvPr id="26" name="矩形: 圆角 10"/>
          <p:cNvSpPr/>
          <p:nvPr/>
        </p:nvSpPr>
        <p:spPr>
          <a:xfrm>
            <a:off x="6009005" y="2595245"/>
            <a:ext cx="1112520"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矩形: 圆角 10"/>
          <p:cNvSpPr/>
          <p:nvPr/>
        </p:nvSpPr>
        <p:spPr>
          <a:xfrm>
            <a:off x="-16510" y="2887980"/>
            <a:ext cx="734060"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9" name="矩形: 圆角 10"/>
          <p:cNvSpPr/>
          <p:nvPr/>
        </p:nvSpPr>
        <p:spPr>
          <a:xfrm>
            <a:off x="5252720" y="3430270"/>
            <a:ext cx="1509395"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7704455" y="1743075"/>
            <a:ext cx="178816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5" name="矩形: 圆角 10"/>
          <p:cNvSpPr/>
          <p:nvPr/>
        </p:nvSpPr>
        <p:spPr>
          <a:xfrm>
            <a:off x="1261745" y="3956050"/>
            <a:ext cx="253619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矩形: 圆角 10"/>
          <p:cNvSpPr/>
          <p:nvPr/>
        </p:nvSpPr>
        <p:spPr>
          <a:xfrm>
            <a:off x="3982085" y="3956685"/>
            <a:ext cx="1202055"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7" name="矩形: 圆角 10"/>
          <p:cNvSpPr/>
          <p:nvPr/>
        </p:nvSpPr>
        <p:spPr>
          <a:xfrm>
            <a:off x="6343015" y="3956685"/>
            <a:ext cx="57277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9" name="乘号 38"/>
          <p:cNvSpPr/>
          <p:nvPr/>
        </p:nvSpPr>
        <p:spPr>
          <a:xfrm>
            <a:off x="8462010" y="132715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乘号 39"/>
          <p:cNvSpPr/>
          <p:nvPr/>
        </p:nvSpPr>
        <p:spPr>
          <a:xfrm>
            <a:off x="8831580" y="189738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乘号 40"/>
          <p:cNvSpPr/>
          <p:nvPr/>
        </p:nvSpPr>
        <p:spPr>
          <a:xfrm>
            <a:off x="8462010" y="215773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6"/>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3" name="图片 2"/>
          <p:cNvPicPr/>
          <p:nvPr/>
        </p:nvPicPr>
        <p:blipFill>
          <a:blip r:embed="rId7"/>
          <a:stretch>
            <a:fillRect/>
          </a:stretch>
        </p:blipFill>
        <p:spPr>
          <a:xfrm>
            <a:off x="-922020" y="0"/>
            <a:ext cx="2574925" cy="347980"/>
          </a:xfrm>
          <a:prstGeom prst="rect">
            <a:avLst/>
          </a:prstGeom>
          <a:noFill/>
          <a:ln w="9525">
            <a:noFill/>
          </a:ln>
        </p:spPr>
      </p:pic>
      <p:sp>
        <p:nvSpPr>
          <p:cNvPr id="4" name="文本框 3"/>
          <p:cNvSpPr txBox="1"/>
          <p:nvPr>
            <p:custDataLst>
              <p:tags r:id="rId8"/>
            </p:custDataLst>
          </p:nvPr>
        </p:nvSpPr>
        <p:spPr>
          <a:xfrm>
            <a:off x="1719580" y="196215"/>
            <a:ext cx="1041590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：警惕</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逻辑陷阱</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：范围（概念）不清</a:t>
            </a:r>
            <a:endParaRPr kumimoji="0" lang="zh-CN" altLang="en-US" sz="2400" b="1" kern="1200" cap="none" spc="0" normalizeH="0" baseline="-25000" noProof="1" dirty="0">
              <a:solidFill>
                <a:srgbClr val="002060"/>
              </a:solidFill>
              <a:latin typeface="微软雅黑" panose="020B0503020204020204" charset="-122"/>
              <a:ea typeface="微软雅黑" panose="020B0503020204020204" charset="-122"/>
              <a:cs typeface="+mn-cs"/>
              <a:sym typeface="+mn-ea"/>
            </a:endParaRPr>
          </a:p>
        </p:txBody>
      </p:sp>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8677910" y="838200"/>
              <a:ext cx="715645" cy="393700"/>
            </p14:xfrm>
          </p:contentPart>
        </mc:Choice>
        <mc:Fallback xmlns="">
          <p:pic>
            <p:nvPicPr>
              <p:cNvPr id="8" name="墨迹 7"/>
            </p:nvPicPr>
            <p:blipFill>
              <a:blip r:embed="rId10"/>
            </p:blipFill>
            <p:spPr>
              <a:xfrm>
                <a:off x="8677910" y="838200"/>
                <a:ext cx="715645" cy="3937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912110" y="3576955"/>
              <a:ext cx="677545" cy="254000"/>
            </p14:xfrm>
          </p:contentPart>
        </mc:Choice>
        <mc:Fallback xmlns="">
          <p:pic>
            <p:nvPicPr>
              <p:cNvPr id="9" name="墨迹 8"/>
            </p:nvPicPr>
            <p:blipFill>
              <a:blip r:embed="rId12"/>
            </p:blipFill>
            <p:spPr>
              <a:xfrm>
                <a:off x="2912110" y="3576955"/>
                <a:ext cx="677545" cy="2540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1138555" y="4148455"/>
              <a:ext cx="728345" cy="360045"/>
            </p14:xfrm>
          </p:contentPart>
        </mc:Choice>
        <mc:Fallback xmlns="">
          <p:pic>
            <p:nvPicPr>
              <p:cNvPr id="10" name="墨迹 9"/>
            </p:nvPicPr>
            <p:blipFill>
              <a:blip r:embed="rId14"/>
            </p:blipFill>
            <p:spPr>
              <a:xfrm>
                <a:off x="1138555" y="4148455"/>
                <a:ext cx="728345" cy="36004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927100" y="3035300"/>
              <a:ext cx="1130300" cy="406400"/>
            </p14:xfrm>
          </p:contentPart>
        </mc:Choice>
        <mc:Fallback xmlns="">
          <p:pic>
            <p:nvPicPr>
              <p:cNvPr id="11" name="墨迹 10"/>
            </p:nvPicPr>
            <p:blipFill>
              <a:blip r:embed="rId16"/>
            </p:blipFill>
            <p:spPr>
              <a:xfrm>
                <a:off x="927100" y="3035300"/>
                <a:ext cx="1130300" cy="406400"/>
              </a:xfrm>
              <a:prstGeom prst="rect"/>
            </p:spPr>
          </p:pic>
        </mc:Fallback>
      </mc:AlternateContent>
      <p:pic>
        <p:nvPicPr>
          <p:cNvPr id="12" name="图片 11"/>
          <p:cNvPicPr>
            <a:picLocks noChangeAspect="1"/>
          </p:cNvPicPr>
          <p:nvPr/>
        </p:nvPicPr>
        <p:blipFill>
          <a:blip r:embed="rId17"/>
          <a:srcRect r="21216"/>
          <a:stretch>
            <a:fillRect/>
          </a:stretch>
        </p:blipFill>
        <p:spPr>
          <a:xfrm>
            <a:off x="7231380" y="2796540"/>
            <a:ext cx="4960620" cy="4095115"/>
          </a:xfrm>
          <a:prstGeom prst="rect">
            <a:avLst/>
          </a:prstGeom>
        </p:spPr>
      </p:pic>
      <p:sp>
        <p:nvSpPr>
          <p:cNvPr id="13" name="文本框 12"/>
          <p:cNvSpPr txBox="1"/>
          <p:nvPr/>
        </p:nvSpPr>
        <p:spPr>
          <a:xfrm>
            <a:off x="3053715" y="4289425"/>
            <a:ext cx="4105275" cy="330835"/>
          </a:xfrm>
          <a:prstGeom prst="rect">
            <a:avLst/>
          </a:prstGeom>
          <a:noFill/>
        </p:spPr>
        <p:txBody>
          <a:bodyPr wrap="square" rtlCol="0">
            <a:spAutoFit/>
          </a:bodyPr>
          <a:p>
            <a:pPr algn="ctr"/>
            <a:r>
              <a:rPr lang="zh-CN" altLang="en-US" sz="2400" b="1" baseline="-25000" dirty="0">
                <a:solidFill>
                  <a:srgbClr val="002060"/>
                </a:solidFill>
                <a:latin typeface="微软雅黑" panose="020B0503020204020204" charset="-122"/>
                <a:ea typeface="微软雅黑" panose="020B0503020204020204" charset="-122"/>
                <a:sym typeface="+mn-ea"/>
              </a:rPr>
              <a:t>2025年6月全国高考</a:t>
            </a:r>
            <a:r>
              <a:rPr lang="en-US" altLang="en-US" sz="2400" b="1" baseline="-25000" dirty="0">
                <a:solidFill>
                  <a:srgbClr val="002060"/>
                </a:solidFill>
                <a:latin typeface="微软雅黑" panose="020B0503020204020204" charset="-122"/>
                <a:ea typeface="微软雅黑" panose="020B0503020204020204" charset="-122"/>
                <a:sym typeface="+mn-ea"/>
              </a:rPr>
              <a:t>Ⅰ</a:t>
            </a:r>
            <a:r>
              <a:rPr lang="zh-CN" altLang="en-US" sz="2400" b="1" baseline="-25000" dirty="0">
                <a:solidFill>
                  <a:srgbClr val="002060"/>
                </a:solidFill>
                <a:latin typeface="微软雅黑" panose="020B0503020204020204" charset="-122"/>
                <a:ea typeface="微软雅黑" panose="020B0503020204020204" charset="-122"/>
                <a:sym typeface="+mn-ea"/>
              </a:rPr>
              <a:t>卷</a:t>
            </a:r>
            <a:r>
              <a:rPr lang="en-US" altLang="zh-CN" sz="2400" b="1" baseline="-25000" dirty="0">
                <a:solidFill>
                  <a:srgbClr val="002060"/>
                </a:solidFill>
                <a:latin typeface="微软雅黑" panose="020B0503020204020204" charset="-122"/>
                <a:ea typeface="微软雅黑" panose="020B0503020204020204" charset="-122"/>
                <a:sym typeface="+mn-ea"/>
              </a:rPr>
              <a:t>A</a:t>
            </a:r>
            <a:r>
              <a:rPr lang="zh-CN" altLang="en-US" sz="2400" b="1" baseline="-25000" dirty="0">
                <a:solidFill>
                  <a:srgbClr val="002060"/>
                </a:solidFill>
                <a:latin typeface="微软雅黑" panose="020B0503020204020204" charset="-122"/>
                <a:ea typeface="微软雅黑" panose="020B0503020204020204" charset="-122"/>
                <a:sym typeface="+mn-ea"/>
              </a:rPr>
              <a:t>篇</a:t>
            </a:r>
            <a:endParaRPr lang="zh-CN" altLang="en-US" sz="2400" b="1" baseline="-25000" dirty="0">
              <a:solidFill>
                <a:srgbClr val="00206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p:tgtEl>
                                          <p:spTgt spid="41"/>
                                        </p:tgtEl>
                                        <p:attrNameLst>
                                          <p:attrName>ppt_y</p:attrName>
                                        </p:attrNameLst>
                                      </p:cBhvr>
                                      <p:tavLst>
                                        <p:tav tm="0">
                                          <p:val>
                                            <p:strVal val="#ppt_y+#ppt_h*1.125000"/>
                                          </p:val>
                                        </p:tav>
                                        <p:tav tm="100000">
                                          <p:val>
                                            <p:strVal val="#ppt_y"/>
                                          </p:val>
                                        </p:tav>
                                      </p:tavLst>
                                    </p:anim>
                                    <p:animEffect transition="in" filter="wipe(up)">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p:tgtEl>
                                          <p:spTgt spid="28"/>
                                        </p:tgtEl>
                                        <p:attrNameLst>
                                          <p:attrName>ppt_y</p:attrName>
                                        </p:attrNameLst>
                                      </p:cBhvr>
                                      <p:tavLst>
                                        <p:tav tm="0">
                                          <p:val>
                                            <p:strVal val="#ppt_y+#ppt_h*1.125000"/>
                                          </p:val>
                                        </p:tav>
                                        <p:tav tm="100000">
                                          <p:val>
                                            <p:strVal val="#ppt_y"/>
                                          </p:val>
                                        </p:tav>
                                      </p:tavLst>
                                    </p:anim>
                                    <p:animEffect transition="in" filter="wipe(up)">
                                      <p:cBhvr>
                                        <p:cTn id="30" dur="500"/>
                                        <p:tgtEl>
                                          <p:spTgt spid="2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p:tgtEl>
                                          <p:spTgt spid="29"/>
                                        </p:tgtEl>
                                        <p:attrNameLst>
                                          <p:attrName>ppt_y</p:attrName>
                                        </p:attrNameLst>
                                      </p:cBhvr>
                                      <p:tavLst>
                                        <p:tav tm="0">
                                          <p:val>
                                            <p:strVal val="#ppt_y+#ppt_h*1.125000"/>
                                          </p:val>
                                        </p:tav>
                                        <p:tav tm="100000">
                                          <p:val>
                                            <p:strVal val="#ppt_y"/>
                                          </p:val>
                                        </p:tav>
                                      </p:tavLst>
                                    </p:anim>
                                    <p:animEffect transition="in" filter="wipe(up)">
                                      <p:cBhvr>
                                        <p:cTn id="34" dur="500"/>
                                        <p:tgtEl>
                                          <p:spTgt spid="2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p:tgtEl>
                                          <p:spTgt spid="35"/>
                                        </p:tgtEl>
                                        <p:attrNameLst>
                                          <p:attrName>ppt_y</p:attrName>
                                        </p:attrNameLst>
                                      </p:cBhvr>
                                      <p:tavLst>
                                        <p:tav tm="0">
                                          <p:val>
                                            <p:strVal val="#ppt_y+#ppt_h*1.125000"/>
                                          </p:val>
                                        </p:tav>
                                        <p:tav tm="100000">
                                          <p:val>
                                            <p:strVal val="#ppt_y"/>
                                          </p:val>
                                        </p:tav>
                                      </p:tavLst>
                                    </p:anim>
                                    <p:animEffect transition="in" filter="wipe(up)">
                                      <p:cBhvr>
                                        <p:cTn id="38" dur="500"/>
                                        <p:tgtEl>
                                          <p:spTgt spid="35"/>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p:tgtEl>
                                          <p:spTgt spid="36"/>
                                        </p:tgtEl>
                                        <p:attrNameLst>
                                          <p:attrName>ppt_y</p:attrName>
                                        </p:attrNameLst>
                                      </p:cBhvr>
                                      <p:tavLst>
                                        <p:tav tm="0">
                                          <p:val>
                                            <p:strVal val="#ppt_y+#ppt_h*1.125000"/>
                                          </p:val>
                                        </p:tav>
                                        <p:tav tm="100000">
                                          <p:val>
                                            <p:strVal val="#ppt_y"/>
                                          </p:val>
                                        </p:tav>
                                      </p:tavLst>
                                    </p:anim>
                                    <p:animEffect transition="in" filter="wipe(up)">
                                      <p:cBhvr>
                                        <p:cTn id="42" dur="500"/>
                                        <p:tgtEl>
                                          <p:spTgt spid="3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p:tgtEl>
                                          <p:spTgt spid="37"/>
                                        </p:tgtEl>
                                        <p:attrNameLst>
                                          <p:attrName>ppt_y</p:attrName>
                                        </p:attrNameLst>
                                      </p:cBhvr>
                                      <p:tavLst>
                                        <p:tav tm="0">
                                          <p:val>
                                            <p:strVal val="#ppt_y+#ppt_h*1.125000"/>
                                          </p:val>
                                        </p:tav>
                                        <p:tav tm="100000">
                                          <p:val>
                                            <p:strVal val="#ppt_y"/>
                                          </p:val>
                                        </p:tav>
                                      </p:tavLst>
                                    </p:anim>
                                    <p:animEffect transition="in" filter="wipe(up)">
                                      <p:cBhvr>
                                        <p:cTn id="46" dur="500"/>
                                        <p:tgtEl>
                                          <p:spTgt spid="37"/>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p:tgtEl>
                                          <p:spTgt spid="26"/>
                                        </p:tgtEl>
                                        <p:attrNameLst>
                                          <p:attrName>ppt_y</p:attrName>
                                        </p:attrNameLst>
                                      </p:cBhvr>
                                      <p:tavLst>
                                        <p:tav tm="0">
                                          <p:val>
                                            <p:strVal val="#ppt_y+#ppt_h*1.125000"/>
                                          </p:val>
                                        </p:tav>
                                        <p:tav tm="100000">
                                          <p:val>
                                            <p:strVal val="#ppt_y"/>
                                          </p:val>
                                        </p:tav>
                                      </p:tavLst>
                                    </p:anim>
                                    <p:animEffect transition="in" filter="wipe(up)">
                                      <p:cBhvr>
                                        <p:cTn id="50" dur="500"/>
                                        <p:tgtEl>
                                          <p:spTgt spid="26"/>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p:tgtEl>
                                          <p:spTgt spid="30"/>
                                        </p:tgtEl>
                                        <p:attrNameLst>
                                          <p:attrName>ppt_y</p:attrName>
                                        </p:attrNameLst>
                                      </p:cBhvr>
                                      <p:tavLst>
                                        <p:tav tm="0">
                                          <p:val>
                                            <p:strVal val="#ppt_y+#ppt_h*1.125000"/>
                                          </p:val>
                                        </p:tav>
                                        <p:tav tm="100000">
                                          <p:val>
                                            <p:strVal val="#ppt_y"/>
                                          </p:val>
                                        </p:tav>
                                      </p:tavLst>
                                    </p:anim>
                                    <p:animEffect transition="in" filter="wipe(up)">
                                      <p:cBhvr>
                                        <p:cTn id="54" dur="500"/>
                                        <p:tgtEl>
                                          <p:spTgt spid="30"/>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p:tgtEl>
                                          <p:spTgt spid="15"/>
                                        </p:tgtEl>
                                        <p:attrNameLst>
                                          <p:attrName>ppt_y</p:attrName>
                                        </p:attrNameLst>
                                      </p:cBhvr>
                                      <p:tavLst>
                                        <p:tav tm="0">
                                          <p:val>
                                            <p:strVal val="#ppt_y+#ppt_h*1.125000"/>
                                          </p:val>
                                        </p:tav>
                                        <p:tav tm="100000">
                                          <p:val>
                                            <p:strVal val="#ppt_y"/>
                                          </p:val>
                                        </p:tav>
                                      </p:tavLst>
                                    </p:anim>
                                    <p:animEffect transition="in" filter="wipe(up)">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23" grpId="0"/>
      <p:bldP spid="23" grpId="1"/>
      <p:bldP spid="39" grpId="0" bldLvl="0" animBg="1"/>
      <p:bldP spid="39" grpId="1" animBg="1"/>
      <p:bldP spid="40" grpId="0" bldLvl="0" animBg="1"/>
      <p:bldP spid="40" grpId="1" animBg="1"/>
      <p:bldP spid="41" grpId="0" bldLvl="0" animBg="1"/>
      <p:bldP spid="41" grpId="1" animBg="1"/>
      <p:bldP spid="28" grpId="0" bldLvl="0" animBg="1"/>
      <p:bldP spid="29" grpId="0" bldLvl="0" animBg="1"/>
      <p:bldP spid="35" grpId="0" bldLvl="0" animBg="1"/>
      <p:bldP spid="36" grpId="0" bldLvl="0" animBg="1"/>
      <p:bldP spid="37" grpId="0" bldLvl="0" animBg="1"/>
      <p:bldP spid="28" grpId="1" animBg="1"/>
      <p:bldP spid="29" grpId="1" animBg="1"/>
      <p:bldP spid="35" grpId="1" animBg="1"/>
      <p:bldP spid="36" grpId="1" animBg="1"/>
      <p:bldP spid="37" grpId="1" animBg="1"/>
      <p:bldP spid="26" grpId="0" bldLvl="0" animBg="1"/>
      <p:bldP spid="26" grpId="1" animBg="1"/>
      <p:bldP spid="30" grpId="0" bldLvl="0" animBg="1"/>
      <p:bldP spid="30" grpId="1" animBg="1"/>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custDataLst>
              <p:tags r:id="rId1"/>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2"/>
            </p:custDataLst>
          </p:nvPr>
        </p:nvSpPr>
        <p:spPr>
          <a:xfrm>
            <a:off x="10085070" y="267970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114935" y="844550"/>
            <a:ext cx="7110095" cy="4523105"/>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pitchFamily="18" charset="0"/>
              </a:rPr>
              <a:t>     But things were different for their first essay, which was about the question: “Why is writing important?” Most of the essays filled less than one page, and few contained a sentence that could be interpreted as a thesis (论点) statement. I was shocked. Then I realized that the problem was the question itself. They could have written pages on the necessity of computers, but writing, in and of itself, simply didn’t strike them as important. This would have to change. </a:t>
            </a:r>
            <a:r>
              <a:rPr lang="en-US" sz="1400">
                <a:solidFill>
                  <a:srgbClr val="000000"/>
                </a:solidFill>
                <a:latin typeface="Times New Roman" panose="02020603050405020304" pitchFamily="18" charset="0"/>
              </a:rPr>
              <a:t>      </a:t>
            </a:r>
            <a:endParaRPr lang="en-US" sz="1400">
              <a:solidFill>
                <a:srgbClr val="000000"/>
              </a:solidFill>
              <a:latin typeface="Times New Roman" panose="02020603050405020304" pitchFamily="18" charset="0"/>
            </a:endParaRPr>
          </a:p>
          <a:p>
            <a:pPr indent="0" algn="just"/>
            <a:r>
              <a:rPr lang="en-US" sz="1400">
                <a:solidFill>
                  <a:srgbClr val="000000"/>
                </a:solidFill>
                <a:latin typeface="Times New Roman" panose="02020603050405020304" pitchFamily="18" charset="0"/>
              </a:rPr>
              <a:t>     </a:t>
            </a:r>
            <a:r>
              <a:rPr lang="en-US" sz="1600">
                <a:solidFill>
                  <a:srgbClr val="000000"/>
                </a:solidFill>
                <a:latin typeface="Times New Roman" panose="02020603050405020304" pitchFamily="18" charset="0"/>
                <a:sym typeface="+mn-ea"/>
              </a:rPr>
              <a:t> As a new unit started, I asked everyone to write a persuasive piece on a health-related topic of their choice. This time they found the exercise much more interesting. For the next two assignments, a personal-narrative unit followed by a creative-writing workshop, I only required that the piece meet the specifications of its genre (体裁) and that it contain a thesis. The results were </a:t>
            </a:r>
            <a:r>
              <a:rPr lang="en-US" sz="1600" u="sng">
                <a:solidFill>
                  <a:srgbClr val="000000"/>
                </a:solidFill>
                <a:latin typeface="Times New Roman" panose="02020603050405020304" pitchFamily="18" charset="0"/>
                <a:sym typeface="+mn-ea"/>
              </a:rPr>
              <a:t>staggering</a:t>
            </a:r>
            <a:r>
              <a:rPr lang="en-US" sz="1600">
                <a:solidFill>
                  <a:srgbClr val="000000"/>
                </a:solidFill>
                <a:latin typeface="Times New Roman" panose="02020603050405020304" pitchFamily="18" charset="0"/>
                <a:sym typeface="+mn-ea"/>
              </a:rPr>
              <a:t>. The students took on diverse topics and turned in stories, 10 to 20 pages each, with characters that broadened my view and touched my heart. </a:t>
            </a:r>
            <a:endParaRPr lang="en-US" sz="1600">
              <a:solidFill>
                <a:srgbClr val="000000"/>
              </a:solidFill>
              <a:latin typeface="Times New Roman" panose="02020603050405020304" pitchFamily="18" charset="0"/>
            </a:endParaRPr>
          </a:p>
          <a:p>
            <a:pPr indent="0" algn="just"/>
            <a:r>
              <a:rPr lang="en-US" sz="1600">
                <a:solidFill>
                  <a:srgbClr val="000000"/>
                </a:solidFill>
                <a:latin typeface="Times New Roman" panose="02020603050405020304" pitchFamily="18" charset="0"/>
                <a:sym typeface="+mn-ea"/>
              </a:rPr>
              <a:t>     I walked into class believing that writing is important as a means of communication. However, my students demonstrated something more important to me. When the final bell rang in June, I walked away with a yearbook full of messages about writing’s most powerful significance — the ability to connect people, to put us in another’s skin, to teach us what it means to be human.    </a:t>
            </a:r>
            <a:endParaRPr lang="en-US" sz="1600">
              <a:solidFill>
                <a:srgbClr val="000000"/>
              </a:solidFill>
              <a:latin typeface="Times New Roman" panose="02020603050405020304" pitchFamily="18" charset="0"/>
            </a:endParaRPr>
          </a:p>
        </p:txBody>
      </p:sp>
      <p:sp>
        <p:nvSpPr>
          <p:cNvPr id="34" name="文本框 33"/>
          <p:cNvSpPr txBox="1"/>
          <p:nvPr/>
        </p:nvSpPr>
        <p:spPr>
          <a:xfrm>
            <a:off x="7306945" y="844550"/>
            <a:ext cx="4813935" cy="156845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pitchFamily="18" charset="0"/>
              </a:rPr>
              <a:t>25.Why did the students perform poorly in writing their first essay?</a:t>
            </a:r>
            <a:endParaRPr lang="en-US" sz="1600">
              <a:solidFill>
                <a:srgbClr val="000000"/>
              </a:solidFill>
              <a:latin typeface="Times New Roman" panose="02020603050405020304" pitchFamily="18" charset="0"/>
            </a:endParaRPr>
          </a:p>
          <a:p>
            <a:pPr indent="0"/>
            <a:r>
              <a:rPr lang="en-US" sz="1600">
                <a:solidFill>
                  <a:srgbClr val="000000"/>
                </a:solidFill>
                <a:latin typeface="Times New Roman" panose="02020603050405020304" pitchFamily="18" charset="0"/>
              </a:rPr>
              <a:t>  A.They were not given enough time.</a:t>
            </a:r>
            <a:endParaRPr lang="en-US" sz="1600">
              <a:solidFill>
                <a:srgbClr val="000000"/>
              </a:solidFill>
              <a:latin typeface="Times New Roman" panose="02020603050405020304" pitchFamily="18" charset="0"/>
            </a:endParaRPr>
          </a:p>
          <a:p>
            <a:pPr indent="0"/>
            <a:r>
              <a:rPr lang="en-US" sz="1600">
                <a:solidFill>
                  <a:srgbClr val="000000"/>
                </a:solidFill>
                <a:latin typeface="Times New Roman" panose="02020603050405020304" pitchFamily="18" charset="0"/>
              </a:rPr>
              <a:t>  B.They had a very limited vocabulary.</a:t>
            </a:r>
            <a:endParaRPr lang="en-US" sz="1600">
              <a:solidFill>
                <a:srgbClr val="000000"/>
              </a:solidFill>
              <a:latin typeface="Times New Roman" panose="02020603050405020304" pitchFamily="18" charset="0"/>
            </a:endParaRPr>
          </a:p>
          <a:p>
            <a:pPr indent="0"/>
            <a:r>
              <a:rPr lang="en-US" sz="1600">
                <a:solidFill>
                  <a:srgbClr val="000000"/>
                </a:solidFill>
                <a:latin typeface="Times New Roman" panose="02020603050405020304" pitchFamily="18" charset="0"/>
              </a:rPr>
              <a:t>  C.They misunderstood the question.</a:t>
            </a:r>
            <a:endParaRPr lang="en-US" sz="1600">
              <a:solidFill>
                <a:srgbClr val="000000"/>
              </a:solidFill>
              <a:latin typeface="Times New Roman" panose="02020603050405020304" pitchFamily="18" charset="0"/>
            </a:endParaRPr>
          </a:p>
          <a:p>
            <a:pPr indent="0"/>
            <a:r>
              <a:rPr lang="en-US" sz="1600">
                <a:solidFill>
                  <a:srgbClr val="000000"/>
                </a:solidFill>
                <a:latin typeface="Times New Roman" panose="02020603050405020304" pitchFamily="18" charset="0"/>
              </a:rPr>
              <a:t>  D.They had little interest in the topic.</a:t>
            </a:r>
            <a:endParaRPr lang="en-US" sz="1600">
              <a:solidFill>
                <a:srgbClr val="000000"/>
              </a:solidFill>
              <a:latin typeface="Times New Roman" panose="02020603050405020304" pitchFamily="18" charset="0"/>
            </a:endParaRPr>
          </a:p>
        </p:txBody>
      </p:sp>
      <p:sp>
        <p:nvSpPr>
          <p:cNvPr id="2" name="圆角矩形 1"/>
          <p:cNvSpPr/>
          <p:nvPr/>
        </p:nvSpPr>
        <p:spPr>
          <a:xfrm>
            <a:off x="7378065" y="3676015"/>
            <a:ext cx="4813300" cy="249491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7" name="图片 6"/>
          <p:cNvPicPr>
            <a:picLocks noChangeAspect="1"/>
          </p:cNvPicPr>
          <p:nvPr/>
        </p:nvPicPr>
        <p:blipFill>
          <a:blip r:embed="rId3">
            <a:clrChange>
              <a:clrFrom>
                <a:srgbClr val="FEFEFC">
                  <a:alpha val="100000"/>
                </a:srgbClr>
              </a:clrFrom>
              <a:clrTo>
                <a:srgbClr val="FEFEFC">
                  <a:alpha val="100000"/>
                  <a:alpha val="0"/>
                </a:srgbClr>
              </a:clrTo>
            </a:clrChange>
          </a:blip>
          <a:srcRect l="37413" t="27955" r="18129" b="14286"/>
          <a:stretch>
            <a:fillRect/>
          </a:stretch>
        </p:blipFill>
        <p:spPr>
          <a:xfrm>
            <a:off x="11017250" y="3251200"/>
            <a:ext cx="1174115" cy="2378710"/>
          </a:xfrm>
          <a:prstGeom prst="roundRect">
            <a:avLst/>
          </a:prstGeom>
        </p:spPr>
      </p:pic>
      <p:sp>
        <p:nvSpPr>
          <p:cNvPr id="9" name="圆角矩形 8"/>
          <p:cNvSpPr/>
          <p:nvPr>
            <p:custDataLst>
              <p:tags r:id="rId4"/>
            </p:custDataLst>
          </p:nvPr>
        </p:nvSpPr>
        <p:spPr>
          <a:xfrm>
            <a:off x="3723640" y="5278755"/>
            <a:ext cx="2014220" cy="18669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0" name="圆角矩形 9"/>
          <p:cNvSpPr/>
          <p:nvPr>
            <p:custDataLst>
              <p:tags r:id="rId5"/>
            </p:custDataLst>
          </p:nvPr>
        </p:nvSpPr>
        <p:spPr>
          <a:xfrm>
            <a:off x="279400" y="1169035"/>
            <a:ext cx="2159635" cy="13398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6"/>
            </p:custDataLst>
          </p:nvPr>
        </p:nvSpPr>
        <p:spPr>
          <a:xfrm>
            <a:off x="6208395" y="906145"/>
            <a:ext cx="104203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7"/>
            </p:custDataLst>
          </p:nvPr>
        </p:nvSpPr>
        <p:spPr>
          <a:xfrm>
            <a:off x="9510395" y="2148205"/>
            <a:ext cx="961390"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8"/>
            </p:custDataLst>
          </p:nvPr>
        </p:nvSpPr>
        <p:spPr>
          <a:xfrm>
            <a:off x="4588510" y="5558155"/>
            <a:ext cx="2399030" cy="20574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9"/>
            </p:custDataLst>
          </p:nvPr>
        </p:nvSpPr>
        <p:spPr>
          <a:xfrm>
            <a:off x="200660" y="4070985"/>
            <a:ext cx="1023620"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0"/>
            </p:custDataLst>
          </p:nvPr>
        </p:nvSpPr>
        <p:spPr>
          <a:xfrm>
            <a:off x="3096895" y="1646555"/>
            <a:ext cx="248856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1"/>
            </p:custDataLst>
          </p:nvPr>
        </p:nvSpPr>
        <p:spPr>
          <a:xfrm>
            <a:off x="200660" y="2148205"/>
            <a:ext cx="2555875"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2"/>
            </p:custDataLst>
          </p:nvPr>
        </p:nvSpPr>
        <p:spPr>
          <a:xfrm>
            <a:off x="279400" y="2839720"/>
            <a:ext cx="726440"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custDataLst>
              <p:tags r:id="rId13"/>
            </p:custDataLst>
          </p:nvPr>
        </p:nvSpPr>
        <p:spPr>
          <a:xfrm>
            <a:off x="8093710" y="2164080"/>
            <a:ext cx="1329690" cy="248920"/>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4" name="圆角矩形 23"/>
          <p:cNvSpPr/>
          <p:nvPr>
            <p:custDataLst>
              <p:tags r:id="rId14"/>
            </p:custDataLst>
          </p:nvPr>
        </p:nvSpPr>
        <p:spPr>
          <a:xfrm>
            <a:off x="4233545" y="2148205"/>
            <a:ext cx="771525"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25" name="直接箭头连接符 24"/>
          <p:cNvCxnSpPr/>
          <p:nvPr/>
        </p:nvCxnSpPr>
        <p:spPr>
          <a:xfrm>
            <a:off x="2597785" y="2187575"/>
            <a:ext cx="1558925" cy="4191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cxnSp>
        <p:nvCxnSpPr>
          <p:cNvPr id="26" name="直接箭头连接符 25"/>
          <p:cNvCxnSpPr/>
          <p:nvPr/>
        </p:nvCxnSpPr>
        <p:spPr>
          <a:xfrm flipH="1">
            <a:off x="1224280" y="2408555"/>
            <a:ext cx="2973705" cy="56832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
        <p:nvSpPr>
          <p:cNvPr id="27" name="文本框 26"/>
          <p:cNvSpPr txBox="1"/>
          <p:nvPr/>
        </p:nvSpPr>
        <p:spPr>
          <a:xfrm>
            <a:off x="7449185" y="3807460"/>
            <a:ext cx="4742180" cy="1906905"/>
          </a:xfrm>
          <a:prstGeom prst="rect">
            <a:avLst/>
          </a:prstGeom>
          <a:noFill/>
        </p:spPr>
        <p:txBody>
          <a:bodyPr wrap="square" rtlCol="0" anchor="t">
            <a:spAutoFit/>
          </a:bodyPr>
          <a:p>
            <a:pPr marL="285750" indent="-285750">
              <a:buFont typeface="Wingdings" panose="05000000000000000000" charset="0"/>
              <a:buChar char="Ø"/>
            </a:pPr>
            <a:r>
              <a:rPr lang="zh-CN" altLang="en-US" b="1" u="sng">
                <a:solidFill>
                  <a:srgbClr val="C00000"/>
                </a:solidFill>
                <a:latin typeface="微软雅黑" panose="020B0503020204020204" charset="-122"/>
                <a:ea typeface="微软雅黑" panose="020B0503020204020204" charset="-122"/>
                <a:cs typeface="微软雅黑" panose="020B0503020204020204" charset="-122"/>
              </a:rPr>
              <a:t>依据统一语境</a:t>
            </a:r>
            <a:r>
              <a:rPr lang="zh-CN" altLang="en-US" b="1" u="sng" baseline="-25000">
                <a:solidFill>
                  <a:srgbClr val="C00000"/>
                </a:solidFill>
                <a:latin typeface="微软雅黑" panose="020B0503020204020204" charset="-122"/>
                <a:ea typeface="微软雅黑" panose="020B0503020204020204" charset="-122"/>
                <a:cs typeface="微软雅黑" panose="020B0503020204020204" charset="-122"/>
              </a:rPr>
              <a:t>(如本题中的the question)，</a:t>
            </a:r>
            <a:r>
              <a:rPr lang="zh-CN" altLang="en-US" b="1" u="sng">
                <a:solidFill>
                  <a:srgbClr val="C00000"/>
                </a:solidFill>
                <a:latin typeface="微软雅黑" panose="020B0503020204020204" charset="-122"/>
                <a:ea typeface="微软雅黑" panose="020B0503020204020204" charset="-122"/>
                <a:cs typeface="微软雅黑" panose="020B0503020204020204" charset="-122"/>
              </a:rPr>
              <a:t>寻找词义</a:t>
            </a:r>
            <a:endParaRPr lang="zh-CN" altLang="en-US" b="1" u="sng">
              <a:solidFill>
                <a:srgbClr val="C00000"/>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b="1" u="sng">
                <a:solidFill>
                  <a:srgbClr val="C00000"/>
                </a:solidFill>
                <a:latin typeface="微软雅黑" panose="020B0503020204020204" charset="-122"/>
                <a:ea typeface="微软雅黑" panose="020B0503020204020204" charset="-122"/>
                <a:cs typeface="微软雅黑" panose="020B0503020204020204" charset="-122"/>
              </a:rPr>
              <a:t>延伸方式和过程，善于扫描同义词/同话题词</a:t>
            </a:r>
            <a:r>
              <a:rPr lang="zh-CN" altLang="en-US"/>
              <a:t>： </a:t>
            </a:r>
            <a:endParaRPr lang="zh-CN" altLang="en-US"/>
          </a:p>
          <a:p>
            <a:pPr indent="0">
              <a:buFont typeface="Wingdings" panose="05000000000000000000" charset="0"/>
              <a:buNone/>
            </a:pPr>
            <a:r>
              <a:rPr lang="zh-CN" altLang="en-US"/>
              <a:t>      </a:t>
            </a:r>
            <a:endParaRPr lang="zh-CN" altLang="en-US"/>
          </a:p>
          <a:p>
            <a:pPr indent="0">
              <a:buFont typeface="Wingdings" panose="05000000000000000000" charset="0"/>
              <a:buNone/>
            </a:pPr>
            <a:r>
              <a:rPr lang="zh-CN" altLang="en-US" sz="1600" b="1">
                <a:latin typeface="Times New Roman" panose="02020603050405020304" pitchFamily="18" charset="0"/>
                <a:ea typeface="黑体" panose="02010609060101010101" charset="-122"/>
                <a:cs typeface="Times New Roman" panose="02020603050405020304" pitchFamily="18" charset="0"/>
              </a:rPr>
              <a:t>本文就</a:t>
            </a:r>
            <a:r>
              <a:rPr lang="en-US" altLang="zh-CN" sz="1600" b="1">
                <a:latin typeface="Times New Roman" panose="02020603050405020304" pitchFamily="18" charset="0"/>
                <a:ea typeface="黑体" panose="02010609060101010101" charset="-122"/>
                <a:cs typeface="Times New Roman" panose="02020603050405020304" pitchFamily="18" charset="0"/>
              </a:rPr>
              <a:t>“</a:t>
            </a:r>
            <a:r>
              <a:rPr lang="zh-CN" altLang="en-US" sz="1600" b="1">
                <a:latin typeface="Times New Roman" panose="02020603050405020304" pitchFamily="18" charset="0"/>
                <a:ea typeface="黑体" panose="02010609060101010101" charset="-122"/>
                <a:cs typeface="Times New Roman" panose="02020603050405020304" pitchFamily="18" charset="0"/>
              </a:rPr>
              <a:t>写作的重要性和意义？</a:t>
            </a:r>
            <a:r>
              <a:rPr lang="en-US" altLang="zh-CN" sz="1600" b="1">
                <a:latin typeface="Times New Roman" panose="02020603050405020304" pitchFamily="18" charset="0"/>
                <a:ea typeface="黑体" panose="02010609060101010101" charset="-122"/>
                <a:cs typeface="Times New Roman" panose="02020603050405020304" pitchFamily="18" charset="0"/>
              </a:rPr>
              <a:t>”</a:t>
            </a:r>
            <a:r>
              <a:rPr lang="zh-CN" altLang="en-US" sz="1600" b="1">
                <a:latin typeface="Times New Roman" panose="02020603050405020304" pitchFamily="18" charset="0"/>
                <a:ea typeface="黑体" panose="02010609060101010101" charset="-122"/>
                <a:cs typeface="Times New Roman" panose="02020603050405020304" pitchFamily="18" charset="0"/>
              </a:rPr>
              <a:t>建构</a:t>
            </a:r>
            <a:endParaRPr lang="zh-CN" altLang="en-US" sz="1600" b="1">
              <a:latin typeface="Times New Roman" panose="02020603050405020304" pitchFamily="18" charset="0"/>
              <a:ea typeface="黑体" panose="02010609060101010101" charset="-122"/>
              <a:cs typeface="Times New Roman" panose="02020603050405020304" pitchFamily="18" charset="0"/>
            </a:endParaRPr>
          </a:p>
          <a:p>
            <a:pPr indent="0">
              <a:buFont typeface="Wingdings" panose="05000000000000000000" charset="0"/>
              <a:buNone/>
            </a:pPr>
            <a:r>
              <a:rPr lang="zh-CN" altLang="en-US" sz="1600" b="1">
                <a:latin typeface="Times New Roman" panose="02020603050405020304" pitchFamily="18" charset="0"/>
                <a:ea typeface="黑体" panose="02010609060101010101" charset="-122"/>
                <a:cs typeface="Times New Roman" panose="02020603050405020304" pitchFamily="18" charset="0"/>
              </a:rPr>
              <a:t>语义链</a:t>
            </a:r>
            <a:r>
              <a:rPr lang="en-US" altLang="zh-CN" sz="1600" b="1">
                <a:latin typeface="Times New Roman" panose="02020603050405020304" pitchFamily="18" charset="0"/>
                <a:ea typeface="黑体" panose="02010609060101010101" charset="-122"/>
                <a:cs typeface="Times New Roman" panose="02020603050405020304" pitchFamily="18" charset="0"/>
              </a:rPr>
              <a:t>, </a:t>
            </a:r>
            <a:r>
              <a:rPr lang="zh-CN" altLang="en-US" sz="1600" b="1">
                <a:latin typeface="Times New Roman" panose="02020603050405020304" pitchFamily="18" charset="0"/>
                <a:ea typeface="黑体" panose="02010609060101010101" charset="-122"/>
                <a:cs typeface="Times New Roman" panose="02020603050405020304" pitchFamily="18" charset="0"/>
              </a:rPr>
              <a:t>形成逻辑链，writing simply </a:t>
            </a:r>
            <a:endParaRPr lang="zh-CN" altLang="en-US" sz="1600" b="1">
              <a:latin typeface="Times New Roman" panose="02020603050405020304" pitchFamily="18" charset="0"/>
              <a:ea typeface="黑体" panose="02010609060101010101" charset="-122"/>
              <a:cs typeface="Times New Roman" panose="02020603050405020304" pitchFamily="18" charset="0"/>
            </a:endParaRPr>
          </a:p>
          <a:p>
            <a:pPr indent="0">
              <a:buFont typeface="Wingdings" panose="05000000000000000000" charset="0"/>
              <a:buNone/>
            </a:pPr>
            <a:r>
              <a:rPr lang="zh-CN" altLang="en-US" sz="1600" b="1">
                <a:latin typeface="Times New Roman" panose="02020603050405020304" pitchFamily="18" charset="0"/>
                <a:ea typeface="黑体" panose="02010609060101010101" charset="-122"/>
                <a:cs typeface="Times New Roman" panose="02020603050405020304" pitchFamily="18" charset="0"/>
              </a:rPr>
              <a:t>didn</a:t>
            </a:r>
            <a:r>
              <a:rPr lang="en-US" altLang="zh-CN" sz="1600" b="1">
                <a:latin typeface="Times New Roman" panose="02020603050405020304" pitchFamily="18" charset="0"/>
                <a:ea typeface="黑体" panose="02010609060101010101" charset="-122"/>
                <a:cs typeface="Times New Roman" panose="02020603050405020304" pitchFamily="18" charset="0"/>
              </a:rPr>
              <a:t>'</a:t>
            </a:r>
            <a:r>
              <a:rPr lang="zh-CN" altLang="en-US" sz="1600" b="1">
                <a:latin typeface="Times New Roman" panose="02020603050405020304" pitchFamily="18" charset="0"/>
                <a:ea typeface="黑体" panose="02010609060101010101" charset="-122"/>
                <a:cs typeface="Times New Roman" panose="02020603050405020304" pitchFamily="18" charset="0"/>
              </a:rPr>
              <a:t>t strikethem as important</a:t>
            </a:r>
            <a:r>
              <a:rPr lang="zh-CN" altLang="en-US" sz="1600" b="1">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zh-CN" altLang="en-US" sz="1600" b="1">
                <a:latin typeface="Times New Roman" panose="02020603050405020304" pitchFamily="18" charset="0"/>
                <a:ea typeface="黑体" panose="02010609060101010101" charset="-122"/>
                <a:cs typeface="Times New Roman" panose="02020603050405020304" pitchFamily="18" charset="0"/>
              </a:rPr>
              <a:t>change</a:t>
            </a:r>
            <a:r>
              <a:rPr lang="zh-CN" altLang="en-US" sz="1600" b="1">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zh-CN" altLang="en-US" sz="1600" b="1">
                <a:latin typeface="Times New Roman" panose="02020603050405020304" pitchFamily="18" charset="0"/>
                <a:ea typeface="黑体" panose="02010609060101010101" charset="-122"/>
                <a:cs typeface="Times New Roman" panose="02020603050405020304" pitchFamily="18" charset="0"/>
              </a:rPr>
              <a:t>much </a:t>
            </a:r>
            <a:endParaRPr lang="zh-CN" altLang="en-US" sz="1600" b="1">
              <a:latin typeface="Times New Roman" panose="02020603050405020304" pitchFamily="18" charset="0"/>
              <a:ea typeface="黑体" panose="02010609060101010101" charset="-122"/>
              <a:cs typeface="Times New Roman" panose="02020603050405020304" pitchFamily="18" charset="0"/>
            </a:endParaRPr>
          </a:p>
          <a:p>
            <a:pPr indent="0">
              <a:buFont typeface="Wingdings" panose="05000000000000000000" charset="0"/>
              <a:buNone/>
            </a:pPr>
            <a:r>
              <a:rPr lang="zh-CN" altLang="en-US" sz="1600" b="1">
                <a:latin typeface="Times New Roman" panose="02020603050405020304" pitchFamily="18" charset="0"/>
                <a:ea typeface="黑体" panose="02010609060101010101" charset="-122"/>
                <a:cs typeface="Times New Roman" panose="02020603050405020304" pitchFamily="18" charset="0"/>
              </a:rPr>
              <a:t>more interesting，</a:t>
            </a:r>
            <a:r>
              <a:rPr lang="en-US" altLang="zh-CN" sz="1600" b="1">
                <a:latin typeface="Times New Roman" panose="02020603050405020304" pitchFamily="18" charset="0"/>
                <a:ea typeface="黑体" panose="02010609060101010101" charset="-122"/>
                <a:cs typeface="Times New Roman" panose="02020603050405020304" pitchFamily="18" charset="0"/>
              </a:rPr>
              <a:t>D</a:t>
            </a:r>
            <a:r>
              <a:rPr lang="zh-CN" altLang="en-US" sz="1600" b="1">
                <a:latin typeface="Times New Roman" panose="02020603050405020304" pitchFamily="18" charset="0"/>
                <a:ea typeface="黑体" panose="02010609060101010101" charset="-122"/>
                <a:cs typeface="Times New Roman" panose="02020603050405020304" pitchFamily="18" charset="0"/>
              </a:rPr>
              <a:t>选项吻合语义。</a:t>
            </a:r>
            <a:endParaRPr lang="zh-CN" altLang="en-US" sz="1600" b="1">
              <a:latin typeface="Times New Roman" panose="02020603050405020304" pitchFamily="18" charset="0"/>
              <a:ea typeface="黑体" panose="02010609060101010101" charset="-122"/>
              <a:cs typeface="Times New Roman" panose="02020603050405020304" pitchFamily="18" charset="0"/>
            </a:endParaRPr>
          </a:p>
        </p:txBody>
      </p:sp>
      <p:sp>
        <p:nvSpPr>
          <p:cNvPr id="11272" name="AutoShape 36"/>
          <p:cNvSpPr/>
          <p:nvPr>
            <p:custDataLst>
              <p:tags r:id="rId15"/>
            </p:custDataLst>
          </p:nvPr>
        </p:nvSpPr>
        <p:spPr>
          <a:xfrm>
            <a:off x="140335" y="3211830"/>
            <a:ext cx="7110095" cy="309245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pitchFamily="18" charset="0"/>
              <a:ea typeface="Times New Roman" panose="02020603050405020304" pitchFamily="18" charset="0"/>
            </a:endParaRPr>
          </a:p>
        </p:txBody>
      </p:sp>
      <p:pic>
        <p:nvPicPr>
          <p:cNvPr id="33" name="图片 32"/>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5958840" y="3106420"/>
            <a:ext cx="1266190" cy="773430"/>
          </a:xfrm>
          <a:prstGeom prst="rect">
            <a:avLst/>
          </a:prstGeom>
        </p:spPr>
      </p:pic>
      <p:sp>
        <p:nvSpPr>
          <p:cNvPr id="35" name="文本框 34"/>
          <p:cNvSpPr txBox="1"/>
          <p:nvPr/>
        </p:nvSpPr>
        <p:spPr>
          <a:xfrm>
            <a:off x="279400" y="3383280"/>
            <a:ext cx="5928995"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25</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题：警惕“</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张冠李戴/</a:t>
            </a:r>
            <a:r>
              <a:rPr lang="en-US" altLang="zh-CN" sz="2000" b="1" u="sng">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偷梁换柱</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”的逻辑错误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200660" y="3950970"/>
            <a:ext cx="6906260" cy="2306955"/>
          </a:xfrm>
          <a:prstGeom prst="rect">
            <a:avLst/>
          </a:prstGeom>
          <a:noFill/>
        </p:spPr>
        <p:txBody>
          <a:bodyPr wrap="square" rtlCol="0" anchor="t">
            <a:spAutoFit/>
          </a:bodyPr>
          <a:p>
            <a:pPr marL="285750" indent="-285750">
              <a:buFont typeface="Arial" panose="020B0604020202020204" pitchFamily="34" charset="0"/>
              <a:buChar char="•"/>
            </a:pPr>
            <a:r>
              <a:rPr sz="1600" b="1">
                <a:latin typeface="Times New Roman" panose="02020603050405020304" pitchFamily="18" charset="0"/>
                <a:ea typeface="黑体" panose="02010609060101010101" charset="-122"/>
                <a:cs typeface="Times New Roman" panose="02020603050405020304" pitchFamily="18" charset="0"/>
              </a:rPr>
              <a:t>C选</a:t>
            </a:r>
            <a:r>
              <a:rPr sz="1600" b="1">
                <a:latin typeface="黑体" panose="02010609060101010101" charset="-122"/>
                <a:ea typeface="黑体" panose="02010609060101010101" charset="-122"/>
                <a:cs typeface="黑体" panose="02010609060101010101" charset="-122"/>
              </a:rPr>
              <a:t>项极具干扰性，与原文高度相似</a:t>
            </a:r>
            <a:r>
              <a:rPr lang="zh-CN" sz="1600" b="1">
                <a:latin typeface="黑体" panose="02010609060101010101" charset="-122"/>
                <a:ea typeface="黑体" panose="02010609060101010101" charset="-122"/>
                <a:cs typeface="黑体" panose="02010609060101010101" charset="-122"/>
              </a:rPr>
              <a:t>，一半是一半非，似是而非。</a:t>
            </a:r>
            <a:r>
              <a:rPr sz="1600" b="1">
                <a:latin typeface="黑体" panose="02010609060101010101" charset="-122"/>
                <a:ea typeface="黑体" panose="02010609060101010101" charset="-122"/>
                <a:cs typeface="黑体" panose="02010609060101010101" charset="-122"/>
                <a:sym typeface="+mn-ea"/>
              </a:rPr>
              <a:t>命题者</a:t>
            </a:r>
            <a:r>
              <a:rPr lang="zh-CN" sz="1600" b="1">
                <a:latin typeface="黑体" panose="02010609060101010101" charset="-122"/>
                <a:ea typeface="黑体" panose="02010609060101010101" charset="-122"/>
                <a:cs typeface="黑体" panose="02010609060101010101" charset="-122"/>
                <a:sym typeface="+mn-ea"/>
              </a:rPr>
              <a:t>用核心词</a:t>
            </a:r>
            <a:r>
              <a:rPr lang="en-US" altLang="zh-CN" sz="1600" b="1">
                <a:latin typeface="Times New Roman" panose="02020603050405020304" pitchFamily="18" charset="0"/>
                <a:ea typeface="黑体" panose="02010609060101010101" charset="-122"/>
                <a:cs typeface="Times New Roman" panose="02020603050405020304" pitchFamily="18" charset="0"/>
                <a:sym typeface="+mn-ea"/>
              </a:rPr>
              <a:t>“the question”</a:t>
            </a:r>
            <a:r>
              <a:rPr lang="zh-CN" altLang="en-US" sz="1600" b="1">
                <a:latin typeface="Times New Roman" panose="02020603050405020304" pitchFamily="18" charset="0"/>
                <a:ea typeface="黑体" panose="02010609060101010101" charset="-122"/>
                <a:cs typeface="Times New Roman" panose="02020603050405020304" pitchFamily="18" charset="0"/>
                <a:sym typeface="+mn-ea"/>
              </a:rPr>
              <a:t>挖坑布陷阱；与此同时，</a:t>
            </a:r>
            <a:r>
              <a:rPr sz="1600" b="1">
                <a:latin typeface="Times New Roman" panose="02020603050405020304" pitchFamily="18" charset="0"/>
                <a:ea typeface="黑体" panose="02010609060101010101" charset="-122"/>
                <a:cs typeface="Times New Roman" panose="02020603050405020304" pitchFamily="18" charset="0"/>
              </a:rPr>
              <a:t>命题者</a:t>
            </a:r>
            <a:r>
              <a:rPr lang="zh-CN" sz="1600" b="1">
                <a:latin typeface="Times New Roman" panose="02020603050405020304" pitchFamily="18" charset="0"/>
                <a:ea typeface="黑体" panose="02010609060101010101" charset="-122"/>
                <a:cs typeface="Times New Roman" panose="02020603050405020304" pitchFamily="18" charset="0"/>
              </a:rPr>
              <a:t>会</a:t>
            </a:r>
            <a:r>
              <a:rPr sz="1600" b="1">
                <a:latin typeface="Times New Roman" panose="02020603050405020304" pitchFamily="18" charset="0"/>
                <a:ea typeface="黑体" panose="02010609060101010101" charset="-122"/>
                <a:cs typeface="Times New Roman" panose="02020603050405020304" pitchFamily="18" charset="0"/>
              </a:rPr>
              <a:t>在不易引人注意的地方</a:t>
            </a:r>
            <a:r>
              <a:rPr sz="1600" b="1">
                <a:solidFill>
                  <a:srgbClr val="C00000"/>
                </a:solidFill>
                <a:latin typeface="Times New Roman" panose="02020603050405020304" pitchFamily="18" charset="0"/>
                <a:ea typeface="黑体" panose="02010609060101010101" charset="-122"/>
                <a:cs typeface="Times New Roman" panose="02020603050405020304" pitchFamily="18" charset="0"/>
              </a:rPr>
              <a:t>换了一两个词汇造成句意的改变</a:t>
            </a:r>
            <a:r>
              <a:rPr sz="1600" b="1">
                <a:latin typeface="Times New Roman" panose="02020603050405020304" pitchFamily="18" charset="0"/>
                <a:ea typeface="黑体" panose="02010609060101010101" charset="-122"/>
                <a:cs typeface="Times New Roman" panose="02020603050405020304" pitchFamily="18" charset="0"/>
              </a:rPr>
              <a:t>；或者把</a:t>
            </a:r>
            <a:r>
              <a:rPr sz="1600" b="1">
                <a:solidFill>
                  <a:srgbClr val="C00000"/>
                </a:solidFill>
                <a:latin typeface="Times New Roman" panose="02020603050405020304" pitchFamily="18" charset="0"/>
                <a:ea typeface="黑体" panose="02010609060101010101" charset="-122"/>
                <a:cs typeface="Times New Roman" panose="02020603050405020304" pitchFamily="18" charset="0"/>
              </a:rPr>
              <a:t>一个事物的特征说成是另一个事物的特征</a:t>
            </a:r>
            <a:r>
              <a:rPr sz="1600" b="1">
                <a:latin typeface="Times New Roman" panose="02020603050405020304" pitchFamily="18" charset="0"/>
                <a:ea typeface="黑体" panose="02010609060101010101" charset="-122"/>
                <a:cs typeface="Times New Roman" panose="02020603050405020304" pitchFamily="18" charset="0"/>
              </a:rPr>
              <a:t>；或者</a:t>
            </a:r>
            <a:r>
              <a:rPr sz="1600" b="1">
                <a:solidFill>
                  <a:srgbClr val="C00000"/>
                </a:solidFill>
                <a:latin typeface="Times New Roman" panose="02020603050405020304" pitchFamily="18" charset="0"/>
                <a:ea typeface="黑体" panose="02010609060101010101" charset="-122"/>
                <a:cs typeface="Times New Roman" panose="02020603050405020304" pitchFamily="18" charset="0"/>
              </a:rPr>
              <a:t>把他人的观点说成是作者的观点</a:t>
            </a:r>
            <a:r>
              <a:rPr sz="1600" b="1">
                <a:latin typeface="Times New Roman" panose="02020603050405020304" pitchFamily="18" charset="0"/>
                <a:ea typeface="黑体" panose="02010609060101010101" charset="-122"/>
                <a:cs typeface="Times New Roman" panose="02020603050405020304" pitchFamily="18" charset="0"/>
              </a:rPr>
              <a:t>。</a:t>
            </a:r>
            <a:r>
              <a:rPr lang="zh-CN" sz="1600" b="1">
                <a:latin typeface="Times New Roman" panose="02020603050405020304" pitchFamily="18" charset="0"/>
                <a:ea typeface="黑体" panose="02010609060101010101" charset="-122"/>
                <a:cs typeface="Times New Roman" panose="02020603050405020304" pitchFamily="18" charset="0"/>
              </a:rPr>
              <a:t>如本题</a:t>
            </a:r>
            <a:r>
              <a:rPr lang="en-US" altLang="zh-CN" sz="1600" b="1">
                <a:latin typeface="Times New Roman" panose="02020603050405020304" pitchFamily="18" charset="0"/>
                <a:ea typeface="黑体" panose="02010609060101010101" charset="-122"/>
                <a:cs typeface="Times New Roman" panose="02020603050405020304" pitchFamily="18" charset="0"/>
              </a:rPr>
              <a:t>C</a:t>
            </a:r>
            <a:r>
              <a:rPr lang="zh-CN" altLang="en-US" sz="1600" b="1">
                <a:latin typeface="Times New Roman" panose="02020603050405020304" pitchFamily="18" charset="0"/>
                <a:ea typeface="黑体" panose="02010609060101010101" charset="-122"/>
                <a:cs typeface="Times New Roman" panose="02020603050405020304" pitchFamily="18" charset="0"/>
              </a:rPr>
              <a:t>选项的 misunderstood是对文本的曲解。</a:t>
            </a:r>
            <a:endParaRPr lang="zh-CN" altLang="en-US" sz="1600" b="1">
              <a:latin typeface="Times New Roman" panose="02020603050405020304" pitchFamily="18" charset="0"/>
              <a:ea typeface="黑体" panose="02010609060101010101" charset="-122"/>
              <a:cs typeface="Times New Roman" panose="02020603050405020304" pitchFamily="18" charset="0"/>
            </a:endParaRPr>
          </a:p>
          <a:p>
            <a:pPr marL="285750" indent="-285750">
              <a:buFont typeface="Arial" panose="020B0604020202020204" pitchFamily="34" charset="0"/>
              <a:buChar char="•"/>
            </a:pPr>
            <a:r>
              <a:rPr lang="zh-CN" sz="1600" b="1">
                <a:latin typeface="Times New Roman" panose="02020603050405020304" pitchFamily="18" charset="0"/>
                <a:ea typeface="黑体" panose="02010609060101010101" charset="-122"/>
                <a:cs typeface="Times New Roman" panose="02020603050405020304" pitchFamily="18" charset="0"/>
              </a:rPr>
              <a:t>正确答案通常是</a:t>
            </a:r>
            <a:r>
              <a:rPr lang="zh-CN" sz="1600" b="1" u="sng">
                <a:solidFill>
                  <a:srgbClr val="C00000"/>
                </a:solidFill>
                <a:latin typeface="Times New Roman" panose="02020603050405020304" pitchFamily="18" charset="0"/>
                <a:ea typeface="黑体" panose="02010609060101010101" charset="-122"/>
                <a:cs typeface="Times New Roman" panose="02020603050405020304" pitchFamily="18" charset="0"/>
              </a:rPr>
              <a:t>对原文信息的同义改写，其全部信息一定都能从文中找到依据和逻辑关联</a:t>
            </a:r>
            <a:r>
              <a:rPr lang="zh-CN" sz="1600" b="1">
                <a:latin typeface="Times New Roman" panose="02020603050405020304" pitchFamily="18" charset="0"/>
                <a:ea typeface="黑体" panose="02010609060101010101" charset="-122"/>
                <a:cs typeface="Times New Roman" panose="02020603050405020304" pitchFamily="18" charset="0"/>
              </a:rPr>
              <a:t>。</a:t>
            </a:r>
            <a:r>
              <a:rPr lang="en-US" altLang="zh-CN" sz="1600" b="1">
                <a:latin typeface="Times New Roman" panose="02020603050405020304" pitchFamily="18" charset="0"/>
                <a:ea typeface="黑体" panose="02010609060101010101" charset="-122"/>
                <a:cs typeface="Times New Roman" panose="02020603050405020304" pitchFamily="18" charset="0"/>
              </a:rPr>
              <a:t>D</a:t>
            </a:r>
            <a:r>
              <a:rPr lang="zh-CN" altLang="en-US" sz="1600" b="1">
                <a:latin typeface="Times New Roman" panose="02020603050405020304" pitchFamily="18" charset="0"/>
                <a:ea typeface="黑体" panose="02010609060101010101" charset="-122"/>
                <a:cs typeface="Times New Roman" panose="02020603050405020304" pitchFamily="18" charset="0"/>
              </a:rPr>
              <a:t>选项的</a:t>
            </a:r>
            <a:r>
              <a:rPr lang="zh-CN" sz="1600" b="1">
                <a:latin typeface="Times New Roman" panose="02020603050405020304" pitchFamily="18" charset="0"/>
                <a:ea typeface="黑体" panose="02010609060101010101" charset="-122"/>
                <a:cs typeface="Times New Roman" panose="02020603050405020304" pitchFamily="18" charset="0"/>
              </a:rPr>
              <a:t>They had little interest</a:t>
            </a:r>
            <a:r>
              <a:rPr lang="en-US" altLang="zh-CN" sz="1600" b="1">
                <a:latin typeface="Times New Roman" panose="02020603050405020304" pitchFamily="18" charset="0"/>
                <a:ea typeface="黑体" panose="02010609060101010101" charset="-122"/>
                <a:cs typeface="Times New Roman" panose="02020603050405020304" pitchFamily="18" charset="0"/>
              </a:rPr>
              <a:t> = </a:t>
            </a:r>
            <a:r>
              <a:rPr lang="zh-CN" sz="1600" b="1">
                <a:latin typeface="Times New Roman" panose="02020603050405020304" pitchFamily="18" charset="0"/>
                <a:ea typeface="黑体" panose="02010609060101010101" charset="-122"/>
                <a:cs typeface="Times New Roman" panose="02020603050405020304" pitchFamily="18" charset="0"/>
              </a:rPr>
              <a:t>writing simply didn</a:t>
            </a:r>
            <a:r>
              <a:rPr lang="en-US" altLang="zh-CN" sz="1600" b="1">
                <a:latin typeface="Times New Roman" panose="02020603050405020304" pitchFamily="18" charset="0"/>
                <a:ea typeface="黑体" panose="02010609060101010101" charset="-122"/>
                <a:cs typeface="Times New Roman" panose="02020603050405020304" pitchFamily="18" charset="0"/>
              </a:rPr>
              <a:t>'</a:t>
            </a:r>
            <a:r>
              <a:rPr lang="zh-CN" sz="1600" b="1">
                <a:latin typeface="Times New Roman" panose="02020603050405020304" pitchFamily="18" charset="0"/>
                <a:ea typeface="黑体" panose="02010609060101010101" charset="-122"/>
                <a:cs typeface="Times New Roman" panose="02020603050405020304" pitchFamily="18" charset="0"/>
              </a:rPr>
              <a:t>t strike them as important； the topic</a:t>
            </a:r>
            <a:r>
              <a:rPr lang="en-US" altLang="zh-CN" sz="1600" b="1">
                <a:latin typeface="Times New Roman" panose="02020603050405020304" pitchFamily="18" charset="0"/>
                <a:ea typeface="黑体" panose="02010609060101010101" charset="-122"/>
                <a:cs typeface="Times New Roman" panose="02020603050405020304" pitchFamily="18" charset="0"/>
              </a:rPr>
              <a:t> = the question: “Why is writing important?” </a:t>
            </a:r>
            <a:endParaRPr lang="en-US" altLang="zh-CN" sz="1600" b="1">
              <a:latin typeface="Times New Roman" panose="02020603050405020304" pitchFamily="18" charset="0"/>
              <a:ea typeface="黑体" panose="02010609060101010101" charset="-122"/>
              <a:cs typeface="Times New Roman" panose="02020603050405020304" pitchFamily="18" charset="0"/>
            </a:endParaRPr>
          </a:p>
        </p:txBody>
      </p:sp>
      <p:sp>
        <p:nvSpPr>
          <p:cNvPr id="37" name="乘号 36"/>
          <p:cNvSpPr/>
          <p:nvPr/>
        </p:nvSpPr>
        <p:spPr>
          <a:xfrm>
            <a:off x="8296275" y="176911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8" name="图片 37"/>
          <p:cNvPicPr>
            <a:picLocks noChangeAspect="1"/>
          </p:cNvPicPr>
          <p:nvPr/>
        </p:nvPicPr>
        <p:blipFill>
          <a:blip r:embed="rId18"/>
          <a:stretch>
            <a:fillRect/>
          </a:stretch>
        </p:blipFill>
        <p:spPr>
          <a:xfrm>
            <a:off x="9651365" y="1846580"/>
            <a:ext cx="362585" cy="362585"/>
          </a:xfrm>
          <a:prstGeom prst="rect">
            <a:avLst/>
          </a:prstGeom>
        </p:spPr>
      </p:pic>
      <p:sp>
        <p:nvSpPr>
          <p:cNvPr id="39" name="乘号 38"/>
          <p:cNvSpPr/>
          <p:nvPr/>
        </p:nvSpPr>
        <p:spPr>
          <a:xfrm>
            <a:off x="1719580" y="483870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p:cNvPicPr>
            <a:picLocks noChangeAspect="1"/>
          </p:cNvPicPr>
          <p:nvPr/>
        </p:nvPicPr>
        <p:blipFill>
          <a:blip r:embed="rId18"/>
          <a:stretch>
            <a:fillRect/>
          </a:stretch>
        </p:blipFill>
        <p:spPr>
          <a:xfrm>
            <a:off x="1942465" y="4188460"/>
            <a:ext cx="362585" cy="362585"/>
          </a:xfrm>
          <a:prstGeom prst="rect">
            <a:avLst/>
          </a:prstGeom>
        </p:spPr>
      </p:pic>
      <p:sp>
        <p:nvSpPr>
          <p:cNvPr id="4" name="文本框 3"/>
          <p:cNvSpPr txBox="1"/>
          <p:nvPr>
            <p:custDataLst>
              <p:tags r:id="rId19"/>
            </p:custDataLst>
          </p:nvPr>
        </p:nvSpPr>
        <p:spPr>
          <a:xfrm>
            <a:off x="1719580" y="196215"/>
            <a:ext cx="1041590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AB</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篇王炸技巧</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：警惕</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逻辑陷阱</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：张冠李戴/ 偷梁换柱</a:t>
            </a:r>
            <a:endParaRPr kumimoji="0" lang="zh-CN" altLang="en-US" sz="2400" b="1" kern="1200" cap="none" spc="0" normalizeH="0" baseline="-25000" noProof="1" dirty="0">
              <a:solidFill>
                <a:srgbClr val="002060"/>
              </a:solidFill>
              <a:latin typeface="微软雅黑" panose="020B0503020204020204" charset="-122"/>
              <a:ea typeface="微软雅黑" panose="020B0503020204020204" charset="-122"/>
              <a:cs typeface="+mn-cs"/>
              <a:sym typeface="+mn-ea"/>
            </a:endParaRPr>
          </a:p>
        </p:txBody>
      </p:sp>
      <p:sp>
        <p:nvSpPr>
          <p:cNvPr id="42"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0"/>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43" name="图片 42"/>
          <p:cNvPicPr/>
          <p:nvPr/>
        </p:nvPicPr>
        <p:blipFill>
          <a:blip r:embed="rId21"/>
          <a:stretch>
            <a:fillRect/>
          </a:stretch>
        </p:blipFill>
        <p:spPr>
          <a:xfrm>
            <a:off x="-922020" y="0"/>
            <a:ext cx="2574925" cy="347980"/>
          </a:xfrm>
          <a:prstGeom prst="rect">
            <a:avLst/>
          </a:prstGeom>
          <a:noFill/>
          <a:ln w="9525">
            <a:noFill/>
          </a:ln>
        </p:spPr>
      </p:pic>
      <p:sp>
        <p:nvSpPr>
          <p:cNvPr id="44" name="文本框 43"/>
          <p:cNvSpPr txBox="1"/>
          <p:nvPr/>
        </p:nvSpPr>
        <p:spPr>
          <a:xfrm>
            <a:off x="4051935" y="6426835"/>
            <a:ext cx="3173095" cy="330835"/>
          </a:xfrm>
          <a:prstGeom prst="rect">
            <a:avLst/>
          </a:prstGeom>
          <a:noFill/>
        </p:spPr>
        <p:txBody>
          <a:bodyPr wrap="square" rtlCol="0">
            <a:spAutoFit/>
          </a:bodyPr>
          <a:p>
            <a:r>
              <a:rPr lang="zh-CN" altLang="en-US" sz="2400" b="1" baseline="-25000" dirty="0">
                <a:solidFill>
                  <a:srgbClr val="002060"/>
                </a:solidFill>
                <a:latin typeface="微软雅黑" panose="020B0503020204020204" charset="-122"/>
                <a:ea typeface="微软雅黑" panose="020B0503020204020204" charset="-122"/>
                <a:sym typeface="+mn-ea"/>
              </a:rPr>
              <a:t>2025年6月全国高考</a:t>
            </a:r>
            <a:r>
              <a:rPr lang="en-US" altLang="en-US" sz="2400" b="1" baseline="-25000" dirty="0">
                <a:solidFill>
                  <a:srgbClr val="002060"/>
                </a:solidFill>
                <a:latin typeface="微软雅黑" panose="020B0503020204020204" charset="-122"/>
                <a:ea typeface="微软雅黑" panose="020B0503020204020204" charset="-122"/>
                <a:sym typeface="+mn-ea"/>
              </a:rPr>
              <a:t>Ⅰ</a:t>
            </a:r>
            <a:r>
              <a:rPr lang="zh-CN" altLang="en-US" sz="2400" b="1" baseline="-25000" dirty="0">
                <a:solidFill>
                  <a:srgbClr val="002060"/>
                </a:solidFill>
                <a:latin typeface="微软雅黑" panose="020B0503020204020204" charset="-122"/>
                <a:ea typeface="微软雅黑" panose="020B0503020204020204" charset="-122"/>
                <a:sym typeface="+mn-ea"/>
              </a:rPr>
              <a:t>卷</a:t>
            </a:r>
            <a:r>
              <a:rPr lang="en-US" altLang="zh-CN" sz="2400" b="1" baseline="-25000" dirty="0">
                <a:solidFill>
                  <a:srgbClr val="002060"/>
                </a:solidFill>
                <a:latin typeface="微软雅黑" panose="020B0503020204020204" charset="-122"/>
                <a:ea typeface="微软雅黑" panose="020B0503020204020204" charset="-122"/>
                <a:sym typeface="+mn-ea"/>
              </a:rPr>
              <a:t>B</a:t>
            </a:r>
            <a:r>
              <a:rPr lang="zh-CN" altLang="en-US" sz="2400" b="1" baseline="-25000" dirty="0">
                <a:solidFill>
                  <a:srgbClr val="002060"/>
                </a:solidFill>
                <a:latin typeface="微软雅黑" panose="020B0503020204020204" charset="-122"/>
                <a:ea typeface="微软雅黑" panose="020B0503020204020204" charset="-122"/>
                <a:sym typeface="+mn-ea"/>
              </a:rPr>
              <a:t>篇</a:t>
            </a:r>
            <a:endParaRPr lang="zh-CN" altLang="en-US" sz="2400" b="1" baseline="-25000" dirty="0">
              <a:solidFill>
                <a:srgbClr val="00206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p:tgtEl>
                                          <p:spTgt spid="20"/>
                                        </p:tgtEl>
                                        <p:attrNameLst>
                                          <p:attrName>ppt_y</p:attrName>
                                        </p:attrNameLst>
                                      </p:cBhvr>
                                      <p:tavLst>
                                        <p:tav tm="0">
                                          <p:val>
                                            <p:strVal val="#ppt_y+#ppt_h*1.125000"/>
                                          </p:val>
                                        </p:tav>
                                        <p:tav tm="100000">
                                          <p:val>
                                            <p:strVal val="#ppt_y"/>
                                          </p:val>
                                        </p:tav>
                                      </p:tavLst>
                                    </p:anim>
                                    <p:animEffect transition="in" filter="wipe(up)">
                                      <p:cBhvr>
                                        <p:cTn id="34" dur="500"/>
                                        <p:tgtEl>
                                          <p:spTgt spid="2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ppt_y</p:attrName>
                                        </p:attrNameLst>
                                      </p:cBhvr>
                                      <p:tavLst>
                                        <p:tav tm="0">
                                          <p:val>
                                            <p:strVal val="#ppt_y+#ppt_h*1.125000"/>
                                          </p:val>
                                        </p:tav>
                                        <p:tav tm="100000">
                                          <p:val>
                                            <p:strVal val="#ppt_y"/>
                                          </p:val>
                                        </p:tav>
                                      </p:tavLst>
                                    </p:anim>
                                    <p:animEffect transition="in" filter="wipe(up)">
                                      <p:cBhvr>
                                        <p:cTn id="38" dur="500"/>
                                        <p:tgtEl>
                                          <p:spTgt spid="2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up)">
                                      <p:cBhvr>
                                        <p:cTn id="42" dur="500"/>
                                        <p:tgtEl>
                                          <p:spTgt spid="2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p:tgtEl>
                                          <p:spTgt spid="24"/>
                                        </p:tgtEl>
                                        <p:attrNameLst>
                                          <p:attrName>ppt_y</p:attrName>
                                        </p:attrNameLst>
                                      </p:cBhvr>
                                      <p:tavLst>
                                        <p:tav tm="0">
                                          <p:val>
                                            <p:strVal val="#ppt_y+#ppt_h*1.125000"/>
                                          </p:val>
                                        </p:tav>
                                        <p:tav tm="100000">
                                          <p:val>
                                            <p:strVal val="#ppt_y"/>
                                          </p:val>
                                        </p:tav>
                                      </p:tavLst>
                                    </p:anim>
                                    <p:animEffect transition="in" filter="wipe(up)">
                                      <p:cBhvr>
                                        <p:cTn id="46" dur="500"/>
                                        <p:tgtEl>
                                          <p:spTgt spid="24"/>
                                        </p:tgtEl>
                                      </p:cBhvr>
                                    </p:animEffect>
                                  </p:childTnLst>
                                </p:cTn>
                              </p:par>
                              <p:par>
                                <p:cTn id="47" presetID="1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p:tgtEl>
                                          <p:spTgt spid="25"/>
                                        </p:tgtEl>
                                        <p:attrNameLst>
                                          <p:attrName>ppt_y</p:attrName>
                                        </p:attrNameLst>
                                      </p:cBhvr>
                                      <p:tavLst>
                                        <p:tav tm="0">
                                          <p:val>
                                            <p:strVal val="#ppt_y+#ppt_h*1.125000"/>
                                          </p:val>
                                        </p:tav>
                                        <p:tav tm="100000">
                                          <p:val>
                                            <p:strVal val="#ppt_y"/>
                                          </p:val>
                                        </p:tav>
                                      </p:tavLst>
                                    </p:anim>
                                    <p:animEffect transition="in" filter="wipe(up)">
                                      <p:cBhvr>
                                        <p:cTn id="50" dur="500"/>
                                        <p:tgtEl>
                                          <p:spTgt spid="25"/>
                                        </p:tgtEl>
                                      </p:cBhvr>
                                    </p:animEffect>
                                  </p:childTnLst>
                                </p:cTn>
                              </p:par>
                              <p:par>
                                <p:cTn id="51" presetID="12" presetClass="entr" presetSubtype="4"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p:tgtEl>
                                          <p:spTgt spid="26"/>
                                        </p:tgtEl>
                                        <p:attrNameLst>
                                          <p:attrName>ppt_y</p:attrName>
                                        </p:attrNameLst>
                                      </p:cBhvr>
                                      <p:tavLst>
                                        <p:tav tm="0">
                                          <p:val>
                                            <p:strVal val="#ppt_y+#ppt_h*1.125000"/>
                                          </p:val>
                                        </p:tav>
                                        <p:tav tm="100000">
                                          <p:val>
                                            <p:strVal val="#ppt_y"/>
                                          </p:val>
                                        </p:tav>
                                      </p:tavLst>
                                    </p:anim>
                                    <p:animEffect transition="in" filter="wipe(up)">
                                      <p:cBhvr>
                                        <p:cTn id="54" dur="500"/>
                                        <p:tgtEl>
                                          <p:spTgt spid="26"/>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p:tgtEl>
                                          <p:spTgt spid="23"/>
                                        </p:tgtEl>
                                        <p:attrNameLst>
                                          <p:attrName>ppt_y</p:attrName>
                                        </p:attrNameLst>
                                      </p:cBhvr>
                                      <p:tavLst>
                                        <p:tav tm="0">
                                          <p:val>
                                            <p:strVal val="#ppt_y+#ppt_h*1.125000"/>
                                          </p:val>
                                        </p:tav>
                                        <p:tav tm="100000">
                                          <p:val>
                                            <p:strVal val="#ppt_y"/>
                                          </p:val>
                                        </p:tav>
                                      </p:tavLst>
                                    </p:anim>
                                    <p:animEffect transition="in" filter="wipe(up)">
                                      <p:cBhvr>
                                        <p:cTn id="58" dur="500"/>
                                        <p:tgtEl>
                                          <p:spTgt spid="23"/>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up)">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272"/>
                                        </p:tgtEl>
                                        <p:attrNameLst>
                                          <p:attrName>style.visibility</p:attrName>
                                        </p:attrNameLst>
                                      </p:cBhvr>
                                      <p:to>
                                        <p:strVal val="visible"/>
                                      </p:to>
                                    </p:set>
                                    <p:anim calcmode="lin" valueType="num">
                                      <p:cBhvr additive="base">
                                        <p:cTn id="67" dur="500" fill="hold"/>
                                        <p:tgtEl>
                                          <p:spTgt spid="11272"/>
                                        </p:tgtEl>
                                        <p:attrNameLst>
                                          <p:attrName>ppt_x</p:attrName>
                                        </p:attrNameLst>
                                      </p:cBhvr>
                                      <p:tavLst>
                                        <p:tav tm="0">
                                          <p:val>
                                            <p:strVal val="#ppt_x"/>
                                          </p:val>
                                        </p:tav>
                                        <p:tav tm="100000">
                                          <p:val>
                                            <p:strVal val="#ppt_x"/>
                                          </p:val>
                                        </p:tav>
                                      </p:tavLst>
                                    </p:anim>
                                    <p:anim calcmode="lin" valueType="num">
                                      <p:cBhvr additive="base">
                                        <p:cTn id="68" dur="500" fill="hold"/>
                                        <p:tgtEl>
                                          <p:spTgt spid="1127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par>
                                <p:cTn id="81" presetID="12" presetClass="entr" presetSubtype="4"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additive="base">
                                        <p:cTn id="83" dur="500"/>
                                        <p:tgtEl>
                                          <p:spTgt spid="37"/>
                                        </p:tgtEl>
                                        <p:attrNameLst>
                                          <p:attrName>ppt_y</p:attrName>
                                        </p:attrNameLst>
                                      </p:cBhvr>
                                      <p:tavLst>
                                        <p:tav tm="0">
                                          <p:val>
                                            <p:strVal val="#ppt_y+#ppt_h*1.125000"/>
                                          </p:val>
                                        </p:tav>
                                        <p:tav tm="100000">
                                          <p:val>
                                            <p:strVal val="#ppt_y"/>
                                          </p:val>
                                        </p:tav>
                                      </p:tavLst>
                                    </p:anim>
                                    <p:animEffect transition="in" filter="wipe(up)">
                                      <p:cBhvr>
                                        <p:cTn id="84" dur="500"/>
                                        <p:tgtEl>
                                          <p:spTgt spid="37"/>
                                        </p:tgtEl>
                                      </p:cBhvr>
                                    </p:animEffect>
                                  </p:childTnLst>
                                </p:cTn>
                              </p:par>
                              <p:par>
                                <p:cTn id="85" presetID="16" presetClass="entr" presetSubtype="21"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arn(inVertical)">
                                      <p:cBhvr>
                                        <p:cTn id="87" dur="500"/>
                                        <p:tgtEl>
                                          <p:spTgt spid="38"/>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p:tgtEl>
                                          <p:spTgt spid="39"/>
                                        </p:tgtEl>
                                        <p:attrNameLst>
                                          <p:attrName>ppt_y</p:attrName>
                                        </p:attrNameLst>
                                      </p:cBhvr>
                                      <p:tavLst>
                                        <p:tav tm="0">
                                          <p:val>
                                            <p:strVal val="#ppt_y+#ppt_h*1.125000"/>
                                          </p:val>
                                        </p:tav>
                                        <p:tav tm="100000">
                                          <p:val>
                                            <p:strVal val="#ppt_y"/>
                                          </p:val>
                                        </p:tav>
                                      </p:tavLst>
                                    </p:anim>
                                    <p:animEffect transition="in" filter="wipe(up)">
                                      <p:cBhvr>
                                        <p:cTn id="91" dur="500"/>
                                        <p:tgtEl>
                                          <p:spTgt spid="39"/>
                                        </p:tgtEl>
                                      </p:cBhvr>
                                    </p:animEffect>
                                  </p:childTnLst>
                                </p:cTn>
                              </p:par>
                              <p:par>
                                <p:cTn id="92" presetID="16" presetClass="entr" presetSubtype="21"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barn(inVertical)">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9" grpId="0" bldLvl="0" animBg="1"/>
      <p:bldP spid="10" grpId="0" bldLvl="0" animBg="1"/>
      <p:bldP spid="11" grpId="0" bldLvl="0" animBg="1"/>
      <p:bldP spid="13" grpId="0" bldLvl="0" animBg="1"/>
      <p:bldP spid="14" grpId="0" bldLvl="0" animBg="1"/>
      <p:bldP spid="20" grpId="0" bldLvl="0" animBg="1"/>
      <p:bldP spid="21" grpId="0" bldLvl="0" animBg="1"/>
      <p:bldP spid="22" grpId="0" bldLvl="0" animBg="1"/>
      <p:bldP spid="24" grpId="0" bldLvl="0" animBg="1"/>
      <p:bldP spid="9" grpId="1" animBg="1"/>
      <p:bldP spid="10" grpId="1" animBg="1"/>
      <p:bldP spid="11" grpId="1" animBg="1"/>
      <p:bldP spid="13" grpId="1" animBg="1"/>
      <p:bldP spid="14" grpId="1" animBg="1"/>
      <p:bldP spid="20" grpId="1" animBg="1"/>
      <p:bldP spid="21" grpId="1" animBg="1"/>
      <p:bldP spid="22" grpId="1" animBg="1"/>
      <p:bldP spid="24" grpId="1" animBg="1"/>
      <p:bldP spid="23" grpId="0" bldLvl="0" animBg="1"/>
      <p:bldP spid="23" grpId="1" animBg="1"/>
      <p:bldP spid="12" grpId="0" bldLvl="0" animBg="1"/>
      <p:bldP spid="12" grpId="1" animBg="1"/>
      <p:bldP spid="35" grpId="0"/>
      <p:bldP spid="35" grpId="1"/>
      <p:bldP spid="36" grpId="0"/>
      <p:bldP spid="36" grpId="1"/>
      <p:bldP spid="11272" grpId="0" bldLvl="0" animBg="1"/>
      <p:bldP spid="11272" grpId="1" animBg="1"/>
      <p:bldP spid="37" grpId="0" bldLvl="0" animBg="1"/>
      <p:bldP spid="37" grpId="1" animBg="1"/>
      <p:bldP spid="39" grpId="0" bldLvl="0" animBg="1"/>
      <p:bldP spid="3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4E8">
            <a:alpha val="60000"/>
          </a:srgbClr>
        </a:solidFill>
        <a:effectLst/>
      </p:bgPr>
    </p:bg>
    <p:spTree>
      <p:nvGrpSpPr>
        <p:cNvPr id="1" name=""/>
        <p:cNvGrpSpPr/>
        <p:nvPr/>
      </p:nvGrpSpPr>
      <p:grpSpPr>
        <a:xfrm>
          <a:off x="0" y="0"/>
          <a:ext cx="0" cy="0"/>
          <a:chOff x="0" y="0"/>
          <a:chExt cx="0" cy="0"/>
        </a:xfrm>
      </p:grpSpPr>
      <p:pic>
        <p:nvPicPr>
          <p:cNvPr id="2" name="图片 1"/>
          <p:cNvPicPr/>
          <p:nvPr/>
        </p:nvPicPr>
        <p:blipFill>
          <a:blip r:embed="rId1"/>
          <a:srcRect b="4111"/>
          <a:stretch>
            <a:fillRect/>
          </a:stretch>
        </p:blipFill>
        <p:spPr>
          <a:xfrm>
            <a:off x="5347335" y="0"/>
            <a:ext cx="6844665" cy="6857365"/>
          </a:xfrm>
          <a:prstGeom prst="rect">
            <a:avLst/>
          </a:prstGeom>
        </p:spPr>
      </p:pic>
      <p:pic>
        <p:nvPicPr>
          <p:cNvPr id="9" name="图片 8"/>
          <p:cNvPicPr/>
          <p:nvPr/>
        </p:nvPicPr>
        <p:blipFill>
          <a:blip r:embed="rId2"/>
          <a:stretch>
            <a:fillRect/>
          </a:stretch>
        </p:blipFill>
        <p:spPr>
          <a:xfrm>
            <a:off x="115570" y="0"/>
            <a:ext cx="3193415" cy="6857365"/>
          </a:xfrm>
          <a:prstGeom prst="rect">
            <a:avLst/>
          </a:prstGeom>
        </p:spPr>
      </p:pic>
      <p:pic>
        <p:nvPicPr>
          <p:cNvPr id="5" name="图片 4"/>
          <p:cNvPicPr/>
          <p:nvPr/>
        </p:nvPicPr>
        <p:blipFill>
          <a:blip r:embed="rId3"/>
          <a:stretch>
            <a:fillRect/>
          </a:stretch>
        </p:blipFill>
        <p:spPr>
          <a:xfrm>
            <a:off x="-140335" y="118745"/>
            <a:ext cx="3705860" cy="1123950"/>
          </a:xfrm>
          <a:prstGeom prst="rect">
            <a:avLst/>
          </a:prstGeom>
        </p:spPr>
      </p:pic>
      <p:pic>
        <p:nvPicPr>
          <p:cNvPr id="14" name="图片 13"/>
          <p:cNvPicPr/>
          <p:nvPr/>
        </p:nvPicPr>
        <p:blipFill>
          <a:blip r:embed="rId4"/>
        </p:blipFill>
        <p:spPr>
          <a:xfrm>
            <a:off x="3249930" y="247650"/>
            <a:ext cx="2185035" cy="63633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21" name="图片 20"/>
          <p:cNvPicPr/>
          <p:nvPr/>
        </p:nvPicPr>
        <p:blipFill>
          <a:blip r:embed="rId1"/>
        </p:blipFill>
        <p:spPr>
          <a:xfrm>
            <a:off x="7888605" y="0"/>
            <a:ext cx="4303395" cy="7112000"/>
          </a:xfrm>
          <a:prstGeom prst="rect">
            <a:avLst/>
          </a:prstGeom>
        </p:spPr>
      </p:pic>
      <p:grpSp>
        <p:nvGrpSpPr>
          <p:cNvPr id="8" name="组合 7"/>
          <p:cNvGrpSpPr/>
          <p:nvPr/>
        </p:nvGrpSpPr>
        <p:grpSpPr>
          <a:xfrm>
            <a:off x="304165" y="1238250"/>
            <a:ext cx="10915650" cy="5191760"/>
            <a:chOff x="0" y="-839"/>
            <a:chExt cx="13105326" cy="6858839"/>
          </a:xfrm>
        </p:grpSpPr>
        <p:sp>
          <p:nvSpPr>
            <p:cNvPr id="9" name="矩形 8"/>
            <p:cNvSpPr/>
            <p:nvPr>
              <p:custDataLst>
                <p:tags r:id="rId2"/>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3"/>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4"/>
              </p:custDataLst>
            </p:nvPr>
          </p:nvPicPr>
          <p:blipFill>
            <a:blip r:embed="rId5"/>
            <a:stretch>
              <a:fillRect/>
            </a:stretch>
          </p:blipFill>
          <p:spPr>
            <a:xfrm>
              <a:off x="9762286" y="261736"/>
              <a:ext cx="3343040" cy="5832026"/>
            </a:xfrm>
            <a:prstGeom prst="rect">
              <a:avLst/>
            </a:prstGeom>
          </p:spPr>
        </p:pic>
      </p:grpSp>
      <p:sp>
        <p:nvSpPr>
          <p:cNvPr id="12" name="矩形 11"/>
          <p:cNvSpPr/>
          <p:nvPr>
            <p:custDataLst>
              <p:tags r:id="rId6"/>
            </p:custDataLst>
          </p:nvPr>
        </p:nvSpPr>
        <p:spPr>
          <a:xfrm>
            <a:off x="382905" y="1368425"/>
            <a:ext cx="8131175" cy="4705985"/>
          </a:xfrm>
          <a:prstGeom prst="rect">
            <a:avLst/>
          </a:prstGeom>
        </p:spPr>
        <p:txBody>
          <a:bodyPr wrap="square">
            <a:noAutofit/>
          </a:bodyPr>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①</a:t>
            </a:r>
            <a:r>
              <a:rPr lang="zh-CN" altLang="en-US" sz="2000" b="1" u="sng">
                <a:ln>
                  <a:noFill/>
                </a:ln>
                <a:solidFill>
                  <a:srgbClr val="F25720"/>
                </a:solidFill>
                <a:effectLst/>
                <a:uFillTx/>
                <a:latin typeface="微软雅黑" panose="020B0503020204020204" charset="-122"/>
                <a:ea typeface="微软雅黑" panose="020B0503020204020204" charset="-122"/>
                <a:sym typeface="Helvetica"/>
              </a:rPr>
              <a:t>主题句</a:t>
            </a:r>
            <a:r>
              <a:rPr lang="zh-CN" altLang="en-US" sz="2000">
                <a:ln>
                  <a:noFill/>
                </a:ln>
                <a:solidFill>
                  <a:srgbClr val="000000"/>
                </a:solidFill>
                <a:effectLst/>
                <a:uFillTx/>
                <a:sym typeface="Helvetica"/>
              </a:rPr>
              <a:t>本身会包含</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核心话题</a:t>
            </a:r>
            <a:r>
              <a:rPr lang="zh-CN" altLang="en-US" sz="2000">
                <a:ln>
                  <a:noFill/>
                </a:ln>
                <a:solidFill>
                  <a:srgbClr val="000000"/>
                </a:solidFill>
                <a:effectLst/>
                <a:uFillTx/>
                <a:sym typeface="Helvetica"/>
              </a:rPr>
              <a:t>和决定</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语篇发展方向的控制性信息</a:t>
            </a:r>
            <a:r>
              <a:rPr lang="zh-CN" altLang="en-US" sz="2000">
                <a:ln>
                  <a:noFill/>
                </a:ln>
                <a:solidFill>
                  <a:srgbClr val="000000"/>
                </a:solidFill>
                <a:effectLst/>
                <a:uFillTx/>
                <a:sym typeface="Helvetica"/>
              </a:rPr>
              <a:t>，主要陈述部分则需要将控制性信息进行语义延展，为支撑主题句服务。</a:t>
            </a:r>
            <a:endParaRPr lang="zh-CN" altLang="en-US" sz="2000">
              <a:ln>
                <a:noFill/>
              </a:ln>
              <a:solidFill>
                <a:srgbClr val="000000"/>
              </a:solidFill>
              <a:effectLst/>
              <a:uFillTx/>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②利用</a:t>
            </a:r>
            <a:r>
              <a:rPr lang="zh-CN" altLang="en-US" sz="2000" b="1" u="sng">
                <a:ln>
                  <a:noFill/>
                </a:ln>
                <a:solidFill>
                  <a:srgbClr val="F25720"/>
                </a:solidFill>
                <a:effectLst/>
                <a:uFillTx/>
                <a:latin typeface="微软雅黑" panose="020B0503020204020204" charset="-122"/>
                <a:ea typeface="微软雅黑" panose="020B0503020204020204" charset="-122"/>
                <a:sym typeface="Helvetica"/>
              </a:rPr>
              <a:t>关键词</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重复</a:t>
            </a:r>
            <a:r>
              <a:rPr lang="zh-CN" altLang="en-US" sz="2000">
                <a:ln>
                  <a:noFill/>
                </a:ln>
                <a:solidFill>
                  <a:srgbClr val="000000"/>
                </a:solidFill>
                <a:effectLst/>
                <a:uFillTx/>
                <a:sym typeface="Helvetica"/>
              </a:rPr>
              <a:t>来突出并强化主旨。核心关键词存在复现的关系，</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围绕同一主题前后呼应，形成</a:t>
            </a:r>
            <a:r>
              <a:rPr lang="zh-CN" altLang="en-US" sz="2000" b="1" u="sng">
                <a:ln>
                  <a:noFill/>
                </a:ln>
                <a:solidFill>
                  <a:srgbClr val="F25720"/>
                </a:solidFill>
                <a:effectLst/>
                <a:uFillTx/>
                <a:latin typeface="微软雅黑" panose="020B0503020204020204" charset="-122"/>
                <a:ea typeface="微软雅黑" panose="020B0503020204020204" charset="-122"/>
                <a:sym typeface="Helvetica"/>
              </a:rPr>
              <a:t>词汇链和语义链</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，建构</a:t>
            </a:r>
            <a:r>
              <a:rPr lang="zh-CN" altLang="en-US" sz="2000" b="1" u="sng">
                <a:ln>
                  <a:noFill/>
                </a:ln>
                <a:solidFill>
                  <a:srgbClr val="F25720"/>
                </a:solidFill>
                <a:effectLst/>
                <a:uFillTx/>
                <a:latin typeface="微软雅黑" panose="020B0503020204020204" charset="-122"/>
                <a:ea typeface="微软雅黑" panose="020B0503020204020204" charset="-122"/>
                <a:sym typeface="Helvetica"/>
              </a:rPr>
              <a:t>逻辑链</a:t>
            </a:r>
            <a:r>
              <a:rPr lang="zh-CN" altLang="en-US" sz="2000">
                <a:ln>
                  <a:noFill/>
                </a:ln>
                <a:solidFill>
                  <a:srgbClr val="000000"/>
                </a:solidFill>
                <a:effectLst/>
                <a:uFillTx/>
                <a:sym typeface="Helvetica"/>
              </a:rPr>
              <a:t>，使文本语际间实现语义上的衔接和连贯。</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③</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利用</a:t>
            </a:r>
            <a:r>
              <a:rPr lang="zh-CN" altLang="en-US" sz="2000" b="1" u="sng">
                <a:ln>
                  <a:noFill/>
                </a:ln>
                <a:solidFill>
                  <a:srgbClr val="F25720"/>
                </a:solidFill>
                <a:effectLst/>
                <a:uFillTx/>
                <a:latin typeface="微软雅黑" panose="020B0503020204020204" charset="-122"/>
                <a:ea typeface="微软雅黑" panose="020B0503020204020204" charset="-122"/>
                <a:sym typeface="Helvetica"/>
              </a:rPr>
              <a:t>语义场</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保证主题和语义传递取得统一</a:t>
            </a:r>
            <a:r>
              <a:rPr lang="zh-CN" altLang="en-US" sz="2000">
                <a:ln>
                  <a:noFill/>
                </a:ln>
                <a:solidFill>
                  <a:srgbClr val="000000"/>
                </a:solidFill>
                <a:effectLst/>
                <a:uFillTx/>
                <a:sym typeface="Helvetica"/>
              </a:rPr>
              <a:t>（信息流</a:t>
            </a:r>
            <a:r>
              <a:rPr lang="en-US" altLang="zh-CN" sz="2000">
                <a:ln>
                  <a:noFill/>
                </a:ln>
                <a:solidFill>
                  <a:srgbClr val="000000"/>
                </a:solidFill>
                <a:effectLst/>
                <a:uFillTx/>
                <a:sym typeface="Helvetica"/>
              </a:rPr>
              <a:t>flow</a:t>
            </a:r>
            <a:r>
              <a:rPr lang="zh-CN" altLang="en-US" sz="2000">
                <a:ln>
                  <a:noFill/>
                </a:ln>
                <a:solidFill>
                  <a:srgbClr val="000000"/>
                </a:solidFill>
                <a:effectLst/>
                <a:uFillTx/>
                <a:ea typeface="宋体" panose="02010600030101010101" pitchFamily="2" charset="-122"/>
                <a:sym typeface="Helvetica"/>
              </a:rPr>
              <a:t>的</a:t>
            </a:r>
            <a:r>
              <a:rPr lang="zh-CN" altLang="en-US" sz="2000">
                <a:ln>
                  <a:noFill/>
                </a:ln>
                <a:solidFill>
                  <a:srgbClr val="000000"/>
                </a:solidFill>
                <a:effectLst/>
                <a:uFillTx/>
                <a:sym typeface="Helvetica"/>
              </a:rPr>
              <a:t>桥梁通道）。</a:t>
            </a: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阅读过程中要</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善于扫描</a:t>
            </a:r>
            <a:r>
              <a:rPr lang="zh-CN" altLang="en-US" sz="2000" b="1" u="sng">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同词</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2000" b="1" u="sng">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同话题词</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，建构</a:t>
            </a:r>
            <a:r>
              <a:rPr lang="zh-CN" altLang="en-US" sz="2000" b="1" u="sng">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语义链→逻辑链</a:t>
            </a:r>
            <a:r>
              <a:rPr lang="zh-CN" altLang="en-US" sz="2000">
                <a:ln>
                  <a:noFill/>
                </a:ln>
                <a:solidFill>
                  <a:srgbClr val="000000"/>
                </a:solidFill>
                <a:effectLst/>
                <a:uFillTx/>
                <a:sym typeface="Helvetica"/>
              </a:rPr>
              <a:t>，搭建</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信息流flow的通道</a:t>
            </a:r>
            <a:r>
              <a:rPr lang="zh-CN" altLang="en-US" sz="2000">
                <a:ln>
                  <a:noFill/>
                </a:ln>
                <a:solidFill>
                  <a:srgbClr val="000000"/>
                </a:solidFill>
                <a:effectLst/>
                <a:uFillTx/>
                <a:sym typeface="Helvetica"/>
              </a:rPr>
              <a:t>。尤其</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注意paraphrase(释文，改述，换说)的地方往往是题眼</a:t>
            </a:r>
            <a:r>
              <a:rPr lang="zh-CN" altLang="en-US" sz="2000">
                <a:ln>
                  <a:noFill/>
                </a:ln>
                <a:solidFill>
                  <a:srgbClr val="000000"/>
                </a:solidFill>
                <a:effectLst/>
                <a:uFillTx/>
                <a:sym typeface="Helvetica"/>
              </a:rPr>
              <a:t>。</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endParaRPr lang="zh-CN" altLang="en-US" sz="2000" dirty="0">
              <a:solidFill>
                <a:srgbClr val="002060"/>
              </a:solidFill>
              <a:latin typeface="微软雅黑 Light" panose="020B0502040204020203" charset="-122"/>
              <a:ea typeface="微软雅黑 Light" panose="020B0502040204020203" charset="-122"/>
            </a:endParaRPr>
          </a:p>
        </p:txBody>
      </p:sp>
      <p:sp>
        <p:nvSpPr>
          <p:cNvPr id="3" name="文本框 2"/>
          <p:cNvSpPr txBox="1"/>
          <p:nvPr/>
        </p:nvSpPr>
        <p:spPr>
          <a:xfrm>
            <a:off x="1644650" y="5851525"/>
            <a:ext cx="5449570" cy="6737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哒哒哒</a:t>
            </a:r>
            <a:r>
              <a:rPr kumimoji="0" lang="en-US" altLang="zh-CN"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达达</a:t>
            </a:r>
            <a:r>
              <a:rPr kumimoji="0" lang="en-US" altLang="zh-CN"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rPr>
              <a:t>信息搭桥法</a:t>
            </a:r>
            <a:endParaRPr kumimoji="0" lang="zh-CN" altLang="en-US" sz="3200" b="1" i="0" u="none" strike="noStrike" cap="none" spc="0" normalizeH="0" baseline="0">
              <a:ln>
                <a:noFill/>
              </a:ln>
              <a:solidFill>
                <a:srgbClr val="F25720"/>
              </a:solidFill>
              <a:effectLst/>
              <a:uFillTx/>
              <a:latin typeface="微软雅黑" panose="020B0503020204020204" charset="-122"/>
              <a:ea typeface="微软雅黑" panose="020B0503020204020204" charset="-122"/>
              <a:cs typeface="微软雅黑" panose="020B0503020204020204" charset="-122"/>
              <a:sym typeface="Helvetica"/>
            </a:endParaRPr>
          </a:p>
        </p:txBody>
      </p:sp>
      <p:cxnSp>
        <p:nvCxnSpPr>
          <p:cNvPr id="19" name="直接箭头连接符 18"/>
          <p:cNvCxnSpPr/>
          <p:nvPr/>
        </p:nvCxnSpPr>
        <p:spPr>
          <a:xfrm flipH="1">
            <a:off x="2801620" y="4746625"/>
            <a:ext cx="1987550" cy="1169670"/>
          </a:xfrm>
          <a:prstGeom prst="straightConnector1">
            <a:avLst/>
          </a:prstGeom>
          <a:noFill/>
          <a:ln w="25400" cap="flat">
            <a:solidFill>
              <a:srgbClr val="F25720"/>
            </a:solidFill>
            <a:prstDash val="solid"/>
            <a:round/>
            <a:tailEnd type="arrow"/>
          </a:ln>
        </p:spPr>
        <p:style>
          <a:lnRef idx="0">
            <a:scrgbClr r="0" g="0" b="0"/>
          </a:lnRef>
          <a:fillRef idx="0">
            <a:scrgbClr r="0" g="0" b="0"/>
          </a:fillRef>
          <a:effectRef idx="0">
            <a:scrgbClr r="0" g="0" b="0"/>
          </a:effectRef>
          <a:fontRef idx="none"/>
        </p:style>
      </p:cxnSp>
      <p:cxnSp>
        <p:nvCxnSpPr>
          <p:cNvPr id="20" name="直接箭头连接符 19"/>
          <p:cNvCxnSpPr/>
          <p:nvPr/>
        </p:nvCxnSpPr>
        <p:spPr>
          <a:xfrm flipH="1">
            <a:off x="4302760" y="5271135"/>
            <a:ext cx="626745" cy="687070"/>
          </a:xfrm>
          <a:prstGeom prst="straightConnector1">
            <a:avLst/>
          </a:prstGeom>
          <a:noFill/>
          <a:ln w="25400" cap="flat">
            <a:solidFill>
              <a:srgbClr val="F25720"/>
            </a:solidFill>
            <a:prstDash val="solid"/>
            <a:round/>
            <a:tailEnd type="arrow"/>
          </a:ln>
        </p:spPr>
        <p:style>
          <a:lnRef idx="0">
            <a:scrgbClr r="0" g="0" b="0"/>
          </a:lnRef>
          <a:fillRef idx="0">
            <a:scrgbClr r="0" g="0" b="0"/>
          </a:fillRef>
          <a:effectRef idx="0">
            <a:scrgbClr r="0" g="0" b="0"/>
          </a:effectRef>
          <a:fontRef idx="none"/>
        </p:style>
      </p:cxnSp>
      <p:sp>
        <p:nvSpPr>
          <p:cNvPr id="4" name="出自【趣你的PPT】(微信:qunideppt)：最优质的PPT资源库"/>
          <p:cNvSpPr txBox="1"/>
          <p:nvPr>
            <p:custDataLst>
              <p:tags r:id="rId7"/>
            </p:custDataLst>
          </p:nvPr>
        </p:nvSpPr>
        <p:spPr>
          <a:xfrm>
            <a:off x="1033780" y="133985"/>
            <a:ext cx="7106285" cy="542290"/>
          </a:xfrm>
          <a:prstGeom prst="rect">
            <a:avLst/>
          </a:prstGeom>
          <a:noFill/>
        </p:spPr>
        <p:txBody>
          <a:bodyPr wrap="square" rtlCol="0">
            <a:noAutofit/>
          </a:bodyPr>
          <a:p>
            <a:pPr fontAlgn="ctr">
              <a:lnSpc>
                <a:spcPct val="110000"/>
              </a:lnSpc>
            </a:pPr>
            <a:r>
              <a:rPr lang="zh-CN" altLang="en-US" sz="2400" b="1" dirty="0">
                <a:solidFill>
                  <a:srgbClr val="F25720"/>
                </a:solidFill>
                <a:latin typeface="微软雅黑" panose="020B0503020204020204" charset="-122"/>
                <a:ea typeface="微软雅黑" panose="020B0503020204020204" charset="-122"/>
              </a:rPr>
              <a:t>新高考思维优化</a:t>
            </a: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rPr>
              <a:t>精通词义延伸方式和过程</a:t>
            </a:r>
            <a:endParaRPr lang="zh-CN" altLang="en-US" sz="2400" b="1" dirty="0">
              <a:solidFill>
                <a:srgbClr val="F25720"/>
              </a:solidFill>
              <a:latin typeface="微软雅黑" panose="020B0503020204020204" charset="-122"/>
              <a:ea typeface="微软雅黑" panose="020B0503020204020204" charset="-122"/>
            </a:endParaRPr>
          </a:p>
          <a:p>
            <a:pPr fontAlgn="ctr">
              <a:lnSpc>
                <a:spcPct val="110000"/>
              </a:lnSpc>
            </a:pPr>
            <a:endParaRPr lang="zh-CN" altLang="en-US" sz="2400" b="1" dirty="0">
              <a:solidFill>
                <a:srgbClr val="F25720"/>
              </a:solidFill>
              <a:latin typeface="微软雅黑" panose="020B0503020204020204" charset="-122"/>
              <a:ea typeface="微软雅黑" panose="020B0503020204020204" charset="-122"/>
            </a:endParaRPr>
          </a:p>
        </p:txBody>
      </p:sp>
      <p:pic>
        <p:nvPicPr>
          <p:cNvPr id="47" name="图片 46"/>
          <p:cNvPicPr/>
          <p:nvPr/>
        </p:nvPicPr>
        <p:blipFill>
          <a:blip r:embed="rId8"/>
          <a:stretch>
            <a:fillRect/>
          </a:stretch>
        </p:blipFill>
        <p:spPr>
          <a:xfrm>
            <a:off x="1905" y="-46990"/>
            <a:ext cx="1057275" cy="904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bldLvl="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F25720"/>
          </a:solidFill>
          <a:ln>
            <a:noFill/>
          </a:ln>
        </p:spPr>
        <p:txBody>
          <a:bodyPr lIns="91392" tIns="45696" rIns="91392" bIns="45696"/>
          <a:lstStyle/>
          <a:p>
            <a:endParaRPr lang="zh-CN" altLang="en-US" sz="2400"/>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586495" y="6049282"/>
            <a:ext cx="1603918" cy="80782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172" y="6207989"/>
            <a:ext cx="1894242" cy="649118"/>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673985" y="2520315"/>
            <a:ext cx="7332980" cy="218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一分钟精准秒杀</a:t>
            </a:r>
            <a:r>
              <a:rPr lang="en-US" altLang="zh-CN" sz="4000" b="1" dirty="0">
                <a:solidFill>
                  <a:srgbClr val="FFFFFF"/>
                </a:solidFill>
                <a:latin typeface="微软雅黑" panose="020B0503020204020204" charset="-122"/>
                <a:ea typeface="微软雅黑" panose="020B0503020204020204" charset="-122"/>
              </a:rPr>
              <a:t>A</a:t>
            </a:r>
            <a:r>
              <a:rPr lang="zh-CN" altLang="en-US" sz="4000" b="1" dirty="0">
                <a:solidFill>
                  <a:srgbClr val="FFFFFF"/>
                </a:solidFill>
                <a:latin typeface="微软雅黑" panose="020B0503020204020204" charset="-122"/>
                <a:ea typeface="微软雅黑" panose="020B0503020204020204" charset="-122"/>
              </a:rPr>
              <a:t>篇阅读理解</a:t>
            </a:r>
            <a:endParaRPr lang="zh-CN" altLang="en-US" sz="4000" b="1" dirty="0">
              <a:solidFill>
                <a:srgbClr val="FFFFFF"/>
              </a:solidFill>
              <a:latin typeface="微软雅黑" panose="020B0503020204020204" charset="-122"/>
              <a:ea typeface="微软雅黑" panose="020B0503020204020204" charset="-122"/>
            </a:endParaRPr>
          </a:p>
          <a:p>
            <a:pPr algn="l" eaLnBrk="1" hangingPunct="1"/>
            <a:endParaRPr lang="en-US" altLang="zh-CN"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 </a:t>
            </a:r>
            <a:r>
              <a:rPr lang="zh-CN" altLang="en-US" sz="2400" b="1" dirty="0">
                <a:solidFill>
                  <a:srgbClr val="FFFF00"/>
                </a:solidFill>
                <a:latin typeface="微软雅黑" panose="020B0503020204020204" charset="-122"/>
                <a:ea typeface="微软雅黑" panose="020B0503020204020204" charset="-122"/>
              </a:rPr>
              <a:t>先主题框架，再题干关键词，</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后原文快速定位信息源</a:t>
            </a:r>
            <a:endParaRPr lang="zh-CN" altLang="en-US" sz="2400" b="1" dirty="0">
              <a:solidFill>
                <a:srgbClr val="FFFF00"/>
              </a:solidFill>
              <a:latin typeface="微软雅黑" panose="020B0503020204020204" charset="-122"/>
              <a:ea typeface="微软雅黑" panose="020B0503020204020204" charset="-122"/>
            </a:endParaRPr>
          </a:p>
          <a:p>
            <a:pPr algn="l" eaLnBrk="1" hangingPunct="1"/>
            <a:endParaRPr lang="zh-CN" altLang="en-US" sz="2400" b="1" dirty="0">
              <a:solidFill>
                <a:srgbClr val="FFFF00"/>
              </a:solidFill>
              <a:latin typeface="微软雅黑" panose="020B0503020204020204" charset="-122"/>
              <a:ea typeface="微软雅黑" panose="020B0503020204020204" charset="-122"/>
            </a:endParaRPr>
          </a:p>
        </p:txBody>
      </p:sp>
      <p:sp>
        <p:nvSpPr>
          <p:cNvPr id="2" name="Freeform 9"/>
          <p:cNvSpPr/>
          <p:nvPr/>
        </p:nvSpPr>
        <p:spPr bwMode="auto">
          <a:xfrm>
            <a:off x="9149080" y="4443095"/>
            <a:ext cx="3041650" cy="2413635"/>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90909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pic>
        <p:nvPicPr>
          <p:cNvPr id="3" name="图片 2"/>
          <p:cNvPicPr>
            <a:picLocks noChangeAspect="1"/>
          </p:cNvPicPr>
          <p:nvPr/>
        </p:nvPicPr>
        <p:blipFill>
          <a:blip r:embed="rId1">
            <a:clrChange>
              <a:clrFrom>
                <a:srgbClr val="787C7D">
                  <a:alpha val="100000"/>
                </a:srgbClr>
              </a:clrFrom>
              <a:clrTo>
                <a:srgbClr val="787C7D">
                  <a:alpha val="100000"/>
                  <a:alpha val="0"/>
                </a:srgbClr>
              </a:clrTo>
            </a:clrChange>
          </a:blip>
          <a:srcRect t="15454" b="26472"/>
          <a:stretch>
            <a:fillRect/>
          </a:stretch>
        </p:blipFill>
        <p:spPr>
          <a:xfrm>
            <a:off x="10123805" y="4442460"/>
            <a:ext cx="2066925" cy="2415540"/>
          </a:xfrm>
          <a:prstGeom prst="rect">
            <a:avLst/>
          </a:prstGeom>
        </p:spPr>
      </p:pic>
      <p:pic>
        <p:nvPicPr>
          <p:cNvPr id="7" name="图片 6"/>
          <p:cNvPicPr/>
          <p:nvPr/>
        </p:nvPicPr>
        <p:blipFill>
          <a:blip r:embed="rId2"/>
          <a:stretch>
            <a:fillRect/>
          </a:stretch>
        </p:blipFill>
        <p:spPr>
          <a:xfrm>
            <a:off x="-441960" y="1228090"/>
            <a:ext cx="4426585" cy="3388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400"/>
                                        <p:tgtEl>
                                          <p:spTgt spid="2"/>
                                        </p:tgtEl>
                                      </p:cBhvr>
                                    </p:animEffect>
                                    <p:anim calcmode="lin" valueType="num">
                                      <p:cBhvr>
                                        <p:cTn id="42" dur="400" fill="hold"/>
                                        <p:tgtEl>
                                          <p:spTgt spid="2"/>
                                        </p:tgtEl>
                                        <p:attrNameLst>
                                          <p:attrName>ppt_x</p:attrName>
                                        </p:attrNameLst>
                                      </p:cBhvr>
                                      <p:tavLst>
                                        <p:tav tm="0">
                                          <p:val>
                                            <p:strVal val="#ppt_x"/>
                                          </p:val>
                                        </p:tav>
                                        <p:tav tm="100000">
                                          <p:val>
                                            <p:strVal val="#ppt_x"/>
                                          </p:val>
                                        </p:tav>
                                      </p:tavLst>
                                    </p:anim>
                                    <p:anim calcmode="lin" valueType="num">
                                      <p:cBhvr>
                                        <p:cTn id="43" dur="4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7335520"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A</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 name="图片 1"/>
          <p:cNvPicPr/>
          <p:nvPr/>
        </p:nvPicPr>
        <p:blipFill>
          <a:blip r:embed="rId2"/>
          <a:stretch>
            <a:fillRect/>
          </a:stretch>
        </p:blipFill>
        <p:spPr>
          <a:xfrm>
            <a:off x="-4445" y="-54610"/>
            <a:ext cx="1057275" cy="904240"/>
          </a:xfrm>
          <a:prstGeom prst="rect">
            <a:avLst/>
          </a:prstGeom>
        </p:spPr>
      </p:pic>
      <p:sp>
        <p:nvSpPr>
          <p:cNvPr id="4" name="文本框 3"/>
          <p:cNvSpPr txBox="1"/>
          <p:nvPr/>
        </p:nvSpPr>
        <p:spPr>
          <a:xfrm>
            <a:off x="266065" y="936625"/>
            <a:ext cx="7333615" cy="1950720"/>
          </a:xfrm>
          <a:prstGeom prst="rect">
            <a:avLst/>
          </a:prstGeom>
        </p:spPr>
        <p:txBody>
          <a:bodyPr wrap="square">
            <a:spAutoFit/>
          </a:bodyPr>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The City of Burlington public art program is presenting a series of temporary public art signs at the Beachway in conjunction with the Ontario Culture Days. This project will select 10 visual artists and 10 writers to create artwork that will be displayed on temporary signs along the multi-use path. This call is open to Burlington-based artists and is open to all art forms that can be presented in a sign format. This includes, but is not limited to: visual art, graphic art, photography, poetry, short story, non</a:t>
            </a:r>
            <a:r>
              <a:rPr lang="en-US" altLang="zh-CN" sz="1600">
                <a:latin typeface="Times New Roman" panose="02020603050405020304"/>
                <a:ea typeface="Times New Roman" panose="02020603050405020304"/>
              </a:rPr>
              <a:t>-</a:t>
            </a:r>
            <a:r>
              <a:rPr lang="en-US" altLang="zh-CN" sz="1600">
                <a:latin typeface="Times New Roman" panose="02020603050405020304"/>
                <a:ea typeface="宋体" panose="02010600030101010101" pitchFamily="2" charset="-122"/>
              </a:rPr>
              <a:t>fiction, etc. Submissions may be from existing or newly created work.</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The artist fee for this project is $400. The City of Burlington will pay for all costs related to the production, installation (</a:t>
            </a:r>
            <a:r>
              <a:rPr lang="zh-CN" altLang="en-US" sz="1600">
                <a:latin typeface="宋体" panose="02010600030101010101" pitchFamily="2" charset="-122"/>
                <a:ea typeface="宋体" panose="02010600030101010101" pitchFamily="2" charset="-122"/>
              </a:rPr>
              <a:t>安装</a:t>
            </a:r>
            <a:r>
              <a:rPr lang="en-US" altLang="zh-CN" sz="1600">
                <a:latin typeface="Times New Roman" panose="02020603050405020304"/>
                <a:ea typeface="宋体" panose="02010600030101010101" pitchFamily="2" charset="-122"/>
              </a:rPr>
              <a:t>) and maintenance of the signs.</a:t>
            </a:r>
            <a:endParaRPr lang="en-US" altLang="zh-CN" sz="1600">
              <a:latin typeface="Times New Roman" panose="02020603050405020304"/>
              <a:ea typeface="宋体" panose="02010600030101010101" pitchFamily="2" charset="-122"/>
            </a:endParaRPr>
          </a:p>
          <a:p>
            <a:pPr marL="0" indent="0" algn="just" defTabSz="266700">
              <a:lnSpc>
                <a:spcPts val="1450"/>
              </a:lnSpc>
              <a:spcBef>
                <a:spcPct val="0"/>
              </a:spcBef>
              <a:spcAft>
                <a:spcPct val="0"/>
              </a:spcAft>
            </a:pPr>
            <a:r>
              <a:rPr lang="en-US" altLang="zh-CN" sz="1600" b="1">
                <a:latin typeface="Times New Roman" panose="02020603050405020304"/>
                <a:ea typeface="Times New Roman" panose="02020603050405020304"/>
              </a:rPr>
              <a:t>Estimated Project Timeline</a:t>
            </a:r>
            <a:endParaRPr lang="en-US" altLang="zh-CN" sz="1600" b="1">
              <a:latin typeface="Times New Roman" panose="02020603050405020304"/>
              <a:ea typeface="Times New Roman" panose="02020603050405020304"/>
            </a:endParaRPr>
          </a:p>
        </p:txBody>
      </p:sp>
      <p:graphicFrame>
        <p:nvGraphicFramePr>
          <p:cNvPr id="11" name="表格 10"/>
          <p:cNvGraphicFramePr/>
          <p:nvPr>
            <p:custDataLst>
              <p:tags r:id="rId3"/>
            </p:custDataLst>
          </p:nvPr>
        </p:nvGraphicFramePr>
        <p:xfrm>
          <a:off x="412750" y="2973705"/>
          <a:ext cx="7038975" cy="1104900"/>
        </p:xfrm>
        <a:graphic>
          <a:graphicData uri="http://schemas.openxmlformats.org/drawingml/2006/table">
            <a:tbl>
              <a:tblPr/>
              <a:tblGrid>
                <a:gridCol w="2454275"/>
                <a:gridCol w="4584700"/>
              </a:tblGrid>
              <a:tr h="184150">
                <a:tc>
                  <a:txBody>
                    <a:bodyPr/>
                    <a:p>
                      <a:pPr indent="0" algn="just" fontAlgn="auto">
                        <a:lnSpc>
                          <a:spcPts val="1850"/>
                        </a:lnSpc>
                        <a:spcBef>
                          <a:spcPct val="0"/>
                        </a:spcBef>
                        <a:spcAft>
                          <a:spcPct val="0"/>
                        </a:spcAft>
                      </a:pPr>
                      <a:r>
                        <a:rPr lang="en-US" altLang="zh-CN" sz="1600">
                          <a:latin typeface="Times New Roman" panose="02020603050405020304"/>
                          <a:ea typeface="Times New Roman" panose="02020603050405020304"/>
                        </a:rPr>
                        <a:t>August 2</a:t>
                      </a:r>
                      <a:endParaRPr lang="en-US" altLang="zh-CN" sz="16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Call for Artists responses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830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By August 12</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Successful artists selected; enter into a contract with the City of Burlington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415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6</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Final artwork files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830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23~October 13</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Artwork displayed for duration of Culture Days celebration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2" name="文本框 11"/>
          <p:cNvSpPr txBox="1"/>
          <p:nvPr/>
        </p:nvSpPr>
        <p:spPr>
          <a:xfrm>
            <a:off x="265430" y="4081145"/>
            <a:ext cx="7333615" cy="2536825"/>
          </a:xfrm>
          <a:prstGeom prst="rect">
            <a:avLst/>
          </a:prstGeom>
        </p:spPr>
        <p:txBody>
          <a:bodyPr wrap="square">
            <a:spAutoFit/>
          </a:bodyPr>
          <a:p>
            <a:pPr algn="just"/>
            <a:endParaRPr lang="en-US" altLang="zh-CN" sz="2600"/>
          </a:p>
          <a:p>
            <a:pPr marL="0" indent="0" algn="just" defTabSz="266700">
              <a:lnSpc>
                <a:spcPts val="1450"/>
              </a:lnSpc>
              <a:spcBef>
                <a:spcPct val="0"/>
              </a:spcBef>
              <a:spcAft>
                <a:spcPct val="0"/>
              </a:spcAft>
            </a:pPr>
            <a:r>
              <a:rPr lang="en-US" altLang="zh-CN" sz="1600" b="1">
                <a:latin typeface="Times New Roman" panose="02020603050405020304"/>
                <a:ea typeface="宋体" panose="02010600030101010101" pitchFamily="2" charset="-122"/>
              </a:rPr>
              <a:t>Application Package</a:t>
            </a:r>
            <a:endParaRPr lang="en-US" altLang="zh-CN" sz="1600" b="1">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Artwork Statement: Please provide a brief statement (maximum 150 words) outlining your artwork concept.</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Artwork or Writing Submission:</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Visual Art Submission: Please submit an artwork sketch (</a:t>
            </a:r>
            <a:r>
              <a:rPr lang="zh-CN" altLang="en-US" sz="1600">
                <a:latin typeface="宋体" panose="02010600030101010101" pitchFamily="2" charset="-122"/>
                <a:ea typeface="宋体" panose="02010600030101010101" pitchFamily="2" charset="-122"/>
              </a:rPr>
              <a:t>草图</a:t>
            </a:r>
            <a:r>
              <a:rPr lang="en-US" altLang="zh-CN" sz="1600">
                <a:latin typeface="Times New Roman" panose="02020603050405020304"/>
                <a:ea typeface="宋体" panose="02010600030101010101" pitchFamily="2" charset="-122"/>
              </a:rPr>
              <a:t>) of your concept. This can be a work in progress rather than a completed piece. If you are proposing to use a completed artwork, please submit it as your “sketch”.</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Writing Submission: Submissions must be a maximum of 250 words. It may be a stand-alone piece such as a poem or short story or a part taken from a larger piece.</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Artist Biography: Please provide a short introduction (maximum 50 words) to the artist written in the third person.</a:t>
            </a:r>
            <a:endParaRPr lang="en-US" altLang="zh-CN" sz="1600">
              <a:latin typeface="Times New Roman" panose="02020603050405020304"/>
              <a:ea typeface="宋体" panose="02010600030101010101" pitchFamily="2" charset="-122"/>
            </a:endParaRPr>
          </a:p>
        </p:txBody>
      </p:sp>
      <p:sp>
        <p:nvSpPr>
          <p:cNvPr id="13" name="文本框 12"/>
          <p:cNvSpPr txBox="1"/>
          <p:nvPr/>
        </p:nvSpPr>
        <p:spPr>
          <a:xfrm>
            <a:off x="7745730" y="798830"/>
            <a:ext cx="4243705" cy="3457575"/>
          </a:xfrm>
          <a:prstGeom prst="rect">
            <a:avLst/>
          </a:prstGeom>
          <a:ln>
            <a:solidFill>
              <a:schemeClr val="accent6">
                <a:lumMod val="75000"/>
              </a:schemeClr>
            </a:solidFill>
          </a:ln>
        </p:spPr>
        <p:txBody>
          <a:bodyPr wrap="square">
            <a:spAutoFit/>
          </a:bodyPr>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21. What is the purpose of this text?</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To raise money for local artists.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To release a collection of artwork.</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To introduce a cultural festival.</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To call for artworks for a project.</a:t>
            </a:r>
            <a:endParaRPr lang="en-US" altLang="zh-CN" sz="1600">
              <a:latin typeface="Times New Roman" panose="02020603050405020304"/>
              <a:ea typeface="宋体" panose="02010600030101010101" pitchFamily="2" charset="-122"/>
            </a:endParaRPr>
          </a:p>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22. How long will the public art signs be on display?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A. Ten days.		B. Three weeks.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C. One month.	D. Two months.</a:t>
            </a:r>
            <a:endParaRPr lang="en-US" altLang="zh-CN" sz="1600">
              <a:latin typeface="Times New Roman" panose="02020603050405020304"/>
              <a:ea typeface="宋体" panose="02010600030101010101" pitchFamily="2" charset="-122"/>
            </a:endParaRPr>
          </a:p>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23. Which of the following meets the application requirements?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A 150-word poem.</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A 100-word self-introduction.</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A 300-word story.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A 200-word artwork statement.</a:t>
            </a:r>
            <a:endParaRPr lang="en-US" altLang="zh-CN" sz="1600">
              <a:latin typeface="Times New Roman" panose="02020603050405020304"/>
              <a:ea typeface="宋体" panose="02010600030101010101" pitchFamily="2" charset="-122"/>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39660" y="4203700"/>
            <a:ext cx="4870450" cy="2629535"/>
          </a:xfrm>
          <a:prstGeom prst="rect">
            <a:avLst/>
          </a:prstGeom>
        </p:spPr>
      </p:pic>
      <p:sp>
        <p:nvSpPr>
          <p:cNvPr id="17" name="文本框 16"/>
          <p:cNvSpPr txBox="1"/>
          <p:nvPr/>
        </p:nvSpPr>
        <p:spPr>
          <a:xfrm>
            <a:off x="7801610" y="4620260"/>
            <a:ext cx="4020185" cy="368300"/>
          </a:xfrm>
          <a:prstGeom prst="rect">
            <a:avLst/>
          </a:prstGeom>
          <a:noFill/>
        </p:spPr>
        <p:txBody>
          <a:bodyPr wrap="square" rtlCol="0" anchor="t">
            <a:spAutoFit/>
          </a:bodyPr>
          <a:p>
            <a:pPr marL="285750" indent="-285750">
              <a:buFont typeface="Wingdings" panose="05000000000000000000" charset="0"/>
              <a:buChar char="Ø"/>
            </a:pPr>
            <a:r>
              <a:rPr lang="zh-CN" altLang="en-US" b="1" u="sng">
                <a:solidFill>
                  <a:srgbClr val="C00000"/>
                </a:solidFill>
                <a:latin typeface="微软雅黑" panose="020B0503020204020204" charset="-122"/>
                <a:ea typeface="微软雅黑" panose="020B0503020204020204" charset="-122"/>
              </a:rPr>
              <a:t>语篇结构快定位，信息采集巧加工</a:t>
            </a:r>
            <a:endParaRPr lang="zh-CN" altLang="en-US" b="1" u="sng">
              <a:solidFill>
                <a:srgbClr val="C00000"/>
              </a:solidFill>
              <a:latin typeface="微软雅黑" panose="020B0503020204020204" charset="-122"/>
              <a:ea typeface="微软雅黑" panose="020B0503020204020204" charset="-122"/>
            </a:endParaRPr>
          </a:p>
        </p:txBody>
      </p:sp>
      <p:sp>
        <p:nvSpPr>
          <p:cNvPr id="18" name="文本框 17"/>
          <p:cNvSpPr txBox="1"/>
          <p:nvPr/>
        </p:nvSpPr>
        <p:spPr>
          <a:xfrm>
            <a:off x="7945120" y="5060950"/>
            <a:ext cx="4190365" cy="603250"/>
          </a:xfrm>
          <a:prstGeom prst="rect">
            <a:avLst/>
          </a:prstGeom>
          <a:noFill/>
        </p:spPr>
        <p:txBody>
          <a:bodyPr wrap="square" rtlCol="0" anchor="t">
            <a:noAutofit/>
          </a:bodyPr>
          <a:p>
            <a:r>
              <a:rPr lang="en-US" altLang="zh-CN" sz="1600" b="1">
                <a:sym typeface="+mn-ea"/>
              </a:rPr>
              <a:t>1.</a:t>
            </a:r>
            <a:r>
              <a:rPr lang="zh-CN" altLang="en-US" sz="1600" b="1">
                <a:solidFill>
                  <a:srgbClr val="C00000"/>
                </a:solidFill>
                <a:latin typeface="微软雅黑" panose="020B0503020204020204" charset="-122"/>
                <a:ea typeface="微软雅黑" panose="020B0503020204020204" charset="-122"/>
                <a:sym typeface="+mn-ea"/>
              </a:rPr>
              <a:t>快速读标题，获取文章主旨大意</a:t>
            </a:r>
            <a:r>
              <a:rPr lang="en-US" altLang="zh-CN" sz="1600" b="1">
                <a:sym typeface="+mn-ea"/>
              </a:rPr>
              <a:t>:</a:t>
            </a:r>
            <a:r>
              <a:rPr lang="en-US" altLang="zh-CN" sz="1600" b="1">
                <a:latin typeface="Times New Roman" panose="02020603050405020304" pitchFamily="18" charset="0"/>
                <a:cs typeface="Times New Roman" panose="02020603050405020304" pitchFamily="18" charset="0"/>
                <a:sym typeface="+mn-ea"/>
              </a:rPr>
              <a:t> Part1 </a:t>
            </a:r>
            <a:r>
              <a:rPr lang="zh-CN" altLang="en-US" sz="1600" b="1">
                <a:latin typeface="Times New Roman" panose="02020603050405020304" pitchFamily="18" charset="0"/>
                <a:ea typeface="黑体" panose="02010609060101010101" charset="-122"/>
                <a:cs typeface="Times New Roman" panose="02020603050405020304" pitchFamily="18" charset="0"/>
                <a:sym typeface="+mn-ea"/>
              </a:rPr>
              <a:t>项目</a:t>
            </a:r>
            <a:r>
              <a:rPr lang="zh-CN" altLang="en-US" sz="1600" b="1">
                <a:latin typeface="Times New Roman" panose="02020603050405020304" pitchFamily="18" charset="0"/>
                <a:cs typeface="Times New Roman" panose="02020603050405020304" pitchFamily="18" charset="0"/>
                <a:sym typeface="+mn-ea"/>
              </a:rPr>
              <a:t>概况</a:t>
            </a:r>
            <a:r>
              <a:rPr lang="en-US" altLang="zh-CN" sz="1600" b="1">
                <a:latin typeface="Times New Roman" panose="02020603050405020304" pitchFamily="18" charset="0"/>
                <a:cs typeface="Times New Roman" panose="02020603050405020304" pitchFamily="18" charset="0"/>
                <a:sym typeface="+mn-ea"/>
              </a:rPr>
              <a:t>→ </a:t>
            </a:r>
            <a:r>
              <a:rPr lang="en-US" altLang="zh-CN" sz="1600" b="1">
                <a:latin typeface="Times New Roman" panose="02020603050405020304" pitchFamily="18" charset="0"/>
                <a:ea typeface="黑体" panose="02010609060101010101" charset="-122"/>
                <a:cs typeface="Times New Roman" panose="02020603050405020304" pitchFamily="18" charset="0"/>
                <a:sym typeface="+mn-ea"/>
              </a:rPr>
              <a:t>Part2 </a:t>
            </a:r>
            <a:r>
              <a:rPr lang="zh-CN" altLang="en-US" sz="1600" b="1">
                <a:latin typeface="Times New Roman" panose="02020603050405020304" pitchFamily="18" charset="0"/>
                <a:ea typeface="黑体" panose="02010609060101010101" charset="-122"/>
                <a:cs typeface="Times New Roman" panose="02020603050405020304" pitchFamily="18" charset="0"/>
                <a:sym typeface="+mn-ea"/>
              </a:rPr>
              <a:t>时间节点</a:t>
            </a:r>
            <a:r>
              <a:rPr lang="en-US" altLang="zh-CN" sz="1600" b="1">
                <a:latin typeface="Times New Roman" panose="02020603050405020304" pitchFamily="18" charset="0"/>
                <a:cs typeface="Times New Roman" panose="02020603050405020304" pitchFamily="18" charset="0"/>
                <a:sym typeface="+mn-ea"/>
              </a:rPr>
              <a:t>→ </a:t>
            </a:r>
            <a:r>
              <a:rPr lang="en-US" altLang="zh-CN" sz="1600" b="1">
                <a:latin typeface="Times New Roman" panose="02020603050405020304" pitchFamily="18" charset="0"/>
                <a:ea typeface="黑体" panose="02010609060101010101" charset="-122"/>
                <a:cs typeface="Times New Roman" panose="02020603050405020304" pitchFamily="18" charset="0"/>
                <a:sym typeface="+mn-ea"/>
              </a:rPr>
              <a:t>Part3 </a:t>
            </a:r>
            <a:r>
              <a:rPr lang="zh-CN" altLang="en-US" sz="1600" b="1">
                <a:latin typeface="Times New Roman" panose="02020603050405020304" pitchFamily="18" charset="0"/>
                <a:ea typeface="黑体" panose="02010609060101010101" charset="-122"/>
                <a:cs typeface="Times New Roman" panose="02020603050405020304" pitchFamily="18" charset="0"/>
                <a:sym typeface="+mn-ea"/>
              </a:rPr>
              <a:t>申请要求</a:t>
            </a:r>
            <a:r>
              <a:rPr lang="en-US" altLang="zh-CN" sz="1600" b="1">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1600" b="1">
              <a:latin typeface="黑体" panose="02010609060101010101" charset="-122"/>
              <a:ea typeface="黑体" panose="02010609060101010101" charset="-122"/>
              <a:sym typeface="+mn-ea"/>
            </a:endParaRPr>
          </a:p>
          <a:p>
            <a:endParaRPr lang="zh-CN" altLang="en-US" sz="1600" b="1"/>
          </a:p>
        </p:txBody>
      </p:sp>
      <p:sp>
        <p:nvSpPr>
          <p:cNvPr id="15" name="矩形: 圆角 10"/>
          <p:cNvSpPr/>
          <p:nvPr/>
        </p:nvSpPr>
        <p:spPr>
          <a:xfrm>
            <a:off x="2546985" y="987425"/>
            <a:ext cx="151320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333375" y="2626360"/>
            <a:ext cx="237617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nvSpPr>
        <p:spPr>
          <a:xfrm>
            <a:off x="333375" y="4539615"/>
            <a:ext cx="191960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6513195" y="1178560"/>
            <a:ext cx="1003300"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3820795" y="1524000"/>
            <a:ext cx="84391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9005570" y="849630"/>
            <a:ext cx="84391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8187690" y="1978025"/>
            <a:ext cx="94170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7849870" y="3106420"/>
            <a:ext cx="1041400"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10964545" y="2887345"/>
            <a:ext cx="1024890"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文本框 19"/>
          <p:cNvSpPr txBox="1"/>
          <p:nvPr/>
        </p:nvSpPr>
        <p:spPr>
          <a:xfrm>
            <a:off x="7945120" y="5664200"/>
            <a:ext cx="4145280" cy="1076325"/>
          </a:xfrm>
          <a:prstGeom prst="rect">
            <a:avLst/>
          </a:prstGeom>
          <a:noFill/>
        </p:spPr>
        <p:txBody>
          <a:bodyPr wrap="square" rtlCol="0" anchor="t">
            <a:spAutoFit/>
          </a:bodyPr>
          <a:p>
            <a:r>
              <a:rPr lang="zh-CN" altLang="en-US" sz="1600" b="1">
                <a:sym typeface="+mn-ea"/>
              </a:rPr>
              <a:t>2.</a:t>
            </a:r>
            <a:r>
              <a:rPr lang="zh-CN" altLang="en-US" sz="1600" b="1">
                <a:solidFill>
                  <a:srgbClr val="C00000"/>
                </a:solidFill>
                <a:latin typeface="微软雅黑" panose="020B0503020204020204" charset="-122"/>
                <a:ea typeface="微软雅黑" panose="020B0503020204020204" charset="-122"/>
                <a:sym typeface="+mn-ea"/>
              </a:rPr>
              <a:t>题干关键词</a:t>
            </a:r>
            <a:r>
              <a:rPr lang="zh-CN" altLang="en-US" sz="1600" b="1">
                <a:sym typeface="+mn-ea"/>
              </a:rPr>
              <a:t>快速回到原文</a:t>
            </a:r>
            <a:r>
              <a:rPr lang="zh-CN" altLang="en-US" sz="1600" b="1">
                <a:solidFill>
                  <a:srgbClr val="C00000"/>
                </a:solidFill>
                <a:latin typeface="微软雅黑" panose="020B0503020204020204" charset="-122"/>
                <a:ea typeface="微软雅黑" panose="020B0503020204020204" charset="-122"/>
                <a:sym typeface="+mn-ea"/>
              </a:rPr>
              <a:t>定位信息源</a:t>
            </a:r>
            <a:r>
              <a:rPr lang="zh-CN" altLang="en-US" sz="1600" b="1">
                <a:sym typeface="+mn-ea"/>
              </a:rPr>
              <a:t>：</a:t>
            </a:r>
            <a:endParaRPr lang="zh-CN" altLang="en-US" sz="1600" b="1"/>
          </a:p>
          <a:p>
            <a:r>
              <a:rPr lang="zh-CN" altLang="en-US" sz="1600" b="1">
                <a:sym typeface="+mn-ea"/>
              </a:rPr>
              <a:t>① </a:t>
            </a:r>
            <a:r>
              <a:rPr lang="zh-CN" altLang="en-US" sz="1600" b="1">
                <a:solidFill>
                  <a:srgbClr val="C00000"/>
                </a:solidFill>
                <a:sym typeface="+mn-ea"/>
              </a:rPr>
              <a:t>题目=阅读提纲</a:t>
            </a:r>
            <a:r>
              <a:rPr lang="zh-CN" altLang="en-US" sz="1600" b="1">
                <a:sym typeface="+mn-ea"/>
              </a:rPr>
              <a:t>；</a:t>
            </a:r>
            <a:r>
              <a:rPr lang="zh-CN" altLang="en-US" sz="1600" b="1">
                <a:solidFill>
                  <a:srgbClr val="C00000"/>
                </a:solidFill>
                <a:sym typeface="+mn-ea"/>
              </a:rPr>
              <a:t>题文同序</a:t>
            </a:r>
            <a:r>
              <a:rPr lang="zh-CN" altLang="en-US" sz="1600" b="1">
                <a:sym typeface="+mn-ea"/>
              </a:rPr>
              <a:t>有规律</a:t>
            </a:r>
            <a:endParaRPr lang="zh-CN" altLang="en-US" sz="1600" b="1"/>
          </a:p>
          <a:p>
            <a:r>
              <a:rPr lang="zh-CN" altLang="en-US" sz="1600" b="1">
                <a:sym typeface="+mn-ea"/>
              </a:rPr>
              <a:t>② </a:t>
            </a:r>
            <a:r>
              <a:rPr lang="zh-CN" altLang="en-US" sz="1600" b="1">
                <a:solidFill>
                  <a:srgbClr val="C00000"/>
                </a:solidFill>
                <a:sym typeface="+mn-ea"/>
              </a:rPr>
              <a:t>题目→形成问题链</a:t>
            </a:r>
            <a:r>
              <a:rPr lang="zh-CN" altLang="en-US" sz="1600" b="1">
                <a:sym typeface="+mn-ea"/>
              </a:rPr>
              <a:t>：项目目的 </a:t>
            </a:r>
            <a:r>
              <a:rPr lang="en-US" altLang="zh-CN" sz="1400" b="1">
                <a:sym typeface="+mn-ea"/>
              </a:rPr>
              <a:t>→ </a:t>
            </a:r>
            <a:r>
              <a:rPr lang="zh-CN" altLang="en-US" sz="1600" b="1">
                <a:sym typeface="+mn-ea"/>
              </a:rPr>
              <a:t>展示时长</a:t>
            </a:r>
            <a:r>
              <a:rPr lang="en-US" altLang="zh-CN" sz="1600" b="1">
                <a:sym typeface="+mn-ea"/>
              </a:rPr>
              <a:t> </a:t>
            </a:r>
            <a:r>
              <a:rPr lang="en-US" altLang="zh-CN" sz="1400" b="1">
                <a:sym typeface="+mn-ea"/>
              </a:rPr>
              <a:t>→ </a:t>
            </a:r>
            <a:r>
              <a:rPr lang="zh-CN" altLang="en-US" sz="1400" b="1">
                <a:sym typeface="+mn-ea"/>
              </a:rPr>
              <a:t>符合</a:t>
            </a:r>
            <a:r>
              <a:rPr lang="zh-CN" altLang="en-US" sz="1600" b="1">
                <a:sym typeface="+mn-ea"/>
              </a:rPr>
              <a:t>要求的申请材料。</a:t>
            </a:r>
            <a:endParaRPr lang="zh-CN" altLang="en-US" sz="1600" b="1">
              <a:sym typeface="+mn-ea"/>
            </a:endParaRPr>
          </a:p>
        </p:txBody>
      </p:sp>
      <p:cxnSp>
        <p:nvCxnSpPr>
          <p:cNvPr id="22" name="直接箭头连接符 21"/>
          <p:cNvCxnSpPr/>
          <p:nvPr/>
        </p:nvCxnSpPr>
        <p:spPr>
          <a:xfrm flipH="1" flipV="1">
            <a:off x="4048760" y="1199515"/>
            <a:ext cx="7317105" cy="4015740"/>
          </a:xfrm>
          <a:prstGeom prst="straightConnector1">
            <a:avLst/>
          </a:prstGeom>
          <a:ln>
            <a:solidFill>
              <a:srgbClr val="F25720"/>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flipH="1" flipV="1">
            <a:off x="2641600" y="2905760"/>
            <a:ext cx="6779895" cy="2575560"/>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flipV="1">
            <a:off x="1982470" y="4667250"/>
            <a:ext cx="8641080" cy="769620"/>
          </a:xfrm>
          <a:prstGeom prst="straightConnector1">
            <a:avLst/>
          </a:prstGeom>
          <a:ln>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8470900" y="191135"/>
            <a:ext cx="292608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语篇解构</a:t>
            </a:r>
            <a:endParaRPr lang="zh-CN" altLang="en-US" sz="2400" b="1">
              <a:solidFill>
                <a:srgbClr val="C00000"/>
              </a:solidFill>
            </a:endParaRPr>
          </a:p>
        </p:txBody>
      </p:sp>
      <p:sp>
        <p:nvSpPr>
          <p:cNvPr id="26" name="五角星 25"/>
          <p:cNvSpPr/>
          <p:nvPr/>
        </p:nvSpPr>
        <p:spPr>
          <a:xfrm>
            <a:off x="4048760" y="700405"/>
            <a:ext cx="442595" cy="478155"/>
          </a:xfrm>
          <a:prstGeom prst="star5">
            <a:avLst/>
          </a:prstGeom>
          <a:solidFill>
            <a:srgbClr val="C00000">
              <a:alpha val="47000"/>
            </a:srgbClr>
          </a:solidFill>
          <a:ln w="25400" cap="flat" cmpd="sng" algn="ctr">
            <a:solidFill>
              <a:srgbClr val="C00000"/>
            </a:solidFill>
            <a:prstDash val="solid"/>
          </a:ln>
          <a:effectLst/>
        </p:spPr>
        <p:txBody>
          <a:bodyPr rtlCol="0" anchor="ctr"/>
          <a:p>
            <a:pPr algn="ctr"/>
            <a:endParaRPr lang="en-US" altLang="zh-CN">
              <a:solidFill>
                <a:srgbClr val="C00000"/>
              </a:solidFill>
              <a:latin typeface="Calibri" panose="020F0502020204030204" charset="0"/>
              <a:ea typeface="Arial" panose="020B0604020202020204" pitchFamily="34" charset="0"/>
            </a:endParaRPr>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ppt_x"/>
                                          </p:val>
                                        </p:tav>
                                        <p:tav tm="100000">
                                          <p:val>
                                            <p:strVal val="#ppt_x"/>
                                          </p:val>
                                        </p:tav>
                                      </p:tavLst>
                                    </p:anim>
                                    <p:anim calcmode="lin" valueType="num">
                                      <p:cBhvr additive="base">
                                        <p:cTn id="71" dur="500" fill="hold"/>
                                        <p:tgtEl>
                                          <p:spTgt spid="1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par>
                                <p:cTn id="76" presetID="12" presetClass="entr" presetSubtype="4"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p:tgtEl>
                                          <p:spTgt spid="25"/>
                                        </p:tgtEl>
                                        <p:attrNameLst>
                                          <p:attrName>ppt_y</p:attrName>
                                        </p:attrNameLst>
                                      </p:cBhvr>
                                      <p:tavLst>
                                        <p:tav tm="0">
                                          <p:val>
                                            <p:strVal val="#ppt_y+#ppt_h*1.125000"/>
                                          </p:val>
                                        </p:tav>
                                        <p:tav tm="100000">
                                          <p:val>
                                            <p:strVal val="#ppt_y"/>
                                          </p:val>
                                        </p:tav>
                                      </p:tavLst>
                                    </p:anim>
                                    <p:animEffect transition="in" filter="wipe(up)">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5" grpId="0" bldLvl="0" animBg="1"/>
      <p:bldP spid="3" grpId="0" bldLvl="0" animBg="1"/>
      <p:bldP spid="5" grpId="0" bldLvl="0" animBg="1"/>
      <p:bldP spid="7" grpId="0" bldLvl="0" animBg="1"/>
      <p:bldP spid="8" grpId="0" bldLvl="0" animBg="1"/>
      <p:bldP spid="4" grpId="1"/>
      <p:bldP spid="15" grpId="1" animBg="1"/>
      <p:bldP spid="3" grpId="1" animBg="1"/>
      <p:bldP spid="5" grpId="1" animBg="1"/>
      <p:bldP spid="7" grpId="1" animBg="1"/>
      <p:bldP spid="8" grpId="1" animBg="1"/>
      <p:bldP spid="9" grpId="0" bldLvl="0" animBg="1"/>
      <p:bldP spid="10" grpId="0" bldLvl="0" animBg="1"/>
      <p:bldP spid="14" grpId="0" bldLvl="0" animBg="1"/>
      <p:bldP spid="16" grpId="0" bldLvl="0" animBg="1"/>
      <p:bldP spid="9" grpId="1" animBg="1"/>
      <p:bldP spid="10" grpId="1" animBg="1"/>
      <p:bldP spid="14" grpId="1" animBg="1"/>
      <p:bldP spid="16" grpId="1" animBg="1"/>
      <p:bldP spid="20" grpId="0"/>
      <p:bldP spid="20" grpId="1"/>
      <p:bldP spid="25" grpId="0"/>
      <p:bldP spid="25" grpId="1"/>
      <p:bldP spid="26" grpId="0" bldLvl="0" animBg="1"/>
      <p:bldP spid="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7335520"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A</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 name="图片 1"/>
          <p:cNvPicPr/>
          <p:nvPr/>
        </p:nvPicPr>
        <p:blipFill>
          <a:blip r:embed="rId2"/>
          <a:stretch>
            <a:fillRect/>
          </a:stretch>
        </p:blipFill>
        <p:spPr>
          <a:xfrm>
            <a:off x="-4445" y="-54610"/>
            <a:ext cx="1057275" cy="904240"/>
          </a:xfrm>
          <a:prstGeom prst="rect">
            <a:avLst/>
          </a:prstGeom>
        </p:spPr>
      </p:pic>
      <p:sp>
        <p:nvSpPr>
          <p:cNvPr id="4" name="文本框 3"/>
          <p:cNvSpPr txBox="1"/>
          <p:nvPr/>
        </p:nvSpPr>
        <p:spPr>
          <a:xfrm>
            <a:off x="266065" y="936625"/>
            <a:ext cx="7333615" cy="1950720"/>
          </a:xfrm>
          <a:prstGeom prst="rect">
            <a:avLst/>
          </a:prstGeom>
        </p:spPr>
        <p:txBody>
          <a:bodyPr wrap="square">
            <a:spAutoFit/>
          </a:bodyPr>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The City of Burlington public art program is presenting a series of temporary public art signs at the Beachway in conjunction with the Ontario Culture Days. This project will select 10 visual artists and 10 writers to create artwork that will be displayed on temporary signs along the multi-use path. This call is open to Burlington-based artists and is open to all art forms that can be presented in a sign format. This includes, but is not limited to: visual art, graphic art, photography, poetry, short story, non</a:t>
            </a:r>
            <a:r>
              <a:rPr lang="en-US" altLang="zh-CN" sz="1600">
                <a:latin typeface="Times New Roman" panose="02020603050405020304"/>
                <a:ea typeface="Times New Roman" panose="02020603050405020304"/>
              </a:rPr>
              <a:t>-</a:t>
            </a:r>
            <a:r>
              <a:rPr lang="en-US" altLang="zh-CN" sz="1600">
                <a:latin typeface="Times New Roman" panose="02020603050405020304"/>
                <a:ea typeface="宋体" panose="02010600030101010101" pitchFamily="2" charset="-122"/>
              </a:rPr>
              <a:t>fiction, etc. Submissions may be from existing or newly created work.</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The artist fee for this project is $400. The City of Burlington will pay for all costs related to the production, installation (</a:t>
            </a:r>
            <a:r>
              <a:rPr lang="zh-CN" altLang="en-US" sz="1600">
                <a:latin typeface="宋体" panose="02010600030101010101" pitchFamily="2" charset="-122"/>
                <a:ea typeface="宋体" panose="02010600030101010101" pitchFamily="2" charset="-122"/>
              </a:rPr>
              <a:t>安装</a:t>
            </a:r>
            <a:r>
              <a:rPr lang="en-US" altLang="zh-CN" sz="1600">
                <a:latin typeface="Times New Roman" panose="02020603050405020304"/>
                <a:ea typeface="宋体" panose="02010600030101010101" pitchFamily="2" charset="-122"/>
              </a:rPr>
              <a:t>) and maintenance of the signs.</a:t>
            </a:r>
            <a:endParaRPr lang="en-US" altLang="zh-CN" sz="1600">
              <a:latin typeface="Times New Roman" panose="02020603050405020304"/>
              <a:ea typeface="宋体" panose="02010600030101010101" pitchFamily="2" charset="-122"/>
            </a:endParaRPr>
          </a:p>
          <a:p>
            <a:pPr marL="0" indent="0" algn="just" defTabSz="266700">
              <a:lnSpc>
                <a:spcPts val="1450"/>
              </a:lnSpc>
              <a:spcBef>
                <a:spcPct val="0"/>
              </a:spcBef>
              <a:spcAft>
                <a:spcPct val="0"/>
              </a:spcAft>
            </a:pPr>
            <a:r>
              <a:rPr lang="en-US" altLang="zh-CN" sz="1600" b="1">
                <a:latin typeface="Times New Roman" panose="02020603050405020304"/>
                <a:ea typeface="Times New Roman" panose="02020603050405020304"/>
              </a:rPr>
              <a:t>Estimated Project Timeline</a:t>
            </a:r>
            <a:endParaRPr lang="en-US" altLang="zh-CN" sz="1600" b="1">
              <a:latin typeface="Times New Roman" panose="02020603050405020304"/>
              <a:ea typeface="Times New Roman" panose="02020603050405020304"/>
            </a:endParaRPr>
          </a:p>
        </p:txBody>
      </p:sp>
      <p:graphicFrame>
        <p:nvGraphicFramePr>
          <p:cNvPr id="11" name="表格 10"/>
          <p:cNvGraphicFramePr/>
          <p:nvPr>
            <p:custDataLst>
              <p:tags r:id="rId3"/>
            </p:custDataLst>
          </p:nvPr>
        </p:nvGraphicFramePr>
        <p:xfrm>
          <a:off x="412750" y="2973705"/>
          <a:ext cx="7038975" cy="1104900"/>
        </p:xfrm>
        <a:graphic>
          <a:graphicData uri="http://schemas.openxmlformats.org/drawingml/2006/table">
            <a:tbl>
              <a:tblPr/>
              <a:tblGrid>
                <a:gridCol w="2454275"/>
                <a:gridCol w="4584700"/>
              </a:tblGrid>
              <a:tr h="184150">
                <a:tc>
                  <a:txBody>
                    <a:bodyPr/>
                    <a:p>
                      <a:pPr indent="0" algn="just" fontAlgn="auto">
                        <a:lnSpc>
                          <a:spcPts val="1850"/>
                        </a:lnSpc>
                        <a:spcBef>
                          <a:spcPct val="0"/>
                        </a:spcBef>
                        <a:spcAft>
                          <a:spcPct val="0"/>
                        </a:spcAft>
                      </a:pPr>
                      <a:r>
                        <a:rPr lang="en-US" altLang="zh-CN" sz="1600">
                          <a:latin typeface="Times New Roman" panose="02020603050405020304"/>
                          <a:ea typeface="Times New Roman" panose="02020603050405020304"/>
                        </a:rPr>
                        <a:t>August 2</a:t>
                      </a:r>
                      <a:endParaRPr lang="en-US" altLang="zh-CN" sz="16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Call for Artists responses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830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By August 12</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Successful artists selected; enter into a contract with the City of Burlington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415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6</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Final artwork files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830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23~October 13</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Artwork displayed for duration of Culture Days celebration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2" name="文本框 11"/>
          <p:cNvSpPr txBox="1"/>
          <p:nvPr/>
        </p:nvSpPr>
        <p:spPr>
          <a:xfrm>
            <a:off x="265430" y="4081145"/>
            <a:ext cx="7333615" cy="2536825"/>
          </a:xfrm>
          <a:prstGeom prst="rect">
            <a:avLst/>
          </a:prstGeom>
        </p:spPr>
        <p:txBody>
          <a:bodyPr wrap="square">
            <a:spAutoFit/>
          </a:bodyPr>
          <a:p>
            <a:pPr algn="just"/>
            <a:endParaRPr lang="en-US" altLang="zh-CN" sz="2600"/>
          </a:p>
          <a:p>
            <a:pPr marL="0" indent="0" algn="just" defTabSz="266700">
              <a:lnSpc>
                <a:spcPts val="1450"/>
              </a:lnSpc>
              <a:spcBef>
                <a:spcPct val="0"/>
              </a:spcBef>
              <a:spcAft>
                <a:spcPct val="0"/>
              </a:spcAft>
            </a:pPr>
            <a:r>
              <a:rPr lang="en-US" altLang="zh-CN" sz="1600" b="1">
                <a:latin typeface="Times New Roman" panose="02020603050405020304"/>
                <a:ea typeface="宋体" panose="02010600030101010101" pitchFamily="2" charset="-122"/>
              </a:rPr>
              <a:t>Application Package</a:t>
            </a:r>
            <a:endParaRPr lang="en-US" altLang="zh-CN" sz="1600" b="1">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Artwork Statement: Please provide a brief statement (maximum 150 words) outlining your artwork concept.</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Artwork or Writing Submission:</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Visual Art Submission: Please submit an artwork sketch (</a:t>
            </a:r>
            <a:r>
              <a:rPr lang="zh-CN" altLang="en-US" sz="1600">
                <a:latin typeface="宋体" panose="02010600030101010101" pitchFamily="2" charset="-122"/>
                <a:ea typeface="宋体" panose="02010600030101010101" pitchFamily="2" charset="-122"/>
              </a:rPr>
              <a:t>草图</a:t>
            </a:r>
            <a:r>
              <a:rPr lang="en-US" altLang="zh-CN" sz="1600">
                <a:latin typeface="Times New Roman" panose="02020603050405020304"/>
                <a:ea typeface="宋体" panose="02010600030101010101" pitchFamily="2" charset="-122"/>
              </a:rPr>
              <a:t>) of your concept. This can be a work in progress rather than a completed piece. If you are proposing to use a completed artwork, please submit it as your “sketch”.</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Writing Submission: Submissions must be a maximum of 250 words. It may be a stand-alone piece such as a poem or short story or a part taken from a larger piece.</a:t>
            </a:r>
            <a:endParaRPr lang="en-US" altLang="zh-CN" sz="1600">
              <a:latin typeface="Times New Roman" panose="02020603050405020304"/>
              <a:ea typeface="宋体" panose="02010600030101010101" pitchFamily="2" charset="-122"/>
            </a:endParaRPr>
          </a:p>
          <a:p>
            <a:pPr marL="0" indent="266700" algn="just" defTabSz="266700">
              <a:lnSpc>
                <a:spcPts val="1450"/>
              </a:lnSpc>
              <a:spcBef>
                <a:spcPct val="0"/>
              </a:spcBef>
              <a:spcAft>
                <a:spcPct val="0"/>
              </a:spcAft>
            </a:pPr>
            <a:r>
              <a:rPr lang="en-US" altLang="zh-CN" sz="1600">
                <a:latin typeface="Times New Roman" panose="02020603050405020304"/>
                <a:ea typeface="宋体" panose="02010600030101010101" pitchFamily="2" charset="-122"/>
              </a:rPr>
              <a:t>Artist Biography: Please provide a short introduction (maximum 50 words) to the artist written in the third person.</a:t>
            </a:r>
            <a:endParaRPr lang="en-US" altLang="zh-CN" sz="1600">
              <a:latin typeface="Times New Roman" panose="02020603050405020304"/>
              <a:ea typeface="宋体" panose="02010600030101010101" pitchFamily="2" charset="-122"/>
            </a:endParaRPr>
          </a:p>
        </p:txBody>
      </p:sp>
      <p:sp>
        <p:nvSpPr>
          <p:cNvPr id="13" name="文本框 12"/>
          <p:cNvSpPr txBox="1"/>
          <p:nvPr/>
        </p:nvSpPr>
        <p:spPr>
          <a:xfrm>
            <a:off x="7745730" y="798830"/>
            <a:ext cx="4243705" cy="3457575"/>
          </a:xfrm>
          <a:prstGeom prst="rect">
            <a:avLst/>
          </a:prstGeom>
          <a:ln>
            <a:solidFill>
              <a:schemeClr val="accent6">
                <a:lumMod val="75000"/>
              </a:schemeClr>
            </a:solidFill>
          </a:ln>
        </p:spPr>
        <p:txBody>
          <a:bodyPr wrap="square">
            <a:spAutoFit/>
          </a:bodyPr>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21. What is the purpose of this text?</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To raise money for local artists.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To release a collection of artwork.</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To introduce a cultural festival.</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To call for artworks for a project.</a:t>
            </a:r>
            <a:endParaRPr lang="en-US" altLang="zh-CN" sz="1600">
              <a:latin typeface="Times New Roman" panose="02020603050405020304"/>
              <a:ea typeface="宋体" panose="02010600030101010101" pitchFamily="2" charset="-122"/>
            </a:endParaRPr>
          </a:p>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22. How long will the public art signs be on display?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A. Ten days.B. Three weeks.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C. One month.D. Two months.</a:t>
            </a:r>
            <a:endParaRPr lang="en-US" altLang="zh-CN" sz="1600">
              <a:latin typeface="Times New Roman" panose="02020603050405020304"/>
              <a:ea typeface="宋体" panose="02010600030101010101" pitchFamily="2" charset="-122"/>
            </a:endParaRPr>
          </a:p>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23. Which of the following meets the application requirements?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A 150-word poem.</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A 100-word self-introduction.</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A 300-word story.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A 200-word artwork statement.</a:t>
            </a:r>
            <a:endParaRPr lang="en-US" altLang="zh-CN" sz="1600">
              <a:latin typeface="Times New Roman" panose="02020603050405020304"/>
              <a:ea typeface="宋体" panose="02010600030101010101" pitchFamily="2" charset="-122"/>
            </a:endParaRPr>
          </a:p>
        </p:txBody>
      </p:sp>
      <p:sp>
        <p:nvSpPr>
          <p:cNvPr id="15" name="矩形: 圆角 10"/>
          <p:cNvSpPr/>
          <p:nvPr/>
        </p:nvSpPr>
        <p:spPr>
          <a:xfrm>
            <a:off x="2546985" y="987425"/>
            <a:ext cx="151320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3806190" y="1532255"/>
            <a:ext cx="83629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nvSpPr>
        <p:spPr>
          <a:xfrm>
            <a:off x="4060190" y="1341120"/>
            <a:ext cx="339153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6513195" y="1178560"/>
            <a:ext cx="1003300"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5788025" y="1694815"/>
            <a:ext cx="50609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9005570" y="849630"/>
            <a:ext cx="84391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8248650" y="1723390"/>
            <a:ext cx="85280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9101455" y="1765935"/>
            <a:ext cx="74866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266065" y="1178560"/>
            <a:ext cx="825500"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10179685" y="1723390"/>
            <a:ext cx="84391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1782445" y="1723390"/>
            <a:ext cx="87820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2546985" y="2077085"/>
            <a:ext cx="2479040"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25" name="图片 24" descr="未标题-2.png"/>
          <p:cNvPicPr>
            <a:picLocks noChangeAspect="1"/>
          </p:cNvPicPr>
          <p:nvPr/>
        </p:nvPicPr>
        <p:blipFill>
          <a:blip r:embed="rId4" cstate="print"/>
          <a:srcRect l="5811" t="8249" r="8643"/>
          <a:stretch>
            <a:fillRect/>
          </a:stretch>
        </p:blipFill>
        <p:spPr>
          <a:xfrm>
            <a:off x="7019925" y="2014855"/>
            <a:ext cx="5115560" cy="4904740"/>
          </a:xfrm>
          <a:prstGeom prst="rect">
            <a:avLst/>
          </a:prstGeom>
        </p:spPr>
      </p:pic>
      <p:sp>
        <p:nvSpPr>
          <p:cNvPr id="26" name="矩形: 圆角 10"/>
          <p:cNvSpPr/>
          <p:nvPr/>
        </p:nvSpPr>
        <p:spPr>
          <a:xfrm>
            <a:off x="266065" y="1496060"/>
            <a:ext cx="1452880" cy="227330"/>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文本框 27"/>
          <p:cNvSpPr txBox="1"/>
          <p:nvPr/>
        </p:nvSpPr>
        <p:spPr>
          <a:xfrm>
            <a:off x="8276590" y="191135"/>
            <a:ext cx="381381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语义链和逻辑链的建构</a:t>
            </a:r>
            <a:endParaRPr lang="zh-CN" altLang="en-US" sz="2400" b="1">
              <a:solidFill>
                <a:srgbClr val="C00000"/>
              </a:solidFill>
            </a:endParaRPr>
          </a:p>
        </p:txBody>
      </p:sp>
      <p:sp>
        <p:nvSpPr>
          <p:cNvPr id="29" name="文本框 28"/>
          <p:cNvSpPr txBox="1"/>
          <p:nvPr/>
        </p:nvSpPr>
        <p:spPr>
          <a:xfrm>
            <a:off x="7233920" y="2974340"/>
            <a:ext cx="4278630" cy="398780"/>
          </a:xfrm>
          <a:prstGeom prst="rect">
            <a:avLst/>
          </a:prstGeom>
          <a:noFill/>
        </p:spPr>
        <p:txBody>
          <a:bodyPr wrap="none" rtlCol="0" anchor="t">
            <a:spAutoFit/>
          </a:bodyPr>
          <a:p>
            <a:pPr marL="285750" indent="-285750">
              <a:buFont typeface="Wingdings" panose="05000000000000000000" charset="0"/>
              <a:buChar char="Ø"/>
            </a:pPr>
            <a:r>
              <a:rPr lang="zh-CN" altLang="en-US" sz="2000" b="1" u="sng">
                <a:solidFill>
                  <a:schemeClr val="accent3">
                    <a:lumMod val="50000"/>
                  </a:schemeClr>
                </a:solidFill>
                <a:latin typeface="微软雅黑" panose="020B0503020204020204" charset="-122"/>
                <a:ea typeface="微软雅黑" panose="020B0503020204020204" charset="-122"/>
                <a:sym typeface="+mn-ea"/>
              </a:rPr>
              <a:t>强化</a:t>
            </a:r>
            <a:r>
              <a:rPr lang="zh-CN" altLang="en-US" sz="2000" b="1" u="sng">
                <a:solidFill>
                  <a:srgbClr val="F25720"/>
                </a:solidFill>
                <a:latin typeface="微软雅黑" panose="020B0503020204020204" charset="-122"/>
                <a:ea typeface="微软雅黑" panose="020B0503020204020204" charset="-122"/>
                <a:sym typeface="+mn-ea"/>
              </a:rPr>
              <a:t>建构关键信息链</a:t>
            </a:r>
            <a:r>
              <a:rPr lang="zh-CN" altLang="en-US" sz="2000" b="1" u="sng">
                <a:solidFill>
                  <a:schemeClr val="accent3">
                    <a:lumMod val="50000"/>
                  </a:schemeClr>
                </a:solidFill>
                <a:latin typeface="微软雅黑" panose="020B0503020204020204" charset="-122"/>
                <a:ea typeface="微软雅黑" panose="020B0503020204020204" charset="-122"/>
                <a:sym typeface="+mn-ea"/>
              </a:rPr>
              <a:t>的意识与能力</a:t>
            </a:r>
            <a:endParaRPr lang="zh-CN" altLang="en-US" sz="2000" b="1" u="sng">
              <a:solidFill>
                <a:schemeClr val="accent3">
                  <a:lumMod val="50000"/>
                </a:schemeClr>
              </a:solidFill>
              <a:latin typeface="微软雅黑" panose="020B0503020204020204" charset="-122"/>
              <a:ea typeface="微软雅黑" panose="020B0503020204020204" charset="-122"/>
              <a:sym typeface="+mn-ea"/>
            </a:endParaRPr>
          </a:p>
        </p:txBody>
      </p:sp>
      <p:sp>
        <p:nvSpPr>
          <p:cNvPr id="30" name="文本框 29"/>
          <p:cNvSpPr txBox="1"/>
          <p:nvPr/>
        </p:nvSpPr>
        <p:spPr>
          <a:xfrm>
            <a:off x="7233920" y="3429000"/>
            <a:ext cx="4479290" cy="3138170"/>
          </a:xfrm>
          <a:prstGeom prst="rect">
            <a:avLst/>
          </a:prstGeom>
          <a:noFill/>
        </p:spPr>
        <p:txBody>
          <a:bodyPr wrap="square" rtlCol="0">
            <a:spAutoFit/>
          </a:bodyPr>
          <a:p>
            <a:pPr marL="285750" indent="-285750">
              <a:buFont typeface="Arial" panose="020B0604020202020204" pitchFamily="34" charset="0"/>
              <a:buChar char="•"/>
            </a:pPr>
            <a:r>
              <a:rPr lang="zh-CN" altLang="en-US"/>
              <a:t>敏锐捕捉</a:t>
            </a:r>
            <a:r>
              <a:rPr lang="zh-CN" altLang="en-US" b="1" u="sng">
                <a:solidFill>
                  <a:srgbClr val="F25720"/>
                </a:solidFill>
              </a:rPr>
              <a:t>核心信息的同义</a:t>
            </a:r>
            <a:r>
              <a:rPr lang="zh-CN" altLang="en-US" b="1" u="sng">
                <a:solidFill>
                  <a:srgbClr val="F25720"/>
                </a:solidFill>
                <a:sym typeface="+mn-ea"/>
              </a:rPr>
              <a:t>复现</a:t>
            </a:r>
            <a:r>
              <a:rPr lang="zh-CN" altLang="en-US">
                <a:sym typeface="+mn-ea"/>
              </a:rPr>
              <a:t>：</a:t>
            </a:r>
            <a:r>
              <a:rPr lang="en-US" altLang="zh-CN" b="1">
                <a:solidFill>
                  <a:srgbClr val="C00000"/>
                </a:solidFill>
              </a:rPr>
              <a:t>public art program=This project=This call </a:t>
            </a:r>
            <a:r>
              <a:rPr lang="zh-CN" altLang="en-US"/>
              <a:t>，建构语义链</a:t>
            </a:r>
            <a:r>
              <a:rPr lang="en-US" altLang="en-US"/>
              <a:t>→</a:t>
            </a:r>
            <a:r>
              <a:rPr lang="zh-CN" altLang="en-US"/>
              <a:t>逻辑链，搭建信息流</a:t>
            </a:r>
            <a:r>
              <a:rPr lang="en-US" altLang="zh-CN"/>
              <a:t>flow</a:t>
            </a:r>
            <a:r>
              <a:rPr lang="zh-CN" altLang="en-US"/>
              <a:t>的通道。</a:t>
            </a:r>
            <a:endParaRPr lang="zh-CN" altLang="en-US"/>
          </a:p>
          <a:p>
            <a:pPr marL="285750" indent="-285750">
              <a:buFont typeface="Arial" panose="020B0604020202020204" pitchFamily="34" charset="0"/>
              <a:buChar char="•"/>
            </a:pPr>
            <a:r>
              <a:rPr lang="zh-CN" altLang="en-US"/>
              <a:t>精准领悟</a:t>
            </a:r>
            <a:r>
              <a:rPr lang="en-US" altLang="zh-CN" b="1">
                <a:solidFill>
                  <a:srgbClr val="C00000"/>
                </a:solidFill>
              </a:rPr>
              <a:t>This call </a:t>
            </a:r>
            <a:r>
              <a:rPr lang="zh-CN" altLang="en-US"/>
              <a:t>的</a:t>
            </a:r>
            <a:r>
              <a:rPr lang="zh-CN" altLang="en-US" b="1" u="sng">
                <a:solidFill>
                  <a:srgbClr val="C00000"/>
                </a:solidFill>
              </a:rPr>
              <a:t>内涵</a:t>
            </a:r>
            <a:r>
              <a:rPr lang="en-US" altLang="zh-CN">
                <a:solidFill>
                  <a:srgbClr val="C00000"/>
                </a:solidFill>
                <a:sym typeface="+mn-ea"/>
              </a:rPr>
              <a:t>“</a:t>
            </a:r>
            <a:r>
              <a:rPr lang="zh-CN" altLang="en-US">
                <a:solidFill>
                  <a:srgbClr val="C00000"/>
                </a:solidFill>
                <a:sym typeface="+mn-ea"/>
              </a:rPr>
              <a:t>号召，呼吁</a:t>
            </a:r>
            <a:r>
              <a:rPr lang="en-US" altLang="zh-CN">
                <a:solidFill>
                  <a:srgbClr val="C00000"/>
                </a:solidFill>
                <a:sym typeface="+mn-ea"/>
              </a:rPr>
              <a:t>”</a:t>
            </a:r>
            <a:r>
              <a:rPr lang="zh-CN" altLang="en-US"/>
              <a:t>在具体语境的</a:t>
            </a:r>
            <a:r>
              <a:rPr lang="zh-CN" altLang="en-US" b="1" u="sng">
                <a:solidFill>
                  <a:srgbClr val="C00000"/>
                </a:solidFill>
              </a:rPr>
              <a:t>外延</a:t>
            </a:r>
            <a:r>
              <a:rPr lang="zh-CN" altLang="en-US"/>
              <a:t>为</a:t>
            </a:r>
            <a:r>
              <a:rPr lang="en-US" altLang="zh-CN">
                <a:solidFill>
                  <a:srgbClr val="C00000"/>
                </a:solidFill>
              </a:rPr>
              <a:t>“</a:t>
            </a:r>
            <a:r>
              <a:rPr lang="zh-CN" altLang="en-US">
                <a:solidFill>
                  <a:srgbClr val="C00000"/>
                </a:solidFill>
              </a:rPr>
              <a:t>项目征集公告</a:t>
            </a:r>
            <a:r>
              <a:rPr lang="en-US" altLang="zh-CN">
                <a:solidFill>
                  <a:srgbClr val="C00000"/>
                </a:solidFill>
              </a:rPr>
              <a:t>”</a:t>
            </a:r>
            <a:r>
              <a:rPr lang="zh-CN" altLang="en-US"/>
              <a:t>，建构</a:t>
            </a:r>
            <a:r>
              <a:rPr lang="en-US" altLang="zh-CN"/>
              <a:t>D</a:t>
            </a:r>
            <a:r>
              <a:rPr lang="zh-CN" altLang="en-US"/>
              <a:t>选项</a:t>
            </a:r>
            <a:r>
              <a:rPr lang="en-US" altLang="zh-CN">
                <a:solidFill>
                  <a:srgbClr val="C00000"/>
                </a:solidFill>
              </a:rPr>
              <a:t>“call for”</a:t>
            </a:r>
            <a:r>
              <a:rPr lang="zh-CN" altLang="en-US"/>
              <a:t>的</a:t>
            </a:r>
            <a:r>
              <a:rPr lang="zh-CN" altLang="en-US" b="1" u="sng">
                <a:solidFill>
                  <a:srgbClr val="C00000"/>
                </a:solidFill>
              </a:rPr>
              <a:t>高阶思维</a:t>
            </a:r>
            <a:r>
              <a:rPr lang="zh-CN" altLang="en-US"/>
              <a:t>信息桥梁。</a:t>
            </a:r>
            <a:endParaRPr lang="en-US" altLang="zh-CN"/>
          </a:p>
          <a:p>
            <a:pPr marL="285750" indent="-285750">
              <a:buFont typeface="Arial" panose="020B0604020202020204" pitchFamily="34" charset="0"/>
              <a:buChar char="•"/>
            </a:pPr>
            <a:r>
              <a:rPr lang="zh-CN" altLang="en-US"/>
              <a:t>快速回到第一段寻读跳读，整合信息链，补位</a:t>
            </a:r>
            <a:r>
              <a:rPr lang="zh-CN" altLang="en-US">
                <a:sym typeface="+mn-ea"/>
              </a:rPr>
              <a:t>补全</a:t>
            </a:r>
            <a:r>
              <a:rPr lang="en-US" altLang="zh-CN"/>
              <a:t>D</a:t>
            </a:r>
            <a:r>
              <a:rPr lang="zh-CN" altLang="en-US"/>
              <a:t>选项</a:t>
            </a:r>
            <a:r>
              <a:rPr lang="en-US" altLang="zh-CN"/>
              <a:t>“ artworks”</a:t>
            </a:r>
            <a:r>
              <a:rPr lang="zh-CN" altLang="en-US">
                <a:sym typeface="+mn-ea"/>
              </a:rPr>
              <a:t>和</a:t>
            </a:r>
            <a:r>
              <a:rPr lang="en-US" altLang="zh-CN"/>
              <a:t>“ for a project”</a:t>
            </a:r>
            <a:r>
              <a:rPr lang="zh-CN" altLang="en-US"/>
              <a:t>的对等信息匹配。</a:t>
            </a:r>
            <a:endParaRPr lang="en-US" altLang="zh-CN"/>
          </a:p>
          <a:p>
            <a:endParaRPr lang="en-US"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randombar(horizontal)">
                                      <p:cBhvr>
                                        <p:cTn id="65" dur="500"/>
                                        <p:tgtEl>
                                          <p:spTgt spid="25"/>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ppt_x"/>
                                          </p:val>
                                        </p:tav>
                                        <p:tav tm="100000">
                                          <p:val>
                                            <p:strVal val="#ppt_x"/>
                                          </p:val>
                                        </p:tav>
                                      </p:tavLst>
                                    </p:anim>
                                    <p:anim calcmode="lin" valueType="num">
                                      <p:cBhvr additive="base">
                                        <p:cTn id="6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fill="hold"/>
                                        <p:tgtEl>
                                          <p:spTgt spid="30"/>
                                        </p:tgtEl>
                                        <p:attrNameLst>
                                          <p:attrName>ppt_x</p:attrName>
                                        </p:attrNameLst>
                                      </p:cBhvr>
                                      <p:tavLst>
                                        <p:tav tm="0">
                                          <p:val>
                                            <p:strVal val="#ppt_x"/>
                                          </p:val>
                                        </p:tav>
                                        <p:tav tm="100000">
                                          <p:val>
                                            <p:strVal val="#ppt_x"/>
                                          </p:val>
                                        </p:tav>
                                      </p:tavLst>
                                    </p:anim>
                                    <p:anim calcmode="lin" valueType="num">
                                      <p:cBhvr additive="base">
                                        <p:cTn id="7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 grpId="0" bldLvl="0" animBg="1"/>
      <p:bldP spid="5" grpId="0" bldLvl="0" animBg="1"/>
      <p:bldP spid="7" grpId="0" bldLvl="0" animBg="1"/>
      <p:bldP spid="8" grpId="0" bldLvl="0" animBg="1"/>
      <p:bldP spid="4" grpId="1"/>
      <p:bldP spid="15" grpId="1" animBg="1"/>
      <p:bldP spid="3" grpId="1" animBg="1"/>
      <p:bldP spid="5" grpId="1" animBg="1"/>
      <p:bldP spid="7" grpId="1" animBg="1"/>
      <p:bldP spid="8" grpId="1" animBg="1"/>
      <p:bldP spid="9" grpId="0" bldLvl="0" animBg="1"/>
      <p:bldP spid="10" grpId="0" bldLvl="0" animBg="1"/>
      <p:bldP spid="14" grpId="0" bldLvl="0" animBg="1"/>
      <p:bldP spid="16" grpId="0" bldLvl="0" animBg="1"/>
      <p:bldP spid="9" grpId="1" animBg="1"/>
      <p:bldP spid="10" grpId="1" animBg="1"/>
      <p:bldP spid="14" grpId="1" animBg="1"/>
      <p:bldP spid="16" grpId="1" animBg="1"/>
      <p:bldP spid="22" grpId="0" bldLvl="0" animBg="1"/>
      <p:bldP spid="22" grpId="1" animBg="1"/>
      <p:bldP spid="23" grpId="0" bldLvl="0" animBg="1"/>
      <p:bldP spid="23" grpId="1" animBg="1"/>
      <p:bldP spid="24" grpId="0" bldLvl="0" animBg="1"/>
      <p:bldP spid="24" grpId="1" animBg="1"/>
      <p:bldP spid="26" grpId="0" bldLvl="0" animBg="1"/>
      <p:bldP spid="26" grpId="1" animBg="1"/>
      <p:bldP spid="28" grpId="1"/>
      <p:bldP spid="29" grpId="0"/>
      <p:bldP spid="29" grpId="1"/>
      <p:bldP spid="30" grpId="0"/>
      <p:bldP spid="3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7335520"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A</a:t>
            </a:r>
            <a:r>
              <a:rPr lang="zh-CN" altLang="en-US" sz="2400" b="1" dirty="0">
                <a:solidFill>
                  <a:srgbClr val="002060"/>
                </a:solidFill>
                <a:latin typeface="微软雅黑" panose="020B0503020204020204" charset="-122"/>
                <a:ea typeface="微软雅黑" panose="020B0503020204020204" charset="-122"/>
                <a:sym typeface="+mn-ea"/>
              </a:rPr>
              <a:t>篇 阅读理解</a:t>
            </a:r>
            <a:r>
              <a:rPr lang="zh-CN" altLang="en-US" sz="2400" b="1" dirty="0">
                <a:solidFill>
                  <a:srgbClr val="F25720"/>
                </a:solidFill>
                <a:latin typeface="微软雅黑" panose="020B0503020204020204" charset="-122"/>
                <a:ea typeface="微软雅黑" panose="020B0503020204020204" charset="-122"/>
                <a:sym typeface="+mn-ea"/>
              </a:rPr>
              <a:t>满分突破思维策略</a:t>
            </a:r>
            <a:endParaRPr kumimoji="0" lang="zh-CN" altLang="en-US" sz="20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 name="图片 1"/>
          <p:cNvPicPr/>
          <p:nvPr/>
        </p:nvPicPr>
        <p:blipFill>
          <a:blip r:embed="rId2"/>
          <a:stretch>
            <a:fillRect/>
          </a:stretch>
        </p:blipFill>
        <p:spPr>
          <a:xfrm>
            <a:off x="-4445" y="-54610"/>
            <a:ext cx="1057275" cy="904240"/>
          </a:xfrm>
          <a:prstGeom prst="rect">
            <a:avLst/>
          </a:prstGeom>
        </p:spPr>
      </p:pic>
      <p:sp>
        <p:nvSpPr>
          <p:cNvPr id="4" name="文本框 3"/>
          <p:cNvSpPr txBox="1"/>
          <p:nvPr/>
        </p:nvSpPr>
        <p:spPr>
          <a:xfrm>
            <a:off x="266065" y="936625"/>
            <a:ext cx="7333615" cy="276860"/>
          </a:xfrm>
          <a:prstGeom prst="rect">
            <a:avLst/>
          </a:prstGeom>
        </p:spPr>
        <p:txBody>
          <a:bodyPr wrap="square">
            <a:spAutoFit/>
          </a:bodyPr>
          <a:p>
            <a:pPr marL="0" indent="0" algn="just" defTabSz="266700">
              <a:lnSpc>
                <a:spcPts val="1450"/>
              </a:lnSpc>
              <a:spcBef>
                <a:spcPct val="0"/>
              </a:spcBef>
              <a:spcAft>
                <a:spcPct val="0"/>
              </a:spcAft>
            </a:pPr>
            <a:r>
              <a:rPr lang="en-US" altLang="zh-CN" sz="1600" b="1">
                <a:latin typeface="Times New Roman" panose="02020603050405020304"/>
                <a:ea typeface="Times New Roman" panose="02020603050405020304"/>
              </a:rPr>
              <a:t>Estimated Project Timeline</a:t>
            </a:r>
            <a:endParaRPr lang="en-US" altLang="zh-CN" sz="1600" b="1">
              <a:latin typeface="Times New Roman" panose="02020603050405020304"/>
              <a:ea typeface="Times New Roman" panose="02020603050405020304"/>
            </a:endParaRPr>
          </a:p>
        </p:txBody>
      </p:sp>
      <p:graphicFrame>
        <p:nvGraphicFramePr>
          <p:cNvPr id="11" name="表格 10"/>
          <p:cNvGraphicFramePr/>
          <p:nvPr>
            <p:custDataLst>
              <p:tags r:id="rId3"/>
            </p:custDataLst>
          </p:nvPr>
        </p:nvGraphicFramePr>
        <p:xfrm>
          <a:off x="301625" y="1341120"/>
          <a:ext cx="7038975" cy="1791335"/>
        </p:xfrm>
        <a:graphic>
          <a:graphicData uri="http://schemas.openxmlformats.org/drawingml/2006/table">
            <a:tbl>
              <a:tblPr/>
              <a:tblGrid>
                <a:gridCol w="2454275"/>
                <a:gridCol w="4584700"/>
              </a:tblGrid>
              <a:tr h="323215">
                <a:tc>
                  <a:txBody>
                    <a:bodyPr/>
                    <a:p>
                      <a:pPr indent="0" algn="just" fontAlgn="auto">
                        <a:lnSpc>
                          <a:spcPts val="1850"/>
                        </a:lnSpc>
                        <a:spcBef>
                          <a:spcPct val="0"/>
                        </a:spcBef>
                        <a:spcAft>
                          <a:spcPct val="0"/>
                        </a:spcAft>
                      </a:pPr>
                      <a:r>
                        <a:rPr lang="en-US" altLang="zh-CN" sz="1600">
                          <a:latin typeface="Times New Roman" panose="02020603050405020304"/>
                          <a:ea typeface="Times New Roman" panose="02020603050405020304"/>
                        </a:rPr>
                        <a:t>August 2</a:t>
                      </a:r>
                      <a:endParaRPr lang="en-US" altLang="zh-CN" sz="16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Call for Artists responses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8039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By August 12</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Successful artists selected; enter into a contract with the City of Burlington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640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6</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Final artwork files due</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81330">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September 23~October 13</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lnSpc>
                          <a:spcPts val="1850"/>
                        </a:lnSpc>
                        <a:spcBef>
                          <a:spcPct val="0"/>
                        </a:spcBef>
                        <a:spcAft>
                          <a:spcPct val="0"/>
                        </a:spcAft>
                      </a:pPr>
                      <a:r>
                        <a:rPr lang="en-US" altLang="zh-CN" sz="1600">
                          <a:latin typeface="Times New Roman" panose="02020603050405020304"/>
                          <a:ea typeface="宋体" panose="02010600030101010101" pitchFamily="2" charset="-122"/>
                        </a:rPr>
                        <a:t>Artwork displayed for duration of Culture Days celebration</a:t>
                      </a:r>
                      <a:endParaRPr lang="en-US" altLang="zh-CN" sz="16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2" name="文本框 11"/>
          <p:cNvSpPr txBox="1"/>
          <p:nvPr/>
        </p:nvSpPr>
        <p:spPr>
          <a:xfrm>
            <a:off x="231775" y="2913380"/>
            <a:ext cx="5984240" cy="3717925"/>
          </a:xfrm>
          <a:prstGeom prst="rect">
            <a:avLst/>
          </a:prstGeom>
        </p:spPr>
        <p:txBody>
          <a:bodyPr wrap="square">
            <a:spAutoFit/>
          </a:bodyPr>
          <a:p>
            <a:pPr algn="just" fontAlgn="auto">
              <a:lnSpc>
                <a:spcPts val="2020"/>
              </a:lnSpc>
            </a:pPr>
            <a:endParaRPr lang="en-US" altLang="zh-CN" sz="2600"/>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Application Package</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Artwork Statement: Please provide a brief statement (maximum 150 words) outlining your artwork concept.</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Artwork or Writing Submission:</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Visual Art Submission: Please submit an artwork sketch (</a:t>
            </a:r>
            <a:r>
              <a:rPr lang="zh-CN" altLang="en-US" sz="1600">
                <a:latin typeface="宋体" panose="02010600030101010101" pitchFamily="2" charset="-122"/>
                <a:ea typeface="宋体" panose="02010600030101010101" pitchFamily="2" charset="-122"/>
              </a:rPr>
              <a:t>草图</a:t>
            </a:r>
            <a:r>
              <a:rPr lang="en-US" altLang="zh-CN" sz="1600">
                <a:latin typeface="Times New Roman" panose="02020603050405020304"/>
                <a:ea typeface="宋体" panose="02010600030101010101" pitchFamily="2" charset="-122"/>
              </a:rPr>
              <a:t>) of your concept. This can be a work in progress rather than a completed piece. If you are proposing to use a completed artwork, please submit it as your “sketch”.</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Calibri" panose="020F0502020204030204"/>
                <a:ea typeface="宋体" panose="02010600030101010101" pitchFamily="2" charset="-122"/>
              </a:rPr>
              <a:t>● </a:t>
            </a:r>
            <a:r>
              <a:rPr lang="en-US" altLang="zh-CN" sz="1600">
                <a:latin typeface="Times New Roman" panose="02020603050405020304"/>
                <a:ea typeface="宋体" panose="02010600030101010101" pitchFamily="2" charset="-122"/>
              </a:rPr>
              <a:t>Writing Submission: Submissions must be a maximum of 250 words. It may be a stand-alone piece such as a poem or short story or a part taken from a larger piece.</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Artist Biography: Please provide a short introduction (maximum 50 words) to the artist written in the third person.</a:t>
            </a:r>
            <a:endParaRPr lang="en-US" altLang="zh-CN" sz="1600">
              <a:latin typeface="Times New Roman" panose="02020603050405020304"/>
              <a:ea typeface="宋体" panose="02010600030101010101" pitchFamily="2" charset="-122"/>
            </a:endParaRPr>
          </a:p>
        </p:txBody>
      </p:sp>
      <p:sp>
        <p:nvSpPr>
          <p:cNvPr id="13" name="文本框 12"/>
          <p:cNvSpPr txBox="1"/>
          <p:nvPr/>
        </p:nvSpPr>
        <p:spPr>
          <a:xfrm>
            <a:off x="7745730" y="798830"/>
            <a:ext cx="4243705" cy="2335530"/>
          </a:xfrm>
          <a:prstGeom prst="rect">
            <a:avLst/>
          </a:prstGeom>
          <a:ln>
            <a:solidFill>
              <a:schemeClr val="accent6">
                <a:lumMod val="75000"/>
              </a:schemeClr>
            </a:solidFill>
          </a:ln>
        </p:spPr>
        <p:txBody>
          <a:bodyPr wrap="square">
            <a:spAutoFit/>
          </a:bodyPr>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22. How long will the public art signs be on display?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A. Ten days.		B. Three weeks.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1300480" algn="l"/>
                <a:tab pos="2600325" algn="l"/>
                <a:tab pos="3900805" algn="l"/>
              </a:tabLst>
            </a:pPr>
            <a:r>
              <a:rPr lang="en-US" altLang="zh-CN" sz="1600">
                <a:latin typeface="Times New Roman" panose="02020603050405020304"/>
                <a:ea typeface="宋体" panose="02010600030101010101" pitchFamily="2" charset="-122"/>
              </a:rPr>
              <a:t>C. One month.	D. Two months.</a:t>
            </a:r>
            <a:endParaRPr lang="en-US" altLang="zh-CN" sz="1600">
              <a:latin typeface="Times New Roman" panose="02020603050405020304"/>
              <a:ea typeface="宋体" panose="02010600030101010101" pitchFamily="2" charset="-122"/>
            </a:endParaRPr>
          </a:p>
          <a:p>
            <a:pPr indent="0" algn="just" defTabSz="266700" fontAlgn="auto">
              <a:lnSpc>
                <a:spcPts val="1750"/>
              </a:lnSpc>
              <a:spcBef>
                <a:spcPct val="0"/>
              </a:spcBef>
              <a:spcAft>
                <a:spcPct val="0"/>
              </a:spcAft>
            </a:pPr>
            <a:r>
              <a:rPr lang="en-US" altLang="zh-CN" sz="1600">
                <a:latin typeface="Times New Roman" panose="02020603050405020304"/>
                <a:ea typeface="宋体" panose="02010600030101010101" pitchFamily="2" charset="-122"/>
              </a:rPr>
              <a:t>23. Which of the following meets the application requirements?</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A. A 150-word poem.</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B. A 100-word self-introduction.</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C. A 300-word story.</a:t>
            </a:r>
            <a:endParaRPr lang="en-US" altLang="zh-CN" sz="1600">
              <a:latin typeface="Times New Roman" panose="02020603050405020304"/>
              <a:ea typeface="宋体" panose="02010600030101010101" pitchFamily="2" charset="-122"/>
            </a:endParaRPr>
          </a:p>
          <a:p>
            <a:pPr indent="200025" algn="just" defTabSz="266700" fontAlgn="auto">
              <a:lnSpc>
                <a:spcPts val="1750"/>
              </a:lnSpc>
              <a:spcBef>
                <a:spcPct val="0"/>
              </a:spcBef>
              <a:spcAft>
                <a:spcPct val="0"/>
              </a:spcAft>
              <a:tabLst>
                <a:tab pos="2600325" algn="l"/>
              </a:tabLst>
            </a:pPr>
            <a:r>
              <a:rPr lang="en-US" altLang="zh-CN" sz="1600">
                <a:latin typeface="Times New Roman" panose="02020603050405020304"/>
                <a:ea typeface="宋体" panose="02010600030101010101" pitchFamily="2" charset="-122"/>
              </a:rPr>
              <a:t>D. A 200-word artwork statement.</a:t>
            </a:r>
            <a:endParaRPr lang="en-US" altLang="zh-CN" sz="1600">
              <a:latin typeface="Times New Roman" panose="02020603050405020304"/>
              <a:ea typeface="宋体" panose="02010600030101010101" pitchFamily="2" charset="-122"/>
            </a:endParaRPr>
          </a:p>
        </p:txBody>
      </p:sp>
      <p:sp>
        <p:nvSpPr>
          <p:cNvPr id="15" name="矩形: 圆角 10"/>
          <p:cNvSpPr/>
          <p:nvPr/>
        </p:nvSpPr>
        <p:spPr>
          <a:xfrm>
            <a:off x="447675" y="2671445"/>
            <a:ext cx="209994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4501515" y="5348605"/>
            <a:ext cx="157226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10695940" y="1330960"/>
            <a:ext cx="955040"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8161655" y="849630"/>
            <a:ext cx="843915" cy="191135"/>
          </a:xfrm>
          <a:prstGeom prst="roundRect">
            <a:avLst/>
          </a:prstGeom>
          <a:solidFill>
            <a:srgbClr val="F2572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10165080" y="1767840"/>
            <a:ext cx="1660525"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11274425" y="849630"/>
            <a:ext cx="74866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7831455" y="1139825"/>
            <a:ext cx="878205" cy="191135"/>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3681730" y="2642870"/>
            <a:ext cx="900430" cy="227330"/>
          </a:xfrm>
          <a:prstGeom prst="roundRect">
            <a:avLst/>
          </a:prstGeom>
          <a:solidFill>
            <a:srgbClr val="FFFF0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文本框 27"/>
          <p:cNvSpPr txBox="1"/>
          <p:nvPr/>
        </p:nvSpPr>
        <p:spPr>
          <a:xfrm>
            <a:off x="8276590" y="191135"/>
            <a:ext cx="381381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语义链和逻辑链的建构</a:t>
            </a:r>
            <a:endParaRPr lang="zh-CN" altLang="en-US" sz="2400" b="1">
              <a:solidFill>
                <a:srgbClr val="C00000"/>
              </a:solidFill>
            </a:endParaRPr>
          </a:p>
        </p:txBody>
      </p:sp>
      <p:sp>
        <p:nvSpPr>
          <p:cNvPr id="19" name="圆角矩形 18"/>
          <p:cNvSpPr/>
          <p:nvPr/>
        </p:nvSpPr>
        <p:spPr>
          <a:xfrm>
            <a:off x="6344920" y="3260090"/>
            <a:ext cx="5744845" cy="3519170"/>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17" name="图片 16"/>
          <p:cNvPicPr>
            <a:picLocks noChangeAspect="1"/>
          </p:cNvPicPr>
          <p:nvPr/>
        </p:nvPicPr>
        <p:blipFill>
          <a:blip r:embed="rId4">
            <a:clrChange>
              <a:clrFrom>
                <a:srgbClr val="F8F5EF">
                  <a:alpha val="100000"/>
                </a:srgbClr>
              </a:clrFrom>
              <a:clrTo>
                <a:srgbClr val="F8F5EF">
                  <a:alpha val="100000"/>
                  <a:alpha val="0"/>
                </a:srgbClr>
              </a:clrTo>
            </a:clrChange>
            <a:biLevel thresh="50000"/>
          </a:blip>
          <a:srcRect l="5825" b="3499"/>
          <a:stretch>
            <a:fillRect/>
          </a:stretch>
        </p:blipFill>
        <p:spPr>
          <a:xfrm>
            <a:off x="10696575" y="3470275"/>
            <a:ext cx="1326515" cy="3166745"/>
          </a:xfrm>
          <a:prstGeom prst="roundRect">
            <a:avLst/>
          </a:prstGeom>
        </p:spPr>
      </p:pic>
      <p:sp>
        <p:nvSpPr>
          <p:cNvPr id="18" name="矩形: 圆角 10"/>
          <p:cNvSpPr/>
          <p:nvPr/>
        </p:nvSpPr>
        <p:spPr>
          <a:xfrm>
            <a:off x="7831455" y="1958975"/>
            <a:ext cx="111760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301625" y="5589905"/>
            <a:ext cx="59182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3972560" y="5589905"/>
            <a:ext cx="74168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8315325" y="2214245"/>
            <a:ext cx="1356360" cy="176530"/>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文本框 30"/>
          <p:cNvSpPr txBox="1"/>
          <p:nvPr/>
        </p:nvSpPr>
        <p:spPr>
          <a:xfrm>
            <a:off x="2671445" y="6323330"/>
            <a:ext cx="3047365" cy="252095"/>
          </a:xfrm>
          <a:prstGeom prst="rect">
            <a:avLst/>
          </a:prstGeom>
          <a:solidFill>
            <a:schemeClr val="accent4">
              <a:lumMod val="60000"/>
              <a:lumOff val="40000"/>
            </a:schemeClr>
          </a:solidFill>
        </p:spPr>
        <p:txBody>
          <a:bodyPr wrap="square" rtlCol="0" anchor="t">
            <a:noAutofit/>
          </a:bodyPr>
          <a:p>
            <a:pPr indent="200025" algn="ctr" defTabSz="266700">
              <a:lnSpc>
                <a:spcPts val="1750"/>
              </a:lnSpc>
              <a:tabLst>
                <a:tab pos="2600325" algn="l"/>
              </a:tabLst>
            </a:pPr>
            <a:r>
              <a:rPr lang="en-US" altLang="zh-CN" sz="1600">
                <a:latin typeface="Times New Roman" panose="02020603050405020304"/>
                <a:ea typeface="宋体" panose="02010600030101010101" pitchFamily="2" charset="-122"/>
                <a:sym typeface="+mn-ea"/>
              </a:rPr>
              <a:t>B. A </a:t>
            </a:r>
            <a:r>
              <a:rPr lang="en-US" altLang="zh-CN" sz="1600">
                <a:solidFill>
                  <a:srgbClr val="C00000"/>
                </a:solidFill>
                <a:latin typeface="Times New Roman" panose="02020603050405020304"/>
                <a:ea typeface="宋体" panose="02010600030101010101" pitchFamily="2" charset="-122"/>
                <a:sym typeface="+mn-ea"/>
              </a:rPr>
              <a:t>100-word</a:t>
            </a:r>
            <a:r>
              <a:rPr lang="en-US" altLang="zh-CN" sz="1600">
                <a:latin typeface="Times New Roman" panose="02020603050405020304"/>
                <a:ea typeface="宋体" panose="02010600030101010101" pitchFamily="2" charset="-122"/>
                <a:sym typeface="+mn-ea"/>
              </a:rPr>
              <a:t> self-introduction.</a:t>
            </a:r>
            <a:endParaRPr lang="en-US" altLang="zh-CN" sz="1600">
              <a:latin typeface="Times New Roman" panose="02020603050405020304"/>
              <a:ea typeface="宋体" panose="02010600030101010101" pitchFamily="2" charset="-122"/>
              <a:sym typeface="+mn-ea"/>
            </a:endParaRPr>
          </a:p>
        </p:txBody>
      </p:sp>
      <p:sp>
        <p:nvSpPr>
          <p:cNvPr id="33" name="文本框 32"/>
          <p:cNvSpPr txBox="1"/>
          <p:nvPr/>
        </p:nvSpPr>
        <p:spPr>
          <a:xfrm>
            <a:off x="4161155" y="5831205"/>
            <a:ext cx="2108200" cy="244475"/>
          </a:xfrm>
          <a:prstGeom prst="rect">
            <a:avLst/>
          </a:prstGeom>
          <a:solidFill>
            <a:schemeClr val="accent4">
              <a:lumMod val="60000"/>
              <a:lumOff val="40000"/>
            </a:schemeClr>
          </a:solidFill>
        </p:spPr>
        <p:txBody>
          <a:bodyPr wrap="square" rtlCol="0" anchor="t">
            <a:noAutofit/>
          </a:bodyPr>
          <a:p>
            <a:pPr indent="200025" algn="just" defTabSz="266700">
              <a:lnSpc>
                <a:spcPts val="1750"/>
              </a:lnSpc>
              <a:tabLst>
                <a:tab pos="2600325" algn="l"/>
              </a:tabLst>
            </a:pPr>
            <a:r>
              <a:rPr lang="en-US" altLang="zh-CN" sz="1600">
                <a:latin typeface="Times New Roman" panose="02020603050405020304"/>
                <a:ea typeface="宋体" panose="02010600030101010101" pitchFamily="2" charset="-122"/>
                <a:sym typeface="+mn-ea"/>
              </a:rPr>
              <a:t>C. A </a:t>
            </a:r>
            <a:r>
              <a:rPr lang="en-US" altLang="zh-CN" sz="1600">
                <a:solidFill>
                  <a:srgbClr val="C00000"/>
                </a:solidFill>
                <a:latin typeface="Times New Roman" panose="02020603050405020304"/>
                <a:ea typeface="宋体" panose="02010600030101010101" pitchFamily="2" charset="-122"/>
                <a:sym typeface="+mn-ea"/>
              </a:rPr>
              <a:t>300-word</a:t>
            </a:r>
            <a:r>
              <a:rPr lang="en-US" altLang="zh-CN" sz="1600">
                <a:latin typeface="Times New Roman" panose="02020603050405020304"/>
                <a:ea typeface="宋体" panose="02010600030101010101" pitchFamily="2" charset="-122"/>
                <a:sym typeface="+mn-ea"/>
              </a:rPr>
              <a:t> story.</a:t>
            </a:r>
            <a:endParaRPr lang="en-US" altLang="zh-CN" sz="1600">
              <a:latin typeface="Times New Roman" panose="02020603050405020304"/>
              <a:ea typeface="宋体" panose="02010600030101010101" pitchFamily="2" charset="-122"/>
              <a:sym typeface="+mn-ea"/>
            </a:endParaRPr>
          </a:p>
        </p:txBody>
      </p:sp>
      <p:sp>
        <p:nvSpPr>
          <p:cNvPr id="34" name="文本框 33"/>
          <p:cNvSpPr txBox="1"/>
          <p:nvPr/>
        </p:nvSpPr>
        <p:spPr>
          <a:xfrm>
            <a:off x="3192780" y="3260090"/>
            <a:ext cx="3221355" cy="246380"/>
          </a:xfrm>
          <a:prstGeom prst="rect">
            <a:avLst/>
          </a:prstGeom>
          <a:solidFill>
            <a:schemeClr val="accent4">
              <a:lumMod val="60000"/>
              <a:lumOff val="40000"/>
            </a:schemeClr>
          </a:solidFill>
        </p:spPr>
        <p:txBody>
          <a:bodyPr wrap="square" rtlCol="0" anchor="t">
            <a:noAutofit/>
          </a:bodyPr>
          <a:p>
            <a:pPr indent="200025" algn="just" defTabSz="266700">
              <a:lnSpc>
                <a:spcPts val="1750"/>
              </a:lnSpc>
              <a:tabLst>
                <a:tab pos="2600325" algn="l"/>
              </a:tabLst>
            </a:pPr>
            <a:r>
              <a:rPr lang="en-US" altLang="zh-CN" sz="1600">
                <a:latin typeface="Times New Roman" panose="02020603050405020304"/>
                <a:ea typeface="宋体" panose="02010600030101010101" pitchFamily="2" charset="-122"/>
                <a:sym typeface="+mn-ea"/>
              </a:rPr>
              <a:t>D. A </a:t>
            </a:r>
            <a:r>
              <a:rPr lang="en-US" altLang="zh-CN" sz="1600">
                <a:solidFill>
                  <a:srgbClr val="C00000"/>
                </a:solidFill>
                <a:latin typeface="Times New Roman" panose="02020603050405020304"/>
                <a:ea typeface="宋体" panose="02010600030101010101" pitchFamily="2" charset="-122"/>
                <a:sym typeface="+mn-ea"/>
              </a:rPr>
              <a:t>200-word</a:t>
            </a:r>
            <a:r>
              <a:rPr lang="en-US" altLang="zh-CN" sz="1600">
                <a:latin typeface="Times New Roman" panose="02020603050405020304"/>
                <a:ea typeface="宋体" panose="02010600030101010101" pitchFamily="2" charset="-122"/>
                <a:sym typeface="+mn-ea"/>
              </a:rPr>
              <a:t> artwork statement.</a:t>
            </a:r>
            <a:endParaRPr lang="en-US" altLang="zh-CN" sz="1600">
              <a:latin typeface="Times New Roman" panose="02020603050405020304"/>
              <a:ea typeface="宋体" panose="02010600030101010101" pitchFamily="2" charset="-122"/>
              <a:sym typeface="+mn-ea"/>
            </a:endParaRPr>
          </a:p>
        </p:txBody>
      </p:sp>
      <p:sp>
        <p:nvSpPr>
          <p:cNvPr id="35" name="文本框 34"/>
          <p:cNvSpPr txBox="1"/>
          <p:nvPr/>
        </p:nvSpPr>
        <p:spPr>
          <a:xfrm>
            <a:off x="6344920" y="3429000"/>
            <a:ext cx="4855845" cy="398780"/>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rPr>
              <a:t>敏锐捕捉关键信息，快速整合加工信息</a:t>
            </a:r>
            <a:endParaRPr lang="zh-CN" altLang="en-US" sz="2000" b="1" u="sng">
              <a:solidFill>
                <a:srgbClr val="C00000"/>
              </a:solidFill>
              <a:latin typeface="微软雅黑" panose="020B0503020204020204" charset="-122"/>
              <a:ea typeface="微软雅黑" panose="020B0503020204020204" charset="-122"/>
            </a:endParaRPr>
          </a:p>
        </p:txBody>
      </p:sp>
      <p:sp>
        <p:nvSpPr>
          <p:cNvPr id="36" name="矩形: 圆角 10"/>
          <p:cNvSpPr/>
          <p:nvPr/>
        </p:nvSpPr>
        <p:spPr>
          <a:xfrm>
            <a:off x="349885" y="3279775"/>
            <a:ext cx="967740" cy="191135"/>
          </a:xfrm>
          <a:prstGeom prst="roundRect">
            <a:avLst/>
          </a:prstGeom>
          <a:solidFill>
            <a:srgbClr val="7030A0">
              <a:alpha val="46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7" name="文本框 36"/>
          <p:cNvSpPr txBox="1"/>
          <p:nvPr/>
        </p:nvSpPr>
        <p:spPr>
          <a:xfrm>
            <a:off x="6459220" y="3953510"/>
            <a:ext cx="4439285" cy="1476375"/>
          </a:xfrm>
          <a:prstGeom prst="rect">
            <a:avLst/>
          </a:prstGeom>
          <a:noFill/>
        </p:spPr>
        <p:txBody>
          <a:bodyPr wrap="square" rtlCol="0">
            <a:spAutoFit/>
          </a:bodyPr>
          <a:p>
            <a:pPr marL="285750" indent="-285750">
              <a:buFont typeface="Arial" panose="020B0604020202020204" pitchFamily="34" charset="0"/>
              <a:buChar char="•"/>
            </a:pPr>
            <a:r>
              <a:rPr lang="en-US" altLang="zh-CN"/>
              <a:t>22</a:t>
            </a:r>
            <a:r>
              <a:rPr lang="zh-CN" altLang="en-US"/>
              <a:t>题解题关键在于</a:t>
            </a:r>
            <a:r>
              <a:rPr lang="zh-CN" altLang="en-US" b="1" u="sng">
                <a:solidFill>
                  <a:srgbClr val="F25720"/>
                </a:solidFill>
              </a:rPr>
              <a:t>抓题干关键词</a:t>
            </a:r>
            <a:r>
              <a:rPr lang="en-US" altLang="zh-CN" b="1" u="sng">
                <a:solidFill>
                  <a:srgbClr val="F25720"/>
                </a:solidFill>
              </a:rPr>
              <a:t> on display</a:t>
            </a:r>
            <a:r>
              <a:rPr lang="zh-CN" altLang="en-US"/>
              <a:t>，寻读原文</a:t>
            </a:r>
            <a:r>
              <a:rPr lang="zh-CN" altLang="en-US">
                <a:solidFill>
                  <a:srgbClr val="F25720"/>
                </a:solidFill>
              </a:rPr>
              <a:t>对等语义</a:t>
            </a:r>
            <a:r>
              <a:rPr lang="en-US" altLang="zh-CN">
                <a:solidFill>
                  <a:srgbClr val="F25720"/>
                </a:solidFill>
              </a:rPr>
              <a:t>display</a:t>
            </a:r>
            <a:r>
              <a:rPr lang="zh-CN" altLang="en-US"/>
              <a:t>，定位信息源</a:t>
            </a:r>
            <a:r>
              <a:rPr lang="en-US" altLang="zh-CN">
                <a:solidFill>
                  <a:srgbClr val="0070C0"/>
                </a:solidFill>
              </a:rPr>
              <a:t>September 23~October 13</a:t>
            </a:r>
            <a:r>
              <a:rPr lang="zh-CN" altLang="en-US"/>
              <a:t>，数字换算为</a:t>
            </a:r>
            <a:r>
              <a:rPr lang="en-US" altLang="zh-CN"/>
              <a:t>“</a:t>
            </a:r>
            <a:r>
              <a:rPr lang="zh-CN" altLang="en-US"/>
              <a:t>展出时间为</a:t>
            </a:r>
            <a:r>
              <a:rPr lang="en-US" altLang="zh-CN"/>
              <a:t>21</a:t>
            </a:r>
            <a:r>
              <a:rPr lang="zh-CN" altLang="en-US"/>
              <a:t>天</a:t>
            </a:r>
            <a:r>
              <a:rPr lang="en-US" altLang="zh-CN"/>
              <a:t>”</a:t>
            </a:r>
            <a:r>
              <a:rPr lang="zh-CN" altLang="en-US"/>
              <a:t>，</a:t>
            </a:r>
            <a:r>
              <a:rPr lang="en-US" altLang="zh-CN"/>
              <a:t>B</a:t>
            </a:r>
            <a:r>
              <a:rPr lang="zh-CN" altLang="en-US"/>
              <a:t>选项</a:t>
            </a:r>
            <a:r>
              <a:rPr lang="en-US" altLang="zh-CN">
                <a:solidFill>
                  <a:srgbClr val="0070C0"/>
                </a:solidFill>
              </a:rPr>
              <a:t>“Three weeks”</a:t>
            </a:r>
            <a:endParaRPr lang="en-US" altLang="zh-CN">
              <a:solidFill>
                <a:srgbClr val="0070C0"/>
              </a:solidFill>
            </a:endParaRPr>
          </a:p>
        </p:txBody>
      </p:sp>
      <p:sp>
        <p:nvSpPr>
          <p:cNvPr id="38" name="文本框 37"/>
          <p:cNvSpPr txBox="1"/>
          <p:nvPr/>
        </p:nvSpPr>
        <p:spPr>
          <a:xfrm>
            <a:off x="6553200" y="5429885"/>
            <a:ext cx="4439285" cy="1223010"/>
          </a:xfrm>
          <a:prstGeom prst="rect">
            <a:avLst/>
          </a:prstGeom>
          <a:noFill/>
        </p:spPr>
        <p:txBody>
          <a:bodyPr wrap="square" rtlCol="0">
            <a:noAutofit/>
          </a:bodyPr>
          <a:p>
            <a:pPr marL="285750" indent="-285750">
              <a:buFont typeface="Arial" panose="020B0604020202020204" pitchFamily="34" charset="0"/>
              <a:buChar char="•"/>
            </a:pPr>
            <a:r>
              <a:rPr lang="en-US" altLang="zh-CN"/>
              <a:t>23</a:t>
            </a:r>
            <a:r>
              <a:rPr lang="zh-CN" altLang="en-US"/>
              <a:t>题</a:t>
            </a:r>
            <a:r>
              <a:rPr lang="zh-CN" altLang="en-US" b="1" u="sng">
                <a:solidFill>
                  <a:srgbClr val="F25720"/>
                </a:solidFill>
              </a:rPr>
              <a:t>单点直接信息题</a:t>
            </a:r>
            <a:r>
              <a:rPr lang="zh-CN" altLang="en-US">
                <a:solidFill>
                  <a:srgbClr val="0070C0"/>
                </a:solidFill>
              </a:rPr>
              <a:t>（</a:t>
            </a:r>
            <a:r>
              <a:rPr lang="en-US" altLang="en-US">
                <a:solidFill>
                  <a:schemeClr val="tx1"/>
                </a:solidFill>
              </a:rPr>
              <a:t>①</a:t>
            </a:r>
            <a:r>
              <a:rPr lang="zh-CN" altLang="en-US">
                <a:solidFill>
                  <a:schemeClr val="tx1"/>
                </a:solidFill>
              </a:rPr>
              <a:t>带问题</a:t>
            </a:r>
            <a:r>
              <a:rPr lang="en-US" altLang="zh-CN">
                <a:solidFill>
                  <a:schemeClr val="tx1"/>
                </a:solidFill>
              </a:rPr>
              <a:t> </a:t>
            </a:r>
            <a:r>
              <a:rPr lang="en-US" altLang="zh-CN">
                <a:solidFill>
                  <a:srgbClr val="0070C0"/>
                </a:solidFill>
              </a:rPr>
              <a:t>meets the application requirements</a:t>
            </a:r>
            <a:r>
              <a:rPr lang="zh-CN" altLang="en-US">
                <a:solidFill>
                  <a:schemeClr val="tx1"/>
                </a:solidFill>
              </a:rPr>
              <a:t>，寻读跳读</a:t>
            </a:r>
            <a:r>
              <a:rPr lang="en-US" altLang="zh-CN">
                <a:solidFill>
                  <a:schemeClr val="tx1"/>
                </a:solidFill>
              </a:rPr>
              <a:t>---</a:t>
            </a:r>
            <a:r>
              <a:rPr lang="en-US" altLang="en-US">
                <a:solidFill>
                  <a:schemeClr val="tx1"/>
                </a:solidFill>
              </a:rPr>
              <a:t>②</a:t>
            </a:r>
            <a:r>
              <a:rPr lang="zh-CN" altLang="en-US">
                <a:solidFill>
                  <a:schemeClr val="tx1"/>
                </a:solidFill>
              </a:rPr>
              <a:t>获取文本信息</a:t>
            </a:r>
            <a:r>
              <a:rPr lang="en-US" altLang="zh-CN">
                <a:solidFill>
                  <a:schemeClr val="tx1"/>
                </a:solidFill>
              </a:rPr>
              <a:t>--</a:t>
            </a:r>
            <a:r>
              <a:rPr lang="en-US" altLang="en-US">
                <a:solidFill>
                  <a:schemeClr val="tx1"/>
                </a:solidFill>
              </a:rPr>
              <a:t>③</a:t>
            </a:r>
            <a:r>
              <a:rPr lang="zh-CN" altLang="en-US">
                <a:solidFill>
                  <a:schemeClr val="tx1"/>
                </a:solidFill>
              </a:rPr>
              <a:t>选项对号入座</a:t>
            </a:r>
            <a:r>
              <a:rPr lang="en-US" altLang="zh-CN">
                <a:solidFill>
                  <a:schemeClr val="tx1"/>
                </a:solidFill>
              </a:rPr>
              <a:t>--</a:t>
            </a:r>
            <a:r>
              <a:rPr lang="en-US" altLang="en-US">
                <a:solidFill>
                  <a:schemeClr val="tx1"/>
                </a:solidFill>
              </a:rPr>
              <a:t>④</a:t>
            </a:r>
            <a:r>
              <a:rPr lang="zh-CN" altLang="en-US">
                <a:solidFill>
                  <a:schemeClr val="tx1"/>
                </a:solidFill>
              </a:rPr>
              <a:t>排除干扰项</a:t>
            </a:r>
            <a:r>
              <a:rPr lang="zh-CN" altLang="en-US">
                <a:solidFill>
                  <a:srgbClr val="0070C0"/>
                </a:solidFill>
              </a:rPr>
              <a:t>）</a:t>
            </a:r>
            <a:endParaRPr lang="zh-CN" altLang="en-US">
              <a:solidFill>
                <a:srgbClr val="0070C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ppt_x"/>
                                          </p:val>
                                        </p:tav>
                                        <p:tav tm="100000">
                                          <p:val>
                                            <p:strVal val="#ppt_x"/>
                                          </p:val>
                                        </p:tav>
                                      </p:tavLst>
                                    </p:anim>
                                    <p:anim calcmode="lin" valueType="num">
                                      <p:cBhvr additive="base">
                                        <p:cTn id="9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 grpId="0" bldLvl="0" animBg="1"/>
      <p:bldP spid="8" grpId="0" bldLvl="0" animBg="1"/>
      <p:bldP spid="4" grpId="1"/>
      <p:bldP spid="15" grpId="1" animBg="1"/>
      <p:bldP spid="3" grpId="1" animBg="1"/>
      <p:bldP spid="8" grpId="1" animBg="1"/>
      <p:bldP spid="9" grpId="0" bldLvl="0" animBg="1"/>
      <p:bldP spid="10" grpId="0" bldLvl="0" animBg="1"/>
      <p:bldP spid="14" grpId="0" bldLvl="0" animBg="1"/>
      <p:bldP spid="9" grpId="1" animBg="1"/>
      <p:bldP spid="10" grpId="1" animBg="1"/>
      <p:bldP spid="14" grpId="1" animBg="1"/>
      <p:bldP spid="23" grpId="0" bldLvl="0" animBg="1"/>
      <p:bldP spid="23" grpId="1" animBg="1"/>
      <p:bldP spid="26" grpId="0" bldLvl="0" animBg="1"/>
      <p:bldP spid="26" grpId="1" animBg="1"/>
      <p:bldP spid="28" grpId="1"/>
      <p:bldP spid="18" grpId="0" bldLvl="0" animBg="1"/>
      <p:bldP spid="18" grpId="1" animBg="1"/>
      <p:bldP spid="20" grpId="0" bldLvl="0" animBg="1"/>
      <p:bldP spid="20" grpId="1" animBg="1"/>
      <p:bldP spid="21" grpId="0" bldLvl="0" animBg="1"/>
      <p:bldP spid="21" grpId="1" animBg="1"/>
      <p:bldP spid="27" grpId="0" bldLvl="0" animBg="1"/>
      <p:bldP spid="27" grpId="1" animBg="1"/>
      <p:bldP spid="35" grpId="0"/>
      <p:bldP spid="35" grpId="1"/>
      <p:bldP spid="36" grpId="0" bldLvl="0" animBg="1"/>
      <p:bldP spid="36" grpId="1" animBg="1"/>
      <p:bldP spid="37" grpId="0"/>
      <p:bldP spid="37" grpId="1"/>
      <p:bldP spid="38" grpId="0"/>
      <p:bldP spid="38" grpId="1"/>
      <p:bldP spid="34" grpId="0" bldLvl="0" animBg="1"/>
      <p:bldP spid="34" grpId="1" animBg="1"/>
      <p:bldP spid="33" grpId="0" bldLvl="0" animBg="1"/>
      <p:bldP spid="33" grpId="1" animBg="1"/>
      <p:bldP spid="31" grpId="0" bldLvl="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F25720"/>
          </a:solidFill>
          <a:ln>
            <a:noFill/>
          </a:ln>
        </p:spPr>
        <p:txBody>
          <a:bodyPr lIns="91392" tIns="45696" rIns="91392" bIns="45696"/>
          <a:lstStyle/>
          <a:p>
            <a:endParaRPr lang="zh-CN" altLang="en-US" sz="2400"/>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586495" y="6049282"/>
            <a:ext cx="1603918" cy="80782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172" y="6207989"/>
            <a:ext cx="1894242" cy="649118"/>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604727" y="2808767"/>
            <a:ext cx="7394554" cy="169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sz="4000" b="1" dirty="0">
                <a:solidFill>
                  <a:srgbClr val="FFFFFF"/>
                </a:solidFill>
                <a:latin typeface="微软雅黑" panose="020B0503020204020204" charset="-122"/>
                <a:ea typeface="微软雅黑" panose="020B0503020204020204" charset="-122"/>
              </a:rPr>
              <a:t>两分钟精准秒杀</a:t>
            </a:r>
            <a:r>
              <a:rPr lang="en-US" altLang="zh-CN" sz="4000" b="1" dirty="0">
                <a:solidFill>
                  <a:srgbClr val="FFFFFF"/>
                </a:solidFill>
                <a:latin typeface="微软雅黑" panose="020B0503020204020204" charset="-122"/>
                <a:ea typeface="微软雅黑" panose="020B0503020204020204" charset="-122"/>
              </a:rPr>
              <a:t>B</a:t>
            </a:r>
            <a:r>
              <a:rPr lang="zh-CN" sz="4000" b="1" dirty="0">
                <a:solidFill>
                  <a:srgbClr val="FFFFFF"/>
                </a:solidFill>
                <a:latin typeface="微软雅黑" panose="020B0503020204020204" charset="-122"/>
                <a:ea typeface="微软雅黑" panose="020B0503020204020204" charset="-122"/>
              </a:rPr>
              <a:t>篇阅读理解</a:t>
            </a:r>
            <a:endParaRPr 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快速从尾段获取人物、情节、情感到位，</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建构语义场，秒杀正确答案</a:t>
            </a:r>
            <a:endParaRPr lang="zh-CN" altLang="en-US" sz="2400" b="1" dirty="0">
              <a:solidFill>
                <a:srgbClr val="FFFF00"/>
              </a:solidFill>
              <a:latin typeface="微软雅黑" panose="020B0503020204020204" charset="-122"/>
              <a:ea typeface="微软雅黑" panose="020B0503020204020204" charset="-122"/>
            </a:endParaRPr>
          </a:p>
        </p:txBody>
      </p:sp>
      <p:sp>
        <p:nvSpPr>
          <p:cNvPr id="2" name="Freeform 9"/>
          <p:cNvSpPr/>
          <p:nvPr/>
        </p:nvSpPr>
        <p:spPr bwMode="auto">
          <a:xfrm>
            <a:off x="9149080" y="4443095"/>
            <a:ext cx="3041650" cy="2413635"/>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90909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pic>
        <p:nvPicPr>
          <p:cNvPr id="3" name="图片 2"/>
          <p:cNvPicPr>
            <a:picLocks noChangeAspect="1"/>
          </p:cNvPicPr>
          <p:nvPr/>
        </p:nvPicPr>
        <p:blipFill>
          <a:blip r:embed="rId1">
            <a:clrChange>
              <a:clrFrom>
                <a:srgbClr val="787C7D">
                  <a:alpha val="100000"/>
                </a:srgbClr>
              </a:clrFrom>
              <a:clrTo>
                <a:srgbClr val="787C7D">
                  <a:alpha val="100000"/>
                  <a:alpha val="0"/>
                </a:srgbClr>
              </a:clrTo>
            </a:clrChange>
          </a:blip>
          <a:srcRect t="15454" b="26472"/>
          <a:stretch>
            <a:fillRect/>
          </a:stretch>
        </p:blipFill>
        <p:spPr>
          <a:xfrm>
            <a:off x="10123805" y="4442460"/>
            <a:ext cx="2066925" cy="2415540"/>
          </a:xfrm>
          <a:prstGeom prst="rect">
            <a:avLst/>
          </a:prstGeom>
        </p:spPr>
      </p:pic>
      <p:pic>
        <p:nvPicPr>
          <p:cNvPr id="11" name="图片 10"/>
          <p:cNvPicPr/>
          <p:nvPr/>
        </p:nvPicPr>
        <p:blipFill>
          <a:blip r:embed="rId2"/>
          <a:stretch>
            <a:fillRect/>
          </a:stretch>
        </p:blipFill>
        <p:spPr>
          <a:xfrm>
            <a:off x="-55880" y="1986915"/>
            <a:ext cx="3142615" cy="304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400"/>
                                        <p:tgtEl>
                                          <p:spTgt spid="2"/>
                                        </p:tgtEl>
                                      </p:cBhvr>
                                    </p:animEffect>
                                    <p:anim calcmode="lin" valueType="num">
                                      <p:cBhvr>
                                        <p:cTn id="42" dur="400" fill="hold"/>
                                        <p:tgtEl>
                                          <p:spTgt spid="2"/>
                                        </p:tgtEl>
                                        <p:attrNameLst>
                                          <p:attrName>ppt_x</p:attrName>
                                        </p:attrNameLst>
                                      </p:cBhvr>
                                      <p:tavLst>
                                        <p:tav tm="0">
                                          <p:val>
                                            <p:strVal val="#ppt_x"/>
                                          </p:val>
                                        </p:tav>
                                        <p:tav tm="100000">
                                          <p:val>
                                            <p:strVal val="#ppt_x"/>
                                          </p:val>
                                        </p:tav>
                                      </p:tavLst>
                                    </p:anim>
                                    <p:anim calcmode="lin" valueType="num">
                                      <p:cBhvr>
                                        <p:cTn id="43" dur="4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5928360" cy="542290"/>
          </a:xfrm>
          <a:prstGeom prst="rect">
            <a:avLst/>
          </a:prstGeom>
          <a:noFill/>
        </p:spPr>
        <p:txBody>
          <a:bodyPr wrap="square" rtlCol="0">
            <a:noAutofit/>
          </a:bodyPr>
          <a:lstStyle/>
          <a:p>
            <a:pPr fontAlgn="ctr">
              <a:lnSpc>
                <a:spcPct val="110000"/>
              </a:lnSpc>
            </a:pPr>
            <a:r>
              <a:rPr lang="en-US" altLang="zh-CN" sz="2400" b="1" dirty="0">
                <a:solidFill>
                  <a:srgbClr val="F25720"/>
                </a:solidFill>
                <a:latin typeface="微软雅黑" panose="020B0503020204020204" charset="-122"/>
                <a:ea typeface="微软雅黑" panose="020B0503020204020204" charset="-122"/>
              </a:rPr>
              <a:t>B</a:t>
            </a:r>
            <a:r>
              <a:rPr lang="zh-CN" altLang="en-US" sz="2400" b="1" dirty="0">
                <a:solidFill>
                  <a:srgbClr val="F25720"/>
                </a:solidFill>
                <a:latin typeface="微软雅黑" panose="020B0503020204020204" charset="-122"/>
                <a:ea typeface="微软雅黑" panose="020B0503020204020204" charset="-122"/>
              </a:rPr>
              <a:t>篇阅读理解满分秒杀策略</a:t>
            </a:r>
            <a:endParaRPr lang="zh-CN" altLang="en-US" sz="2400" b="1" dirty="0">
              <a:solidFill>
                <a:srgbClr val="F2572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6" name="图片 5"/>
          <p:cNvPicPr/>
          <p:nvPr/>
        </p:nvPicPr>
        <p:blipFill>
          <a:blip r:embed="rId6"/>
          <a:stretch>
            <a:fillRect/>
          </a:stretch>
        </p:blipFill>
        <p:spPr>
          <a:xfrm>
            <a:off x="0" y="6591935"/>
            <a:ext cx="708025" cy="287655"/>
          </a:xfrm>
          <a:prstGeom prst="rect">
            <a:avLst/>
          </a:prstGeom>
        </p:spPr>
      </p:pic>
      <p:sp>
        <p:nvSpPr>
          <p:cNvPr id="9" name="文本框 8"/>
          <p:cNvSpPr txBox="1"/>
          <p:nvPr>
            <p:custDataLst>
              <p:tags r:id="rId7"/>
            </p:custDataLst>
          </p:nvPr>
        </p:nvSpPr>
        <p:spPr>
          <a:xfrm>
            <a:off x="213360" y="1777365"/>
            <a:ext cx="6165850" cy="2579370"/>
          </a:xfrm>
          <a:prstGeom prst="rect">
            <a:avLst/>
          </a:prstGeom>
          <a:noFill/>
          <a:extLst>
            <a:ext uri="{909E8E84-426E-40DD-AFC4-6F175D3DCCD1}">
              <a14:hiddenFill xmlns:a14="http://schemas.microsoft.com/office/drawing/2010/main">
                <a:solidFill>
                  <a:srgbClr val="4472C4">
                    <a:lumMod val="20000"/>
                    <a:lumOff val="80000"/>
                  </a:srgbClr>
                </a:solidFill>
              </a14:hiddenFill>
            </a:ext>
          </a:extLst>
        </p:spPr>
        <p:txBody>
          <a:bodyPr wrap="square" rtlCol="0">
            <a:spAutoFit/>
          </a:bodyPr>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B篇阅读</a:t>
            </a:r>
            <a:r>
              <a:rPr lang="zh-CN" altLang="en-US" sz="2400" b="1">
                <a:ln>
                  <a:noFill/>
                </a:ln>
                <a:solidFill>
                  <a:srgbClr val="000000"/>
                </a:solidFill>
                <a:effectLst/>
                <a:uFillTx/>
                <a:ea typeface="宋体" panose="02010600030101010101" pitchFamily="2" charset="-122"/>
                <a:sym typeface="等线" panose="02010600030101010101" charset="-122"/>
              </a:rPr>
              <a:t>，多为体现立德树人，语言表现力强的记叙文，常常以细腻的</a:t>
            </a:r>
            <a:r>
              <a:rPr lang="en-US" altLang="zh-CN" sz="2400" b="1">
                <a:ln>
                  <a:noFill/>
                </a:ln>
                <a:solidFill>
                  <a:srgbClr val="000000"/>
                </a:solidFill>
                <a:effectLst/>
                <a:uFillTx/>
                <a:sym typeface="等线" panose="02010600030101010101" charset="-122"/>
              </a:rPr>
              <a:t>语言呈现一个暖心或是励志的故事，</a:t>
            </a:r>
            <a:r>
              <a:rPr lang="zh-CN" altLang="en-US" sz="2400" b="1">
                <a:ln>
                  <a:noFill/>
                </a:ln>
                <a:solidFill>
                  <a:srgbClr val="000000"/>
                </a:solidFill>
                <a:effectLst/>
                <a:uFillTx/>
                <a:ea typeface="宋体" panose="02010600030101010101" pitchFamily="2" charset="-122"/>
                <a:sym typeface="等线" panose="02010600030101010101" charset="-122"/>
              </a:rPr>
              <a:t>考生</a:t>
            </a:r>
            <a:r>
              <a:rPr lang="en-US" altLang="zh-CN" sz="2400" b="1">
                <a:ln>
                  <a:noFill/>
                </a:ln>
                <a:solidFill>
                  <a:srgbClr val="000000"/>
                </a:solidFill>
                <a:effectLst/>
                <a:uFillTx/>
                <a:sym typeface="等线" panose="02010600030101010101" charset="-122"/>
              </a:rPr>
              <a:t>需</a:t>
            </a:r>
            <a:r>
              <a:rPr lang="zh-CN" altLang="en-US" sz="2400" b="1">
                <a:ln>
                  <a:noFill/>
                </a:ln>
                <a:solidFill>
                  <a:srgbClr val="C00000"/>
                </a:solidFill>
                <a:effectLst/>
                <a:uFillTx/>
                <a:ea typeface="宋体" panose="02010600030101010101" pitchFamily="2" charset="-122"/>
                <a:sym typeface="等线" panose="02010600030101010101" charset="-122"/>
              </a:rPr>
              <a:t>强化</a:t>
            </a:r>
            <a:r>
              <a:rPr lang="en-US" altLang="zh-CN" sz="2400" b="1">
                <a:ln>
                  <a:noFill/>
                </a:ln>
                <a:solidFill>
                  <a:srgbClr val="C00000"/>
                </a:solidFill>
                <a:effectLst/>
                <a:uFillTx/>
                <a:sym typeface="等线" panose="02010600030101010101" charset="-122"/>
              </a:rPr>
              <a:t>“作者意识</a:t>
            </a:r>
            <a:r>
              <a:rPr lang="en-US" altLang="zh-CN" sz="2400" b="1" baseline="-25000">
                <a:ln>
                  <a:noFill/>
                </a:ln>
                <a:solidFill>
                  <a:srgbClr val="C00000"/>
                </a:solidFill>
                <a:effectLst/>
                <a:uFillTx/>
                <a:sym typeface="等线" panose="02010600030101010101" charset="-122"/>
              </a:rPr>
              <a:t>含命题者</a:t>
            </a:r>
            <a:r>
              <a:rPr lang="en-US" altLang="zh-CN" sz="2400" b="1">
                <a:ln>
                  <a:noFill/>
                </a:ln>
                <a:solidFill>
                  <a:srgbClr val="C00000"/>
                </a:solidFill>
                <a:effectLst/>
                <a:uFillTx/>
                <a:sym typeface="等线" panose="02010600030101010101" charset="-122"/>
              </a:rPr>
              <a:t>”</a:t>
            </a:r>
            <a:r>
              <a:rPr lang="zh-CN" altLang="en-US" sz="2400" b="1">
                <a:ln>
                  <a:noFill/>
                </a:ln>
                <a:solidFill>
                  <a:srgbClr val="000000"/>
                </a:solidFill>
                <a:effectLst/>
                <a:uFillTx/>
                <a:ea typeface="宋体" panose="02010600030101010101" pitchFamily="2" charset="-122"/>
                <a:sym typeface="等线" panose="02010600030101010101" charset="-122"/>
              </a:rPr>
              <a:t>，</a:t>
            </a:r>
            <a:r>
              <a:rPr lang="en-US" altLang="zh-CN" sz="2400" b="1">
                <a:ln>
                  <a:noFill/>
                </a:ln>
                <a:solidFill>
                  <a:srgbClr val="000000"/>
                </a:solidFill>
                <a:effectLst/>
                <a:uFillTx/>
                <a:sym typeface="等线" panose="02010600030101010101" charset="-122"/>
              </a:rPr>
              <a:t>体验不同情感，</a:t>
            </a:r>
            <a:r>
              <a:rPr lang="zh-CN" altLang="en-US" sz="2400" b="1">
                <a:ln>
                  <a:noFill/>
                </a:ln>
                <a:solidFill>
                  <a:srgbClr val="000000"/>
                </a:solidFill>
                <a:effectLst/>
                <a:uFillTx/>
                <a:ea typeface="宋体" panose="02010600030101010101" pitchFamily="2" charset="-122"/>
                <a:sym typeface="等线" panose="02010600030101010101" charset="-122"/>
              </a:rPr>
              <a:t>感受</a:t>
            </a:r>
            <a:r>
              <a:rPr lang="en-US" altLang="zh-CN" sz="2400" b="1">
                <a:ln>
                  <a:noFill/>
                </a:ln>
                <a:solidFill>
                  <a:srgbClr val="000000"/>
                </a:solidFill>
                <a:effectLst/>
                <a:uFillTx/>
                <a:sym typeface="等线" panose="02010600030101010101" charset="-122"/>
              </a:rPr>
              <a:t>正确的人生观和价值观。</a:t>
            </a:r>
            <a:endParaRPr lang="en-US" altLang="zh-CN" sz="2400" b="1">
              <a:ln>
                <a:noFill/>
              </a:ln>
              <a:solidFill>
                <a:srgbClr val="000000"/>
              </a:solidFill>
              <a:effectLst/>
              <a:uFillTx/>
              <a:sym typeface="等线" panose="02010600030101010101" charset="-122"/>
            </a:endParaRPr>
          </a:p>
        </p:txBody>
      </p:sp>
      <p:sp>
        <p:nvSpPr>
          <p:cNvPr id="8" name="文本框 7"/>
          <p:cNvSpPr txBox="1"/>
          <p:nvPr>
            <p:custDataLst>
              <p:tags r:id="rId8"/>
            </p:custDataLst>
          </p:nvPr>
        </p:nvSpPr>
        <p:spPr>
          <a:xfrm>
            <a:off x="212188" y="1110610"/>
            <a:ext cx="4628515" cy="588645"/>
          </a:xfrm>
          <a:prstGeom prst="rect">
            <a:avLst/>
          </a:prstGeom>
          <a:noFill/>
        </p:spPr>
        <p:txBody>
          <a:bodyPr wrap="none" rtlCol="0">
            <a:spAutoFit/>
          </a:bodyPr>
          <a:p>
            <a:pPr algn="l" defTabSz="685800" hangingPunct="0">
              <a:lnSpc>
                <a:spcPts val="3880"/>
              </a:lnSpc>
              <a:spcBef>
                <a:spcPts val="0"/>
              </a:spcBef>
              <a:spcAft>
                <a:spcPts val="0"/>
              </a:spcAft>
              <a:buClrTx/>
              <a:buSz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1.</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B</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篇</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阅读要</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强化</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“作者意识”</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p:txBody>
      </p:sp>
      <p:sp>
        <p:nvSpPr>
          <p:cNvPr id="11" name="文本框 10"/>
          <p:cNvSpPr txBox="1"/>
          <p:nvPr/>
        </p:nvSpPr>
        <p:spPr>
          <a:xfrm>
            <a:off x="302260" y="4295140"/>
            <a:ext cx="10793095" cy="17824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noAutofit/>
          </a:bodyPr>
          <a:p>
            <a:pPr marL="0" algn="l" defTabSz="685800" rtl="0" latinLnBrk="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作为阅读者，唯有站在作者的立场上，试着</a:t>
            </a:r>
            <a:r>
              <a:rPr lang="en-US" altLang="zh-CN" sz="2400" b="1" u="sng">
                <a:ln>
                  <a:noFill/>
                </a:ln>
                <a:solidFill>
                  <a:srgbClr val="C00000"/>
                </a:solidFill>
                <a:effectLst/>
                <a:uFillTx/>
                <a:sym typeface="等线" panose="02010600030101010101" charset="-122"/>
              </a:rPr>
              <a:t>从作者的角度</a:t>
            </a:r>
            <a:r>
              <a:rPr lang="en-US" altLang="zh-CN" sz="2400" b="1" baseline="-25000">
                <a:ln>
                  <a:noFill/>
                </a:ln>
                <a:solidFill>
                  <a:srgbClr val="000000"/>
                </a:solidFill>
                <a:effectLst/>
                <a:uFillTx/>
                <a:sym typeface="等线" panose="02010600030101010101" charset="-122"/>
              </a:rPr>
              <a:t>（命题人的角度多半也是作者的角度）</a:t>
            </a:r>
            <a:r>
              <a:rPr lang="en-US" altLang="zh-CN" sz="2400" b="1">
                <a:ln>
                  <a:noFill/>
                </a:ln>
                <a:solidFill>
                  <a:srgbClr val="000000"/>
                </a:solidFill>
                <a:effectLst/>
                <a:uFillTx/>
                <a:sym typeface="等线" panose="02010600030101010101" charset="-122"/>
              </a:rPr>
              <a:t>出发，去</a:t>
            </a:r>
            <a:r>
              <a:rPr lang="en-US" altLang="zh-CN" sz="2400" b="1" u="sng">
                <a:ln>
                  <a:noFill/>
                </a:ln>
                <a:solidFill>
                  <a:srgbClr val="C00000"/>
                </a:solidFill>
                <a:effectLst/>
                <a:uFillTx/>
                <a:sym typeface="等线" panose="02010600030101010101" charset="-122"/>
              </a:rPr>
              <a:t>揣测、想象、推敲</a:t>
            </a:r>
            <a:r>
              <a:rPr lang="en-US" altLang="zh-CN" sz="2400" b="1">
                <a:ln>
                  <a:noFill/>
                </a:ln>
                <a:solidFill>
                  <a:srgbClr val="000000"/>
                </a:solidFill>
                <a:effectLst/>
                <a:uFillTx/>
                <a:sym typeface="等线" panose="02010600030101010101" charset="-122"/>
              </a:rPr>
              <a:t>作者要表达的真实意图</a:t>
            </a:r>
            <a:r>
              <a:rPr lang="zh-CN" altLang="en-US" sz="2400" b="1">
                <a:ln>
                  <a:noFill/>
                </a:ln>
                <a:solidFill>
                  <a:srgbClr val="000000"/>
                </a:solidFill>
                <a:effectLst/>
                <a:uFillTx/>
                <a:ea typeface="宋体" panose="02010600030101010101" pitchFamily="2" charset="-122"/>
                <a:sym typeface="等线" panose="02010600030101010101" charset="-122"/>
              </a:rPr>
              <a:t>，</a:t>
            </a:r>
            <a:r>
              <a:rPr lang="zh-CN" altLang="en-US" sz="2400" b="1" u="sng">
                <a:ln>
                  <a:noFill/>
                </a:ln>
                <a:solidFill>
                  <a:srgbClr val="C00000"/>
                </a:solidFill>
                <a:effectLst/>
                <a:uFillTx/>
                <a:ea typeface="宋体" panose="02010600030101010101" pitchFamily="2" charset="-122"/>
                <a:sym typeface="等线" panose="02010600030101010101" charset="-122"/>
              </a:rPr>
              <a:t>把握</a:t>
            </a:r>
            <a:r>
              <a:rPr lang="zh-CN" altLang="en-US" sz="2400" b="1">
                <a:ln>
                  <a:noFill/>
                </a:ln>
                <a:solidFill>
                  <a:srgbClr val="000000"/>
                </a:solidFill>
                <a:effectLst/>
                <a:uFillTx/>
                <a:ea typeface="宋体" panose="02010600030101010101" pitchFamily="2" charset="-122"/>
                <a:sym typeface="等线" panose="02010600030101010101" charset="-122"/>
              </a:rPr>
              <a:t>人物特征，</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秒懂语言组织之道</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洞悉文本内涵之妙</a:t>
            </a:r>
            <a:r>
              <a:rPr lang="en-US" altLang="zh-CN" sz="2400" b="1">
                <a:ln>
                  <a:noFill/>
                </a:ln>
                <a:solidFill>
                  <a:srgbClr val="000000"/>
                </a:solidFill>
                <a:effectLst/>
                <a:uFillTx/>
                <a:sym typeface="等线" panose="02010600030101010101" charset="-122"/>
              </a:rPr>
              <a:t>，并</a:t>
            </a:r>
            <a:r>
              <a:rPr lang="en-US" altLang="zh-CN" sz="2400" b="1">
                <a:ln>
                  <a:noFill/>
                </a:ln>
                <a:solidFill>
                  <a:srgbClr val="C00000"/>
                </a:solidFill>
                <a:effectLst/>
                <a:uFillTx/>
                <a:sym typeface="等线" panose="02010600030101010101" charset="-122"/>
              </a:rPr>
              <a:t>快速精准答题</a:t>
            </a:r>
            <a:r>
              <a:rPr lang="en-US" altLang="zh-CN" sz="2400" b="1">
                <a:ln>
                  <a:noFill/>
                </a:ln>
                <a:solidFill>
                  <a:srgbClr val="000000"/>
                </a:solidFill>
                <a:effectLst/>
                <a:uFillTx/>
                <a:sym typeface="等线" panose="02010600030101010101" charset="-122"/>
              </a:rPr>
              <a:t>。</a:t>
            </a:r>
            <a:endParaRPr kumimoji="0" lang="en-US" altLang="zh-CN" sz="2400" b="1" i="0" u="none" strike="noStrike" cap="none" spc="0" normalizeH="0" baseline="0">
              <a:ln>
                <a:noFill/>
              </a:ln>
              <a:solidFill>
                <a:srgbClr val="000000"/>
              </a:solidFill>
              <a:effectLst/>
              <a:uFillTx/>
              <a:latin typeface="+mn-lt"/>
              <a:ea typeface="+mn-ea"/>
              <a:cs typeface="+mn-cs"/>
              <a:sym typeface="等线" panose="02010600030101010101" charset="-122"/>
            </a:endParaRPr>
          </a:p>
        </p:txBody>
      </p:sp>
      <p:pic>
        <p:nvPicPr>
          <p:cNvPr id="14" name="图片 13"/>
          <p:cNvPicPr>
            <a:picLocks noChangeAspect="1"/>
          </p:cNvPicPr>
          <p:nvPr>
            <p:custDataLst>
              <p:tags r:id="rId9"/>
            </p:custDataLst>
          </p:nvPr>
        </p:nvPicPr>
        <p:blipFill>
          <a:blip r:embed="rId10"/>
          <a:stretch>
            <a:fillRect/>
          </a:stretch>
        </p:blipFill>
        <p:spPr>
          <a:xfrm>
            <a:off x="6784340" y="998220"/>
            <a:ext cx="5405755" cy="2975610"/>
          </a:xfrm>
          <a:prstGeom prst="rect">
            <a:avLst/>
          </a:prstGeom>
        </p:spPr>
      </p:pic>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3" name="图片 2"/>
          <p:cNvPicPr/>
          <p:nvPr/>
        </p:nvPicPr>
        <p:blipFill>
          <a:blip r:embed="rId11"/>
          <a:stretch>
            <a:fillRect/>
          </a:stretch>
        </p:blipFill>
        <p:spPr>
          <a:xfrm>
            <a:off x="-4445" y="-54610"/>
            <a:ext cx="1057275" cy="904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554*86"/>
  <p:tag name="TABLE_ENDDRAG_RECT" val="44*224*554*86"/>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ABLE_ENDDRAG_ORIGIN_RECT" val="554*86"/>
  <p:tag name="TABLE_ENDDRAG_RECT" val="44*224*554*86"/>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TABLE_ENDDRAG_ORIGIN_RECT" val="554*86"/>
  <p:tag name="TABLE_ENDDRAG_RECT" val="44*224*554*86"/>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2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2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2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AS_UNIQUEID" val="1481"/>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FULL_TEXT_BEAUTIFY_COPY_ID" val="11272"/>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FULL_TEXT_BEAUTIFY_COPY_ID" val="17"/>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FULL_TEXT_BEAUTIFY_COPY_ID" val="11272"/>
</p:tagLst>
</file>

<file path=ppt/tags/tag96.xml><?xml version="1.0" encoding="utf-8"?>
<p:tagLst xmlns:p="http://schemas.openxmlformats.org/presentationml/2006/main">
  <p:tag name="KSO_WM_FULL_TEXT_BEAUTIFY_COPY_ID" val="17"/>
</p:tagLst>
</file>

<file path=ppt/tags/tag97.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27320</Words>
  <Application>WPS 演示</Application>
  <PresentationFormat>宽屏</PresentationFormat>
  <Paragraphs>506</Paragraphs>
  <Slides>22</Slides>
  <Notes>29</Notes>
  <HiddenSlides>0</HiddenSlides>
  <MMClips>1</MMClips>
  <ScaleCrop>false</ScaleCrop>
  <HeadingPairs>
    <vt:vector size="6" baseType="variant">
      <vt:variant>
        <vt:lpstr>已用的字体</vt:lpstr>
      </vt:variant>
      <vt:variant>
        <vt:i4>30</vt:i4>
      </vt:variant>
      <vt:variant>
        <vt:lpstr>主题</vt:lpstr>
      </vt:variant>
      <vt:variant>
        <vt:i4>5</vt:i4>
      </vt:variant>
      <vt:variant>
        <vt:lpstr>幻灯片标题</vt:lpstr>
      </vt:variant>
      <vt:variant>
        <vt:i4>22</vt:i4>
      </vt:variant>
    </vt:vector>
  </HeadingPairs>
  <TitlesOfParts>
    <vt:vector size="57" baseType="lpstr">
      <vt:lpstr>Arial</vt:lpstr>
      <vt:lpstr>宋体</vt:lpstr>
      <vt:lpstr>Wingdings</vt:lpstr>
      <vt:lpstr>思源黑体 Normal</vt:lpstr>
      <vt:lpstr>等线</vt:lpstr>
      <vt:lpstr>Calibri</vt:lpstr>
      <vt:lpstr>微软雅黑</vt:lpstr>
      <vt:lpstr>Calibri Light</vt:lpstr>
      <vt:lpstr>Lato Light</vt:lpstr>
      <vt:lpstr>Helvetica</vt:lpstr>
      <vt:lpstr>方正兰亭黑_GBK</vt:lpstr>
      <vt:lpstr>Arial</vt:lpstr>
      <vt:lpstr>方正兰亭特黑简体</vt:lpstr>
      <vt:lpstr>Lato Regular</vt:lpstr>
      <vt:lpstr>Lato Hairline</vt:lpstr>
      <vt:lpstr>Lato Light</vt:lpstr>
      <vt:lpstr>思源黑体 CN Normal</vt:lpstr>
      <vt:lpstr>Wingdings</vt:lpstr>
      <vt:lpstr>思源黑体 CN Medium</vt:lpstr>
      <vt:lpstr>微软雅黑 Light</vt:lpstr>
      <vt:lpstr>Times New Roman</vt:lpstr>
      <vt:lpstr>Calibri</vt:lpstr>
      <vt:lpstr>Times New Roman</vt:lpstr>
      <vt:lpstr>黑体</vt:lpstr>
      <vt:lpstr>Arial Unicode MS</vt:lpstr>
      <vt:lpstr>Segoe Print</vt:lpstr>
      <vt:lpstr>HelveticaNeue</vt:lpstr>
      <vt:lpstr>华文新魏</vt:lpstr>
      <vt:lpstr>等线 Light</vt:lpstr>
      <vt:lpstr>Malgun Gothic</vt:lpstr>
      <vt:lpstr>Office 主题</vt:lpstr>
      <vt:lpstr>1_Office Theme</vt:lpstr>
      <vt:lpstr>以“核心素养”为本的教学和评价（模板）</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《钢铁是怎样炼成的》 </dc:title>
  <dc:creator>Think</dc:creator>
  <cp:lastModifiedBy>Wiesen</cp:lastModifiedBy>
  <cp:revision>548</cp:revision>
  <dcterms:created xsi:type="dcterms:W3CDTF">2023-03-24T05:52:00Z</dcterms:created>
  <dcterms:modified xsi:type="dcterms:W3CDTF">2026-06-05T03:39:35Z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91669AA71E96452D98624AA72B7C8922_12</vt:lpwstr>
  </property>
</Properties>
</file>