
<file path=[Content_Types].xml><?xml version="1.0" encoding="utf-8"?>
<Types xmlns="http://schemas.openxmlformats.org/package/2006/content-types">
  <Default Extension="jpeg" ContentType="image/jpeg"/>
  <Default Extension="wdp" ContentType="image/vnd.ms-photo"/>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ink/ink1.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8.xml" ContentType="application/inkml+xml"/>
  <Override PartName="/ppt/ink/ink9.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2" r:id="rId3"/>
    <p:sldMasterId id="2147483662" r:id="rId4"/>
    <p:sldMasterId id="2147483675" r:id="rId5"/>
    <p:sldMasterId id="2147483685" r:id="rId6"/>
  </p:sldMasterIdLst>
  <p:notesMasterIdLst>
    <p:notesMasterId r:id="rId13"/>
  </p:notesMasterIdLst>
  <p:handoutMasterIdLst>
    <p:handoutMasterId r:id="rId41"/>
  </p:handoutMasterIdLst>
  <p:sldIdLst>
    <p:sldId id="873" r:id="rId7"/>
    <p:sldId id="538" r:id="rId8"/>
    <p:sldId id="828" r:id="rId9"/>
    <p:sldId id="842" r:id="rId10"/>
    <p:sldId id="836" r:id="rId11"/>
    <p:sldId id="843" r:id="rId12"/>
    <p:sldId id="844" r:id="rId14"/>
    <p:sldId id="845" r:id="rId15"/>
    <p:sldId id="834" r:id="rId16"/>
    <p:sldId id="848" r:id="rId17"/>
    <p:sldId id="847" r:id="rId18"/>
    <p:sldId id="835" r:id="rId19"/>
    <p:sldId id="838" r:id="rId20"/>
    <p:sldId id="839" r:id="rId21"/>
    <p:sldId id="851" r:id="rId22"/>
    <p:sldId id="852" r:id="rId23"/>
    <p:sldId id="855" r:id="rId24"/>
    <p:sldId id="850" r:id="rId25"/>
    <p:sldId id="829" r:id="rId26"/>
    <p:sldId id="854" r:id="rId27"/>
    <p:sldId id="853" r:id="rId28"/>
    <p:sldId id="859" r:id="rId29"/>
    <p:sldId id="861" r:id="rId30"/>
    <p:sldId id="862" r:id="rId31"/>
    <p:sldId id="857" r:id="rId32"/>
    <p:sldId id="858" r:id="rId33"/>
    <p:sldId id="826" r:id="rId34"/>
    <p:sldId id="867" r:id="rId35"/>
    <p:sldId id="832" r:id="rId36"/>
    <p:sldId id="864" r:id="rId37"/>
    <p:sldId id="865" r:id="rId38"/>
    <p:sldId id="863" r:id="rId39"/>
    <p:sldId id="314" r:id="rId40"/>
  </p:sldIdLst>
  <p:sldSz cx="12192000" cy="6858000"/>
  <p:notesSz cx="6858000" cy="9144000"/>
  <p:embeddedFontLst>
    <p:embeddedFont>
      <p:font typeface="等线" panose="02010600030101010101" charset="-122"/>
      <p:regular r:id="rId46"/>
    </p:embeddedFont>
    <p:embeddedFont>
      <p:font typeface="Calibri" panose="020F0502020204030204" charset="0"/>
      <p:regular r:id="rId47"/>
      <p:bold r:id="rId48"/>
      <p:italic r:id="rId49"/>
      <p:boldItalic r:id="rId50"/>
    </p:embeddedFont>
    <p:embeddedFont>
      <p:font typeface="微软雅黑" panose="020B0503020204020204" charset="-122"/>
      <p:regular r:id="rId51"/>
    </p:embeddedFont>
    <p:embeddedFont>
      <p:font typeface="Calibri Light" panose="020F0302020204030204" charset="0"/>
      <p:regular r:id="rId52"/>
      <p:italic r:id="rId53"/>
    </p:embeddedFont>
    <p:embeddedFont>
      <p:font typeface="标准粗黑" panose="02000503000000000000" charset="-122"/>
      <p:regular r:id="rId54"/>
    </p:embeddedFont>
    <p:embeddedFont>
      <p:font typeface="楷体" panose="02010609060101010101" charset="-122"/>
      <p:regular r:id="rId55"/>
    </p:embeddedFont>
    <p:embeddedFont>
      <p:font typeface="黑体" panose="02010609060101010101" charset="-122"/>
      <p:regular r:id="rId56"/>
    </p:embeddedFont>
    <p:embeddedFont>
      <p:font typeface="Century Gothic" panose="020B0502020202020204"/>
      <p:regular r:id="rId57"/>
      <p:bold r:id="rId58"/>
      <p:italic r:id="rId59"/>
      <p:boldItalic r:id="rId60"/>
    </p:embeddedFont>
    <p:embeddedFont>
      <p:font typeface="Noto Sans SC" panose="020B0200000000000000" charset="-122"/>
      <p:regular r:id="rId61"/>
    </p:embeddedFont>
    <p:embeddedFont>
      <p:font typeface="华文新魏" panose="02010800040101010101" pitchFamily="2" charset="-122"/>
      <p:regular r:id="rId62"/>
    </p:embeddedFont>
    <p:embeddedFont>
      <p:font typeface="等线 Light" panose="02010600030101010101" charset="-122"/>
      <p:regular r:id="rId6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0248" initials="1" lastIdx="0" clrIdx="0"/>
  <p:cmAuthor id="2" name="作者" initials="作" lastIdx="0" clrIdx="1"/>
  <p:cmAuthor id="3" name="li jun" initials="l" lastIdx="0" clrIdx="2"/>
  <p:cmAuthor id="4" name="Mia Vida Villanueva" initials="M" lastIdx="0" clrIdx="3"/>
  <p:cmAuthor id="5" name="1206988966@qq.com" initials="1" lastIdx="0" clrIdx="4"/>
  <p:cmAuthor id="6" name="姜伟光" initials="姜" lastIdx="0" clrIdx="5"/>
  <p:cmAuthor id="7" name="Administrator" initials="A" lastIdx="0" clrIdx="6"/>
  <p:cmAuthor id="8" name="宋洁然" initials="宋" lastIdx="0" clrIdx="7"/>
  <p:cmAuthor id="9" name="ming qiu" initials="m" lastIdx="0" clrIdx="8"/>
  <p:cmAuthor id="10" name="user" initials="" lastIdx="0" clrIdx="9"/>
  <p:cmAuthor id="11" name="未知用户4" initials="未" lastIdx="0" clrIdx="10"/>
  <p:cmAuthor id="12" name="Admin" initials="A" lastIdx="0" clrIdx="11"/>
  <p:cmAuthor id="13" name="CommUser" initials="C" lastIdx="0" clrIdx="12"/>
  <p:cmAuthor id="14" name="zq" initials="z" lastIdx="0" clrIdx="13"/>
  <p:cmAuthor id="15" name="viola_yang" initials="v" lastIdx="0" clrIdx="14"/>
  <p:cmAuthor id="16" name="志龙 姜" initials="志" lastIdx="0" clrIdx="15"/>
  <p:cmAuthor id="17" name="SHMILY" initials="S" lastIdx="0" clrIdx="16"/>
  <p:cmAuthor id="18" name="admin" initials="a" lastIdx="0" clrIdx="17"/>
  <p:cmAuthor id="19" name="Tracy Chen" initials="T" lastIdx="0" clrIdx="18"/>
  <p:cmAuthor id="20" name="dongwc0205" initials="d" lastIdx="0" clrIdx="19"/>
  <p:cmAuthor id="21" name="Hi_ Young" initials="H" lastIdx="0" clrIdx="20"/>
  <p:cmAuthor id="22" name="pangyt" initials="p" lastIdx="0" clrIdx="21"/>
  <p:cmAuthor id="23" name="easonyoun" initials="e" lastIdx="0" clrIdx="22"/>
  <p:cmAuthor id="24" name="zhouyangfan" initials="z" lastIdx="0" clrIdx="23"/>
  <p:cmAuthor id="25" name="tplife" initials="t" lastIdx="0" clrIdx="24"/>
  <p:cmAuthor id="26" name="??" initials="?" lastIdx="0" clrIdx="25"/>
  <p:cmAuthor id="27" name="12279" initials="1" lastIdx="0" clrIdx="26"/>
  <p:cmAuthor id="28" name="WPS_1679281038" initials="W" lastIdx="0" clrIdx="27"/>
  <p:cmAuthor id="29" name="骆倩怡_Znauj26B" initials="authorId_382814100" lastIdx="0" clrIdx="28"/>
  <p:cmAuthor id="30" name="Microsoft" initials="M" lastIdx="0" clrIdx="29"/>
  <p:cmAuthor id="31" name="PC" initials="P" lastIdx="0" clrIdx="30"/>
  <p:cmAuthor id="32" name="张达" initials="张" lastIdx="0" clrIdx="31"/>
  <p:cmAuthor id="33" name="dell" initials="d" lastIdx="0" clrIdx="32"/>
  <p:cmAuthor id="34" name="lenovo" initials="l" lastIdx="0" clrIdx="33"/>
  <p:cmAuthor id="35" name="雨林木风" initials="雨" lastIdx="0" clrIdx="34"/>
  <p:cmAuthor id="36" name="未知用户3" initials="未" lastIdx="0" clrIdx="35"/>
  <p:cmAuthor id="37" name="未知用户5" initials="未" lastIdx="0" clrIdx="36"/>
  <p:cmAuthor id="38" name="Microsoft Office 用户" initials="Office" lastIdx="0" clrIdx="37"/>
  <p:cmAuthor id="39" name="apple" initials="a" lastIdx="0" clrIdx="38"/>
  <p:cmAuthor id="40" name="周跃良" initials="周" lastIdx="0" clrIdx="39"/>
  <p:cmAuthor id="41" name="幸全" initials="幸全" lastIdx="0" clrIdx="40"/>
  <p:cmAuthor id="42" name="小蔓2020" initials="小" lastIdx="0" clrIdx="41"/>
  <p:cmAuthor id="43" name="wangli" initials="wli" lastIdx="0" clrIdx="42"/>
  <p:cmAuthor id="44" name="王习习" initials="王" lastIdx="0" clrIdx="43"/>
  <p:cmAuthor id="45" name="幸兴" initials="幸" lastIdx="0" clrIdx="44"/>
  <p:cmAuthor id="46" name="yyyaogd@126.com" initials="y" lastIdx="0" clrIdx="45"/>
  <p:cmAuthor id="47" name="meflyup" initials="m" lastIdx="0" clrIdx="46"/>
  <p:cmAuthor id="48" name="hp" initials="h" lastIdx="0" clrIdx="47"/>
  <p:cmAuthor id="49" name="Lenovo" initials="L" lastIdx="0" clrIdx="48"/>
  <p:cmAuthor id="50" name="Wangzhi gang" initials="W" lastIdx="0" clrIdx="49"/>
  <p:cmAuthor id="51" name="张清涛" initials="张" lastIdx="0" clrIdx="50"/>
  <p:cmAuthor id="52" name="xy08649_ueq2eE3q" initials="authorId_1213-35639056" lastIdx="0" clrIdx="51"/>
  <p:cmAuthor id="53" name=" " initials="" lastIdx="0" clrIdx="52"/>
  <p:cmAuthor id="54" name="kingsoft" initials="k" lastIdx="0" clrIdx="53"/>
  <p:cmAuthor id="55" name="wwj" initials="w" lastIdx="0" clrIdx="54"/>
  <p:cmAuthor id="56" name="hx" initials="h" lastIdx="0" clrIdx="55"/>
  <p:cmAuthor id="57" name="LENOVO" initials="L" lastIdx="0" clrIdx="56"/>
  <p:cmAuthor id="58" name="wucj" initials="w" lastIdx="0" clrIdx="57"/>
  <p:cmAuthor id="59" name="SkyUser" initials="S" lastIdx="0" clrIdx="58"/>
  <p:cmAuthor id="60" name="wsl" initials="w" lastIdx="0" clrIdx="59"/>
  <p:cmAuthor id="61" name="Author" initials="A" lastIdx="0" clrIdx="60"/>
  <p:cmAuthor id="62" name="付澎" initials="付" lastIdx="0" clrIdx="61"/>
  <p:cmAuthor id="63" name="kechuying" initials="k" lastIdx="0" clrIdx="62"/>
  <p:cmAuthor id="64" name="一点 设计" initials="一点" lastIdx="0" clrIdx="63"/>
  <p:cmAuthor id="65" name="扬才君" initials="扬" lastIdx="0" clrIdx="64"/>
  <p:cmAuthor id="66" name="杜B格小生" initials="杜B格小生" lastIdx="0" clrIdx="65"/>
  <p:cmAuthor id="67" name="王笛" initials="" lastIdx="0" clrIdx="66"/>
  <p:cmAuthor id="68" name="卢 佳娴" initials="卢" lastIdx="0" clrIdx="67"/>
  <p:cmAuthor id="69" name="刘 译璟" initials="刘" lastIdx="0" clrIdx="68"/>
  <p:cmAuthor id="70" name="Wei" initials="2" lastIdx="0" clrIdx="69"/>
  <p:cmAuthor id="71" name="番茄花园" initials="番" lastIdx="0" clrIdx="70"/>
  <p:cmAuthor id="72" name="Kevin" initials="K" lastIdx="0" clrIdx="71"/>
  <p:cmAuthor id="73" name="郭敏娜(Minna Guo)" initials="郭" lastIdx="0" clrIdx="72"/>
  <p:cmAuthor id="74" name="陈 橙橙" initials="陈" lastIdx="0" clrIdx="73"/>
  <p:cmAuthor id="75" name="tkuser" initials="t" lastIdx="0" clrIdx="74"/>
  <p:cmAuthor id="76" name="杨国" initials="杨" lastIdx="0" clrIdx="75"/>
  <p:cmAuthor id="77" name="HaoshuaiWu" initials="H" lastIdx="0" clrIdx="76"/>
  <p:cmAuthor id="78" name="localadmin" initials="l" lastIdx="0" clrIdx="77"/>
  <p:cmAuthor id="79" name="未知用户50" initials="未" lastIdx="0" clrIdx="78"/>
  <p:cmAuthor id="80" name="Ms" initials="M" lastIdx="0" clrIdx="79"/>
  <p:cmAuthor id="81" name="杨涛-lah" initials="杨" lastIdx="0" clrIdx="80"/>
  <p:cmAuthor id="82" name="USER" initials="U" lastIdx="0" clrIdx="81"/>
  <p:cmAuthor id="83" name="Qu song" initials="Q" lastIdx="0" clrIdx="82"/>
  <p:cmAuthor id="84" name="Sky123.Org" initials="S" lastIdx="0" clrIdx="83"/>
  <p:cmAuthor id="85" name="潈ऎ䕨அ" initials="潈" lastIdx="0" clrIdx="84"/>
  <p:cmAuthor id="86" name="TaiKang" initials="T" lastIdx="0" clrIdx="85"/>
  <p:cmAuthor id="87" name="Windows 用户" initials="W" lastIdx="0" clrIdx="86"/>
  <p:cmAuthor id="88" name="ZhangYu" initials="Z" lastIdx="0" clrIdx="87"/>
  <p:cmAuthor id="89" name="China" initials="C" lastIdx="0" clrIdx="88"/>
  <p:cmAuthor id="90" name="WHTP" initials="W" lastIdx="0" clrIdx="89"/>
  <p:cmAuthor id="91" name="余潇迎" initials="余" lastIdx="0" clrIdx="90"/>
  <p:cmAuthor id="92" name="Mz" initials="M" lastIdx="0" clrIdx="91"/>
  <p:cmAuthor id="93" name="孙璐璐" initials="孙" lastIdx="0" clrIdx="92"/>
  <p:cmAuthor id="94" name="不灰心骑士" initials="不" lastIdx="0" clrIdx="93"/>
  <p:cmAuthor id="95" name="袨?嗴?傤?" initials="袨" lastIdx="0" clrIdx="94"/>
  <p:cmAuthor id="96" name="未知用户9" initials="未" lastIdx="0" clrIdx="95"/>
  <p:cmAuthor id="97" name="岳文甲" initials="岳" lastIdx="0" clrIdx="96"/>
  <p:cmAuthor id="98" name="91huhang" initials="9" lastIdx="0" clrIdx="97"/>
  <p:cmAuthor id="99" name="柯 少鹏" initials="柯" lastIdx="0" clrIdx="98"/>
  <p:cmAuthor id="100" name="w" initials="w" lastIdx="0" clrIdx="99"/>
  <p:cmAuthor id="101" name="吕震" initials="吕" lastIdx="0" clrIdx="100"/>
  <p:cmAuthor id="102" name="ZZC" initials="Z" lastIdx="0" clrIdx="101"/>
  <p:cmAuthor id="103" name="张星-lgd" initials="张" lastIdx="0" clrIdx="102"/>
  <p:cmAuthor id="104" name="雕刻时光 1987" initials="雕" lastIdx="0" clrIdx="103"/>
  <p:cmAuthor id="105" name="stillu" initials="s" lastIdx="0" clrIdx="104"/>
  <p:cmAuthor id="106" name="554154816@qq.com" initials="5" lastIdx="0" clrIdx="105"/>
  <p:cmAuthor id="107" name="jilin" initials="j" lastIdx="0" clrIdx="106"/>
  <p:cmAuthor id="108" name="庞宝国" initials="庞" lastIdx="0" clrIdx="107"/>
  <p:cmAuthor id="109" name="崔冶鸣（内蒙古英才管培生）" initials="崔" lastIdx="0" clrIdx="108"/>
  <p:cmAuthor id="110" name="卫天一" initials="卫" lastIdx="0" clrIdx="109"/>
  <p:cmAuthor id="111" name="万户网络" initials="万" lastIdx="0" clrIdx="110"/>
  <p:cmAuthor id="112" name="朴鹏-lhq" initials="朴" lastIdx="0" clrIdx="111"/>
  <p:cmAuthor id="113" name="Luo Mingjie" initials="L" lastIdx="0" clrIdx="112"/>
  <p:cmAuthor id="114" name="江涛 李" initials="江" lastIdx="0" clrIdx="113"/>
  <p:cmAuthor id="115" name="龚平-lcq" initials="龚" lastIdx="0" clrIdx="114"/>
  <p:cmAuthor id="116" name="李岩" initials="李" lastIdx="0" clrIdx="115"/>
  <p:cmAuthor id="117" name="吴晓梅" initials="吴" lastIdx="0" clrIdx="116"/>
  <p:cmAuthor id="118" name="Xzjd" initials="X" lastIdx="0" clrIdx="117"/>
  <p:cmAuthor id="119" name="温兆东" initials="温" lastIdx="0" clrIdx="118"/>
  <p:cmAuthor id="120" name="njlife" initials="n" lastIdx="0" clrIdx="119"/>
  <p:cmAuthor id="121" name="韩喆权" initials="韩" lastIdx="0" clrIdx="120"/>
  <p:cmAuthor id="122" name="cpic" initials="c" lastIdx="0" clrIdx="121"/>
  <p:cmAuthor id="123" name="方朝军/产品推动室/产品开发推广部/总公司" initials="方" lastIdx="0" clrIdx="122"/>
  <p:cmAuthor id="124" name="康炳振" initials="康" lastIdx="0" clrIdx="123"/>
  <p:cmAuthor id="125" name="feng wei" initials="f" lastIdx="0" clrIdx="124"/>
  <p:cmAuthor id="126" name="邓鹏君" initials="邓" lastIdx="0" clrIdx="125"/>
  <p:cmAuthor id="127" name="姚灿" initials="姚" lastIdx="0" clrIdx="126"/>
  <p:cmAuthor id="128" name="Dell" initials="D" lastIdx="0" clrIdx="127"/>
  <p:cmAuthor id="129" name="天鹰" initials="天" lastIdx="0" clrIdx="128"/>
  <p:cmAuthor id="130" name="86150" initials="8" lastIdx="0" clrIdx="129"/>
  <p:cmAuthor id="131" name="1875839796@qq.com" initials="" lastIdx="0" clrIdx="130"/>
  <p:cmAuthor id="132" name="熊仪_aYju7RJj" initials="熊" lastIdx="0" clrIdx="131"/>
  <p:cmAuthor id="133" name="yifei" initials="y" lastIdx="0" clrIdx="132"/>
  <p:cmAuthor id="134" name="ADMIN" initials="A" lastIdx="0" clrIdx="133"/>
  <p:cmAuthor id="135" name="zhouzean" initials="z" lastIdx="0" clrIdx="134"/>
  <p:cmAuthor id="136" name="李鹏飞_6bQfzI3a" initials="李" lastIdx="0" clrIdx="135"/>
  <p:cmAuthor id="137" name="李晓菲_MZFnUzi6" initials="李" lastIdx="0" clrIdx="136"/>
  <p:cmAuthor id="138" name="小珞_QjMfU7FR" initials="小" lastIdx="0" clrIdx="13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FB62A"/>
    <a:srgbClr val="CC9A00"/>
    <a:srgbClr val="F25720"/>
    <a:srgbClr val="3C4A20"/>
    <a:srgbClr val="FFF2E2"/>
    <a:srgbClr val="FDEFEC"/>
    <a:srgbClr val="FFFEFE"/>
    <a:srgbClr val="C81A19"/>
    <a:srgbClr val="2525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632" autoAdjust="0"/>
    <p:restoredTop sz="94660"/>
  </p:normalViewPr>
  <p:slideViewPr>
    <p:cSldViewPr snapToGrid="0" showGuides="1">
      <p:cViewPr varScale="1">
        <p:scale>
          <a:sx n="102" d="100"/>
          <a:sy n="102" d="100"/>
        </p:scale>
        <p:origin x="72" y="276"/>
      </p:cViewPr>
      <p:guideLst>
        <p:guide orient="horz" pos="2118"/>
        <p:guide pos="3805"/>
        <p:guide pos="366"/>
        <p:guide pos="7167"/>
        <p:guide orient="horz" pos="634"/>
        <p:guide orient="horz" pos="3766"/>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3" Type="http://schemas.openxmlformats.org/officeDocument/2006/relationships/font" Target="fonts/font18.fntdata"/><Relationship Id="rId62" Type="http://schemas.openxmlformats.org/officeDocument/2006/relationships/font" Target="fonts/font17.fntdata"/><Relationship Id="rId61" Type="http://schemas.openxmlformats.org/officeDocument/2006/relationships/font" Target="fonts/font16.fntdata"/><Relationship Id="rId60" Type="http://schemas.openxmlformats.org/officeDocument/2006/relationships/font" Target="fonts/font15.fntdata"/><Relationship Id="rId6" Type="http://schemas.openxmlformats.org/officeDocument/2006/relationships/slideMaster" Target="slideMasters/slideMaster5.xml"/><Relationship Id="rId59" Type="http://schemas.openxmlformats.org/officeDocument/2006/relationships/font" Target="fonts/font14.fntdata"/><Relationship Id="rId58" Type="http://schemas.openxmlformats.org/officeDocument/2006/relationships/font" Target="fonts/font13.fntdata"/><Relationship Id="rId57" Type="http://schemas.openxmlformats.org/officeDocument/2006/relationships/font" Target="fonts/font12.fntdata"/><Relationship Id="rId56" Type="http://schemas.openxmlformats.org/officeDocument/2006/relationships/font" Target="fonts/font11.fntdata"/><Relationship Id="rId55" Type="http://schemas.openxmlformats.org/officeDocument/2006/relationships/font" Target="fonts/font10.fntdata"/><Relationship Id="rId54" Type="http://schemas.openxmlformats.org/officeDocument/2006/relationships/font" Target="fonts/font9.fntdata"/><Relationship Id="rId53" Type="http://schemas.openxmlformats.org/officeDocument/2006/relationships/font" Target="fonts/font8.fntdata"/><Relationship Id="rId52" Type="http://schemas.openxmlformats.org/officeDocument/2006/relationships/font" Target="fonts/font7.fntdata"/><Relationship Id="rId51" Type="http://schemas.openxmlformats.org/officeDocument/2006/relationships/font" Target="fonts/font6.fntdata"/><Relationship Id="rId50" Type="http://schemas.openxmlformats.org/officeDocument/2006/relationships/font" Target="fonts/font5.fntdata"/><Relationship Id="rId5" Type="http://schemas.openxmlformats.org/officeDocument/2006/relationships/slideMaster" Target="slideMasters/slideMaster4.xml"/><Relationship Id="rId49" Type="http://schemas.openxmlformats.org/officeDocument/2006/relationships/font" Target="fonts/font4.fntdata"/><Relationship Id="rId48" Type="http://schemas.openxmlformats.org/officeDocument/2006/relationships/font" Target="fonts/font3.fntdata"/><Relationship Id="rId47" Type="http://schemas.openxmlformats.org/officeDocument/2006/relationships/font" Target="fonts/font2.fntdata"/><Relationship Id="rId46" Type="http://schemas.openxmlformats.org/officeDocument/2006/relationships/font" Target="fonts/font1.fntdata"/><Relationship Id="rId45" Type="http://schemas.openxmlformats.org/officeDocument/2006/relationships/commentAuthors" Target="commentAuthors.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notesMaster" Target="notesMasters/notesMaster1.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思源黑体 Normal" panose="020B0400000000000000" pitchFamily="34" charset="-122"/>
              <a:ea typeface="思源黑体 Normal" panose="020B0400000000000000" pitchFamily="34" charset="-122"/>
              <a:cs typeface="思源黑体 CN Normal" panose="020B04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Normal" panose="020B0400000000000000" pitchFamily="34" charset="-122"/>
                <a:ea typeface="思源黑体 Normal" panose="020B0400000000000000" pitchFamily="34" charset="-122"/>
                <a:cs typeface="思源黑体 CN Normal" panose="020B0400000000000000" pitchFamily="34" charset="-122"/>
              </a:rPr>
            </a:fld>
            <a:endParaRPr lang="zh-CN" altLang="en-US" dirty="0">
              <a:latin typeface="思源黑体 Normal" panose="020B0400000000000000" pitchFamily="34" charset="-122"/>
              <a:ea typeface="思源黑体 Normal" panose="020B0400000000000000" pitchFamily="34" charset="-122"/>
              <a:cs typeface="思源黑体 CN Normal" panose="020B04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思源黑体 Normal" panose="020B0400000000000000" pitchFamily="34" charset="-122"/>
              <a:ea typeface="思源黑体 Normal" panose="020B0400000000000000" pitchFamily="34" charset="-122"/>
              <a:cs typeface="思源黑体 CN Normal" panose="020B04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Normal" panose="020B0400000000000000" pitchFamily="34" charset="-122"/>
                <a:ea typeface="思源黑体 Normal" panose="020B0400000000000000" pitchFamily="34" charset="-122"/>
                <a:cs typeface="思源黑体 CN Normal" panose="020B0400000000000000" pitchFamily="34" charset="-122"/>
              </a:rPr>
            </a:fld>
            <a:endParaRPr lang="zh-CN" altLang="en-US" dirty="0">
              <a:latin typeface="思源黑体 Normal" panose="020B0400000000000000" pitchFamily="34" charset="-122"/>
              <a:ea typeface="思源黑体 Normal" panose="020B0400000000000000" pitchFamily="34" charset="-122"/>
              <a:cs typeface="思源黑体 CN Normal" panose="020B0400000000000000" pitchFamily="34" charset="-122"/>
            </a:endParaRPr>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431 1161,'0'0,"0"0,0 0,0 0,0 0,0 0,0 0,0 0,0 0,0 0,0 0,0 0,0 0,0 0,0 0,0 0,0 0,0 0,0 0,0 0,0 0,0 0,0 0,0 0,0 0,0 0,0 0,0 0,0 0,0 0,0 0,0 0,0 0,0 0,0 0,0 0,0 0,0 0,0 0,0 0,0 0,0 0,0 0,0 0,0 0,0 0,0 0,0 0,0 0,0 0,0 0,0 0,0 0,0 0,0 0,0 0,0 0,0 0,0 0,0 0,0 0,0 0,0 0,0 0,0 0,0 0,0 0,0 0,0 0,0 0,0 0,0 0,1 0,0 0,0 0,0 0,0 0,0 0,0 0,0 0,0 0,0 0,0 0,0 0,0 0,0 0,0 0,0 0,0 0,0 0,0 0,0 0,0 0,0 0,0 0,0 0,0 0,0 0,0 0,0 0,0 0,0 0,0 0,0 0,0 0,0 0,0 0,0 0,0 0,0 0,0 0,0 0,0 0,0 0,0 0,0 0,0 0,0 0,0 0,0 0,0 0,0 0,0 0,0 0,0 0,0 0,0 0,0 0,0 0,0 0,0 0,0 0,0 0,0 0,0 0,0 0,0 0,0 0,0 0,0 0,1 0,0 0,0 0,0 0,1 0,0 0,0 0,0 0,0 0,0 0,0 0,1 0,-1 0,0 0,0 0,0 0,0 0,0 0,0 0,0 0,0 0,0 0,0 0,0 0,0 0,-1 0,1 0,0 0,0 0,0 0,0 0,0 0,0 0,-1 0,0 0,0 0,0 0,0 0,0 0,0 0,0 0,0 0,0 0,0 0,0 0,0 0,0 0,0 0,0 0,0 0,0 0,0 0,0 0,0 0,0 0,0 0,0 0,0 0,0 0,0 0,0 0,0 0,0 0,0 0,0 0,0 0,0 0,0 0,0 0,0 0,0 0,0 0,0 0,1 0,-1 0,0 0,1 0,-1 0,0 0,0 0,0 0,0 0,0 0,0 0,0 0,1 0,0 0,0 0,-2-2</inkml:trace>
</inkml:ink>
</file>

<file path=ppt/ink/ink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1058 467,'0'0,"0"0,0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inkml:trace>
</inkml:ink>
</file>

<file path=ppt/ink/ink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1209 452,'0'0,"0"0,0 0,0 0,0 0,0 0,0 0,0 0,0 0,0 0,0 0,0 0,0 0,0 0,0 0,0 0,0 0,0 0,0 0,0 0,0 0,0 0,0 0,0 0,0 0,0 0,0 0,0 0,0 0,0 0,1 1,0 0,0 0,-1-1,2 2,0 0,0-1,0 0,0 0,0 0,0 0,1 0,0 0,0 0,0 0,0 0,0-1,-1 0,0 0,-3 2,4-3,0 0,2-1,0 0,-6 5,29-26</inkml:trace>
</inkml:ink>
</file>

<file path=ppt/ink/ink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572 458,'0'0,"0"0,0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0,21-4</inkml:trace>
</inkml:ink>
</file>

<file path=ppt/ink/ink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1045 387,'0'0,"0"0,0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inkml:trace>
</inkml:ink>
</file>

<file path=ppt/ink/ink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1223 368,'0'0,"0"0,0 0,0 0,0 0,0 0,0 0,0 0,0 0,0 0,0 0,0 0,0 0,0 0,0 0,0 0,0 0,0 0,0 0,0 0,0 0,0 0,0 0,0 0,0 0,0 0,0 0,0 0,0 0,0 0,0 0,0 0,0 0,0 0,0 0,0 0,0 0,0 0,0 0,0 0,0 0,0 0,0 0,0 0,0 0,0 0,0 0,0 0,0 0,0 0,0 0,0 0,0 0,0 0,0 0,0 0,0 0,1 0,0 0,0 0,0 0,0 0,0 0,0 0,0 0,0 0,35-24</inkml:trace>
</inkml:ink>
</file>

<file path=ppt/ink/ink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1080 1383,'0'0,"0"0,0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0,1-1,0 0,0 0,37-50</inkml:trace>
</inkml:ink>
</file>

<file path=ppt/ink/ink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1060 439,'0'0,"0"0,0 0,0 0,0 0,0 0,0 0,0 0,0 0,0 0,0 0,0 0,0 0,0 0,0 0,0 0,0 0,0 0,0 0,0 0,0 0,0 0,0 0,0 0,0 0,0 0,0 0,0 0,0 0,0 0,0 0,0 0,0 0,0 0,0 0,0 0,0 0,0 0,0 0,0 0,0 0,0 0,0 0,0 0,0 0,0 0,0 0,0 0,0 0,0 0,0 0,0 0,0-1,1-2,0-1,0 0,0 0,0 0,0 0,0 0,0 0,0 0,0 0,42-44</inkml:trace>
</inkml:ink>
</file>

<file path=ppt/ink/ink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1833 528,'0'0,"0"0,0 0,0 0,0 0,0 0,0 0,0 0,0 0,0 0,0 0,0 0,0 0,0 0,0 0,0 0,0 0,0 0,0 0,0 0,0 0,0 0,0 0,0 0,0 0,0 0,0 0,0 0,0 0,0 0,0 0,0 0,0-1,0 1,0 0,0 0,0 0,0 0,0 0,0 0,0-1,-1 1,0 0,0 0,0 0,0 0,0 0,0 1,0 0,0-1,0 0,0 0,0 0,0-1,0 1,0 0,0 0,0 0,0 0,0 0,0 0,0 0,0 0,0 0,0 0,0 0,0 0,0 0,0 0,0 0,0 0,0 0,2-5</inkml:trace>
</inkml:ink>
</file>

<file path=ppt/ink/ink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1829 533,'0'0,"0"0,0 0,0 0,0 0,0 0,0 0,0 0,0 0,0 0,0 0,0 0,0 0,0 0,0 0,0 0,0 0,0 0,0 0,0 0,0 0,0 0,0 0,0 0,0 0,0 0,0 0,0 0,0 0,0 0,0 0,0 0,0 1,0 0,0 0,0 0,0 0,0 0,0 0,0 0,0 0,0 1,0 0,0-1,0 2,0 0,0 0,0 0,0-1,0 1,0 0,0 0,0 0,0 0,0 0,0 0,0 0,0 0,0 0,0 0,0 0,0 0,0 0,0 0,0 0,0 0,0 0,0 0,0 0,0 0,0 0,0 0,0 0,0 0,0 0,0 0,0 0,0 0,0 0,0 0,0 0,0 0,0 0,0 0,0 0,0 0,0 0,0 0,0 0,0 0,0 0,0 0,0 0,0 0,0 0,0 0,0 0,0 0,0 0,0 0,0 0,0 0,0-1,0 0,0-1,0 0,0 0,0 0,0 1,0 0,0 0,0 0,0 0,0 0,0 0,0 0,0 0,0 0,0 0,0 0,0 0,0 0,0 0,0 0,0 0,0 0,0 0,0 0,0 0,0 0,0 0,0 0,0 0,0 0,0 0,0 0,0 0,0 0,0 0,0 0,0 0,0 0,0 0,1-1,0 0,0 0,0 0,0 0,0 0,0 0,0 0,0 0,0 0,0 0,-1 0,0 0,2 0,0 0,0 0,-2 0,2 0,0 0,0 0,0 0,0 0,0 0,-1 0,0 0,0 0,0 0,0 0,0 0,0 0,0 0,0 0,0 0,0 0,0 0,0 0,0 0,0 0,0 0,0 0,0 0,0 0,0 0,0 0,0 0,0 0,0 0,0 0,0 0,0 0,0 0,0 0,0 0,0 0,0 0,-1 1,0 0,0 0,0 0,0 0,0 0,0 0,0 0,0 0,1-1,-15 10</inkml:trace>
</inkml:ink>
</file>

<file path=ppt/ink/ink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907 1198,'0'0,"0"0,0 0,0 0,0 0,0 0,0 0,0 0,0 0,0 0,0 0,0 0,0 0,0 0,0 0,0 0,0 0,0 0,0 0,0 0,0 0,0 0,0 0,0 0,0 0,0-1,0 2,0 0,0 0,0 0,0 0,0 0,0 0,0 0,0 0,0-1,0 0,0 0,0 0,0 0,0 0,0 0,0 0,0 0,0 0,0 0,0 0,0 0,0 0,0 0,0 0,0 0,0 0,0 0,0 0,3-8</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1159 281,'0'0,"0"0,0 0,0 0,0 0,0 0,0 0,0 0,0 0,0 0,0 0,0 0,0 0,0 0,0 0,0 0,0 0,0 0,0 0,0 0,0 0,0 0,0 0,0 0,0 0,0 0,0 0,0 0,0 0,0 0,0 0,0 0,0 0,0 0,0 0,0 0,0 0,0 0,0 0,0 0,0 0,0 0,0 0,0 0,0 0,0 0,0 0,0 1,0 0,0 0,0 0,0 0,0 0,0 0,0 0,0 0,0 0,0 0,0 0,0 0,0 0,0 0,0 0,0 0,0 0,0 0,0 0,0 0,0 0,0 0,0 0,0 0,0 0,0 0,0 0,0 0,0 0,0 0,0 0,0 0,0 0,0 0,0 0,0 0,0 0,0 0,0 0,0 0,0 0,0 0,0 0,0 0,0 0,0 0,0 0,0 0,0 0,0 0,0 0,0 0,0 0,0 0,0 0,0 0,0 0,0 0,0 0,0 0,0 0,0 0,1 0,0 0,0 0,0 0,0 0,0 0,0 0,0 0,0 0,0 0,0 0,0 0,0 0,0 0,0 0,0 0,0 0,0 0,0 0,0 0,-1 0,0 0,0 0,0 0,0 0,0 0,0 0,0 0,0 0,0 0,0 0,0 0,0 0,0 0,0 0,0 0,0 0,0 0,0 0,0 0,0 0,0 0,0 0,0 0,0 0,0 0,0 0,0 0,0 0,0 0,0 0,0 0,0 0,0 0,0 0,0 0,0 0,0 0,0 0,0 0,0 0,0 0,0 0,0 0,0 0,0 0,0 0,0 0,0 0,0 0,0 0,0 0,0 0,0 0,0 0,0 0,0 0,0 0,0 0,0 0,0 0,0 0,1 0,-1 0,0 0,0 0,0 0,0 0,0 0,0 0,0 0,0 0,-5 0</inkml:trace>
</inkml:ink>
</file>

<file path=ppt/ink/ink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907 1181,'0'0,"0"0,0 0,0 0,0 0,0 0,0 0,0 0,0 0,0 0,0 0,0 0,0 0,0 0,0 0,0 0,0 0,0 1,0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1,0 0,0 0,0 0,0 0,0 0,0 0,0 0,0 0,0 0,0 0,0 0,0 0,1 0,0 0,0 0,-1 1,1 0,0 0,0 0,0 0,1 0,0 0,0 0,0 0,1 0,0 0,-1 0,0 0,0 0,0 0,0 0,0 0,0 0,0 0,0 0,0 0,0 0,0 0,0 0,0 0,0 0,0 0,0 0,0 0,0 0,0 0,-1 1,0 0,1-1,0 0,0 0,0 0,0 0,0 0,0 0,0 0,0 0,0 0,-1 1,0 0,-8 8</inkml:trace>
</inkml:ink>
</file>

<file path=ppt/ink/ink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366 1224,'0'0,"0"0,0 0,0 0,0 0,0 0,0 0,0 0,0 0,0 0,0 0,0 0,0 0,0 0,0 0,0 0,0 0,0 0,0 0,0 0,0 0,1 0,-1 1,1-1,-1 1,0 0,0 0,0 0,0 0,0 0,0 0,0 0,0 0,0 0,0 0,0 0,0 0,0 0,0 0,0 0,0 0,0 0,0 0,0 0,0 0,0 0,0 0,0 0,0 0,0 0,0 0,0 0,-3 4</inkml:trace>
</inkml:ink>
</file>

<file path=ppt/ink/ink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296 1242,'0'0,"0"0,0 0,0 0,0 0,0 0,0 0,0 0,0 0,0 0,0 0,0 0,0 0,0 0,0 0,0 0,-1 0,2 0,0 0,0 0,-1 0,0 0,-1 0,3 0,0 0,0 0,0 0,0 0,0 0,1 0,0 0,0 0,0 0,0 0,-2 0,1 0,0 0,0 0,0 0,-2 0,1 0,0 0,9 4</inkml:trace>
</inkml:ink>
</file>

<file path=ppt/ink/ink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698 1249,'0'0,"0"0,0 0,0 0,0 0,0 0,0 0,0 0,0 0,0 0,0 0,0 0,0 0,0 0,0 0,0 0,0 0,0 0,0 0,0 0,0 0,0 0,0 0,0 0,0 0,0 0,0 0,0 0,0 0,0 0,0 0,0 0,0 0,0 0,0 0,0 0,0 0,0 0,0 0,0 0,0 0,0 0,0 0,0 0,0 0,0 0,0 0,0 0,0 0,0 0,0 0,-1 1,1-1,0 0,0 0,0 0,0 0,0 0,-1 1,2-2,0 0,0 0,0 0,0 0,0 0,1-1,0 0,0 0,0 0,-2 2,11-14</inkml:trace>
</inkml:ink>
</file>

<file path=ppt/ink/ink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859 667,'0'0,"0"0,0 0,0 0,0 0,0 0,0 0,0 0,0 0,0 0,0 0,0 0,0 0,0 0,0 0,0 0,0 0,0 0,0 0,0 0,0 0,0 0,0 0,-1 0,1 0,0 0,0 0,0 0,0 0,0 0,0 0,0 0,0 0,0 0,0 0,0 0,0 0,0 0,0 0,1 0,0 0,0 0,0 0,0 0,0 0,0 0,0 0,1 0,0 0,0 0,0 0,0 0,-1 0,0 0,0 0,0 0,0 0,0 0,0 0,0 0,0 0,0 0,0 0,0 0,1 0,-1 0,1 0,0 0,0 0,0 0,0 0,0 0,0 0,0 0,0 0,0 0,0 0,-1 0,1 0,0 0,0 0,0 0,-1 0,1 0,0 0,-1 0,1 0,0 0,0 0,0 0,0 0,0 0,0 0,0 0,0 0,0 0,0 0,0 0,0 0,-2 0,3 0,0 0,0 0,0 0,0 0,0 0,0 0,0 0,0 0,-1 0,3 0,0 0,0 0,0 0,0 0,-1 0,0 0,0 0,0 0,0 0,0 0,-1 0,1 0,0 0,1 0,0 0,-1 0,1 0,0 0,-1 0,0 0,0 0,0 0,0 0,0 0,-1 0,1 0,0 0,0 0,0 0,0 0,-1 0,0 0,0 0,0 0,0 0,0 0,0 0,0 0,-1 0,1 0,0 0,0 0,0 0,0 0,0 0,-1 0,1 0,0 0,0 0,0 0,0 0,0 0,-1 0,1 0,0 0,0 0,1 0,0 0,0 0,0 0,0 0,0 0,0 0,0 0,0 0,0 0,0 0,0 0,0 0,0 0,0 0,0 0,0 0,0 0,1 0,0 0,0 0,0 0,0 0,0 0,0 0,0 0,1 0,0 0,-1 0,0 0,1 0,0 0,0 0,0 0,0 0,0 0,0 0,0 0,0 0,0 0,0 0,0 0,0 0,0 0,0 0,0 0,0 0,0 0,0 0,0 0,0 0,0 0,0 0,0 0,0 0,0 0,1 0,0 0,0 0,0 0,0 0,0 0,0 0,0 0,0 0,0 0,0 0,0 0,0 0,0 0,0 0,0 0,0 0,0 0,0 0,0 0,0 0,0 0,0 0,0 0,0 0,0 0,0 0,0 0,0 0,0 0,0 0,0 0,0 0,0 0,0 0,0 0,0 0,0 0,0 0,0 0,0 0,-1 0,1 0,0 0,0 0,0 0,0 0,0 0,-1 0,0 0,0 0,0 0,0 0,0 0,0 0,0 0,0 0,0 0,0 0,0 0,0 0,0 0,0 0,0 0,0 0,0 0,0 0,0 0,-1 0,1 0,0 0,0 0,0 0,0 0,0 0,0 0,0 0,0 0,0 0,-1 0,1 0,0 0,0 0,0 0,0 0,0 0,0 0,0 0,0 0,0 0,0 0,0 0,0-2</inkml:trace>
</inkml:ink>
</file>

<file path=ppt/ink/ink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999 645,'0'0,"0"0,0 0,0 0,0 0,0 0,0 0,0 0,0 0,0 0,0 0,0 0,0 0,0 0,0 0,0 0,0 0,0 0,0 1,0 0,0 0,0 0,0-1,0 0,0 0,0 0,0 0,-1-2,1 2,0 0,0 0,0 0,0 0,0 0,0 0,0 0,1-1,-4 0,3 0,0 0,0 0,0 0,-3 1,3-1,0 0,2-1,0 0,0 0,0 0,0 0,0 0,0 0,0 0,0 0,19-10</inkml:trace>
</inkml:ink>
</file>

<file path=ppt/ink/ink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1357 520,'0'0,"0"0,0 0,0 0,0 0,0 0,0 0,0 0,0 0,0 0,0 0,0 0,0 0,0 0,0 0,0 0,0 0,0 0,0 0,0 0,0 0,0 0,0 0,0 0,0 0,-1 0,0 0,1 0,-1 0,0 0,0 0,0 0,0 0,0 0,0 0,1 0,0 0,-1 0,1 0,0 0,0 0,-2 0,1 0,0 0,0 0,0 0,0 0,0 0,0 0,0 0,0 0,0 0,0 0,0 0,0 0,0 0,-2 0,2 0,0 0,0 0,0 0,0 0,0 0,-2 0,2 0,0 0,0 0,0 0,0 0,0 0,1 0,0 0,-1 0,0 0,0 0,0 0,0 0,0 0,-1 0,0 0,2 0,0 0,-2 0,1 0,0 0,0 0,0 0,0 0,1 0,-1 0,0 0,0 0,0 0,2 0,0 0,0 0,-3 0,1 0,0 0,0 0,0 0,-1 0,2 0,0 0,0 0,0 0,0 0,0 0,0 0,0 0,0 0,0 0,-1 0,1 0,0 0,0 0,0 0,1 0,-1 0,0 0,0 0,0 0,0 0,0 0,0 0,0 0,0 0,-1 0,1 0,0 0,0 0,0 0,-1 0,1 0,0 0,-1 0,1 0,0 0,-1 0,1 0,0 0,0 0,0 0,0 0,0 0,0 0,0 0,0 0,0 0,1 0,-1 0,0 0,0 0,0 0,0 0,0 0,0 0,0 0,0 0,0 0,0 0,0 0,0 0,-1 0,1 0,0 0,0 0,0 0,0 0,0 0,0 0,0 0,0 0,0 0,0 0,0 0,0 0,0 0,0 0,0 0,0 0,0 0,-1 0,0 0,1 0,0 0,0 0,-1 0,1 0,0 0,0 0,0 0,0 0,0 0,0 0,0 0,1 0,0 0,0 0,-1 0,0 0,0 0,0 0,-1 0,1 0,0 0,-1 0,1 0,0 0,0 0,0 0,0 0,-2 0,0 0,8 0</inkml:trace>
</inkml:ink>
</file>

<file path=ppt/ink/ink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1468 496,'0'0,"0"0,0 0,0 0,0 0,0 0,0 0,0 0,0 0,0 0,0 0,0 0,0 0,0 0,0 0,0 0,0 0,0 0,0 0,0 0,0 0,0 0,0 0,0 0,0 0,0 0,0 0,0 0,0 0,0 0,0 0,0 0,0 0,0 0,0 0,0 0,0 0,0 0,0 0,1 0,0 0,0 0,-3 1,1-1,0 0,1-1,0 0,0 0,0 0,2-2,0 0,0 0,1 0,0 0,-6 5,23-18</inkml:trace>
</inkml:ink>
</file>

<file path=ppt/ink/ink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2027 586,'0'0,"0"0,0 0,0 0,0 0,0 0,0 0,0 0,0 0,0 0,0 0,0 0,0 0,0 0,0 0,0 0,0 0,0 0,0 0,0 0,0 0,0 0,0 0,0 0,0 0,0 0,0 0,0 0,0 0,0 0,0 0,0 0,0 0,0 0,0 0,0 0,0 0,0 0,0 0,0 0,0 0,0 0,0 0,0 0,-1 0,1 0,0 0,0 0,0 0,-1 0,1 0,0 0,0 0,-1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inkml:trace>
</inkml:ink>
</file>

<file path=ppt/ink/ink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2060 559,'0'0,"0"0,0 0,0 0,0 0,0 0,0 0,0 0,0 0,0 0,0 0,0 0,0 0,0 0,0 0,0 0,0 0,0 0,0 0,0 0,0 0,0 0,0 0,0 0,0 0,0-1,1 2,0 0,0 0,0 0,0 0,0 0,0 0,0 0,0 0,0 0,0 0,0 0,0 0,0 0,0 0,0 0,0 0,0 0,0 0,0 0,0 0,0 0,0 0,0 0,1-1,0 0,0 0,-2 1,2-1,0 0,0 0,0 0,-2 2,5-4,0 0,0 0,0 0,18-12</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1531 318,'0'0,"0"0,0 0,0 0,0 0,0 0,0 0,0 0,0 0,0 0,0 0,0 0,0 0,0 0,0 0,0 0,0 0,0 0,0 0,0 0,0 0,0 0,0 0,0 0,0 0,0 0,0 0,0 0,0 0,0 0,0 0,0 0,0 0,0 0,0 0,0 0,0 0,0 0,0 0,0 0,0 0,0 0,0 0,0 0,0 0,0 0,0 0,0 0,0 0,0 0,0 0,0 0,0 0,0 0,0 0,0 0,0 0,0 0,1 0,0 0,0 0,0 0,-1 0,1 0,0 0,0 0,0 0,0 0,0 0,0 0,0 0,0 0,0 0,0 0,0 0,0 0,0 0,-2 1,1-1,0 0,1 0,0 0,-3 2,2-2,0 0,0 0,0 0,12-10</inkml:trace>
</inkml:ink>
</file>

<file path=ppt/ink/ink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1738 777,'0'0,"0"0,0 0,0 0,0 0,0 0,0 0,0 0,0 0,0 0,0 0,0 0,0 0,0 0,0 0,0 0,0 0,0 0,0 0,0 0,0 0,0 0,0 0,0 0,0 0,0 0,0 0,0 0,0 0,0 0,-1 0,0 0,0 0,0 0,0 0,0 0,0 0,0 0,0 0,0 0,0 0,0 0,0 0,0 0,0 0,0 0,0 0,0 0,0 0,0 0,0 0,0 0,0 0,0 0,0 0,0 0,0 0,0 0,0 0,0 0,0 0,0 0,0 0,0 0,0 0,0 0,0 0,0 0,0 0,0 0,0 0,0 0,0 0,0 0,0 0,0 0,0 0,0 0,0 0,0 0,0 0,0 0,0 0,0 0,0 0,0 0,0 0,0 0,0 0,0 0,0 0,0 0,0 0,0 0,0 0,0 0,0 0,0 0,0 0,0 0,0 0,0 0,0 0,0 0,0 0,0 0,-1 0,2 0,0 0,0 0,0 0,0 0,0 0,0 0,0 0,0 0,0 0,0 0,-1 0,1 0,0 0,0 0,0 0,0 0,-1 0,1 0,0 0,0 0,0 0,0 0,0 0,0 0,0 0,0 0,0 0,0 0,0 0,0 0,0 0,0 0,0 0,0 0,0 0,0 0,0 0,0 0,0 0,0 0,0 0,0 0,0 0,0 0,0 0,0 0,0 0,0 0,0 0,0 0,0 0,0 0,0 0,0 0,0 0,1 0,0 0,0 0,0 0,0 0,0 0,0 0,1 0,0 0,0 0,-1 0,0 0,0 0,0 0,0 0,0 0,0 0,0 0,0 0,0 0,0 0,0 0,0 0,0 0,0 0,0 0,0 0,0 0,0 0,0 0,0 0,0 0,-1-1,1 1,0 0,0 0,0 0,0 0,0 0,0 0,0 0,0 0,0 0,0 0,0 0,-1 0,0 0,0 0,0 0,0 0,0 0,1 0,-2 0,0 0,1 0,0 0,0 0,0 0,0 0,0 0,0 0,0 0,0 0,0 0,0 0,0 0,0 0,0 0,0 0,0 0,0 0,-1 0,2 0,-3 0,0 0,0 0,0 0,0 0,0 0,0 0,0 0,0 0,-1 0,0 0,0 0,0 0,0 0,0 0,0 0,0 0,0 0,-1 0,0 0,0 0,0 0,0 0,0 0,1 0,-2 0,0 0,1 0,0 0,0 0,0 0,0 0,0 0,0 0,0 0,0 0,0 0,0 0,0 0,0 0,0 0,1-1,0 0,0 0,-1 0,0 0,0 0,0 0,0 0,0 0,0 0,0 0,0 0,0 0,0 0,0 0,0-1,0 0,0 1,0 0,0 0,0 0,0 0,0 0,0 0,0 0,0 0,0 0,0 0,0 0,0 0,0 0,0 0,0 0,0 0,0 0,0 0,0 0,0 0,0 0,0 0,0 0,1 0,0 0,0 0,0 0,0 0,0 0,-1 0,1 0,0 0,0 0,0 0,0 0,0 0,-1 0,1 0,0 0,0 0,0 0,0 0,0 0,1 0,0 0,-2 0,14 0</inkml:trace>
</inkml:ink>
</file>

<file path=ppt/ink/ink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145 1406,'0'0,"0"0,0 0,0 0,0 0,0 0,0 0,0 0,0 0,0 0,0 0,0 0,0 0,0 0,0 0,0 0,0 0,0 0,0 0,0 0,0 0,0 0,0 0,1 0,-1 0,0 0,0 0,0 0,1 0,0 0,0 0,0 0,0 0,0 0,0 0,0 0,0 0,0 0,0 0,0 0,0 0,0 0,0 0,1 0,0 0,0 0,0 0,0 0,0 0,0 0,0 0,-1 0,0 0,0 0,0 0,0 0,0 0,1 0,0 1,0 0,0 0,0 0,0 0,0 0,0 0,0 0,0 0,0 0,0 0,0 0,0 0,0-1,0 0,0 0,0 0,0 0,0-1,0 0,0 0,0 0,0 0,0 0,0 0,0 0,0 0,0 0,0 0,0 0,0 0,0 0,0 0,0 0,0 0,0 0,0 0,0 0,0 0,-1 0,1 0,0 0,0 0,0 0,0 0,0 0,0 0,0 0,0 0,0 0,0 0,0 0,0 0,0 0,0 0,0 0,0 0,0 0,0 0,0 0,-1 0,2 0,0 0,-2 0,0 0,1 0,0 0,0 0,0 0,0 0,0 0,-1 0,0 0,0 0,0 0,0 0,0 0,0 0,0 0,0 0,-1 0,1 0,0 0,0 0,0 0,0 0,0 0,0 0,0 0,0 0,-1 0,1 0,0 0,0 0,0 0,0 0,0 0,0 0,0 0,0 0,0 0,0 0,0 0,0 0,0 0,0 0,0 0,0 0,0 0,0 0,0 0,0 0,0 0,0 0,0 0,0 0,0 0,0 0,0 0,0 0,0 0,0 0,0 0,0 0,0 1,-1-1,0 0,0 0,0 0,0 0,0 0,-1 0,0 0,1 0,0 0,0 0,0 0,0 0,0 0,0 0,0 0,0 0,0 0,1 0,0 0,0 0,0 0,-14-2</inkml:trace>
</inkml:ink>
</file>

<file path=ppt/ink/ink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587 699,'0'0,"0"0,0 0,0 0,0 0,0 0,0 0,0 0,0 0,0 0,0 0,0 0,0 0,0 0,0 0,0 0,0 0,0 0,0 0,0 0,1-1,-1 1,0 0,0 1,0 0,0 0,0 0,1-1,0 0,-1 1,0 0,0 0,0 0,0 0,0 0,0-1,-1 1,0 0,0 0,0 0,0 0,0 0,0 0,1-2,-7 8</inkml:trace>
</inkml:ink>
</file>

<file path=ppt/ink/ink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506 733,'0'0,"0"0,0 0,0 0,0 0,0 0,0 0,0 0,0 0,0 0,0 0,0 0,0 0,0 0,0 0,0 0,0 0,1 1,0 0,0 0,0 0,0 0,0 0,-2-1,16 9</inkml:trace>
</inkml:ink>
</file>

<file path=ppt/ink/ink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523 1415,'0'0,"0"0,0 0,0 0,0 0,0 0,0 0,0 0,0 0,0 0,0 0,0 0,0 0,0 0,0 0,0 0,0 0,0 0,0 0,1-1,-2 2,0 0,0 0,0 0,0 0,1-1,1-1,0 0,-2 2,-1 1,0 0,-12 15</inkml:trace>
</inkml:ink>
</file>

<file path=ppt/ink/ink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444 1439,'0'0,"0"0,0 0,0 0,0 0,0 0,0 0,0 0,0 0,0 0,0 0,0 0,0 0,0 0,0 0,0 0,0 0,0 0,0 0,0 0,0 0,1 1,0 0,0 0,0 0,-1-1,0 0,35 11</inkml:trace>
</inkml:ink>
</file>

<file path=ppt/ink/ink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1453 1404,'0'0,"0"0,0 0,0 0,0 0,0 0,0 0,0 0,0 0,0 0,0 0,0 0,1 0,-1 0,0 0,0 0,0 0,0 0,0 0,0 0,0 0,0 0,0 0,1-1,-1 0,0 0,1 0,-2 1,0 0,0 0,0 0,0 0,0 0,0 0,0 0,0 0,0 0,0 0,0 0,1 0,0 0,0 0,0 0,0 0,0 0,-1 0,0 0,-8 5</inkml:trace>
</inkml:ink>
</file>

<file path=ppt/ink/ink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1370 1412,'0'0,"0"0,0 0,0 0,0 0,0 0,0 0,0 0,0 0,0 0,0 0,0 1,0 0,0 1,0 0,0 0,0 0,1 1,1 0,0 0,0 0,0 0,-1-1,17 9</inkml:trace>
</inkml:ink>
</file>

<file path=ppt/ink/ink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1150 1535,'0'0,"0"0,0 0,0 0,0 0,0 0,0 0,0 0,0 0,0 0,0 0,0 0,0 0,0 0,0 0,0 0,0 0,0 0,0 0,0 0,0 0,0 0,0 0,0 0,0 0,0 0,0 0,0 0,0 0,0 0,0 0,0 0,0 0,0 0,0 0,0 0,0 0,0 0,0 0,0 0,0 0,0 0,0 0,0 0,0 0,0 0,0 0,0 0,0 0,0 0,0 0,0 0,0 0,0 0,0 0,0 0,1 0,0 0,0 0,0 0,0 0,0 0,0 0,0 0,0 0,0 0,0 0,0 0,0 0,0 0,0 0,0 0,0 0,0 0,0 0,0 0,0 0,0 0,0 0,0 0,0 0,0 0,0 0,0 0,0 0,0 0,0 0,0 0,-2 0,1 0,0 0,0 0,0 0,0 0,0 0,0 0,0 0,0 0,0 0,0 0,0 0,0 0,-1 0,1 0,0 0,0 0,0 0,-1 0,0 0,1 0,0 0,0 0,0 0,0 0,1 0,0 0,0 0,0 0,1 0,0 0,0 0,0 0,0 0,0 0,0 0,0 0,0 0,0 0,0 0,0 0,0 0,0 0,0 0,0 0,-1 0,1 0,0 0,0 0,0 0,0 0,0 0,0 0,0 0,0 0,0 0,-1 0,1 0,1 0,0 0,0 0,0 0,0 0,0 0,0 0,0 0,0 0,0 0,0 0,0 0,-1 0,1 0,0 0,0 0,0 0,0 0,0 0,0 0,0 0,0 0,0 0,0 0,0 0,0 0,0 0,0 0,0 0,0 0,0 0,0 0,0 0,0 0,0 0,0 0,0 0,0 0,0 0,1 0,0 0,-1 0,0 0,0 0,0 0,0 0,0 0,0 0,0 0,0 0,0 0,0 0,0 0,0 0,0 0,0 0,0 0,0 0,0 0,0 0,0 0,0 0,0 0,0 0,0 0,0 0,0 0,0 0,0 0,0 0,0 0,0 0,0 0,1 0,-1 0,1 0,-2 0,1 0,0 0,-1 0,1 0,0 0,0 0,0 0,0 0,0 0,0 0,-1 0,0 0,0 0,0 0,0 0,0 0,0 0,0 0,0 0,0 0,0 0,0 0,0 0,0 0,0 0,0 0,0 0,0 0,0 0,0 0,0 0,0 0,0 0,0 0,0 0,0 0,0 0,0 0,0 0,0 0,0 0,0 0,0 0,1 0,0 0,0 0,0 0,0 0,0 0,0 0,0 0,0 0,0 0,0 0,0 0,-1 0,1 0,0 0,0 0,0 0,0 0,1 0,0 0,0 0,0 0,0 0,0 0,-1 0,1 0,0 0,0 0,0 0,0 0,0 0,0 0,0 0,0 0,0 0,0 0</inkml:trace>
</inkml:ink>
</file>

<file path=ppt/ink/ink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1420 1515,'0'0,"0"0,0 0,0 0,0 0,0 0,0 0,0 0,0 0,0 1,0 0,0 0,0-1,0 0,0 0,0 0,0-2,0 2,0 0,0 0,0 0,0 0,0 0,0 0,0 0,0 0,0 0,0 0,0 0,0 0,0 0,0 0,0 0,0 0,-1 0,0 0,0 0,0 0,0 0,0 0,0 0,0 0,0 0,-1 2,4-4,0 0,0-1,0 0,-1 1,0 0,6-8,0 0,34-39</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2146 326,'0'0,"0"0,0 0,0 0,0 0,0 0,0 0,0 0,0 0,0 0,0 0,0 0,0 0,0 0,0 0,0 0,0 0,0 0,0 0,0 0,0 0,0 0,0 0,0 0,0 0,0 0,0 0,0 0,0 0,0 0,0 0,0 0,0 0,0 0,0 0,0 0,0 0,0 0,0 0,0 0,0 0,0 0,0 0,0 0,0 0,0 0,0 0,0 0,0 0,0 0,0 0,0 0,0 0,0 0,0 0,0 0,0 0,0 0,0 0,0 0,0 0,0 0,0 0,0 0,0 0,0 0,0 0,0 0,0 0,0 0,1 0,0 0,-1 0,0 0,0 0,0 0,0 0,0 0,0 0,0 0,0 0,0 0,1 0,0 0,0 0,0 0,0 0,0 0,18-10</inkml:trace>
</inkml:ink>
</file>

<file path=ppt/ink/ink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2132 943,'0'0,"0"0,0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0,0 0,0 0,0 0,0 0,0 0,0 0,0 0,1 0,0 0,-1 0,1 0,0 0,-1 0,0 0,0 0,0 0,0 0,0 0,0 0,0 0,0 0,0 0,0 0,0 0,0 0,0 0,0 0,0 0,0 0,0 0,-1 1,1-1,0 0,0 0,0 0,0 0,0 0,0 0,0 0,0 0,0 0,0 0,0 1,0-1,0 0,0 0,0 0,0 1,0-1,0 0,0 0,0 0,0 0,0 0,0 0,0 0,0 0,0 0,0 0,0 0,0 0,0 0,0 0,0 0,0 0,0 0,0 0,0 0,0 0,0 0,0 0,0 0,1 0,-1 0,0 0,0 0,0 0,0 0,0 0,0 0,0 0,-1 0,0 0,0 0,2 0,-2 0,0 0,0 0,0 0,0 0,0 0,0 0,0 0,0 0,0 0,1-1,-2 1,0 0,0 0,0 0,0 0,0 0,0 0,0 0,0 0,-8 9</inkml:trace>
</inkml:ink>
</file>

<file path=ppt/ink/ink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2450 892,'0'0,"0"0,0 0,0 0,0 0,0 0,0 0,0 0,0 0,0 0,0 0,0 0,0 0,0 0,0 0,0 0,0 0,0 0,0 0,0 0,0 0,0 0,0 0,0 0,1-1,-1 1,0 0,0 0,0 0,0 0,0 0,-1 2,0 0,3-5,-1 2,-1 1,0 0,1-1,0 0,0 0,0 0,2-2,-2 2,0 0,0 0,0 0,0 0,0 0,-5 0</inkml:trace>
</inkml:ink>
</file>

<file path=ppt/ink/ink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2366 915,'0'0,"0"0,0 0,0 0,0 0,0 0,0 0,0 0,0 0,0 0,0 0,0 0,0 0,0 0,0 0,1 1,1 1,0 0,0 0,0 0,1 1,0 0,0 0,0 0,0 0,0 0,14 12</inkml:trace>
</inkml:ink>
</file>

<file path=ppt/ink/ink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637 979,'0'0,"0"0,0 0,0 0,0 0,0 0,0 0,0 0,0 0,0 0,0 0,0 0,0 0,0-1,0 1,0 0,0 0,0 0,0 1,0-2,-1 2,0 0,0-1,0 0,0 0,0-1,-1 2,0 0,1-2,-1 1,0 0,1-1,-1 1,0 0,0 0,0 0,0 0,0 0,0 0,1-1,0 0,0 0,-1 1,0 0,0 0,0 0,0 0,0 0,-3 0</inkml:trace>
</inkml:ink>
</file>

<file path=ppt/ink/ink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ffc000"/>
      <inkml:brushProperty name="ignorePressure" value="0"/>
    </inkml:brush>
  </inkml:definitions>
  <inkml:trace contextRef="#ctx0" brushRef="#br0">582 990,'0'0,"0"0,0 0,0 0,0 0,0 0,0 0,0 0,0 0,0 0,0 0,0 0,0 0,0 0,0 0,0 0,0 0,0 0,0 0,3 2,0-1,0 0,0 0,-4-3,26 16</inkml:trace>
</inkml:ink>
</file>

<file path=ppt/ink/ink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5292" units="cm"/>
      <inkml:brushProperty name="height" value="0.05292" units="cm"/>
      <inkml:brushProperty name="color" value="#ffc000"/>
      <inkml:brushProperty name="ignorePressure" value="0"/>
    </inkml:brush>
  </inkml:definitions>
  <inkml:trace contextRef="#ctx0" brushRef="#br0">175 1499,'0'0,"0"0,0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0,0 0,0 0,0 0,0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inkml:trace>
</inkml:ink>
</file>

<file path=ppt/ink/ink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5292" units="cm"/>
      <inkml:brushProperty name="height" value="0.05292" units="cm"/>
      <inkml:brushProperty name="color" value="#ffc000"/>
      <inkml:brushProperty name="ignorePressure" value="0"/>
    </inkml:brush>
  </inkml:definitions>
  <inkml:trace contextRef="#ctx0" brushRef="#br0">168 1503,'0'0,"0"0,0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0,0 0,0 0,0 0,0 0,1 0,0 0,0 0,0 0,0 0,0 0,0 0,0 0,0 0,0 0,0 0,0 0,0 0,0 0,0 0,0 0,0 0,0 0,0 0,0 0,0 0,0 0,0 0,0 0,0 0,0 0,0 0,0 0,0 0,0 0,0 0,0 0,0 0,0 0,0 0,0 0,0 0,0 0,0 0,0 0,0 0,0 0,0 0,0 0,0 0,0 0,0 0,0 0,0 0,0 0,0 0,0 0,0 0,0 0,0 0,0 0,0 0,0 0,0 0,0 0,0 0,0 0,0 0,0 0,0 0,0 0,0 0,0 0,0 0,0 0,0 0,0 0,0 0,0 0,0 0,0 0,0 0,0 0,0 0,0 0</inkml:trace>
</inkml:ink>
</file>

<file path=ppt/ink/ink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5292" units="cm"/>
      <inkml:brushProperty name="height" value="0.05292" units="cm"/>
      <inkml:brushProperty name="color" value="#ffc000"/>
      <inkml:brushProperty name="ignorePressure" value="0"/>
    </inkml:brush>
  </inkml:definitions>
  <inkml:trace contextRef="#ctx0" brushRef="#br0">321 945,'0'0,"0"0,0 0,0 0,0 0,0 0,0 0,0 0,0 0,0 0,0 0,0 0,0 0,0 0,0 0,0 0,0 0,0 0,0 0,0 0,0 0,0 0,0 0,0 0,0 0,0 0,0 0,0 0,0 0,0 0,0 0,0 0,0 0,0 0,0 0,0 0,0 0,0 0,0 0,0 0,0 0,0 0,0 0,0 0,0 0,0 0,0 0,0 0,0 0,0 0,0 0,0 0,0 0,0 0,0 0,0 0,0 0,0 0,0 0,0 0,0 0,0 0,0 0,0 0,0 0,0 0,0 0,0 0,0 0,0 0,0 0,0 0,0 0,0 0,0 0,0 0,0 0,0 0,0 0,0 1,3-4,0 0,0 0,-4 6,3-4,0 0,0 0,0 0,1 0,0 0,0 1,0 0,2-1,0 0,-3 2,0 0,15-6</inkml:trace>
</inkml:ink>
</file>

<file path=ppt/ink/ink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328 1063,'0'0,"0"0,0 0,0 0,0 0,0 0,0 0,0 0,0 0,0 0,0 0,0 0,0 0,0 0,0 0,0 0,0 0,0 0,0 0,0 0,0 0,0 0,0 0,0 0,0 0,0 0,0 0,0 0,0 0,0 0,0 0,1 0,0 0,0 0,1 0,0 0,0 0,0 0,0 0,0 0,1 0,0 0,-2 0,0 0,0 0,0 0,1 0,-1 0,-1 0,0 0,0 0,0 0,0 0,0 0,0 0,0 0,0 0,0 0,0 0,0 0,0 0,0 0,0 0,0 0,0 0,0 0,0 0,0 0,0 0,0 0,0 0,0 0,0 0,0 0,0 0,0 0,0 0,0 0,0 0,0 0,0 0,0 0,0 0,0 0,0 0,0 0,0 0,0 0,0 0,0 0,0 0,-1 0,0 0,0 0,0 0,0 0,0 0,0 0,0 0,0 0,0 0,0 0,0 0,0 0,0 0,0 0,0 0,0 0,0 0,0 0,0 0,0 0,0 0,0 0,0 0,0 0,0 0,0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0,0 0,0 0,0 0,0 0,0 0,0 0,0 0,0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inkml:trace>
</inkml:ink>
</file>

<file path=ppt/ink/ink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597 1282,'0'0,"0"0,0 0,0 0,0 0,0 0,0 0,0 0,0 0,0 0,0 0,0 0,0 0,0 0,0 0,0 0,0 0,0 0,0 0,0 0,0 0,0 0,0 0,0 0,0 0,0 0,1 0,1 0,0 0,0 0,0 0,0 0,-2 0,3 0,0 0,-1 0,0 0,0 0,0 0,0 0,0 0,0 0,0 0,-1 0,0 0,1 0,-1 0,0 0,0 0,0 0,0 0,0 0,0 0,0 0,0 0,0 0,0 0,0 0,0 0,0 0,0 0,0 0,0 0,0 0,0 0,0 0,0 0,0 0,1 0,0 0,0 0,0 0,-1 0,0 0,0 0,0 0,0 0,0 0,0 0,0 0,0 0,0 0,0 0,0 0,0 0,0 0,0 0,0 0,0 0,0 0,0 0,0 0,0 0,0 0,0 0,0 0,0 0,0 0,0 0,0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0</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592 1165,'0'0,"0"0,0 0,0 0,0 0,0 0,0 0,0 0,0 0,0 0,0 0,0 0,0 0,0 0,0 0,0 0,0 0,0 0,0 0,0 0,0 0,0 0,0 0,0-1,0 1,0 0,0 0,0 0,0 0,0 0,0-1,1 1,0 0,0 0,0-1,1 0,0 0,0 0,0 0,0 0,-1 0,0 0,0 0,0 0,1 0,0 0,0 0,0 0,0 0,0 0,0 0,0 0,0 0,0 0,0 0,0 0,0 0,0 0,0 0,0 0,0 0,0 0,0 0,0 0,0 0,0 0,0 0,0 0,2-2,0 0,0 0,0 0,0 0,-1 2,2-2,0 0,19-23</inkml:trace>
</inkml:ink>
</file>

<file path=ppt/ink/ink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1064 1285,'0'0,"0"0,0 0,0 0,0 0,0 0,0 0,0 0,0 0,0 0,0 0,0 0,0 0,0 0,0 0,0 0,0 0,0 0,0 0,0 0,0 0,0 0,0 0,0 0,0 0,0 0,2 0,0 0,2 0,0 0,0 0,0 0,0 0,0 0,-6 0,3 0,1 0,0 0,1 0,0 0,-3 0,0 0,0 0,0 0,0 0,0 0,1 0,0 0,0 0,0 0,1 0,0 0,0 0,0 0,0 0,0 0,0 0,0 0,1 0,0 0,0 0,0 0,-2 0,0 0,5 0,0 0,-5 0,0 0,0 0,0 0,0 0,0 0,1 0,-1 0,-3 0,0 0,1 0,-1 0,-1 0,0 0,0 0,0 0,0 0,0 0,0 0,0 0,0 0,0 0,0 0,0 0,0 0,0 0,0 0,0 0,0 0,0 0,0 0,0 0,0 0,0 0,0 0,0 0,0 0,0 0,0 0,0 0,0 0,0 0,0 0,0 0,0 0,0 0,0 0,0 0,0 0,0 0,0 0,0 0,0 0,0 0,0 0,0 0,0 0,0 0,0 0,0 0,0 0,0 0,0 0,1 0,0 0,0 0,0 0,0 0,-1 0,0 0,0 0,0 0,0 0,0 0,0 0,0 0,0 0,0 0,0 0,0 0,0 0,0 0,0 0,0 0,0 0,0 0,0 0,0 0,0 0,0 0,0 0,0 0,0 0,0 0,0 0,1 0,0 0,0 0,-1 0,0 0,0 0,0 0,0 0,0 0,0 0,0 0,0 0,0 0,0 0,0 0,0 0,0 0,0 0,0 0,0 0,0 0,0 0,0 0,0 0,0 0,0 0,0 0,0 0,0 0,0 0,0 0,0 0,0 0,0 0,0 0,0 0,1 0,0 0,0 0,0 0,0 0,0 0,0 0,0 0,2 0,0 0,0 0,0 0,0 0,0 0,0 0,0 0,0 0,-2 0,0 0,1 0,0 0,0 0,0 0,1 0,-1 0,-1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inkml:trace>
</inkml:ink>
</file>

<file path=ppt/ink/ink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1398 588,'0'0,"0"0,0 0,0 0,0 0,0 0,0 0,0 0,0 0,0 0,0 0,0 0,0 0,0 0,0 0,0 0,0 0,0 0,0 0,0 0,0 0,0 0,0 0,0 0,0 0,0 0,0 0,0 0,0 0,0 0,0 0,0 0,0 0,0 0,0 0,0 0,0 0,0 0,0 0,0 0,0 0,0 0,0 0,0 0,0 0,0 0,0 0,0 0,0 0,0 0,0 0,0 1,0 0,0 0,0 0,0 0,0 0,0 0,0 0,0 0,0 0,0 0,0 0,0 0,0 0,0 0,0 0,0 0,0 0,0 0,0 0,0 0,1 0,0 0,0 0,0 0,0 0,1-1,0 0,1-1,0 0,-1 1,-1 1,2-2,0 0,0 0,0 0,-3 2,4-4,0 0,-1 0,15-10</inkml:trace>
</inkml:ink>
</file>

<file path=ppt/ink/ink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597 1511,'0'0,"0"0,0 0,0 0,0 0,0 0,0 0,0 0,0 0,0 0,0 0,0 0,0 0,0 0,0 0,0 0,0 0,0 0,0 0,0 0,0 0,0 0,0 0,0 0,0 0,0 0,0 0,1 0,0 0,0 0,-1 0,1 0,-1 0,0 0,0 0,0 0,0 0,0 0,0 0,0 0,0 0,1 0,0 0,0 0,-2 0,1 0,0 0,0 0,0 0,-1 0,1 0,0 0,0 0,0 0,0 0,0 0,0 0,0 0,-1 0,2 0,-2 0,1 0,0 0,0 0,0 0,0 0,0 0,0 0,-1 0,1 0,0 0,0 0,0 0,0 0,0 0,0 0,0 0,0 0,0 0,0 0,-1 0,1 0,0 0,0 0,0 0,0 0,0 0,0 0,0 0,0 0,0 0,0 0,0 0,0 0,1 0,0 0,0 0,0 0,0 0,0 0,0 0,0 0,0 0,0 0,0 0,0 0,-1 0,1 0,0 0,0 0,0 0,0 0,0 0,0 0,-1 0,1 0,0 0,0 0,0 0,0 0,0 0,0 0,0 0,0 0,0 0,0 0,0 0,1 0,0 0,0 0,0 0,0 0,0 0,0 0,0 0,0 0,0 0,0 0,0 0,0 0,0 0,-1 0,0 0,0 0,0 0,0 0,0 0,0 0,0 0,0 0,0 0,0 0,0 0,0 0,0 0,0 0,0 0,0 0,0 0,0 0,0 0,0 0,0 0,0 0,0 0,0 0,0 0,0 0,0 0,0 0,0 0,0 0,0 0,0 0,0 0,0 0,0 0,0 0,0 0,0 0,0 0,1 0,0 0,0 0,0 0,0 0,0 0,0 0,0 0,0 0,0 0,0 0,0 0,0 0,0 0,0 0,-1 0,1 0,0 0,0 0,0 0,0 0,0 0,0 0,0 0,0 0,0 0,0 0,0 0,0 0,0 0,1 0,0 0,0 0,0 0,0 0,0 0,0 0,0 0,0 0,0 0,0 0,0 0,0 0,0 0,4-3</inkml:trace>
</inkml:ink>
</file>

<file path=ppt/ink/ink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1618 468,'0'0,"0"0,0 0,0 0,0 0,0 0,0 0,0 0,0 0,0 0,0 0,0 0,0 0,0 0,0 0,0 0,0 0,0 0,0 0,0 0,0 0,0 0,0 0,0 0,0 0,0 0,0 0,0 0,0 0,0 0,0 0,0 0,0 0,0 0,0 0,0 0,0 0,0 0,0 0,0 0,0 0,0 0,0 0,0 0,0 0,0 0,0 0,0 0,0 0,0 0,0 0,0 0,0 0,0 0,0 0,0 0,0 0,-1 0,0 0,1-1,1 0,-1 1,0 0,0 0,0 0,0 0,0 0,0 0,0 0,1 0,-1 0,0 0,0 0,0 0,0 0,1 0,0 0,0 0,0 0,0 0,0 0,0 0,0 0,0 0,0 0,0 0,0 0,0 0,0 0,0 0,0 0,0 0,0 0,0 0,0 0,6-2</inkml:trace>
</inkml:ink>
</file>

<file path=ppt/ink/ink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1564 482,'0'0,"0"0,0 0,0 0,0 0,0 0,0 0,0 0,0 0,0 0,0 0,0 0,0 0,0 0,0 0,0 0,0 0,0 0,0 0,0 0,0 0,0 0,0 0,0 0,0 0,0 0,0 0,0 0,0 0,0 0,0 0,0 0,0 0,0 0,-1 0,0 0,0 0,0 0,0 0,0 0,0 0,0 0,0 0,0 0,0 0,-1 0,0 0,0 0,0 0,0 0,0 0,0 0,0 0,0 0,0 0,0 0,0 0,-1 0,1 0,0 0,0 0,0 0,0 0,0 0,0 0,0 0,0 0,1 0,0 0,0 0,0 0,0 0,0 0,-1 0,0 0,0 0,0 0,0 0,0 0,0 0,0 0,0 0,0 0,0 0,0 0,0 0,0 0,0 0,0 0,0 0,0 0,0 0,0 0,0 0,0 0,0 0,0 0,0 0,0 0,0 0,0 0,0 0,0 0,0 0,0 0,0 0,0 0,0 0,0 0,0 0,-1 1</inkml:trace>
</inkml:ink>
</file>

<file path=ppt/ink/ink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1373 614,'0'0,"0"0,0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 0,0 0,0 0,0 0,0 0,0 0,0 0,0 0,0 0,0 0,0 0,0 0,0 0,0 0,0 0,0 0,0 0,0 0,0 0,0 0,0 0,0 0,0 0,0 0,0 0,0 1,0 0,0 0,0 0,0 0,0 0,0 0,0 0,0 0,0 0,0 0,0 0,0 0,1-1,0 0,0 0,0 0,0 0,0 0,0 0,0 0,0 0,0 0,0 0,0 0,0 0,0 0,0 0,0 0,0 0,0 0,0 0,0 0,0 0,0 0,0 0,0 0,0 0,0 0,0 0,0 0,0 0,0 0,0 0,0 0,0 0,0 0,0 0,0 0,0 0,0 0,0 0,0 0,0 0,0 0,0 0,0 0,0 0,0 0,0 0,0 0,0 0,0 0,0 0,0 0,0 0,0 0,0 0,0 0,0 0,0 0,0 0,0 0,0 0,0 0,0 0,0 0,0 0,0 0,0 0,0 0,0 0,0 0,0 0,0 0,0 0,0 0,0 0,0 0,0 1,0 0,0 0,0 0,0 0,0 0,0 0,0 0,0 0,0 0,0 1,0 0,0 0,0 0,0 0,0 0,0 0,0 0,0 0,0 0,0 0,0 0,0 0,0 0,0 0,0 0,0 0,0 0,0 0,0 0,0 0,0 0,0 0,0 0,0 0,0 0,0 0,0 0,0 0,0 0,0 0,0 0,0 0,0 0,0 0,0 0,0 0,0 0,0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inkml:trace>
</inkml:ink>
</file>

<file path=ppt/ink/ink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5292" units="cm"/>
      <inkml:brushProperty name="height" value="0.05292" units="cm"/>
      <inkml:brushProperty name="color" value="#ff0000"/>
      <inkml:brushProperty name="ignorePressure" value="0"/>
    </inkml:brush>
  </inkml:definitions>
  <inkml:trace contextRef="#ctx0" brushRef="#br0">770 1441,'0'0,"0"0,0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0,17-12</inkml:trace>
</inkml:ink>
</file>

<file path=ppt/ink/ink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6T01:12: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95 768,'0'0,"0"0,0 0,0 0,0 0,0 0,0 0,0 0,0 0,0 0,0 0,0 0,0 0,0 0,0 0,0 0,0 0,0 0,0 0,0 0,0 0,0 0,0 0,0 0,0 0,0 0,0 0,0 0,0 0,0 0,0 0,0 0,0 0,0 0,0 0,0 0,0 0,0 0,0 0,0 0,0 0,0 0,0 0,0 0,0 0,0 0,0 0,0 0,0 0,0 0,0 0,0 0,0 0,1 0,0 0,0 0,-1 0,0 0,1 0,0 0,0 0,0 0,0 0,0 0,0 0,0 0,0 0,0 0,0 0,0 0,0 0,0 0,0 0,0 0,0 0,0 0,0 0,0 0,0 0,0 0,0 0,0 0,0 0,0 0,0 0,0 0,0 0,0 0,0 0,0 0,0 0,0 0,0 0,0 0,0 0,0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0,0 0,0 0,0 0,0 0,0 0,0 0,0 0,0 0,0 0,0 0,0 0,0 0,0 0,0 0,0 0,0 0,0 0,0 0,0 0,0 0,0 0,0 0,0 0,0 0,0 0,0 0,0 0,0 0,0 0,0 0,0 0,0 0,0 0,0 0,0 0,0 0,0 0,0 0,0 0,0 0,0 0,0 0,0 0,0 0,0 0,0 0,0 0,0 0,0 0,0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0</inkml:trace>
</inkml:ink>
</file>

<file path=ppt/ink/ink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6T01:12: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649 763,'0'0,"0"0,0 0,0 0,0 0,0 0,0 0,0 0,0 0,0 0,0 0,0 0,0 0,0 0,0 0,0 0,0 0,0 0,0 0,0 0,0 0,0 0,0 0,0 0,0 0,0 0,0 0,0 0,0 0,0 0,0 0,0 0,0 0,0 0,0 0,0 0,0 0,0 0,0 0,0 0,0 0,0 0,0 0,0 0,0 0,0 0,0 0,0 0,0 0,-1 0,0 0,0 0,0 0,0 0,0 0,0 0,0 0,1 0,0 0,0 0,0 0,0 0,1 0,0 0,0 0,0 0,0 0,0 0,0 0,0 0,0 0,0 0,0 0,0 0,0 0,0 0,0 0,0 0,0 0,0 0,0 0,0 0,0 0,0 0,0 0,0 0,0 0,0 0,0 0,0 0,0 0,0 0,0 0,0 0,1 0,0 0,-1 0,0 0,1 0,0 0,0 0,0 0,0 0,0 0,0 0,0 0,0 0,0 0,0 0,0 0,0 0,0 0,0 0,0 0,0 0,0 0,0 0,0 0,0 0,0 0,0 0,0 0,0 0,0 0,0 0,0 0,0 0,0 0,0 0,0 0,0 0,0 0,0 0,0 0,0 0,0 0,0 0,0 0,0 0,0 0,0 0,0 0,0 0,0 0,0 0,0 0,0 0,0 0,0 0,0 0,0 0,0 0,0 0,0 0,0 0,0 0,0 0,0 0,0 0,0 0,0 0,0 0,0 0,0 0,0 0,0 0,0 0,0 0,0 0,0 0,0 0,0 0,0 0,0 0,0 0,0 0,0 0,0 0,0 0,0 0,0 0,0 0,0 0,0 0,0 0,0 0,0 0,0 0,0 0,0 0,2 0</inkml:trace>
</inkml:ink>
</file>

<file path=ppt/ink/ink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6T01:12: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82 831,'0'0,"0"0,0 0,0 0,0 0,0 0,0 0,0 0,0 0,0 0,0 0,0 0,0 0,0 0,0 0,0 0,0 0,0 0,0 0,0 0,0 0,0 0,0 0,0 0,0 0,0 0,0 0,0 0,0 0,0 0,0 0,0 0,0 0,0 0,0 0,0 0,0 0,0 0,0 0,0 0,1 0,0 0,-2 0,2 0,0 0,0 0,0 0,0 0,0 0,0 0,0 0,0 0,0 0,0 0,0 0,0 0,0 0,0 0,-1 0,0 0,1 0,0 0,0 0,0 0,0 0,0 0,0 0,0 0,0 0,0 0,0 0,0 0,0 0,0 0,0 0,0 0,0 0,0 0,0 0,0 0,0 0,0 0,0 0,0 0,0 0,0 0,0 0,0 0,0 0,0 0,0 0,0 0,0 0,0 0,0 0,0 0,0 0,0 0,0 0,0 0,0 0,0 0,0 0,0 0,0 0,0 0,0 0,0 0,0 0,0 0,0 0,0 0,0 0,0 0,0 0,0 0,0 0,0 0,0 0,0 0,0 0,0 0,-1 0,0 0,0 0,0 0,0 0,0 0,0 0,0 0,0 0,0 0,0 0,0 0,0 0,0 0,0 0,0 0,0 0,0 0,0 0,0 0,0 0,0 0,0 0,0 0,0 0,0 0,0 0,0 0,0 0,0 0,0 0,0 0,0 0,0 0,0 0,0 0,0 0,0 0,0 0,0 0,0 0,0 0,0 0,0 0,0 0,0 0,0 0,0 0,0 0,0 0,0 0,0 0,0 0,0 0,0 0,0 0,0 0,0 0,0 0,0 0,0 0,0 0,0 0,0 0,0 0,0 0,0 0,0 0,0 0,0 0,0 0,0 0,0 0,0 0,0 0,0 0,0 0,0 0,0 0,1 0,0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inkml:trace>
</inkml:ink>
</file>

<file path=ppt/ink/ink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1133 290,'0'0,"0"0,0 0,0 0,0 0,0 0,0 0,0 0,0 0,0 0,0 0,0 0,0 0,0 0,0 0,0 0,0 0,0 0,0 0,-1 0,0 0,0 0,0 0,0 0,0 0,0 0,0 0,0 0,0 0,0 0,0 0,0 0,0 0,0 0,0 0,0 0,0 0,0 0,0 0,0 0,0 0,0 0,0 0,0 0,0 0,0-1,1 1,0 0,0 0,0 0,1 0,0 0,0 0,0 0,0 0,0 0,0 0,0 0,0 0,0 0,0 0,0 0,0 0,0 0,0 0,0 0,0 0,0 0,0 0,0 0,0 0,0 0,0 0,0 0,0 0,0 0,0 0,0 0,0 0,0 0,0 0,0 0,0 0,0 0,0 0,0 0,0 0,0 0,0 0,0 0,0 0,0 0,0 0,0 0,0 0,0 0,0 0,0 0,0 0,0 0,-1 0,1-1,0 0,0 0,0 0,0 0,0 0,0 0,0 0,0 0,0 0,0 0,0 0,0 0,0 0,0 0,0 0,0 0,0 0,0 0,0 0,0 0,0 0,0 0,0 0,0 0,0 0,0 0,0 0,0 0,0 0,0 0,0 0,0 0,1 0,-1 0,0 0,0 0,0 0,0 0,0 0,0 0,0 0,0 0,0 0,1 0,0 0,-1 0,0 0,0 0,0 0,0 0,0 0,1 0,0 0,-1 0,0 0,0 0,1 0,-1 0,0 0,0 0,0 0,0 0,0 0,0 0,0 0,0 0,0 0,0 0,0 0,0 0,1-1,-1 1,0 0,0 0,0-1,0 1,0 0,0 0,0 0,0 0,0 0,0 0,0 0,0 0,0 0,0 0,0 0,0 0,0 0,0 0,0 0,0 0,0 0,0 0,0 0,0 0,1 0,0 0,0 0,0 0,0 0,0 0,-1 0,1 0,0 0,-1 0,0 0,0 0,0 0,-1 0,1 0,0 0,0 0,0 0,0 0,0 0,0 0,0 0,0 0,0 0,0 0,-1 0,1 0,0 0,0 0,0 0,0 0,0 0,0 0,0 0,0 0,0 0,0 0,0 0,0 0,0 0,0 0,0 0,0 0,0-1,0 0,0 0,0 1,0-1,0 0,0 0,0 1,0-1,0 0,0 0,0 0,0 0,0 0,0 0,0 0,0 0,0 0,0 0,0 0,0 0,-1 0,0 0,0 0,1 0,-1 0,0 0,0 0,0 0,0 0,0 0,0 0,1 0,-1 0,0 0,0 0,1 0,-1 0,0 0,0 0,0 0,0 0,0 0,1 0,-15 2</inkml:trace>
</inkml:ink>
</file>

<file path=ppt/ink/ink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6T01:12: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743 783,'0'0,"0"0,0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inkml:trace>
</inkml:ink>
</file>

<file path=ppt/ink/ink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6T01:12: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731 840,'0'0,"0"0,0 0,0 0,0 0,0 0,0 0,0 0,0 0,0 0,0 0,0 0,0 0,0 0,0 0,0 0,0 0,0 0,0 0,0 0,0 0,0 0,0 0,0 0,0 0,0 0,0 0,0 0,0 0,0 0,0 0,0 0,0 0,0 0,0 0,0 0,0 0,0 0,0 0,0 0,0 0,0 0,0 0,0 0,0 0,0 0,0 0,0 0,0 0,0 0,0 0,0 0,0 0,0 0,0 0,0 0,0 0,0 0,0 0,0 0,0 0,0 0,0 0,0 0,0 0,0 0,0 0,0 0,0 0,0 0,0 0,0 0,0 0,0 0,0 0,0 0,0 0,-1 0,0 0,0 0,-1 0,0 0,0 0,1 0,0 0,-1 0,0 0,0 0,0 0,0 0,0 0,0 0,1 0,0 0,0 0,0 0,0 0,0 0,0 0,0 0,0 0,0 0,0 0,0 0,0 0,0 0,0 0,0 0,0 0,0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inkml:trace>
</inkml:ink>
</file>

<file path=ppt/ink/ink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6T01:12: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433 816,'0'0,"0"0,0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inkml:trace>
</inkml:ink>
</file>

<file path=ppt/ink/ink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6T01:12: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913 830,'0'0,"0"0,0 0,0 0,0 0,0 0,0 0,0 0,0 0,0 0,0 0,0 0,0 0,0 0,0 0,0 0,0 0,0 0,0 0,0 0,0 0,0 0,0 0,0 0,0 0,0 0,0 0,0 0,0 0,0 0,0 0,0 0,0 0,0 0,0 0,0 0,0 0,0 0,0 0,0 0,0 0,0 0,0 0,0 0,0 0,0 0,0 0,0 0,0 0,0 0,0 0,0 0,0 0,0 0,0 0,0 0,1 0,0 0,-1 0,0 0,0 0,0 0,0 0,0 0,0 0,0 0,0 0,0 0,0 0,0 0,0 0,0 0,0 0,0 0,0 0,0 0,0 0,0 0,0 0,0 0,0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inkml:trace>
</inkml:ink>
</file>

<file path=ppt/ink/ink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6T01:12:19"/>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412 747,'0'0,"0"0,0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inkml:trace>
</inkml:ink>
</file>

<file path=ppt/ink/ink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6T01:12:19"/>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360 810,'0'0,"0"0,0 0,0 0,0 0,0 0,0 0,0 0,0 0,0 0,0 0,0 0,0 0,0 0,0 0,0 0,0 0,0 0,0 0,0 0,0 0,0 0,0 0,0 0,0 0,0 0,0 0,0 0,0 0,0 0,0 0,0 0,0 0,0 0,0 0,0 0,0 0,0-1,0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0,0 0,0 0,0 0,0 0,0 0,0 0,0 0,0 0,0 0,0 0,0 0,0 0,0 0,0 0,0 0,0 0,0 0,0 0,0 0,0 0,0 0,0 0,0 0,0 0,0 0,0 0,0 0,0 0,0 0,0 0,0 0,0 0,0 0,0 0,0 0,0 0,0 0,0 0,0 0,0 0,0 0,0 0,0 0,0 0,0 0,0 0,0 0,0 0,0 0,0 0,0 0,0 0,0 0,0 0,0 0,0 0,0 0,0 0,0 0,0 0,0 0,0 0,0 0,0 0,0 0,0 0,0 0,0 0,0 0,0 0,0 0,0 0,0 0,0 0,0 0,0 0,0 0,0 0,0 0,0 0,0 0,0 0,0 0,0 0,0 0,0 0,0 0</inkml:trace>
</inkml:ink>
</file>

<file path=ppt/ink/ink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6T01:12:19"/>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84 729,'0'0,"0"0,0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0,0 0,0 0,0 0,0 0,0 0,0 0,0 0,0 0,0 0,0 0,0 0,0 0,0 0,0 0,0 0,0 0,0 0,0 0,0 0,0 0,0 0,0 0,0 0,0 0,0 0,0 0,0 0,0 0,0 0,0 0,0 0,0 0,0 0,0 0,0 0,0 0,0 0,0 0,0 0,0 0,0 0,0 0,0 0,0 0,0 0,0 0,0 0,1 0,0 0,0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inkml:trace>
</inkml:ink>
</file>

<file path=ppt/ink/ink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6T01:12:19"/>
    </inkml:context>
    <inkml:brush xml:id="br0">
      <inkml:brushProperty name="width" value="0.09701" units="cm"/>
      <inkml:brushProperty name="height" value="0.09701" units="cm"/>
      <inkml:brushProperty name="color" value="#00b050"/>
      <inkml:brushProperty name="ignorePressure" value="0"/>
    </inkml:brush>
  </inkml:definitions>
  <inkml:trace contextRef="#ctx0" brushRef="#br0">155 799,'0'0,"0"0,0 0,0 0,0 0,0 0,0 0,0 0,0 0,0 0,0 0,0 0,0 0,0 0,0 0,0 0,0 0,0 0,0 0,0 0,0 0,0 0,0 0,0 0,0 0,0 0,0 0,0 0,0 0,0 0,0 0,0 0,0 0,0 0,0 0,0 0,0 0,0 0,0 0,0 0,0 0,0 0,0 0,0 0,0 0,0 0,0 0,0 0,0 0,0 0,0 0,0 0,0 0,0 0,0 0,-1 0,0 0,0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inkml:trace>
</inkml:ink>
</file>

<file path=ppt/ink/ink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6T01:12:1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943 742,'0'0,"0"0,0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inkml:trace>
</inkml:ink>
</file>

<file path=ppt/ink/ink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6T01:12:1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1017 824,'0'0,"0"0,0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inkml:trace>
</inkml:ink>
</file>

<file path=ppt/ink/ink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686 1341,'0'0,"0"0,0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1</inkml:trace>
</inkml:ink>
</file>

<file path=ppt/ink/ink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6T01:12:1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716 731,'0'0,"0"0,0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inkml:trace>
</inkml:ink>
</file>

<file path=ppt/ink/ink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6T01:12:1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788 1256,'0'0,"0"0,0 0,0 0,0 0,0 0,0 0,0 0,0 0,0 0,0 0,0 0,0 0,0 0,0 0,0 0,0 0,0 0,0 0,0 0,0 0,0 0,0 0,0 0,0 0,0 0,0 0,0 0,0 0,0 0,0 0,0 0,0 0,0 0,0 0,0 0,0 0,0 0,0 0,0 0,0 0,0 0,0 0,0 0,0 0,0 0,0 0,0 0,0 0,0 0,0 0,0 0,0 0,0 0,0 0,0 0,0 0,0 0,0 0,1 0,0 0,-1 0,0 0,0 0,0 0,0 0,0 0,0 0,0 0,0 0,0 0,0 0,0 0,0 0,0 0,0 0,0 0,0 0,0 0,0 0,0 0,0 0,0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inkml:trace>
</inkml:ink>
</file>

<file path=ppt/ink/ink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6T01:12: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76 1319,'0'0,"0"0,0 0,0 0,0 0,0 0,0 0,0 0,0 0,0 0,0 0,0 0,0 0,0 0,0 0,0 0,0 0,0 0,0 0,0 0,0 0,0 0,0 0,0 0,0 0,0 0,0 0,0 0,0 0,0 0,0 0,0 0,0 0,0 0,0 0,0 0,0 0,0 0,0 0,0 0,1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0,0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inkml:trace>
</inkml:ink>
</file>

<file path=ppt/ink/ink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6T01:12: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720 1301,'0'0,"0"0,0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inkml:trace>
</inkml:ink>
</file>

<file path=ppt/ink/ink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6T01:12:19"/>
    </inkml:context>
    <inkml:brush xml:id="br0">
      <inkml:brushProperty name="width" value="0.09701" units="cm"/>
      <inkml:brushProperty name="height" value="0.09701" units="cm"/>
      <inkml:brushProperty name="color" value="#0070c0"/>
      <inkml:brushProperty name="ignorePressure" value="0"/>
    </inkml:brush>
  </inkml:definitions>
  <inkml:trace contextRef="#ctx0" brushRef="#br0">1111 1256,'0'0,"0"0,0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inkml:trace>
</inkml:ink>
</file>

<file path=ppt/ink/ink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6T01:12:19"/>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888 1206,'0'0,"0"0,0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inkml:trace>
</inkml:ink>
</file>

<file path=ppt/ink/ink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6T01:12:19"/>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1012 1214,'0'0,"0"0,0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inkml:trace>
</inkml:ink>
</file>

<file path=ppt/ink/ink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6T01:12:19"/>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188 1273,'0'0,"0"0,0 0,0 0,0 0,0 0,0 0,0 0,0 0,0 0,0 0,0 0,0 0,0 0,0 0,0 0,0 0,0 0,0 0,0 0,0 0,0 0,0 0,0 0,0 0,0 0,0 0,0 0,0 0,0 0,0 0,0 0,0 0,0 0,0 0,0 0,0 0,0 0,0 0,0 0,0 0,0 0,0 0,0 0,0 0,0 0,0 0,0 0,0 0,0 0,0 0,0 0,0 0,0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0,0 0,0 0,0 0,-1 0,0 0,0 0,0 0,0 0,0 0,0 0,0 0,0 0,0 0,0 0,0 0,0 0,0 0,0 0,0 0,0 0,0 0,0 0,0 0,0 0,0 0,0 0,0 0,0 0,0 0,0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0,0 0,0 0,0 0,0 0,0 0,0 0,0 0,0 0,0 0,0 0,0 0,0 0,0 0,0 0,0 0,0 0,0 0,0 0,0 0,0 0,0 0,0 0,0 0,0 0,0 0,0 0,0 0,-1 0</inkml:trace>
</inkml:ink>
</file>

<file path=ppt/ink/ink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935 1338,'0'0,"0"0,0 0,0 0,0 0,0 0,0 0,0 0,0 0,0 0,0 0,0 0,0 0,0 0,0 0,0 0,0 0,0 0,0 0,0 0,0 0,0 0,0 0,0 0,0 0,0 0,0 0,0 0,0 0,0 0,0 0,0 0,0 0,0 0,0 0,0 0,0 0,0 0,0 0,0 0,0 0,0 0,0 0,0 0,0 0,0 0,0 0,0 0,0 0,0 0,0 0,0 0,0 0,0 0,0 0,0 0,0 0,0 0,0 0,0 0,0 0,0 0,0 0,0 0,0 0,0 0,0 0,4-5</inkml:trace>
</inkml:ink>
</file>

<file path=ppt/ink/ink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6-05T15:36:50"/>
    </inkml:context>
    <inkml:brush xml:id="br0">
      <inkml:brushProperty name="width" value="0.09701" units="cm"/>
      <inkml:brushProperty name="height" value="0.09701" units="cm"/>
      <inkml:brushProperty name="color" value="#7030a0"/>
      <inkml:brushProperty name="ignorePressure" value="0"/>
    </inkml:brush>
  </inkml:definitions>
  <inkml:trace contextRef="#ctx0" brushRef="#br0">930 1338,'0'0,"0"0,0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1,0 0,0 0,0 0,-13 13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Normal" panose="020B0400000000000000" pitchFamily="34" charset="-122"/>
                <a:ea typeface="思源黑体 Normal" panose="020B0400000000000000" pitchFamily="34" charset="-122"/>
                <a:cs typeface="思源黑体 Normal" panose="020B0400000000000000"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Normal" panose="020B0400000000000000" pitchFamily="34" charset="-122"/>
                <a:ea typeface="思源黑体 Normal" panose="020B0400000000000000" pitchFamily="34" charset="-122"/>
                <a:cs typeface="思源黑体 Normal" panose="020B0400000000000000" pitchFamily="34" charset="-122"/>
              </a:defRPr>
            </a:lvl1pPr>
          </a:lstStyle>
          <a:p>
            <a:fld id="{D2A48B96-639E-45A3-A0BA-2464DFDB1FAA}"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Normal" panose="020B0400000000000000" pitchFamily="34" charset="-122"/>
                <a:ea typeface="思源黑体 Normal" panose="020B0400000000000000" pitchFamily="34" charset="-122"/>
                <a:cs typeface="思源黑体 Normal" panose="020B0400000000000000"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Normal" panose="020B0400000000000000" pitchFamily="34" charset="-122"/>
                <a:ea typeface="思源黑体 Normal" panose="020B0400000000000000" pitchFamily="34" charset="-122"/>
                <a:cs typeface="思源黑体 Normal" panose="020B0400000000000000" pitchFamily="34" charset="-122"/>
              </a:defRPr>
            </a:lvl1pPr>
          </a:lstStyle>
          <a:p>
            <a:fld id="{A6837353-30EB-4A48-80EB-173D804AEFBD}"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Normal" panose="020B0400000000000000" pitchFamily="34" charset="-122"/>
        <a:ea typeface="思源黑体 Normal" panose="020B0400000000000000" pitchFamily="34" charset="-122"/>
        <a:cs typeface="思源黑体 Normal" panose="020B0400000000000000" pitchFamily="34" charset="-122"/>
      </a:defRPr>
    </a:lvl1pPr>
    <a:lvl2pPr marL="457200" algn="l" defTabSz="914400" rtl="0" eaLnBrk="1" latinLnBrk="0" hangingPunct="1">
      <a:defRPr sz="1200" kern="1200">
        <a:solidFill>
          <a:schemeClr val="tx1"/>
        </a:solidFill>
        <a:latin typeface="思源黑体 Normal" panose="020B0400000000000000" pitchFamily="34" charset="-122"/>
        <a:ea typeface="思源黑体 Normal" panose="020B0400000000000000" pitchFamily="34" charset="-122"/>
        <a:cs typeface="思源黑体 Normal" panose="020B0400000000000000" pitchFamily="34" charset="-122"/>
      </a:defRPr>
    </a:lvl2pPr>
    <a:lvl3pPr marL="914400" algn="l" defTabSz="914400" rtl="0" eaLnBrk="1" latinLnBrk="0" hangingPunct="1">
      <a:defRPr sz="1200" kern="1200">
        <a:solidFill>
          <a:schemeClr val="tx1"/>
        </a:solidFill>
        <a:latin typeface="思源黑体 Normal" panose="020B0400000000000000" pitchFamily="34" charset="-122"/>
        <a:ea typeface="思源黑体 Normal" panose="020B0400000000000000" pitchFamily="34" charset="-122"/>
        <a:cs typeface="思源黑体 Normal" panose="020B0400000000000000" pitchFamily="34" charset="-122"/>
      </a:defRPr>
    </a:lvl3pPr>
    <a:lvl4pPr marL="1371600" algn="l" defTabSz="914400" rtl="0" eaLnBrk="1" latinLnBrk="0" hangingPunct="1">
      <a:defRPr sz="1200" kern="1200">
        <a:solidFill>
          <a:schemeClr val="tx1"/>
        </a:solidFill>
        <a:latin typeface="思源黑体 Normal" panose="020B0400000000000000" pitchFamily="34" charset="-122"/>
        <a:ea typeface="思源黑体 Normal" panose="020B0400000000000000" pitchFamily="34" charset="-122"/>
        <a:cs typeface="思源黑体 Normal" panose="020B0400000000000000" pitchFamily="34" charset="-122"/>
      </a:defRPr>
    </a:lvl4pPr>
    <a:lvl5pPr marL="1828800" algn="l" defTabSz="914400" rtl="0" eaLnBrk="1" latinLnBrk="0" hangingPunct="1">
      <a:defRPr sz="1200" kern="1200">
        <a:solidFill>
          <a:schemeClr val="tx1"/>
        </a:solidFill>
        <a:latin typeface="思源黑体 Normal" panose="020B0400000000000000" pitchFamily="34" charset="-122"/>
        <a:ea typeface="思源黑体 Normal" panose="020B0400000000000000" pitchFamily="34" charset="-122"/>
        <a:cs typeface="思源黑体 Normal" panose="020B04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1" Type="http://schemas.openxmlformats.org/officeDocument/2006/relationships/tags" Target="../tags/tag19.xml"/><Relationship Id="rId20" Type="http://schemas.openxmlformats.org/officeDocument/2006/relationships/tags" Target="../tags/tag18.xml"/><Relationship Id="rId2" Type="http://schemas.openxmlformats.org/officeDocument/2006/relationships/tags" Target="../tags/tag1.xml"/><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image" Target="../media/image9.jpeg"/><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0" Type="http://schemas.openxmlformats.org/officeDocument/2006/relationships/tags" Target="../tags/tag28.xml"/><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1" Type="http://schemas.openxmlformats.org/officeDocument/2006/relationships/tags" Target="../tags/tag48.xml"/><Relationship Id="rId10" Type="http://schemas.openxmlformats.org/officeDocument/2006/relationships/tags" Target="../tags/tag47.xml"/><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tags" Target="../tags/tag58.xml"/><Relationship Id="rId10" Type="http://schemas.openxmlformats.org/officeDocument/2006/relationships/tags" Target="../tags/tag57.xml"/><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1" Type="http://schemas.openxmlformats.org/officeDocument/2006/relationships/tags" Target="../tags/tag81.xml"/><Relationship Id="rId10" Type="http://schemas.openxmlformats.org/officeDocument/2006/relationships/tags" Target="../tags/tag80.xml"/><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0" Type="http://schemas.openxmlformats.org/officeDocument/2006/relationships/tags" Target="../tags/tag90.xml"/><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116.xml"/><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0" Type="http://schemas.openxmlformats.org/officeDocument/2006/relationships/tags" Target="../tags/tag125.xml"/><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2" Type="http://schemas.openxmlformats.org/officeDocument/2006/relationships/tags" Target="../tags/tag136.xml"/><Relationship Id="rId11" Type="http://schemas.openxmlformats.org/officeDocument/2006/relationships/tags" Target="../tags/tag135.xml"/><Relationship Id="rId10" Type="http://schemas.openxmlformats.org/officeDocument/2006/relationships/tags" Target="../tags/tag134.xml"/><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2" Type="http://schemas.openxmlformats.org/officeDocument/2006/relationships/tags" Target="../tags/tag147.xml"/><Relationship Id="rId11" Type="http://schemas.openxmlformats.org/officeDocument/2006/relationships/tags" Target="../tags/tag146.xml"/><Relationship Id="rId10" Type="http://schemas.openxmlformats.org/officeDocument/2006/relationships/tags" Target="../tags/tag145.xml"/><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9" Type="http://schemas.openxmlformats.org/officeDocument/2006/relationships/tags" Target="../tags/tag155.xml"/><Relationship Id="rId8" Type="http://schemas.openxmlformats.org/officeDocument/2006/relationships/tags" Target="../tags/tag154.xml"/><Relationship Id="rId7" Type="http://schemas.openxmlformats.org/officeDocument/2006/relationships/tags" Target="../tags/tag153.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2" Type="http://schemas.openxmlformats.org/officeDocument/2006/relationships/tags" Target="../tags/tag158.xml"/><Relationship Id="rId11" Type="http://schemas.openxmlformats.org/officeDocument/2006/relationships/tags" Target="../tags/tag157.xml"/><Relationship Id="rId10" Type="http://schemas.openxmlformats.org/officeDocument/2006/relationships/tags" Target="../tags/tag156.xml"/><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9" Type="http://schemas.openxmlformats.org/officeDocument/2006/relationships/tags" Target="../tags/tag166.xml"/><Relationship Id="rId8" Type="http://schemas.openxmlformats.org/officeDocument/2006/relationships/tags" Target="../tags/tag165.xml"/><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4" Type="http://schemas.openxmlformats.org/officeDocument/2006/relationships/tags" Target="../tags/tag171.xml"/><Relationship Id="rId13" Type="http://schemas.openxmlformats.org/officeDocument/2006/relationships/tags" Target="../tags/tag170.xml"/><Relationship Id="rId12" Type="http://schemas.openxmlformats.org/officeDocument/2006/relationships/tags" Target="../tags/tag169.xml"/><Relationship Id="rId11" Type="http://schemas.openxmlformats.org/officeDocument/2006/relationships/tags" Target="../tags/tag168.xml"/><Relationship Id="rId10" Type="http://schemas.openxmlformats.org/officeDocument/2006/relationships/tags" Target="../tags/tag167.xml"/><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tags" Target="../tags/tag178.xml"/><Relationship Id="rId7" Type="http://schemas.openxmlformats.org/officeDocument/2006/relationships/tags" Target="../tags/tag177.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tags" Target="../tags/tag172.xml"/><Relationship Id="rId15" Type="http://schemas.openxmlformats.org/officeDocument/2006/relationships/tags" Target="../tags/tag185.xml"/><Relationship Id="rId14" Type="http://schemas.openxmlformats.org/officeDocument/2006/relationships/tags" Target="../tags/tag184.xml"/><Relationship Id="rId13" Type="http://schemas.openxmlformats.org/officeDocument/2006/relationships/tags" Target="../tags/tag183.xml"/><Relationship Id="rId12" Type="http://schemas.openxmlformats.org/officeDocument/2006/relationships/tags" Target="../tags/tag182.xml"/><Relationship Id="rId11" Type="http://schemas.openxmlformats.org/officeDocument/2006/relationships/tags" Target="../tags/tag181.xml"/><Relationship Id="rId10" Type="http://schemas.openxmlformats.org/officeDocument/2006/relationships/tags" Target="../tags/tag180.xml"/><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ageCurlDoubl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lium_Break">
    <p:spTree>
      <p:nvGrpSpPr>
        <p:cNvPr id="1" name=""/>
        <p:cNvGrpSpPr/>
        <p:nvPr/>
      </p:nvGrpSpPr>
      <p:grpSpPr>
        <a:xfrm>
          <a:off x="0" y="0"/>
          <a:ext cx="0" cy="0"/>
          <a:chOff x="0" y="0"/>
          <a:chExt cx="0" cy="0"/>
        </a:xfrm>
      </p:grpSpPr>
      <p:sp>
        <p:nvSpPr>
          <p:cNvPr id="22" name="Picture Placeholder 21"/>
          <p:cNvSpPr>
            <a:spLocks noGrp="1"/>
          </p:cNvSpPr>
          <p:nvPr>
            <p:ph type="pic" sz="quarter" idx="14"/>
          </p:nvPr>
        </p:nvSpPr>
        <p:spPr>
          <a:xfrm>
            <a:off x="6534743" y="52345"/>
            <a:ext cx="5545843" cy="6745671"/>
          </a:xfrm>
          <a:custGeom>
            <a:avLst/>
            <a:gdLst>
              <a:gd name="connsiteX0" fmla="*/ 490691 w 11088796"/>
              <a:gd name="connsiteY0" fmla="*/ 11756903 h 13491341"/>
              <a:gd name="connsiteX1" fmla="*/ 733817 w 11088796"/>
              <a:gd name="connsiteY1" fmla="*/ 11837830 h 13491341"/>
              <a:gd name="connsiteX2" fmla="*/ 1808437 w 11088796"/>
              <a:gd name="connsiteY2" fmla="*/ 12656501 h 13491341"/>
              <a:gd name="connsiteX3" fmla="*/ 1856663 w 11088796"/>
              <a:gd name="connsiteY3" fmla="*/ 13306044 h 13491341"/>
              <a:gd name="connsiteX4" fmla="*/ 1236430 w 11088796"/>
              <a:gd name="connsiteY4" fmla="*/ 13407341 h 13491341"/>
              <a:gd name="connsiteX5" fmla="*/ 161810 w 11088796"/>
              <a:gd name="connsiteY5" fmla="*/ 12588671 h 13491341"/>
              <a:gd name="connsiteX6" fmla="*/ 97910 w 11088796"/>
              <a:gd name="connsiteY6" fmla="*/ 11966183 h 13491341"/>
              <a:gd name="connsiteX7" fmla="*/ 490691 w 11088796"/>
              <a:gd name="connsiteY7" fmla="*/ 11756903 h 13491341"/>
              <a:gd name="connsiteX8" fmla="*/ 1287637 w 11088796"/>
              <a:gd name="connsiteY8" fmla="*/ 10710803 h 13491341"/>
              <a:gd name="connsiteX9" fmla="*/ 1523741 w 11088796"/>
              <a:gd name="connsiteY9" fmla="*/ 10800947 h 13491341"/>
              <a:gd name="connsiteX10" fmla="*/ 2598361 w 11088796"/>
              <a:gd name="connsiteY10" fmla="*/ 11619618 h 13491341"/>
              <a:gd name="connsiteX11" fmla="*/ 2667707 w 11088796"/>
              <a:gd name="connsiteY11" fmla="*/ 12241437 h 13491341"/>
              <a:gd name="connsiteX12" fmla="*/ 2049794 w 11088796"/>
              <a:gd name="connsiteY12" fmla="*/ 12339687 h 13491341"/>
              <a:gd name="connsiteX13" fmla="*/ 975175 w 11088796"/>
              <a:gd name="connsiteY13" fmla="*/ 11521017 h 13491341"/>
              <a:gd name="connsiteX14" fmla="*/ 908953 w 11088796"/>
              <a:gd name="connsiteY14" fmla="*/ 10901578 h 13491341"/>
              <a:gd name="connsiteX15" fmla="*/ 1287637 w 11088796"/>
              <a:gd name="connsiteY15" fmla="*/ 10710803 h 13491341"/>
              <a:gd name="connsiteX16" fmla="*/ 1721569 w 11088796"/>
              <a:gd name="connsiteY16" fmla="*/ 9334566 h 13491341"/>
              <a:gd name="connsiteX17" fmla="*/ 1947183 w 11088796"/>
              <a:gd name="connsiteY17" fmla="*/ 9405678 h 13491341"/>
              <a:gd name="connsiteX18" fmla="*/ 3834230 w 11088796"/>
              <a:gd name="connsiteY18" fmla="*/ 10843275 h 13491341"/>
              <a:gd name="connsiteX19" fmla="*/ 3878894 w 11088796"/>
              <a:gd name="connsiteY19" fmla="*/ 11451101 h 13491341"/>
              <a:gd name="connsiteX20" fmla="*/ 3262230 w 11088796"/>
              <a:gd name="connsiteY20" fmla="*/ 11594106 h 13491341"/>
              <a:gd name="connsiteX21" fmla="*/ 1375183 w 11088796"/>
              <a:gd name="connsiteY21" fmla="*/ 10156508 h 13491341"/>
              <a:gd name="connsiteX22" fmla="*/ 1349316 w 11088796"/>
              <a:gd name="connsiteY22" fmla="*/ 9524008 h 13491341"/>
              <a:gd name="connsiteX23" fmla="*/ 1721569 w 11088796"/>
              <a:gd name="connsiteY23" fmla="*/ 9334566 h 13491341"/>
              <a:gd name="connsiteX24" fmla="*/ 2101387 w 11088796"/>
              <a:gd name="connsiteY24" fmla="*/ 7936576 h 13491341"/>
              <a:gd name="connsiteX25" fmla="*/ 2344041 w 11088796"/>
              <a:gd name="connsiteY25" fmla="*/ 8020670 h 13491341"/>
              <a:gd name="connsiteX26" fmla="*/ 5052676 w 11088796"/>
              <a:gd name="connsiteY26" fmla="*/ 10084172 h 13491341"/>
              <a:gd name="connsiteX27" fmla="*/ 5120124 w 11088796"/>
              <a:gd name="connsiteY27" fmla="*/ 10709361 h 13491341"/>
              <a:gd name="connsiteX28" fmla="*/ 4480668 w 11088796"/>
              <a:gd name="connsiteY28" fmla="*/ 10835011 h 13491341"/>
              <a:gd name="connsiteX29" fmla="*/ 1772034 w 11088796"/>
              <a:gd name="connsiteY29" fmla="*/ 8771509 h 13491341"/>
              <a:gd name="connsiteX30" fmla="*/ 1723383 w 11088796"/>
              <a:gd name="connsiteY30" fmla="*/ 8121644 h 13491341"/>
              <a:gd name="connsiteX31" fmla="*/ 2101387 w 11088796"/>
              <a:gd name="connsiteY31" fmla="*/ 7936576 h 13491341"/>
              <a:gd name="connsiteX32" fmla="*/ 1945410 w 11088796"/>
              <a:gd name="connsiteY32" fmla="*/ 6115309 h 13491341"/>
              <a:gd name="connsiteX33" fmla="*/ 2188908 w 11088796"/>
              <a:gd name="connsiteY33" fmla="*/ 6197004 h 13491341"/>
              <a:gd name="connsiteX34" fmla="*/ 6859286 w 11088796"/>
              <a:gd name="connsiteY34" fmla="*/ 9755006 h 13491341"/>
              <a:gd name="connsiteX35" fmla="*/ 6889502 w 11088796"/>
              <a:gd name="connsiteY35" fmla="*/ 10387978 h 13491341"/>
              <a:gd name="connsiteX36" fmla="*/ 6287266 w 11088796"/>
              <a:gd name="connsiteY36" fmla="*/ 10505862 h 13491341"/>
              <a:gd name="connsiteX37" fmla="*/ 1616888 w 11088796"/>
              <a:gd name="connsiteY37" fmla="*/ 6947860 h 13491341"/>
              <a:gd name="connsiteX38" fmla="*/ 1551927 w 11088796"/>
              <a:gd name="connsiteY38" fmla="*/ 6321692 h 13491341"/>
              <a:gd name="connsiteX39" fmla="*/ 1945410 w 11088796"/>
              <a:gd name="connsiteY39" fmla="*/ 6115309 h 13491341"/>
              <a:gd name="connsiteX40" fmla="*/ 1120711 w 11088796"/>
              <a:gd name="connsiteY40" fmla="*/ 3826332 h 13491341"/>
              <a:gd name="connsiteX41" fmla="*/ 1362501 w 11088796"/>
              <a:gd name="connsiteY41" fmla="*/ 3910611 h 13491341"/>
              <a:gd name="connsiteX42" fmla="*/ 9297658 w 11088796"/>
              <a:gd name="connsiteY42" fmla="*/ 9955798 h 13491341"/>
              <a:gd name="connsiteX43" fmla="*/ 9344772 w 11088796"/>
              <a:gd name="connsiteY43" fmla="*/ 10560687 h 13491341"/>
              <a:gd name="connsiteX44" fmla="*/ 8749084 w 11088796"/>
              <a:gd name="connsiteY44" fmla="*/ 10675877 h 13491341"/>
              <a:gd name="connsiteX45" fmla="*/ 813928 w 11088796"/>
              <a:gd name="connsiteY45" fmla="*/ 4630689 h 13491341"/>
              <a:gd name="connsiteX46" fmla="*/ 744971 w 11088796"/>
              <a:gd name="connsiteY46" fmla="*/ 4009160 h 13491341"/>
              <a:gd name="connsiteX47" fmla="*/ 1120711 w 11088796"/>
              <a:gd name="connsiteY47" fmla="*/ 3826332 h 13491341"/>
              <a:gd name="connsiteX48" fmla="*/ 4227254 w 11088796"/>
              <a:gd name="connsiteY48" fmla="*/ 2790686 h 13491341"/>
              <a:gd name="connsiteX49" fmla="*/ 4454070 w 11088796"/>
              <a:gd name="connsiteY49" fmla="*/ 2860658 h 13491341"/>
              <a:gd name="connsiteX50" fmla="*/ 9475564 w 11088796"/>
              <a:gd name="connsiteY50" fmla="*/ 6686148 h 13491341"/>
              <a:gd name="connsiteX51" fmla="*/ 9504938 w 11088796"/>
              <a:gd name="connsiteY51" fmla="*/ 7321320 h 13491341"/>
              <a:gd name="connsiteX52" fmla="*/ 8903564 w 11088796"/>
              <a:gd name="connsiteY52" fmla="*/ 7436978 h 13491341"/>
              <a:gd name="connsiteX53" fmla="*/ 3882070 w 11088796"/>
              <a:gd name="connsiteY53" fmla="*/ 3611488 h 13491341"/>
              <a:gd name="connsiteX54" fmla="*/ 3837020 w 11088796"/>
              <a:gd name="connsiteY54" fmla="*/ 3003370 h 13491341"/>
              <a:gd name="connsiteX55" fmla="*/ 4227254 w 11088796"/>
              <a:gd name="connsiteY55" fmla="*/ 2790686 h 13491341"/>
              <a:gd name="connsiteX56" fmla="*/ 5978286 w 11088796"/>
              <a:gd name="connsiteY56" fmla="*/ 2454748 h 13491341"/>
              <a:gd name="connsiteX57" fmla="*/ 6213830 w 11088796"/>
              <a:gd name="connsiteY57" fmla="*/ 2544466 h 13491341"/>
              <a:gd name="connsiteX58" fmla="*/ 9303674 w 11088796"/>
              <a:gd name="connsiteY58" fmla="*/ 4898383 h 13491341"/>
              <a:gd name="connsiteX59" fmla="*/ 9350860 w 11088796"/>
              <a:gd name="connsiteY59" fmla="*/ 5503319 h 13491341"/>
              <a:gd name="connsiteX60" fmla="*/ 8755108 w 11088796"/>
              <a:gd name="connsiteY60" fmla="*/ 5618451 h 13491341"/>
              <a:gd name="connsiteX61" fmla="*/ 5665264 w 11088796"/>
              <a:gd name="connsiteY61" fmla="*/ 3264535 h 13491341"/>
              <a:gd name="connsiteX62" fmla="*/ 5596232 w 11088796"/>
              <a:gd name="connsiteY62" fmla="*/ 2642955 h 13491341"/>
              <a:gd name="connsiteX63" fmla="*/ 5978286 w 11088796"/>
              <a:gd name="connsiteY63" fmla="*/ 2454748 h 13491341"/>
              <a:gd name="connsiteX64" fmla="*/ 1124504 w 11088796"/>
              <a:gd name="connsiteY64" fmla="*/ 2113497 h 13491341"/>
              <a:gd name="connsiteX65" fmla="*/ 1366063 w 11088796"/>
              <a:gd name="connsiteY65" fmla="*/ 2195470 h 13491341"/>
              <a:gd name="connsiteX66" fmla="*/ 10938820 w 11088796"/>
              <a:gd name="connsiteY66" fmla="*/ 9488219 h 13491341"/>
              <a:gd name="connsiteX67" fmla="*/ 10982418 w 11088796"/>
              <a:gd name="connsiteY67" fmla="*/ 10098117 h 13491341"/>
              <a:gd name="connsiteX68" fmla="*/ 10366800 w 11088796"/>
              <a:gd name="connsiteY68" fmla="*/ 10239076 h 13491341"/>
              <a:gd name="connsiteX69" fmla="*/ 794043 w 11088796"/>
              <a:gd name="connsiteY69" fmla="*/ 2946327 h 13491341"/>
              <a:gd name="connsiteX70" fmla="*/ 744627 w 11088796"/>
              <a:gd name="connsiteY70" fmla="*/ 2298728 h 13491341"/>
              <a:gd name="connsiteX71" fmla="*/ 1124504 w 11088796"/>
              <a:gd name="connsiteY71" fmla="*/ 2113497 h 13491341"/>
              <a:gd name="connsiteX72" fmla="*/ 7356102 w 11088796"/>
              <a:gd name="connsiteY72" fmla="*/ 1797588 h 13491341"/>
              <a:gd name="connsiteX73" fmla="*/ 7581448 w 11088796"/>
              <a:gd name="connsiteY73" fmla="*/ 1868497 h 13491341"/>
              <a:gd name="connsiteX74" fmla="*/ 9593352 w 11088796"/>
              <a:gd name="connsiteY74" fmla="*/ 3401213 h 13491341"/>
              <a:gd name="connsiteX75" fmla="*/ 9637536 w 11088796"/>
              <a:gd name="connsiteY75" fmla="*/ 4008670 h 13491341"/>
              <a:gd name="connsiteX76" fmla="*/ 9021352 w 11088796"/>
              <a:gd name="connsiteY76" fmla="*/ 4152044 h 13491341"/>
              <a:gd name="connsiteX77" fmla="*/ 7009448 w 11088796"/>
              <a:gd name="connsiteY77" fmla="*/ 2619328 h 13491341"/>
              <a:gd name="connsiteX78" fmla="*/ 6984064 w 11088796"/>
              <a:gd name="connsiteY78" fmla="*/ 1987194 h 13491341"/>
              <a:gd name="connsiteX79" fmla="*/ 7356102 w 11088796"/>
              <a:gd name="connsiteY79" fmla="*/ 1797588 h 13491341"/>
              <a:gd name="connsiteX80" fmla="*/ 8626238 w 11088796"/>
              <a:gd name="connsiteY80" fmla="*/ 1077861 h 13491341"/>
              <a:gd name="connsiteX81" fmla="*/ 8867664 w 11088796"/>
              <a:gd name="connsiteY81" fmla="*/ 1161018 h 13491341"/>
              <a:gd name="connsiteX82" fmla="*/ 9942284 w 11088796"/>
              <a:gd name="connsiteY82" fmla="*/ 1979689 h 13491341"/>
              <a:gd name="connsiteX83" fmla="*/ 10009308 w 11088796"/>
              <a:gd name="connsiteY83" fmla="*/ 2604557 h 13491341"/>
              <a:gd name="connsiteX84" fmla="*/ 9370276 w 11088796"/>
              <a:gd name="connsiteY84" fmla="*/ 2730530 h 13491341"/>
              <a:gd name="connsiteX85" fmla="*/ 8295656 w 11088796"/>
              <a:gd name="connsiteY85" fmla="*/ 1911858 h 13491341"/>
              <a:gd name="connsiteX86" fmla="*/ 8250554 w 11088796"/>
              <a:gd name="connsiteY86" fmla="*/ 1264696 h 13491341"/>
              <a:gd name="connsiteX87" fmla="*/ 8626238 w 11088796"/>
              <a:gd name="connsiteY87" fmla="*/ 1077861 h 13491341"/>
              <a:gd name="connsiteX88" fmla="*/ 9447378 w 11088796"/>
              <a:gd name="connsiteY88" fmla="*/ 1 h 13491341"/>
              <a:gd name="connsiteX89" fmla="*/ 9689796 w 11088796"/>
              <a:gd name="connsiteY89" fmla="*/ 81858 h 13491341"/>
              <a:gd name="connsiteX90" fmla="*/ 10764416 w 11088796"/>
              <a:gd name="connsiteY90" fmla="*/ 900529 h 13491341"/>
              <a:gd name="connsiteX91" fmla="*/ 10812642 w 11088796"/>
              <a:gd name="connsiteY91" fmla="*/ 1550070 h 13491341"/>
              <a:gd name="connsiteX92" fmla="*/ 10192408 w 11088796"/>
              <a:gd name="connsiteY92" fmla="*/ 1651368 h 13491341"/>
              <a:gd name="connsiteX93" fmla="*/ 9117788 w 11088796"/>
              <a:gd name="connsiteY93" fmla="*/ 832697 h 13491341"/>
              <a:gd name="connsiteX94" fmla="*/ 9053888 w 11088796"/>
              <a:gd name="connsiteY94" fmla="*/ 210211 h 13491341"/>
              <a:gd name="connsiteX95" fmla="*/ 9447378 w 11088796"/>
              <a:gd name="connsiteY95" fmla="*/ 1 h 1349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088796" h="13491341">
                <a:moveTo>
                  <a:pt x="490691" y="11756903"/>
                </a:moveTo>
                <a:cubicBezTo>
                  <a:pt x="576640" y="11756478"/>
                  <a:pt x="661187" y="11782498"/>
                  <a:pt x="733817" y="11837830"/>
                </a:cubicBezTo>
                <a:cubicBezTo>
                  <a:pt x="733817" y="11837830"/>
                  <a:pt x="733817" y="11837830"/>
                  <a:pt x="1808437" y="12656501"/>
                </a:cubicBezTo>
                <a:cubicBezTo>
                  <a:pt x="2002119" y="12804053"/>
                  <a:pt x="2020477" y="13091014"/>
                  <a:pt x="1856663" y="13306044"/>
                </a:cubicBezTo>
                <a:cubicBezTo>
                  <a:pt x="1708962" y="13499922"/>
                  <a:pt x="1430112" y="13554893"/>
                  <a:pt x="1236430" y="13407341"/>
                </a:cubicBezTo>
                <a:cubicBezTo>
                  <a:pt x="1236430" y="13407341"/>
                  <a:pt x="1236430" y="13407341"/>
                  <a:pt x="161810" y="12588671"/>
                </a:cubicBezTo>
                <a:cubicBezTo>
                  <a:pt x="-31872" y="12441120"/>
                  <a:pt x="-49792" y="12160062"/>
                  <a:pt x="97910" y="11966183"/>
                </a:cubicBezTo>
                <a:cubicBezTo>
                  <a:pt x="200294" y="11831790"/>
                  <a:pt x="347442" y="11757613"/>
                  <a:pt x="490691" y="11756903"/>
                </a:cubicBezTo>
                <a:close/>
                <a:moveTo>
                  <a:pt x="1287637" y="10710803"/>
                </a:moveTo>
                <a:cubicBezTo>
                  <a:pt x="1369716" y="10715457"/>
                  <a:pt x="1451110" y="10745615"/>
                  <a:pt x="1523741" y="10800947"/>
                </a:cubicBezTo>
                <a:cubicBezTo>
                  <a:pt x="1523741" y="10800947"/>
                  <a:pt x="1523741" y="10800947"/>
                  <a:pt x="2598361" y="11619618"/>
                </a:cubicBezTo>
                <a:cubicBezTo>
                  <a:pt x="2792042" y="11767170"/>
                  <a:pt x="2832808" y="12024717"/>
                  <a:pt x="2667707" y="12241437"/>
                </a:cubicBezTo>
                <a:cubicBezTo>
                  <a:pt x="2521245" y="12433688"/>
                  <a:pt x="2243477" y="12487239"/>
                  <a:pt x="2049794" y="12339687"/>
                </a:cubicBezTo>
                <a:cubicBezTo>
                  <a:pt x="2049794" y="12339687"/>
                  <a:pt x="2049794" y="12339687"/>
                  <a:pt x="975175" y="11521017"/>
                </a:cubicBezTo>
                <a:cubicBezTo>
                  <a:pt x="781493" y="11373465"/>
                  <a:pt x="762492" y="11093830"/>
                  <a:pt x="908953" y="10901578"/>
                </a:cubicBezTo>
                <a:cubicBezTo>
                  <a:pt x="1012143" y="10766128"/>
                  <a:pt x="1150840" y="10703045"/>
                  <a:pt x="1287637" y="10710803"/>
                </a:cubicBezTo>
                <a:close/>
                <a:moveTo>
                  <a:pt x="1721569" y="9334566"/>
                </a:moveTo>
                <a:cubicBezTo>
                  <a:pt x="1803463" y="9333793"/>
                  <a:pt x="1882852" y="9356669"/>
                  <a:pt x="1947183" y="9405678"/>
                </a:cubicBezTo>
                <a:cubicBezTo>
                  <a:pt x="1947183" y="9405678"/>
                  <a:pt x="1947183" y="9405678"/>
                  <a:pt x="3834230" y="10843275"/>
                </a:cubicBezTo>
                <a:cubicBezTo>
                  <a:pt x="4005780" y="10973966"/>
                  <a:pt x="4026594" y="11257225"/>
                  <a:pt x="3878894" y="11451101"/>
                </a:cubicBezTo>
                <a:cubicBezTo>
                  <a:pt x="3712398" y="11669653"/>
                  <a:pt x="3433780" y="11724797"/>
                  <a:pt x="3262230" y="11594106"/>
                </a:cubicBezTo>
                <a:cubicBezTo>
                  <a:pt x="3262230" y="11594106"/>
                  <a:pt x="3262230" y="11594106"/>
                  <a:pt x="1375183" y="10156508"/>
                </a:cubicBezTo>
                <a:cubicBezTo>
                  <a:pt x="1203633" y="10025818"/>
                  <a:pt x="1182818" y="9742560"/>
                  <a:pt x="1349316" y="9524008"/>
                </a:cubicBezTo>
                <a:cubicBezTo>
                  <a:pt x="1441628" y="9402835"/>
                  <a:pt x="1585080" y="9335855"/>
                  <a:pt x="1721569" y="9334566"/>
                </a:cubicBezTo>
                <a:close/>
                <a:moveTo>
                  <a:pt x="2101387" y="7936576"/>
                </a:moveTo>
                <a:cubicBezTo>
                  <a:pt x="2186631" y="7938355"/>
                  <a:pt x="2271321" y="7965270"/>
                  <a:pt x="2344041" y="8020670"/>
                </a:cubicBezTo>
                <a:cubicBezTo>
                  <a:pt x="2344041" y="8020670"/>
                  <a:pt x="2344041" y="8020670"/>
                  <a:pt x="5052676" y="10084172"/>
                </a:cubicBezTo>
                <a:cubicBezTo>
                  <a:pt x="5246596" y="10231905"/>
                  <a:pt x="5267826" y="10515482"/>
                  <a:pt x="5120124" y="10709361"/>
                </a:cubicBezTo>
                <a:cubicBezTo>
                  <a:pt x="4953624" y="10927915"/>
                  <a:pt x="4674590" y="10982744"/>
                  <a:pt x="4480668" y="10835011"/>
                </a:cubicBezTo>
                <a:cubicBezTo>
                  <a:pt x="4480668" y="10835011"/>
                  <a:pt x="4480668" y="10835011"/>
                  <a:pt x="1772034" y="8771509"/>
                </a:cubicBezTo>
                <a:cubicBezTo>
                  <a:pt x="1578113" y="8623776"/>
                  <a:pt x="1556883" y="8340198"/>
                  <a:pt x="1723383" y="8121644"/>
                </a:cubicBezTo>
                <a:cubicBezTo>
                  <a:pt x="1815697" y="8000470"/>
                  <a:pt x="1959313" y="7933611"/>
                  <a:pt x="2101387" y="7936576"/>
                </a:cubicBezTo>
                <a:close/>
                <a:moveTo>
                  <a:pt x="1945410" y="6115309"/>
                </a:moveTo>
                <a:cubicBezTo>
                  <a:pt x="2031653" y="6115412"/>
                  <a:pt x="2116421" y="6141783"/>
                  <a:pt x="2188908" y="6197004"/>
                </a:cubicBezTo>
                <a:cubicBezTo>
                  <a:pt x="2188908" y="6197004"/>
                  <a:pt x="2188908" y="6197004"/>
                  <a:pt x="6859286" y="9755006"/>
                </a:cubicBezTo>
                <a:cubicBezTo>
                  <a:pt x="7052586" y="9902268"/>
                  <a:pt x="7052554" y="10173950"/>
                  <a:pt x="6889502" y="10387978"/>
                </a:cubicBezTo>
                <a:cubicBezTo>
                  <a:pt x="6742488" y="10580955"/>
                  <a:pt x="6480566" y="10653123"/>
                  <a:pt x="6287266" y="10505862"/>
                </a:cubicBezTo>
                <a:cubicBezTo>
                  <a:pt x="6287266" y="10505862"/>
                  <a:pt x="6287266" y="10505862"/>
                  <a:pt x="1616888" y="6947860"/>
                </a:cubicBezTo>
                <a:cubicBezTo>
                  <a:pt x="1423588" y="6800599"/>
                  <a:pt x="1404912" y="6514668"/>
                  <a:pt x="1551927" y="6321692"/>
                </a:cubicBezTo>
                <a:cubicBezTo>
                  <a:pt x="1653834" y="6187921"/>
                  <a:pt x="1801671" y="6115135"/>
                  <a:pt x="1945410" y="6115309"/>
                </a:cubicBezTo>
                <a:close/>
                <a:moveTo>
                  <a:pt x="1120711" y="3826332"/>
                </a:moveTo>
                <a:cubicBezTo>
                  <a:pt x="1205571" y="3828346"/>
                  <a:pt x="1289952" y="3855341"/>
                  <a:pt x="1362501" y="3910611"/>
                </a:cubicBezTo>
                <a:cubicBezTo>
                  <a:pt x="1362501" y="3910611"/>
                  <a:pt x="1362501" y="3910611"/>
                  <a:pt x="9297658" y="9955798"/>
                </a:cubicBezTo>
                <a:cubicBezTo>
                  <a:pt x="9491122" y="10103183"/>
                  <a:pt x="9491234" y="10368433"/>
                  <a:pt x="9344772" y="10560687"/>
                </a:cubicBezTo>
                <a:cubicBezTo>
                  <a:pt x="9179666" y="10777410"/>
                  <a:pt x="8942548" y="10823263"/>
                  <a:pt x="8749084" y="10675877"/>
                </a:cubicBezTo>
                <a:cubicBezTo>
                  <a:pt x="8749084" y="10675877"/>
                  <a:pt x="8749084" y="10675877"/>
                  <a:pt x="813928" y="4630689"/>
                </a:cubicBezTo>
                <a:cubicBezTo>
                  <a:pt x="620463" y="4483305"/>
                  <a:pt x="579867" y="4225882"/>
                  <a:pt x="744971" y="4009160"/>
                </a:cubicBezTo>
                <a:cubicBezTo>
                  <a:pt x="836511" y="3889001"/>
                  <a:pt x="979277" y="3822972"/>
                  <a:pt x="1120711" y="3826332"/>
                </a:cubicBezTo>
                <a:close/>
                <a:moveTo>
                  <a:pt x="4227254" y="2790686"/>
                </a:moveTo>
                <a:cubicBezTo>
                  <a:pt x="4310200" y="2788659"/>
                  <a:pt x="4389662" y="2811590"/>
                  <a:pt x="4454070" y="2860658"/>
                </a:cubicBezTo>
                <a:cubicBezTo>
                  <a:pt x="4454070" y="2860658"/>
                  <a:pt x="4454070" y="2860658"/>
                  <a:pt x="9475564" y="6686148"/>
                </a:cubicBezTo>
                <a:cubicBezTo>
                  <a:pt x="9647320" y="6816995"/>
                  <a:pt x="9671436" y="7102770"/>
                  <a:pt x="9504938" y="7321320"/>
                </a:cubicBezTo>
                <a:cubicBezTo>
                  <a:pt x="9357238" y="7515197"/>
                  <a:pt x="9075320" y="7567825"/>
                  <a:pt x="8903564" y="7436978"/>
                </a:cubicBezTo>
                <a:cubicBezTo>
                  <a:pt x="8903564" y="7436978"/>
                  <a:pt x="8903564" y="7436978"/>
                  <a:pt x="3882070" y="3611488"/>
                </a:cubicBezTo>
                <a:cubicBezTo>
                  <a:pt x="3710313" y="3480640"/>
                  <a:pt x="3689321" y="3197246"/>
                  <a:pt x="3837020" y="3003370"/>
                </a:cubicBezTo>
                <a:cubicBezTo>
                  <a:pt x="3941082" y="2866775"/>
                  <a:pt x="4089010" y="2794065"/>
                  <a:pt x="4227254" y="2790686"/>
                </a:cubicBezTo>
                <a:close/>
                <a:moveTo>
                  <a:pt x="5978286" y="2454748"/>
                </a:moveTo>
                <a:cubicBezTo>
                  <a:pt x="6060956" y="2459853"/>
                  <a:pt x="6142436" y="2490076"/>
                  <a:pt x="6213830" y="2544466"/>
                </a:cubicBezTo>
                <a:cubicBezTo>
                  <a:pt x="6213830" y="2544466"/>
                  <a:pt x="6213830" y="2544466"/>
                  <a:pt x="9303674" y="4898383"/>
                </a:cubicBezTo>
                <a:cubicBezTo>
                  <a:pt x="9497180" y="5045798"/>
                  <a:pt x="9515962" y="5286598"/>
                  <a:pt x="9350860" y="5503319"/>
                </a:cubicBezTo>
                <a:cubicBezTo>
                  <a:pt x="9204398" y="5695570"/>
                  <a:pt x="8948614" y="5765868"/>
                  <a:pt x="8755108" y="5618451"/>
                </a:cubicBezTo>
                <a:cubicBezTo>
                  <a:pt x="8755108" y="5618451"/>
                  <a:pt x="8755108" y="5618451"/>
                  <a:pt x="5665264" y="3264535"/>
                </a:cubicBezTo>
                <a:cubicBezTo>
                  <a:pt x="5474880" y="3119496"/>
                  <a:pt x="5449770" y="2835207"/>
                  <a:pt x="5596232" y="2642955"/>
                </a:cubicBezTo>
                <a:cubicBezTo>
                  <a:pt x="5699420" y="2507505"/>
                  <a:pt x="5840504" y="2446239"/>
                  <a:pt x="5978286" y="2454748"/>
                </a:cubicBezTo>
                <a:close/>
                <a:moveTo>
                  <a:pt x="1124504" y="2113497"/>
                </a:moveTo>
                <a:cubicBezTo>
                  <a:pt x="1210071" y="2114841"/>
                  <a:pt x="1294642" y="2141060"/>
                  <a:pt x="1366063" y="2195470"/>
                </a:cubicBezTo>
                <a:cubicBezTo>
                  <a:pt x="1366063" y="2195470"/>
                  <a:pt x="1366063" y="2195470"/>
                  <a:pt x="10938820" y="9488219"/>
                </a:cubicBezTo>
                <a:cubicBezTo>
                  <a:pt x="11132398" y="9635692"/>
                  <a:pt x="11129432" y="9905139"/>
                  <a:pt x="10982418" y="10098117"/>
                </a:cubicBezTo>
                <a:cubicBezTo>
                  <a:pt x="10819366" y="10312145"/>
                  <a:pt x="10560378" y="10386547"/>
                  <a:pt x="10366800" y="10239076"/>
                </a:cubicBezTo>
                <a:cubicBezTo>
                  <a:pt x="10366800" y="10239076"/>
                  <a:pt x="10366800" y="10239076"/>
                  <a:pt x="794043" y="2946327"/>
                </a:cubicBezTo>
                <a:cubicBezTo>
                  <a:pt x="603587" y="2801233"/>
                  <a:pt x="581575" y="2512756"/>
                  <a:pt x="744627" y="2298728"/>
                </a:cubicBezTo>
                <a:cubicBezTo>
                  <a:pt x="836511" y="2178117"/>
                  <a:pt x="981892" y="2111258"/>
                  <a:pt x="1124504" y="2113497"/>
                </a:cubicBezTo>
                <a:close/>
                <a:moveTo>
                  <a:pt x="7356102" y="1797588"/>
                </a:moveTo>
                <a:cubicBezTo>
                  <a:pt x="7437918" y="1796756"/>
                  <a:pt x="7517214" y="1819562"/>
                  <a:pt x="7581448" y="1868497"/>
                </a:cubicBezTo>
                <a:cubicBezTo>
                  <a:pt x="7581448" y="1868497"/>
                  <a:pt x="7581448" y="1868497"/>
                  <a:pt x="9593352" y="3401213"/>
                </a:cubicBezTo>
                <a:cubicBezTo>
                  <a:pt x="9764644" y="3531709"/>
                  <a:pt x="9785234" y="3814795"/>
                  <a:pt x="9637536" y="4008670"/>
                </a:cubicBezTo>
                <a:cubicBezTo>
                  <a:pt x="9471038" y="4227222"/>
                  <a:pt x="9192646" y="4282538"/>
                  <a:pt x="9021352" y="4152044"/>
                </a:cubicBezTo>
                <a:cubicBezTo>
                  <a:pt x="9021352" y="4152044"/>
                  <a:pt x="9021352" y="4152044"/>
                  <a:pt x="7009448" y="2619328"/>
                </a:cubicBezTo>
                <a:cubicBezTo>
                  <a:pt x="6838156" y="2488833"/>
                  <a:pt x="6817566" y="2205746"/>
                  <a:pt x="6984064" y="1987194"/>
                </a:cubicBezTo>
                <a:cubicBezTo>
                  <a:pt x="7076376" y="1866022"/>
                  <a:pt x="7219740" y="1798975"/>
                  <a:pt x="7356102" y="1797588"/>
                </a:cubicBezTo>
                <a:close/>
                <a:moveTo>
                  <a:pt x="8626238" y="1077861"/>
                </a:moveTo>
                <a:cubicBezTo>
                  <a:pt x="8710866" y="1079170"/>
                  <a:pt x="8795034" y="1105687"/>
                  <a:pt x="8867664" y="1161018"/>
                </a:cubicBezTo>
                <a:cubicBezTo>
                  <a:pt x="8867664" y="1161018"/>
                  <a:pt x="8867664" y="1161018"/>
                  <a:pt x="9942284" y="1979689"/>
                </a:cubicBezTo>
                <a:cubicBezTo>
                  <a:pt x="10135964" y="2127242"/>
                  <a:pt x="10157008" y="2410678"/>
                  <a:pt x="10009308" y="2604557"/>
                </a:cubicBezTo>
                <a:cubicBezTo>
                  <a:pt x="9842808" y="2823111"/>
                  <a:pt x="9563958" y="2878081"/>
                  <a:pt x="9370276" y="2730530"/>
                </a:cubicBezTo>
                <a:cubicBezTo>
                  <a:pt x="9370276" y="2730530"/>
                  <a:pt x="9370276" y="2730530"/>
                  <a:pt x="8295656" y="1911858"/>
                </a:cubicBezTo>
                <a:cubicBezTo>
                  <a:pt x="8101974" y="1764307"/>
                  <a:pt x="8084054" y="1483251"/>
                  <a:pt x="8250554" y="1264696"/>
                </a:cubicBezTo>
                <a:cubicBezTo>
                  <a:pt x="8342868" y="1143522"/>
                  <a:pt x="8485190" y="1075680"/>
                  <a:pt x="8626238" y="1077861"/>
                </a:cubicBezTo>
                <a:close/>
                <a:moveTo>
                  <a:pt x="9447378" y="1"/>
                </a:moveTo>
                <a:cubicBezTo>
                  <a:pt x="9532998" y="9"/>
                  <a:pt x="9617166" y="26526"/>
                  <a:pt x="9689796" y="81858"/>
                </a:cubicBezTo>
                <a:cubicBezTo>
                  <a:pt x="9689796" y="81858"/>
                  <a:pt x="9689796" y="81858"/>
                  <a:pt x="10764416" y="900529"/>
                </a:cubicBezTo>
                <a:cubicBezTo>
                  <a:pt x="10958096" y="1048080"/>
                  <a:pt x="10979140" y="1331516"/>
                  <a:pt x="10812642" y="1550070"/>
                </a:cubicBezTo>
                <a:cubicBezTo>
                  <a:pt x="10664940" y="1743949"/>
                  <a:pt x="10386090" y="1798919"/>
                  <a:pt x="10192408" y="1651368"/>
                </a:cubicBezTo>
                <a:cubicBezTo>
                  <a:pt x="10192408" y="1651368"/>
                  <a:pt x="10192408" y="1651368"/>
                  <a:pt x="9117788" y="832697"/>
                </a:cubicBezTo>
                <a:cubicBezTo>
                  <a:pt x="8924106" y="685146"/>
                  <a:pt x="8906186" y="404090"/>
                  <a:pt x="9053888" y="210211"/>
                </a:cubicBezTo>
                <a:cubicBezTo>
                  <a:pt x="9157950" y="73615"/>
                  <a:pt x="9304680" y="-11"/>
                  <a:pt x="9447378" y="1"/>
                </a:cubicBezTo>
                <a:close/>
              </a:path>
            </a:pathLst>
          </a:custGeom>
          <a:effectLst/>
        </p:spPr>
        <p:txBody>
          <a:bodyPr wrap="square">
            <a:no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2100" b="0" i="0" u="none" strike="noStrike" kern="1200" cap="none" spc="0" normalizeH="0" baseline="0" noProof="1">
              <a:ln>
                <a:noFill/>
              </a:ln>
              <a:solidFill>
                <a:schemeClr val="bg1">
                  <a:lumMod val="85000"/>
                </a:schemeClr>
              </a:solidFill>
              <a:effectLst/>
              <a:uLnTx/>
              <a:uFillTx/>
              <a:latin typeface="Lato Light" charset="0"/>
              <a:ea typeface="Lato Light" charset="0"/>
              <a:cs typeface="Lato Light" charset="0"/>
            </a:endParaRPr>
          </a:p>
        </p:txBody>
      </p:sp>
    </p:spTree>
  </p:cSld>
  <p:clrMapOvr>
    <a:masterClrMapping/>
  </p:clrMapOvr>
  <p:transition spd="slow" advTm="3000">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x" preserve="1">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402167" y="609600"/>
            <a:ext cx="11387667"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172200" y="1825625"/>
            <a:ext cx="5181600" cy="435133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402167" y="6245225"/>
            <a:ext cx="3052233" cy="476251"/>
          </a:xfrm>
        </p:spPr>
        <p:txBody>
          <a:bodyPr/>
          <a:lstStyle/>
          <a:p>
            <a:pPr lvl="0"/>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6" name="页脚占位符 5"/>
          <p:cNvSpPr>
            <a:spLocks noGrp="1"/>
          </p:cNvSpPr>
          <p:nvPr>
            <p:ph type="ftr" sz="quarter" idx="11"/>
          </p:nvPr>
        </p:nvSpPr>
        <p:spPr>
          <a:xfrm>
            <a:off x="4165600" y="6245225"/>
            <a:ext cx="3860800" cy="476251"/>
          </a:xfrm>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a:xfrm>
            <a:off x="8737600" y="6245225"/>
            <a:ext cx="3052233" cy="476251"/>
          </a:xfrm>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pic>
        <p:nvPicPr>
          <p:cNvPr id="3" name="图片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048" y="49108"/>
            <a:ext cx="2079413" cy="1352127"/>
          </a:xfrm>
          <a:prstGeom prst="rect">
            <a:avLst/>
          </a:prstGeom>
        </p:spPr>
      </p:pic>
      <p:pic>
        <p:nvPicPr>
          <p:cNvPr id="5" name="图片 4"/>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7667" b="94000" l="8683" r="89820">
                        <a14:foregroundMark x1="52695" y1="7667" x2="38922" y2="11333"/>
                        <a14:foregroundMark x1="77844" y1="29333" x2="82934" y2="40000"/>
                        <a14:foregroundMark x1="79042" y1="30000" x2="81437" y2="30667"/>
                        <a14:foregroundMark x1="75749" y1="28333" x2="84431" y2="35333"/>
                        <a14:foregroundMark x1="51796" y1="10333" x2="65868" y2="16667"/>
                        <a14:foregroundMark x1="65868" y1="16667" x2="65868" y2="16667"/>
                        <a14:foregroundMark x1="52695" y1="13667" x2="36228" y2="14000"/>
                        <a14:foregroundMark x1="36228" y1="14000" x2="15269" y2="37667"/>
                        <a14:foregroundMark x1="9281" y1="44667" x2="9281" y2="53667"/>
                        <a14:foregroundMark x1="37126" y1="91667" x2="53593" y2="94000"/>
                        <a14:foregroundMark x1="53593" y1="94000" x2="56886" y2="92000"/>
                        <a14:foregroundMark x1="89820" y1="48000" x2="88922" y2="52667"/>
                        <a14:foregroundMark x1="50000" y1="20000" x2="56886" y2="82000"/>
                        <a14:foregroundMark x1="29042" y1="29667" x2="57784" y2="74333"/>
                        <a14:foregroundMark x1="59581" y1="29000" x2="76946" y2="56667"/>
                        <a14:foregroundMark x1="59880" y1="51667" x2="67665" y2="69667"/>
                        <a14:foregroundMark x1="60778" y1="42667" x2="60778" y2="42667"/>
                        <a14:foregroundMark x1="59581" y1="40667" x2="64970" y2="51333"/>
                        <a14:foregroundMark x1="24551" y1="33667" x2="38323" y2="66333"/>
                        <a14:foregroundMark x1="22455" y1="56667" x2="40120" y2="68667"/>
                        <a14:foregroundMark x1="16467" y1="30667" x2="16467" y2="38000"/>
                        <a14:foregroundMark x1="42814" y1="89000" x2="59880" y2="90667"/>
                        <a14:foregroundMark x1="18862" y1="22000" x2="25449" y2="22000"/>
                        <a14:foregroundMark x1="59880" y1="22667" x2="46407" y2="55333"/>
                      </a14:backgroundRemoval>
                    </a14:imgEffect>
                  </a14:imgLayer>
                </a14:imgProps>
              </a:ext>
              <a:ext uri="{28A0092B-C50C-407E-A947-70E740481C1C}">
                <a14:useLocalDpi xmlns:a14="http://schemas.microsoft.com/office/drawing/2010/main" val="0"/>
              </a:ext>
            </a:extLst>
          </a:blip>
          <a:stretch>
            <a:fillRect/>
          </a:stretch>
        </p:blipFill>
        <p:spPr>
          <a:xfrm>
            <a:off x="10533221" y="59245"/>
            <a:ext cx="1496320" cy="1344000"/>
          </a:xfrm>
          <a:prstGeom prst="rect">
            <a:avLst/>
          </a:prstGeom>
        </p:spPr>
      </p:pic>
    </p:spTree>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539826D-3D35-43DB-AC13-7FE6D50F14CD}" type="slidenum">
              <a:rPr lang="zh-CN" altLang="en-US" smtClean="0"/>
            </a:fld>
            <a:endParaRPr lang="zh-CN" altLang="en-US"/>
          </a:p>
        </p:txBody>
      </p:sp>
      <p:sp>
        <p:nvSpPr>
          <p:cNvPr id="5" name="文本框 4"/>
          <p:cNvSpPr txBox="1"/>
          <p:nvPr userDrawn="1"/>
        </p:nvSpPr>
        <p:spPr>
          <a:xfrm>
            <a:off x="6101715" y="1697990"/>
            <a:ext cx="4064000" cy="368300"/>
          </a:xfrm>
          <a:prstGeom prst="rect">
            <a:avLst/>
          </a:prstGeom>
          <a:noFill/>
        </p:spPr>
        <p:txBody>
          <a:bodyPr wrap="square" rtlCol="0">
            <a:spAutoFit/>
          </a:bodyPr>
          <a:lstStyle/>
          <a:p>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ageCurlDoubl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765" indent="0">
              <a:buNone/>
              <a:defRPr sz="1000"/>
            </a:lvl8pPr>
            <a:lvl9pPr marL="3656965"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765" indent="0">
              <a:buNone/>
              <a:defRPr sz="1000"/>
            </a:lvl8pPr>
            <a:lvl9pPr marL="3656965"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Tm="3000">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noProof="1"/>
              <a:t>单击此处编辑母版标题样式</a:t>
            </a:r>
            <a:endParaRPr lang="zh-CN" altLang="en-US" noProof="1"/>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2"/>
          </p:nvPr>
        </p:nvSpPr>
        <p:spPr>
          <a:xfrm>
            <a:off x="838200" y="6356350"/>
            <a:ext cx="2743200" cy="365125"/>
          </a:xfrm>
        </p:spPr>
        <p:txBody>
          <a:bodyPr/>
          <a:lstStyle>
            <a:lvl1pPr eaLnBrk="1" hangingPunct="1">
              <a:buFont typeface="Arial" panose="020B0604020202020204" pitchFamily="34" charset="0"/>
              <a:buNone/>
              <a:defRPr noProof="1">
                <a:latin typeface="Calibri" panose="020F0502020204030204" charset="0"/>
              </a:defRPr>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
        <p:nvSpPr>
          <p:cNvPr id="5" name="页脚占位符 4"/>
          <p:cNvSpPr>
            <a:spLocks noGrp="1"/>
          </p:cNvSpPr>
          <p:nvPr>
            <p:ph type="ftr" sz="quarter" idx="3"/>
          </p:nvPr>
        </p:nvSpPr>
        <p:spPr>
          <a:xfrm>
            <a:off x="4038600" y="6356350"/>
            <a:ext cx="4114800" cy="365125"/>
          </a:xfrm>
        </p:spPr>
        <p:txBody>
          <a:bodyPr/>
          <a:lstStyle>
            <a:lvl1pPr eaLnBrk="1" hangingPunct="1">
              <a:buFont typeface="Arial" panose="020B0604020202020204" pitchFamily="34" charset="0"/>
              <a:buNone/>
              <a:defRPr noProof="1"/>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
        <p:nvSpPr>
          <p:cNvPr id="6" name="灯片编号占位符 5"/>
          <p:cNvSpPr>
            <a:spLocks noGrp="1"/>
          </p:cNvSpPr>
          <p:nvPr>
            <p:ph type="sldNum" sz="quarter" idx="4"/>
          </p:nvPr>
        </p:nvSpPr>
        <p:spPr>
          <a:xfrm>
            <a:off x="8610600" y="6356350"/>
            <a:ext cx="2743200" cy="365125"/>
          </a:xfrm>
        </p:spPr>
        <p:txBody>
          <a:bodyPr/>
          <a:lstStyle>
            <a:lvl1pPr eaLnBrk="1" hangingPunct="1">
              <a:buFont typeface="Arial" panose="020B0604020202020204" pitchFamily="34" charset="0"/>
              <a:buNone/>
              <a:defRPr noProof="1">
                <a:latin typeface="Calibri" panose="020F0502020204030204" charset="0"/>
              </a:defRPr>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fld id="{A2004ACD-0301-44FA-A3FB-CF5BB19FCA70}" type="slidenum">
              <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rPr>
            </a:fld>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Tree>
  </p:cSld>
  <p:clrMapOvr>
    <a:masterClrMapping/>
  </p:clrMapOvr>
  <p:transition spd="slow" advTm="3000">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2">
    <p:bg>
      <p:bgPr>
        <a:solidFill>
          <a:schemeClr val="bg1"/>
        </a:solidFill>
        <a:effectLst/>
      </p:bgPr>
    </p:bg>
    <p:spTree>
      <p:nvGrpSpPr>
        <p:cNvPr id="1" name=""/>
        <p:cNvGrpSpPr/>
        <p:nvPr/>
      </p:nvGrpSpPr>
      <p:grpSpPr>
        <a:xfrm>
          <a:off x="0" y="0"/>
          <a:ext cx="0" cy="0"/>
          <a:chOff x="0" y="0"/>
          <a:chExt cx="0" cy="0"/>
        </a:xfrm>
      </p:grpSpPr>
      <p:sp>
        <p:nvSpPr>
          <p:cNvPr id="3" name="Rectangle 3"/>
          <p:cNvSpPr/>
          <p:nvPr/>
        </p:nvSpPr>
        <p:spPr>
          <a:xfrm>
            <a:off x="0" y="1333500"/>
            <a:ext cx="12192000" cy="552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4" name="Rectangle 4"/>
          <p:cNvSpPr/>
          <p:nvPr/>
        </p:nvSpPr>
        <p:spPr>
          <a:xfrm>
            <a:off x="0" y="963613"/>
            <a:ext cx="12192000" cy="366713"/>
          </a:xfrm>
          <a:prstGeom prst="rect">
            <a:avLst/>
          </a:prstGeom>
          <a:gradFill flip="none" rotWithShape="1">
            <a:gsLst>
              <a:gs pos="0">
                <a:srgbClr val="7B5A85"/>
              </a:gs>
              <a:gs pos="100000">
                <a:srgbClr val="C3595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lt1"/>
              </a:solidFill>
              <a:effectLst/>
              <a:uLnTx/>
              <a:uFillTx/>
              <a:latin typeface="+mn-lt"/>
              <a:ea typeface="+mn-ea"/>
              <a:cs typeface="+mn-cs"/>
            </a:endParaRPr>
          </a:p>
        </p:txBody>
      </p:sp>
    </p:spTree>
  </p:cSld>
  <p:clrMapOvr>
    <a:masterClrMapping/>
  </p:clrMapOvr>
  <p:transition spd="slow" advTm="3000">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13490575" y="-33337"/>
            <a:ext cx="22045613" cy="4772025"/>
          </a:xfrm>
          <a:prstGeom prst="rect">
            <a:avLst/>
          </a:prstGeom>
          <a:noFill/>
          <a:ln w="9525">
            <a:noFill/>
          </a:ln>
        </p:spPr>
      </p:pic>
      <p:pic>
        <p:nvPicPr>
          <p:cNvPr id="4100" name="图片 3"/>
          <p:cNvPicPr>
            <a:picLocks noChangeAspect="1"/>
          </p:cNvPicPr>
          <p:nvPr userDrawn="1"/>
        </p:nvPicPr>
        <p:blipFill>
          <a:blip r:embed="rId3"/>
          <a:stretch>
            <a:fillRect/>
          </a:stretch>
        </p:blipFill>
        <p:spPr>
          <a:xfrm>
            <a:off x="239713" y="5445125"/>
            <a:ext cx="14063662" cy="3525838"/>
          </a:xfrm>
          <a:prstGeom prst="rect">
            <a:avLst/>
          </a:prstGeom>
          <a:noFill/>
          <a:ln w="9525">
            <a:noFill/>
          </a:ln>
        </p:spPr>
      </p:pic>
    </p:spTree>
  </p:cSld>
  <p:clrMapOvr>
    <a:masterClrMapping/>
  </p:clrMapOvr>
  <p:transition spd="slow" advTm="3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节标题">
    <p:bg>
      <p:bgPr>
        <a:gradFill rotWithShape="0">
          <a:gsLst>
            <a:gs pos="0">
              <a:srgbClr val="F4F4F4">
                <a:alpha val="100000"/>
              </a:srgbClr>
            </a:gs>
            <a:gs pos="35001">
              <a:srgbClr val="D4D4D4">
                <a:alpha val="100000"/>
              </a:srgbClr>
            </a:gs>
            <a:gs pos="100000">
              <a:srgbClr val="BABBBB">
                <a:alpha val="100000"/>
              </a:srgbClr>
            </a:gs>
          </a:gsLst>
          <a:lin ang="2700000" scaled="1"/>
          <a:tileRect/>
        </a:gradFill>
        <a:effectLst/>
      </p:bgPr>
    </p:bg>
    <p:spTree>
      <p:nvGrpSpPr>
        <p:cNvPr id="1" name=""/>
        <p:cNvGrpSpPr/>
        <p:nvPr/>
      </p:nvGrpSpPr>
      <p:grpSpPr>
        <a:xfrm>
          <a:off x="0" y="0"/>
          <a:ext cx="0" cy="0"/>
          <a:chOff x="0" y="0"/>
          <a:chExt cx="0" cy="0"/>
        </a:xfrm>
      </p:grpSpPr>
      <p:pic>
        <p:nvPicPr>
          <p:cNvPr id="4" name="Picture 6" descr="F:\Temp\400页超强PPT模板\花PNG\65789.png"/>
          <p:cNvPicPr>
            <a:picLocks noChangeAspect="1"/>
          </p:cNvPicPr>
          <p:nvPr userDrawn="1"/>
        </p:nvPicPr>
        <p:blipFill>
          <a:blip r:embed="rId2"/>
          <a:stretch>
            <a:fillRect/>
          </a:stretch>
        </p:blipFill>
        <p:spPr>
          <a:xfrm rot="2472549">
            <a:off x="11288713" y="-6591300"/>
            <a:ext cx="4146550" cy="9240838"/>
          </a:xfrm>
          <a:prstGeom prst="rect">
            <a:avLst/>
          </a:prstGeom>
          <a:noFill/>
          <a:ln w="9525">
            <a:noFill/>
          </a:ln>
        </p:spPr>
      </p:pic>
      <p:pic>
        <p:nvPicPr>
          <p:cNvPr id="3" name="Picture 6" descr="F:\Temp\400页超强PPT模板\花PNG\65789.png"/>
          <p:cNvPicPr>
            <a:picLocks noChangeAspect="1"/>
          </p:cNvPicPr>
          <p:nvPr userDrawn="1"/>
        </p:nvPicPr>
        <p:blipFill>
          <a:blip r:embed="rId3"/>
          <a:stretch>
            <a:fillRect/>
          </a:stretch>
        </p:blipFill>
        <p:spPr>
          <a:xfrm rot="9390624">
            <a:off x="-2208212" y="-4518025"/>
            <a:ext cx="2946400" cy="6565900"/>
          </a:xfrm>
          <a:prstGeom prst="rect">
            <a:avLst/>
          </a:prstGeom>
          <a:noFill/>
          <a:ln w="9525">
            <a:noFill/>
          </a:ln>
        </p:spPr>
      </p:pic>
    </p:spTree>
  </p:cSld>
  <p:clrMapOvr>
    <a:masterClrMapping/>
  </p:clrMapOvr>
  <p:transition spd="slow" advTm="3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BDF3104-8CA8-4808-99F7-D01F0417A9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F2068DC-1DFE-48F0-83E1-11901782395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ageCurlDoubl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104901" y="1877844"/>
            <a:ext cx="5143499" cy="3673551"/>
          </a:xfrm>
          <a:custGeom>
            <a:avLst/>
            <a:gdLst>
              <a:gd name="connsiteX0" fmla="*/ 0 w 5143499"/>
              <a:gd name="connsiteY0" fmla="*/ 0 h 3673551"/>
              <a:gd name="connsiteX1" fmla="*/ 5143499 w 5143499"/>
              <a:gd name="connsiteY1" fmla="*/ 0 h 3673551"/>
              <a:gd name="connsiteX2" fmla="*/ 5143499 w 5143499"/>
              <a:gd name="connsiteY2" fmla="*/ 3673551 h 3673551"/>
              <a:gd name="connsiteX3" fmla="*/ 0 w 5143499"/>
              <a:gd name="connsiteY3" fmla="*/ 3673551 h 3673551"/>
            </a:gdLst>
            <a:ahLst/>
            <a:cxnLst>
              <a:cxn ang="0">
                <a:pos x="connsiteX0" y="connsiteY0"/>
              </a:cxn>
              <a:cxn ang="0">
                <a:pos x="connsiteX1" y="connsiteY1"/>
              </a:cxn>
              <a:cxn ang="0">
                <a:pos x="connsiteX2" y="connsiteY2"/>
              </a:cxn>
              <a:cxn ang="0">
                <a:pos x="connsiteX3" y="connsiteY3"/>
              </a:cxn>
            </a:cxnLst>
            <a:rect l="l" t="t" r="r" b="b"/>
            <a:pathLst>
              <a:path w="5143499" h="3673551">
                <a:moveTo>
                  <a:pt x="0" y="0"/>
                </a:moveTo>
                <a:lnTo>
                  <a:pt x="5143499" y="0"/>
                </a:lnTo>
                <a:lnTo>
                  <a:pt x="5143499" y="3673551"/>
                </a:lnTo>
                <a:lnTo>
                  <a:pt x="0" y="3673551"/>
                </a:lnTo>
                <a:close/>
              </a:path>
            </a:pathLst>
          </a:custGeom>
        </p:spPr>
        <p:txBody>
          <a:bodyPr wrap="square">
            <a:noAutofit/>
          </a:bodyPr>
          <a:lstStyle/>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defRPr/>
            </a:pPr>
            <a:endParaRPr kumimoji="0" lang="zh-CN" altLang="en-US" sz="28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transition spd="slow" advTm="3000">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lium_Break">
    <p:spTree>
      <p:nvGrpSpPr>
        <p:cNvPr id="1" name=""/>
        <p:cNvGrpSpPr/>
        <p:nvPr/>
      </p:nvGrpSpPr>
      <p:grpSpPr>
        <a:xfrm>
          <a:off x="0" y="0"/>
          <a:ext cx="0" cy="0"/>
          <a:chOff x="0" y="0"/>
          <a:chExt cx="0" cy="0"/>
        </a:xfrm>
      </p:grpSpPr>
      <p:sp>
        <p:nvSpPr>
          <p:cNvPr id="22" name="Picture Placeholder 21"/>
          <p:cNvSpPr>
            <a:spLocks noGrp="1"/>
          </p:cNvSpPr>
          <p:nvPr>
            <p:ph type="pic" sz="quarter" idx="14"/>
          </p:nvPr>
        </p:nvSpPr>
        <p:spPr>
          <a:xfrm>
            <a:off x="6534742" y="52345"/>
            <a:ext cx="5545842" cy="6745671"/>
          </a:xfrm>
          <a:custGeom>
            <a:avLst/>
            <a:gdLst>
              <a:gd name="connsiteX0" fmla="*/ 490691 w 11088796"/>
              <a:gd name="connsiteY0" fmla="*/ 11756903 h 13491341"/>
              <a:gd name="connsiteX1" fmla="*/ 733817 w 11088796"/>
              <a:gd name="connsiteY1" fmla="*/ 11837830 h 13491341"/>
              <a:gd name="connsiteX2" fmla="*/ 1808437 w 11088796"/>
              <a:gd name="connsiteY2" fmla="*/ 12656501 h 13491341"/>
              <a:gd name="connsiteX3" fmla="*/ 1856663 w 11088796"/>
              <a:gd name="connsiteY3" fmla="*/ 13306044 h 13491341"/>
              <a:gd name="connsiteX4" fmla="*/ 1236430 w 11088796"/>
              <a:gd name="connsiteY4" fmla="*/ 13407341 h 13491341"/>
              <a:gd name="connsiteX5" fmla="*/ 161810 w 11088796"/>
              <a:gd name="connsiteY5" fmla="*/ 12588671 h 13491341"/>
              <a:gd name="connsiteX6" fmla="*/ 97910 w 11088796"/>
              <a:gd name="connsiteY6" fmla="*/ 11966183 h 13491341"/>
              <a:gd name="connsiteX7" fmla="*/ 490691 w 11088796"/>
              <a:gd name="connsiteY7" fmla="*/ 11756903 h 13491341"/>
              <a:gd name="connsiteX8" fmla="*/ 1287637 w 11088796"/>
              <a:gd name="connsiteY8" fmla="*/ 10710803 h 13491341"/>
              <a:gd name="connsiteX9" fmla="*/ 1523741 w 11088796"/>
              <a:gd name="connsiteY9" fmla="*/ 10800947 h 13491341"/>
              <a:gd name="connsiteX10" fmla="*/ 2598361 w 11088796"/>
              <a:gd name="connsiteY10" fmla="*/ 11619618 h 13491341"/>
              <a:gd name="connsiteX11" fmla="*/ 2667707 w 11088796"/>
              <a:gd name="connsiteY11" fmla="*/ 12241437 h 13491341"/>
              <a:gd name="connsiteX12" fmla="*/ 2049794 w 11088796"/>
              <a:gd name="connsiteY12" fmla="*/ 12339687 h 13491341"/>
              <a:gd name="connsiteX13" fmla="*/ 975175 w 11088796"/>
              <a:gd name="connsiteY13" fmla="*/ 11521017 h 13491341"/>
              <a:gd name="connsiteX14" fmla="*/ 908953 w 11088796"/>
              <a:gd name="connsiteY14" fmla="*/ 10901578 h 13491341"/>
              <a:gd name="connsiteX15" fmla="*/ 1287637 w 11088796"/>
              <a:gd name="connsiteY15" fmla="*/ 10710803 h 13491341"/>
              <a:gd name="connsiteX16" fmla="*/ 1721569 w 11088796"/>
              <a:gd name="connsiteY16" fmla="*/ 9334566 h 13491341"/>
              <a:gd name="connsiteX17" fmla="*/ 1947183 w 11088796"/>
              <a:gd name="connsiteY17" fmla="*/ 9405678 h 13491341"/>
              <a:gd name="connsiteX18" fmla="*/ 3834230 w 11088796"/>
              <a:gd name="connsiteY18" fmla="*/ 10843275 h 13491341"/>
              <a:gd name="connsiteX19" fmla="*/ 3878894 w 11088796"/>
              <a:gd name="connsiteY19" fmla="*/ 11451101 h 13491341"/>
              <a:gd name="connsiteX20" fmla="*/ 3262230 w 11088796"/>
              <a:gd name="connsiteY20" fmla="*/ 11594106 h 13491341"/>
              <a:gd name="connsiteX21" fmla="*/ 1375183 w 11088796"/>
              <a:gd name="connsiteY21" fmla="*/ 10156508 h 13491341"/>
              <a:gd name="connsiteX22" fmla="*/ 1349316 w 11088796"/>
              <a:gd name="connsiteY22" fmla="*/ 9524008 h 13491341"/>
              <a:gd name="connsiteX23" fmla="*/ 1721569 w 11088796"/>
              <a:gd name="connsiteY23" fmla="*/ 9334566 h 13491341"/>
              <a:gd name="connsiteX24" fmla="*/ 2101387 w 11088796"/>
              <a:gd name="connsiteY24" fmla="*/ 7936576 h 13491341"/>
              <a:gd name="connsiteX25" fmla="*/ 2344041 w 11088796"/>
              <a:gd name="connsiteY25" fmla="*/ 8020670 h 13491341"/>
              <a:gd name="connsiteX26" fmla="*/ 5052676 w 11088796"/>
              <a:gd name="connsiteY26" fmla="*/ 10084172 h 13491341"/>
              <a:gd name="connsiteX27" fmla="*/ 5120124 w 11088796"/>
              <a:gd name="connsiteY27" fmla="*/ 10709361 h 13491341"/>
              <a:gd name="connsiteX28" fmla="*/ 4480668 w 11088796"/>
              <a:gd name="connsiteY28" fmla="*/ 10835011 h 13491341"/>
              <a:gd name="connsiteX29" fmla="*/ 1772034 w 11088796"/>
              <a:gd name="connsiteY29" fmla="*/ 8771509 h 13491341"/>
              <a:gd name="connsiteX30" fmla="*/ 1723383 w 11088796"/>
              <a:gd name="connsiteY30" fmla="*/ 8121644 h 13491341"/>
              <a:gd name="connsiteX31" fmla="*/ 2101387 w 11088796"/>
              <a:gd name="connsiteY31" fmla="*/ 7936576 h 13491341"/>
              <a:gd name="connsiteX32" fmla="*/ 1945410 w 11088796"/>
              <a:gd name="connsiteY32" fmla="*/ 6115309 h 13491341"/>
              <a:gd name="connsiteX33" fmla="*/ 2188908 w 11088796"/>
              <a:gd name="connsiteY33" fmla="*/ 6197004 h 13491341"/>
              <a:gd name="connsiteX34" fmla="*/ 6859286 w 11088796"/>
              <a:gd name="connsiteY34" fmla="*/ 9755006 h 13491341"/>
              <a:gd name="connsiteX35" fmla="*/ 6889502 w 11088796"/>
              <a:gd name="connsiteY35" fmla="*/ 10387978 h 13491341"/>
              <a:gd name="connsiteX36" fmla="*/ 6287266 w 11088796"/>
              <a:gd name="connsiteY36" fmla="*/ 10505862 h 13491341"/>
              <a:gd name="connsiteX37" fmla="*/ 1616888 w 11088796"/>
              <a:gd name="connsiteY37" fmla="*/ 6947860 h 13491341"/>
              <a:gd name="connsiteX38" fmla="*/ 1551927 w 11088796"/>
              <a:gd name="connsiteY38" fmla="*/ 6321692 h 13491341"/>
              <a:gd name="connsiteX39" fmla="*/ 1945410 w 11088796"/>
              <a:gd name="connsiteY39" fmla="*/ 6115309 h 13491341"/>
              <a:gd name="connsiteX40" fmla="*/ 1120711 w 11088796"/>
              <a:gd name="connsiteY40" fmla="*/ 3826332 h 13491341"/>
              <a:gd name="connsiteX41" fmla="*/ 1362501 w 11088796"/>
              <a:gd name="connsiteY41" fmla="*/ 3910611 h 13491341"/>
              <a:gd name="connsiteX42" fmla="*/ 9297658 w 11088796"/>
              <a:gd name="connsiteY42" fmla="*/ 9955798 h 13491341"/>
              <a:gd name="connsiteX43" fmla="*/ 9344772 w 11088796"/>
              <a:gd name="connsiteY43" fmla="*/ 10560687 h 13491341"/>
              <a:gd name="connsiteX44" fmla="*/ 8749084 w 11088796"/>
              <a:gd name="connsiteY44" fmla="*/ 10675877 h 13491341"/>
              <a:gd name="connsiteX45" fmla="*/ 813928 w 11088796"/>
              <a:gd name="connsiteY45" fmla="*/ 4630689 h 13491341"/>
              <a:gd name="connsiteX46" fmla="*/ 744971 w 11088796"/>
              <a:gd name="connsiteY46" fmla="*/ 4009160 h 13491341"/>
              <a:gd name="connsiteX47" fmla="*/ 1120711 w 11088796"/>
              <a:gd name="connsiteY47" fmla="*/ 3826332 h 13491341"/>
              <a:gd name="connsiteX48" fmla="*/ 4227254 w 11088796"/>
              <a:gd name="connsiteY48" fmla="*/ 2790686 h 13491341"/>
              <a:gd name="connsiteX49" fmla="*/ 4454070 w 11088796"/>
              <a:gd name="connsiteY49" fmla="*/ 2860658 h 13491341"/>
              <a:gd name="connsiteX50" fmla="*/ 9475564 w 11088796"/>
              <a:gd name="connsiteY50" fmla="*/ 6686148 h 13491341"/>
              <a:gd name="connsiteX51" fmla="*/ 9504938 w 11088796"/>
              <a:gd name="connsiteY51" fmla="*/ 7321320 h 13491341"/>
              <a:gd name="connsiteX52" fmla="*/ 8903564 w 11088796"/>
              <a:gd name="connsiteY52" fmla="*/ 7436978 h 13491341"/>
              <a:gd name="connsiteX53" fmla="*/ 3882070 w 11088796"/>
              <a:gd name="connsiteY53" fmla="*/ 3611488 h 13491341"/>
              <a:gd name="connsiteX54" fmla="*/ 3837020 w 11088796"/>
              <a:gd name="connsiteY54" fmla="*/ 3003370 h 13491341"/>
              <a:gd name="connsiteX55" fmla="*/ 4227254 w 11088796"/>
              <a:gd name="connsiteY55" fmla="*/ 2790686 h 13491341"/>
              <a:gd name="connsiteX56" fmla="*/ 5978286 w 11088796"/>
              <a:gd name="connsiteY56" fmla="*/ 2454748 h 13491341"/>
              <a:gd name="connsiteX57" fmla="*/ 6213830 w 11088796"/>
              <a:gd name="connsiteY57" fmla="*/ 2544466 h 13491341"/>
              <a:gd name="connsiteX58" fmla="*/ 9303674 w 11088796"/>
              <a:gd name="connsiteY58" fmla="*/ 4898383 h 13491341"/>
              <a:gd name="connsiteX59" fmla="*/ 9350860 w 11088796"/>
              <a:gd name="connsiteY59" fmla="*/ 5503319 h 13491341"/>
              <a:gd name="connsiteX60" fmla="*/ 8755108 w 11088796"/>
              <a:gd name="connsiteY60" fmla="*/ 5618451 h 13491341"/>
              <a:gd name="connsiteX61" fmla="*/ 5665264 w 11088796"/>
              <a:gd name="connsiteY61" fmla="*/ 3264535 h 13491341"/>
              <a:gd name="connsiteX62" fmla="*/ 5596232 w 11088796"/>
              <a:gd name="connsiteY62" fmla="*/ 2642955 h 13491341"/>
              <a:gd name="connsiteX63" fmla="*/ 5978286 w 11088796"/>
              <a:gd name="connsiteY63" fmla="*/ 2454748 h 13491341"/>
              <a:gd name="connsiteX64" fmla="*/ 1124504 w 11088796"/>
              <a:gd name="connsiteY64" fmla="*/ 2113497 h 13491341"/>
              <a:gd name="connsiteX65" fmla="*/ 1366063 w 11088796"/>
              <a:gd name="connsiteY65" fmla="*/ 2195470 h 13491341"/>
              <a:gd name="connsiteX66" fmla="*/ 10938820 w 11088796"/>
              <a:gd name="connsiteY66" fmla="*/ 9488219 h 13491341"/>
              <a:gd name="connsiteX67" fmla="*/ 10982418 w 11088796"/>
              <a:gd name="connsiteY67" fmla="*/ 10098117 h 13491341"/>
              <a:gd name="connsiteX68" fmla="*/ 10366800 w 11088796"/>
              <a:gd name="connsiteY68" fmla="*/ 10239076 h 13491341"/>
              <a:gd name="connsiteX69" fmla="*/ 794043 w 11088796"/>
              <a:gd name="connsiteY69" fmla="*/ 2946327 h 13491341"/>
              <a:gd name="connsiteX70" fmla="*/ 744627 w 11088796"/>
              <a:gd name="connsiteY70" fmla="*/ 2298728 h 13491341"/>
              <a:gd name="connsiteX71" fmla="*/ 1124504 w 11088796"/>
              <a:gd name="connsiteY71" fmla="*/ 2113497 h 13491341"/>
              <a:gd name="connsiteX72" fmla="*/ 7356102 w 11088796"/>
              <a:gd name="connsiteY72" fmla="*/ 1797588 h 13491341"/>
              <a:gd name="connsiteX73" fmla="*/ 7581448 w 11088796"/>
              <a:gd name="connsiteY73" fmla="*/ 1868497 h 13491341"/>
              <a:gd name="connsiteX74" fmla="*/ 9593352 w 11088796"/>
              <a:gd name="connsiteY74" fmla="*/ 3401213 h 13491341"/>
              <a:gd name="connsiteX75" fmla="*/ 9637536 w 11088796"/>
              <a:gd name="connsiteY75" fmla="*/ 4008670 h 13491341"/>
              <a:gd name="connsiteX76" fmla="*/ 9021352 w 11088796"/>
              <a:gd name="connsiteY76" fmla="*/ 4152044 h 13491341"/>
              <a:gd name="connsiteX77" fmla="*/ 7009448 w 11088796"/>
              <a:gd name="connsiteY77" fmla="*/ 2619328 h 13491341"/>
              <a:gd name="connsiteX78" fmla="*/ 6984064 w 11088796"/>
              <a:gd name="connsiteY78" fmla="*/ 1987194 h 13491341"/>
              <a:gd name="connsiteX79" fmla="*/ 7356102 w 11088796"/>
              <a:gd name="connsiteY79" fmla="*/ 1797588 h 13491341"/>
              <a:gd name="connsiteX80" fmla="*/ 8626238 w 11088796"/>
              <a:gd name="connsiteY80" fmla="*/ 1077861 h 13491341"/>
              <a:gd name="connsiteX81" fmla="*/ 8867664 w 11088796"/>
              <a:gd name="connsiteY81" fmla="*/ 1161018 h 13491341"/>
              <a:gd name="connsiteX82" fmla="*/ 9942284 w 11088796"/>
              <a:gd name="connsiteY82" fmla="*/ 1979689 h 13491341"/>
              <a:gd name="connsiteX83" fmla="*/ 10009308 w 11088796"/>
              <a:gd name="connsiteY83" fmla="*/ 2604557 h 13491341"/>
              <a:gd name="connsiteX84" fmla="*/ 9370276 w 11088796"/>
              <a:gd name="connsiteY84" fmla="*/ 2730530 h 13491341"/>
              <a:gd name="connsiteX85" fmla="*/ 8295656 w 11088796"/>
              <a:gd name="connsiteY85" fmla="*/ 1911858 h 13491341"/>
              <a:gd name="connsiteX86" fmla="*/ 8250554 w 11088796"/>
              <a:gd name="connsiteY86" fmla="*/ 1264696 h 13491341"/>
              <a:gd name="connsiteX87" fmla="*/ 8626238 w 11088796"/>
              <a:gd name="connsiteY87" fmla="*/ 1077861 h 13491341"/>
              <a:gd name="connsiteX88" fmla="*/ 9447378 w 11088796"/>
              <a:gd name="connsiteY88" fmla="*/ 1 h 13491341"/>
              <a:gd name="connsiteX89" fmla="*/ 9689796 w 11088796"/>
              <a:gd name="connsiteY89" fmla="*/ 81858 h 13491341"/>
              <a:gd name="connsiteX90" fmla="*/ 10764416 w 11088796"/>
              <a:gd name="connsiteY90" fmla="*/ 900529 h 13491341"/>
              <a:gd name="connsiteX91" fmla="*/ 10812642 w 11088796"/>
              <a:gd name="connsiteY91" fmla="*/ 1550070 h 13491341"/>
              <a:gd name="connsiteX92" fmla="*/ 10192408 w 11088796"/>
              <a:gd name="connsiteY92" fmla="*/ 1651368 h 13491341"/>
              <a:gd name="connsiteX93" fmla="*/ 9117788 w 11088796"/>
              <a:gd name="connsiteY93" fmla="*/ 832697 h 13491341"/>
              <a:gd name="connsiteX94" fmla="*/ 9053888 w 11088796"/>
              <a:gd name="connsiteY94" fmla="*/ 210211 h 13491341"/>
              <a:gd name="connsiteX95" fmla="*/ 9447378 w 11088796"/>
              <a:gd name="connsiteY95" fmla="*/ 1 h 1349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088796" h="13491341">
                <a:moveTo>
                  <a:pt x="490691" y="11756903"/>
                </a:moveTo>
                <a:cubicBezTo>
                  <a:pt x="576640" y="11756478"/>
                  <a:pt x="661187" y="11782498"/>
                  <a:pt x="733817" y="11837830"/>
                </a:cubicBezTo>
                <a:cubicBezTo>
                  <a:pt x="733817" y="11837830"/>
                  <a:pt x="733817" y="11837830"/>
                  <a:pt x="1808437" y="12656501"/>
                </a:cubicBezTo>
                <a:cubicBezTo>
                  <a:pt x="2002119" y="12804053"/>
                  <a:pt x="2020477" y="13091014"/>
                  <a:pt x="1856663" y="13306044"/>
                </a:cubicBezTo>
                <a:cubicBezTo>
                  <a:pt x="1708962" y="13499922"/>
                  <a:pt x="1430112" y="13554893"/>
                  <a:pt x="1236430" y="13407341"/>
                </a:cubicBezTo>
                <a:cubicBezTo>
                  <a:pt x="1236430" y="13407341"/>
                  <a:pt x="1236430" y="13407341"/>
                  <a:pt x="161810" y="12588671"/>
                </a:cubicBezTo>
                <a:cubicBezTo>
                  <a:pt x="-31872" y="12441120"/>
                  <a:pt x="-49792" y="12160062"/>
                  <a:pt x="97910" y="11966183"/>
                </a:cubicBezTo>
                <a:cubicBezTo>
                  <a:pt x="200294" y="11831790"/>
                  <a:pt x="347442" y="11757613"/>
                  <a:pt x="490691" y="11756903"/>
                </a:cubicBezTo>
                <a:close/>
                <a:moveTo>
                  <a:pt x="1287637" y="10710803"/>
                </a:moveTo>
                <a:cubicBezTo>
                  <a:pt x="1369716" y="10715457"/>
                  <a:pt x="1451110" y="10745615"/>
                  <a:pt x="1523741" y="10800947"/>
                </a:cubicBezTo>
                <a:cubicBezTo>
                  <a:pt x="1523741" y="10800947"/>
                  <a:pt x="1523741" y="10800947"/>
                  <a:pt x="2598361" y="11619618"/>
                </a:cubicBezTo>
                <a:cubicBezTo>
                  <a:pt x="2792042" y="11767170"/>
                  <a:pt x="2832808" y="12024717"/>
                  <a:pt x="2667707" y="12241437"/>
                </a:cubicBezTo>
                <a:cubicBezTo>
                  <a:pt x="2521245" y="12433688"/>
                  <a:pt x="2243477" y="12487239"/>
                  <a:pt x="2049794" y="12339687"/>
                </a:cubicBezTo>
                <a:cubicBezTo>
                  <a:pt x="2049794" y="12339687"/>
                  <a:pt x="2049794" y="12339687"/>
                  <a:pt x="975175" y="11521017"/>
                </a:cubicBezTo>
                <a:cubicBezTo>
                  <a:pt x="781493" y="11373465"/>
                  <a:pt x="762492" y="11093830"/>
                  <a:pt x="908953" y="10901578"/>
                </a:cubicBezTo>
                <a:cubicBezTo>
                  <a:pt x="1012143" y="10766128"/>
                  <a:pt x="1150840" y="10703045"/>
                  <a:pt x="1287637" y="10710803"/>
                </a:cubicBezTo>
                <a:close/>
                <a:moveTo>
                  <a:pt x="1721569" y="9334566"/>
                </a:moveTo>
                <a:cubicBezTo>
                  <a:pt x="1803463" y="9333793"/>
                  <a:pt x="1882852" y="9356669"/>
                  <a:pt x="1947183" y="9405678"/>
                </a:cubicBezTo>
                <a:cubicBezTo>
                  <a:pt x="1947183" y="9405678"/>
                  <a:pt x="1947183" y="9405678"/>
                  <a:pt x="3834230" y="10843275"/>
                </a:cubicBezTo>
                <a:cubicBezTo>
                  <a:pt x="4005780" y="10973966"/>
                  <a:pt x="4026594" y="11257225"/>
                  <a:pt x="3878894" y="11451101"/>
                </a:cubicBezTo>
                <a:cubicBezTo>
                  <a:pt x="3712398" y="11669653"/>
                  <a:pt x="3433780" y="11724797"/>
                  <a:pt x="3262230" y="11594106"/>
                </a:cubicBezTo>
                <a:cubicBezTo>
                  <a:pt x="3262230" y="11594106"/>
                  <a:pt x="3262230" y="11594106"/>
                  <a:pt x="1375183" y="10156508"/>
                </a:cubicBezTo>
                <a:cubicBezTo>
                  <a:pt x="1203633" y="10025818"/>
                  <a:pt x="1182818" y="9742560"/>
                  <a:pt x="1349316" y="9524008"/>
                </a:cubicBezTo>
                <a:cubicBezTo>
                  <a:pt x="1441628" y="9402835"/>
                  <a:pt x="1585080" y="9335855"/>
                  <a:pt x="1721569" y="9334566"/>
                </a:cubicBezTo>
                <a:close/>
                <a:moveTo>
                  <a:pt x="2101387" y="7936576"/>
                </a:moveTo>
                <a:cubicBezTo>
                  <a:pt x="2186631" y="7938355"/>
                  <a:pt x="2271321" y="7965270"/>
                  <a:pt x="2344041" y="8020670"/>
                </a:cubicBezTo>
                <a:cubicBezTo>
                  <a:pt x="2344041" y="8020670"/>
                  <a:pt x="2344041" y="8020670"/>
                  <a:pt x="5052676" y="10084172"/>
                </a:cubicBezTo>
                <a:cubicBezTo>
                  <a:pt x="5246596" y="10231905"/>
                  <a:pt x="5267826" y="10515482"/>
                  <a:pt x="5120124" y="10709361"/>
                </a:cubicBezTo>
                <a:cubicBezTo>
                  <a:pt x="4953624" y="10927915"/>
                  <a:pt x="4674590" y="10982744"/>
                  <a:pt x="4480668" y="10835011"/>
                </a:cubicBezTo>
                <a:cubicBezTo>
                  <a:pt x="4480668" y="10835011"/>
                  <a:pt x="4480668" y="10835011"/>
                  <a:pt x="1772034" y="8771509"/>
                </a:cubicBezTo>
                <a:cubicBezTo>
                  <a:pt x="1578113" y="8623776"/>
                  <a:pt x="1556883" y="8340198"/>
                  <a:pt x="1723383" y="8121644"/>
                </a:cubicBezTo>
                <a:cubicBezTo>
                  <a:pt x="1815697" y="8000470"/>
                  <a:pt x="1959313" y="7933611"/>
                  <a:pt x="2101387" y="7936576"/>
                </a:cubicBezTo>
                <a:close/>
                <a:moveTo>
                  <a:pt x="1945410" y="6115309"/>
                </a:moveTo>
                <a:cubicBezTo>
                  <a:pt x="2031653" y="6115412"/>
                  <a:pt x="2116421" y="6141783"/>
                  <a:pt x="2188908" y="6197004"/>
                </a:cubicBezTo>
                <a:cubicBezTo>
                  <a:pt x="2188908" y="6197004"/>
                  <a:pt x="2188908" y="6197004"/>
                  <a:pt x="6859286" y="9755006"/>
                </a:cubicBezTo>
                <a:cubicBezTo>
                  <a:pt x="7052586" y="9902268"/>
                  <a:pt x="7052554" y="10173950"/>
                  <a:pt x="6889502" y="10387978"/>
                </a:cubicBezTo>
                <a:cubicBezTo>
                  <a:pt x="6742488" y="10580955"/>
                  <a:pt x="6480566" y="10653123"/>
                  <a:pt x="6287266" y="10505862"/>
                </a:cubicBezTo>
                <a:cubicBezTo>
                  <a:pt x="6287266" y="10505862"/>
                  <a:pt x="6287266" y="10505862"/>
                  <a:pt x="1616888" y="6947860"/>
                </a:cubicBezTo>
                <a:cubicBezTo>
                  <a:pt x="1423588" y="6800599"/>
                  <a:pt x="1404912" y="6514668"/>
                  <a:pt x="1551927" y="6321692"/>
                </a:cubicBezTo>
                <a:cubicBezTo>
                  <a:pt x="1653834" y="6187921"/>
                  <a:pt x="1801671" y="6115135"/>
                  <a:pt x="1945410" y="6115309"/>
                </a:cubicBezTo>
                <a:close/>
                <a:moveTo>
                  <a:pt x="1120711" y="3826332"/>
                </a:moveTo>
                <a:cubicBezTo>
                  <a:pt x="1205571" y="3828346"/>
                  <a:pt x="1289952" y="3855341"/>
                  <a:pt x="1362501" y="3910611"/>
                </a:cubicBezTo>
                <a:cubicBezTo>
                  <a:pt x="1362501" y="3910611"/>
                  <a:pt x="1362501" y="3910611"/>
                  <a:pt x="9297658" y="9955798"/>
                </a:cubicBezTo>
                <a:cubicBezTo>
                  <a:pt x="9491122" y="10103183"/>
                  <a:pt x="9491234" y="10368433"/>
                  <a:pt x="9344772" y="10560687"/>
                </a:cubicBezTo>
                <a:cubicBezTo>
                  <a:pt x="9179666" y="10777410"/>
                  <a:pt x="8942548" y="10823263"/>
                  <a:pt x="8749084" y="10675877"/>
                </a:cubicBezTo>
                <a:cubicBezTo>
                  <a:pt x="8749084" y="10675877"/>
                  <a:pt x="8749084" y="10675877"/>
                  <a:pt x="813928" y="4630689"/>
                </a:cubicBezTo>
                <a:cubicBezTo>
                  <a:pt x="620463" y="4483305"/>
                  <a:pt x="579867" y="4225882"/>
                  <a:pt x="744971" y="4009160"/>
                </a:cubicBezTo>
                <a:cubicBezTo>
                  <a:pt x="836511" y="3889001"/>
                  <a:pt x="979277" y="3822972"/>
                  <a:pt x="1120711" y="3826332"/>
                </a:cubicBezTo>
                <a:close/>
                <a:moveTo>
                  <a:pt x="4227254" y="2790686"/>
                </a:moveTo>
                <a:cubicBezTo>
                  <a:pt x="4310200" y="2788659"/>
                  <a:pt x="4389662" y="2811590"/>
                  <a:pt x="4454070" y="2860658"/>
                </a:cubicBezTo>
                <a:cubicBezTo>
                  <a:pt x="4454070" y="2860658"/>
                  <a:pt x="4454070" y="2860658"/>
                  <a:pt x="9475564" y="6686148"/>
                </a:cubicBezTo>
                <a:cubicBezTo>
                  <a:pt x="9647320" y="6816995"/>
                  <a:pt x="9671436" y="7102770"/>
                  <a:pt x="9504938" y="7321320"/>
                </a:cubicBezTo>
                <a:cubicBezTo>
                  <a:pt x="9357238" y="7515197"/>
                  <a:pt x="9075320" y="7567825"/>
                  <a:pt x="8903564" y="7436978"/>
                </a:cubicBezTo>
                <a:cubicBezTo>
                  <a:pt x="8903564" y="7436978"/>
                  <a:pt x="8903564" y="7436978"/>
                  <a:pt x="3882070" y="3611488"/>
                </a:cubicBezTo>
                <a:cubicBezTo>
                  <a:pt x="3710313" y="3480640"/>
                  <a:pt x="3689321" y="3197246"/>
                  <a:pt x="3837020" y="3003370"/>
                </a:cubicBezTo>
                <a:cubicBezTo>
                  <a:pt x="3941082" y="2866775"/>
                  <a:pt x="4089010" y="2794065"/>
                  <a:pt x="4227254" y="2790686"/>
                </a:cubicBezTo>
                <a:close/>
                <a:moveTo>
                  <a:pt x="5978286" y="2454748"/>
                </a:moveTo>
                <a:cubicBezTo>
                  <a:pt x="6060956" y="2459853"/>
                  <a:pt x="6142436" y="2490076"/>
                  <a:pt x="6213830" y="2544466"/>
                </a:cubicBezTo>
                <a:cubicBezTo>
                  <a:pt x="6213830" y="2544466"/>
                  <a:pt x="6213830" y="2544466"/>
                  <a:pt x="9303674" y="4898383"/>
                </a:cubicBezTo>
                <a:cubicBezTo>
                  <a:pt x="9497180" y="5045798"/>
                  <a:pt x="9515962" y="5286598"/>
                  <a:pt x="9350860" y="5503319"/>
                </a:cubicBezTo>
                <a:cubicBezTo>
                  <a:pt x="9204398" y="5695570"/>
                  <a:pt x="8948614" y="5765868"/>
                  <a:pt x="8755108" y="5618451"/>
                </a:cubicBezTo>
                <a:cubicBezTo>
                  <a:pt x="8755108" y="5618451"/>
                  <a:pt x="8755108" y="5618451"/>
                  <a:pt x="5665264" y="3264535"/>
                </a:cubicBezTo>
                <a:cubicBezTo>
                  <a:pt x="5474880" y="3119496"/>
                  <a:pt x="5449770" y="2835207"/>
                  <a:pt x="5596232" y="2642955"/>
                </a:cubicBezTo>
                <a:cubicBezTo>
                  <a:pt x="5699420" y="2507505"/>
                  <a:pt x="5840504" y="2446239"/>
                  <a:pt x="5978286" y="2454748"/>
                </a:cubicBezTo>
                <a:close/>
                <a:moveTo>
                  <a:pt x="1124504" y="2113497"/>
                </a:moveTo>
                <a:cubicBezTo>
                  <a:pt x="1210071" y="2114841"/>
                  <a:pt x="1294642" y="2141060"/>
                  <a:pt x="1366063" y="2195470"/>
                </a:cubicBezTo>
                <a:cubicBezTo>
                  <a:pt x="1366063" y="2195470"/>
                  <a:pt x="1366063" y="2195470"/>
                  <a:pt x="10938820" y="9488219"/>
                </a:cubicBezTo>
                <a:cubicBezTo>
                  <a:pt x="11132398" y="9635692"/>
                  <a:pt x="11129432" y="9905139"/>
                  <a:pt x="10982418" y="10098117"/>
                </a:cubicBezTo>
                <a:cubicBezTo>
                  <a:pt x="10819366" y="10312145"/>
                  <a:pt x="10560378" y="10386547"/>
                  <a:pt x="10366800" y="10239076"/>
                </a:cubicBezTo>
                <a:cubicBezTo>
                  <a:pt x="10366800" y="10239076"/>
                  <a:pt x="10366800" y="10239076"/>
                  <a:pt x="794043" y="2946327"/>
                </a:cubicBezTo>
                <a:cubicBezTo>
                  <a:pt x="603587" y="2801233"/>
                  <a:pt x="581575" y="2512756"/>
                  <a:pt x="744627" y="2298728"/>
                </a:cubicBezTo>
                <a:cubicBezTo>
                  <a:pt x="836511" y="2178117"/>
                  <a:pt x="981892" y="2111258"/>
                  <a:pt x="1124504" y="2113497"/>
                </a:cubicBezTo>
                <a:close/>
                <a:moveTo>
                  <a:pt x="7356102" y="1797588"/>
                </a:moveTo>
                <a:cubicBezTo>
                  <a:pt x="7437918" y="1796756"/>
                  <a:pt x="7517214" y="1819562"/>
                  <a:pt x="7581448" y="1868497"/>
                </a:cubicBezTo>
                <a:cubicBezTo>
                  <a:pt x="7581448" y="1868497"/>
                  <a:pt x="7581448" y="1868497"/>
                  <a:pt x="9593352" y="3401213"/>
                </a:cubicBezTo>
                <a:cubicBezTo>
                  <a:pt x="9764644" y="3531709"/>
                  <a:pt x="9785234" y="3814795"/>
                  <a:pt x="9637536" y="4008670"/>
                </a:cubicBezTo>
                <a:cubicBezTo>
                  <a:pt x="9471038" y="4227222"/>
                  <a:pt x="9192646" y="4282538"/>
                  <a:pt x="9021352" y="4152044"/>
                </a:cubicBezTo>
                <a:cubicBezTo>
                  <a:pt x="9021352" y="4152044"/>
                  <a:pt x="9021352" y="4152044"/>
                  <a:pt x="7009448" y="2619328"/>
                </a:cubicBezTo>
                <a:cubicBezTo>
                  <a:pt x="6838156" y="2488833"/>
                  <a:pt x="6817566" y="2205746"/>
                  <a:pt x="6984064" y="1987194"/>
                </a:cubicBezTo>
                <a:cubicBezTo>
                  <a:pt x="7076376" y="1866022"/>
                  <a:pt x="7219740" y="1798975"/>
                  <a:pt x="7356102" y="1797588"/>
                </a:cubicBezTo>
                <a:close/>
                <a:moveTo>
                  <a:pt x="8626238" y="1077861"/>
                </a:moveTo>
                <a:cubicBezTo>
                  <a:pt x="8710866" y="1079170"/>
                  <a:pt x="8795034" y="1105687"/>
                  <a:pt x="8867664" y="1161018"/>
                </a:cubicBezTo>
                <a:cubicBezTo>
                  <a:pt x="8867664" y="1161018"/>
                  <a:pt x="8867664" y="1161018"/>
                  <a:pt x="9942284" y="1979689"/>
                </a:cubicBezTo>
                <a:cubicBezTo>
                  <a:pt x="10135964" y="2127242"/>
                  <a:pt x="10157008" y="2410678"/>
                  <a:pt x="10009308" y="2604557"/>
                </a:cubicBezTo>
                <a:cubicBezTo>
                  <a:pt x="9842808" y="2823111"/>
                  <a:pt x="9563958" y="2878081"/>
                  <a:pt x="9370276" y="2730530"/>
                </a:cubicBezTo>
                <a:cubicBezTo>
                  <a:pt x="9370276" y="2730530"/>
                  <a:pt x="9370276" y="2730530"/>
                  <a:pt x="8295656" y="1911858"/>
                </a:cubicBezTo>
                <a:cubicBezTo>
                  <a:pt x="8101974" y="1764307"/>
                  <a:pt x="8084054" y="1483251"/>
                  <a:pt x="8250554" y="1264696"/>
                </a:cubicBezTo>
                <a:cubicBezTo>
                  <a:pt x="8342868" y="1143522"/>
                  <a:pt x="8485190" y="1075680"/>
                  <a:pt x="8626238" y="1077861"/>
                </a:cubicBezTo>
                <a:close/>
                <a:moveTo>
                  <a:pt x="9447378" y="1"/>
                </a:moveTo>
                <a:cubicBezTo>
                  <a:pt x="9532998" y="9"/>
                  <a:pt x="9617166" y="26526"/>
                  <a:pt x="9689796" y="81858"/>
                </a:cubicBezTo>
                <a:cubicBezTo>
                  <a:pt x="9689796" y="81858"/>
                  <a:pt x="9689796" y="81858"/>
                  <a:pt x="10764416" y="900529"/>
                </a:cubicBezTo>
                <a:cubicBezTo>
                  <a:pt x="10958096" y="1048080"/>
                  <a:pt x="10979140" y="1331516"/>
                  <a:pt x="10812642" y="1550070"/>
                </a:cubicBezTo>
                <a:cubicBezTo>
                  <a:pt x="10664940" y="1743949"/>
                  <a:pt x="10386090" y="1798919"/>
                  <a:pt x="10192408" y="1651368"/>
                </a:cubicBezTo>
                <a:cubicBezTo>
                  <a:pt x="10192408" y="1651368"/>
                  <a:pt x="10192408" y="1651368"/>
                  <a:pt x="9117788" y="832697"/>
                </a:cubicBezTo>
                <a:cubicBezTo>
                  <a:pt x="8924106" y="685146"/>
                  <a:pt x="8906186" y="404090"/>
                  <a:pt x="9053888" y="210211"/>
                </a:cubicBezTo>
                <a:cubicBezTo>
                  <a:pt x="9157950" y="73615"/>
                  <a:pt x="9304680" y="-11"/>
                  <a:pt x="9447378" y="1"/>
                </a:cubicBezTo>
                <a:close/>
              </a:path>
            </a:pathLst>
          </a:custGeom>
          <a:effectLst/>
        </p:spPr>
        <p:txBody>
          <a:bodyPr wrap="square">
            <a:no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2100" b="0" i="0" u="none" strike="noStrike" kern="1200" cap="none" spc="0" normalizeH="0" baseline="0" noProof="1">
              <a:ln>
                <a:noFill/>
              </a:ln>
              <a:solidFill>
                <a:schemeClr val="bg1">
                  <a:lumMod val="85000"/>
                </a:schemeClr>
              </a:solidFill>
              <a:effectLst/>
              <a:uLnTx/>
              <a:uFillTx/>
              <a:latin typeface="Lato Light" charset="0"/>
              <a:ea typeface="Lato Light" charset="0"/>
              <a:cs typeface="Lato Light" charset="0"/>
            </a:endParaRPr>
          </a:p>
        </p:txBody>
      </p:sp>
    </p:spTree>
  </p:cSld>
  <p:clrMapOvr>
    <a:masterClrMapping/>
  </p:clrMapOvr>
  <p:transition spd="slow" advTm="3000">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x" preserve="1">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402167" y="609600"/>
            <a:ext cx="11387667"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402167" y="6245225"/>
            <a:ext cx="3052233" cy="476250"/>
          </a:xfrm>
        </p:spPr>
        <p:txBody>
          <a:bodyPr/>
          <a:lstStyle/>
          <a:p>
            <a:pPr lvl="0"/>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6" name="页脚占位符 5"/>
          <p:cNvSpPr>
            <a:spLocks noGrp="1"/>
          </p:cNvSpPr>
          <p:nvPr>
            <p:ph type="ftr" sz="quarter" idx="11"/>
          </p:nvPr>
        </p:nvSpPr>
        <p:spPr>
          <a:xfrm>
            <a:off x="4165600" y="6245225"/>
            <a:ext cx="3860800" cy="476250"/>
          </a:xfrm>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a:xfrm>
            <a:off x="8737600" y="6245225"/>
            <a:ext cx="3052233" cy="476250"/>
          </a:xfrm>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pic>
        <p:nvPicPr>
          <p:cNvPr id="3" name="图片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048" y="49108"/>
            <a:ext cx="2079413" cy="1352127"/>
          </a:xfrm>
          <a:prstGeom prst="rect">
            <a:avLst/>
          </a:prstGeom>
        </p:spPr>
      </p:pic>
      <p:pic>
        <p:nvPicPr>
          <p:cNvPr id="5" name="图片 4"/>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7667" b="94000" l="8683" r="89820">
                        <a14:foregroundMark x1="52695" y1="7667" x2="38922" y2="11333"/>
                        <a14:foregroundMark x1="77844" y1="29333" x2="82934" y2="40000"/>
                        <a14:foregroundMark x1="79042" y1="30000" x2="81437" y2="30667"/>
                        <a14:foregroundMark x1="75749" y1="28333" x2="84431" y2="35333"/>
                        <a14:foregroundMark x1="51796" y1="10333" x2="65868" y2="16667"/>
                        <a14:foregroundMark x1="65868" y1="16667" x2="65868" y2="16667"/>
                        <a14:foregroundMark x1="52695" y1="13667" x2="36228" y2="14000"/>
                        <a14:foregroundMark x1="36228" y1="14000" x2="15269" y2="37667"/>
                        <a14:foregroundMark x1="9281" y1="44667" x2="9281" y2="53667"/>
                        <a14:foregroundMark x1="37126" y1="91667" x2="53593" y2="94000"/>
                        <a14:foregroundMark x1="53593" y1="94000" x2="56886" y2="92000"/>
                        <a14:foregroundMark x1="89820" y1="48000" x2="88922" y2="52667"/>
                        <a14:foregroundMark x1="50000" y1="20000" x2="56886" y2="82000"/>
                        <a14:foregroundMark x1="29042" y1="29667" x2="57784" y2="74333"/>
                        <a14:foregroundMark x1="59581" y1="29000" x2="76946" y2="56667"/>
                        <a14:foregroundMark x1="59880" y1="51667" x2="67665" y2="69667"/>
                        <a14:foregroundMark x1="60778" y1="42667" x2="60778" y2="42667"/>
                        <a14:foregroundMark x1="59581" y1="40667" x2="64970" y2="51333"/>
                        <a14:foregroundMark x1="24551" y1="33667" x2="38323" y2="66333"/>
                        <a14:foregroundMark x1="22455" y1="56667" x2="40120" y2="68667"/>
                        <a14:foregroundMark x1="16467" y1="30667" x2="16467" y2="38000"/>
                        <a14:foregroundMark x1="42814" y1="89000" x2="59880" y2="90667"/>
                        <a14:foregroundMark x1="18862" y1="22000" x2="25449" y2="22000"/>
                        <a14:foregroundMark x1="59880" y1="22667" x2="46407" y2="55333"/>
                      </a14:backgroundRemoval>
                    </a14:imgEffect>
                  </a14:imgLayer>
                </a14:imgProps>
              </a:ext>
              <a:ext uri="{28A0092B-C50C-407E-A947-70E740481C1C}">
                <a14:useLocalDpi xmlns:a14="http://schemas.microsoft.com/office/drawing/2010/main" val="0"/>
              </a:ext>
            </a:extLst>
          </a:blip>
          <a:stretch>
            <a:fillRect/>
          </a:stretch>
        </p:blipFill>
        <p:spPr>
          <a:xfrm>
            <a:off x="10533221" y="59245"/>
            <a:ext cx="1496320" cy="1344000"/>
          </a:xfrm>
          <a:prstGeom prst="rect">
            <a:avLst/>
          </a:prstGeom>
        </p:spPr>
      </p:pic>
    </p:spTree>
  </p:cSld>
  <p:clrMapOvr>
    <a:masterClrMapping/>
  </p:clrMapOvr>
  <p:transition spd="slow">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2"/>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3"/>
            </p:custDataLst>
          </p:nvPr>
        </p:nvSpPr>
        <p:spPr/>
        <p:txBody>
          <a:bodyPr/>
          <a:lstStyle>
            <a:lvl1pPr>
              <a:defRPr>
                <a:solidFill>
                  <a:schemeClr val="tx1">
                    <a:lumMod val="85000"/>
                    <a:lumOff val="15000"/>
                  </a:schemeClr>
                </a:solidFill>
              </a:defRPr>
            </a:lvl1pPr>
          </a:lstStyle>
          <a:p>
            <a:endParaRPr lang="zh-CN" altLang="en-US"/>
          </a:p>
        </p:txBody>
      </p:sp>
      <p:sp>
        <p:nvSpPr>
          <p:cNvPr id="18" name="灯片编号占位符 17"/>
          <p:cNvSpPr>
            <a:spLocks noGrp="1"/>
          </p:cNvSpPr>
          <p:nvPr>
            <p:ph type="sldNum" sz="quarter" idx="12"/>
            <p:custDataLst>
              <p:tags r:id="rId4"/>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2" name="标题 1"/>
          <p:cNvSpPr>
            <a:spLocks noGrp="1"/>
          </p:cNvSpPr>
          <p:nvPr>
            <p:ph type="ctrTitle" hasCustomPrompt="1"/>
            <p:custDataLst>
              <p:tags r:id="rId5"/>
            </p:custDataLst>
          </p:nvPr>
        </p:nvSpPr>
        <p:spPr>
          <a:xfrm>
            <a:off x="5486847" y="1980674"/>
            <a:ext cx="6185194" cy="1198618"/>
          </a:xfrm>
        </p:spPr>
        <p:txBody>
          <a:bodyPr lIns="90000" tIns="46800" rIns="90000" bIns="0" anchor="b" anchorCtr="0">
            <a:normAutofit/>
          </a:bodyPr>
          <a:lstStyle>
            <a:lvl1pPr algn="l">
              <a:defRPr sz="7200" spc="600" baseline="0">
                <a:solidFill>
                  <a:schemeClr val="tx1">
                    <a:lumMod val="85000"/>
                    <a:lumOff val="15000"/>
                  </a:schemeClr>
                </a:solidFill>
                <a:ea typeface="汉仪旗黑-85S" panose="00020600040101010101" pitchFamily="18" charset="-122"/>
              </a:defRPr>
            </a:lvl1pPr>
          </a:lstStyle>
          <a:p>
            <a:r>
              <a:rPr lang="zh-CN" altLang="en-US"/>
              <a:t>编辑标题</a:t>
            </a:r>
            <a:endParaRPr lang="zh-CN" altLang="en-US"/>
          </a:p>
        </p:txBody>
      </p:sp>
      <p:sp>
        <p:nvSpPr>
          <p:cNvPr id="3" name="副标题 2"/>
          <p:cNvSpPr>
            <a:spLocks noGrp="1"/>
          </p:cNvSpPr>
          <p:nvPr>
            <p:ph type="subTitle" idx="1" hasCustomPrompt="1"/>
            <p:custDataLst>
              <p:tags r:id="rId6"/>
            </p:custDataLst>
          </p:nvPr>
        </p:nvSpPr>
        <p:spPr>
          <a:xfrm>
            <a:off x="5486847" y="3327021"/>
            <a:ext cx="6246302" cy="632418"/>
          </a:xfrm>
        </p:spPr>
        <p:txBody>
          <a:bodyPr lIns="90000" tIns="0" rIns="90000" bIns="46800">
            <a:normAutofit/>
          </a:bodyPr>
          <a:lstStyle>
            <a:lvl1pPr marL="0" indent="0" algn="l" eaLnBrk="1" fontAlgn="auto" latinLnBrk="0" hangingPunct="1">
              <a:lnSpc>
                <a:spcPct val="100000"/>
              </a:lnSpc>
              <a:buNone/>
              <a:defRPr sz="2800" u="none" strike="noStrike" kern="1200" cap="none" spc="200" normalizeH="0" baseline="0">
                <a:solidFill>
                  <a:schemeClr val="tx1">
                    <a:lumMod val="85000"/>
                    <a:lumOff val="15000"/>
                  </a:schemeClr>
                </a:solidFill>
                <a:uFillTx/>
              </a:defRPr>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zh-CN" altLang="en-US"/>
              <a:t>单击此处编辑副标题</a:t>
            </a:r>
            <a:endParaRPr lang="zh-CN" altLang="en-US"/>
          </a:p>
        </p:txBody>
      </p:sp>
      <p:grpSp>
        <p:nvGrpSpPr>
          <p:cNvPr id="4" name="组合 3"/>
          <p:cNvGrpSpPr/>
          <p:nvPr userDrawn="1">
            <p:custDataLst>
              <p:tags r:id="rId7"/>
            </p:custDataLst>
          </p:nvPr>
        </p:nvGrpSpPr>
        <p:grpSpPr>
          <a:xfrm>
            <a:off x="-19745" y="0"/>
            <a:ext cx="11817586" cy="6892260"/>
            <a:chOff x="-19745" y="0"/>
            <a:chExt cx="11817586" cy="6892260"/>
          </a:xfrm>
        </p:grpSpPr>
        <p:sp>
          <p:nvSpPr>
            <p:cNvPr id="7" name="任意多边形: 形状 6"/>
            <p:cNvSpPr/>
            <p:nvPr userDrawn="1">
              <p:custDataLst>
                <p:tags r:id="rId8"/>
              </p:custDataLst>
            </p:nvPr>
          </p:nvSpPr>
          <p:spPr>
            <a:xfrm rot="10800000">
              <a:off x="-19745" y="0"/>
              <a:ext cx="2427300" cy="2764457"/>
            </a:xfrm>
            <a:custGeom>
              <a:avLst/>
              <a:gdLst>
                <a:gd name="connsiteX0" fmla="*/ 2427300 w 2427300"/>
                <a:gd name="connsiteY0" fmla="*/ 2764457 h 2764457"/>
                <a:gd name="connsiteX1" fmla="*/ 0 w 2427300"/>
                <a:gd name="connsiteY1" fmla="*/ 2764457 h 2764457"/>
                <a:gd name="connsiteX2" fmla="*/ 1742483 w 2427300"/>
                <a:gd name="connsiteY2" fmla="*/ 0 h 2764457"/>
                <a:gd name="connsiteX3" fmla="*/ 2427300 w 2427300"/>
                <a:gd name="connsiteY3" fmla="*/ 1086466 h 2764457"/>
              </a:gdLst>
              <a:ahLst/>
              <a:cxnLst>
                <a:cxn ang="0">
                  <a:pos x="connsiteX0" y="connsiteY0"/>
                </a:cxn>
                <a:cxn ang="0">
                  <a:pos x="connsiteX1" y="connsiteY1"/>
                </a:cxn>
                <a:cxn ang="0">
                  <a:pos x="connsiteX2" y="connsiteY2"/>
                </a:cxn>
                <a:cxn ang="0">
                  <a:pos x="connsiteX3" y="connsiteY3"/>
                </a:cxn>
              </a:cxnLst>
              <a:rect l="l" t="t" r="r" b="b"/>
              <a:pathLst>
                <a:path w="2427300" h="2764457">
                  <a:moveTo>
                    <a:pt x="2427300" y="2764457"/>
                  </a:moveTo>
                  <a:lnTo>
                    <a:pt x="0" y="2764457"/>
                  </a:lnTo>
                  <a:lnTo>
                    <a:pt x="1742483" y="0"/>
                  </a:lnTo>
                  <a:lnTo>
                    <a:pt x="2427300" y="108646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8" name="任意多边形: 形状 7"/>
            <p:cNvSpPr/>
            <p:nvPr userDrawn="1">
              <p:custDataLst>
                <p:tags r:id="rId9"/>
              </p:custDataLst>
            </p:nvPr>
          </p:nvSpPr>
          <p:spPr>
            <a:xfrm>
              <a:off x="-19744" y="3106180"/>
              <a:ext cx="2880823" cy="3786080"/>
            </a:xfrm>
            <a:custGeom>
              <a:avLst/>
              <a:gdLst>
                <a:gd name="connsiteX0" fmla="*/ 684897 w 2880823"/>
                <a:gd name="connsiteY0" fmla="*/ 0 h 3786080"/>
                <a:gd name="connsiteX1" fmla="*/ 2880823 w 2880823"/>
                <a:gd name="connsiteY1" fmla="*/ 3786080 h 3786080"/>
                <a:gd name="connsiteX2" fmla="*/ 0 w 2880823"/>
                <a:gd name="connsiteY2" fmla="*/ 3786080 h 3786080"/>
                <a:gd name="connsiteX3" fmla="*/ 0 w 2880823"/>
                <a:gd name="connsiteY3" fmla="*/ 1180857 h 3786080"/>
              </a:gdLst>
              <a:ahLst/>
              <a:cxnLst>
                <a:cxn ang="0">
                  <a:pos x="connsiteX0" y="connsiteY0"/>
                </a:cxn>
                <a:cxn ang="0">
                  <a:pos x="connsiteX1" y="connsiteY1"/>
                </a:cxn>
                <a:cxn ang="0">
                  <a:pos x="connsiteX2" y="connsiteY2"/>
                </a:cxn>
                <a:cxn ang="0">
                  <a:pos x="connsiteX3" y="connsiteY3"/>
                </a:cxn>
              </a:cxnLst>
              <a:rect l="l" t="t" r="r" b="b"/>
              <a:pathLst>
                <a:path w="2880823" h="3786080">
                  <a:moveTo>
                    <a:pt x="684897" y="0"/>
                  </a:moveTo>
                  <a:lnTo>
                    <a:pt x="2880823" y="3786080"/>
                  </a:lnTo>
                  <a:lnTo>
                    <a:pt x="0" y="3786080"/>
                  </a:lnTo>
                  <a:lnTo>
                    <a:pt x="0" y="11808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9" name="任意多边形: 形状 8"/>
            <p:cNvSpPr/>
            <p:nvPr userDrawn="1">
              <p:custDataLst>
                <p:tags r:id="rId10"/>
              </p:custDataLst>
            </p:nvPr>
          </p:nvSpPr>
          <p:spPr>
            <a:xfrm rot="5400000">
              <a:off x="-712814" y="2685879"/>
              <a:ext cx="1978851" cy="592710"/>
            </a:xfrm>
            <a:custGeom>
              <a:avLst/>
              <a:gdLst>
                <a:gd name="connsiteX0" fmla="*/ 0 w 1978851"/>
                <a:gd name="connsiteY0" fmla="*/ 592710 h 592710"/>
                <a:gd name="connsiteX1" fmla="*/ 989425 w 1978851"/>
                <a:gd name="connsiteY1" fmla="*/ 0 h 592710"/>
                <a:gd name="connsiteX2" fmla="*/ 1978851 w 1978851"/>
                <a:gd name="connsiteY2" fmla="*/ 592710 h 592710"/>
              </a:gdLst>
              <a:ahLst/>
              <a:cxnLst>
                <a:cxn ang="0">
                  <a:pos x="connsiteX0" y="connsiteY0"/>
                </a:cxn>
                <a:cxn ang="0">
                  <a:pos x="connsiteX1" y="connsiteY1"/>
                </a:cxn>
                <a:cxn ang="0">
                  <a:pos x="connsiteX2" y="connsiteY2"/>
                </a:cxn>
              </a:cxnLst>
              <a:rect l="l" t="t" r="r" b="b"/>
              <a:pathLst>
                <a:path w="1978851" h="592710">
                  <a:moveTo>
                    <a:pt x="0" y="592710"/>
                  </a:moveTo>
                  <a:lnTo>
                    <a:pt x="989425" y="0"/>
                  </a:lnTo>
                  <a:lnTo>
                    <a:pt x="1978851" y="5927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10" name="三角形 11"/>
            <p:cNvSpPr/>
            <p:nvPr userDrawn="1">
              <p:custDataLst>
                <p:tags r:id="rId11"/>
              </p:custDataLst>
            </p:nvPr>
          </p:nvSpPr>
          <p:spPr>
            <a:xfrm>
              <a:off x="2861079" y="5298431"/>
              <a:ext cx="1848842" cy="159382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1" name="三角形 13"/>
            <p:cNvSpPr/>
            <p:nvPr userDrawn="1">
              <p:custDataLst>
                <p:tags r:id="rId12"/>
              </p:custDataLst>
            </p:nvPr>
          </p:nvSpPr>
          <p:spPr>
            <a:xfrm rot="3600000">
              <a:off x="1132840" y="1963551"/>
              <a:ext cx="3794133" cy="3270803"/>
            </a:xfrm>
            <a:prstGeom prst="triangle">
              <a:avLst/>
            </a:prstGeom>
            <a:blipFill dpi="0" rotWithShape="0">
              <a:blip r:embed="rId13"/>
              <a:stretch>
                <a:fillRect t="1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nvGrpSpPr>
            <p:cNvPr id="12" name="组合 11"/>
            <p:cNvGrpSpPr/>
            <p:nvPr userDrawn="1">
              <p:custDataLst>
                <p:tags r:id="rId14"/>
              </p:custDataLst>
            </p:nvPr>
          </p:nvGrpSpPr>
          <p:grpSpPr>
            <a:xfrm>
              <a:off x="11668459" y="549424"/>
              <a:ext cx="129382" cy="473109"/>
              <a:chOff x="11537206" y="483307"/>
              <a:chExt cx="201523" cy="736906"/>
            </a:xfrm>
            <a:solidFill>
              <a:schemeClr val="accent1"/>
            </a:solidFill>
          </p:grpSpPr>
          <p:sp>
            <p:nvSpPr>
              <p:cNvPr id="13" name="椭圆 12"/>
              <p:cNvSpPr/>
              <p:nvPr>
                <p:custDataLst>
                  <p:tags r:id="rId15"/>
                </p:custDataLst>
              </p:nvPr>
            </p:nvSpPr>
            <p:spPr>
              <a:xfrm>
                <a:off x="11537206" y="483307"/>
                <a:ext cx="195943" cy="1959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4" name="椭圆 13"/>
              <p:cNvSpPr/>
              <p:nvPr>
                <p:custDataLst>
                  <p:tags r:id="rId16"/>
                </p:custDataLst>
              </p:nvPr>
            </p:nvSpPr>
            <p:spPr>
              <a:xfrm>
                <a:off x="11537207" y="744908"/>
                <a:ext cx="195943" cy="1959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5" name="椭圆 14"/>
              <p:cNvSpPr/>
              <p:nvPr>
                <p:custDataLst>
                  <p:tags r:id="rId17"/>
                </p:custDataLst>
              </p:nvPr>
            </p:nvSpPr>
            <p:spPr>
              <a:xfrm>
                <a:off x="11542786" y="1024270"/>
                <a:ext cx="195943" cy="1959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19" name="圆角矩形 20"/>
            <p:cNvSpPr/>
            <p:nvPr userDrawn="1">
              <p:custDataLst>
                <p:tags r:id="rId18"/>
              </p:custDataLst>
            </p:nvPr>
          </p:nvSpPr>
          <p:spPr>
            <a:xfrm>
              <a:off x="5633482" y="3158748"/>
              <a:ext cx="1163781" cy="748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22" name="三角形 12"/>
            <p:cNvSpPr/>
            <p:nvPr userDrawn="1">
              <p:custDataLst>
                <p:tags r:id="rId19"/>
              </p:custDataLst>
            </p:nvPr>
          </p:nvSpPr>
          <p:spPr>
            <a:xfrm rot="3600000">
              <a:off x="1574330" y="1748429"/>
              <a:ext cx="3794133" cy="3270803"/>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5" name="文本占位符 4"/>
          <p:cNvSpPr>
            <a:spLocks noGrp="1"/>
          </p:cNvSpPr>
          <p:nvPr>
            <p:ph type="body" sz="quarter" idx="13" hasCustomPrompt="1"/>
            <p:custDataLst>
              <p:tags r:id="rId20"/>
            </p:custDataLst>
          </p:nvPr>
        </p:nvSpPr>
        <p:spPr>
          <a:xfrm>
            <a:off x="9876790" y="5069840"/>
            <a:ext cx="1864995" cy="539750"/>
          </a:xfrm>
        </p:spPr>
        <p:txBody>
          <a:bodyPr lIns="90000" tIns="46800" rIns="90000" bIns="0" anchor="b" anchorCtr="0"/>
          <a:lstStyle>
            <a:lvl1pPr marL="0" indent="0">
              <a:buNone/>
              <a:defRPr sz="2000">
                <a:solidFill>
                  <a:schemeClr val="tx1">
                    <a:lumMod val="85000"/>
                    <a:lumOff val="15000"/>
                  </a:schemeClr>
                </a:solidFill>
              </a:defRPr>
            </a:lvl1pPr>
            <a:lvl2pPr marL="457200" indent="0">
              <a:buNone/>
              <a:defRPr/>
            </a:lvl2pPr>
            <a:lvl3pPr marL="914400" indent="0">
              <a:buNone/>
              <a:defRPr/>
            </a:lvl3pPr>
            <a:lvl4pPr marL="1370965" indent="0">
              <a:buNone/>
              <a:defRPr/>
            </a:lvl4pPr>
            <a:lvl5pPr marL="1828165" indent="0">
              <a:buNone/>
              <a:defRPr/>
            </a:lvl5pPr>
          </a:lstStyle>
          <a:p>
            <a:pPr lvl="0"/>
            <a:r>
              <a:rPr lang="zh-CN" altLang="en-US"/>
              <a:t>编辑文本</a:t>
            </a:r>
            <a:endParaRPr lang="zh-CN" altLang="en-US"/>
          </a:p>
        </p:txBody>
      </p:sp>
      <p:sp>
        <p:nvSpPr>
          <p:cNvPr id="24" name="文本占位符 23"/>
          <p:cNvSpPr>
            <a:spLocks noGrp="1"/>
          </p:cNvSpPr>
          <p:nvPr>
            <p:ph type="body" sz="quarter" idx="14" hasCustomPrompt="1"/>
            <p:custDataLst>
              <p:tags r:id="rId21"/>
            </p:custDataLst>
          </p:nvPr>
        </p:nvSpPr>
        <p:spPr>
          <a:xfrm>
            <a:off x="9876790" y="5649595"/>
            <a:ext cx="1864995" cy="539750"/>
          </a:xfrm>
        </p:spPr>
        <p:txBody>
          <a:bodyPr lIns="90000" tIns="0" rIns="90000" bIns="46800" anchor="t" anchorCtr="0"/>
          <a:lstStyle>
            <a:lvl1pPr marL="0" indent="0">
              <a:buNone/>
              <a:defRPr sz="2000">
                <a:solidFill>
                  <a:schemeClr val="tx1">
                    <a:lumMod val="85000"/>
                    <a:lumOff val="15000"/>
                  </a:schemeClr>
                </a:solidFill>
              </a:defRPr>
            </a:lvl1pPr>
            <a:lvl2pPr marL="457200" indent="0">
              <a:buNone/>
              <a:defRPr/>
            </a:lvl2pPr>
            <a:lvl3pPr marL="914400" indent="0">
              <a:buNone/>
              <a:defRPr/>
            </a:lvl3pPr>
            <a:lvl4pPr marL="1370965" indent="0">
              <a:buNone/>
              <a:defRPr/>
            </a:lvl4pPr>
            <a:lvl5pPr marL="1828165" indent="0">
              <a:buNone/>
              <a:defRPr/>
            </a:lvl5pPr>
          </a:lstStyle>
          <a:p>
            <a:pPr lvl="0"/>
            <a:r>
              <a:rPr lang="zh-CN" altLang="en-US"/>
              <a:t>编辑文本</a:t>
            </a:r>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10638971" y="5416757"/>
            <a:ext cx="1553029" cy="1432837"/>
            <a:chOff x="10898414" y="5656121"/>
            <a:chExt cx="1293586" cy="1193473"/>
          </a:xfrm>
        </p:grpSpPr>
        <p:sp>
          <p:nvSpPr>
            <p:cNvPr id="8" name="任意多边形: 形状 7"/>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9"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0"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6"/>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7"/>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599565"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6765"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8"/>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solidFill>
                  <a:schemeClr val="tx1">
                    <a:lumMod val="85000"/>
                    <a:lumOff val="15000"/>
                  </a:schemeClr>
                </a:solidFill>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a:off x="528157" y="0"/>
            <a:ext cx="11663843" cy="6892260"/>
            <a:chOff x="528157" y="0"/>
            <a:chExt cx="11663843" cy="6892260"/>
          </a:xfrm>
        </p:grpSpPr>
        <p:sp>
          <p:nvSpPr>
            <p:cNvPr id="7" name="三角形 6"/>
            <p:cNvSpPr/>
            <p:nvPr userDrawn="1">
              <p:custDataLst>
                <p:tags r:id="rId3"/>
              </p:custDataLst>
            </p:nvPr>
          </p:nvSpPr>
          <p:spPr>
            <a:xfrm rot="10800000">
              <a:off x="528157" y="0"/>
              <a:ext cx="2080887" cy="165067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8" name="三角形 7"/>
            <p:cNvSpPr/>
            <p:nvPr userDrawn="1">
              <p:custDataLst>
                <p:tags r:id="rId4"/>
              </p:custDataLst>
            </p:nvPr>
          </p:nvSpPr>
          <p:spPr>
            <a:xfrm>
              <a:off x="9227714" y="5093898"/>
              <a:ext cx="2086099" cy="179836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9" name="三角形 8"/>
            <p:cNvSpPr/>
            <p:nvPr userDrawn="1">
              <p:custDataLst>
                <p:tags r:id="rId5"/>
              </p:custDataLst>
            </p:nvPr>
          </p:nvSpPr>
          <p:spPr>
            <a:xfrm>
              <a:off x="11313813" y="6135202"/>
              <a:ext cx="878187" cy="75705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0" name="三角形 9"/>
            <p:cNvSpPr/>
            <p:nvPr userDrawn="1">
              <p:custDataLst>
                <p:tags r:id="rId6"/>
              </p:custDataLst>
            </p:nvPr>
          </p:nvSpPr>
          <p:spPr>
            <a:xfrm>
              <a:off x="2133732" y="1992725"/>
              <a:ext cx="2699999" cy="2327583"/>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hasCustomPrompt="1"/>
            <p:custDataLst>
              <p:tags r:id="rId7"/>
            </p:custDataLst>
          </p:nvPr>
        </p:nvSpPr>
        <p:spPr>
          <a:xfrm>
            <a:off x="4992978" y="3012501"/>
            <a:ext cx="4846987" cy="778676"/>
          </a:xfrm>
        </p:spPr>
        <p:txBody>
          <a:bodyPr lIns="90000" tIns="46800" rIns="90000" bIns="0" anchor="b" anchorCtr="0">
            <a:normAutofit/>
          </a:bodyPr>
          <a:lstStyle>
            <a:lvl1pPr>
              <a:defRPr sz="3600" u="none" strike="noStrike" kern="1200" cap="none" spc="3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a:t>单击此处编辑标题</a:t>
            </a:r>
            <a:endParaRPr lang="zh-CN" altLang="en-US"/>
          </a:p>
        </p:txBody>
      </p:sp>
      <p:sp>
        <p:nvSpPr>
          <p:cNvPr id="3" name="文本占位符 2"/>
          <p:cNvSpPr>
            <a:spLocks noGrp="1"/>
          </p:cNvSpPr>
          <p:nvPr>
            <p:ph type="body" idx="1"/>
            <p:custDataLst>
              <p:tags r:id="rId8"/>
            </p:custDataLst>
          </p:nvPr>
        </p:nvSpPr>
        <p:spPr>
          <a:xfrm>
            <a:off x="4992978" y="3851841"/>
            <a:ext cx="4846987" cy="778676"/>
          </a:xfrm>
        </p:spPr>
        <p:txBody>
          <a:bodyPr lIns="90000" tIns="0" rIns="90000" bIns="46800">
            <a:normAutofit/>
          </a:bodyPr>
          <a:lstStyle>
            <a:lvl1pPr marL="0" indent="0" eaLnBrk="1" fontAlgn="auto" latinLnBrk="0" hangingPunct="1">
              <a:buNone/>
              <a:defRPr kumimoji="0" lang="zh-CN" altLang="en-US" sz="18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9"/>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lvl1pPr>
              <a:defRPr>
                <a:solidFill>
                  <a:schemeClr val="tx1">
                    <a:lumMod val="85000"/>
                    <a:lumOff val="15000"/>
                  </a:schemeClr>
                </a:solidFill>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10638971" y="5416757"/>
            <a:ext cx="1553029" cy="1432837"/>
            <a:chOff x="10898414" y="5656121"/>
            <a:chExt cx="1293586" cy="1193473"/>
          </a:xfrm>
        </p:grpSpPr>
        <p:sp>
          <p:nvSpPr>
            <p:cNvPr id="9" name="任意多边形: 形状 8"/>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0"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1"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6"/>
            </p:custDataLst>
          </p:nvPr>
        </p:nvSpPr>
        <p:spPr>
          <a:xfrm>
            <a:off x="669882" y="443234"/>
            <a:ext cx="10852237" cy="441964"/>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汉仪旗黑-85S" panose="00020600040101010101" pitchFamily="18"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7"/>
            </p:custDataLst>
          </p:nvPr>
        </p:nvSpPr>
        <p:spPr>
          <a:xfrm>
            <a:off x="669930" y="952508"/>
            <a:ext cx="5283242" cy="5388907"/>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marR="0" lvl="1" indent="0" algn="l" defTabSz="914400" rtl="0" eaLnBrk="1" fontAlgn="auto" latinLnBrk="0" hangingPunct="1">
              <a:lnSpc>
                <a:spcPct val="130000"/>
              </a:lnSpc>
              <a:spcBef>
                <a:spcPct val="0"/>
              </a:spcBef>
              <a:spcAft>
                <a:spcPts val="1000"/>
              </a:spcAft>
              <a:buFont typeface="Arial" panose="020B0604020202020204" pitchFamily="34" charset="0"/>
              <a:buNone/>
              <a:tabLst>
                <a:tab pos="1609725" algn="l"/>
              </a:tabLst>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914400" marR="0" lvl="2"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370965" marR="0" lvl="3"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828165" marR="0" lvl="4"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8"/>
            </p:custDataLst>
          </p:nvPr>
        </p:nvSpPr>
        <p:spPr>
          <a:xfrm>
            <a:off x="6238877" y="952508"/>
            <a:ext cx="5283242" cy="5388907"/>
          </a:xfrm>
        </p:spPr>
        <p:txBody>
          <a:bodyPr lIns="90000" tIns="46800" rIns="90000" bIns="46800">
            <a:normAutofit/>
          </a:bodyPr>
          <a:lstStyle>
            <a:lvl1pPr marL="0" indent="0">
              <a:buNone/>
              <a:defRPr sz="1600" baseline="0">
                <a:solidFill>
                  <a:schemeClr val="tx1">
                    <a:lumMod val="85000"/>
                    <a:lumOff val="15000"/>
                  </a:schemeClr>
                </a:solidFill>
                <a:latin typeface="Arial" panose="020B0604020202020204" pitchFamily="34" charset="0"/>
                <a:ea typeface="微软雅黑" panose="020B0503020204020204" charset="-122"/>
              </a:defRPr>
            </a:lvl1pPr>
            <a:lvl2pPr marL="457200" indent="0">
              <a:buNone/>
              <a:defRPr sz="1600" baseline="0">
                <a:solidFill>
                  <a:schemeClr val="tx1">
                    <a:lumMod val="85000"/>
                    <a:lumOff val="15000"/>
                  </a:schemeClr>
                </a:solidFill>
                <a:latin typeface="Arial" panose="020B0604020202020204" pitchFamily="34" charset="0"/>
                <a:ea typeface="微软雅黑" panose="020B0503020204020204" charset="-122"/>
              </a:defRPr>
            </a:lvl2pPr>
            <a:lvl3pPr marL="914400" indent="0">
              <a:buNone/>
              <a:defRPr sz="1600" baseline="0">
                <a:solidFill>
                  <a:schemeClr val="tx1">
                    <a:lumMod val="85000"/>
                    <a:lumOff val="15000"/>
                  </a:schemeClr>
                </a:solidFill>
                <a:latin typeface="Arial" panose="020B0604020202020204" pitchFamily="34" charset="0"/>
                <a:ea typeface="微软雅黑" panose="020B0503020204020204" charset="-122"/>
              </a:defRPr>
            </a:lvl3pPr>
            <a:lvl4pPr marL="1370965" indent="0">
              <a:buNone/>
              <a:defRPr sz="1600" baseline="0">
                <a:solidFill>
                  <a:schemeClr val="tx1">
                    <a:lumMod val="85000"/>
                    <a:lumOff val="15000"/>
                  </a:schemeClr>
                </a:solidFill>
                <a:latin typeface="Arial" panose="020B0604020202020204" pitchFamily="34" charset="0"/>
                <a:ea typeface="微软雅黑" panose="020B0503020204020204" charset="-122"/>
              </a:defRPr>
            </a:lvl4pPr>
            <a:lvl5pPr marL="1828165" indent="0">
              <a:buNone/>
              <a:defRPr sz="160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9"/>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0"/>
            </p:custDataLst>
          </p:nvPr>
        </p:nvSpPr>
        <p:spPr/>
        <p:txBody>
          <a:bodyPr/>
          <a:lstStyle>
            <a:lvl1pPr>
              <a:defRPr>
                <a:solidFill>
                  <a:schemeClr val="tx1">
                    <a:lumMod val="85000"/>
                    <a:lumOff val="15000"/>
                  </a:schemeClr>
                </a:solidFill>
              </a:defRPr>
            </a:lvl1pPr>
          </a:lstStyle>
          <a:p>
            <a:endParaRPr lang="zh-CN" altLang="en-US"/>
          </a:p>
        </p:txBody>
      </p:sp>
      <p:sp>
        <p:nvSpPr>
          <p:cNvPr id="7" name="灯片编号占位符 6"/>
          <p:cNvSpPr>
            <a:spLocks noGrp="1"/>
          </p:cNvSpPr>
          <p:nvPr>
            <p:ph type="sldNum" sz="quarter" idx="12"/>
            <p:custDataLst>
              <p:tags r:id="rId11"/>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10638971" y="5416757"/>
            <a:ext cx="1553029" cy="1432837"/>
            <a:chOff x="10898414" y="5656121"/>
            <a:chExt cx="1293586" cy="1193473"/>
          </a:xfrm>
        </p:grpSpPr>
        <p:sp>
          <p:nvSpPr>
            <p:cNvPr id="11" name="任意多边形: 形状 10"/>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2"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3"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6"/>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7"/>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ct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8"/>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599565"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6765"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9"/>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0"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0"/>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599565"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6765"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11"/>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2"/>
            </p:custDataLst>
          </p:nvPr>
        </p:nvSpPr>
        <p:spPr/>
        <p:txBody>
          <a:bodyPr/>
          <a:lstStyle>
            <a:lvl1pPr>
              <a:defRPr>
                <a:solidFill>
                  <a:schemeClr val="tx1">
                    <a:lumMod val="85000"/>
                    <a:lumOff val="15000"/>
                  </a:schemeClr>
                </a:solidFill>
              </a:defRPr>
            </a:lvl1pPr>
          </a:lstStyle>
          <a:p>
            <a:endParaRPr lang="zh-CN" altLang="en-US"/>
          </a:p>
        </p:txBody>
      </p:sp>
      <p:sp>
        <p:nvSpPr>
          <p:cNvPr id="9" name="灯片编号占位符 8"/>
          <p:cNvSpPr>
            <a:spLocks noGrp="1"/>
          </p:cNvSpPr>
          <p:nvPr>
            <p:ph type="sldNum" sz="quarter" idx="12"/>
            <p:custDataLst>
              <p:tags r:id="rId13"/>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bg2"/>
        </a:solidFill>
        <a:effectLst/>
      </p:bgPr>
    </p:bg>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10638971" y="5416757"/>
            <a:ext cx="1553029" cy="1432837"/>
            <a:chOff x="10898414" y="5656121"/>
            <a:chExt cx="1293586" cy="1193473"/>
          </a:xfrm>
        </p:grpSpPr>
        <p:sp>
          <p:nvSpPr>
            <p:cNvPr id="10" name="任意多边形: 形状 9"/>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1"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2"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3" name="日期占位符 2"/>
          <p:cNvSpPr>
            <a:spLocks noGrp="1"/>
          </p:cNvSpPr>
          <p:nvPr>
            <p:ph type="dt" sz="half" idx="10"/>
            <p:custDataLst>
              <p:tags r:id="rId6"/>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solidFill>
                  <a:schemeClr val="tx1">
                    <a:lumMod val="85000"/>
                    <a:lumOff val="15000"/>
                  </a:schemeClr>
                </a:solidFill>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8" name="标题 7"/>
          <p:cNvSpPr>
            <a:spLocks noGrp="1"/>
          </p:cNvSpPr>
          <p:nvPr>
            <p:ph type="title"/>
            <p:custDataLst>
              <p:tags r:id="rId9"/>
            </p:custDataLst>
          </p:nvPr>
        </p:nvSpPr>
        <p:spPr/>
        <p:txBody>
          <a:bodyPr lIns="90000" tIns="46800" rIns="90000" bIns="46800">
            <a:normAutofit/>
          </a:bodyPr>
          <a:lstStyle>
            <a:lvl1pPr>
              <a:defRPr>
                <a:solidFill>
                  <a:schemeClr val="tx1">
                    <a:lumMod val="85000"/>
                    <a:lumOff val="15000"/>
                  </a:schemeClr>
                </a:solidFill>
              </a:defRPr>
            </a:lvl1pPr>
          </a:lstStyle>
          <a:p>
            <a:r>
              <a:rPr lang="zh-CN" altLang="en-US"/>
              <a:t>单击此处编辑母版标题样式</a:t>
            </a:r>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Tm="3000">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solidFill>
                  <a:schemeClr val="tx1">
                    <a:lumMod val="85000"/>
                    <a:lumOff val="15000"/>
                  </a:schemeClr>
                </a:solidFill>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10638971" y="5416757"/>
            <a:ext cx="1553029" cy="1432837"/>
            <a:chOff x="10898414" y="5656121"/>
            <a:chExt cx="1293586" cy="1193473"/>
          </a:xfrm>
        </p:grpSpPr>
        <p:sp>
          <p:nvSpPr>
            <p:cNvPr id="9" name="任意多边形: 形状 8"/>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0"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1"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6"/>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7"/>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599565"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6765"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8"/>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9"/>
            </p:custDataLst>
          </p:nvPr>
        </p:nvSpPr>
        <p:spPr/>
        <p:txBody>
          <a:bodyPr/>
          <a:lstStyle>
            <a:lvl1pPr>
              <a:defRPr>
                <a:solidFill>
                  <a:schemeClr val="tx1">
                    <a:lumMod val="85000"/>
                    <a:lumOff val="15000"/>
                  </a:schemeClr>
                </a:solidFill>
              </a:defRPr>
            </a:lvl1p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10"/>
            </p:custDataLst>
          </p:nvPr>
        </p:nvSpPr>
        <p:spPr/>
        <p:txBody>
          <a:bodyPr/>
          <a:lstStyle>
            <a:lvl1pPr>
              <a:defRPr>
                <a:solidFill>
                  <a:schemeClr val="tx1">
                    <a:lumMod val="85000"/>
                    <a:lumOff val="15000"/>
                  </a:schemeClr>
                </a:solidFill>
              </a:defRPr>
            </a:lvl1pPr>
          </a:lstStyle>
          <a:p>
            <a:endParaRPr lang="zh-CN" altLang="en-US"/>
          </a:p>
        </p:txBody>
      </p:sp>
      <p:sp>
        <p:nvSpPr>
          <p:cNvPr id="7" name="灯片编号占位符 6"/>
          <p:cNvSpPr>
            <a:spLocks noGrp="1"/>
          </p:cNvSpPr>
          <p:nvPr>
            <p:ph type="sldNum" sz="quarter" idx="12"/>
            <p:custDataLst>
              <p:tags r:id="rId11"/>
            </p:custDataLst>
          </p:nvPr>
        </p:nvSpPr>
        <p:spPr/>
        <p:txBody>
          <a:bodyPr/>
          <a:lstStyle>
            <a:lvl1pPr>
              <a:defRPr>
                <a:solidFill>
                  <a:schemeClr val="tx1">
                    <a:lumMod val="85000"/>
                    <a:lumOff val="15000"/>
                  </a:schemeClr>
                </a:solidFill>
              </a:defRPr>
            </a:lvl1pPr>
          </a:lstStyle>
          <a:p>
            <a:fld id="{FABC47A4-756D-490B-A52F-7D9E2C9FC05F}" type="slidenum">
              <a:rPr lang="zh-CN" altLang="en-US" smtClean="0"/>
            </a:fld>
            <a:endParaRPr lang="zh-CN"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10638971" y="5416757"/>
            <a:ext cx="1553029" cy="1432837"/>
            <a:chOff x="10898414" y="5656121"/>
            <a:chExt cx="1293586" cy="1193473"/>
          </a:xfrm>
        </p:grpSpPr>
        <p:sp>
          <p:nvSpPr>
            <p:cNvPr id="8" name="任意多边形: 形状 7"/>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9"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0"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竖排标题 1"/>
          <p:cNvSpPr>
            <a:spLocks noGrp="1"/>
          </p:cNvSpPr>
          <p:nvPr>
            <p:ph type="title" orient="vert"/>
            <p:custDataLst>
              <p:tags r:id="rId6"/>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ct val="0"/>
              </a:spcAft>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7"/>
            </p:custDataLst>
          </p:nvPr>
        </p:nvSpPr>
        <p:spPr>
          <a:xfrm>
            <a:off x="669925" y="952500"/>
            <a:ext cx="9828101" cy="5388907"/>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8"/>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solidFill>
                  <a:schemeClr val="tx1">
                    <a:lumMod val="85000"/>
                    <a:lumOff val="15000"/>
                  </a:schemeClr>
                </a:solidFill>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6" name="组合 5"/>
          <p:cNvGrpSpPr/>
          <p:nvPr userDrawn="1">
            <p:custDataLst>
              <p:tags r:id="rId2"/>
            </p:custDataLst>
          </p:nvPr>
        </p:nvGrpSpPr>
        <p:grpSpPr>
          <a:xfrm>
            <a:off x="10638974" y="5416759"/>
            <a:ext cx="1553024" cy="1432837"/>
            <a:chOff x="10898426" y="5656127"/>
            <a:chExt cx="1293583" cy="1193474"/>
          </a:xfrm>
        </p:grpSpPr>
        <p:sp>
          <p:nvSpPr>
            <p:cNvPr id="8" name="任意多边形: 形状 7"/>
            <p:cNvSpPr/>
            <p:nvPr>
              <p:custDataLst>
                <p:tags r:id="rId3"/>
              </p:custDataLst>
            </p:nvPr>
          </p:nvSpPr>
          <p:spPr>
            <a:xfrm>
              <a:off x="10898426" y="6156793"/>
              <a:ext cx="678847" cy="692806"/>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9" name="三角形 7"/>
            <p:cNvSpPr/>
            <p:nvPr>
              <p:custDataLst>
                <p:tags r:id="rId4"/>
              </p:custDataLst>
            </p:nvPr>
          </p:nvSpPr>
          <p:spPr>
            <a:xfrm>
              <a:off x="11420820" y="5656127"/>
              <a:ext cx="771189" cy="1193474"/>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0"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3" name="日期占位符 2"/>
          <p:cNvSpPr>
            <a:spLocks noGrp="1"/>
          </p:cNvSpPr>
          <p:nvPr>
            <p:ph type="dt" sz="half" idx="10"/>
            <p:custDataLst>
              <p:tags r:id="rId6"/>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solidFill>
                  <a:schemeClr val="tx1">
                    <a:lumMod val="85000"/>
                    <a:lumOff val="15000"/>
                  </a:schemeClr>
                </a:solidFill>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9"/>
            </p:custDataLst>
          </p:nvPr>
        </p:nvSpPr>
        <p:spPr>
          <a:xfrm>
            <a:off x="669930" y="952508"/>
            <a:ext cx="10852237" cy="5388907"/>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3028067" y="0"/>
            <a:ext cx="6276189" cy="6858000"/>
            <a:chOff x="3028067" y="0"/>
            <a:chExt cx="6276189" cy="6858000"/>
          </a:xfrm>
        </p:grpSpPr>
        <p:sp>
          <p:nvSpPr>
            <p:cNvPr id="6" name="三角形 3"/>
            <p:cNvSpPr/>
            <p:nvPr userDrawn="1">
              <p:custDataLst>
                <p:tags r:id="rId3"/>
              </p:custDataLst>
            </p:nvPr>
          </p:nvSpPr>
          <p:spPr>
            <a:xfrm rot="10800000">
              <a:off x="5055555" y="0"/>
              <a:ext cx="2080887" cy="165067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7" name="任意多边形: 形状 6"/>
            <p:cNvSpPr/>
            <p:nvPr userDrawn="1">
              <p:custDataLst>
                <p:tags r:id="rId4"/>
              </p:custDataLst>
            </p:nvPr>
          </p:nvSpPr>
          <p:spPr>
            <a:xfrm>
              <a:off x="5676777" y="6135202"/>
              <a:ext cx="838445" cy="722798"/>
            </a:xfrm>
            <a:custGeom>
              <a:avLst/>
              <a:gdLst>
                <a:gd name="connsiteX0" fmla="*/ 419223 w 838445"/>
                <a:gd name="connsiteY0" fmla="*/ 0 h 722798"/>
                <a:gd name="connsiteX1" fmla="*/ 838445 w 838445"/>
                <a:gd name="connsiteY1" fmla="*/ 722798 h 722798"/>
                <a:gd name="connsiteX2" fmla="*/ 0 w 838445"/>
                <a:gd name="connsiteY2" fmla="*/ 722798 h 722798"/>
              </a:gdLst>
              <a:ahLst/>
              <a:cxnLst>
                <a:cxn ang="0">
                  <a:pos x="connsiteX0" y="connsiteY0"/>
                </a:cxn>
                <a:cxn ang="0">
                  <a:pos x="connsiteX1" y="connsiteY1"/>
                </a:cxn>
                <a:cxn ang="0">
                  <a:pos x="connsiteX2" y="connsiteY2"/>
                </a:cxn>
              </a:cxnLst>
              <a:rect l="l" t="t" r="r" b="b"/>
              <a:pathLst>
                <a:path w="838445" h="722798">
                  <a:moveTo>
                    <a:pt x="419223" y="0"/>
                  </a:moveTo>
                  <a:lnTo>
                    <a:pt x="838445" y="722798"/>
                  </a:lnTo>
                  <a:lnTo>
                    <a:pt x="0" y="72279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8" name="三角形 5"/>
            <p:cNvSpPr/>
            <p:nvPr userDrawn="1">
              <p:custDataLst>
                <p:tags r:id="rId5"/>
              </p:custDataLst>
            </p:nvPr>
          </p:nvSpPr>
          <p:spPr>
            <a:xfrm>
              <a:off x="3028067" y="2477828"/>
              <a:ext cx="392165" cy="338073"/>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9" name="三角形 6"/>
            <p:cNvSpPr/>
            <p:nvPr userDrawn="1">
              <p:custDataLst>
                <p:tags r:id="rId6"/>
              </p:custDataLst>
            </p:nvPr>
          </p:nvSpPr>
          <p:spPr>
            <a:xfrm rot="2748548">
              <a:off x="8939137" y="3459125"/>
              <a:ext cx="392165" cy="338073"/>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hasCustomPrompt="1"/>
            <p:custDataLst>
              <p:tags r:id="rId7"/>
            </p:custDataLst>
          </p:nvPr>
        </p:nvSpPr>
        <p:spPr>
          <a:xfrm>
            <a:off x="3420232" y="2767280"/>
            <a:ext cx="5352795" cy="1200329"/>
          </a:xfrm>
        </p:spPr>
        <p:txBody>
          <a:bodyPr vert="horz" lIns="90000" tIns="46800" rIns="90000" bIns="0" rtlCol="0" anchor="ctr" anchorCtr="0">
            <a:normAutofit/>
          </a:bodyPr>
          <a:lstStyle>
            <a:lvl1pPr marL="0" marR="0" algn="ctr" defTabSz="914400" rtl="0" eaLnBrk="1" fontAlgn="auto" latinLnBrk="0" hangingPunct="1">
              <a:lnSpc>
                <a:spcPct val="100000"/>
              </a:lnSpc>
              <a:buNone/>
              <a:defRPr kumimoji="0" lang="zh-CN" altLang="en-US" sz="6600" b="1" i="0" u="none" strike="noStrike" kern="1200" cap="none" spc="600" normalizeH="0" baseline="0" noProof="1">
                <a:solidFill>
                  <a:schemeClr val="tx1">
                    <a:lumMod val="85000"/>
                    <a:lumOff val="15000"/>
                  </a:schemeClr>
                </a:solidFill>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endParaRPr>
              <a:sym typeface="+mn-ea"/>
            </a:endParaRPr>
          </a:p>
        </p:txBody>
      </p:sp>
      <p:sp>
        <p:nvSpPr>
          <p:cNvPr id="3" name="日期占位符 2"/>
          <p:cNvSpPr>
            <a:spLocks noGrp="1"/>
          </p:cNvSpPr>
          <p:nvPr>
            <p:ph type="dt" sz="half" idx="10"/>
            <p:custDataLst>
              <p:tags r:id="rId8"/>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solidFill>
                  <a:schemeClr val="tx1">
                    <a:lumMod val="85000"/>
                    <a:lumOff val="15000"/>
                  </a:schemeClr>
                </a:solidFill>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12" name="文本占位符 11"/>
          <p:cNvSpPr>
            <a:spLocks noGrp="1"/>
          </p:cNvSpPr>
          <p:nvPr>
            <p:ph type="body" sz="quarter" idx="13" hasCustomPrompt="1"/>
            <p:custDataLst>
              <p:tags r:id="rId11"/>
            </p:custDataLst>
          </p:nvPr>
        </p:nvSpPr>
        <p:spPr>
          <a:xfrm>
            <a:off x="3419475" y="4025708"/>
            <a:ext cx="5457825" cy="722312"/>
          </a:xfrm>
        </p:spPr>
        <p:txBody>
          <a:bodyPr lIns="91440" tIns="0" rIns="91440" bIns="45720">
            <a:normAutofit/>
          </a:bodyPr>
          <a:lstStyle>
            <a:lvl1pPr marL="0" indent="0" algn="ctr">
              <a:lnSpc>
                <a:spcPct val="120000"/>
              </a:lnSpc>
              <a:buNone/>
              <a:defRPr sz="2400" spc="300" baseline="0"/>
            </a:lvl1pPr>
          </a:lstStyle>
          <a:p>
            <a:pPr lvl="0"/>
            <a:r>
              <a:rPr lang="zh-CN" altLang="en-US"/>
              <a:t>单击此处添加副标题</a:t>
            </a:r>
            <a:endParaRPr lang="zh-CN" alt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10638971" y="5416757"/>
            <a:ext cx="1553029" cy="1432837"/>
            <a:chOff x="10898414" y="5656121"/>
            <a:chExt cx="1293586" cy="1193473"/>
          </a:xfrm>
        </p:grpSpPr>
        <p:sp>
          <p:nvSpPr>
            <p:cNvPr id="13" name="任意多边形: 形状 12"/>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8"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9"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3" name="日期占位符 2"/>
          <p:cNvSpPr>
            <a:spLocks noGrp="1"/>
          </p:cNvSpPr>
          <p:nvPr userDrawn="1">
            <p:ph type="dt" sz="half" idx="10"/>
            <p:custDataLst>
              <p:tags r:id="rId6"/>
            </p:custDataLst>
          </p:nvPr>
        </p:nvSpPr>
        <p:spPr/>
        <p:txBody>
          <a:bodyPr/>
          <a:lstStyle>
            <a:lvl1pPr>
              <a:defRPr baseline="0">
                <a:solidFill>
                  <a:schemeClr val="tx1">
                    <a:lumMod val="85000"/>
                    <a:lumOff val="15000"/>
                  </a:schemeClr>
                </a:solidFill>
                <a:latin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7"/>
            </p:custDataLst>
          </p:nvPr>
        </p:nvSpPr>
        <p:spPr/>
        <p:txBody>
          <a:bodyPr/>
          <a:lstStyle>
            <a:lvl1pPr>
              <a:defRPr baseline="0">
                <a:solidFill>
                  <a:schemeClr val="tx1">
                    <a:lumMod val="85000"/>
                    <a:lumOff val="15000"/>
                  </a:schemeClr>
                </a:solidFill>
                <a:latin typeface="微软雅黑" panose="020B0503020204020204" charset="-122"/>
              </a:defRPr>
            </a:lvl1pPr>
          </a:lstStyle>
          <a:p>
            <a:endParaRPr lang="zh-CN" altLang="en-US"/>
          </a:p>
        </p:txBody>
      </p:sp>
      <p:sp>
        <p:nvSpPr>
          <p:cNvPr id="5" name="灯片编号占位符 4"/>
          <p:cNvSpPr>
            <a:spLocks noGrp="1"/>
          </p:cNvSpPr>
          <p:nvPr userDrawn="1">
            <p:ph type="sldNum" sz="quarter" idx="12"/>
            <p:custDataLst>
              <p:tags r:id="rId8"/>
            </p:custDataLst>
          </p:nvPr>
        </p:nvSpPr>
        <p:spPr/>
        <p:txBody>
          <a:bodyPr/>
          <a:lstStyle>
            <a:lvl1pPr>
              <a:defRPr baseline="0">
                <a:solidFill>
                  <a:schemeClr val="tx1">
                    <a:lumMod val="85000"/>
                    <a:lumOff val="15000"/>
                  </a:schemeClr>
                </a:solidFill>
                <a:latin typeface="微软雅黑" panose="020B0503020204020204" charset="-122"/>
              </a:defRPr>
            </a:lvl1pPr>
          </a:lstStyle>
          <a:p>
            <a:fld id="{49AE70B2-8BF9-45C0-BB95-33D1B9D3A854}" type="slidenum">
              <a:rPr lang="zh-CN" altLang="en-US" smtClean="0"/>
            </a:fld>
            <a:endParaRPr lang="zh-CN" altLang="en-US"/>
          </a:p>
        </p:txBody>
      </p:sp>
      <p:sp>
        <p:nvSpPr>
          <p:cNvPr id="6" name="标题 5"/>
          <p:cNvSpPr>
            <a:spLocks noGrp="1"/>
          </p:cNvSpPr>
          <p:nvPr>
            <p:ph type="title"/>
            <p:custDataLst>
              <p:tags r:id="rId9"/>
            </p:custDataLst>
          </p:nvPr>
        </p:nvSpPr>
        <p:spPr/>
        <p:txBody>
          <a:bodyPr/>
          <a:lstStyle>
            <a:lvl1pPr>
              <a:defRPr>
                <a:solidFill>
                  <a:schemeClr val="tx1">
                    <a:lumMod val="85000"/>
                    <a:lumOff val="15000"/>
                  </a:schemeClr>
                </a:solidFill>
              </a:defRPr>
            </a:lvl1pPr>
          </a:lstStyle>
          <a:p>
            <a:r>
              <a:rPr lang="zh-CN" altLang="en-US"/>
              <a:t>单击此处编辑母版标题样式</a:t>
            </a:r>
            <a:endParaRPr lang="zh-CN" alt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13" name="矩形 12"/>
          <p:cNvSpPr/>
          <p:nvPr userDrawn="1">
            <p:custDataLst>
              <p:tags r:id="rId2"/>
            </p:custDataLst>
          </p:nvPr>
        </p:nvSpPr>
        <p:spPr>
          <a:xfrm>
            <a:off x="292735" y="304165"/>
            <a:ext cx="11606530" cy="62496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aseline="0">
              <a:solidFill>
                <a:schemeClr val="tx1">
                  <a:lumMod val="85000"/>
                  <a:lumOff val="15000"/>
                </a:schemeClr>
              </a:solidFill>
              <a:latin typeface="隶书" panose="02010509060101010101" pitchFamily="49" charset="-122"/>
              <a:ea typeface="隶书" panose="02010509060101010101" pitchFamily="49" charset="-122"/>
            </a:endParaRPr>
          </a:p>
        </p:txBody>
      </p:sp>
      <p:sp>
        <p:nvSpPr>
          <p:cNvPr id="10" name="三角形 6"/>
          <p:cNvSpPr/>
          <p:nvPr userDrawn="1">
            <p:custDataLst>
              <p:tags r:id="rId3"/>
            </p:custDataLst>
          </p:nvPr>
        </p:nvSpPr>
        <p:spPr>
          <a:xfrm rot="10800000">
            <a:off x="240665" y="0"/>
            <a:ext cx="1268730" cy="8255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1" name="三角形 7"/>
          <p:cNvSpPr/>
          <p:nvPr userDrawn="1">
            <p:custDataLst>
              <p:tags r:id="rId4"/>
            </p:custDataLst>
          </p:nvPr>
        </p:nvSpPr>
        <p:spPr>
          <a:xfrm>
            <a:off x="10157460" y="5823585"/>
            <a:ext cx="1449070" cy="102997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2" name="三角形 8"/>
          <p:cNvSpPr/>
          <p:nvPr userDrawn="1">
            <p:custDataLst>
              <p:tags r:id="rId5"/>
            </p:custDataLst>
          </p:nvPr>
        </p:nvSpPr>
        <p:spPr>
          <a:xfrm>
            <a:off x="11200765" y="6153150"/>
            <a:ext cx="991235" cy="70485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2" name="标题 1"/>
          <p:cNvSpPr>
            <a:spLocks noGrp="1"/>
          </p:cNvSpPr>
          <p:nvPr userDrawn="1">
            <p:ph type="title" hasCustomPrompt="1"/>
            <p:custDataLst>
              <p:tags r:id="rId6"/>
            </p:custDataLst>
          </p:nvPr>
        </p:nvSpPr>
        <p:spPr>
          <a:xfrm>
            <a:off x="1281600" y="1249200"/>
            <a:ext cx="9626400" cy="723600"/>
          </a:xfrm>
        </p:spPr>
        <p:txBody>
          <a:bodyPr anchor="ctr">
            <a:normAutofit/>
          </a:bodyPr>
          <a:lstStyle>
            <a:lvl1pPr>
              <a:defRPr sz="32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a:t>单击此处编辑标题</a:t>
            </a:r>
            <a:endParaRPr lang="zh-CN" altLang="en-US"/>
          </a:p>
        </p:txBody>
      </p:sp>
      <p:sp>
        <p:nvSpPr>
          <p:cNvPr id="7" name="内容占位符 6"/>
          <p:cNvSpPr>
            <a:spLocks noGrp="1"/>
          </p:cNvSpPr>
          <p:nvPr userDrawn="1">
            <p:ph sz="quarter" idx="13" hasCustomPrompt="1"/>
            <p:custDataLst>
              <p:tags r:id="rId7"/>
            </p:custDataLst>
          </p:nvPr>
        </p:nvSpPr>
        <p:spPr>
          <a:xfrm>
            <a:off x="1281113" y="2163600"/>
            <a:ext cx="9626600" cy="3445200"/>
          </a:xfrm>
        </p:spPr>
        <p:txBody>
          <a:bodyPr>
            <a:normAutofit/>
          </a:bodyPr>
          <a:lstStyle>
            <a:lvl1pPr marL="0" indent="0">
              <a:buNone/>
              <a:defRPr sz="1600"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solidFill>
                <a:latin typeface="微软雅黑" panose="020B0503020204020204" charset="-122"/>
                <a:ea typeface="微软雅黑" panose="020B0503020204020204" charset="-122"/>
              </a:defRPr>
            </a:lvl2pPr>
            <a:lvl3pPr>
              <a:defRPr baseline="0">
                <a:solidFill>
                  <a:schemeClr val="tx1"/>
                </a:solidFill>
                <a:latin typeface="微软雅黑" panose="020B0503020204020204" charset="-122"/>
                <a:ea typeface="微软雅黑" panose="020B0503020204020204" charset="-122"/>
              </a:defRPr>
            </a:lvl3pPr>
            <a:lvl4pPr>
              <a:defRPr baseline="0">
                <a:solidFill>
                  <a:schemeClr val="tx1"/>
                </a:solidFill>
                <a:latin typeface="微软雅黑" panose="020B0503020204020204" charset="-122"/>
                <a:ea typeface="微软雅黑" panose="020B0503020204020204" charset="-122"/>
              </a:defRPr>
            </a:lvl4pPr>
            <a:lvl5pPr>
              <a:defRPr baseline="0">
                <a:solidFill>
                  <a:schemeClr val="tx1"/>
                </a:solidFill>
                <a:latin typeface="微软雅黑" panose="020B0503020204020204" charset="-122"/>
                <a:ea typeface="微软雅黑" panose="020B0503020204020204" charset="-122"/>
              </a:defRPr>
            </a:lvl5pPr>
          </a:lstStyle>
          <a:p>
            <a:pPr lvl="0"/>
            <a:r>
              <a:rPr lang="zh-CN" altLang="en-US"/>
              <a:t>单击此处添加文本</a:t>
            </a:r>
            <a:endParaRPr lang="zh-CN" altLang="en-US"/>
          </a:p>
        </p:txBody>
      </p:sp>
      <p:sp>
        <p:nvSpPr>
          <p:cNvPr id="3" name="日期占位符 2"/>
          <p:cNvSpPr>
            <a:spLocks noGrp="1"/>
          </p:cNvSpPr>
          <p:nvPr userDrawn="1">
            <p:ph type="dt" sz="half" idx="10"/>
            <p:custDataLst>
              <p:tags r:id="rId8"/>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灯片编号占位符 4"/>
          <p:cNvSpPr>
            <a:spLocks noGrp="1"/>
          </p:cNvSpPr>
          <p:nvPr userDrawn="1">
            <p:ph type="sldNum" sz="quarter" idx="12"/>
            <p:custDataLst>
              <p:tags r:id="rId9"/>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4" name="页脚占位符 3"/>
          <p:cNvSpPr>
            <a:spLocks noGrp="1"/>
          </p:cNvSpPr>
          <p:nvPr userDrawn="1">
            <p:ph type="ftr" sz="quarter" idx="11"/>
            <p:custDataLst>
              <p:tags r:id="rId10"/>
            </p:custDataLst>
          </p:nvPr>
        </p:nvSpPr>
        <p:spPr/>
        <p:txBody>
          <a:bodyPr/>
          <a:lstStyle>
            <a:lvl1pPr>
              <a:defRPr>
                <a:solidFill>
                  <a:schemeClr val="tx1">
                    <a:lumMod val="85000"/>
                    <a:lumOff val="15000"/>
                  </a:schemeClr>
                </a:solidFill>
              </a:defRPr>
            </a:lvl1pPr>
          </a:lstStyle>
          <a:p>
            <a:endParaRPr lang="zh-CN" alt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3" name="矩形 12"/>
          <p:cNvSpPr/>
          <p:nvPr userDrawn="1">
            <p:custDataLst>
              <p:tags r:id="rId2"/>
            </p:custDataLst>
          </p:nvPr>
        </p:nvSpPr>
        <p:spPr>
          <a:xfrm>
            <a:off x="0" y="0"/>
            <a:ext cx="4823460" cy="685863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Arial" panose="020B0604020202020204" pitchFamily="34" charset="0"/>
              <a:sym typeface="+mn-ea"/>
            </a:endParaRPr>
          </a:p>
        </p:txBody>
      </p:sp>
      <p:grpSp>
        <p:nvGrpSpPr>
          <p:cNvPr id="14" name="组合 13"/>
          <p:cNvGrpSpPr/>
          <p:nvPr userDrawn="1">
            <p:custDataLst>
              <p:tags r:id="rId3"/>
            </p:custDataLst>
          </p:nvPr>
        </p:nvGrpSpPr>
        <p:grpSpPr>
          <a:xfrm>
            <a:off x="-1" y="5207000"/>
            <a:ext cx="1807912" cy="1667994"/>
            <a:chOff x="-1" y="5000255"/>
            <a:chExt cx="2032000" cy="1874739"/>
          </a:xfrm>
        </p:grpSpPr>
        <p:sp>
          <p:nvSpPr>
            <p:cNvPr id="15" name="任意多边形: 形状 14"/>
            <p:cNvSpPr/>
            <p:nvPr>
              <p:custDataLst>
                <p:tags r:id="rId4"/>
              </p:custDataLst>
            </p:nvPr>
          </p:nvSpPr>
          <p:spPr>
            <a:xfrm flipH="1">
              <a:off x="965649" y="5786718"/>
              <a:ext cx="1066350" cy="1088276"/>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16" name="三角形 7"/>
            <p:cNvSpPr/>
            <p:nvPr>
              <p:custDataLst>
                <p:tags r:id="rId5"/>
              </p:custDataLst>
            </p:nvPr>
          </p:nvSpPr>
          <p:spPr>
            <a:xfrm flipH="1">
              <a:off x="-1" y="5000255"/>
              <a:ext cx="1211405" cy="1874739"/>
            </a:xfrm>
            <a:prstGeom prst="triangle">
              <a:avLst>
                <a:gd name="adj" fmla="val 100000"/>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17" name="三角形 8"/>
            <p:cNvSpPr/>
            <p:nvPr>
              <p:custDataLst>
                <p:tags r:id="rId6"/>
              </p:custDataLst>
            </p:nvPr>
          </p:nvSpPr>
          <p:spPr>
            <a:xfrm rot="10800000" flipH="1">
              <a:off x="594749" y="5786311"/>
              <a:ext cx="636641" cy="472228"/>
            </a:xfrm>
            <a:prstGeom prst="triangle">
              <a:avLst/>
            </a:prstGeom>
            <a:solidFill>
              <a:schemeClr val="accent3">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sp>
        <p:nvSpPr>
          <p:cNvPr id="2" name="标题 1"/>
          <p:cNvSpPr>
            <a:spLocks noGrp="1"/>
          </p:cNvSpPr>
          <p:nvPr userDrawn="1">
            <p:ph type="title" hasCustomPrompt="1"/>
            <p:custDataLst>
              <p:tags r:id="rId7"/>
            </p:custDataLst>
          </p:nvPr>
        </p:nvSpPr>
        <p:spPr>
          <a:xfrm>
            <a:off x="583200" y="770400"/>
            <a:ext cx="3960000" cy="882000"/>
          </a:xfrm>
        </p:spPr>
        <p:txBody>
          <a:bodyPr anchor="ctr">
            <a:normAutofit/>
          </a:bodyPr>
          <a:lstStyle>
            <a:lvl1pPr>
              <a:defRPr sz="32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a:t>单击编辑标题</a:t>
            </a:r>
            <a:endParaRPr lang="zh-CN" altLang="en-US"/>
          </a:p>
        </p:txBody>
      </p:sp>
      <p:sp>
        <p:nvSpPr>
          <p:cNvPr id="3" name="日期占位符 2"/>
          <p:cNvSpPr>
            <a:spLocks noGrp="1"/>
          </p:cNvSpPr>
          <p:nvPr userDrawn="1">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userDrawn="1">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7" name="文本占位符 6"/>
          <p:cNvSpPr>
            <a:spLocks noGrp="1"/>
          </p:cNvSpPr>
          <p:nvPr userDrawn="1">
            <p:ph type="body" sz="quarter" idx="13"/>
            <p:custDataLst>
              <p:tags r:id="rId11"/>
            </p:custDataLst>
          </p:nvPr>
        </p:nvSpPr>
        <p:spPr>
          <a:xfrm>
            <a:off x="586800" y="1764000"/>
            <a:ext cx="3956400" cy="4093200"/>
          </a:xfrm>
        </p:spPr>
        <p:txBody>
          <a:bodyPr>
            <a:normAutofit/>
          </a:bodyPr>
          <a:lstStyle>
            <a:lvl1pPr marL="0" indent="0">
              <a:lnSpc>
                <a:spcPct val="130000"/>
              </a:lnSpc>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1pPr>
            <a:lvl2pPr marL="457200" indent="0">
              <a:lnSpc>
                <a:spcPct val="130000"/>
              </a:lnSpc>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2pPr>
            <a:lvl3pPr marL="914400" indent="0">
              <a:lnSpc>
                <a:spcPct val="130000"/>
              </a:lnSpc>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3pPr>
            <a:lvl4pPr marL="1370965" indent="0">
              <a:lnSpc>
                <a:spcPct val="130000"/>
              </a:lnSpc>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4pPr>
            <a:lvl5pPr marL="1828165" indent="0">
              <a:lnSpc>
                <a:spcPct val="130000"/>
              </a:lnSpc>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9" name="内容占位符 8"/>
          <p:cNvSpPr>
            <a:spLocks noGrp="1"/>
          </p:cNvSpPr>
          <p:nvPr userDrawn="1">
            <p:ph sz="quarter" idx="14"/>
            <p:custDataLst>
              <p:tags r:id="rId12"/>
            </p:custDataLst>
          </p:nvPr>
        </p:nvSpPr>
        <p:spPr>
          <a:xfrm>
            <a:off x="5101200" y="769938"/>
            <a:ext cx="6480000" cy="5087937"/>
          </a:xfrm>
        </p:spPr>
        <p:txBody>
          <a:bodyPr>
            <a:normAutofit/>
          </a:bodyPr>
          <a:lstStyle>
            <a:lvl1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vl2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2pPr>
            <a:lvl3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3pPr>
            <a:lvl4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4pPr>
            <a:lvl5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3" name="矩形 12"/>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Arial" panose="020B0604020202020204" pitchFamily="34" charset="0"/>
              <a:sym typeface="+mn-ea"/>
            </a:endParaRPr>
          </a:p>
        </p:txBody>
      </p:sp>
      <p:grpSp>
        <p:nvGrpSpPr>
          <p:cNvPr id="15" name="组合 14"/>
          <p:cNvGrpSpPr/>
          <p:nvPr userDrawn="1">
            <p:custDataLst>
              <p:tags r:id="rId3"/>
            </p:custDataLst>
          </p:nvPr>
        </p:nvGrpSpPr>
        <p:grpSpPr>
          <a:xfrm rot="10800000" flipH="1">
            <a:off x="10638971" y="0"/>
            <a:ext cx="1553029" cy="1432837"/>
            <a:chOff x="10898414" y="5656121"/>
            <a:chExt cx="1293586" cy="1193473"/>
          </a:xfrm>
        </p:grpSpPr>
        <p:sp>
          <p:nvSpPr>
            <p:cNvPr id="16" name="任意多边形: 形状 15"/>
            <p:cNvSpPr/>
            <p:nvPr>
              <p:custDataLst>
                <p:tags r:id="rId4"/>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17" name="三角形 7"/>
            <p:cNvSpPr/>
            <p:nvPr>
              <p:custDataLst>
                <p:tags r:id="rId5"/>
              </p:custDataLst>
            </p:nvPr>
          </p:nvSpPr>
          <p:spPr>
            <a:xfrm>
              <a:off x="11420811" y="5656121"/>
              <a:ext cx="771189" cy="1193473"/>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18" name="三角形 8"/>
            <p:cNvSpPr/>
            <p:nvPr>
              <p:custDataLst>
                <p:tags r:id="rId6"/>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sp>
        <p:nvSpPr>
          <p:cNvPr id="2" name="标题 1"/>
          <p:cNvSpPr>
            <a:spLocks noGrp="1"/>
          </p:cNvSpPr>
          <p:nvPr userDrawn="1">
            <p:ph type="title"/>
            <p:custDataLst>
              <p:tags r:id="rId7"/>
            </p:custDataLst>
          </p:nvPr>
        </p:nvSpPr>
        <p:spPr>
          <a:xfrm>
            <a:off x="612000" y="781200"/>
            <a:ext cx="10976400" cy="626400"/>
          </a:xfrm>
        </p:spPr>
        <p:txBody>
          <a:bodyPr anchor="ctr"/>
          <a:lstStyle>
            <a:lvl1pPr algn="ctr">
              <a:defRPr sz="3600" b="1" spc="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userDrawn="1">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userDrawn="1">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7" name="文本占位符 6"/>
          <p:cNvSpPr>
            <a:spLocks noGrp="1"/>
          </p:cNvSpPr>
          <p:nvPr userDrawn="1">
            <p:ph type="body" sz="quarter" idx="13"/>
            <p:custDataLst>
              <p:tags r:id="rId11"/>
            </p:custDataLst>
          </p:nvPr>
        </p:nvSpPr>
        <p:spPr>
          <a:xfrm>
            <a:off x="612000" y="1659600"/>
            <a:ext cx="10975975" cy="828000"/>
          </a:xfrm>
        </p:spPr>
        <p:txBody>
          <a:bodyPr>
            <a:normAutofit/>
          </a:bodyPr>
          <a:lstStyle>
            <a:lvl1pPr algn="ctr">
              <a:lnSpc>
                <a:spcPct val="130000"/>
              </a:lnSpc>
              <a:spcBef>
                <a:spcPct val="0"/>
              </a:spcBef>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
        <p:nvSpPr>
          <p:cNvPr id="9" name="内容占位符 8"/>
          <p:cNvSpPr>
            <a:spLocks noGrp="1"/>
          </p:cNvSpPr>
          <p:nvPr userDrawn="1">
            <p:ph sz="quarter" idx="14"/>
            <p:custDataLst>
              <p:tags r:id="rId12"/>
            </p:custDataLst>
          </p:nvPr>
        </p:nvSpPr>
        <p:spPr>
          <a:xfrm>
            <a:off x="612775" y="2808000"/>
            <a:ext cx="10965600" cy="3430800"/>
          </a:xfrm>
        </p:spPr>
        <p:txBody>
          <a:bodyPr>
            <a:normAutofit/>
          </a:bodyPr>
          <a:lstStyle>
            <a:lvl1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vl2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2pPr>
            <a:lvl3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3pPr>
            <a:lvl4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4pPr>
            <a:lvl5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grpSp>
        <p:nvGrpSpPr>
          <p:cNvPr id="15" name="组合 14"/>
          <p:cNvGrpSpPr/>
          <p:nvPr userDrawn="1">
            <p:custDataLst>
              <p:tags r:id="rId2"/>
            </p:custDataLst>
          </p:nvPr>
        </p:nvGrpSpPr>
        <p:grpSpPr>
          <a:xfrm rot="10800000" flipH="1">
            <a:off x="10638971" y="0"/>
            <a:ext cx="1553029" cy="1432837"/>
            <a:chOff x="10898414" y="5656121"/>
            <a:chExt cx="1293586" cy="1193473"/>
          </a:xfrm>
        </p:grpSpPr>
        <p:sp>
          <p:nvSpPr>
            <p:cNvPr id="16" name="任意多边形: 形状 15"/>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17" name="三角形 7"/>
            <p:cNvSpPr/>
            <p:nvPr>
              <p:custDataLst>
                <p:tags r:id="rId4"/>
              </p:custDataLst>
            </p:nvPr>
          </p:nvSpPr>
          <p:spPr>
            <a:xfrm>
              <a:off x="11420811" y="5656121"/>
              <a:ext cx="771189" cy="1193473"/>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18"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sp>
        <p:nvSpPr>
          <p:cNvPr id="13" name="矩形 12"/>
          <p:cNvSpPr/>
          <p:nvPr userDrawn="1">
            <p:custDataLst>
              <p:tags r:id="rId6"/>
            </p:custDataLst>
          </p:nvPr>
        </p:nvSpPr>
        <p:spPr>
          <a:xfrm>
            <a:off x="0" y="50419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Arial" panose="020B0604020202020204" pitchFamily="34" charset="0"/>
              <a:sym typeface="+mn-ea"/>
            </a:endParaRPr>
          </a:p>
        </p:txBody>
      </p:sp>
      <p:sp>
        <p:nvSpPr>
          <p:cNvPr id="2" name="标题 1"/>
          <p:cNvSpPr>
            <a:spLocks noGrp="1"/>
          </p:cNvSpPr>
          <p:nvPr userDrawn="1">
            <p:ph type="title"/>
            <p:custDataLst>
              <p:tags r:id="rId7"/>
            </p:custDataLst>
          </p:nvPr>
        </p:nvSpPr>
        <p:spPr>
          <a:xfrm>
            <a:off x="604800" y="669600"/>
            <a:ext cx="10976400" cy="565200"/>
          </a:xfrm>
        </p:spPr>
        <p:txBody>
          <a:bodyPr lIns="90000" tIns="46800" rIns="90000" bIns="46800" anchor="ctr">
            <a:normAutofit/>
          </a:bodyPr>
          <a:lstStyle>
            <a:lvl1pPr algn="ctr">
              <a:lnSpc>
                <a:spcPct val="100000"/>
              </a:lnSpc>
              <a:defRPr sz="3200" b="1" spc="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userDrawn="1">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userDrawn="1">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7" name="内容占位符 6"/>
          <p:cNvSpPr>
            <a:spLocks noGrp="1"/>
          </p:cNvSpPr>
          <p:nvPr userDrawn="1">
            <p:ph sz="quarter" idx="13"/>
            <p:custDataLst>
              <p:tags r:id="rId11"/>
            </p:custDataLst>
          </p:nvPr>
        </p:nvSpPr>
        <p:spPr>
          <a:xfrm>
            <a:off x="604837" y="1681200"/>
            <a:ext cx="10990800" cy="3211200"/>
          </a:xfrm>
        </p:spPr>
        <p:txBody>
          <a:bodyPr lIns="90000" tIns="46800" rIns="90000" bIns="46800">
            <a:normAutofit/>
          </a:bodyPr>
          <a:lstStyle>
            <a:lvl1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vl2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2pPr>
            <a:lvl3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3pPr>
            <a:lvl4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4pPr>
            <a:lvl5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9" name="文本占位符 8"/>
          <p:cNvSpPr>
            <a:spLocks noGrp="1"/>
          </p:cNvSpPr>
          <p:nvPr userDrawn="1">
            <p:ph type="body" sz="quarter" idx="14"/>
            <p:custDataLst>
              <p:tags r:id="rId12"/>
            </p:custDataLst>
          </p:nvPr>
        </p:nvSpPr>
        <p:spPr>
          <a:xfrm>
            <a:off x="594000" y="5180400"/>
            <a:ext cx="11001600" cy="1011600"/>
          </a:xfrm>
        </p:spPr>
        <p:txBody>
          <a:bodyPr lIns="90000" tIns="46800" rIns="90000" bIns="46800">
            <a:normAutofit/>
          </a:bodyPr>
          <a:lstStyle>
            <a:lvl1pPr marL="0" indent="0">
              <a:lnSpc>
                <a:spcPct val="130000"/>
              </a:lnSpc>
              <a:spcBef>
                <a:spcPct val="0"/>
              </a:spcBef>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noProof="1"/>
              <a:t>单击此处编辑母版标题样式</a:t>
            </a:r>
            <a:endParaRPr lang="zh-CN" altLang="en-US" noProof="1"/>
          </a:p>
        </p:txBody>
      </p:sp>
      <p:sp>
        <p:nvSpPr>
          <p:cNvPr id="3" name="内容占位符 2"/>
          <p:cNvSpPr>
            <a:spLocks noGrp="1"/>
          </p:cNvSpPr>
          <p:nvPr>
            <p:ph idx="1" hasCustomPrompt="1"/>
          </p:nvPr>
        </p:nvSpPr>
        <p:spPr>
          <a:xfrm>
            <a:off x="838200" y="1825625"/>
            <a:ext cx="10515600" cy="4351339"/>
          </a:xfrm>
        </p:spPr>
        <p:txBody>
          <a:bodyPr/>
          <a:lstStyle/>
          <a:p>
            <a:pPr lvl="0"/>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2"/>
          </p:nvPr>
        </p:nvSpPr>
        <p:spPr>
          <a:xfrm>
            <a:off x="838200" y="6356351"/>
            <a:ext cx="2743200" cy="365125"/>
          </a:xfrm>
        </p:spPr>
        <p:txBody>
          <a:bodyPr/>
          <a:lstStyle>
            <a:lvl1pPr eaLnBrk="1" hangingPunct="1">
              <a:buFont typeface="Arial" panose="020B0604020202020204" pitchFamily="34" charset="0"/>
              <a:buNone/>
              <a:defRPr noProof="1">
                <a:latin typeface="Calibri" panose="020F0502020204030204" charset="0"/>
              </a:defRPr>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
        <p:nvSpPr>
          <p:cNvPr id="5" name="页脚占位符 4"/>
          <p:cNvSpPr>
            <a:spLocks noGrp="1"/>
          </p:cNvSpPr>
          <p:nvPr>
            <p:ph type="ftr" sz="quarter" idx="3"/>
          </p:nvPr>
        </p:nvSpPr>
        <p:spPr>
          <a:xfrm>
            <a:off x="4038600" y="6356351"/>
            <a:ext cx="4114800" cy="365125"/>
          </a:xfrm>
        </p:spPr>
        <p:txBody>
          <a:bodyPr/>
          <a:lstStyle>
            <a:lvl1pPr eaLnBrk="1" hangingPunct="1">
              <a:buFont typeface="Arial" panose="020B0604020202020204" pitchFamily="34" charset="0"/>
              <a:buNone/>
              <a:defRPr noProof="1"/>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
        <p:nvSpPr>
          <p:cNvPr id="6" name="灯片编号占位符 5"/>
          <p:cNvSpPr>
            <a:spLocks noGrp="1"/>
          </p:cNvSpPr>
          <p:nvPr>
            <p:ph type="sldNum" sz="quarter" idx="4"/>
          </p:nvPr>
        </p:nvSpPr>
        <p:spPr>
          <a:xfrm>
            <a:off x="8610600" y="6356351"/>
            <a:ext cx="2743200" cy="365125"/>
          </a:xfrm>
        </p:spPr>
        <p:txBody>
          <a:bodyPr/>
          <a:lstStyle>
            <a:lvl1pPr eaLnBrk="1" hangingPunct="1">
              <a:buFont typeface="Arial" panose="020B0604020202020204" pitchFamily="34" charset="0"/>
              <a:buNone/>
              <a:defRPr noProof="1">
                <a:latin typeface="Calibri" panose="020F0502020204030204" charset="0"/>
              </a:defRPr>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fld id="{A2004ACD-0301-44FA-A3FB-CF5BB19FCA70}" type="slidenum">
              <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rPr>
            </a:fld>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Tree>
  </p:cSld>
  <p:clrMapOvr>
    <a:masterClrMapping/>
  </p:clrMapOvr>
  <p:transition spd="slow" advTm="3000">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10638971" y="5416757"/>
            <a:ext cx="1553029" cy="1432837"/>
            <a:chOff x="10898414" y="5656121"/>
            <a:chExt cx="1293586" cy="1193473"/>
          </a:xfrm>
        </p:grpSpPr>
        <p:sp>
          <p:nvSpPr>
            <p:cNvPr id="14" name="任意多边形: 形状 13"/>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16" name="三角形 7"/>
            <p:cNvSpPr/>
            <p:nvPr>
              <p:custDataLst>
                <p:tags r:id="rId4"/>
              </p:custDataLst>
            </p:nvPr>
          </p:nvSpPr>
          <p:spPr>
            <a:xfrm>
              <a:off x="11420811" y="5656121"/>
              <a:ext cx="771189" cy="1193473"/>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17"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sp>
        <p:nvSpPr>
          <p:cNvPr id="15" name="矩形 14"/>
          <p:cNvSpPr/>
          <p:nvPr userDrawn="1">
            <p:custDataLst>
              <p:tags r:id="rId6"/>
            </p:custDataLst>
          </p:nvPr>
        </p:nvSpPr>
        <p:spPr>
          <a:xfrm>
            <a:off x="0" y="0"/>
            <a:ext cx="12192000" cy="91440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baseline="0">
              <a:solidFill>
                <a:schemeClr val="tx1">
                  <a:lumMod val="85000"/>
                  <a:lumOff val="15000"/>
                </a:schemeClr>
              </a:solidFill>
              <a:latin typeface="Arial" panose="020B0604020202020204" pitchFamily="34" charset="0"/>
              <a:cs typeface="Viner Hand ITC" panose="03070502030502020203" charset="0"/>
              <a:sym typeface="+mn-ea"/>
            </a:endParaRPr>
          </a:p>
        </p:txBody>
      </p:sp>
      <p:sp>
        <p:nvSpPr>
          <p:cNvPr id="2" name="标题 1"/>
          <p:cNvSpPr>
            <a:spLocks noGrp="1"/>
          </p:cNvSpPr>
          <p:nvPr>
            <p:ph type="title"/>
            <p:custDataLst>
              <p:tags r:id="rId7"/>
            </p:custDataLst>
          </p:nvPr>
        </p:nvSpPr>
        <p:spPr>
          <a:xfrm>
            <a:off x="579600" y="237600"/>
            <a:ext cx="11037600" cy="441964"/>
          </a:xfrm>
        </p:spPr>
        <p:txBody>
          <a:bodyPr>
            <a:noAutofit/>
          </a:bodyPr>
          <a:lstStyle>
            <a:lvl1pPr>
              <a:lnSpc>
                <a:spcPct val="100000"/>
              </a:lnSpc>
              <a:defRPr sz="2400" b="1" spc="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7" name="内容占位符 6"/>
          <p:cNvSpPr>
            <a:spLocks noGrp="1"/>
          </p:cNvSpPr>
          <p:nvPr>
            <p:ph sz="quarter" idx="13"/>
            <p:custDataLst>
              <p:tags r:id="rId8"/>
            </p:custDataLst>
          </p:nvPr>
        </p:nvSpPr>
        <p:spPr>
          <a:xfrm>
            <a:off x="579600" y="1663200"/>
            <a:ext cx="5342400" cy="2894400"/>
          </a:xfrm>
        </p:spPr>
        <p:txBody>
          <a:bodyPr/>
          <a:lstStyle>
            <a:lvl1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vl2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2pPr>
            <a:lvl3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3pPr>
            <a:lvl4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4pPr>
            <a:lvl5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3" name="日期占位符 2"/>
          <p:cNvSpPr>
            <a:spLocks noGrp="1"/>
          </p:cNvSpPr>
          <p:nvPr>
            <p:ph type="dt" sz="half" idx="10"/>
            <p:custDataLst>
              <p:tags r:id="rId9"/>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11"/>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9" name="内容占位符 8"/>
          <p:cNvSpPr>
            <a:spLocks noGrp="1"/>
          </p:cNvSpPr>
          <p:nvPr>
            <p:ph sz="quarter" idx="14"/>
            <p:custDataLst>
              <p:tags r:id="rId12"/>
            </p:custDataLst>
          </p:nvPr>
        </p:nvSpPr>
        <p:spPr>
          <a:xfrm>
            <a:off x="6242400" y="1663200"/>
            <a:ext cx="5367600" cy="2894400"/>
          </a:xfrm>
        </p:spPr>
        <p:txBody>
          <a:bodyPr>
            <a:normAutofit/>
          </a:bodyPr>
          <a:lstStyle>
            <a:lvl1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vl2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2pPr>
            <a:lvl3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3pPr>
            <a:lvl4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4pPr>
            <a:lvl5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11" name="文本占位符 10"/>
          <p:cNvSpPr>
            <a:spLocks noGrp="1"/>
          </p:cNvSpPr>
          <p:nvPr>
            <p:ph type="body" sz="quarter" idx="15"/>
            <p:custDataLst>
              <p:tags r:id="rId13"/>
            </p:custDataLst>
          </p:nvPr>
        </p:nvSpPr>
        <p:spPr>
          <a:xfrm>
            <a:off x="572400" y="4816800"/>
            <a:ext cx="5342400" cy="781200"/>
          </a:xfrm>
        </p:spPr>
        <p:txBody>
          <a:bodyPr>
            <a:normAutofit/>
          </a:bodyPr>
          <a:lstStyle>
            <a:lvl1pPr marL="0" indent="0">
              <a:lnSpc>
                <a:spcPct val="130000"/>
              </a:lnSpc>
              <a:spcBef>
                <a:spcPct val="0"/>
              </a:spcBef>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
        <p:nvSpPr>
          <p:cNvPr id="13" name="文本占位符 12"/>
          <p:cNvSpPr>
            <a:spLocks noGrp="1"/>
          </p:cNvSpPr>
          <p:nvPr>
            <p:ph type="body" sz="quarter" idx="16"/>
            <p:custDataLst>
              <p:tags r:id="rId14"/>
            </p:custDataLst>
          </p:nvPr>
        </p:nvSpPr>
        <p:spPr>
          <a:xfrm>
            <a:off x="6253200" y="4813200"/>
            <a:ext cx="5367600" cy="781200"/>
          </a:xfrm>
        </p:spPr>
        <p:txBody>
          <a:bodyPr>
            <a:normAutofit/>
          </a:bodyPr>
          <a:lstStyle>
            <a:lvl1pPr marL="0" indent="0">
              <a:lnSpc>
                <a:spcPct val="130000"/>
              </a:lnSpc>
              <a:spcBef>
                <a:spcPct val="0"/>
              </a:spcBef>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2" name="矩形 11"/>
          <p:cNvSpPr/>
          <p:nvPr userDrawn="1">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Arial" panose="020B0604020202020204" pitchFamily="34" charset="0"/>
              <a:sym typeface="+mn-ea"/>
            </a:endParaRPr>
          </a:p>
        </p:txBody>
      </p:sp>
      <p:grpSp>
        <p:nvGrpSpPr>
          <p:cNvPr id="19" name="组合 18"/>
          <p:cNvGrpSpPr/>
          <p:nvPr userDrawn="1">
            <p:custDataLst>
              <p:tags r:id="rId3"/>
            </p:custDataLst>
          </p:nvPr>
        </p:nvGrpSpPr>
        <p:grpSpPr>
          <a:xfrm>
            <a:off x="0" y="4462145"/>
            <a:ext cx="2067560" cy="2386965"/>
            <a:chOff x="0" y="4462199"/>
            <a:chExt cx="2587015" cy="2386801"/>
          </a:xfrm>
        </p:grpSpPr>
        <p:sp>
          <p:nvSpPr>
            <p:cNvPr id="20" name="任意多边形: 形状 19"/>
            <p:cNvSpPr/>
            <p:nvPr>
              <p:custDataLst>
                <p:tags r:id="rId4"/>
              </p:custDataLst>
            </p:nvPr>
          </p:nvSpPr>
          <p:spPr>
            <a:xfrm flipH="1">
              <a:off x="1229405" y="5463474"/>
              <a:ext cx="1357610" cy="1385526"/>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21" name="三角形 7"/>
            <p:cNvSpPr/>
            <p:nvPr>
              <p:custDataLst>
                <p:tags r:id="rId5"/>
              </p:custDataLst>
            </p:nvPr>
          </p:nvSpPr>
          <p:spPr>
            <a:xfrm flipH="1">
              <a:off x="0" y="4462199"/>
              <a:ext cx="1542284" cy="2386801"/>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22" name="三角形 8"/>
            <p:cNvSpPr/>
            <p:nvPr>
              <p:custDataLst>
                <p:tags r:id="rId6"/>
              </p:custDataLst>
            </p:nvPr>
          </p:nvSpPr>
          <p:spPr>
            <a:xfrm rot="10800000" flipH="1">
              <a:off x="757198" y="5462956"/>
              <a:ext cx="810531" cy="60121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grpSp>
        <p:nvGrpSpPr>
          <p:cNvPr id="23" name="组合 22"/>
          <p:cNvGrpSpPr/>
          <p:nvPr userDrawn="1">
            <p:custDataLst>
              <p:tags r:id="rId7"/>
            </p:custDataLst>
          </p:nvPr>
        </p:nvGrpSpPr>
        <p:grpSpPr>
          <a:xfrm rot="10800000">
            <a:off x="10121900" y="0"/>
            <a:ext cx="2067560" cy="2386965"/>
            <a:chOff x="0" y="4462199"/>
            <a:chExt cx="2587015" cy="2386801"/>
          </a:xfrm>
        </p:grpSpPr>
        <p:sp>
          <p:nvSpPr>
            <p:cNvPr id="24" name="任意多边形: 形状 23"/>
            <p:cNvSpPr/>
            <p:nvPr>
              <p:custDataLst>
                <p:tags r:id="rId8"/>
              </p:custDataLst>
            </p:nvPr>
          </p:nvSpPr>
          <p:spPr>
            <a:xfrm flipH="1">
              <a:off x="1229405" y="5463474"/>
              <a:ext cx="1357610" cy="1385526"/>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25" name="三角形 7"/>
            <p:cNvSpPr/>
            <p:nvPr>
              <p:custDataLst>
                <p:tags r:id="rId9"/>
              </p:custDataLst>
            </p:nvPr>
          </p:nvSpPr>
          <p:spPr>
            <a:xfrm flipH="1">
              <a:off x="0" y="4462199"/>
              <a:ext cx="1542284" cy="2386801"/>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26" name="三角形 8"/>
            <p:cNvSpPr/>
            <p:nvPr>
              <p:custDataLst>
                <p:tags r:id="rId10"/>
              </p:custDataLst>
            </p:nvPr>
          </p:nvSpPr>
          <p:spPr>
            <a:xfrm rot="10800000" flipH="1">
              <a:off x="757198" y="5462956"/>
              <a:ext cx="810531" cy="60121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sp>
        <p:nvSpPr>
          <p:cNvPr id="2" name="标题 1"/>
          <p:cNvSpPr>
            <a:spLocks noGrp="1"/>
          </p:cNvSpPr>
          <p:nvPr userDrawn="1">
            <p:ph type="title" hasCustomPrompt="1"/>
            <p:custDataLst>
              <p:tags r:id="rId11"/>
            </p:custDataLst>
          </p:nvPr>
        </p:nvSpPr>
        <p:spPr>
          <a:xfrm>
            <a:off x="1522800" y="1339200"/>
            <a:ext cx="9144000" cy="2386800"/>
          </a:xfrm>
        </p:spPr>
        <p:txBody>
          <a:bodyPr lIns="90000" tIns="46800" rIns="90000" bIns="46800" anchor="b">
            <a:normAutofit/>
          </a:bodyPr>
          <a:lstStyle>
            <a:lvl1pPr algn="ctr">
              <a:defRPr sz="6000" b="1" strike="noStrike" spc="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单击此处编辑标题</a:t>
            </a:r>
            <a:endParaRPr lang="zh-CN" altLang="en-US"/>
          </a:p>
        </p:txBody>
      </p:sp>
      <p:sp>
        <p:nvSpPr>
          <p:cNvPr id="3" name="日期占位符 2"/>
          <p:cNvSpPr>
            <a:spLocks noGrp="1"/>
          </p:cNvSpPr>
          <p:nvPr userDrawn="1">
            <p:ph type="dt" sz="half" idx="10"/>
            <p:custDataLst>
              <p:tags r:id="rId12"/>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13"/>
            </p:custDataLst>
          </p:nvPr>
        </p:nvSpPr>
        <p:spPr/>
        <p:txBody>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userDrawn="1">
            <p:ph type="sldNum" sz="quarter" idx="12"/>
            <p:custDataLst>
              <p:tags r:id="rId14"/>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7" name="文本占位符 6"/>
          <p:cNvSpPr>
            <a:spLocks noGrp="1"/>
          </p:cNvSpPr>
          <p:nvPr userDrawn="1">
            <p:ph type="body" sz="quarter" idx="13"/>
            <p:custDataLst>
              <p:tags r:id="rId15"/>
            </p:custDataLst>
          </p:nvPr>
        </p:nvSpPr>
        <p:spPr>
          <a:xfrm>
            <a:off x="1522413" y="3862800"/>
            <a:ext cx="9144000" cy="1656000"/>
          </a:xfrm>
        </p:spPr>
        <p:txBody>
          <a:bodyPr lIns="90000" tIns="46800" rIns="90000" bIns="46800">
            <a:normAutofit/>
          </a:bodyPr>
          <a:lstStyle>
            <a:lvl1pPr marL="0" indent="0" algn="ctr">
              <a:lnSpc>
                <a:spcPct val="130000"/>
              </a:lnSpc>
              <a:spcBef>
                <a:spcPct val="0"/>
              </a:spcBef>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2">
    <p:bg>
      <p:bgPr>
        <a:solidFill>
          <a:schemeClr val="bg1"/>
        </a:solidFill>
        <a:effectLst/>
      </p:bgPr>
    </p:bg>
    <p:spTree>
      <p:nvGrpSpPr>
        <p:cNvPr id="1" name=""/>
        <p:cNvGrpSpPr/>
        <p:nvPr/>
      </p:nvGrpSpPr>
      <p:grpSpPr>
        <a:xfrm>
          <a:off x="0" y="0"/>
          <a:ext cx="0" cy="0"/>
          <a:chOff x="0" y="0"/>
          <a:chExt cx="0" cy="0"/>
        </a:xfrm>
      </p:grpSpPr>
      <p:sp>
        <p:nvSpPr>
          <p:cNvPr id="3" name="Rectangle 3"/>
          <p:cNvSpPr/>
          <p:nvPr/>
        </p:nvSpPr>
        <p:spPr>
          <a:xfrm>
            <a:off x="0" y="1333500"/>
            <a:ext cx="12192000" cy="552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lt1"/>
              </a:solidFill>
              <a:effectLst/>
              <a:uLnTx/>
              <a:uFillTx/>
              <a:latin typeface="+mn-lt"/>
              <a:ea typeface="+mn-ea"/>
              <a:cs typeface="+mn-cs"/>
            </a:endParaRPr>
          </a:p>
        </p:txBody>
      </p:sp>
      <p:sp>
        <p:nvSpPr>
          <p:cNvPr id="4" name="Rectangle 4"/>
          <p:cNvSpPr/>
          <p:nvPr/>
        </p:nvSpPr>
        <p:spPr>
          <a:xfrm>
            <a:off x="0" y="963613"/>
            <a:ext cx="12192000" cy="366713"/>
          </a:xfrm>
          <a:prstGeom prst="rect">
            <a:avLst/>
          </a:prstGeom>
          <a:gradFill flip="none" rotWithShape="1">
            <a:gsLst>
              <a:gs pos="0">
                <a:srgbClr val="7B5A85"/>
              </a:gs>
              <a:gs pos="100000">
                <a:srgbClr val="C3595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lt1"/>
              </a:solidFill>
              <a:effectLst/>
              <a:uLnTx/>
              <a:uFillTx/>
              <a:latin typeface="+mn-lt"/>
              <a:ea typeface="+mn-ea"/>
              <a:cs typeface="+mn-cs"/>
            </a:endParaRPr>
          </a:p>
        </p:txBody>
      </p:sp>
    </p:spTree>
  </p:cSld>
  <p:clrMapOvr>
    <a:masterClrMapping/>
  </p:clrMapOvr>
  <p:transition spd="slow" advTm="3000">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13490575" y="-33337"/>
            <a:ext cx="22045613" cy="4772025"/>
          </a:xfrm>
          <a:prstGeom prst="rect">
            <a:avLst/>
          </a:prstGeom>
          <a:noFill/>
          <a:ln w="9525">
            <a:noFill/>
          </a:ln>
        </p:spPr>
      </p:pic>
      <p:pic>
        <p:nvPicPr>
          <p:cNvPr id="4100" name="图片 3"/>
          <p:cNvPicPr>
            <a:picLocks noChangeAspect="1"/>
          </p:cNvPicPr>
          <p:nvPr userDrawn="1"/>
        </p:nvPicPr>
        <p:blipFill>
          <a:blip r:embed="rId3"/>
          <a:stretch>
            <a:fillRect/>
          </a:stretch>
        </p:blipFill>
        <p:spPr>
          <a:xfrm>
            <a:off x="239713" y="5445125"/>
            <a:ext cx="14063663" cy="3525839"/>
          </a:xfrm>
          <a:prstGeom prst="rect">
            <a:avLst/>
          </a:prstGeom>
          <a:noFill/>
          <a:ln w="9525">
            <a:noFill/>
          </a:ln>
        </p:spPr>
      </p:pic>
    </p:spTree>
  </p:cSld>
  <p:clrMapOvr>
    <a:masterClrMapping/>
  </p:clrMapOvr>
  <p:transition spd="slow" advTm="3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节标题">
    <p:bg>
      <p:bgPr>
        <a:gradFill rotWithShape="0">
          <a:gsLst>
            <a:gs pos="0">
              <a:srgbClr val="F4F4F4">
                <a:alpha val="100000"/>
              </a:srgbClr>
            </a:gs>
            <a:gs pos="35001">
              <a:srgbClr val="D4D4D4">
                <a:alpha val="100000"/>
              </a:srgbClr>
            </a:gs>
            <a:gs pos="100000">
              <a:srgbClr val="BABBBB">
                <a:alpha val="100000"/>
              </a:srgbClr>
            </a:gs>
          </a:gsLst>
          <a:lin ang="2700000" scaled="1"/>
          <a:tileRect/>
        </a:gradFill>
        <a:effectLst/>
      </p:bgPr>
    </p:bg>
    <p:spTree>
      <p:nvGrpSpPr>
        <p:cNvPr id="1" name=""/>
        <p:cNvGrpSpPr/>
        <p:nvPr/>
      </p:nvGrpSpPr>
      <p:grpSpPr>
        <a:xfrm>
          <a:off x="0" y="0"/>
          <a:ext cx="0" cy="0"/>
          <a:chOff x="0" y="0"/>
          <a:chExt cx="0" cy="0"/>
        </a:xfrm>
      </p:grpSpPr>
      <p:pic>
        <p:nvPicPr>
          <p:cNvPr id="4" name="Picture 6" descr="F:\Temp\400页超强PPT模板\花PNG\65789.png"/>
          <p:cNvPicPr>
            <a:picLocks noChangeAspect="1"/>
          </p:cNvPicPr>
          <p:nvPr userDrawn="1"/>
        </p:nvPicPr>
        <p:blipFill>
          <a:blip r:embed="rId2"/>
          <a:stretch>
            <a:fillRect/>
          </a:stretch>
        </p:blipFill>
        <p:spPr>
          <a:xfrm rot="2472549">
            <a:off x="11288713" y="-6591300"/>
            <a:ext cx="4146551" cy="9240839"/>
          </a:xfrm>
          <a:prstGeom prst="rect">
            <a:avLst/>
          </a:prstGeom>
          <a:noFill/>
          <a:ln w="9525">
            <a:noFill/>
          </a:ln>
        </p:spPr>
      </p:pic>
      <p:pic>
        <p:nvPicPr>
          <p:cNvPr id="3" name="Picture 6" descr="F:\Temp\400页超强PPT模板\花PNG\65789.png"/>
          <p:cNvPicPr>
            <a:picLocks noChangeAspect="1"/>
          </p:cNvPicPr>
          <p:nvPr userDrawn="1"/>
        </p:nvPicPr>
        <p:blipFill>
          <a:blip r:embed="rId3"/>
          <a:stretch>
            <a:fillRect/>
          </a:stretch>
        </p:blipFill>
        <p:spPr>
          <a:xfrm rot="9390624">
            <a:off x="-2208212" y="-4518025"/>
            <a:ext cx="2946400" cy="6565900"/>
          </a:xfrm>
          <a:prstGeom prst="rect">
            <a:avLst/>
          </a:prstGeom>
          <a:noFill/>
          <a:ln w="9525">
            <a:noFill/>
          </a:ln>
        </p:spPr>
      </p:pic>
    </p:spTree>
  </p:cSld>
  <p:clrMapOvr>
    <a:masterClrMapping/>
  </p:clrMapOvr>
  <p:transition spd="slow" advTm="3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104901" y="1877844"/>
            <a:ext cx="5143499" cy="3673551"/>
          </a:xfrm>
          <a:custGeom>
            <a:avLst/>
            <a:gdLst>
              <a:gd name="connsiteX0" fmla="*/ 0 w 5143499"/>
              <a:gd name="connsiteY0" fmla="*/ 0 h 3673551"/>
              <a:gd name="connsiteX1" fmla="*/ 5143499 w 5143499"/>
              <a:gd name="connsiteY1" fmla="*/ 0 h 3673551"/>
              <a:gd name="connsiteX2" fmla="*/ 5143499 w 5143499"/>
              <a:gd name="connsiteY2" fmla="*/ 3673551 h 3673551"/>
              <a:gd name="connsiteX3" fmla="*/ 0 w 5143499"/>
              <a:gd name="connsiteY3" fmla="*/ 3673551 h 3673551"/>
            </a:gdLst>
            <a:ahLst/>
            <a:cxnLst>
              <a:cxn ang="0">
                <a:pos x="connsiteX0" y="connsiteY0"/>
              </a:cxn>
              <a:cxn ang="0">
                <a:pos x="connsiteX1" y="connsiteY1"/>
              </a:cxn>
              <a:cxn ang="0">
                <a:pos x="connsiteX2" y="connsiteY2"/>
              </a:cxn>
              <a:cxn ang="0">
                <a:pos x="connsiteX3" y="connsiteY3"/>
              </a:cxn>
            </a:cxnLst>
            <a:rect l="l" t="t" r="r" b="b"/>
            <a:pathLst>
              <a:path w="5143499" h="3673551">
                <a:moveTo>
                  <a:pt x="0" y="0"/>
                </a:moveTo>
                <a:lnTo>
                  <a:pt x="5143499" y="0"/>
                </a:lnTo>
                <a:lnTo>
                  <a:pt x="5143499" y="3673551"/>
                </a:lnTo>
                <a:lnTo>
                  <a:pt x="0" y="3673551"/>
                </a:lnTo>
                <a:close/>
              </a:path>
            </a:pathLst>
          </a:custGeom>
        </p:spPr>
        <p:txBody>
          <a:bodyPr wrap="square">
            <a:noAutofit/>
          </a:bodyPr>
          <a:lstStyle/>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defRPr/>
            </a:pPr>
            <a:endParaRPr kumimoji="0" lang="zh-CN" altLang="en-US" sz="28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transition spd="slow" advTm="3000">
    <p:dissolve/>
  </p:transition>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1.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1" Type="http://schemas.openxmlformats.org/officeDocument/2006/relationships/theme" Target="../theme/theme2.xml"/><Relationship Id="rId10" Type="http://schemas.openxmlformats.org/officeDocument/2006/relationships/image" Target="../media/image1.jpeg"/><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3.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0"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8" Type="http://schemas.openxmlformats.org/officeDocument/2006/relationships/theme" Target="../theme/theme5.xml"/><Relationship Id="rId27" Type="http://schemas.openxmlformats.org/officeDocument/2006/relationships/image" Target="file:///D:\qq&#25991;&#20214;\712321467\Image\C2C\Image2\%7b75232B38-A165-1FB7-499C-2E1C792CACB5%7d.png" TargetMode="External"/><Relationship Id="rId26" Type="http://schemas.openxmlformats.org/officeDocument/2006/relationships/image" Target="../media/image10.png"/><Relationship Id="rId25" Type="http://schemas.openxmlformats.org/officeDocument/2006/relationships/tags" Target="../tags/tag191.xml"/><Relationship Id="rId24" Type="http://schemas.openxmlformats.org/officeDocument/2006/relationships/tags" Target="../tags/tag190.xml"/><Relationship Id="rId23" Type="http://schemas.openxmlformats.org/officeDocument/2006/relationships/tags" Target="../tags/tag189.xml"/><Relationship Id="rId22" Type="http://schemas.openxmlformats.org/officeDocument/2006/relationships/tags" Target="../tags/tag188.xml"/><Relationship Id="rId21" Type="http://schemas.openxmlformats.org/officeDocument/2006/relationships/tags" Target="../tags/tag187.xml"/><Relationship Id="rId20" Type="http://schemas.openxmlformats.org/officeDocument/2006/relationships/tags" Target="../tags/tag186.xml"/><Relationship Id="rId2" Type="http://schemas.openxmlformats.org/officeDocument/2006/relationships/slideLayout" Target="../slideLayouts/slideLayout35.xml"/><Relationship Id="rId19" Type="http://schemas.openxmlformats.org/officeDocument/2006/relationships/slideLayout" Target="../slideLayouts/slideLayout52.xml"/><Relationship Id="rId18" Type="http://schemas.openxmlformats.org/officeDocument/2006/relationships/slideLayout" Target="../slideLayouts/slideLayout51.xml"/><Relationship Id="rId17" Type="http://schemas.openxmlformats.org/officeDocument/2006/relationships/slideLayout" Target="../slideLayouts/slideLayout50.xml"/><Relationship Id="rId16" Type="http://schemas.openxmlformats.org/officeDocument/2006/relationships/slideLayout" Target="../slideLayouts/slideLayout49.xml"/><Relationship Id="rId15" Type="http://schemas.openxmlformats.org/officeDocument/2006/relationships/slideLayout" Target="../slideLayouts/slideLayout48.xml"/><Relationship Id="rId14" Type="http://schemas.openxmlformats.org/officeDocument/2006/relationships/slideLayout" Target="../slideLayouts/slideLayout47.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Normal" panose="020B0400000000000000" pitchFamily="34" charset="-122"/>
                <a:ea typeface="思源黑体 Normal" panose="020B0400000000000000" pitchFamily="34" charset="-122"/>
                <a:cs typeface="思源黑体 Normal" panose="020B0400000000000000" pitchFamily="34" charset="-122"/>
              </a:defRPr>
            </a:lvl1p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Normal" panose="020B0400000000000000" pitchFamily="34" charset="-122"/>
                <a:ea typeface="思源黑体 Normal" panose="020B0400000000000000" pitchFamily="34" charset="-122"/>
                <a:cs typeface="思源黑体 Normal" panose="020B0400000000000000"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Normal" panose="020B0400000000000000" pitchFamily="34" charset="-122"/>
                <a:ea typeface="思源黑体 Normal" panose="020B0400000000000000" pitchFamily="34" charset="-122"/>
                <a:cs typeface="思源黑体 Normal" panose="020B0400000000000000" pitchFamily="34" charset="-122"/>
              </a:defRPr>
            </a:lvl1pPr>
          </a:lstStyle>
          <a:p>
            <a:fld id="{565CE74E-AB26-4998-AD42-012C4C1AD076}" type="slidenum">
              <a:rPr lang="zh-CN" altLang="en-US" smtClean="0"/>
            </a:fld>
            <a:endParaRPr lang="zh-CN" altLang="en-US" dirty="0"/>
          </a:p>
        </p:txBody>
      </p:sp>
      <p:pic>
        <p:nvPicPr>
          <p:cNvPr id="5124" name="图片 6" descr="logo横版 png"/>
          <p:cNvPicPr>
            <a:picLocks noChangeAspect="1"/>
          </p:cNvPicPr>
          <p:nvPr userDrawn="1"/>
        </p:nvPicPr>
        <p:blipFill>
          <a:blip r:embed="rId4"/>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5="http://schemas.microsoft.com/office/powerpoint/2012/main" Requires="p15">
      <p:transition xmlns:p14="http://schemas.microsoft.com/office/powerpoint/2010/main" spd="med" Requires="p14" p14:dur="750">
        <p15:prstTrans prst="pageCurlDoubl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Normal" panose="020B0400000000000000" pitchFamily="34" charset="-122"/>
          <a:ea typeface="思源黑体 Normal" panose="020B0400000000000000" pitchFamily="34" charset="-122"/>
          <a:cs typeface="思源黑体 Normal" panose="020B04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Normal" panose="020B0400000000000000" pitchFamily="34" charset="-122"/>
          <a:ea typeface="思源黑体 Normal" panose="020B0400000000000000" pitchFamily="34" charset="-122"/>
          <a:cs typeface="思源黑体 Normal" panose="020B04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Normal" panose="020B0400000000000000" pitchFamily="34" charset="-122"/>
          <a:ea typeface="思源黑体 Normal" panose="020B0400000000000000" pitchFamily="34" charset="-122"/>
          <a:cs typeface="思源黑体 Normal" panose="020B04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Normal" panose="020B0400000000000000" pitchFamily="34" charset="-122"/>
          <a:ea typeface="思源黑体 Normal" panose="020B0400000000000000" pitchFamily="34" charset="-122"/>
          <a:cs typeface="思源黑体 Normal" panose="020B04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Normal" panose="020B0400000000000000" pitchFamily="34" charset="-122"/>
          <a:ea typeface="思源黑体 Normal" panose="020B0400000000000000" pitchFamily="34" charset="-122"/>
          <a:cs typeface="思源黑体 Normal" panose="020B04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Normal" panose="020B0400000000000000" pitchFamily="34" charset="-122"/>
          <a:ea typeface="思源黑体 Normal" panose="020B0400000000000000" pitchFamily="34" charset="-122"/>
          <a:cs typeface="思源黑体 Normal" panose="020B04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文本框 6"/>
          <p:cNvSpPr txBox="1">
            <a:spLocks noChangeArrowheads="1"/>
          </p:cNvSpPr>
          <p:nvPr userDrawn="1"/>
        </p:nvSpPr>
        <p:spPr bwMode="auto">
          <a:xfrm>
            <a:off x="4318000" y="2971800"/>
            <a:ext cx="3556000" cy="22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defRPr>
            </a:lvl1pPr>
            <a:lvl2pPr>
              <a:defRPr>
                <a:solidFill>
                  <a:schemeClr val="tx1"/>
                </a:solidFill>
                <a:latin typeface="Calibri" panose="020F0502020204030204" charset="0"/>
              </a:defRPr>
            </a:lvl2pPr>
            <a:lvl3pPr>
              <a:defRPr>
                <a:solidFill>
                  <a:schemeClr val="tx1"/>
                </a:solidFill>
                <a:latin typeface="Calibri" panose="020F0502020204030204" charset="0"/>
              </a:defRPr>
            </a:lvl3pPr>
            <a:lvl4pPr>
              <a:defRPr>
                <a:solidFill>
                  <a:schemeClr val="tx1"/>
                </a:solidFill>
                <a:latin typeface="Calibri" panose="020F0502020204030204" charset="0"/>
              </a:defRPr>
            </a:lvl4pPr>
            <a:lvl5pPr>
              <a:defRPr>
                <a:solidFill>
                  <a:schemeClr val="tx1"/>
                </a:solidFill>
                <a:latin typeface="Calibri" panose="020F0502020204030204" charset="0"/>
              </a:defRPr>
            </a:lvl5pPr>
            <a:lvl6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6pPr>
            <a:lvl7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7pPr>
            <a:lvl8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8pPr>
            <a:lvl9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感谢您下载包图网平台上提供的</a:t>
            </a:r>
            <a:r>
              <a:rPr kumimoji="0" lang="en-US" altLang="zh-CN"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PPT</a:t>
            </a:r>
            <a:r>
              <a:rPr kumimoji="0" lang="zh-CN" altLang="en-US"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作品，为了您和包图网以及原创作者的利益，请勿复制、传播、销售，否则将承担法律责任！包图网将对作品进行维权，按照传播下载次数进行十倍的索取赔偿！</a:t>
            </a:r>
            <a:endParaRPr kumimoji="0" lang="zh-CN" altLang="en-US"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6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ibaotu.com</a:t>
            </a:r>
            <a:endParaRPr kumimoji="0" lang="en-US" altLang="zh-CN" sz="6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endParaRPr>
          </a:p>
        </p:txBody>
      </p:sp>
      <p:pic>
        <p:nvPicPr>
          <p:cNvPr id="5124" name="图片 6" descr="logo横版 png"/>
          <p:cNvPicPr>
            <a:picLocks noChangeAspect="1"/>
          </p:cNvPicPr>
          <p:nvPr userDrawn="1"/>
        </p:nvPicPr>
        <p:blipFill>
          <a:blip r:embed="rId10"/>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Lst>
  <p:transition spd="slow" advTm="3000">
    <p:dissolv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39618-264D-40B7-BFFC-7899F4CDF68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39826D-3D35-43DB-AC13-7FE6D50F14C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文本框 6"/>
          <p:cNvSpPr txBox="1">
            <a:spLocks noChangeArrowheads="1"/>
          </p:cNvSpPr>
          <p:nvPr/>
        </p:nvSpPr>
        <p:spPr bwMode="auto">
          <a:xfrm>
            <a:off x="4318000" y="2971800"/>
            <a:ext cx="3556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defRPr>
            </a:lvl1pPr>
            <a:lvl2pPr>
              <a:defRPr>
                <a:solidFill>
                  <a:schemeClr val="tx1"/>
                </a:solidFill>
                <a:latin typeface="Calibri" panose="020F0502020204030204" charset="0"/>
              </a:defRPr>
            </a:lvl2pPr>
            <a:lvl3pPr>
              <a:defRPr>
                <a:solidFill>
                  <a:schemeClr val="tx1"/>
                </a:solidFill>
                <a:latin typeface="Calibri" panose="020F0502020204030204" charset="0"/>
              </a:defRPr>
            </a:lvl3pPr>
            <a:lvl4pPr>
              <a:defRPr>
                <a:solidFill>
                  <a:schemeClr val="tx1"/>
                </a:solidFill>
                <a:latin typeface="Calibri" panose="020F0502020204030204" charset="0"/>
              </a:defRPr>
            </a:lvl4pPr>
            <a:lvl5pPr>
              <a:defRPr>
                <a:solidFill>
                  <a:schemeClr val="tx1"/>
                </a:solidFill>
                <a:latin typeface="Calibri" panose="020F0502020204030204" charset="0"/>
              </a:defRPr>
            </a:lvl5pPr>
            <a:lvl6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6pPr>
            <a:lvl7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7pPr>
            <a:lvl8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8pPr>
            <a:lvl9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感谢您下载包图网平台上提供的</a:t>
            </a:r>
            <a:r>
              <a:rPr kumimoji="0" lang="en-US" altLang="zh-CN"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PPT</a:t>
            </a:r>
            <a:r>
              <a:rPr kumimoji="0" lang="zh-CN" altLang="en-US"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作品，为了您和包图网以及原创作者的利益，请勿复制、传播、销售，否则将承担法律责任！包图网将对作品进行维权，按照传播下载次数进行十倍的索取赔偿！</a:t>
            </a:r>
            <a:endParaRPr kumimoji="0" lang="zh-CN" altLang="en-US"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6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ibaotu.com</a:t>
            </a:r>
            <a:endParaRPr kumimoji="0" lang="en-US" altLang="zh-CN" sz="6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Lst>
  <p:transition spd="slow" advTm="3000">
    <p:dissolv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a:t>单击此处编辑母版标题样式</a:t>
            </a:r>
            <a:endParaRPr lang="zh-CN" altLang="en-US"/>
          </a:p>
        </p:txBody>
      </p:sp>
      <p:sp>
        <p:nvSpPr>
          <p:cNvPr id="3" name="文本占位符 2"/>
          <p:cNvSpPr>
            <a:spLocks noGrp="1"/>
          </p:cNvSpPr>
          <p:nvPr>
            <p:ph type="body" idx="1"/>
            <p:custDataLst>
              <p:tags r:id="rId21"/>
            </p:custDataLst>
          </p:nvPr>
        </p:nvSpPr>
        <p:spPr>
          <a:xfrm>
            <a:off x="669882" y="952508"/>
            <a:ext cx="10852237" cy="5388907"/>
          </a:xfrm>
          <a:prstGeom prst="rect">
            <a:avLst/>
          </a:prstGeo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1440" tIns="45720" rIns="91440" bIns="45720" rtlCol="0" anchor="ctr">
            <a:normAutofit/>
          </a:bodyPr>
          <a:lstStyle>
            <a:lvl1pPr algn="l">
              <a:defRPr sz="1200"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KSO_TEMPLATE" hidden="1"/>
          <p:cNvSpPr/>
          <p:nvPr userDrawn="1">
            <p:custDataLst>
              <p:tags r:id="rId25"/>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073743875" descr="学科网 zxxk.com"/>
          <p:cNvPicPr>
            <a:picLocks noChangeAspect="1"/>
          </p:cNvPicPr>
          <p:nvPr/>
        </p:nvPicPr>
        <p:blipFill>
          <a:blip r:embed="rId26" r:link="rId27"/>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Lst>
  <p:transition/>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090"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599565"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2056765"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jpeg"/><Relationship Id="rId1" Type="http://schemas.openxmlformats.org/officeDocument/2006/relationships/image" Target="../media/image11.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85.png"/><Relationship Id="rId4" Type="http://schemas.openxmlformats.org/officeDocument/2006/relationships/image" Target="../media/image84.png"/><Relationship Id="rId3" Type="http://schemas.openxmlformats.org/officeDocument/2006/relationships/tags" Target="../tags/tag223.xml"/><Relationship Id="rId2" Type="http://schemas.openxmlformats.org/officeDocument/2006/relationships/tags" Target="../tags/tag222.xml"/><Relationship Id="rId1" Type="http://schemas.openxmlformats.org/officeDocument/2006/relationships/tags" Target="../tags/tag221.xml"/></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5.xml"/><Relationship Id="rId7" Type="http://schemas.openxmlformats.org/officeDocument/2006/relationships/image" Target="../media/image24.png"/><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image" Target="../media/image84.png"/><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image" Target="../media/image85.png"/></Relationships>
</file>

<file path=ppt/slides/_rels/slide12.xml.rels><?xml version="1.0" encoding="UTF-8" standalone="yes"?>
<Relationships xmlns="http://schemas.openxmlformats.org/package/2006/relationships"><Relationship Id="rId9" Type="http://schemas.openxmlformats.org/officeDocument/2006/relationships/image" Target="../media/image88.png"/><Relationship Id="rId8" Type="http://schemas.openxmlformats.org/officeDocument/2006/relationships/customXml" Target="../ink/ink52.xml"/><Relationship Id="rId7" Type="http://schemas.openxmlformats.org/officeDocument/2006/relationships/image" Target="../media/image87.png"/><Relationship Id="rId6" Type="http://schemas.openxmlformats.org/officeDocument/2006/relationships/customXml" Target="../ink/ink51.xml"/><Relationship Id="rId5" Type="http://schemas.openxmlformats.org/officeDocument/2006/relationships/image" Target="../media/image86.png"/><Relationship Id="rId4" Type="http://schemas.openxmlformats.org/officeDocument/2006/relationships/image" Target="../media/image20.png"/><Relationship Id="rId3" Type="http://schemas.openxmlformats.org/officeDocument/2006/relationships/image" Target="../media/image22.GIF"/><Relationship Id="rId2" Type="http://schemas.openxmlformats.org/officeDocument/2006/relationships/image" Target="../media/image21.png"/><Relationship Id="rId19" Type="http://schemas.openxmlformats.org/officeDocument/2006/relationships/notesSlide" Target="../notesSlides/notesSlide5.xml"/><Relationship Id="rId18" Type="http://schemas.openxmlformats.org/officeDocument/2006/relationships/slideLayout" Target="../slideLayouts/slideLayout5.xml"/><Relationship Id="rId17" Type="http://schemas.openxmlformats.org/officeDocument/2006/relationships/image" Target="../media/image92.png"/><Relationship Id="rId16" Type="http://schemas.openxmlformats.org/officeDocument/2006/relationships/customXml" Target="../ink/ink56.xml"/><Relationship Id="rId15" Type="http://schemas.openxmlformats.org/officeDocument/2006/relationships/image" Target="../media/image91.png"/><Relationship Id="rId14" Type="http://schemas.openxmlformats.org/officeDocument/2006/relationships/customXml" Target="../ink/ink55.xml"/><Relationship Id="rId13" Type="http://schemas.openxmlformats.org/officeDocument/2006/relationships/image" Target="../media/image90.png"/><Relationship Id="rId12" Type="http://schemas.openxmlformats.org/officeDocument/2006/relationships/customXml" Target="../ink/ink54.xml"/><Relationship Id="rId11" Type="http://schemas.openxmlformats.org/officeDocument/2006/relationships/image" Target="../media/image89.png"/><Relationship Id="rId10" Type="http://schemas.openxmlformats.org/officeDocument/2006/relationships/customXml" Target="../ink/ink53.xml"/><Relationship Id="rId1" Type="http://schemas.openxmlformats.org/officeDocument/2006/relationships/tags" Target="../tags/tag228.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2.GIF"/><Relationship Id="rId3" Type="http://schemas.openxmlformats.org/officeDocument/2006/relationships/image" Target="../media/image21.png"/><Relationship Id="rId2" Type="http://schemas.openxmlformats.org/officeDocument/2006/relationships/tags" Target="../tags/tag229.xml"/><Relationship Id="rId1" Type="http://schemas.openxmlformats.org/officeDocument/2006/relationships/image" Target="../media/image93.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94.png"/><Relationship Id="rId4" Type="http://schemas.openxmlformats.org/officeDocument/2006/relationships/image" Target="../media/image20.png"/><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tags" Target="../tags/tag230.xml"/></Relationships>
</file>

<file path=ppt/slides/_rels/slide15.xml.rels><?xml version="1.0" encoding="UTF-8" standalone="yes"?>
<Relationships xmlns="http://schemas.openxmlformats.org/package/2006/relationships"><Relationship Id="rId9" Type="http://schemas.openxmlformats.org/officeDocument/2006/relationships/customXml" Target="../ink/ink59.xml"/><Relationship Id="rId8" Type="http://schemas.openxmlformats.org/officeDocument/2006/relationships/image" Target="../media/image96.png"/><Relationship Id="rId7" Type="http://schemas.openxmlformats.org/officeDocument/2006/relationships/customXml" Target="../ink/ink58.xml"/><Relationship Id="rId6" Type="http://schemas.openxmlformats.org/officeDocument/2006/relationships/image" Target="../media/image95.png"/><Relationship Id="rId5" Type="http://schemas.openxmlformats.org/officeDocument/2006/relationships/customXml" Target="../ink/ink57.xml"/><Relationship Id="rId44" Type="http://schemas.openxmlformats.org/officeDocument/2006/relationships/slideLayout" Target="../slideLayouts/slideLayout5.xml"/><Relationship Id="rId43" Type="http://schemas.openxmlformats.org/officeDocument/2006/relationships/image" Target="../media/image112.png"/><Relationship Id="rId42" Type="http://schemas.openxmlformats.org/officeDocument/2006/relationships/customXml" Target="../ink/ink77.xml"/><Relationship Id="rId41" Type="http://schemas.openxmlformats.org/officeDocument/2006/relationships/image" Target="../media/image111.png"/><Relationship Id="rId40" Type="http://schemas.openxmlformats.org/officeDocument/2006/relationships/customXml" Target="../ink/ink76.xml"/><Relationship Id="rId4" Type="http://schemas.openxmlformats.org/officeDocument/2006/relationships/image" Target="../media/image84.png"/><Relationship Id="rId39" Type="http://schemas.openxmlformats.org/officeDocument/2006/relationships/customXml" Target="../ink/ink75.xml"/><Relationship Id="rId38" Type="http://schemas.openxmlformats.org/officeDocument/2006/relationships/image" Target="../media/image110.png"/><Relationship Id="rId37" Type="http://schemas.openxmlformats.org/officeDocument/2006/relationships/customXml" Target="../ink/ink74.xml"/><Relationship Id="rId36" Type="http://schemas.openxmlformats.org/officeDocument/2006/relationships/customXml" Target="../ink/ink73.xml"/><Relationship Id="rId35" Type="http://schemas.openxmlformats.org/officeDocument/2006/relationships/image" Target="../media/image109.png"/><Relationship Id="rId34" Type="http://schemas.openxmlformats.org/officeDocument/2006/relationships/customXml" Target="../ink/ink72.xml"/><Relationship Id="rId33" Type="http://schemas.openxmlformats.org/officeDocument/2006/relationships/image" Target="../media/image108.png"/><Relationship Id="rId32" Type="http://schemas.openxmlformats.org/officeDocument/2006/relationships/customXml" Target="../ink/ink71.xml"/><Relationship Id="rId31" Type="http://schemas.openxmlformats.org/officeDocument/2006/relationships/image" Target="../media/image107.png"/><Relationship Id="rId30" Type="http://schemas.openxmlformats.org/officeDocument/2006/relationships/customXml" Target="../ink/ink70.xml"/><Relationship Id="rId3" Type="http://schemas.openxmlformats.org/officeDocument/2006/relationships/image" Target="../media/image22.GIF"/><Relationship Id="rId29" Type="http://schemas.openxmlformats.org/officeDocument/2006/relationships/image" Target="../media/image106.png"/><Relationship Id="rId28" Type="http://schemas.openxmlformats.org/officeDocument/2006/relationships/customXml" Target="../ink/ink69.xml"/><Relationship Id="rId27" Type="http://schemas.openxmlformats.org/officeDocument/2006/relationships/customXml" Target="../ink/ink68.xml"/><Relationship Id="rId26" Type="http://schemas.openxmlformats.org/officeDocument/2006/relationships/image" Target="../media/image105.png"/><Relationship Id="rId25" Type="http://schemas.openxmlformats.org/officeDocument/2006/relationships/customXml" Target="../ink/ink67.xml"/><Relationship Id="rId24" Type="http://schemas.openxmlformats.org/officeDocument/2006/relationships/image" Target="../media/image104.png"/><Relationship Id="rId23" Type="http://schemas.openxmlformats.org/officeDocument/2006/relationships/customXml" Target="../ink/ink66.xml"/><Relationship Id="rId22" Type="http://schemas.openxmlformats.org/officeDocument/2006/relationships/image" Target="../media/image103.png"/><Relationship Id="rId21" Type="http://schemas.openxmlformats.org/officeDocument/2006/relationships/customXml" Target="../ink/ink65.xml"/><Relationship Id="rId20" Type="http://schemas.openxmlformats.org/officeDocument/2006/relationships/image" Target="../media/image102.png"/><Relationship Id="rId2" Type="http://schemas.openxmlformats.org/officeDocument/2006/relationships/image" Target="../media/image21.png"/><Relationship Id="rId19" Type="http://schemas.openxmlformats.org/officeDocument/2006/relationships/customXml" Target="../ink/ink64.xml"/><Relationship Id="rId18" Type="http://schemas.openxmlformats.org/officeDocument/2006/relationships/image" Target="../media/image101.png"/><Relationship Id="rId17" Type="http://schemas.openxmlformats.org/officeDocument/2006/relationships/customXml" Target="../ink/ink63.xml"/><Relationship Id="rId16" Type="http://schemas.openxmlformats.org/officeDocument/2006/relationships/image" Target="../media/image100.png"/><Relationship Id="rId15" Type="http://schemas.openxmlformats.org/officeDocument/2006/relationships/customXml" Target="../ink/ink62.xml"/><Relationship Id="rId14" Type="http://schemas.openxmlformats.org/officeDocument/2006/relationships/image" Target="../media/image99.png"/><Relationship Id="rId13" Type="http://schemas.openxmlformats.org/officeDocument/2006/relationships/customXml" Target="../ink/ink61.xml"/><Relationship Id="rId12" Type="http://schemas.openxmlformats.org/officeDocument/2006/relationships/image" Target="../media/image98.png"/><Relationship Id="rId11" Type="http://schemas.openxmlformats.org/officeDocument/2006/relationships/customXml" Target="../ink/ink60.xml"/><Relationship Id="rId10" Type="http://schemas.openxmlformats.org/officeDocument/2006/relationships/image" Target="../media/image97.png"/><Relationship Id="rId1" Type="http://schemas.openxmlformats.org/officeDocument/2006/relationships/tags" Target="../tags/tag231.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26.xml"/><Relationship Id="rId6" Type="http://schemas.openxmlformats.org/officeDocument/2006/relationships/image" Target="../media/image114.png"/><Relationship Id="rId5" Type="http://schemas.openxmlformats.org/officeDocument/2006/relationships/tags" Target="../tags/tag234.xml"/><Relationship Id="rId4" Type="http://schemas.openxmlformats.org/officeDocument/2006/relationships/image" Target="../media/image24.png"/><Relationship Id="rId3" Type="http://schemas.openxmlformats.org/officeDocument/2006/relationships/image" Target="../media/image113.jpeg"/><Relationship Id="rId2" Type="http://schemas.openxmlformats.org/officeDocument/2006/relationships/tags" Target="../tags/tag233.xml"/><Relationship Id="rId1" Type="http://schemas.openxmlformats.org/officeDocument/2006/relationships/tags" Target="../tags/tag232.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115.png"/><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tags" Target="../tags/tag235.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5.xml"/><Relationship Id="rId5" Type="http://schemas.openxmlformats.org/officeDocument/2006/relationships/image" Target="../media/image84.png"/><Relationship Id="rId4" Type="http://schemas.openxmlformats.org/officeDocument/2006/relationships/image" Target="../media/image20.png"/><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tags" Target="../tags/tag236.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0.png"/><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tags" Target="../tags/tag237.xml"/></Relationships>
</file>

<file path=ppt/slides/_rels/slide2.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png"/><Relationship Id="rId7" Type="http://schemas.openxmlformats.org/officeDocument/2006/relationships/tags" Target="../tags/tag196.xml"/><Relationship Id="rId6" Type="http://schemas.openxmlformats.org/officeDocument/2006/relationships/image" Target="../media/image14.jpeg"/><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image" Target="../media/image13.png"/><Relationship Id="rId15" Type="http://schemas.openxmlformats.org/officeDocument/2006/relationships/slideLayout" Target="../slideLayouts/slideLayout2.xml"/><Relationship Id="rId14" Type="http://schemas.microsoft.com/office/2007/relationships/hdphoto" Target="../media/hdphoto3.wdp"/><Relationship Id="rId13" Type="http://schemas.openxmlformats.org/officeDocument/2006/relationships/image" Target="../media/image19.png"/><Relationship Id="rId12" Type="http://schemas.openxmlformats.org/officeDocument/2006/relationships/image" Target="../media/image18.GIF"/><Relationship Id="rId11" Type="http://schemas.openxmlformats.org/officeDocument/2006/relationships/image" Target="../media/image17.GIF"/><Relationship Id="rId10" Type="http://schemas.openxmlformats.org/officeDocument/2006/relationships/tags" Target="../tags/tag197.xml"/><Relationship Id="rId1" Type="http://schemas.openxmlformats.org/officeDocument/2006/relationships/tags" Target="../tags/tag192.xml"/></Relationships>
</file>

<file path=ppt/slides/_rels/slide20.xml.rels><?xml version="1.0" encoding="UTF-8" standalone="yes"?>
<Relationships xmlns="http://schemas.openxmlformats.org/package/2006/relationships"><Relationship Id="rId9" Type="http://schemas.openxmlformats.org/officeDocument/2006/relationships/tags" Target="../tags/tag245.xml"/><Relationship Id="rId8" Type="http://schemas.openxmlformats.org/officeDocument/2006/relationships/tags" Target="../tags/tag244.xml"/><Relationship Id="rId7" Type="http://schemas.openxmlformats.org/officeDocument/2006/relationships/tags" Target="../tags/tag243.xml"/><Relationship Id="rId6" Type="http://schemas.openxmlformats.org/officeDocument/2006/relationships/tags" Target="../tags/tag242.xml"/><Relationship Id="rId5" Type="http://schemas.openxmlformats.org/officeDocument/2006/relationships/tags" Target="../tags/tag241.xml"/><Relationship Id="rId4" Type="http://schemas.openxmlformats.org/officeDocument/2006/relationships/tags" Target="../tags/tag240.xml"/><Relationship Id="rId3" Type="http://schemas.openxmlformats.org/officeDocument/2006/relationships/tags" Target="../tags/tag239.xml"/><Relationship Id="rId20" Type="http://schemas.openxmlformats.org/officeDocument/2006/relationships/notesSlide" Target="../notesSlides/notesSlide7.xml"/><Relationship Id="rId2" Type="http://schemas.openxmlformats.org/officeDocument/2006/relationships/tags" Target="../tags/tag238.xml"/><Relationship Id="rId19" Type="http://schemas.openxmlformats.org/officeDocument/2006/relationships/slideLayout" Target="../slideLayouts/slideLayout5.xml"/><Relationship Id="rId18" Type="http://schemas.openxmlformats.org/officeDocument/2006/relationships/image" Target="../media/image22.GIF"/><Relationship Id="rId17" Type="http://schemas.openxmlformats.org/officeDocument/2006/relationships/image" Target="../media/image21.png"/><Relationship Id="rId16" Type="http://schemas.openxmlformats.org/officeDocument/2006/relationships/tags" Target="../tags/tag249.xml"/><Relationship Id="rId15" Type="http://schemas.openxmlformats.org/officeDocument/2006/relationships/image" Target="../media/image118.png"/><Relationship Id="rId14" Type="http://schemas.openxmlformats.org/officeDocument/2006/relationships/image" Target="../media/image84.png"/><Relationship Id="rId13" Type="http://schemas.openxmlformats.org/officeDocument/2006/relationships/image" Target="../media/image117.jpeg"/><Relationship Id="rId12" Type="http://schemas.openxmlformats.org/officeDocument/2006/relationships/tags" Target="../tags/tag248.xml"/><Relationship Id="rId11" Type="http://schemas.openxmlformats.org/officeDocument/2006/relationships/tags" Target="../tags/tag247.xml"/><Relationship Id="rId10" Type="http://schemas.openxmlformats.org/officeDocument/2006/relationships/tags" Target="../tags/tag246.xml"/><Relationship Id="rId1" Type="http://schemas.openxmlformats.org/officeDocument/2006/relationships/image" Target="../media/image116.png"/></Relationships>
</file>

<file path=ppt/slides/_rels/slide21.xml.rels><?xml version="1.0" encoding="UTF-8" standalone="yes"?>
<Relationships xmlns="http://schemas.openxmlformats.org/package/2006/relationships"><Relationship Id="rId9" Type="http://schemas.openxmlformats.org/officeDocument/2006/relationships/tags" Target="../tags/tag258.xml"/><Relationship Id="rId8" Type="http://schemas.openxmlformats.org/officeDocument/2006/relationships/tags" Target="../tags/tag257.xml"/><Relationship Id="rId7" Type="http://schemas.openxmlformats.org/officeDocument/2006/relationships/tags" Target="../tags/tag256.xml"/><Relationship Id="rId6" Type="http://schemas.openxmlformats.org/officeDocument/2006/relationships/tags" Target="../tags/tag255.xml"/><Relationship Id="rId5" Type="http://schemas.openxmlformats.org/officeDocument/2006/relationships/tags" Target="../tags/tag254.xml"/><Relationship Id="rId4" Type="http://schemas.openxmlformats.org/officeDocument/2006/relationships/tags" Target="../tags/tag253.xml"/><Relationship Id="rId32" Type="http://schemas.openxmlformats.org/officeDocument/2006/relationships/slideLayout" Target="../slideLayouts/slideLayout5.xml"/><Relationship Id="rId31" Type="http://schemas.openxmlformats.org/officeDocument/2006/relationships/tags" Target="../tags/tag276.xml"/><Relationship Id="rId30" Type="http://schemas.openxmlformats.org/officeDocument/2006/relationships/image" Target="../media/image24.png"/><Relationship Id="rId3" Type="http://schemas.openxmlformats.org/officeDocument/2006/relationships/tags" Target="../tags/tag252.xml"/><Relationship Id="rId29" Type="http://schemas.openxmlformats.org/officeDocument/2006/relationships/tags" Target="../tags/tag275.xml"/><Relationship Id="rId28" Type="http://schemas.openxmlformats.org/officeDocument/2006/relationships/image" Target="../media/image117.jpeg"/><Relationship Id="rId27" Type="http://schemas.openxmlformats.org/officeDocument/2006/relationships/tags" Target="../tags/tag274.xml"/><Relationship Id="rId26" Type="http://schemas.openxmlformats.org/officeDocument/2006/relationships/tags" Target="../tags/tag273.xml"/><Relationship Id="rId25" Type="http://schemas.openxmlformats.org/officeDocument/2006/relationships/image" Target="../media/image120.GIF"/><Relationship Id="rId24" Type="http://schemas.openxmlformats.org/officeDocument/2006/relationships/tags" Target="../tags/tag272.xml"/><Relationship Id="rId23" Type="http://schemas.openxmlformats.org/officeDocument/2006/relationships/tags" Target="../tags/tag271.xml"/><Relationship Id="rId22" Type="http://schemas.openxmlformats.org/officeDocument/2006/relationships/tags" Target="../tags/tag270.xml"/><Relationship Id="rId21" Type="http://schemas.openxmlformats.org/officeDocument/2006/relationships/tags" Target="../tags/tag269.xml"/><Relationship Id="rId20" Type="http://schemas.openxmlformats.org/officeDocument/2006/relationships/tags" Target="../tags/tag268.xml"/><Relationship Id="rId2" Type="http://schemas.openxmlformats.org/officeDocument/2006/relationships/tags" Target="../tags/tag251.xml"/><Relationship Id="rId19" Type="http://schemas.openxmlformats.org/officeDocument/2006/relationships/tags" Target="../tags/tag267.xml"/><Relationship Id="rId18" Type="http://schemas.openxmlformats.org/officeDocument/2006/relationships/tags" Target="../tags/tag266.xml"/><Relationship Id="rId17" Type="http://schemas.openxmlformats.org/officeDocument/2006/relationships/image" Target="../media/image119.GIF"/><Relationship Id="rId16" Type="http://schemas.openxmlformats.org/officeDocument/2006/relationships/tags" Target="../tags/tag265.xml"/><Relationship Id="rId15" Type="http://schemas.openxmlformats.org/officeDocument/2006/relationships/tags" Target="../tags/tag264.xml"/><Relationship Id="rId14" Type="http://schemas.openxmlformats.org/officeDocument/2006/relationships/tags" Target="../tags/tag263.xml"/><Relationship Id="rId13" Type="http://schemas.openxmlformats.org/officeDocument/2006/relationships/tags" Target="../tags/tag262.xml"/><Relationship Id="rId12" Type="http://schemas.openxmlformats.org/officeDocument/2006/relationships/tags" Target="../tags/tag261.xml"/><Relationship Id="rId11" Type="http://schemas.openxmlformats.org/officeDocument/2006/relationships/tags" Target="../tags/tag260.xml"/><Relationship Id="rId10" Type="http://schemas.openxmlformats.org/officeDocument/2006/relationships/tags" Target="../tags/tag259.xml"/><Relationship Id="rId1" Type="http://schemas.openxmlformats.org/officeDocument/2006/relationships/tags" Target="../tags/tag250.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40.xml"/><Relationship Id="rId4" Type="http://schemas.openxmlformats.org/officeDocument/2006/relationships/image" Target="../media/image22.GIF"/><Relationship Id="rId3" Type="http://schemas.openxmlformats.org/officeDocument/2006/relationships/image" Target="../media/image21.png"/><Relationship Id="rId2" Type="http://schemas.openxmlformats.org/officeDocument/2006/relationships/tags" Target="../tags/tag277.xml"/><Relationship Id="rId1" Type="http://schemas.openxmlformats.org/officeDocument/2006/relationships/image" Target="../media/image12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22.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23.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124.png"/><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tags" Target="../tags/tag278.xml"/></Relationships>
</file>

<file path=ppt/slides/_rels/slide26.xml.rels><?xml version="1.0" encoding="UTF-8" standalone="yes"?>
<Relationships xmlns="http://schemas.openxmlformats.org/package/2006/relationships"><Relationship Id="rId9" Type="http://schemas.openxmlformats.org/officeDocument/2006/relationships/tags" Target="../tags/tag285.xml"/><Relationship Id="rId8" Type="http://schemas.openxmlformats.org/officeDocument/2006/relationships/tags" Target="../tags/tag284.xml"/><Relationship Id="rId7" Type="http://schemas.openxmlformats.org/officeDocument/2006/relationships/tags" Target="../tags/tag283.xml"/><Relationship Id="rId6" Type="http://schemas.openxmlformats.org/officeDocument/2006/relationships/tags" Target="../tags/tag282.xml"/><Relationship Id="rId5" Type="http://schemas.openxmlformats.org/officeDocument/2006/relationships/tags" Target="../tags/tag281.xml"/><Relationship Id="rId4" Type="http://schemas.openxmlformats.org/officeDocument/2006/relationships/tags" Target="../tags/tag280.xml"/><Relationship Id="rId3" Type="http://schemas.openxmlformats.org/officeDocument/2006/relationships/image" Target="../media/image22.GIF"/><Relationship Id="rId2" Type="http://schemas.openxmlformats.org/officeDocument/2006/relationships/image" Target="../media/image21.png"/><Relationship Id="rId10" Type="http://schemas.openxmlformats.org/officeDocument/2006/relationships/slideLayout" Target="../slideLayouts/slideLayout5.xml"/><Relationship Id="rId1" Type="http://schemas.openxmlformats.org/officeDocument/2006/relationships/tags" Target="../tags/tag279.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0.png"/><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tags" Target="../tags/tag286.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tags" Target="../tags/tag287.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0.png"/><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tags" Target="../tags/tag288.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GIF"/><Relationship Id="rId3" Type="http://schemas.openxmlformats.org/officeDocument/2006/relationships/image" Target="../media/image21.png"/><Relationship Id="rId2" Type="http://schemas.openxmlformats.org/officeDocument/2006/relationships/tags" Target="../tags/tag198.xml"/><Relationship Id="rId1" Type="http://schemas.openxmlformats.org/officeDocument/2006/relationships/image" Target="../media/image20.png"/></Relationships>
</file>

<file path=ppt/slides/_rels/slide30.xml.rels><?xml version="1.0" encoding="UTF-8" standalone="yes"?>
<Relationships xmlns="http://schemas.openxmlformats.org/package/2006/relationships"><Relationship Id="rId9" Type="http://schemas.openxmlformats.org/officeDocument/2006/relationships/tags" Target="../tags/tag297.xml"/><Relationship Id="rId8" Type="http://schemas.openxmlformats.org/officeDocument/2006/relationships/tags" Target="../tags/tag296.xml"/><Relationship Id="rId7" Type="http://schemas.openxmlformats.org/officeDocument/2006/relationships/tags" Target="../tags/tag295.xml"/><Relationship Id="rId6" Type="http://schemas.openxmlformats.org/officeDocument/2006/relationships/tags" Target="../tags/tag294.xml"/><Relationship Id="rId5" Type="http://schemas.openxmlformats.org/officeDocument/2006/relationships/tags" Target="../tags/tag293.xml"/><Relationship Id="rId4" Type="http://schemas.openxmlformats.org/officeDocument/2006/relationships/tags" Target="../tags/tag292.xml"/><Relationship Id="rId3" Type="http://schemas.openxmlformats.org/officeDocument/2006/relationships/tags" Target="../tags/tag291.xml"/><Relationship Id="rId28" Type="http://schemas.openxmlformats.org/officeDocument/2006/relationships/slideLayout" Target="../slideLayouts/slideLayout5.xml"/><Relationship Id="rId27" Type="http://schemas.openxmlformats.org/officeDocument/2006/relationships/image" Target="../media/image126.png"/><Relationship Id="rId26" Type="http://schemas.openxmlformats.org/officeDocument/2006/relationships/tags" Target="../tags/tag312.xml"/><Relationship Id="rId25" Type="http://schemas.openxmlformats.org/officeDocument/2006/relationships/image" Target="../media/image125.png"/><Relationship Id="rId24" Type="http://schemas.openxmlformats.org/officeDocument/2006/relationships/tags" Target="../tags/tag311.xml"/><Relationship Id="rId23" Type="http://schemas.openxmlformats.org/officeDocument/2006/relationships/tags" Target="../tags/tag310.xml"/><Relationship Id="rId22" Type="http://schemas.openxmlformats.org/officeDocument/2006/relationships/tags" Target="../tags/tag309.xml"/><Relationship Id="rId21" Type="http://schemas.openxmlformats.org/officeDocument/2006/relationships/tags" Target="../tags/tag308.xml"/><Relationship Id="rId20" Type="http://schemas.openxmlformats.org/officeDocument/2006/relationships/tags" Target="../tags/tag307.xml"/><Relationship Id="rId2" Type="http://schemas.openxmlformats.org/officeDocument/2006/relationships/tags" Target="../tags/tag290.xml"/><Relationship Id="rId19" Type="http://schemas.openxmlformats.org/officeDocument/2006/relationships/image" Target="../media/image24.png"/><Relationship Id="rId18" Type="http://schemas.openxmlformats.org/officeDocument/2006/relationships/tags" Target="../tags/tag306.xml"/><Relationship Id="rId17" Type="http://schemas.openxmlformats.org/officeDocument/2006/relationships/tags" Target="../tags/tag305.xml"/><Relationship Id="rId16" Type="http://schemas.openxmlformats.org/officeDocument/2006/relationships/tags" Target="../tags/tag304.xml"/><Relationship Id="rId15" Type="http://schemas.openxmlformats.org/officeDocument/2006/relationships/tags" Target="../tags/tag303.xml"/><Relationship Id="rId14" Type="http://schemas.openxmlformats.org/officeDocument/2006/relationships/tags" Target="../tags/tag302.xml"/><Relationship Id="rId13" Type="http://schemas.openxmlformats.org/officeDocument/2006/relationships/tags" Target="../tags/tag301.xml"/><Relationship Id="rId12" Type="http://schemas.openxmlformats.org/officeDocument/2006/relationships/tags" Target="../tags/tag300.xml"/><Relationship Id="rId11" Type="http://schemas.openxmlformats.org/officeDocument/2006/relationships/tags" Target="../tags/tag299.xml"/><Relationship Id="rId10" Type="http://schemas.openxmlformats.org/officeDocument/2006/relationships/tags" Target="../tags/tag298.xml"/><Relationship Id="rId1" Type="http://schemas.openxmlformats.org/officeDocument/2006/relationships/tags" Target="../tags/tag289.xml"/></Relationships>
</file>

<file path=ppt/slides/_rels/slide31.xml.rels><?xml version="1.0" encoding="UTF-8" standalone="yes"?>
<Relationships xmlns="http://schemas.openxmlformats.org/package/2006/relationships"><Relationship Id="rId9" Type="http://schemas.openxmlformats.org/officeDocument/2006/relationships/tags" Target="../tags/tag321.xml"/><Relationship Id="rId8" Type="http://schemas.openxmlformats.org/officeDocument/2006/relationships/tags" Target="../tags/tag320.xml"/><Relationship Id="rId7" Type="http://schemas.openxmlformats.org/officeDocument/2006/relationships/tags" Target="../tags/tag319.xml"/><Relationship Id="rId6" Type="http://schemas.openxmlformats.org/officeDocument/2006/relationships/tags" Target="../tags/tag318.xml"/><Relationship Id="rId5" Type="http://schemas.openxmlformats.org/officeDocument/2006/relationships/tags" Target="../tags/tag317.xml"/><Relationship Id="rId4" Type="http://schemas.openxmlformats.org/officeDocument/2006/relationships/tags" Target="../tags/tag316.xml"/><Relationship Id="rId3" Type="http://schemas.openxmlformats.org/officeDocument/2006/relationships/tags" Target="../tags/tag315.xml"/><Relationship Id="rId28" Type="http://schemas.openxmlformats.org/officeDocument/2006/relationships/slideLayout" Target="../slideLayouts/slideLayout5.xml"/><Relationship Id="rId27" Type="http://schemas.openxmlformats.org/officeDocument/2006/relationships/image" Target="../media/image126.png"/><Relationship Id="rId26" Type="http://schemas.openxmlformats.org/officeDocument/2006/relationships/tags" Target="../tags/tag336.xml"/><Relationship Id="rId25" Type="http://schemas.openxmlformats.org/officeDocument/2006/relationships/image" Target="../media/image125.png"/><Relationship Id="rId24" Type="http://schemas.openxmlformats.org/officeDocument/2006/relationships/tags" Target="../tags/tag335.xml"/><Relationship Id="rId23" Type="http://schemas.openxmlformats.org/officeDocument/2006/relationships/tags" Target="../tags/tag334.xml"/><Relationship Id="rId22" Type="http://schemas.openxmlformats.org/officeDocument/2006/relationships/tags" Target="../tags/tag333.xml"/><Relationship Id="rId21" Type="http://schemas.openxmlformats.org/officeDocument/2006/relationships/tags" Target="../tags/tag332.xml"/><Relationship Id="rId20" Type="http://schemas.openxmlformats.org/officeDocument/2006/relationships/tags" Target="../tags/tag331.xml"/><Relationship Id="rId2" Type="http://schemas.openxmlformats.org/officeDocument/2006/relationships/tags" Target="../tags/tag314.xml"/><Relationship Id="rId19" Type="http://schemas.openxmlformats.org/officeDocument/2006/relationships/image" Target="../media/image24.png"/><Relationship Id="rId18" Type="http://schemas.openxmlformats.org/officeDocument/2006/relationships/tags" Target="../tags/tag330.xml"/><Relationship Id="rId17" Type="http://schemas.openxmlformats.org/officeDocument/2006/relationships/tags" Target="../tags/tag329.xml"/><Relationship Id="rId16" Type="http://schemas.openxmlformats.org/officeDocument/2006/relationships/tags" Target="../tags/tag328.xml"/><Relationship Id="rId15" Type="http://schemas.openxmlformats.org/officeDocument/2006/relationships/tags" Target="../tags/tag327.xml"/><Relationship Id="rId14" Type="http://schemas.openxmlformats.org/officeDocument/2006/relationships/tags" Target="../tags/tag326.xml"/><Relationship Id="rId13" Type="http://schemas.openxmlformats.org/officeDocument/2006/relationships/tags" Target="../tags/tag325.xml"/><Relationship Id="rId12" Type="http://schemas.openxmlformats.org/officeDocument/2006/relationships/tags" Target="../tags/tag324.xml"/><Relationship Id="rId11" Type="http://schemas.openxmlformats.org/officeDocument/2006/relationships/tags" Target="../tags/tag323.xml"/><Relationship Id="rId10" Type="http://schemas.openxmlformats.org/officeDocument/2006/relationships/tags" Target="../tags/tag322.xml"/><Relationship Id="rId1" Type="http://schemas.openxmlformats.org/officeDocument/2006/relationships/tags" Target="../tags/tag313.xml"/></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0.png"/><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tags" Target="../tags/tag337.xml"/></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image" Target="../media/image129.GIF"/><Relationship Id="rId3" Type="http://schemas.openxmlformats.org/officeDocument/2006/relationships/image" Target="../media/image17.GIF"/><Relationship Id="rId2" Type="http://schemas.openxmlformats.org/officeDocument/2006/relationships/image" Target="../media/image128.GIF"/><Relationship Id="rId1" Type="http://schemas.openxmlformats.org/officeDocument/2006/relationships/image" Target="../media/image127.jpeg"/></Relationships>
</file>

<file path=ppt/slides/_rels/slide4.xml.rels><?xml version="1.0" encoding="UTF-8" standalone="yes"?>
<Relationships xmlns="http://schemas.openxmlformats.org/package/2006/relationships"><Relationship Id="rId99" Type="http://schemas.openxmlformats.org/officeDocument/2006/relationships/customXml" Target="../ink/ink47.xml"/><Relationship Id="rId98" Type="http://schemas.openxmlformats.org/officeDocument/2006/relationships/image" Target="../media/image72.png"/><Relationship Id="rId97" Type="http://schemas.openxmlformats.org/officeDocument/2006/relationships/customXml" Target="../ink/ink46.xml"/><Relationship Id="rId96" Type="http://schemas.openxmlformats.org/officeDocument/2006/relationships/image" Target="../media/image71.png"/><Relationship Id="rId95" Type="http://schemas.openxmlformats.org/officeDocument/2006/relationships/customXml" Target="../ink/ink45.xml"/><Relationship Id="rId94" Type="http://schemas.openxmlformats.org/officeDocument/2006/relationships/image" Target="../media/image70.png"/><Relationship Id="rId93" Type="http://schemas.openxmlformats.org/officeDocument/2006/relationships/customXml" Target="../ink/ink44.xml"/><Relationship Id="rId92" Type="http://schemas.openxmlformats.org/officeDocument/2006/relationships/image" Target="../media/image69.png"/><Relationship Id="rId91" Type="http://schemas.openxmlformats.org/officeDocument/2006/relationships/customXml" Target="../ink/ink43.xml"/><Relationship Id="rId90" Type="http://schemas.openxmlformats.org/officeDocument/2006/relationships/image" Target="../media/image68.png"/><Relationship Id="rId9" Type="http://schemas.openxmlformats.org/officeDocument/2006/relationships/customXml" Target="../ink/ink2.xml"/><Relationship Id="rId89" Type="http://schemas.openxmlformats.org/officeDocument/2006/relationships/customXml" Target="../ink/ink42.xml"/><Relationship Id="rId88" Type="http://schemas.openxmlformats.org/officeDocument/2006/relationships/image" Target="../media/image67.png"/><Relationship Id="rId87" Type="http://schemas.openxmlformats.org/officeDocument/2006/relationships/customXml" Target="../ink/ink41.xml"/><Relationship Id="rId86" Type="http://schemas.openxmlformats.org/officeDocument/2006/relationships/image" Target="../media/image66.png"/><Relationship Id="rId85" Type="http://schemas.openxmlformats.org/officeDocument/2006/relationships/customXml" Target="../ink/ink40.xml"/><Relationship Id="rId84" Type="http://schemas.openxmlformats.org/officeDocument/2006/relationships/image" Target="../media/image65.png"/><Relationship Id="rId83" Type="http://schemas.openxmlformats.org/officeDocument/2006/relationships/customXml" Target="../ink/ink39.xml"/><Relationship Id="rId82" Type="http://schemas.openxmlformats.org/officeDocument/2006/relationships/image" Target="../media/image64.png"/><Relationship Id="rId81" Type="http://schemas.openxmlformats.org/officeDocument/2006/relationships/customXml" Target="../ink/ink38.xml"/><Relationship Id="rId80" Type="http://schemas.openxmlformats.org/officeDocument/2006/relationships/image" Target="../media/image63.png"/><Relationship Id="rId8" Type="http://schemas.openxmlformats.org/officeDocument/2006/relationships/image" Target="../media/image27.png"/><Relationship Id="rId79" Type="http://schemas.openxmlformats.org/officeDocument/2006/relationships/customXml" Target="../ink/ink37.xml"/><Relationship Id="rId78" Type="http://schemas.openxmlformats.org/officeDocument/2006/relationships/image" Target="../media/image62.png"/><Relationship Id="rId77" Type="http://schemas.openxmlformats.org/officeDocument/2006/relationships/customXml" Target="../ink/ink36.xml"/><Relationship Id="rId76" Type="http://schemas.openxmlformats.org/officeDocument/2006/relationships/image" Target="../media/image61.png"/><Relationship Id="rId75" Type="http://schemas.openxmlformats.org/officeDocument/2006/relationships/customXml" Target="../ink/ink35.xml"/><Relationship Id="rId74" Type="http://schemas.openxmlformats.org/officeDocument/2006/relationships/image" Target="../media/image60.png"/><Relationship Id="rId73" Type="http://schemas.openxmlformats.org/officeDocument/2006/relationships/customXml" Target="../ink/ink34.xml"/><Relationship Id="rId72" Type="http://schemas.openxmlformats.org/officeDocument/2006/relationships/image" Target="../media/image59.png"/><Relationship Id="rId71" Type="http://schemas.openxmlformats.org/officeDocument/2006/relationships/customXml" Target="../ink/ink33.xml"/><Relationship Id="rId70" Type="http://schemas.openxmlformats.org/officeDocument/2006/relationships/image" Target="../media/image58.png"/><Relationship Id="rId7" Type="http://schemas.openxmlformats.org/officeDocument/2006/relationships/customXml" Target="../ink/ink1.xml"/><Relationship Id="rId69" Type="http://schemas.openxmlformats.org/officeDocument/2006/relationships/customXml" Target="../ink/ink32.xml"/><Relationship Id="rId68" Type="http://schemas.openxmlformats.org/officeDocument/2006/relationships/image" Target="../media/image57.png"/><Relationship Id="rId67" Type="http://schemas.openxmlformats.org/officeDocument/2006/relationships/customXml" Target="../ink/ink31.xml"/><Relationship Id="rId66" Type="http://schemas.openxmlformats.org/officeDocument/2006/relationships/image" Target="../media/image56.png"/><Relationship Id="rId65" Type="http://schemas.openxmlformats.org/officeDocument/2006/relationships/customXml" Target="../ink/ink30.xml"/><Relationship Id="rId64" Type="http://schemas.openxmlformats.org/officeDocument/2006/relationships/image" Target="../media/image55.png"/><Relationship Id="rId63" Type="http://schemas.openxmlformats.org/officeDocument/2006/relationships/customXml" Target="../ink/ink29.xml"/><Relationship Id="rId62" Type="http://schemas.openxmlformats.org/officeDocument/2006/relationships/image" Target="../media/image54.png"/><Relationship Id="rId61" Type="http://schemas.openxmlformats.org/officeDocument/2006/relationships/customXml" Target="../ink/ink28.xml"/><Relationship Id="rId60" Type="http://schemas.openxmlformats.org/officeDocument/2006/relationships/image" Target="../media/image53.png"/><Relationship Id="rId6" Type="http://schemas.openxmlformats.org/officeDocument/2006/relationships/image" Target="../media/image26.png"/><Relationship Id="rId59" Type="http://schemas.openxmlformats.org/officeDocument/2006/relationships/customXml" Target="../ink/ink27.xml"/><Relationship Id="rId58" Type="http://schemas.openxmlformats.org/officeDocument/2006/relationships/image" Target="../media/image52.png"/><Relationship Id="rId57" Type="http://schemas.openxmlformats.org/officeDocument/2006/relationships/customXml" Target="../ink/ink26.xml"/><Relationship Id="rId56" Type="http://schemas.openxmlformats.org/officeDocument/2006/relationships/image" Target="../media/image51.png"/><Relationship Id="rId55" Type="http://schemas.openxmlformats.org/officeDocument/2006/relationships/customXml" Target="../ink/ink25.xml"/><Relationship Id="rId54" Type="http://schemas.openxmlformats.org/officeDocument/2006/relationships/image" Target="../media/image50.png"/><Relationship Id="rId53" Type="http://schemas.openxmlformats.org/officeDocument/2006/relationships/customXml" Target="../ink/ink24.xml"/><Relationship Id="rId52" Type="http://schemas.openxmlformats.org/officeDocument/2006/relationships/image" Target="../media/image49.png"/><Relationship Id="rId51" Type="http://schemas.openxmlformats.org/officeDocument/2006/relationships/customXml" Target="../ink/ink23.xml"/><Relationship Id="rId50" Type="http://schemas.openxmlformats.org/officeDocument/2006/relationships/image" Target="../media/image48.png"/><Relationship Id="rId5" Type="http://schemas.openxmlformats.org/officeDocument/2006/relationships/tags" Target="../tags/tag201.xml"/><Relationship Id="rId49" Type="http://schemas.openxmlformats.org/officeDocument/2006/relationships/customXml" Target="../ink/ink22.xml"/><Relationship Id="rId48" Type="http://schemas.openxmlformats.org/officeDocument/2006/relationships/image" Target="../media/image47.png"/><Relationship Id="rId47" Type="http://schemas.openxmlformats.org/officeDocument/2006/relationships/customXml" Target="../ink/ink21.xml"/><Relationship Id="rId46" Type="http://schemas.openxmlformats.org/officeDocument/2006/relationships/image" Target="../media/image46.png"/><Relationship Id="rId45" Type="http://schemas.openxmlformats.org/officeDocument/2006/relationships/customXml" Target="../ink/ink20.xml"/><Relationship Id="rId44" Type="http://schemas.openxmlformats.org/officeDocument/2006/relationships/image" Target="../media/image45.png"/><Relationship Id="rId43" Type="http://schemas.openxmlformats.org/officeDocument/2006/relationships/customXml" Target="../ink/ink19.xml"/><Relationship Id="rId42" Type="http://schemas.openxmlformats.org/officeDocument/2006/relationships/image" Target="../media/image44.png"/><Relationship Id="rId41" Type="http://schemas.openxmlformats.org/officeDocument/2006/relationships/customXml" Target="../ink/ink18.xml"/><Relationship Id="rId40" Type="http://schemas.openxmlformats.org/officeDocument/2006/relationships/image" Target="../media/image43.png"/><Relationship Id="rId4" Type="http://schemas.openxmlformats.org/officeDocument/2006/relationships/image" Target="../media/image25.png"/><Relationship Id="rId39" Type="http://schemas.openxmlformats.org/officeDocument/2006/relationships/customXml" Target="../ink/ink17.xml"/><Relationship Id="rId38" Type="http://schemas.openxmlformats.org/officeDocument/2006/relationships/image" Target="../media/image42.png"/><Relationship Id="rId37" Type="http://schemas.openxmlformats.org/officeDocument/2006/relationships/customXml" Target="../ink/ink16.xml"/><Relationship Id="rId36" Type="http://schemas.openxmlformats.org/officeDocument/2006/relationships/image" Target="../media/image41.png"/><Relationship Id="rId35" Type="http://schemas.openxmlformats.org/officeDocument/2006/relationships/customXml" Target="../ink/ink15.xml"/><Relationship Id="rId34" Type="http://schemas.openxmlformats.org/officeDocument/2006/relationships/image" Target="../media/image40.png"/><Relationship Id="rId33" Type="http://schemas.openxmlformats.org/officeDocument/2006/relationships/customXml" Target="../ink/ink14.xml"/><Relationship Id="rId32" Type="http://schemas.openxmlformats.org/officeDocument/2006/relationships/image" Target="../media/image39.png"/><Relationship Id="rId31" Type="http://schemas.openxmlformats.org/officeDocument/2006/relationships/customXml" Target="../ink/ink13.xml"/><Relationship Id="rId30" Type="http://schemas.openxmlformats.org/officeDocument/2006/relationships/image" Target="../media/image38.png"/><Relationship Id="rId3" Type="http://schemas.openxmlformats.org/officeDocument/2006/relationships/tags" Target="../tags/tag200.xml"/><Relationship Id="rId29" Type="http://schemas.openxmlformats.org/officeDocument/2006/relationships/customXml" Target="../ink/ink12.xml"/><Relationship Id="rId28" Type="http://schemas.openxmlformats.org/officeDocument/2006/relationships/image" Target="../media/image37.png"/><Relationship Id="rId27" Type="http://schemas.openxmlformats.org/officeDocument/2006/relationships/customXml" Target="../ink/ink11.xml"/><Relationship Id="rId26" Type="http://schemas.openxmlformats.org/officeDocument/2006/relationships/image" Target="../media/image36.png"/><Relationship Id="rId25" Type="http://schemas.openxmlformats.org/officeDocument/2006/relationships/customXml" Target="../ink/ink10.xml"/><Relationship Id="rId24" Type="http://schemas.openxmlformats.org/officeDocument/2006/relationships/image" Target="../media/image35.png"/><Relationship Id="rId23" Type="http://schemas.openxmlformats.org/officeDocument/2006/relationships/customXml" Target="../ink/ink9.xml"/><Relationship Id="rId22" Type="http://schemas.openxmlformats.org/officeDocument/2006/relationships/image" Target="../media/image34.png"/><Relationship Id="rId21" Type="http://schemas.openxmlformats.org/officeDocument/2006/relationships/customXml" Target="../ink/ink8.xml"/><Relationship Id="rId20" Type="http://schemas.openxmlformats.org/officeDocument/2006/relationships/image" Target="../media/image33.png"/><Relationship Id="rId2" Type="http://schemas.openxmlformats.org/officeDocument/2006/relationships/image" Target="../media/image24.png"/><Relationship Id="rId19" Type="http://schemas.openxmlformats.org/officeDocument/2006/relationships/customXml" Target="../ink/ink7.xml"/><Relationship Id="rId18" Type="http://schemas.openxmlformats.org/officeDocument/2006/relationships/image" Target="../media/image32.png"/><Relationship Id="rId17" Type="http://schemas.openxmlformats.org/officeDocument/2006/relationships/customXml" Target="../ink/ink6.xml"/><Relationship Id="rId16" Type="http://schemas.openxmlformats.org/officeDocument/2006/relationships/image" Target="../media/image31.png"/><Relationship Id="rId15" Type="http://schemas.openxmlformats.org/officeDocument/2006/relationships/customXml" Target="../ink/ink5.xml"/><Relationship Id="rId14" Type="http://schemas.openxmlformats.org/officeDocument/2006/relationships/image" Target="../media/image30.png"/><Relationship Id="rId13" Type="http://schemas.openxmlformats.org/officeDocument/2006/relationships/customXml" Target="../ink/ink4.xml"/><Relationship Id="rId12" Type="http://schemas.openxmlformats.org/officeDocument/2006/relationships/image" Target="../media/image29.png"/><Relationship Id="rId11" Type="http://schemas.openxmlformats.org/officeDocument/2006/relationships/customXml" Target="../ink/ink3.xml"/><Relationship Id="rId101" Type="http://schemas.openxmlformats.org/officeDocument/2006/relationships/slideLayout" Target="../slideLayouts/slideLayout5.xml"/><Relationship Id="rId100" Type="http://schemas.openxmlformats.org/officeDocument/2006/relationships/image" Target="../media/image73.png"/><Relationship Id="rId10" Type="http://schemas.openxmlformats.org/officeDocument/2006/relationships/image" Target="../media/image28.png"/><Relationship Id="rId1" Type="http://schemas.openxmlformats.org/officeDocument/2006/relationships/tags" Target="../tags/tag199.xml"/></Relationships>
</file>

<file path=ppt/slides/_rels/slide5.xml.rels><?xml version="1.0" encoding="UTF-8" standalone="yes"?>
<Relationships xmlns="http://schemas.openxmlformats.org/package/2006/relationships"><Relationship Id="rId9" Type="http://schemas.openxmlformats.org/officeDocument/2006/relationships/customXml" Target="../ink/ink48.xml"/><Relationship Id="rId8" Type="http://schemas.openxmlformats.org/officeDocument/2006/relationships/image" Target="../media/image76.png"/><Relationship Id="rId7" Type="http://schemas.openxmlformats.org/officeDocument/2006/relationships/tags" Target="../tags/tag204.xml"/><Relationship Id="rId6" Type="http://schemas.openxmlformats.org/officeDocument/2006/relationships/tags" Target="../tags/tag203.xml"/><Relationship Id="rId5" Type="http://schemas.openxmlformats.org/officeDocument/2006/relationships/image" Target="../media/image75.png"/><Relationship Id="rId4" Type="http://schemas.openxmlformats.org/officeDocument/2006/relationships/image" Target="../media/image74.png"/><Relationship Id="rId3" Type="http://schemas.openxmlformats.org/officeDocument/2006/relationships/image" Target="../media/image22.GIF"/><Relationship Id="rId2" Type="http://schemas.openxmlformats.org/officeDocument/2006/relationships/image" Target="../media/image21.png"/><Relationship Id="rId15" Type="http://schemas.openxmlformats.org/officeDocument/2006/relationships/slideLayout" Target="../slideLayouts/slideLayout5.xml"/><Relationship Id="rId14" Type="http://schemas.openxmlformats.org/officeDocument/2006/relationships/image" Target="../media/image79.png"/><Relationship Id="rId13" Type="http://schemas.openxmlformats.org/officeDocument/2006/relationships/customXml" Target="../ink/ink50.xml"/><Relationship Id="rId12" Type="http://schemas.openxmlformats.org/officeDocument/2006/relationships/image" Target="../media/image78.png"/><Relationship Id="rId11" Type="http://schemas.openxmlformats.org/officeDocument/2006/relationships/customXml" Target="../ink/ink49.xml"/><Relationship Id="rId10" Type="http://schemas.openxmlformats.org/officeDocument/2006/relationships/image" Target="../media/image77.png"/><Relationship Id="rId1" Type="http://schemas.openxmlformats.org/officeDocument/2006/relationships/tags" Target="../tags/tag202.xml"/></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4.xml"/><Relationship Id="rId7" Type="http://schemas.openxmlformats.org/officeDocument/2006/relationships/image" Target="../media/image24.png"/><Relationship Id="rId6" Type="http://schemas.openxmlformats.org/officeDocument/2006/relationships/image" Target="../media/image80.GIF"/><Relationship Id="rId5" Type="http://schemas.openxmlformats.org/officeDocument/2006/relationships/tags" Target="../tags/tag209.xml"/><Relationship Id="rId4" Type="http://schemas.openxmlformats.org/officeDocument/2006/relationships/tags" Target="../tags/tag208.xml"/><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4.xml"/><Relationship Id="rId7" Type="http://schemas.openxmlformats.org/officeDocument/2006/relationships/image" Target="../media/image24.png"/><Relationship Id="rId6" Type="http://schemas.openxmlformats.org/officeDocument/2006/relationships/image" Target="../media/image80.GIF"/><Relationship Id="rId5" Type="http://schemas.openxmlformats.org/officeDocument/2006/relationships/tags" Target="../tags/tag214.xml"/><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tags" Target="../tags/tag210.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image" Target="../media/image81.GIF"/><Relationship Id="rId7" Type="http://schemas.openxmlformats.org/officeDocument/2006/relationships/image" Target="../media/image24.png"/><Relationship Id="rId6" Type="http://schemas.openxmlformats.org/officeDocument/2006/relationships/image" Target="../media/image80.GIF"/><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tags" Target="../tags/tag217.xml"/><Relationship Id="rId2" Type="http://schemas.openxmlformats.org/officeDocument/2006/relationships/tags" Target="../tags/tag216.xml"/><Relationship Id="rId10" Type="http://schemas.openxmlformats.org/officeDocument/2006/relationships/notesSlide" Target="../notesSlides/notesSlide3.xml"/><Relationship Id="rId1" Type="http://schemas.openxmlformats.org/officeDocument/2006/relationships/tags" Target="../tags/tag215.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20.png"/><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tags" Target="../tags/tag2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ageCurlDoubl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35380" y="134620"/>
            <a:ext cx="902462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202</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年6月全国高考Ⅰ卷</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C</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篇 阅读理解</a:t>
            </a:r>
            <a:r>
              <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rPr>
              <a:t>满分突破思维策略</a:t>
            </a:r>
            <a:endPar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endParaRPr>
          </a:p>
        </p:txBody>
      </p:sp>
      <p:sp>
        <p:nvSpPr>
          <p:cNvPr id="48" name="文本框 47"/>
          <p:cNvSpPr txBox="1"/>
          <p:nvPr>
            <p:custDataLst>
              <p:tags r:id="rId2"/>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1" name="文本框 50"/>
          <p:cNvSpPr txBox="1"/>
          <p:nvPr>
            <p:custDataLst>
              <p:tags r:id="rId3"/>
            </p:custDataLst>
          </p:nvPr>
        </p:nvSpPr>
        <p:spPr>
          <a:xfrm>
            <a:off x="10013950" y="3879850"/>
            <a:ext cx="199644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段际的逻辑连贯</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100" name="文本框 99"/>
          <p:cNvSpPr txBox="1"/>
          <p:nvPr/>
        </p:nvSpPr>
        <p:spPr>
          <a:xfrm>
            <a:off x="122555" y="793750"/>
            <a:ext cx="7306310" cy="6000750"/>
          </a:xfrm>
          <a:prstGeom prst="rect">
            <a:avLst/>
          </a:prstGeom>
          <a:noFill/>
          <a:ln w="9525">
            <a:solidFill>
              <a:schemeClr val="accent5">
                <a:lumMod val="20000"/>
                <a:lumOff val="80000"/>
              </a:schemeClr>
            </a:solidFill>
          </a:ln>
        </p:spPr>
        <p:txBody>
          <a:bodyPr wrap="square">
            <a:spAutoFit/>
          </a:bodyPr>
          <a:p>
            <a:pPr indent="0" algn="just"/>
            <a:r>
              <a:rPr lang="en-US" sz="1600">
                <a:solidFill>
                  <a:srgbClr val="000000"/>
                </a:solidFill>
                <a:latin typeface="Times New Roman" panose="02020603050405020304" charset="0"/>
              </a:rPr>
              <a:t>    While safety improvements might have been made to our streets in recent years, </a:t>
            </a:r>
            <a:r>
              <a:rPr lang="en-US" sz="1600" u="sng">
                <a:solidFill>
                  <a:srgbClr val="C00000"/>
                </a:solidFill>
                <a:latin typeface="Times New Roman" panose="02020603050405020304" charset="0"/>
              </a:rPr>
              <a:t>transport studies also show</a:t>
            </a:r>
            <a:r>
              <a:rPr lang="en-US" sz="1600">
                <a:solidFill>
                  <a:srgbClr val="000000"/>
                </a:solidFill>
                <a:latin typeface="Times New Roman" panose="02020603050405020304" charset="0"/>
              </a:rPr>
              <a:t> declines in pedestrian (行人) mobility, especially among young children. Many parents say there’s too much traffic on the roads for their children to walk safely to school, so they pack them into the car instead. </a:t>
            </a:r>
            <a:endParaRPr lang="en-US" sz="1600">
              <a:solidFill>
                <a:srgbClr val="000000"/>
              </a:solidFill>
              <a:latin typeface="Times New Roman" panose="02020603050405020304" charset="0"/>
            </a:endParaRPr>
          </a:p>
          <a:p>
            <a:pPr indent="0" algn="just"/>
            <a:r>
              <a:rPr lang="en-US" sz="1600">
                <a:solidFill>
                  <a:srgbClr val="000000"/>
                </a:solidFill>
                <a:latin typeface="Times New Roman" panose="02020603050405020304" charset="0"/>
              </a:rPr>
              <a:t>     Dutch authors Thalia Verkade and Marco te Br mmelstroet are bothered by facts like these. In their new book </a:t>
            </a:r>
            <a:r>
              <a:rPr lang="en-US" sz="1600" i="1">
                <a:solidFill>
                  <a:srgbClr val="000000"/>
                </a:solidFill>
                <a:latin typeface="Times New Roman" panose="02020603050405020304" charset="0"/>
              </a:rPr>
              <a:t>Movement: How to Take Back Our Streets and Transform Our Lives</a:t>
            </a:r>
            <a:r>
              <a:rPr lang="en-US" sz="1600">
                <a:solidFill>
                  <a:srgbClr val="000000"/>
                </a:solidFill>
                <a:latin typeface="Times New Roman" panose="02020603050405020304" charset="0"/>
              </a:rPr>
              <a:t>, they call for a </a:t>
            </a:r>
            <a:r>
              <a:rPr lang="en-US" sz="1600" b="1">
                <a:solidFill>
                  <a:srgbClr val="C00000"/>
                </a:solidFill>
                <a:latin typeface="Times New Roman" panose="02020603050405020304" charset="0"/>
              </a:rPr>
              <a:t>rethink</a:t>
            </a:r>
            <a:r>
              <a:rPr lang="en-US" sz="1600" b="1" u="sng">
                <a:solidFill>
                  <a:srgbClr val="C00000"/>
                </a:solidFill>
                <a:latin typeface="Times New Roman" panose="02020603050405020304" charset="0"/>
              </a:rPr>
              <a:t> </a:t>
            </a:r>
            <a:r>
              <a:rPr lang="en-US" sz="1600" u="sng">
                <a:solidFill>
                  <a:srgbClr val="C00000"/>
                </a:solidFill>
                <a:latin typeface="Times New Roman" panose="02020603050405020304" charset="0"/>
              </a:rPr>
              <a:t>of our streets and the role they play in our lives</a:t>
            </a:r>
            <a:r>
              <a:rPr lang="en-US" sz="1600">
                <a:solidFill>
                  <a:srgbClr val="000000"/>
                </a:solidFill>
                <a:latin typeface="Times New Roman" panose="02020603050405020304" charset="0"/>
              </a:rPr>
              <a:t>. </a:t>
            </a:r>
            <a:endParaRPr lang="en-US" sz="1600">
              <a:solidFill>
                <a:srgbClr val="000000"/>
              </a:solidFill>
              <a:latin typeface="Times New Roman" panose="02020603050405020304" charset="0"/>
            </a:endParaRPr>
          </a:p>
          <a:p>
            <a:pPr indent="0" algn="just"/>
            <a:r>
              <a:rPr lang="en-US" sz="1600">
                <a:solidFill>
                  <a:srgbClr val="000000"/>
                </a:solidFill>
                <a:latin typeface="Times New Roman" panose="02020603050405020304" charset="0"/>
              </a:rPr>
              <a:t>     Life on city streets started to change decades ago. Whole neighbourhoods were destroyed to make way for new road networks and kids had to play elsewhere. Some communities fought back. Most famously, a Canadian journalist who had moved her family to Manhattan in the early 1950s led a campaign to stop the destruction of her local park. Describing her alarm at its proposed replacement with an expressway, Jane Jacobs called on her mayor (市长) to champion “New York as a decent place to live, and not just rush through.” Similar campaigns occurred in Australia in the late 1960s and 1970s as well. </a:t>
            </a:r>
            <a:endParaRPr lang="en-US" sz="1600">
              <a:solidFill>
                <a:srgbClr val="000000"/>
              </a:solidFill>
              <a:latin typeface="Times New Roman" panose="02020603050405020304" charset="0"/>
            </a:endParaRPr>
          </a:p>
          <a:p>
            <a:pPr indent="0" algn="just"/>
            <a:r>
              <a:rPr lang="en-US" sz="1600">
                <a:solidFill>
                  <a:srgbClr val="000000"/>
                </a:solidFill>
                <a:latin typeface="Times New Roman" panose="02020603050405020304" charset="0"/>
              </a:rPr>
              <a:t>     Although these campaigns were widespread, </a:t>
            </a:r>
            <a:r>
              <a:rPr lang="en-US" sz="1600" u="sng">
                <a:solidFill>
                  <a:srgbClr val="C00000"/>
                </a:solidFill>
                <a:latin typeface="Times New Roman" panose="02020603050405020304" charset="0"/>
              </a:rPr>
              <a:t>the reality is that</a:t>
            </a:r>
            <a:r>
              <a:rPr lang="en-US" sz="1600">
                <a:solidFill>
                  <a:srgbClr val="000000"/>
                </a:solidFill>
                <a:latin typeface="Times New Roman" panose="02020603050405020304" charset="0"/>
              </a:rPr>
              <a:t> the majority of the western cities were completely redesigned around the needs of the motor car. The number of cars on roads has been increasing rapidly. In Australia we now have over twenty million cars for just over twenty-six million people, among the highest rate of car ownership in the world. </a:t>
            </a:r>
            <a:endParaRPr lang="en-US" sz="1600">
              <a:solidFill>
                <a:srgbClr val="000000"/>
              </a:solidFill>
              <a:latin typeface="Times New Roman" panose="02020603050405020304" charset="0"/>
            </a:endParaRPr>
          </a:p>
          <a:p>
            <a:pPr indent="0" algn="just"/>
            <a:r>
              <a:rPr lang="en-US" sz="1600">
                <a:solidFill>
                  <a:srgbClr val="000000"/>
                </a:solidFill>
                <a:latin typeface="Times New Roman" panose="02020603050405020304" charset="0"/>
              </a:rPr>
              <a:t>     We invest a lot in roads that help us rush through, </a:t>
            </a:r>
            <a:r>
              <a:rPr lang="en-US" sz="1600" u="sng">
                <a:solidFill>
                  <a:srgbClr val="C00000"/>
                </a:solidFill>
                <a:latin typeface="Times New Roman" panose="02020603050405020304" charset="0"/>
              </a:rPr>
              <a:t>but we fail</a:t>
            </a:r>
            <a:r>
              <a:rPr lang="en-US" sz="1600">
                <a:solidFill>
                  <a:srgbClr val="000000"/>
                </a:solidFill>
                <a:latin typeface="Times New Roman" panose="02020603050405020304" charset="0"/>
              </a:rPr>
              <a:t> to account for the true costs. Do we really recognise what it costs us as a society when children can’t move safely around our communities? The authors of </a:t>
            </a:r>
            <a:r>
              <a:rPr lang="en-US" sz="1600" i="1">
                <a:solidFill>
                  <a:srgbClr val="000000"/>
                </a:solidFill>
                <a:latin typeface="Times New Roman" panose="02020603050405020304" charset="0"/>
              </a:rPr>
              <a:t>Movement</a:t>
            </a:r>
            <a:r>
              <a:rPr lang="en-US" sz="1600">
                <a:solidFill>
                  <a:srgbClr val="000000"/>
                </a:solidFill>
                <a:latin typeface="Times New Roman" panose="02020603050405020304" charset="0"/>
              </a:rPr>
              <a:t> have it right: it’s time to </a:t>
            </a:r>
            <a:r>
              <a:rPr lang="en-US" sz="1600" b="1">
                <a:solidFill>
                  <a:srgbClr val="C00000"/>
                </a:solidFill>
                <a:latin typeface="Times New Roman" panose="02020603050405020304" charset="0"/>
              </a:rPr>
              <a:t>think differently </a:t>
            </a:r>
            <a:r>
              <a:rPr lang="en-US" sz="1600" u="sng">
                <a:solidFill>
                  <a:srgbClr val="C00000"/>
                </a:solidFill>
                <a:latin typeface="Times New Roman" panose="02020603050405020304" charset="0"/>
              </a:rPr>
              <a:t>about that street </a:t>
            </a:r>
            <a:r>
              <a:rPr lang="en-US" sz="1600">
                <a:solidFill>
                  <a:srgbClr val="000000"/>
                </a:solidFill>
                <a:latin typeface="Times New Roman" panose="02020603050405020304" charset="0"/>
              </a:rPr>
              <a:t>outside your front door.                    </a:t>
            </a:r>
            <a:endParaRPr lang="en-US" sz="1600">
              <a:solidFill>
                <a:srgbClr val="000000"/>
              </a:solidFill>
              <a:latin typeface="Times New Roman" panose="02020603050405020304" charset="0"/>
            </a:endParaRPr>
          </a:p>
        </p:txBody>
      </p:sp>
      <p:sp>
        <p:nvSpPr>
          <p:cNvPr id="34" name="文本框 33"/>
          <p:cNvSpPr txBox="1"/>
          <p:nvPr/>
        </p:nvSpPr>
        <p:spPr>
          <a:xfrm>
            <a:off x="7479030" y="798195"/>
            <a:ext cx="4641850" cy="1814830"/>
          </a:xfrm>
          <a:prstGeom prst="rect">
            <a:avLst/>
          </a:prstGeom>
          <a:noFill/>
          <a:ln w="9525">
            <a:solidFill>
              <a:schemeClr val="accent6">
                <a:lumMod val="40000"/>
                <a:lumOff val="60000"/>
              </a:schemeClr>
            </a:solidFill>
          </a:ln>
        </p:spPr>
        <p:txBody>
          <a:bodyPr wrap="square">
            <a:spAutoFit/>
          </a:bodyPr>
          <a:p>
            <a:pPr indent="0"/>
            <a:r>
              <a:rPr lang="en-US" sz="1600" b="1">
                <a:solidFill>
                  <a:srgbClr val="000000"/>
                </a:solidFill>
                <a:latin typeface="Times New Roman" panose="02020603050405020304" charset="0"/>
              </a:rPr>
              <a:t>28. </a:t>
            </a:r>
            <a:r>
              <a:rPr lang="en-US" sz="1600" b="1" u="sng">
                <a:solidFill>
                  <a:schemeClr val="accent3">
                    <a:lumMod val="75000"/>
                  </a:schemeClr>
                </a:solidFill>
                <a:latin typeface="Times New Roman" panose="02020603050405020304" charset="0"/>
              </a:rPr>
              <a:t>What phenomenon</a:t>
            </a:r>
            <a:r>
              <a:rPr lang="en-US" sz="1600" b="1">
                <a:solidFill>
                  <a:srgbClr val="000000"/>
                </a:solidFill>
                <a:latin typeface="Times New Roman" panose="02020603050405020304" charset="0"/>
              </a:rPr>
              <a:t> does the author point out in paragraph 1?</a:t>
            </a:r>
            <a:endParaRPr lang="en-US" sz="1600" b="1">
              <a:solidFill>
                <a:srgbClr val="000000"/>
              </a:solidFill>
              <a:latin typeface="Times New Roman" panose="02020603050405020304" charset="0"/>
            </a:endParaRPr>
          </a:p>
          <a:p>
            <a:pPr indent="0"/>
            <a:r>
              <a:rPr lang="en-US" sz="1600" b="1">
                <a:solidFill>
                  <a:srgbClr val="000000"/>
                </a:solidFill>
                <a:latin typeface="Times New Roman" panose="02020603050405020304" charset="0"/>
              </a:rPr>
              <a:t>29. What were the Canadian journalist and other campaigners</a:t>
            </a:r>
            <a:r>
              <a:rPr lang="en-US" sz="1600" b="1">
                <a:solidFill>
                  <a:srgbClr val="CA9800"/>
                </a:solidFill>
                <a:latin typeface="Times New Roman" panose="02020603050405020304" charset="0"/>
              </a:rPr>
              <a:t> </a:t>
            </a:r>
            <a:r>
              <a:rPr lang="en-US" sz="1600" b="1" u="sng">
                <a:solidFill>
                  <a:srgbClr val="CA9800"/>
                </a:solidFill>
                <a:latin typeface="Times New Roman" panose="02020603050405020304" charset="0"/>
              </a:rPr>
              <a:t>trying to do</a:t>
            </a:r>
            <a:r>
              <a:rPr lang="en-US" sz="1600" b="1">
                <a:solidFill>
                  <a:srgbClr val="000000"/>
                </a:solidFill>
                <a:latin typeface="Times New Roman" panose="02020603050405020304" charset="0"/>
              </a:rPr>
              <a:t>?</a:t>
            </a:r>
            <a:endParaRPr lang="en-US" sz="1600" b="1">
              <a:solidFill>
                <a:srgbClr val="000000"/>
              </a:solidFill>
              <a:latin typeface="Times New Roman" panose="02020603050405020304" charset="0"/>
            </a:endParaRPr>
          </a:p>
          <a:p>
            <a:pPr indent="0"/>
            <a:r>
              <a:rPr lang="en-US" sz="1600" b="1">
                <a:solidFill>
                  <a:srgbClr val="000000"/>
                </a:solidFill>
                <a:latin typeface="Times New Roman" panose="02020603050405020304" charset="0"/>
              </a:rPr>
              <a:t>30. What can be inferred about </a:t>
            </a:r>
            <a:r>
              <a:rPr lang="en-US" sz="1600" b="1" u="sng">
                <a:solidFill>
                  <a:srgbClr val="CA9800"/>
                </a:solidFill>
                <a:latin typeface="Times New Roman" panose="02020603050405020304" charset="0"/>
              </a:rPr>
              <a:t>the campaigns</a:t>
            </a:r>
            <a:r>
              <a:rPr lang="en-US" sz="1600" b="1">
                <a:solidFill>
                  <a:srgbClr val="000000"/>
                </a:solidFill>
                <a:latin typeface="Times New Roman" panose="02020603050405020304" charset="0"/>
              </a:rPr>
              <a:t> in Australia in the late 1960s and 1970s?</a:t>
            </a:r>
            <a:endParaRPr lang="en-US" sz="1600" b="1">
              <a:solidFill>
                <a:srgbClr val="000000"/>
              </a:solidFill>
              <a:latin typeface="Times New Roman" panose="02020603050405020304" charset="0"/>
            </a:endParaRPr>
          </a:p>
          <a:p>
            <a:pPr indent="0"/>
            <a:r>
              <a:rPr lang="en-US" sz="1600" b="1">
                <a:solidFill>
                  <a:srgbClr val="000000"/>
                </a:solidFill>
                <a:latin typeface="Times New Roman" panose="02020603050405020304" charset="0"/>
              </a:rPr>
              <a:t>31. What can be </a:t>
            </a:r>
            <a:r>
              <a:rPr lang="en-US" sz="1600" b="1">
                <a:solidFill>
                  <a:srgbClr val="FF0000"/>
                </a:solidFill>
                <a:latin typeface="Times New Roman" panose="02020603050405020304" charset="0"/>
              </a:rPr>
              <a:t>a suitable title </a:t>
            </a:r>
            <a:r>
              <a:rPr lang="en-US" sz="1600" b="1">
                <a:solidFill>
                  <a:srgbClr val="000000"/>
                </a:solidFill>
                <a:latin typeface="Times New Roman" panose="02020603050405020304" charset="0"/>
              </a:rPr>
              <a:t>for the text?</a:t>
            </a:r>
            <a:endParaRPr lang="en-US" sz="1600">
              <a:solidFill>
                <a:srgbClr val="000000"/>
              </a:solidFill>
              <a:latin typeface="Times New Roman" panose="02020603050405020304" charset="0"/>
            </a:endParaRPr>
          </a:p>
        </p:txBody>
      </p:sp>
      <p:pic>
        <p:nvPicPr>
          <p:cNvPr id="2" name="图片 1"/>
          <p:cNvPicPr>
            <a:picLocks noChangeAspect="1"/>
          </p:cNvPicPr>
          <p:nvPr/>
        </p:nvPicPr>
        <p:blipFill>
          <a:blip r:embed="rId4"/>
          <a:stretch>
            <a:fillRect/>
          </a:stretch>
        </p:blipFill>
        <p:spPr>
          <a:xfrm>
            <a:off x="1630680" y="844550"/>
            <a:ext cx="544195" cy="546100"/>
          </a:xfrm>
          <a:prstGeom prst="rect">
            <a:avLst/>
          </a:prstGeom>
        </p:spPr>
      </p:pic>
      <p:sp>
        <p:nvSpPr>
          <p:cNvPr id="26" name="文本框 25"/>
          <p:cNvSpPr txBox="1"/>
          <p:nvPr/>
        </p:nvSpPr>
        <p:spPr>
          <a:xfrm>
            <a:off x="1657985" y="891540"/>
            <a:ext cx="622935" cy="245110"/>
          </a:xfrm>
          <a:prstGeom prst="rect">
            <a:avLst/>
          </a:prstGeom>
          <a:noFill/>
        </p:spPr>
        <p:txBody>
          <a:bodyPr wrap="square" rtlCol="0">
            <a:noAutofit/>
          </a:bodyPr>
          <a:p>
            <a:r>
              <a:rPr lang="zh-CN" altLang="en-US" sz="1000" b="1">
                <a:solidFill>
                  <a:schemeClr val="bg1"/>
                </a:solidFill>
              </a:rPr>
              <a:t>路标词</a:t>
            </a:r>
            <a:endParaRPr lang="zh-CN" altLang="en-US" sz="1000" b="1">
              <a:solidFill>
                <a:schemeClr val="bg1"/>
              </a:solidFill>
            </a:endParaRPr>
          </a:p>
        </p:txBody>
      </p:sp>
      <p:pic>
        <p:nvPicPr>
          <p:cNvPr id="3" name="图片 2"/>
          <p:cNvPicPr>
            <a:picLocks noChangeAspect="1"/>
          </p:cNvPicPr>
          <p:nvPr/>
        </p:nvPicPr>
        <p:blipFill>
          <a:blip r:embed="rId4"/>
          <a:stretch>
            <a:fillRect/>
          </a:stretch>
        </p:blipFill>
        <p:spPr>
          <a:xfrm>
            <a:off x="4194175" y="4248150"/>
            <a:ext cx="544195" cy="546100"/>
          </a:xfrm>
          <a:prstGeom prst="rect">
            <a:avLst/>
          </a:prstGeom>
        </p:spPr>
      </p:pic>
      <p:sp>
        <p:nvSpPr>
          <p:cNvPr id="5" name="文本框 4"/>
          <p:cNvSpPr txBox="1"/>
          <p:nvPr/>
        </p:nvSpPr>
        <p:spPr>
          <a:xfrm>
            <a:off x="4221480" y="4295140"/>
            <a:ext cx="622935" cy="245110"/>
          </a:xfrm>
          <a:prstGeom prst="rect">
            <a:avLst/>
          </a:prstGeom>
          <a:noFill/>
        </p:spPr>
        <p:txBody>
          <a:bodyPr wrap="square" rtlCol="0">
            <a:noAutofit/>
          </a:bodyPr>
          <a:p>
            <a:r>
              <a:rPr lang="zh-CN" altLang="en-US" sz="1000" b="1">
                <a:solidFill>
                  <a:schemeClr val="bg1"/>
                </a:solidFill>
              </a:rPr>
              <a:t>路标词</a:t>
            </a:r>
            <a:endParaRPr lang="zh-CN" altLang="en-US" sz="1000" b="1">
              <a:solidFill>
                <a:schemeClr val="bg1"/>
              </a:solidFill>
            </a:endParaRPr>
          </a:p>
        </p:txBody>
      </p:sp>
      <p:sp>
        <p:nvSpPr>
          <p:cNvPr id="344068" name="AutoShape 4"/>
          <p:cNvSpPr>
            <a:spLocks noChangeArrowheads="1"/>
          </p:cNvSpPr>
          <p:nvPr/>
        </p:nvSpPr>
        <p:spPr bwMode="gray">
          <a:xfrm>
            <a:off x="4053840" y="750570"/>
            <a:ext cx="3092450" cy="588645"/>
          </a:xfrm>
          <a:prstGeom prst="bevel">
            <a:avLst>
              <a:gd name="adj" fmla="val 1495"/>
            </a:avLst>
          </a:prstGeom>
          <a:solidFill>
            <a:srgbClr val="336633"/>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What phenomenon</a:t>
            </a:r>
            <a:endPar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sp>
        <p:nvSpPr>
          <p:cNvPr id="10" name="AutoShape 4"/>
          <p:cNvSpPr>
            <a:spLocks noChangeArrowheads="1"/>
          </p:cNvSpPr>
          <p:nvPr/>
        </p:nvSpPr>
        <p:spPr bwMode="gray">
          <a:xfrm>
            <a:off x="999490" y="1895475"/>
            <a:ext cx="2591435" cy="366395"/>
          </a:xfrm>
          <a:prstGeom prst="bevel">
            <a:avLst>
              <a:gd name="adj" fmla="val 1495"/>
            </a:avLst>
          </a:prstGeom>
          <a:solidFill>
            <a:srgbClr val="CA9800"/>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How+ rethink</a:t>
            </a:r>
            <a:endPar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sp>
        <p:nvSpPr>
          <p:cNvPr id="7" name="AutoShape 4"/>
          <p:cNvSpPr>
            <a:spLocks noChangeArrowheads="1"/>
          </p:cNvSpPr>
          <p:nvPr/>
        </p:nvSpPr>
        <p:spPr bwMode="gray">
          <a:xfrm>
            <a:off x="1250950" y="3021330"/>
            <a:ext cx="2087880" cy="339090"/>
          </a:xfrm>
          <a:prstGeom prst="bevel">
            <a:avLst>
              <a:gd name="adj" fmla="val 1495"/>
            </a:avLst>
          </a:prstGeom>
          <a:solidFill>
            <a:srgbClr val="CA9800"/>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How</a:t>
            </a:r>
            <a:endPar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sp>
        <p:nvSpPr>
          <p:cNvPr id="8" name="AutoShape 4"/>
          <p:cNvSpPr>
            <a:spLocks noChangeArrowheads="1"/>
          </p:cNvSpPr>
          <p:nvPr/>
        </p:nvSpPr>
        <p:spPr bwMode="gray">
          <a:xfrm>
            <a:off x="2986405" y="4794250"/>
            <a:ext cx="3092450" cy="588645"/>
          </a:xfrm>
          <a:prstGeom prst="bevel">
            <a:avLst>
              <a:gd name="adj" fmla="val 1495"/>
            </a:avLst>
          </a:prstGeom>
          <a:solidFill>
            <a:srgbClr val="336633"/>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What reality</a:t>
            </a:r>
            <a:endPar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cxnSp>
        <p:nvCxnSpPr>
          <p:cNvPr id="11" name="直接箭头连接符 10"/>
          <p:cNvCxnSpPr/>
          <p:nvPr/>
        </p:nvCxnSpPr>
        <p:spPr>
          <a:xfrm flipH="1">
            <a:off x="639445" y="2557145"/>
            <a:ext cx="1997075" cy="3891915"/>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
        <p:nvSpPr>
          <p:cNvPr id="17" name="文本框 16"/>
          <p:cNvSpPr txBox="1"/>
          <p:nvPr/>
        </p:nvSpPr>
        <p:spPr>
          <a:xfrm>
            <a:off x="8803005" y="210820"/>
            <a:ext cx="3390900" cy="398780"/>
          </a:xfrm>
          <a:prstGeom prst="rect">
            <a:avLst/>
          </a:prstGeom>
          <a:noFill/>
        </p:spPr>
        <p:txBody>
          <a:bodyPr wrap="square" rtlCol="0">
            <a:spAutoFit/>
          </a:bodyPr>
          <a:p>
            <a:r>
              <a:rPr lang="zh-CN" altLang="en-US" sz="2000" b="1" dirty="0">
                <a:solidFill>
                  <a:srgbClr val="F25720"/>
                </a:solidFill>
                <a:latin typeface="微软雅黑" panose="020B0503020204020204" charset="-122"/>
                <a:ea typeface="微软雅黑" panose="020B0503020204020204" charset="-122"/>
              </a:rPr>
              <a:t>——语篇解构+逻辑建构</a:t>
            </a:r>
            <a:endParaRPr lang="zh-CN" altLang="en-US" sz="2000" b="1" dirty="0">
              <a:solidFill>
                <a:srgbClr val="F25720"/>
              </a:solidFill>
              <a:latin typeface="微软雅黑" panose="020B0503020204020204" charset="-122"/>
              <a:ea typeface="微软雅黑" panose="020B0503020204020204" charset="-122"/>
            </a:endParaRPr>
          </a:p>
        </p:txBody>
      </p:sp>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78855" y="2423160"/>
            <a:ext cx="6194425" cy="4511675"/>
          </a:xfrm>
          <a:prstGeom prst="rect">
            <a:avLst/>
          </a:prstGeom>
        </p:spPr>
      </p:pic>
      <p:sp>
        <p:nvSpPr>
          <p:cNvPr id="37" name="文本框 36"/>
          <p:cNvSpPr txBox="1"/>
          <p:nvPr/>
        </p:nvSpPr>
        <p:spPr>
          <a:xfrm>
            <a:off x="6681470" y="2971165"/>
            <a:ext cx="5328920" cy="3823970"/>
          </a:xfrm>
          <a:prstGeom prst="rect">
            <a:avLst/>
          </a:prstGeom>
          <a:noFill/>
        </p:spPr>
        <p:txBody>
          <a:bodyPr wrap="square" rtlCol="0" anchor="t">
            <a:noAutofit/>
          </a:bodyPr>
          <a:p>
            <a:pPr marL="285750" indent="-285750" algn="l" defTabSz="685800" hangingPunct="0">
              <a:spcBef>
                <a:spcPts val="0"/>
              </a:spcBef>
              <a:spcAft>
                <a:spcPts val="0"/>
              </a:spcAft>
              <a:buClrTx/>
              <a:buSzTx/>
              <a:buFont typeface="Wingdings" panose="05000000000000000000" charset="0"/>
              <a:buChar char="Ø"/>
            </a:pPr>
            <a:r>
              <a:rPr lang="zh-CN" altLang="en-US"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利用</a:t>
            </a:r>
            <a:r>
              <a:rPr lang="en-US" altLang="zh-CN"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路标词厘清语篇框架结构</a:t>
            </a:r>
            <a:r>
              <a:rPr lang="zh-CN" altLang="en-US"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a:t>
            </a:r>
            <a:endParaRPr lang="zh-CN" altLang="en-US">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a:p>
            <a:pPr algn="l" defTabSz="685800" fontAlgn="auto" hangingPunct="0">
              <a:lnSpc>
                <a:spcPts val="1160"/>
              </a:lnSpc>
              <a:spcBef>
                <a:spcPts val="0"/>
              </a:spcBef>
              <a:spcAft>
                <a:spcPts val="0"/>
              </a:spcAft>
              <a:buClrTx/>
              <a:buSzTx/>
              <a:buFontTx/>
            </a:pPr>
            <a:r>
              <a:rPr lang="en-US" altLang="zh-CN">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a:t>
            </a:r>
            <a:endParaRPr lang="en-US" altLang="zh-CN">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a:p>
            <a:pPr algn="l" defTabSz="685800" hangingPunct="0">
              <a:spcBef>
                <a:spcPts val="0"/>
              </a:spcBef>
              <a:spcAft>
                <a:spcPts val="0"/>
              </a:spcAft>
              <a:buClrTx/>
              <a:buSzTx/>
              <a:buFontTx/>
            </a:pPr>
            <a:r>
              <a:rPr lang="en-US" altLang="zh-CN">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a:t>
            </a:r>
            <a:r>
              <a:rPr lang="zh-CN" altLang="en-US" sz="16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有助于快速解构语篇宏观模式，</a:t>
            </a:r>
            <a:r>
              <a:rPr lang="en-US" altLang="zh-CN" sz="16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有效彰显作者的写作思路，带出作者真正写作意图</a:t>
            </a:r>
            <a:r>
              <a:rPr lang="zh-CN" altLang="en-US" sz="16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a:t>
            </a:r>
            <a:r>
              <a:rPr lang="en-US" altLang="zh-CN" sz="16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a:t>
            </a:r>
            <a:r>
              <a:rPr lang="en-US" altLang="zh-CN" sz="1600">
                <a:ln>
                  <a:noFill/>
                </a:ln>
                <a:solidFill>
                  <a:srgbClr val="0070C0"/>
                </a:solidFill>
                <a:effectLst/>
                <a:uFillTx/>
                <a:latin typeface="微软雅黑" panose="020B0503020204020204" charset="-122"/>
                <a:ea typeface="微软雅黑" panose="020B0503020204020204" charset="-122"/>
                <a:cs typeface="微软雅黑" panose="020B0503020204020204" charset="-122"/>
                <a:sym typeface="Helvetica"/>
              </a:rPr>
              <a:t>studies show...</a:t>
            </a:r>
            <a:r>
              <a:rPr lang="zh-CN" altLang="en-US" sz="1600">
                <a:ln>
                  <a:noFill/>
                </a:ln>
                <a:solidFill>
                  <a:srgbClr val="0070C0"/>
                </a:solidFill>
                <a:effectLst/>
                <a:uFillTx/>
                <a:latin typeface="微软雅黑" panose="020B0503020204020204" charset="-122"/>
                <a:ea typeface="微软雅黑" panose="020B0503020204020204" charset="-122"/>
                <a:cs typeface="微软雅黑" panose="020B0503020204020204" charset="-122"/>
                <a:sym typeface="Helvetica"/>
              </a:rPr>
              <a:t>，the reality is that</a:t>
            </a:r>
            <a:r>
              <a:rPr lang="en-US" altLang="zh-CN" sz="1600">
                <a:ln>
                  <a:noFill/>
                </a:ln>
                <a:solidFill>
                  <a:srgbClr val="0070C0"/>
                </a:solidFill>
                <a:effectLst/>
                <a:uFillTx/>
                <a:latin typeface="微软雅黑" panose="020B0503020204020204" charset="-122"/>
                <a:ea typeface="微软雅黑" panose="020B0503020204020204" charset="-122"/>
                <a:cs typeface="微软雅黑" panose="020B0503020204020204" charset="-122"/>
                <a:sym typeface="Helvetica"/>
              </a:rPr>
              <a:t>...</a:t>
            </a:r>
            <a:r>
              <a:rPr lang="zh-CN" altLang="en-US" sz="1600">
                <a:ln>
                  <a:noFill/>
                </a:ln>
                <a:solidFill>
                  <a:srgbClr val="0070C0"/>
                </a:solidFill>
                <a:effectLst/>
                <a:uFillTx/>
                <a:latin typeface="微软雅黑" panose="020B0503020204020204" charset="-122"/>
                <a:ea typeface="微软雅黑" panose="020B0503020204020204" charset="-122"/>
                <a:cs typeface="微软雅黑" panose="020B0503020204020204" charset="-122"/>
                <a:sym typeface="Helvetica"/>
              </a:rPr>
              <a:t>，</a:t>
            </a:r>
            <a:r>
              <a:rPr lang="en-US" altLang="zh-CN" sz="1600">
                <a:ln>
                  <a:noFill/>
                </a:ln>
                <a:solidFill>
                  <a:srgbClr val="0070C0"/>
                </a:solidFill>
                <a:effectLst/>
                <a:uFillTx/>
                <a:latin typeface="微软雅黑" panose="020B0503020204020204" charset="-122"/>
                <a:ea typeface="微软雅黑" panose="020B0503020204020204" charset="-122"/>
                <a:cs typeface="微软雅黑" panose="020B0503020204020204" charset="-122"/>
                <a:sym typeface="Helvetica"/>
              </a:rPr>
              <a:t>but...</a:t>
            </a:r>
            <a:r>
              <a:rPr lang="zh-CN" altLang="en-US" sz="16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a:t>
            </a:r>
            <a:endParaRPr lang="zh-CN" altLang="en-US" sz="16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a:p>
            <a:pPr algn="l" defTabSz="685800" fontAlgn="auto" hangingPunct="0">
              <a:lnSpc>
                <a:spcPts val="1160"/>
              </a:lnSpc>
              <a:spcBef>
                <a:spcPts val="0"/>
              </a:spcBef>
              <a:spcAft>
                <a:spcPts val="0"/>
              </a:spcAft>
              <a:buClrTx/>
              <a:buSzTx/>
              <a:buFontTx/>
            </a:pPr>
            <a:endParaRPr lang="zh-CN" altLang="en-US" sz="16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a:p>
            <a:pPr marL="285750" indent="-285750" algn="l" defTabSz="685800" hangingPunct="0">
              <a:spcBef>
                <a:spcPts val="0"/>
              </a:spcBef>
              <a:spcAft>
                <a:spcPts val="0"/>
              </a:spcAft>
              <a:buClrTx/>
              <a:buSzTx/>
              <a:buFont typeface="Wingdings" panose="05000000000000000000" charset="0"/>
              <a:buChar char="Ø"/>
            </a:pPr>
            <a:r>
              <a:rPr lang="en-US" altLang="zh-CN"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抓住关键词复现</a:t>
            </a:r>
            <a:r>
              <a:rPr lang="zh-CN" altLang="en-US"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，确定篇章结构</a:t>
            </a:r>
            <a:r>
              <a:rPr lang="en-US" altLang="zh-CN"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a:t>
            </a:r>
            <a:r>
              <a:rPr lang="en-US" altLang="zh-CN" sz="1600" b="1" u="sng">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a:t>
            </a:r>
            <a:endParaRPr lang="en-US" altLang="zh-CN" sz="1600" b="1">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a:p>
            <a:pPr algn="l" defTabSz="685800" hangingPunct="0">
              <a:spcBef>
                <a:spcPts val="0"/>
              </a:spcBef>
              <a:spcAft>
                <a:spcPts val="0"/>
              </a:spcAft>
              <a:buClrTx/>
              <a:buSzTx/>
              <a:buFontTx/>
            </a:pPr>
            <a:r>
              <a:rPr lang="zh-CN" altLang="en-US" sz="1600">
                <a:ln>
                  <a:noFill/>
                </a:ln>
                <a:effectLst/>
                <a:uFillTx/>
                <a:latin typeface="微软雅黑" panose="020B0503020204020204" charset="-122"/>
                <a:ea typeface="微软雅黑" panose="020B0503020204020204" charset="-122"/>
                <a:cs typeface="微软雅黑" panose="020B0503020204020204" charset="-122"/>
                <a:sym typeface="Helvetica"/>
              </a:rPr>
              <a:t>   </a:t>
            </a:r>
            <a:r>
              <a:rPr lang="zh-CN" altLang="en-US" sz="16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运用语篇分析手段，从语境、信息、结构等层面分析文本，理清文本内在的错综复杂的关系。</a:t>
            </a:r>
            <a:r>
              <a:rPr lang="zh-CN" altLang="en-US" sz="1600">
                <a:ln>
                  <a:noFill/>
                </a:ln>
                <a:effectLst/>
                <a:uFillTx/>
                <a:latin typeface="微软雅黑" panose="020B0503020204020204" charset="-122"/>
                <a:ea typeface="微软雅黑" panose="020B0503020204020204" charset="-122"/>
                <a:cs typeface="微软雅黑" panose="020B0503020204020204" charset="-122"/>
                <a:sym typeface="Helvetica"/>
              </a:rPr>
              <a:t>在快速浏览中</a:t>
            </a:r>
            <a:r>
              <a:rPr lang="zh-CN" altLang="en-US" sz="16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抓住关键词复现与呼应 </a:t>
            </a:r>
            <a:r>
              <a:rPr lang="zh-CN" altLang="en-US" sz="1600">
                <a:ln>
                  <a:noFill/>
                </a:ln>
                <a:effectLst/>
                <a:uFillTx/>
                <a:latin typeface="微软雅黑" panose="020B0503020204020204" charset="-122"/>
                <a:ea typeface="微软雅黑" panose="020B0503020204020204" charset="-122"/>
                <a:cs typeface="微软雅黑" panose="020B0503020204020204" charset="-122"/>
                <a:sym typeface="Helvetica"/>
              </a:rPr>
              <a:t>rethink →think differently</a:t>
            </a:r>
            <a:r>
              <a:rPr lang="zh-CN" altLang="en-US" sz="1600" b="1">
                <a:ln>
                  <a:noFill/>
                </a:ln>
                <a:effectLst/>
                <a:uFillTx/>
                <a:latin typeface="微软雅黑" panose="020B0503020204020204" charset="-122"/>
                <a:ea typeface="微软雅黑" panose="020B0503020204020204" charset="-122"/>
                <a:cs typeface="微软雅黑" panose="020B0503020204020204" charset="-122"/>
                <a:sym typeface="Helvetica"/>
              </a:rPr>
              <a:t>，</a:t>
            </a:r>
            <a:r>
              <a:rPr lang="zh-CN" altLang="en-US" sz="1600">
                <a:ln>
                  <a:noFill/>
                </a:ln>
                <a:effectLst/>
                <a:uFillTx/>
                <a:latin typeface="微软雅黑" panose="020B0503020204020204" charset="-122"/>
                <a:ea typeface="微软雅黑" panose="020B0503020204020204" charset="-122"/>
                <a:cs typeface="微软雅黑" panose="020B0503020204020204" charset="-122"/>
                <a:sym typeface="Helvetica"/>
              </a:rPr>
              <a:t>本篇区分于传统的单一的</a:t>
            </a:r>
            <a:r>
              <a:rPr sz="16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“问题解决</a:t>
            </a:r>
            <a:r>
              <a:rPr lang="en-US" sz="16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a:t>
            </a:r>
            <a:r>
              <a:rPr sz="16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模式</a:t>
            </a:r>
            <a:r>
              <a:rPr lang="zh-CN" sz="1600" b="1">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rPr>
              <a:t>，属于</a:t>
            </a:r>
            <a:r>
              <a:rPr lang="en-US" altLang="zh-CN" sz="16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a:t>
            </a:r>
            <a:r>
              <a:rPr lang="zh-CN" sz="16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问题</a:t>
            </a:r>
            <a:r>
              <a:rPr lang="en-US" altLang="zh-CN" sz="16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a:t>
            </a:r>
            <a:r>
              <a:rPr lang="zh-CN" sz="16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解决</a:t>
            </a:r>
            <a:r>
              <a:rPr lang="en-US" altLang="zh-CN" sz="16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a:t>
            </a:r>
            <a:r>
              <a:rPr lang="zh-CN" altLang="en-US" sz="16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失败反思</a:t>
            </a:r>
            <a:r>
              <a:rPr lang="en-US" altLang="zh-CN" sz="16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a:t>
            </a:r>
            <a:r>
              <a:rPr lang="zh-CN" altLang="en-US" sz="16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模式</a:t>
            </a:r>
            <a:r>
              <a:rPr lang="zh-CN" altLang="en-US" sz="16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a:t>
            </a:r>
            <a:r>
              <a:rPr lang="zh-CN" sz="1600">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rPr>
              <a:t>What phenomenon</a:t>
            </a:r>
            <a:r>
              <a:rPr lang="en-US" altLang="zh-CN" sz="1600">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rPr>
              <a:t>---How---What reality---Why fail + think differently</a:t>
            </a:r>
            <a:r>
              <a:rPr lang="zh-CN" altLang="en-US" sz="16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。聚焦主题 </a:t>
            </a:r>
            <a:r>
              <a:rPr lang="zh-CN" altLang="en-US" sz="1600">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rPr>
              <a:t>streets and the role they play in our lives</a:t>
            </a:r>
            <a:r>
              <a:rPr lang="zh-CN" altLang="en-US" sz="1600" b="1">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rPr>
              <a:t>，</a:t>
            </a:r>
            <a:r>
              <a:rPr lang="en-US" altLang="zh-CN" sz="1600">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rPr>
              <a:t>“</a:t>
            </a:r>
            <a:r>
              <a:rPr lang="zh-CN" altLang="en-US" sz="1600">
                <a:ln>
                  <a:noFill/>
                </a:ln>
                <a:effectLst/>
                <a:uFillTx/>
                <a:latin typeface="微软雅黑" panose="020B0503020204020204" charset="-122"/>
                <a:ea typeface="微软雅黑" panose="020B0503020204020204" charset="-122"/>
                <a:cs typeface="微软雅黑" panose="020B0503020204020204" charset="-122"/>
                <a:sym typeface="Helvetica"/>
              </a:rPr>
              <a:t>反思街道功能，</a:t>
            </a:r>
            <a:r>
              <a:rPr lang="zh-CN" altLang="en-US" sz="1600">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rPr>
              <a:t>重视城市宜居性</a:t>
            </a:r>
            <a:r>
              <a:rPr lang="en-US" altLang="zh-CN" sz="1600">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rPr>
              <a:t>”</a:t>
            </a:r>
            <a:r>
              <a:rPr lang="zh-CN" altLang="en-US" sz="1600" b="1">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rPr>
              <a:t>。</a:t>
            </a:r>
            <a:r>
              <a:rPr lang="zh-CN" altLang="en-US" sz="1600">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rPr>
              <a:t>考查学生</a:t>
            </a:r>
            <a:r>
              <a:rPr lang="zh-CN" altLang="en-US" sz="16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批判性思维</a:t>
            </a:r>
            <a:r>
              <a:rPr lang="zh-CN" altLang="en-US" sz="1600" b="1">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rPr>
              <a:t>。</a:t>
            </a:r>
            <a:endParaRPr lang="zh-CN" altLang="en-US" sz="1600" b="1">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endParaRPr>
          </a:p>
        </p:txBody>
      </p:sp>
      <p:pic>
        <p:nvPicPr>
          <p:cNvPr id="12" name="图片 11"/>
          <p:cNvPicPr>
            <a:picLocks noChangeAspect="1"/>
          </p:cNvPicPr>
          <p:nvPr/>
        </p:nvPicPr>
        <p:blipFill>
          <a:blip r:embed="rId4"/>
          <a:stretch>
            <a:fillRect/>
          </a:stretch>
        </p:blipFill>
        <p:spPr>
          <a:xfrm>
            <a:off x="4510405" y="5501640"/>
            <a:ext cx="544195" cy="546100"/>
          </a:xfrm>
          <a:prstGeom prst="rect">
            <a:avLst/>
          </a:prstGeom>
        </p:spPr>
      </p:pic>
      <p:sp>
        <p:nvSpPr>
          <p:cNvPr id="13" name="文本框 12"/>
          <p:cNvSpPr txBox="1"/>
          <p:nvPr/>
        </p:nvSpPr>
        <p:spPr>
          <a:xfrm>
            <a:off x="4537710" y="5548630"/>
            <a:ext cx="622935" cy="245110"/>
          </a:xfrm>
          <a:prstGeom prst="rect">
            <a:avLst/>
          </a:prstGeom>
          <a:noFill/>
        </p:spPr>
        <p:txBody>
          <a:bodyPr wrap="square" rtlCol="0">
            <a:noAutofit/>
          </a:bodyPr>
          <a:p>
            <a:r>
              <a:rPr lang="zh-CN" altLang="en-US" sz="1000" b="1">
                <a:solidFill>
                  <a:schemeClr val="bg1"/>
                </a:solidFill>
              </a:rPr>
              <a:t>路标词</a:t>
            </a:r>
            <a:endParaRPr lang="zh-CN" altLang="en-US" sz="1000" b="1">
              <a:solidFill>
                <a:schemeClr val="bg1"/>
              </a:solidFill>
            </a:endParaRPr>
          </a:p>
        </p:txBody>
      </p:sp>
      <p:sp>
        <p:nvSpPr>
          <p:cNvPr id="9" name="AutoShape 4"/>
          <p:cNvSpPr>
            <a:spLocks noChangeArrowheads="1"/>
          </p:cNvSpPr>
          <p:nvPr/>
        </p:nvSpPr>
        <p:spPr bwMode="gray">
          <a:xfrm>
            <a:off x="925830" y="5991225"/>
            <a:ext cx="4528820" cy="393065"/>
          </a:xfrm>
          <a:prstGeom prst="bevel">
            <a:avLst>
              <a:gd name="adj" fmla="val 1495"/>
            </a:avLst>
          </a:prstGeom>
          <a:solidFill>
            <a:srgbClr val="FF0000"/>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Why fail + think differently</a:t>
            </a:r>
            <a:endPar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pic>
        <p:nvPicPr>
          <p:cNvPr id="14" name="图片 13"/>
          <p:cNvPicPr/>
          <p:nvPr/>
        </p:nvPicPr>
        <p:blipFill>
          <a:blip r:embed="rId6"/>
          <a:stretch>
            <a:fillRect/>
          </a:stretch>
        </p:blipFill>
        <p:spPr>
          <a:xfrm>
            <a:off x="-4445" y="-54610"/>
            <a:ext cx="1057275" cy="90424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6" presetClass="entr" presetSubtype="16"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circle(in)">
                                      <p:cBhvr>
                                        <p:cTn id="36" dur="2000"/>
                                        <p:tgtEl>
                                          <p:spTgt spid="19"/>
                                        </p:tgtEl>
                                      </p:cBhvr>
                                    </p:animEffect>
                                  </p:childTnLst>
                                </p:cTn>
                              </p:par>
                              <p:par>
                                <p:cTn id="37" presetID="16" presetClass="entr" presetSubtype="21"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344068"/>
                                        </p:tgtEl>
                                        <p:attrNameLst>
                                          <p:attrName>style.visibility</p:attrName>
                                        </p:attrNameLst>
                                      </p:cBhvr>
                                      <p:to>
                                        <p:strVal val="visible"/>
                                      </p:to>
                                    </p:set>
                                    <p:animEffect transition="in" filter="blinds(horizontal)">
                                      <p:cBhvr>
                                        <p:cTn id="44" dur="500"/>
                                        <p:tgtEl>
                                          <p:spTgt spid="344068"/>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linds(horizontal)">
                                      <p:cBhvr>
                                        <p:cTn id="47" dur="500"/>
                                        <p:tgtEl>
                                          <p:spTgt spid="10"/>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linds(horizontal)">
                                      <p:cBhvr>
                                        <p:cTn id="50" dur="500"/>
                                        <p:tgtEl>
                                          <p:spTgt spid="7"/>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blinds(horizontal)">
                                      <p:cBhvr>
                                        <p:cTn id="53" dur="500"/>
                                        <p:tgtEl>
                                          <p:spTgt spid="8"/>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blinds(horizontal)">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5" grpId="0"/>
      <p:bldP spid="5" grpId="1"/>
      <p:bldP spid="344068" grpId="0" bldLvl="0" animBg="1"/>
      <p:bldP spid="10" grpId="0" bldLvl="0" animBg="1"/>
      <p:bldP spid="7" grpId="0" bldLvl="0" animBg="1"/>
      <p:bldP spid="8" grpId="0" bldLvl="0" animBg="1"/>
      <p:bldP spid="9" grpId="0" bldLvl="0" animBg="1"/>
      <p:bldP spid="37" grpId="0"/>
      <p:bldP spid="37" grpId="1"/>
      <p:bldP spid="17" grpId="0"/>
      <p:bldP spid="17" grpId="1"/>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7325360" y="2550160"/>
            <a:ext cx="4939665" cy="4293235"/>
          </a:xfrm>
          <a:prstGeom prst="rect">
            <a:avLst/>
          </a:prstGeom>
        </p:spPr>
      </p:pic>
      <p:sp>
        <p:nvSpPr>
          <p:cNvPr id="6" name="文本框 5"/>
          <p:cNvSpPr txBox="1"/>
          <p:nvPr>
            <p:custDataLst>
              <p:tags r:id="rId2"/>
            </p:custDataLst>
          </p:nvPr>
        </p:nvSpPr>
        <p:spPr>
          <a:xfrm>
            <a:off x="1135380" y="134620"/>
            <a:ext cx="858139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202</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年6月全国高考Ⅰ卷</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D</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篇 阅读理解</a:t>
            </a:r>
            <a:r>
              <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rPr>
              <a:t>满分突破思维策略</a:t>
            </a:r>
            <a:endPar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endParaRPr>
          </a:p>
        </p:txBody>
      </p:sp>
      <p:sp>
        <p:nvSpPr>
          <p:cNvPr id="48" name="文本框 47"/>
          <p:cNvSpPr txBox="1"/>
          <p:nvPr>
            <p:custDataLst>
              <p:tags r:id="rId3"/>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100" name="文本框 99"/>
          <p:cNvSpPr txBox="1"/>
          <p:nvPr/>
        </p:nvSpPr>
        <p:spPr>
          <a:xfrm>
            <a:off x="59690" y="750570"/>
            <a:ext cx="7436485" cy="6092825"/>
          </a:xfrm>
          <a:prstGeom prst="rect">
            <a:avLst/>
          </a:prstGeom>
          <a:noFill/>
          <a:ln w="9525">
            <a:solidFill>
              <a:schemeClr val="accent5">
                <a:lumMod val="20000"/>
                <a:lumOff val="80000"/>
              </a:schemeClr>
            </a:solidFill>
          </a:ln>
        </p:spPr>
        <p:txBody>
          <a:bodyPr wrap="square">
            <a:spAutoFit/>
          </a:bodyPr>
          <a:p>
            <a:pPr indent="0" algn="just" fontAlgn="auto">
              <a:lnSpc>
                <a:spcPts val="1800"/>
              </a:lnSpc>
            </a:pPr>
            <a:r>
              <a:rPr lang="en-US" sz="1600">
                <a:solidFill>
                  <a:srgbClr val="000000"/>
                </a:solidFill>
                <a:latin typeface="Times New Roman" panose="02020603050405020304" charset="0"/>
              </a:rPr>
              <a:t>    </a:t>
            </a:r>
            <a:r>
              <a:rPr lang="en-US" sz="1600">
                <a:solidFill>
                  <a:srgbClr val="00B050"/>
                </a:solidFill>
                <a:latin typeface="Times New Roman" panose="02020603050405020304" charset="0"/>
              </a:rPr>
              <a:t>Microplastics have become a common source of pollution across the Earth</a:t>
            </a:r>
            <a:r>
              <a:rPr lang="en-US" sz="1600">
                <a:solidFill>
                  <a:schemeClr val="tx1"/>
                </a:solidFill>
                <a:latin typeface="Times New Roman" panose="02020603050405020304" charset="0"/>
              </a:rPr>
              <a:t> — they have settled in the deep sea and on the Himalayas, stuck inside volcanic rocks, filled the stomachs of seabirds and even fallen in fresh Antarctic snow. They are even appearing inside humans.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Now, new research suggests that </a:t>
            </a:r>
            <a:r>
              <a:rPr lang="en-US" sz="1600" u="sng">
                <a:solidFill>
                  <a:srgbClr val="CA9800"/>
                </a:solidFill>
                <a:latin typeface="Times New Roman" panose="02020603050405020304" charset="0"/>
              </a:rPr>
              <a:t>a simple, cheap measure may significantly reduce the level of microplastics in water from your tap (水龙头): boiling and filtering (过滤) it</a:t>
            </a:r>
            <a:r>
              <a:rPr lang="en-US" sz="1600">
                <a:solidFill>
                  <a:schemeClr val="tx1"/>
                </a:solidFill>
                <a:latin typeface="Times New Roman" panose="02020603050405020304" charset="0"/>
              </a:rPr>
              <a:t>. In a study published Wednesday in</a:t>
            </a:r>
            <a:r>
              <a:rPr lang="en-US" sz="1600" i="1">
                <a:solidFill>
                  <a:schemeClr val="tx1"/>
                </a:solidFill>
                <a:latin typeface="Times New Roman" panose="02020603050405020304" charset="0"/>
              </a:rPr>
              <a:t> Environmental Science &amp; Technology Letters</a:t>
            </a:r>
            <a:r>
              <a:rPr lang="en-US" sz="1600">
                <a:solidFill>
                  <a:schemeClr val="tx1"/>
                </a:solidFill>
                <a:latin typeface="Times New Roman" panose="02020603050405020304" charset="0"/>
              </a:rPr>
              <a:t>, researchers from China found that boiling tap water for just five minutes — then filtering it after it cools — could remove at least 80 percent of its microplastics.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Crucially, </a:t>
            </a:r>
            <a:r>
              <a:rPr lang="en-US" sz="1600" u="sng">
                <a:solidFill>
                  <a:srgbClr val="C00000"/>
                </a:solidFill>
                <a:latin typeface="Times New Roman" panose="02020603050405020304" charset="0"/>
              </a:rPr>
              <a:t>this process relies on the water containing enough calcium carbonate</a:t>
            </a:r>
            <a:r>
              <a:rPr lang="en-US" sz="1600">
                <a:solidFill>
                  <a:schemeClr val="tx1"/>
                </a:solidFill>
                <a:latin typeface="Times New Roman" panose="02020603050405020304" charset="0"/>
              </a:rPr>
              <a:t> (碳酸钙) to trap the plastics. In the study, boiling hard water containing 300 milligrams of calcium carbonate led to an almost 90 percent drop in plastics. But in samples with less than 60 milligrams of calcium carbonate, boiling reduced the level of plastics by just 25 percent. Additionally, the research didn’t include all types of plastics. The team focused only on three common types — polystyrene, polyethylene and polypropylene — and they didn’t study other chemicals previously found in water such as vinyl chloride.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Still, the findings </a:t>
            </a:r>
            <a:r>
              <a:rPr lang="en-US" sz="1600" u="sng">
                <a:solidFill>
                  <a:schemeClr val="tx1"/>
                </a:solidFill>
                <a:latin typeface="Times New Roman" panose="02020603050405020304" charset="0"/>
              </a:rPr>
              <a:t>show </a:t>
            </a:r>
            <a:r>
              <a:rPr lang="en-US" sz="1600" u="sng">
                <a:solidFill>
                  <a:srgbClr val="7030A0"/>
                </a:solidFill>
                <a:latin typeface="Times New Roman" panose="02020603050405020304" charset="0"/>
              </a:rPr>
              <a:t>a potential path forward</a:t>
            </a:r>
            <a:r>
              <a:rPr lang="en-US" sz="1600">
                <a:solidFill>
                  <a:srgbClr val="7030A0"/>
                </a:solidFill>
                <a:latin typeface="Times New Roman" panose="02020603050405020304" charset="0"/>
              </a:rPr>
              <a:t> for reducing microplastic exposure — </a:t>
            </a:r>
            <a:r>
              <a:rPr lang="en-US" sz="1600" u="sng">
                <a:solidFill>
                  <a:srgbClr val="7030A0"/>
                </a:solidFill>
                <a:latin typeface="Times New Roman" panose="02020603050405020304" charset="0"/>
              </a:rPr>
              <a:t>a task that’s becoming increasingly difficult</a:t>
            </a:r>
            <a:r>
              <a:rPr lang="en-US" sz="1600">
                <a:solidFill>
                  <a:schemeClr val="tx1"/>
                </a:solidFill>
                <a:latin typeface="Times New Roman" panose="02020603050405020304" charset="0"/>
              </a:rPr>
              <a:t>. Even bottled water, scientists found earlier this year, contains 10 to 1,000 times more microplastics than originally thought.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Scientists are still trying to determine how harmful microplastics are — but what they do know has raised concerns. The new study suggests boiling tap water could be a tool to limit intake. </a:t>
            </a:r>
            <a:r>
              <a:rPr lang="en-US" sz="1600">
                <a:solidFill>
                  <a:srgbClr val="0070C0"/>
                </a:solidFill>
                <a:latin typeface="Times New Roman" panose="02020603050405020304" charset="0"/>
              </a:rPr>
              <a:t>“The way they demonstrated how microplastics were trapped through the boiling process was nice</a:t>
            </a:r>
            <a:r>
              <a:rPr lang="en-US" sz="1600">
                <a:solidFill>
                  <a:schemeClr val="tx1"/>
                </a:solidFill>
                <a:latin typeface="Times New Roman" panose="02020603050405020304" charset="0"/>
              </a:rPr>
              <a:t>,” Caroline Gauchotte-Lindsay, an environmental engineer of the University of Glasgow in Scotland who was not involved in the research, tells </a:t>
            </a:r>
            <a:r>
              <a:rPr lang="en-US" sz="1600" i="1">
                <a:solidFill>
                  <a:schemeClr val="tx1"/>
                </a:solidFill>
                <a:latin typeface="Times New Roman" panose="02020603050405020304" charset="0"/>
              </a:rPr>
              <a:t>New Scientist</a:t>
            </a:r>
            <a:r>
              <a:rPr lang="en-US" sz="1600">
                <a:solidFill>
                  <a:schemeClr val="tx1"/>
                </a:solidFill>
                <a:latin typeface="Times New Roman" panose="02020603050405020304" charset="0"/>
              </a:rPr>
              <a:t>. “</a:t>
            </a:r>
            <a:r>
              <a:rPr lang="en-US" sz="1600">
                <a:solidFill>
                  <a:srgbClr val="0070C0"/>
                </a:solidFill>
                <a:latin typeface="Times New Roman" panose="02020603050405020304" charset="0"/>
              </a:rPr>
              <a:t>We should be looking into upgrading drinking water treatment plants so they remove microplastics.</a:t>
            </a:r>
            <a:r>
              <a:rPr lang="en-US" sz="1600">
                <a:solidFill>
                  <a:schemeClr val="tx1"/>
                </a:solidFill>
                <a:latin typeface="Times New Roman" panose="02020603050405020304" charset="0"/>
              </a:rPr>
              <a:t>”</a:t>
            </a:r>
            <a:endParaRPr lang="en-US" sz="1600">
              <a:solidFill>
                <a:schemeClr val="tx1"/>
              </a:solidFill>
              <a:latin typeface="Times New Roman" panose="02020603050405020304" charset="0"/>
            </a:endParaRPr>
          </a:p>
        </p:txBody>
      </p:sp>
      <p:sp>
        <p:nvSpPr>
          <p:cNvPr id="34" name="文本框 33"/>
          <p:cNvSpPr txBox="1"/>
          <p:nvPr/>
        </p:nvSpPr>
        <p:spPr>
          <a:xfrm>
            <a:off x="7496175" y="844550"/>
            <a:ext cx="4641850" cy="1814830"/>
          </a:xfrm>
          <a:prstGeom prst="rect">
            <a:avLst/>
          </a:prstGeom>
          <a:noFill/>
          <a:ln w="9525">
            <a:solidFill>
              <a:schemeClr val="accent6">
                <a:lumMod val="20000"/>
                <a:lumOff val="80000"/>
              </a:schemeClr>
            </a:solidFill>
          </a:ln>
        </p:spPr>
        <p:txBody>
          <a:bodyPr wrap="square">
            <a:spAutoFit/>
          </a:bodyPr>
          <a:p>
            <a:pPr indent="0"/>
            <a:r>
              <a:rPr lang="en-US" sz="1600" b="1">
                <a:solidFill>
                  <a:schemeClr val="tx1"/>
                </a:solidFill>
                <a:latin typeface="Times New Roman" panose="02020603050405020304" charset="0"/>
              </a:rPr>
              <a:t>32. How does the author </a:t>
            </a:r>
            <a:r>
              <a:rPr lang="en-US" sz="1600" b="1">
                <a:solidFill>
                  <a:schemeClr val="accent3">
                    <a:lumMod val="75000"/>
                  </a:schemeClr>
                </a:solidFill>
                <a:latin typeface="Times New Roman" panose="02020603050405020304" charset="0"/>
              </a:rPr>
              <a:t>present the issue</a:t>
            </a:r>
            <a:r>
              <a:rPr lang="en-US" sz="1600" b="1">
                <a:solidFill>
                  <a:schemeClr val="tx1"/>
                </a:solidFill>
                <a:latin typeface="Times New Roman" panose="02020603050405020304" charset="0"/>
              </a:rPr>
              <a:t> in the first paragraph?</a:t>
            </a:r>
            <a:endParaRPr lang="en-US" sz="1600">
              <a:solidFill>
                <a:schemeClr val="tx1"/>
              </a:solidFill>
              <a:latin typeface="Times New Roman" panose="02020603050405020304" charset="0"/>
            </a:endParaRPr>
          </a:p>
          <a:p>
            <a:pPr indent="0"/>
            <a:r>
              <a:rPr lang="en-US" sz="1600" b="1">
                <a:solidFill>
                  <a:schemeClr val="tx1"/>
                </a:solidFill>
                <a:latin typeface="Times New Roman" panose="02020603050405020304" charset="0"/>
              </a:rPr>
              <a:t>33. What</a:t>
            </a:r>
            <a:r>
              <a:rPr lang="en-US" sz="1600" b="1">
                <a:solidFill>
                  <a:srgbClr val="C00000"/>
                </a:solidFill>
                <a:latin typeface="Times New Roman" panose="02020603050405020304" charset="0"/>
              </a:rPr>
              <a:t> determines the effectiveness</a:t>
            </a:r>
            <a:r>
              <a:rPr lang="en-US" sz="1600" b="1">
                <a:solidFill>
                  <a:schemeClr val="tx1"/>
                </a:solidFill>
                <a:latin typeface="Times New Roman" panose="02020603050405020304" charset="0"/>
              </a:rPr>
              <a:t> of trapping microplastics in water?</a:t>
            </a:r>
            <a:endParaRPr lang="en-US" sz="1600">
              <a:solidFill>
                <a:schemeClr val="tx1"/>
              </a:solidFill>
              <a:latin typeface="Times New Roman" panose="02020603050405020304" charset="0"/>
            </a:endParaRPr>
          </a:p>
          <a:p>
            <a:pPr indent="0"/>
            <a:r>
              <a:rPr lang="en-US" sz="1600" b="1">
                <a:solidFill>
                  <a:schemeClr val="tx1"/>
                </a:solidFill>
                <a:latin typeface="Times New Roman" panose="02020603050405020304" charset="0"/>
              </a:rPr>
              <a:t>34. What </a:t>
            </a:r>
            <a:r>
              <a:rPr lang="en-US" sz="1600" b="1">
                <a:solidFill>
                  <a:srgbClr val="7030A0"/>
                </a:solidFill>
                <a:latin typeface="Times New Roman" panose="02020603050405020304" charset="0"/>
              </a:rPr>
              <a:t>does the author try to illustrate by mentioning bottled water</a:t>
            </a:r>
            <a:r>
              <a:rPr lang="en-US" sz="1600" b="1">
                <a:solidFill>
                  <a:schemeClr val="tx1"/>
                </a:solidFill>
                <a:latin typeface="Times New Roman" panose="02020603050405020304" charset="0"/>
              </a:rPr>
              <a:t> in paragraph 4?</a:t>
            </a:r>
            <a:endParaRPr lang="en-US" sz="1600">
              <a:solidFill>
                <a:schemeClr val="tx1"/>
              </a:solidFill>
              <a:latin typeface="Times New Roman" panose="02020603050405020304" charset="0"/>
            </a:endParaRPr>
          </a:p>
          <a:p>
            <a:pPr indent="0"/>
            <a:r>
              <a:rPr lang="en-US" sz="1600" b="1">
                <a:solidFill>
                  <a:schemeClr val="tx1"/>
                </a:solidFill>
                <a:latin typeface="Times New Roman" panose="02020603050405020304" charset="0"/>
              </a:rPr>
              <a:t>35. What is</a:t>
            </a:r>
            <a:r>
              <a:rPr lang="en-US" sz="1600" b="1">
                <a:solidFill>
                  <a:srgbClr val="002060"/>
                </a:solidFill>
                <a:latin typeface="Times New Roman" panose="02020603050405020304" charset="0"/>
              </a:rPr>
              <a:t> </a:t>
            </a:r>
            <a:r>
              <a:rPr lang="en-US" sz="1600" b="1">
                <a:solidFill>
                  <a:srgbClr val="0070C0"/>
                </a:solidFill>
                <a:latin typeface="Times New Roman" panose="02020603050405020304" charset="0"/>
              </a:rPr>
              <a:t>Gauchotte-Lindsay’s suggestion</a:t>
            </a:r>
            <a:r>
              <a:rPr lang="en-US" sz="1600" b="1">
                <a:solidFill>
                  <a:schemeClr val="tx1"/>
                </a:solidFill>
                <a:latin typeface="Times New Roman" panose="02020603050405020304" charset="0"/>
              </a:rPr>
              <a:t> about?</a:t>
            </a:r>
            <a:endParaRPr lang="en-US" sz="1600">
              <a:solidFill>
                <a:schemeClr val="tx1"/>
              </a:solidFill>
              <a:latin typeface="Times New Roman" panose="02020603050405020304" charset="0"/>
            </a:endParaRPr>
          </a:p>
        </p:txBody>
      </p:sp>
      <p:pic>
        <p:nvPicPr>
          <p:cNvPr id="38" name="图片 37"/>
          <p:cNvPicPr>
            <a:picLocks noChangeAspect="1"/>
          </p:cNvPicPr>
          <p:nvPr/>
        </p:nvPicPr>
        <p:blipFill>
          <a:blip r:embed="rId4"/>
          <a:stretch>
            <a:fillRect/>
          </a:stretch>
        </p:blipFill>
        <p:spPr>
          <a:xfrm>
            <a:off x="2665095" y="1483995"/>
            <a:ext cx="544195" cy="546100"/>
          </a:xfrm>
          <a:prstGeom prst="rect">
            <a:avLst/>
          </a:prstGeom>
        </p:spPr>
      </p:pic>
      <p:sp>
        <p:nvSpPr>
          <p:cNvPr id="39" name="文本框 38"/>
          <p:cNvSpPr txBox="1"/>
          <p:nvPr/>
        </p:nvSpPr>
        <p:spPr>
          <a:xfrm>
            <a:off x="2692400" y="1530985"/>
            <a:ext cx="622935" cy="245110"/>
          </a:xfrm>
          <a:prstGeom prst="rect">
            <a:avLst/>
          </a:prstGeom>
          <a:noFill/>
        </p:spPr>
        <p:txBody>
          <a:bodyPr wrap="square" rtlCol="0">
            <a:noAutofit/>
          </a:bodyPr>
          <a:p>
            <a:r>
              <a:rPr lang="zh-CN" altLang="en-US" sz="1000" b="1">
                <a:solidFill>
                  <a:schemeClr val="bg1"/>
                </a:solidFill>
              </a:rPr>
              <a:t>路标词</a:t>
            </a:r>
            <a:endParaRPr lang="zh-CN" altLang="en-US" sz="1000" b="1">
              <a:solidFill>
                <a:schemeClr val="bg1"/>
              </a:solidFill>
            </a:endParaRPr>
          </a:p>
        </p:txBody>
      </p:sp>
      <p:pic>
        <p:nvPicPr>
          <p:cNvPr id="2" name="图片 1"/>
          <p:cNvPicPr>
            <a:picLocks noChangeAspect="1"/>
          </p:cNvPicPr>
          <p:nvPr/>
        </p:nvPicPr>
        <p:blipFill>
          <a:blip r:embed="rId4"/>
          <a:stretch>
            <a:fillRect/>
          </a:stretch>
        </p:blipFill>
        <p:spPr>
          <a:xfrm>
            <a:off x="1705610" y="4201160"/>
            <a:ext cx="544195" cy="546100"/>
          </a:xfrm>
          <a:prstGeom prst="rect">
            <a:avLst/>
          </a:prstGeom>
        </p:spPr>
      </p:pic>
      <p:sp>
        <p:nvSpPr>
          <p:cNvPr id="3" name="文本框 2"/>
          <p:cNvSpPr txBox="1"/>
          <p:nvPr/>
        </p:nvSpPr>
        <p:spPr>
          <a:xfrm>
            <a:off x="1732915" y="4248150"/>
            <a:ext cx="622935" cy="245110"/>
          </a:xfrm>
          <a:prstGeom prst="rect">
            <a:avLst/>
          </a:prstGeom>
          <a:noFill/>
        </p:spPr>
        <p:txBody>
          <a:bodyPr wrap="square" rtlCol="0">
            <a:noAutofit/>
          </a:bodyPr>
          <a:p>
            <a:r>
              <a:rPr lang="zh-CN" altLang="en-US" sz="1000" b="1">
                <a:solidFill>
                  <a:schemeClr val="bg1"/>
                </a:solidFill>
              </a:rPr>
              <a:t>路标词</a:t>
            </a:r>
            <a:endParaRPr lang="zh-CN" altLang="en-US" sz="1000" b="1">
              <a:solidFill>
                <a:schemeClr val="bg1"/>
              </a:solidFill>
            </a:endParaRPr>
          </a:p>
        </p:txBody>
      </p:sp>
      <p:sp>
        <p:nvSpPr>
          <p:cNvPr id="5" name="文本框 4"/>
          <p:cNvSpPr txBox="1"/>
          <p:nvPr/>
        </p:nvSpPr>
        <p:spPr>
          <a:xfrm>
            <a:off x="1245235" y="656590"/>
            <a:ext cx="487680" cy="460375"/>
          </a:xfrm>
          <a:prstGeom prst="rect">
            <a:avLst/>
          </a:prstGeom>
          <a:noFill/>
        </p:spPr>
        <p:txBody>
          <a:bodyPr wrap="square" rtlCol="0" anchor="t">
            <a:spAutoFit/>
          </a:bodyPr>
          <a:p>
            <a:r>
              <a:rPr lang="en-US" sz="2400">
                <a:solidFill>
                  <a:srgbClr val="C00000"/>
                </a:solidFill>
                <a:latin typeface="Times New Roman" panose="02020603050405020304" charset="0"/>
                <a:sym typeface="+mn-ea"/>
              </a:rPr>
              <a:t>★</a:t>
            </a:r>
            <a:endParaRPr lang="en-US" altLang="en-US" sz="2400">
              <a:solidFill>
                <a:srgbClr val="C00000"/>
              </a:solidFill>
              <a:latin typeface="Times New Roman" panose="02020603050405020304" charset="0"/>
              <a:sym typeface="+mn-ea"/>
            </a:endParaRPr>
          </a:p>
        </p:txBody>
      </p:sp>
      <p:sp>
        <p:nvSpPr>
          <p:cNvPr id="7" name="文本框 6"/>
          <p:cNvSpPr txBox="1"/>
          <p:nvPr/>
        </p:nvSpPr>
        <p:spPr>
          <a:xfrm>
            <a:off x="427990" y="1829435"/>
            <a:ext cx="487680" cy="460375"/>
          </a:xfrm>
          <a:prstGeom prst="rect">
            <a:avLst/>
          </a:prstGeom>
          <a:noFill/>
        </p:spPr>
        <p:txBody>
          <a:bodyPr wrap="square" rtlCol="0" anchor="t">
            <a:spAutoFit/>
          </a:bodyPr>
          <a:p>
            <a:r>
              <a:rPr lang="en-US" sz="2400">
                <a:solidFill>
                  <a:srgbClr val="C00000"/>
                </a:solidFill>
                <a:latin typeface="Times New Roman" panose="02020603050405020304" charset="0"/>
                <a:sym typeface="+mn-ea"/>
              </a:rPr>
              <a:t>★</a:t>
            </a:r>
            <a:endParaRPr lang="en-US" altLang="en-US" sz="2400">
              <a:solidFill>
                <a:srgbClr val="C00000"/>
              </a:solidFill>
              <a:latin typeface="Times New Roman" panose="02020603050405020304" charset="0"/>
              <a:sym typeface="+mn-ea"/>
            </a:endParaRPr>
          </a:p>
        </p:txBody>
      </p:sp>
      <p:sp>
        <p:nvSpPr>
          <p:cNvPr id="8" name="文本框 7"/>
          <p:cNvSpPr txBox="1"/>
          <p:nvPr/>
        </p:nvSpPr>
        <p:spPr>
          <a:xfrm>
            <a:off x="5182235" y="1829435"/>
            <a:ext cx="487680" cy="460375"/>
          </a:xfrm>
          <a:prstGeom prst="rect">
            <a:avLst/>
          </a:prstGeom>
          <a:noFill/>
        </p:spPr>
        <p:txBody>
          <a:bodyPr wrap="square" rtlCol="0" anchor="t">
            <a:spAutoFit/>
          </a:bodyPr>
          <a:p>
            <a:r>
              <a:rPr lang="en-US" sz="2400">
                <a:solidFill>
                  <a:srgbClr val="C00000"/>
                </a:solidFill>
                <a:latin typeface="Times New Roman" panose="02020603050405020304" charset="0"/>
                <a:sym typeface="+mn-ea"/>
              </a:rPr>
              <a:t>★</a:t>
            </a:r>
            <a:endParaRPr lang="en-US" altLang="en-US" sz="2400">
              <a:solidFill>
                <a:srgbClr val="C00000"/>
              </a:solidFill>
              <a:latin typeface="Times New Roman" panose="02020603050405020304" charset="0"/>
              <a:sym typeface="+mn-ea"/>
            </a:endParaRPr>
          </a:p>
        </p:txBody>
      </p:sp>
      <p:sp>
        <p:nvSpPr>
          <p:cNvPr id="10" name="文本框 9"/>
          <p:cNvSpPr txBox="1"/>
          <p:nvPr/>
        </p:nvSpPr>
        <p:spPr>
          <a:xfrm>
            <a:off x="1217930" y="6383020"/>
            <a:ext cx="487680" cy="460375"/>
          </a:xfrm>
          <a:prstGeom prst="rect">
            <a:avLst/>
          </a:prstGeom>
          <a:noFill/>
        </p:spPr>
        <p:txBody>
          <a:bodyPr wrap="square" rtlCol="0" anchor="t">
            <a:spAutoFit/>
          </a:bodyPr>
          <a:p>
            <a:r>
              <a:rPr lang="en-US" sz="2400">
                <a:solidFill>
                  <a:srgbClr val="C00000"/>
                </a:solidFill>
                <a:latin typeface="Times New Roman" panose="02020603050405020304" charset="0"/>
                <a:sym typeface="+mn-ea"/>
              </a:rPr>
              <a:t>★</a:t>
            </a:r>
            <a:endParaRPr lang="en-US" altLang="en-US" sz="2400">
              <a:solidFill>
                <a:srgbClr val="C00000"/>
              </a:solidFill>
              <a:latin typeface="Times New Roman" panose="02020603050405020304" charset="0"/>
              <a:sym typeface="+mn-ea"/>
            </a:endParaRPr>
          </a:p>
        </p:txBody>
      </p:sp>
      <p:sp>
        <p:nvSpPr>
          <p:cNvPr id="344068" name="AutoShape 4"/>
          <p:cNvSpPr>
            <a:spLocks noChangeArrowheads="1"/>
          </p:cNvSpPr>
          <p:nvPr/>
        </p:nvSpPr>
        <p:spPr bwMode="gray">
          <a:xfrm>
            <a:off x="2249805" y="981710"/>
            <a:ext cx="4881880" cy="438150"/>
          </a:xfrm>
          <a:prstGeom prst="bevel">
            <a:avLst>
              <a:gd name="adj" fmla="val 1495"/>
            </a:avLst>
          </a:prstGeom>
          <a:solidFill>
            <a:srgbClr val="336633"/>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4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 Present the issue</a:t>
            </a:r>
            <a:r>
              <a:rPr kumimoji="0" lang="zh-CN" altLang="en-US" sz="24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a:t>
            </a:r>
            <a:r>
              <a:rPr kumimoji="0" lang="zh-CN" altLang="en-US" sz="2400" b="1" i="0" u="none" strike="noStrike" kern="1200" cap="none" spc="0" normalizeH="0" baseline="-2500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Microplastics</a:t>
            </a:r>
            <a:endParaRPr kumimoji="0" lang="zh-CN" altLang="en-US" sz="2400" b="1" i="0" u="none" strike="noStrike" kern="1200" cap="none" spc="0" normalizeH="0" baseline="-2500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sp>
        <p:nvSpPr>
          <p:cNvPr id="11" name="AutoShape 4"/>
          <p:cNvSpPr>
            <a:spLocks noChangeArrowheads="1"/>
          </p:cNvSpPr>
          <p:nvPr/>
        </p:nvSpPr>
        <p:spPr bwMode="gray">
          <a:xfrm>
            <a:off x="2249805" y="2233295"/>
            <a:ext cx="4881880" cy="422910"/>
          </a:xfrm>
          <a:prstGeom prst="bevel">
            <a:avLst>
              <a:gd name="adj" fmla="val 1495"/>
            </a:avLst>
          </a:prstGeom>
          <a:solidFill>
            <a:srgbClr val="CA9800"/>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4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 Propose a solution:  </a:t>
            </a:r>
            <a:r>
              <a:rPr kumimoji="0" lang="en-US" altLang="zh-CN" sz="2800" b="1" i="0" u="none" strike="noStrike" kern="1200" cap="none" spc="0" normalizeH="0" baseline="-2500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boiling and filtering</a:t>
            </a:r>
            <a:endParaRPr kumimoji="0" lang="en-US" altLang="zh-CN" sz="2800" b="1" i="0" u="none" strike="noStrike" kern="1200" cap="none" spc="0" normalizeH="0" baseline="-2500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sp>
        <p:nvSpPr>
          <p:cNvPr id="9" name="AutoShape 4"/>
          <p:cNvSpPr>
            <a:spLocks noChangeArrowheads="1"/>
          </p:cNvSpPr>
          <p:nvPr/>
        </p:nvSpPr>
        <p:spPr bwMode="gray">
          <a:xfrm>
            <a:off x="2249805" y="3469005"/>
            <a:ext cx="4881880" cy="410845"/>
          </a:xfrm>
          <a:prstGeom prst="bevel">
            <a:avLst>
              <a:gd name="adj" fmla="val 1495"/>
            </a:avLst>
          </a:prstGeom>
          <a:solidFill>
            <a:srgbClr val="FF0000"/>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4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 Crucial factor:  </a:t>
            </a:r>
            <a:r>
              <a:rPr kumimoji="0" lang="en-US" altLang="zh-CN" sz="2800" b="1" i="0" u="none" strike="noStrike" kern="1200" cap="none" spc="0" normalizeH="0" baseline="-2500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calcium carbonate</a:t>
            </a:r>
            <a:endParaRPr kumimoji="0" lang="en-US" altLang="zh-CN" sz="2800" b="1" i="0" u="none" strike="noStrike" kern="1200" cap="none" spc="0" normalizeH="0" baseline="-2500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pic>
        <p:nvPicPr>
          <p:cNvPr id="12" name="图片 11"/>
          <p:cNvPicPr>
            <a:picLocks noChangeAspect="1"/>
          </p:cNvPicPr>
          <p:nvPr/>
        </p:nvPicPr>
        <p:blipFill>
          <a:blip r:embed="rId4"/>
          <a:stretch>
            <a:fillRect/>
          </a:stretch>
        </p:blipFill>
        <p:spPr>
          <a:xfrm>
            <a:off x="332740" y="2609215"/>
            <a:ext cx="544195" cy="546100"/>
          </a:xfrm>
          <a:prstGeom prst="rect">
            <a:avLst/>
          </a:prstGeom>
        </p:spPr>
      </p:pic>
      <p:sp>
        <p:nvSpPr>
          <p:cNvPr id="13" name="文本框 12"/>
          <p:cNvSpPr txBox="1"/>
          <p:nvPr/>
        </p:nvSpPr>
        <p:spPr>
          <a:xfrm>
            <a:off x="360045" y="2656205"/>
            <a:ext cx="622935" cy="245110"/>
          </a:xfrm>
          <a:prstGeom prst="rect">
            <a:avLst/>
          </a:prstGeom>
          <a:noFill/>
        </p:spPr>
        <p:txBody>
          <a:bodyPr wrap="square" rtlCol="0">
            <a:noAutofit/>
          </a:bodyPr>
          <a:p>
            <a:r>
              <a:rPr lang="zh-CN" altLang="en-US" sz="1000" b="1">
                <a:solidFill>
                  <a:schemeClr val="bg1"/>
                </a:solidFill>
              </a:rPr>
              <a:t>路标词</a:t>
            </a:r>
            <a:endParaRPr lang="zh-CN" altLang="en-US" sz="1000" b="1">
              <a:solidFill>
                <a:schemeClr val="bg1"/>
              </a:solidFill>
            </a:endParaRPr>
          </a:p>
        </p:txBody>
      </p:sp>
      <p:sp>
        <p:nvSpPr>
          <p:cNvPr id="14" name="AutoShape 4"/>
          <p:cNvSpPr>
            <a:spLocks noChangeArrowheads="1"/>
          </p:cNvSpPr>
          <p:nvPr/>
        </p:nvSpPr>
        <p:spPr bwMode="gray">
          <a:xfrm>
            <a:off x="2249805" y="4902835"/>
            <a:ext cx="4881880" cy="401320"/>
          </a:xfrm>
          <a:prstGeom prst="bevel">
            <a:avLst>
              <a:gd name="adj" fmla="val 1495"/>
            </a:avLst>
          </a:prstGeom>
          <a:solidFill>
            <a:srgbClr val="7030A0"/>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4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Actual challenge:  </a:t>
            </a:r>
            <a:r>
              <a:rPr kumimoji="0" lang="en-US" altLang="zh-CN" sz="2800" b="1" i="0" u="none" strike="noStrike" kern="1200" cap="none" spc="0" normalizeH="0" baseline="-2500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increasingly difficult</a:t>
            </a:r>
            <a:endParaRPr kumimoji="0" lang="en-US" altLang="zh-CN" sz="2800" b="1" i="0" u="none" strike="noStrike" kern="1200" cap="none" spc="0" normalizeH="0" baseline="-2500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sp>
        <p:nvSpPr>
          <p:cNvPr id="16" name="AutoShape 4"/>
          <p:cNvSpPr>
            <a:spLocks noChangeArrowheads="1"/>
          </p:cNvSpPr>
          <p:nvPr/>
        </p:nvSpPr>
        <p:spPr bwMode="gray">
          <a:xfrm>
            <a:off x="2249805" y="5812790"/>
            <a:ext cx="4881880" cy="429260"/>
          </a:xfrm>
          <a:prstGeom prst="bevel">
            <a:avLst>
              <a:gd name="adj" fmla="val 1495"/>
            </a:avLst>
          </a:prstGeom>
          <a:solidFill>
            <a:srgbClr val="0070C0"/>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4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Future prospect:  </a:t>
            </a:r>
            <a:r>
              <a:rPr kumimoji="0" lang="en-US" altLang="zh-CN" sz="2800" b="1" i="0" u="none" strike="noStrike" kern="1200" cap="none" spc="0" normalizeH="0" baseline="-2500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upgrading plants</a:t>
            </a:r>
            <a:endParaRPr kumimoji="0" lang="en-US" altLang="zh-CN" sz="2800" b="1" i="0" u="none" strike="noStrike" kern="1200" cap="none" spc="0" normalizeH="0" baseline="-2500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cxnSp>
        <p:nvCxnSpPr>
          <p:cNvPr id="18" name="直接箭头连接符 17"/>
          <p:cNvCxnSpPr/>
          <p:nvPr/>
        </p:nvCxnSpPr>
        <p:spPr>
          <a:xfrm flipH="1">
            <a:off x="7270750" y="1080770"/>
            <a:ext cx="657860" cy="117475"/>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H="1">
            <a:off x="7216775" y="1585595"/>
            <a:ext cx="1315720" cy="191960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a:off x="7126605" y="2081530"/>
            <a:ext cx="1640205" cy="2703195"/>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H="1">
            <a:off x="7063740" y="2550160"/>
            <a:ext cx="1901190" cy="327088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3" name="文本框 22"/>
          <p:cNvSpPr txBox="1"/>
          <p:nvPr>
            <p:custDataLst>
              <p:tags r:id="rId5"/>
            </p:custDataLst>
          </p:nvPr>
        </p:nvSpPr>
        <p:spPr>
          <a:xfrm>
            <a:off x="8248015" y="3044825"/>
            <a:ext cx="3093720" cy="460375"/>
          </a:xfrm>
          <a:prstGeom prst="rect">
            <a:avLst/>
          </a:prstGeom>
          <a:noFill/>
        </p:spPr>
        <p:txBody>
          <a:bodyPr wrap="square" rtlCol="0" anchor="t">
            <a:spAutoFit/>
          </a:bodyPr>
          <a:p>
            <a:pPr marL="342900" indent="-342900" algn="l">
              <a:buFont typeface="Wingdings" panose="05000000000000000000" charset="0"/>
              <a:buChar char="Ø"/>
            </a:pP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厘清语篇框架结构</a:t>
            </a:r>
            <a:endParaRPr lang="zh-CN" altLang="en-US" sz="2400" b="1"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4" name="文本框 23"/>
          <p:cNvSpPr txBox="1"/>
          <p:nvPr>
            <p:custDataLst>
              <p:tags r:id="rId6"/>
            </p:custDataLst>
          </p:nvPr>
        </p:nvSpPr>
        <p:spPr>
          <a:xfrm>
            <a:off x="8051800" y="3724910"/>
            <a:ext cx="3949065" cy="2799715"/>
          </a:xfrm>
          <a:prstGeom prst="rect">
            <a:avLst/>
          </a:prstGeom>
          <a:noFill/>
        </p:spPr>
        <p:txBody>
          <a:bodyPr wrap="square" rtlCol="0">
            <a:spAutoFit/>
          </a:bodyPr>
          <a:p>
            <a:r>
              <a:rPr lang="en-US" altLang="zh-CN" sz="1600">
                <a:solidFill>
                  <a:srgbClr val="C00000"/>
                </a:solidFill>
                <a:latin typeface="微软雅黑" panose="020B0503020204020204" charset="-122"/>
                <a:ea typeface="微软雅黑" panose="020B0503020204020204" charset="-122"/>
                <a:cs typeface="微软雅黑" panose="020B0503020204020204" charset="-122"/>
              </a:rPr>
              <a:t>   </a:t>
            </a:r>
            <a:r>
              <a:rPr lang="en-US" altLang="zh-CN" sz="1600" b="1">
                <a:solidFill>
                  <a:srgbClr val="0070C0"/>
                </a:solidFill>
                <a:latin typeface="微软雅黑" panose="020B0503020204020204" charset="-122"/>
                <a:ea typeface="微软雅黑" panose="020B0503020204020204" charset="-122"/>
                <a:cs typeface="微软雅黑" panose="020B0503020204020204" charset="-122"/>
              </a:rPr>
              <a:t> </a:t>
            </a:r>
            <a:r>
              <a:rPr lang="zh-CN" altLang="en-US" sz="1600" b="1">
                <a:solidFill>
                  <a:srgbClr val="0070C0"/>
                </a:solidFill>
                <a:latin typeface="微软雅黑" panose="020B0503020204020204" charset="-122"/>
                <a:ea typeface="微软雅黑" panose="020B0503020204020204" charset="-122"/>
                <a:cs typeface="微软雅黑" panose="020B0503020204020204" charset="-122"/>
              </a:rPr>
              <a:t>快速了解本文的框架结构</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是解题关键：第一段</a:t>
            </a:r>
            <a:r>
              <a:rPr lang="zh-CN" altLang="en-US" sz="1600" u="sng">
                <a:solidFill>
                  <a:srgbClr val="C00000"/>
                </a:solidFill>
                <a:latin typeface="微软雅黑" panose="020B0503020204020204" charset="-122"/>
                <a:ea typeface="微软雅黑" panose="020B0503020204020204" charset="-122"/>
                <a:cs typeface="微软雅黑" panose="020B0503020204020204" charset="-122"/>
              </a:rPr>
              <a:t>呈现问题</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a:t>
            </a:r>
            <a:r>
              <a:rPr sz="1600">
                <a:solidFill>
                  <a:schemeClr val="tx1"/>
                </a:solidFill>
                <a:latin typeface="微软雅黑" panose="020B0503020204020204" charset="-122"/>
                <a:ea typeface="微软雅黑" panose="020B0503020204020204" charset="-122"/>
                <a:cs typeface="微软雅黑" panose="020B0503020204020204" charset="-122"/>
              </a:rPr>
              <a:t>微塑料污染</a:t>
            </a:r>
            <a:r>
              <a:rPr lang="zh-CN" sz="1600">
                <a:solidFill>
                  <a:schemeClr val="tx1"/>
                </a:solidFill>
                <a:latin typeface="微软雅黑" panose="020B0503020204020204" charset="-122"/>
                <a:ea typeface="微软雅黑" panose="020B0503020204020204" charset="-122"/>
                <a:cs typeface="微软雅黑" panose="020B0503020204020204" charset="-122"/>
              </a:rPr>
              <a:t>普遍性</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，捕捉核心词</a:t>
            </a:r>
            <a:r>
              <a:rPr sz="1600">
                <a:solidFill>
                  <a:schemeClr val="tx1"/>
                </a:solidFill>
                <a:latin typeface="微软雅黑" panose="020B0503020204020204" charset="-122"/>
                <a:ea typeface="微软雅黑" panose="020B0503020204020204" charset="-122"/>
                <a:cs typeface="微软雅黑" panose="020B0503020204020204" charset="-122"/>
              </a:rPr>
              <a:t>Microplastic</a:t>
            </a:r>
            <a:r>
              <a:rPr lang="zh-CN" altLang="en-US" sz="1600">
                <a:solidFill>
                  <a:srgbClr val="C00000"/>
                </a:solidFill>
                <a:latin typeface="微软雅黑" panose="020B0503020204020204" charset="-122"/>
                <a:ea typeface="微软雅黑" panose="020B0503020204020204" charset="-122"/>
                <a:cs typeface="微软雅黑" panose="020B0503020204020204" charset="-122"/>
              </a:rPr>
              <a:t>；</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第二段</a:t>
            </a:r>
            <a:r>
              <a:rPr lang="zh-CN" altLang="en-US" sz="1600" u="sng">
                <a:solidFill>
                  <a:srgbClr val="C00000"/>
                </a:solidFill>
                <a:latin typeface="微软雅黑" panose="020B0503020204020204" charset="-122"/>
                <a:ea typeface="微软雅黑" panose="020B0503020204020204" charset="-122"/>
                <a:cs typeface="微软雅黑" panose="020B0503020204020204" charset="-122"/>
                <a:sym typeface="+mn-ea"/>
              </a:rPr>
              <a:t>提出方法</a:t>
            </a:r>
            <a:r>
              <a:rPr lang="zh-CN" altLang="en-US" sz="160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1600">
                <a:latin typeface="微软雅黑" panose="020B0503020204020204" charset="-122"/>
                <a:ea typeface="微软雅黑" panose="020B0503020204020204" charset="-122"/>
                <a:cs typeface="微软雅黑" panose="020B0503020204020204" charset="-122"/>
                <a:sym typeface="+mn-ea"/>
              </a:rPr>
              <a:t>煮沸和过滤自来水</a:t>
            </a:r>
            <a:r>
              <a:rPr lang="zh-CN" altLang="en-US" sz="1600">
                <a:solidFill>
                  <a:srgbClr val="C00000"/>
                </a:solidFill>
                <a:latin typeface="微软雅黑" panose="020B0503020204020204" charset="-122"/>
                <a:ea typeface="微软雅黑" panose="020B0503020204020204" charset="-122"/>
                <a:cs typeface="微软雅黑" panose="020B0503020204020204" charset="-122"/>
              </a:rPr>
              <a:t>；</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第三段</a:t>
            </a:r>
            <a:r>
              <a:rPr lang="zh-CN" altLang="en-US" sz="1600" u="sng">
                <a:solidFill>
                  <a:srgbClr val="C00000"/>
                </a:solidFill>
                <a:latin typeface="微软雅黑" panose="020B0503020204020204" charset="-122"/>
                <a:ea typeface="微软雅黑" panose="020B0503020204020204" charset="-122"/>
                <a:cs typeface="微软雅黑" panose="020B0503020204020204" charset="-122"/>
                <a:sym typeface="+mn-ea"/>
              </a:rPr>
              <a:t>关键因素</a:t>
            </a:r>
            <a:r>
              <a:rPr lang="zh-CN" altLang="en-US" sz="1600">
                <a:latin typeface="微软雅黑" panose="020B0503020204020204" charset="-122"/>
                <a:ea typeface="微软雅黑" panose="020B0503020204020204" charset="-122"/>
                <a:cs typeface="微软雅黑" panose="020B0503020204020204" charset="-122"/>
                <a:sym typeface="+mn-ea"/>
              </a:rPr>
              <a:t>，碳酸钙含量；</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第四段</a:t>
            </a:r>
            <a:r>
              <a:rPr lang="zh-CN" altLang="en-US" sz="1600" u="sng">
                <a:solidFill>
                  <a:srgbClr val="C00000"/>
                </a:solidFill>
                <a:latin typeface="微软雅黑" panose="020B0503020204020204" charset="-122"/>
                <a:ea typeface="微软雅黑" panose="020B0503020204020204" charset="-122"/>
                <a:cs typeface="微软雅黑" panose="020B0503020204020204" charset="-122"/>
              </a:rPr>
              <a:t>实际挑战</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，日益困难；第五段</a:t>
            </a:r>
            <a:r>
              <a:rPr lang="zh-CN" altLang="en-US" sz="1600">
                <a:solidFill>
                  <a:srgbClr val="C00000"/>
                </a:solidFill>
                <a:latin typeface="微软雅黑" panose="020B0503020204020204" charset="-122"/>
                <a:ea typeface="微软雅黑" panose="020B0503020204020204" charset="-122"/>
                <a:cs typeface="微软雅黑" panose="020B0503020204020204" charset="-122"/>
              </a:rPr>
              <a:t>未来前景</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sym typeface="+mn-ea"/>
              </a:rPr>
              <a:t>升级饮用水处理厂，</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符合</a:t>
            </a:r>
            <a:r>
              <a:rPr lang="en-US" altLang="zh-CN" sz="1600">
                <a:solidFill>
                  <a:schemeClr val="tx1"/>
                </a:solidFill>
                <a:latin typeface="微软雅黑" panose="020B0503020204020204" charset="-122"/>
                <a:ea typeface="微软雅黑" panose="020B0503020204020204" charset="-122"/>
                <a:cs typeface="微软雅黑" panose="020B0503020204020204" charset="-122"/>
              </a:rPr>
              <a:t>“</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问题</a:t>
            </a:r>
            <a:r>
              <a:rPr lang="en-US" altLang="zh-CN" sz="16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解决</a:t>
            </a:r>
            <a:r>
              <a:rPr lang="en-US" altLang="zh-CN" sz="1600">
                <a:solidFill>
                  <a:schemeClr val="tx1"/>
                </a:solidFill>
                <a:latin typeface="微软雅黑" panose="020B0503020204020204" charset="-122"/>
                <a:ea typeface="微软雅黑" panose="020B0503020204020204" charset="-122"/>
                <a:cs typeface="微软雅黑" panose="020B0503020204020204" charset="-122"/>
              </a:rPr>
              <a:t>”</a:t>
            </a:r>
            <a:r>
              <a:rPr lang="zh-CN" altLang="en-US" sz="1600" baseline="-25000">
                <a:solidFill>
                  <a:schemeClr val="tx1"/>
                </a:solidFill>
                <a:latin typeface="微软雅黑" panose="020B0503020204020204" charset="-122"/>
                <a:ea typeface="微软雅黑" panose="020B0503020204020204" charset="-122"/>
                <a:cs typeface="微软雅黑" panose="020B0503020204020204" charset="-122"/>
              </a:rPr>
              <a:t> </a:t>
            </a:r>
            <a:r>
              <a:rPr lang="en-US" altLang="zh-CN" sz="1600" baseline="-25000">
                <a:solidFill>
                  <a:srgbClr val="C00000"/>
                </a:solidFill>
                <a:latin typeface="微软雅黑" panose="020B0503020204020204" charset="-122"/>
                <a:ea typeface="微软雅黑" panose="020B0503020204020204" charset="-122"/>
                <a:cs typeface="微软雅黑" panose="020B0503020204020204" charset="-122"/>
              </a:rPr>
              <a:t>(Problem-solution pattern) </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的</a:t>
            </a:r>
            <a:r>
              <a:rPr lang="zh-CN" altLang="en-US" sz="1600">
                <a:solidFill>
                  <a:srgbClr val="C00000"/>
                </a:solidFill>
                <a:latin typeface="微软雅黑" panose="020B0503020204020204" charset="-122"/>
                <a:ea typeface="微软雅黑" panose="020B0503020204020204" charset="-122"/>
                <a:cs typeface="微软雅黑" panose="020B0503020204020204" charset="-122"/>
              </a:rPr>
              <a:t>篇章模式，</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搭建了信息流flow的通道。</a:t>
            </a:r>
            <a:endParaRPr lang="zh-CN" altLang="en-US" sz="1600">
              <a:solidFill>
                <a:schemeClr val="tx1"/>
              </a:solidFill>
              <a:latin typeface="微软雅黑" panose="020B0503020204020204" charset="-122"/>
              <a:ea typeface="微软雅黑" panose="020B0503020204020204" charset="-122"/>
              <a:cs typeface="微软雅黑" panose="020B0503020204020204" charset="-122"/>
            </a:endParaRPr>
          </a:p>
          <a:p>
            <a:r>
              <a:rPr lang="zh-CN" altLang="en-US" sz="1600">
                <a:solidFill>
                  <a:schemeClr val="tx1"/>
                </a:solidFill>
                <a:latin typeface="微软雅黑" panose="020B0503020204020204" charset="-122"/>
                <a:ea typeface="微软雅黑" panose="020B0503020204020204" charset="-122"/>
                <a:cs typeface="微软雅黑" panose="020B0503020204020204" charset="-122"/>
              </a:rPr>
              <a:t>     定位宏观信息，提炼主旨与篇章结构，有利于对</a:t>
            </a:r>
            <a:r>
              <a:rPr lang="zh-CN" altLang="en-US" sz="1600" u="sng">
                <a:solidFill>
                  <a:srgbClr val="C00000"/>
                </a:solidFill>
                <a:latin typeface="微软雅黑" panose="020B0503020204020204" charset="-122"/>
                <a:ea typeface="微软雅黑" panose="020B0503020204020204" charset="-122"/>
                <a:cs typeface="微软雅黑" panose="020B0503020204020204" charset="-122"/>
              </a:rPr>
              <a:t>信息理解的全面性和思维的深刻性</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60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15" name="图片 14"/>
          <p:cNvPicPr/>
          <p:nvPr/>
        </p:nvPicPr>
        <p:blipFill>
          <a:blip r:embed="rId7"/>
          <a:stretch>
            <a:fillRect/>
          </a:stretch>
        </p:blipFill>
        <p:spPr>
          <a:xfrm>
            <a:off x="-4445" y="-54610"/>
            <a:ext cx="1057275" cy="904240"/>
          </a:xfrm>
          <a:prstGeom prst="rect">
            <a:avLst/>
          </a:prstGeom>
        </p:spPr>
      </p:pic>
      <p:sp>
        <p:nvSpPr>
          <p:cNvPr id="4" name="文本框 3"/>
          <p:cNvSpPr txBox="1"/>
          <p:nvPr/>
        </p:nvSpPr>
        <p:spPr>
          <a:xfrm>
            <a:off x="8836025" y="196215"/>
            <a:ext cx="3390900" cy="398780"/>
          </a:xfrm>
          <a:prstGeom prst="rect">
            <a:avLst/>
          </a:prstGeom>
          <a:noFill/>
        </p:spPr>
        <p:txBody>
          <a:bodyPr wrap="square" rtlCol="0">
            <a:spAutoFit/>
          </a:bodyPr>
          <a:p>
            <a:r>
              <a:rPr lang="zh-CN" altLang="en-US" sz="2000" b="1" dirty="0">
                <a:solidFill>
                  <a:srgbClr val="F25720"/>
                </a:solidFill>
                <a:latin typeface="微软雅黑" panose="020B0503020204020204" charset="-122"/>
                <a:ea typeface="微软雅黑" panose="020B0503020204020204" charset="-122"/>
              </a:rPr>
              <a:t>——语篇解构+逻辑建构</a:t>
            </a:r>
            <a:endParaRPr lang="zh-CN" altLang="en-US" sz="2000" b="1" dirty="0">
              <a:solidFill>
                <a:srgbClr val="F25720"/>
              </a:solidFill>
              <a:latin typeface="微软雅黑" panose="020B0503020204020204" charset="-122"/>
              <a:ea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p:tgtEl>
                                          <p:spTgt spid="38"/>
                                        </p:tgtEl>
                                        <p:attrNameLst>
                                          <p:attrName>ppt_y</p:attrName>
                                        </p:attrNameLst>
                                      </p:cBhvr>
                                      <p:tavLst>
                                        <p:tav tm="0">
                                          <p:val>
                                            <p:strVal val="#ppt_y+#ppt_h*1.125000"/>
                                          </p:val>
                                        </p:tav>
                                        <p:tav tm="100000">
                                          <p:val>
                                            <p:strVal val="#ppt_y"/>
                                          </p:val>
                                        </p:tav>
                                      </p:tavLst>
                                    </p:anim>
                                    <p:animEffect transition="in" filter="wipe(up)">
                                      <p:cBhvr>
                                        <p:cTn id="8" dur="500"/>
                                        <p:tgtEl>
                                          <p:spTgt spid="3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p:tgtEl>
                                          <p:spTgt spid="39"/>
                                        </p:tgtEl>
                                        <p:attrNameLst>
                                          <p:attrName>ppt_y</p:attrName>
                                        </p:attrNameLst>
                                      </p:cBhvr>
                                      <p:tavLst>
                                        <p:tav tm="0">
                                          <p:val>
                                            <p:strVal val="#ppt_y+#ppt_h*1.125000"/>
                                          </p:val>
                                        </p:tav>
                                        <p:tav tm="100000">
                                          <p:val>
                                            <p:strVal val="#ppt_y"/>
                                          </p:val>
                                        </p:tav>
                                      </p:tavLst>
                                    </p:anim>
                                    <p:animEffect transition="in" filter="wipe(up)">
                                      <p:cBhvr>
                                        <p:cTn id="12" dur="500"/>
                                        <p:tgtEl>
                                          <p:spTgt spid="39"/>
                                        </p:tgtEl>
                                      </p:cBhvr>
                                    </p:animEffect>
                                  </p:childTnLst>
                                </p:cTn>
                              </p:par>
                              <p:par>
                                <p:cTn id="13" presetID="1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ppt_y</p:attrName>
                                        </p:attrNameLst>
                                      </p:cBhvr>
                                      <p:tavLst>
                                        <p:tav tm="0">
                                          <p:val>
                                            <p:strVal val="#ppt_y+#ppt_h*1.125000"/>
                                          </p:val>
                                        </p:tav>
                                        <p:tav tm="100000">
                                          <p:val>
                                            <p:strVal val="#ppt_y"/>
                                          </p:val>
                                        </p:tav>
                                      </p:tavLst>
                                    </p:anim>
                                    <p:animEffect transition="in" filter="wipe(up)">
                                      <p:cBhvr>
                                        <p:cTn id="16" dur="500"/>
                                        <p:tgtEl>
                                          <p:spTgt spid="2"/>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par>
                                <p:cTn id="21" presetID="1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ppt_y</p:attrName>
                                        </p:attrNameLst>
                                      </p:cBhvr>
                                      <p:tavLst>
                                        <p:tav tm="0">
                                          <p:val>
                                            <p:strVal val="#ppt_y+#ppt_h*1.125000"/>
                                          </p:val>
                                        </p:tav>
                                        <p:tav tm="100000">
                                          <p:val>
                                            <p:strVal val="#ppt_y"/>
                                          </p:val>
                                        </p:tav>
                                      </p:tavLst>
                                    </p:anim>
                                    <p:animEffect transition="in" filter="wipe(up)">
                                      <p:cBhvr>
                                        <p:cTn id="24" dur="500"/>
                                        <p:tgtEl>
                                          <p:spTgt spid="12"/>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up)">
                                      <p:cBhvr>
                                        <p:cTn id="28" dur="500"/>
                                        <p:tgtEl>
                                          <p:spTgt spid="13"/>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p:tgtEl>
                                          <p:spTgt spid="5"/>
                                        </p:tgtEl>
                                        <p:attrNameLst>
                                          <p:attrName>ppt_y</p:attrName>
                                        </p:attrNameLst>
                                      </p:cBhvr>
                                      <p:tavLst>
                                        <p:tav tm="0">
                                          <p:val>
                                            <p:strVal val="#ppt_y+#ppt_h*1.125000"/>
                                          </p:val>
                                        </p:tav>
                                        <p:tav tm="100000">
                                          <p:val>
                                            <p:strVal val="#ppt_y"/>
                                          </p:val>
                                        </p:tav>
                                      </p:tavLst>
                                    </p:anim>
                                    <p:animEffect transition="in" filter="wipe(up)">
                                      <p:cBhvr>
                                        <p:cTn id="32" dur="500"/>
                                        <p:tgtEl>
                                          <p:spTgt spid="5"/>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p:tgtEl>
                                          <p:spTgt spid="7"/>
                                        </p:tgtEl>
                                        <p:attrNameLst>
                                          <p:attrName>ppt_y</p:attrName>
                                        </p:attrNameLst>
                                      </p:cBhvr>
                                      <p:tavLst>
                                        <p:tav tm="0">
                                          <p:val>
                                            <p:strVal val="#ppt_y+#ppt_h*1.125000"/>
                                          </p:val>
                                        </p:tav>
                                        <p:tav tm="100000">
                                          <p:val>
                                            <p:strVal val="#ppt_y"/>
                                          </p:val>
                                        </p:tav>
                                      </p:tavLst>
                                    </p:anim>
                                    <p:animEffect transition="in" filter="wipe(up)">
                                      <p:cBhvr>
                                        <p:cTn id="36" dur="500"/>
                                        <p:tgtEl>
                                          <p:spTgt spid="7"/>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p:tgtEl>
                                          <p:spTgt spid="8"/>
                                        </p:tgtEl>
                                        <p:attrNameLst>
                                          <p:attrName>ppt_y</p:attrName>
                                        </p:attrNameLst>
                                      </p:cBhvr>
                                      <p:tavLst>
                                        <p:tav tm="0">
                                          <p:val>
                                            <p:strVal val="#ppt_y+#ppt_h*1.125000"/>
                                          </p:val>
                                        </p:tav>
                                        <p:tav tm="100000">
                                          <p:val>
                                            <p:strVal val="#ppt_y"/>
                                          </p:val>
                                        </p:tav>
                                      </p:tavLst>
                                    </p:anim>
                                    <p:animEffect transition="in" filter="wipe(up)">
                                      <p:cBhvr>
                                        <p:cTn id="40" dur="500"/>
                                        <p:tgtEl>
                                          <p:spTgt spid="8"/>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p:tgtEl>
                                          <p:spTgt spid="10"/>
                                        </p:tgtEl>
                                        <p:attrNameLst>
                                          <p:attrName>ppt_y</p:attrName>
                                        </p:attrNameLst>
                                      </p:cBhvr>
                                      <p:tavLst>
                                        <p:tav tm="0">
                                          <p:val>
                                            <p:strVal val="#ppt_y+#ppt_h*1.125000"/>
                                          </p:val>
                                        </p:tav>
                                        <p:tav tm="100000">
                                          <p:val>
                                            <p:strVal val="#ppt_y"/>
                                          </p:val>
                                        </p:tav>
                                      </p:tavLst>
                                    </p:anim>
                                    <p:animEffect transition="in" filter="wipe(up)">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44068"/>
                                        </p:tgtEl>
                                        <p:attrNameLst>
                                          <p:attrName>style.visibility</p:attrName>
                                        </p:attrNameLst>
                                      </p:cBhvr>
                                      <p:to>
                                        <p:strVal val="visible"/>
                                      </p:to>
                                    </p:set>
                                    <p:animEffect transition="in" filter="blinds(horizontal)">
                                      <p:cBhvr>
                                        <p:cTn id="49" dur="500"/>
                                        <p:tgtEl>
                                          <p:spTgt spid="344068"/>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linds(horizont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blinds(horizontal)">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linds(horizont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blinds(horizontal)">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barn(inVertical)">
                                      <p:cBhvr>
                                        <p:cTn id="74" dur="500"/>
                                        <p:tgtEl>
                                          <p:spTgt spid="18"/>
                                        </p:tgtEl>
                                      </p:cBhvr>
                                    </p:animEffect>
                                  </p:childTnLst>
                                </p:cTn>
                              </p:par>
                              <p:par>
                                <p:cTn id="75" presetID="16" presetClass="entr" presetSubtype="21"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arn(inVertical)">
                                      <p:cBhvr>
                                        <p:cTn id="77" dur="500"/>
                                        <p:tgtEl>
                                          <p:spTgt spid="19"/>
                                        </p:tgtEl>
                                      </p:cBhvr>
                                    </p:animEffect>
                                  </p:childTnLst>
                                </p:cTn>
                              </p:par>
                              <p:par>
                                <p:cTn id="78" presetID="16" presetClass="entr" presetSubtype="21" fill="hold"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par>
                                <p:cTn id="81" presetID="16" presetClass="entr" presetSubtype="21" fill="hold"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barn(inVertical)">
                                      <p:cBhvr>
                                        <p:cTn id="83" dur="500"/>
                                        <p:tgtEl>
                                          <p:spTgt spid="21"/>
                                        </p:tgtEl>
                                      </p:cBhvr>
                                    </p:animEffect>
                                  </p:childTnLst>
                                </p:cTn>
                              </p:par>
                            </p:childTnLst>
                          </p:cTn>
                        </p:par>
                        <p:par>
                          <p:cTn id="84" fill="hold">
                            <p:stCondLst>
                              <p:cond delay="500"/>
                            </p:stCondLst>
                            <p:childTnLst>
                              <p:par>
                                <p:cTn id="85" presetID="6" presetClass="entr" presetSubtype="16" fill="hold" nodeType="after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circle(in)">
                                      <p:cBhvr>
                                        <p:cTn id="87" dur="20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500" fill="hold">
                                          <p:stCondLst>
                                            <p:cond delay="0"/>
                                          </p:stCondLst>
                                        </p:cTn>
                                        <p:tgtEl>
                                          <p:spTgt spid="24"/>
                                        </p:tgtEl>
                                        <p:attrNameLst>
                                          <p:attrName>style.visibility</p:attrName>
                                        </p:attrNameLst>
                                      </p:cBhvr>
                                      <p:to>
                                        <p:strVal val="visible"/>
                                      </p:to>
                                    </p:set>
                                    <p:animEffect transition="in" filter="barn(inVertical)">
                                      <p:cBhvr>
                                        <p:cTn id="92" dur="500"/>
                                        <p:tgtEl>
                                          <p:spTgt spid="24"/>
                                        </p:tgtEl>
                                      </p:cBhvr>
                                    </p:animEffect>
                                  </p:childTnLst>
                                </p:cTn>
                              </p:par>
                            </p:childTnLst>
                          </p:cTn>
                        </p:par>
                      </p:childTnLst>
                    </p:cTn>
                  </p:par>
                  <p:par>
                    <p:cTn id="93" fill="hold">
                      <p:stCondLst>
                        <p:cond delay="indefinite"/>
                      </p:stCondLst>
                      <p:childTnLst>
                        <p:par>
                          <p:cTn id="94" fill="hold">
                            <p:stCondLst>
                              <p:cond delay="0"/>
                            </p:stCondLst>
                            <p:childTnLst>
                              <p:par>
                                <p:cTn id="95" presetID="12" presetClass="entr" presetSubtype="4" fill="hold" grpId="0" nodeType="clickEffect">
                                  <p:stCondLst>
                                    <p:cond delay="0"/>
                                  </p:stCondLst>
                                  <p:childTnLst>
                                    <p:set>
                                      <p:cBhvr>
                                        <p:cTn id="96" dur="1" fill="hold">
                                          <p:stCondLst>
                                            <p:cond delay="0"/>
                                          </p:stCondLst>
                                        </p:cTn>
                                        <p:tgtEl>
                                          <p:spTgt spid="4"/>
                                        </p:tgtEl>
                                        <p:attrNameLst>
                                          <p:attrName>style.visibility</p:attrName>
                                        </p:attrNameLst>
                                      </p:cBhvr>
                                      <p:to>
                                        <p:strVal val="visible"/>
                                      </p:to>
                                    </p:set>
                                    <p:anim calcmode="lin" valueType="num">
                                      <p:cBhvr additive="base">
                                        <p:cTn id="97" dur="500"/>
                                        <p:tgtEl>
                                          <p:spTgt spid="4"/>
                                        </p:tgtEl>
                                        <p:attrNameLst>
                                          <p:attrName>ppt_y</p:attrName>
                                        </p:attrNameLst>
                                      </p:cBhvr>
                                      <p:tavLst>
                                        <p:tav tm="0">
                                          <p:val>
                                            <p:strVal val="#ppt_y+#ppt_h*1.125000"/>
                                          </p:val>
                                        </p:tav>
                                        <p:tav tm="100000">
                                          <p:val>
                                            <p:strVal val="#ppt_y"/>
                                          </p:val>
                                        </p:tav>
                                      </p:tavLst>
                                    </p:anim>
                                    <p:animEffect transition="in" filter="wipe(up)">
                                      <p:cBhvr>
                                        <p:cTn id="9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 grpId="0"/>
      <p:bldP spid="5" grpId="0"/>
      <p:bldP spid="5" grpId="1"/>
      <p:bldP spid="7" grpId="0"/>
      <p:bldP spid="7" grpId="1"/>
      <p:bldP spid="8" grpId="0"/>
      <p:bldP spid="8" grpId="1"/>
      <p:bldP spid="10" grpId="0"/>
      <p:bldP spid="10" grpId="1"/>
      <p:bldP spid="344068" grpId="0" bldLvl="0" animBg="1"/>
      <p:bldP spid="11" grpId="0" bldLvl="0" animBg="1"/>
      <p:bldP spid="9" grpId="0" bldLvl="0" animBg="1"/>
      <p:bldP spid="13" grpId="0"/>
      <p:bldP spid="14" grpId="0" bldLvl="0" animBg="1"/>
      <p:bldP spid="16" grpId="0" bldLvl="0" animBg="1"/>
      <p:bldP spid="24" grpId="0"/>
      <p:bldP spid="24" grpId="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764030" y="83185"/>
            <a:ext cx="9905365" cy="70040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高分王炸技巧</a:t>
            </a:r>
            <a:r>
              <a:rPr kumimoji="0" lang="en-US" altLang="zh-CN"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-3</a:t>
            </a: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a:t>
            </a:r>
            <a:endPar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endParaRPr>
          </a:p>
          <a:p>
            <a:pPr marR="0" defTabSz="457200">
              <a:buClrTx/>
              <a:buSzTx/>
              <a:buFont typeface="Arial" panose="020B0604020202020204" pitchFamily="34" charset="0"/>
              <a:buNone/>
              <a:defRPr/>
            </a:pP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    CD</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篇不是考查专业论文的深入理解，而是</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运用语篇知识</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去</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了解</a:t>
            </a:r>
            <a:endPar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5"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2"/>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100" name="图片 99"/>
          <p:cNvPicPr/>
          <p:nvPr/>
        </p:nvPicPr>
        <p:blipFill>
          <a:blip r:embed="rId3"/>
          <a:stretch>
            <a:fillRect/>
          </a:stretch>
        </p:blipFill>
        <p:spPr>
          <a:xfrm>
            <a:off x="-922020" y="0"/>
            <a:ext cx="2574925" cy="347980"/>
          </a:xfrm>
          <a:prstGeom prst="rect">
            <a:avLst/>
          </a:prstGeom>
          <a:noFill/>
          <a:ln w="9525">
            <a:noFill/>
          </a:ln>
        </p:spPr>
      </p:pic>
      <p:pic>
        <p:nvPicPr>
          <p:cNvPr id="4" name="图片 3" descr="家国天下与人生智慧"/>
          <p:cNvPicPr>
            <a:picLocks noChangeAspect="1"/>
          </p:cNvPicPr>
          <p:nvPr/>
        </p:nvPicPr>
        <p:blipFill>
          <a:blip r:embed="rId4"/>
          <a:srcRect/>
          <a:stretch>
            <a:fillRect/>
          </a:stretch>
        </p:blipFill>
        <p:spPr>
          <a:xfrm>
            <a:off x="8183245" y="783590"/>
            <a:ext cx="4008120" cy="6073775"/>
          </a:xfrm>
          <a:prstGeom prst="rect">
            <a:avLst/>
          </a:prstGeom>
        </p:spPr>
      </p:pic>
      <p:sp>
        <p:nvSpPr>
          <p:cNvPr id="3" name="文本框 2"/>
          <p:cNvSpPr txBox="1"/>
          <p:nvPr/>
        </p:nvSpPr>
        <p:spPr>
          <a:xfrm>
            <a:off x="8183245" y="1153160"/>
            <a:ext cx="3815715" cy="953135"/>
          </a:xfrm>
          <a:prstGeom prst="rect">
            <a:avLst/>
          </a:prstGeom>
          <a:noFill/>
        </p:spPr>
        <p:txBody>
          <a:bodyPr wrap="square" rtlCol="0">
            <a:spAutoFit/>
          </a:bodyPr>
          <a:p>
            <a:pPr algn="ctr"/>
            <a:r>
              <a:rPr lang="zh-CN" altLang="en-US" sz="2800" b="1">
                <a:solidFill>
                  <a:srgbClr val="002060"/>
                </a:solidFill>
                <a:latin typeface="标准粗黑" panose="02000503000000000000" charset="-122"/>
                <a:ea typeface="标准粗黑" panose="02000503000000000000" charset="-122"/>
              </a:rPr>
              <a:t>不是专业深入理解，</a:t>
            </a:r>
            <a:endParaRPr lang="zh-CN" altLang="en-US" sz="2800" b="1">
              <a:solidFill>
                <a:srgbClr val="002060"/>
              </a:solidFill>
              <a:latin typeface="标准粗黑" panose="02000503000000000000" charset="-122"/>
              <a:ea typeface="标准粗黑" panose="02000503000000000000" charset="-122"/>
            </a:endParaRPr>
          </a:p>
          <a:p>
            <a:pPr algn="ctr"/>
            <a:r>
              <a:rPr lang="zh-CN" altLang="en-US" sz="2800" b="1">
                <a:solidFill>
                  <a:srgbClr val="002060"/>
                </a:solidFill>
                <a:latin typeface="标准粗黑" panose="02000503000000000000" charset="-122"/>
                <a:ea typeface="标准粗黑" panose="02000503000000000000" charset="-122"/>
              </a:rPr>
              <a:t>而是前沿动态了解！</a:t>
            </a:r>
            <a:endParaRPr lang="zh-CN" altLang="en-US" sz="2800" b="1">
              <a:solidFill>
                <a:srgbClr val="002060"/>
              </a:solidFill>
              <a:latin typeface="标准粗黑" panose="02000503000000000000" charset="-122"/>
              <a:ea typeface="标准粗黑" panose="02000503000000000000" charset="-122"/>
            </a:endParaRPr>
          </a:p>
        </p:txBody>
      </p:sp>
      <p:pic>
        <p:nvPicPr>
          <p:cNvPr id="7" name="图片 6"/>
          <p:cNvPicPr>
            <a:picLocks noChangeAspect="1"/>
          </p:cNvPicPr>
          <p:nvPr/>
        </p:nvPicPr>
        <p:blipFill>
          <a:blip r:embed="rId5"/>
          <a:srcRect/>
          <a:stretch>
            <a:fillRect/>
          </a:stretch>
        </p:blipFill>
        <p:spPr>
          <a:xfrm>
            <a:off x="68580" y="1418590"/>
            <a:ext cx="7978140" cy="5229860"/>
          </a:xfrm>
          <a:prstGeom prst="rect">
            <a:avLst/>
          </a:prstGeom>
        </p:spPr>
      </p:pic>
      <p:sp>
        <p:nvSpPr>
          <p:cNvPr id="16" name="文本框 15"/>
          <p:cNvSpPr txBox="1"/>
          <p:nvPr/>
        </p:nvSpPr>
        <p:spPr>
          <a:xfrm>
            <a:off x="8221345" y="6028055"/>
            <a:ext cx="3972560" cy="521970"/>
          </a:xfrm>
          <a:prstGeom prst="rect">
            <a:avLst/>
          </a:prstGeom>
          <a:noFill/>
        </p:spPr>
        <p:txBody>
          <a:bodyPr wrap="square" rtlCol="0">
            <a:spAutoFit/>
          </a:bodyPr>
          <a:p>
            <a:pPr marL="457200" indent="-457200">
              <a:buFont typeface="Wingdings" panose="05000000000000000000" charset="0"/>
              <a:buChar char="Ø"/>
            </a:pPr>
            <a:r>
              <a:rPr lang="zh-CN" altLang="en-US" sz="2800" b="1">
                <a:solidFill>
                  <a:srgbClr val="C00000"/>
                </a:solidFill>
                <a:latin typeface="标准粗黑" panose="02000503000000000000" charset="-122"/>
                <a:ea typeface="标准粗黑" panose="02000503000000000000" charset="-122"/>
              </a:rPr>
              <a:t>目察文脉，心织语义</a:t>
            </a:r>
            <a:endParaRPr lang="zh-CN" altLang="en-US" sz="2800" b="1">
              <a:solidFill>
                <a:srgbClr val="C00000"/>
              </a:solidFill>
              <a:latin typeface="标准粗黑" panose="02000503000000000000" charset="-122"/>
              <a:ea typeface="标准粗黑" panose="02000503000000000000" charset="-122"/>
            </a:endParaRPr>
          </a:p>
        </p:txBody>
      </p:sp>
      <p:sp>
        <p:nvSpPr>
          <p:cNvPr id="8" name="文本框 7"/>
          <p:cNvSpPr txBox="1"/>
          <p:nvPr/>
        </p:nvSpPr>
        <p:spPr>
          <a:xfrm>
            <a:off x="776605" y="854075"/>
            <a:ext cx="6096000" cy="460375"/>
          </a:xfrm>
          <a:prstGeom prst="rect">
            <a:avLst/>
          </a:prstGeom>
          <a:noFill/>
        </p:spPr>
        <p:txBody>
          <a:bodyPr wrap="square" rtlCol="0" anchor="t">
            <a:spAutoFit/>
          </a:bodyPr>
          <a:p>
            <a:pPr marL="342900" indent="-342900">
              <a:buFont typeface="Wingdings" panose="05000000000000000000" charset="0"/>
              <a:buChar char="Ø"/>
            </a:pPr>
            <a:r>
              <a:rPr lang="zh-CN" altLang="en-US" sz="2400" b="1" dirty="0">
                <a:solidFill>
                  <a:srgbClr val="7030A0"/>
                </a:solidFill>
                <a:latin typeface="微软雅黑" panose="020B0503020204020204" charset="-122"/>
                <a:ea typeface="微软雅黑" panose="020B0503020204020204" charset="-122"/>
                <a:sym typeface="+mn-ea"/>
              </a:rPr>
              <a:t>史上最有争议性的答案：</a:t>
            </a:r>
            <a:r>
              <a:rPr lang="en-US" altLang="zh-CN" sz="2400" b="1" dirty="0">
                <a:solidFill>
                  <a:srgbClr val="7030A0"/>
                </a:solidFill>
                <a:latin typeface="微软雅黑" panose="020B0503020204020204" charset="-122"/>
                <a:ea typeface="微软雅黑" panose="020B0503020204020204" charset="-122"/>
                <a:sym typeface="+mn-ea"/>
              </a:rPr>
              <a:t>35</a:t>
            </a:r>
            <a:r>
              <a:rPr lang="zh-CN" altLang="en-US" sz="2400" b="1" dirty="0">
                <a:solidFill>
                  <a:srgbClr val="7030A0"/>
                </a:solidFill>
                <a:latin typeface="微软雅黑" panose="020B0503020204020204" charset="-122"/>
                <a:ea typeface="微软雅黑" panose="020B0503020204020204" charset="-122"/>
                <a:sym typeface="+mn-ea"/>
              </a:rPr>
              <a:t>题</a:t>
            </a:r>
            <a:r>
              <a:rPr lang="en-US" altLang="zh-CN" sz="2400" b="1" dirty="0">
                <a:solidFill>
                  <a:srgbClr val="7030A0"/>
                </a:solidFill>
                <a:latin typeface="微软雅黑" panose="020B0503020204020204" charset="-122"/>
                <a:ea typeface="微软雅黑" panose="020B0503020204020204" charset="-122"/>
                <a:sym typeface="+mn-ea"/>
              </a:rPr>
              <a:t>B or D?</a:t>
            </a:r>
            <a:endParaRPr lang="en-US" altLang="zh-CN" sz="2400" b="1" dirty="0">
              <a:solidFill>
                <a:srgbClr val="7030A0"/>
              </a:solidFill>
              <a:latin typeface="微软雅黑" panose="020B0503020204020204" charset="-122"/>
              <a:ea typeface="微软雅黑" panose="020B0503020204020204" charset="-122"/>
              <a:sym typeface="+mn-ea"/>
            </a:endParaRPr>
          </a:p>
        </p:txBody>
      </p:sp>
      <mc:AlternateContent xmlns:mc="http://schemas.openxmlformats.org/markup-compatibility/2006" xmlns:p14="http://schemas.microsoft.com/office/powerpoint/2010/main">
        <mc:Choice Requires="p14">
          <p:contentPart r:id="rId6" p14:bwMode="auto">
            <p14:nvContentPartPr>
              <p14:cNvPr id="9" name="墨迹 8"/>
              <p14:cNvContentPartPr/>
              <p14:nvPr/>
            </p14:nvContentPartPr>
            <p14:xfrm>
              <a:off x="5913755" y="2340610"/>
              <a:ext cx="508000" cy="275590"/>
            </p14:xfrm>
          </p:contentPart>
        </mc:Choice>
        <mc:Fallback xmlns="">
          <p:pic>
            <p:nvPicPr>
              <p:cNvPr id="9" name="墨迹 8"/>
            </p:nvPicPr>
            <p:blipFill>
              <a:blip r:embed="rId7"/>
            </p:blipFill>
            <p:spPr>
              <a:xfrm>
                <a:off x="5913755" y="2340610"/>
                <a:ext cx="508000" cy="27559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 name="墨迹 9"/>
              <p14:cNvContentPartPr/>
              <p14:nvPr/>
            </p14:nvContentPartPr>
            <p14:xfrm>
              <a:off x="2527300" y="6396355"/>
              <a:ext cx="1358900" cy="93345"/>
            </p14:xfrm>
          </p:contentPart>
        </mc:Choice>
        <mc:Fallback xmlns="">
          <p:pic>
            <p:nvPicPr>
              <p:cNvPr id="10" name="墨迹 9"/>
            </p:nvPicPr>
            <p:blipFill>
              <a:blip r:embed="rId9"/>
            </p:blipFill>
            <p:spPr>
              <a:xfrm>
                <a:off x="2527300" y="6396355"/>
                <a:ext cx="1358900" cy="93345"/>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3" name="墨迹 12"/>
              <p14:cNvContentPartPr/>
              <p14:nvPr/>
            </p14:nvContentPartPr>
            <p14:xfrm>
              <a:off x="6518910" y="1968500"/>
              <a:ext cx="330200" cy="211455"/>
            </p14:xfrm>
          </p:contentPart>
        </mc:Choice>
        <mc:Fallback xmlns="">
          <p:pic>
            <p:nvPicPr>
              <p:cNvPr id="13" name="墨迹 12"/>
            </p:nvPicPr>
            <p:blipFill>
              <a:blip r:embed="rId11"/>
            </p:blipFill>
            <p:spPr>
              <a:xfrm>
                <a:off x="6518910" y="1968500"/>
                <a:ext cx="330200" cy="21145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4" name="墨迹 13"/>
              <p14:cNvContentPartPr/>
              <p14:nvPr/>
            </p14:nvContentPartPr>
            <p14:xfrm>
              <a:off x="6612255" y="2019300"/>
              <a:ext cx="330200" cy="101600"/>
            </p14:xfrm>
          </p:contentPart>
        </mc:Choice>
        <mc:Fallback xmlns="">
          <p:pic>
            <p:nvPicPr>
              <p:cNvPr id="14" name="墨迹 13"/>
            </p:nvPicPr>
            <p:blipFill>
              <a:blip r:embed="rId13"/>
            </p:blipFill>
            <p:spPr>
              <a:xfrm>
                <a:off x="6612255" y="2019300"/>
                <a:ext cx="330200" cy="10160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5" name="墨迹 14"/>
              <p14:cNvContentPartPr/>
              <p14:nvPr/>
            </p14:nvContentPartPr>
            <p14:xfrm>
              <a:off x="3293110" y="2578100"/>
              <a:ext cx="2523490" cy="3695700"/>
            </p14:xfrm>
          </p:contentPart>
        </mc:Choice>
        <mc:Fallback xmlns="">
          <p:pic>
            <p:nvPicPr>
              <p:cNvPr id="15" name="墨迹 14"/>
            </p:nvPicPr>
            <p:blipFill>
              <a:blip r:embed="rId15"/>
            </p:blipFill>
            <p:spPr>
              <a:xfrm>
                <a:off x="3293110" y="2578100"/>
                <a:ext cx="2523490" cy="369570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7" name="墨迹 16"/>
              <p14:cNvContentPartPr/>
              <p14:nvPr/>
            </p14:nvContentPartPr>
            <p14:xfrm>
              <a:off x="3195955" y="6099810"/>
              <a:ext cx="254000" cy="224790"/>
            </p14:xfrm>
          </p:contentPart>
        </mc:Choice>
        <mc:Fallback xmlns="">
          <p:pic>
            <p:nvPicPr>
              <p:cNvPr id="17" name="墨迹 16"/>
            </p:nvPicPr>
            <p:blipFill>
              <a:blip r:embed="rId17"/>
            </p:blipFill>
            <p:spPr>
              <a:xfrm>
                <a:off x="3195955" y="6099810"/>
                <a:ext cx="254000" cy="224790"/>
              </a:xfrm>
              <a:prstGeom prst="rect"/>
            </p:spPr>
          </p:pic>
        </mc:Fallback>
      </mc:AlternateContent>
      <p:sp>
        <p:nvSpPr>
          <p:cNvPr id="18" name="文本框 17"/>
          <p:cNvSpPr txBox="1"/>
          <p:nvPr/>
        </p:nvSpPr>
        <p:spPr>
          <a:xfrm>
            <a:off x="68580" y="6612255"/>
            <a:ext cx="4296410" cy="306705"/>
          </a:xfrm>
          <a:prstGeom prst="rect">
            <a:avLst/>
          </a:prstGeom>
          <a:noFill/>
        </p:spPr>
        <p:txBody>
          <a:bodyPr wrap="square" rtlCol="0" anchor="t">
            <a:spAutoFit/>
          </a:bodyPr>
          <a:p>
            <a:pPr marL="285750" indent="-285750">
              <a:buFont typeface="Wingdings" panose="05000000000000000000" charset="0"/>
              <a:buChar char="Ø"/>
            </a:pPr>
            <a:r>
              <a:rPr lang="zh-CN" altLang="en-US" sz="1400" b="1">
                <a:solidFill>
                  <a:srgbClr val="C00000"/>
                </a:solidFill>
              </a:rPr>
              <a:t>2025年6月全国高考</a:t>
            </a:r>
            <a:r>
              <a:rPr lang="en-US" altLang="en-US" sz="1400" b="1">
                <a:solidFill>
                  <a:srgbClr val="C00000"/>
                </a:solidFill>
              </a:rPr>
              <a:t>Ⅰ</a:t>
            </a:r>
            <a:r>
              <a:rPr lang="zh-CN" altLang="en-US" sz="1400" b="1">
                <a:solidFill>
                  <a:srgbClr val="C00000"/>
                </a:solidFill>
              </a:rPr>
              <a:t>卷</a:t>
            </a:r>
            <a:r>
              <a:rPr lang="en-US" altLang="zh-CN" sz="1400" b="1">
                <a:solidFill>
                  <a:srgbClr val="C00000"/>
                </a:solidFill>
              </a:rPr>
              <a:t>D</a:t>
            </a:r>
            <a:r>
              <a:rPr lang="zh-CN" altLang="en-US" sz="1400" b="1">
                <a:solidFill>
                  <a:srgbClr val="C00000"/>
                </a:solidFill>
              </a:rPr>
              <a:t>篇 阅读理解</a:t>
            </a:r>
            <a:endParaRPr lang="zh-CN" altLang="en-US" sz="1400" b="1">
              <a:solidFill>
                <a:srgbClr val="C00000"/>
              </a:solidFill>
            </a:endParaRP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nvPicPr>
        <p:blipFill>
          <a:blip r:embed="rId1"/>
          <a:srcRect/>
          <a:stretch>
            <a:fillRect/>
          </a:stretch>
        </p:blipFill>
        <p:spPr>
          <a:xfrm>
            <a:off x="8229600" y="801370"/>
            <a:ext cx="3961765" cy="6057265"/>
          </a:xfrm>
          <a:prstGeom prst="rect">
            <a:avLst/>
          </a:prstGeom>
        </p:spPr>
      </p:pic>
      <p:sp>
        <p:nvSpPr>
          <p:cNvPr id="6" name="文本框 5"/>
          <p:cNvSpPr txBox="1"/>
          <p:nvPr>
            <p:custDataLst>
              <p:tags r:id="rId2"/>
            </p:custDataLst>
          </p:nvPr>
        </p:nvSpPr>
        <p:spPr>
          <a:xfrm>
            <a:off x="2018665" y="50165"/>
            <a:ext cx="9024620" cy="70040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高分王炸技巧</a:t>
            </a:r>
            <a:r>
              <a:rPr kumimoji="0" lang="en-US" altLang="zh-CN"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-4</a:t>
            </a: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a:t>
            </a:r>
            <a:endPar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endParaRPr>
          </a:p>
          <a:p>
            <a:pPr marR="0" defTabSz="457200">
              <a:buClrTx/>
              <a:buSzTx/>
              <a:buFont typeface="Arial" panose="020B0604020202020204" pitchFamily="34" charset="0"/>
              <a:buNone/>
              <a:defRPr/>
            </a:pP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CD</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篇阅读理解考查考生</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严谨科学，求真务实的思维品质</a:t>
            </a:r>
            <a:endPar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5"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3"/>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100" name="图片 99"/>
          <p:cNvPicPr/>
          <p:nvPr/>
        </p:nvPicPr>
        <p:blipFill>
          <a:blip r:embed="rId4"/>
          <a:stretch>
            <a:fillRect/>
          </a:stretch>
        </p:blipFill>
        <p:spPr>
          <a:xfrm>
            <a:off x="-922020" y="0"/>
            <a:ext cx="2574925" cy="347980"/>
          </a:xfrm>
          <a:prstGeom prst="rect">
            <a:avLst/>
          </a:prstGeom>
          <a:noFill/>
          <a:ln w="9525">
            <a:noFill/>
          </a:ln>
        </p:spPr>
      </p:pic>
      <p:sp>
        <p:nvSpPr>
          <p:cNvPr id="2" name="文本框 1"/>
          <p:cNvSpPr txBox="1"/>
          <p:nvPr/>
        </p:nvSpPr>
        <p:spPr>
          <a:xfrm>
            <a:off x="53340" y="956310"/>
            <a:ext cx="8062595" cy="1309370"/>
          </a:xfrm>
          <a:prstGeom prst="rect">
            <a:avLst/>
          </a:prstGeom>
          <a:noFill/>
          <a:ln>
            <a:solidFill>
              <a:schemeClr val="accent5">
                <a:lumMod val="40000"/>
                <a:lumOff val="60000"/>
              </a:schemeClr>
            </a:solidFill>
          </a:ln>
        </p:spPr>
        <p:txBody>
          <a:bodyPr wrap="square" rtlCol="0" anchor="t">
            <a:spAutoFit/>
          </a:bodyPr>
          <a:p>
            <a:pPr algn="just">
              <a:lnSpc>
                <a:spcPts val="1900"/>
              </a:lnSpc>
              <a:spcBef>
                <a:spcPts val="0"/>
              </a:spcBef>
              <a:spcAft>
                <a:spcPts val="0"/>
              </a:spcAft>
            </a:pPr>
            <a:r>
              <a:rPr sz="1600" kern="0" dirty="0">
                <a:solidFill>
                  <a:srgbClr val="000000"/>
                </a:solidFill>
                <a:latin typeface="Times New Roman" panose="02020603050405020304" charset="0"/>
                <a:ea typeface="微软雅黑" panose="020B0503020204020204" charset="-122"/>
                <a:cs typeface="Times New Roman" panose="02020603050405020304" charset="0"/>
                <a:sym typeface="+mn-ea"/>
              </a:rPr>
              <a:t> </a:t>
            </a:r>
            <a:r>
              <a:rPr lang="en-US" sz="1600" kern="0" dirty="0">
                <a:solidFill>
                  <a:srgbClr val="000000"/>
                </a:solidFill>
                <a:latin typeface="Times New Roman" panose="02020603050405020304" charset="0"/>
                <a:ea typeface="微软雅黑" panose="020B0503020204020204" charset="-122"/>
                <a:cs typeface="Times New Roman" panose="02020603050405020304" charset="0"/>
                <a:sym typeface="+mn-ea"/>
              </a:rPr>
              <a:t>      </a:t>
            </a:r>
            <a:r>
              <a:rPr sz="1600" kern="0" dirty="0">
                <a:solidFill>
                  <a:srgbClr val="000000"/>
                </a:solidFill>
                <a:latin typeface="Times New Roman" panose="02020603050405020304" charset="0"/>
                <a:ea typeface="微软雅黑" panose="020B0503020204020204" charset="-122"/>
                <a:cs typeface="Times New Roman" panose="02020603050405020304" charset="0"/>
                <a:sym typeface="+mn-ea"/>
              </a:rPr>
              <a:t>Researchers say they have </a:t>
            </a:r>
            <a:r>
              <a:rPr sz="1600" kern="0" dirty="0">
                <a:solidFill>
                  <a:srgbClr val="000000"/>
                </a:solidFill>
                <a:highlight>
                  <a:srgbClr val="00FF00"/>
                </a:highlight>
                <a:latin typeface="Times New Roman" panose="02020603050405020304" charset="0"/>
                <a:ea typeface="微软雅黑" panose="020B0503020204020204" charset="-122"/>
                <a:cs typeface="Times New Roman" panose="02020603050405020304" charset="0"/>
                <a:sym typeface="+mn-ea"/>
              </a:rPr>
              <a:t>translated</a:t>
            </a:r>
            <a:r>
              <a:rPr sz="1600" kern="0" dirty="0">
                <a:solidFill>
                  <a:srgbClr val="000000"/>
                </a:solidFill>
                <a:latin typeface="Times New Roman" panose="02020603050405020304" charset="0"/>
                <a:ea typeface="微软雅黑" panose="020B0503020204020204" charset="-122"/>
                <a:cs typeface="Times New Roman" panose="02020603050405020304" charset="0"/>
                <a:sym typeface="+mn-ea"/>
              </a:rPr>
              <a:t> </a:t>
            </a:r>
            <a:r>
              <a:rPr sz="1600" kern="0" dirty="0">
                <a:solidFill>
                  <a:srgbClr val="000000"/>
                </a:solidFill>
                <a:highlight>
                  <a:srgbClr val="00FF00"/>
                </a:highlight>
                <a:latin typeface="Times New Roman" panose="02020603050405020304" charset="0"/>
                <a:ea typeface="微软雅黑" panose="020B0503020204020204" charset="-122"/>
                <a:cs typeface="Times New Roman" panose="02020603050405020304" charset="0"/>
                <a:sym typeface="+mn-ea"/>
              </a:rPr>
              <a:t>the meaning of gestures</a:t>
            </a:r>
            <a:r>
              <a:rPr sz="1600" kern="0" dirty="0">
                <a:solidFill>
                  <a:srgbClr val="000000"/>
                </a:solidFill>
                <a:latin typeface="Times New Roman" panose="02020603050405020304" charset="0"/>
                <a:ea typeface="微软雅黑" panose="020B0503020204020204" charset="-122"/>
                <a:cs typeface="Times New Roman" panose="02020603050405020304" charset="0"/>
                <a:sym typeface="+mn-ea"/>
              </a:rPr>
              <a:t> that wild </a:t>
            </a:r>
            <a:r>
              <a:rPr sz="1600" kern="0" dirty="0">
                <a:solidFill>
                  <a:srgbClr val="000000"/>
                </a:solidFill>
                <a:highlight>
                  <a:srgbClr val="FFFF00"/>
                </a:highlight>
                <a:latin typeface="Times New Roman" panose="02020603050405020304" charset="0"/>
                <a:ea typeface="微软雅黑" panose="020B0503020204020204" charset="-122"/>
                <a:cs typeface="Times New Roman" panose="02020603050405020304" charset="0"/>
                <a:sym typeface="+mn-ea"/>
              </a:rPr>
              <a:t>chimpanzees</a:t>
            </a:r>
            <a:r>
              <a:rPr sz="1600" kern="0" dirty="0">
                <a:solidFill>
                  <a:srgbClr val="000000"/>
                </a:solidFill>
                <a:latin typeface="Times New Roman" panose="02020603050405020304" charset="0"/>
                <a:ea typeface="微软雅黑" panose="020B0503020204020204" charset="-122"/>
                <a:cs typeface="Times New Roman" panose="02020603050405020304" charset="0"/>
                <a:sym typeface="+mn-ea"/>
              </a:rPr>
              <a:t> (黑猩猩) use to </a:t>
            </a:r>
            <a:r>
              <a:rPr sz="1600" kern="0" dirty="0">
                <a:solidFill>
                  <a:srgbClr val="000000"/>
                </a:solidFill>
                <a:highlight>
                  <a:srgbClr val="00FF00"/>
                </a:highlight>
                <a:latin typeface="Times New Roman" panose="02020603050405020304" charset="0"/>
                <a:ea typeface="微软雅黑" panose="020B0503020204020204" charset="-122"/>
                <a:cs typeface="Times New Roman" panose="02020603050405020304" charset="0"/>
                <a:sym typeface="+mn-ea"/>
              </a:rPr>
              <a:t>communicate</a:t>
            </a:r>
            <a:r>
              <a:rPr sz="1600" kern="0" dirty="0">
                <a:solidFill>
                  <a:srgbClr val="000000"/>
                </a:solidFill>
                <a:latin typeface="Times New Roman" panose="02020603050405020304" charset="0"/>
                <a:ea typeface="微软雅黑" panose="020B0503020204020204" charset="-122"/>
                <a:cs typeface="Times New Roman" panose="02020603050405020304" charset="0"/>
                <a:sym typeface="+mn-ea"/>
              </a:rPr>
              <a:t>. They say wild chimps communicate 19 specific </a:t>
            </a:r>
            <a:r>
              <a:rPr sz="1600" kern="0" dirty="0">
                <a:solidFill>
                  <a:srgbClr val="000000"/>
                </a:solidFill>
                <a:highlight>
                  <a:srgbClr val="FFFF00"/>
                </a:highlight>
                <a:latin typeface="Times New Roman" panose="02020603050405020304" charset="0"/>
                <a:ea typeface="微软雅黑" panose="020B0503020204020204" charset="-122"/>
                <a:cs typeface="Times New Roman" panose="02020603050405020304" charset="0"/>
                <a:sym typeface="+mn-ea"/>
              </a:rPr>
              <a:t>messages</a:t>
            </a:r>
            <a:r>
              <a:rPr sz="1600" kern="0" dirty="0">
                <a:solidFill>
                  <a:srgbClr val="000000"/>
                </a:solidFill>
                <a:latin typeface="Times New Roman" panose="02020603050405020304" charset="0"/>
                <a:ea typeface="微软雅黑" panose="020B0503020204020204" charset="-122"/>
                <a:cs typeface="Times New Roman" panose="02020603050405020304" charset="0"/>
                <a:sym typeface="+mn-ea"/>
              </a:rPr>
              <a:t> to one another with a “</a:t>
            </a:r>
            <a:r>
              <a:rPr sz="1600" kern="0" dirty="0">
                <a:solidFill>
                  <a:srgbClr val="000000"/>
                </a:solidFill>
                <a:highlight>
                  <a:srgbClr val="FFFF00"/>
                </a:highlight>
                <a:latin typeface="Times New Roman" panose="02020603050405020304" charset="0"/>
                <a:ea typeface="微软雅黑" panose="020B0503020204020204" charset="-122"/>
                <a:cs typeface="Times New Roman" panose="02020603050405020304" charset="0"/>
                <a:sym typeface="+mn-ea"/>
              </a:rPr>
              <a:t>vocabulary</a:t>
            </a:r>
            <a:r>
              <a:rPr sz="1600" kern="0" dirty="0">
                <a:solidFill>
                  <a:srgbClr val="000000"/>
                </a:solidFill>
                <a:latin typeface="Times New Roman" panose="02020603050405020304" charset="0"/>
                <a:ea typeface="微软雅黑" panose="020B0503020204020204" charset="-122"/>
                <a:cs typeface="Times New Roman" panose="02020603050405020304" charset="0"/>
                <a:sym typeface="+mn-ea"/>
              </a:rPr>
              <a:t>” of 66 gestures. The scientists discovered this by following and filming groups of chimps in Uganda, and examining more than 5,000 incidents of these meaningful exchanges.</a:t>
            </a:r>
            <a:r>
              <a:rPr lang="en-US" sz="1600" kern="0" dirty="0">
                <a:solidFill>
                  <a:srgbClr val="000000"/>
                </a:solidFill>
                <a:latin typeface="Times New Roman" panose="02020603050405020304" charset="0"/>
                <a:ea typeface="微软雅黑" panose="020B0503020204020204" charset="-122"/>
                <a:cs typeface="Times New Roman" panose="02020603050405020304" charset="0"/>
                <a:sym typeface="+mn-ea"/>
              </a:rPr>
              <a:t> </a:t>
            </a:r>
            <a:r>
              <a:rPr lang="en-US" altLang="zh-CN" sz="1600" kern="0" dirty="0">
                <a:solidFill>
                  <a:srgbClr val="000000"/>
                </a:solidFill>
                <a:latin typeface="Times New Roman" panose="02020603050405020304" charset="0"/>
                <a:ea typeface="微软雅黑" panose="020B0503020204020204" charset="-122"/>
                <a:cs typeface="Times New Roman" panose="02020603050405020304" charset="0"/>
                <a:sym typeface="+mn-ea"/>
              </a:rPr>
              <a:t>                                            </a:t>
            </a:r>
            <a:r>
              <a:rPr lang="en-US" altLang="zh-CN" sz="1200" kern="0" dirty="0">
                <a:solidFill>
                  <a:srgbClr val="000000"/>
                </a:solidFill>
                <a:latin typeface="Times New Roman" panose="02020603050405020304" charset="0"/>
                <a:ea typeface="微软雅黑" panose="020B0503020204020204" charset="-122"/>
                <a:cs typeface="Times New Roman" panose="02020603050405020304" charset="0"/>
                <a:sym typeface="+mn-ea"/>
              </a:rPr>
              <a:t> </a:t>
            </a:r>
            <a:r>
              <a:rPr lang="zh-CN" altLang="en-US" sz="1200" kern="0" dirty="0">
                <a:solidFill>
                  <a:srgbClr val="000000"/>
                </a:solidFill>
                <a:latin typeface="Times New Roman" panose="02020603050405020304" charset="0"/>
                <a:ea typeface="微软雅黑" panose="020B0503020204020204" charset="-122"/>
                <a:cs typeface="Times New Roman" panose="02020603050405020304" charset="0"/>
                <a:sym typeface="+mn-ea"/>
              </a:rPr>
              <a:t>202</a:t>
            </a:r>
            <a:r>
              <a:rPr lang="en-US" altLang="zh-CN" sz="1200" kern="0" dirty="0">
                <a:solidFill>
                  <a:srgbClr val="000000"/>
                </a:solidFill>
                <a:latin typeface="Times New Roman" panose="02020603050405020304" charset="0"/>
                <a:ea typeface="微软雅黑" panose="020B0503020204020204" charset="-122"/>
                <a:cs typeface="Times New Roman" panose="02020603050405020304" charset="0"/>
                <a:sym typeface="+mn-ea"/>
              </a:rPr>
              <a:t>1</a:t>
            </a:r>
            <a:r>
              <a:rPr lang="zh-CN" altLang="en-US" sz="1200" kern="0" dirty="0">
                <a:solidFill>
                  <a:srgbClr val="000000"/>
                </a:solidFill>
                <a:latin typeface="Times New Roman" panose="02020603050405020304" charset="0"/>
                <a:ea typeface="微软雅黑" panose="020B0503020204020204" charset="-122"/>
                <a:cs typeface="Times New Roman" panose="02020603050405020304" charset="0"/>
                <a:sym typeface="+mn-ea"/>
              </a:rPr>
              <a:t>年1月浙江卷</a:t>
            </a:r>
            <a:r>
              <a:rPr lang="en-US" altLang="zh-CN" sz="1200" kern="0" dirty="0">
                <a:solidFill>
                  <a:srgbClr val="000000"/>
                </a:solidFill>
                <a:latin typeface="Times New Roman" panose="02020603050405020304" charset="0"/>
                <a:ea typeface="微软雅黑" panose="020B0503020204020204" charset="-122"/>
                <a:cs typeface="Times New Roman" panose="02020603050405020304" charset="0"/>
                <a:sym typeface="+mn-ea"/>
              </a:rPr>
              <a:t>C</a:t>
            </a:r>
            <a:r>
              <a:rPr lang="zh-CN" altLang="en-US" sz="1200" kern="0" dirty="0">
                <a:solidFill>
                  <a:srgbClr val="000000"/>
                </a:solidFill>
                <a:latin typeface="Times New Roman" panose="02020603050405020304" charset="0"/>
                <a:ea typeface="微软雅黑" panose="020B0503020204020204" charset="-122"/>
                <a:cs typeface="Times New Roman" panose="02020603050405020304" charset="0"/>
                <a:sym typeface="+mn-ea"/>
              </a:rPr>
              <a:t>篇</a:t>
            </a:r>
            <a:endParaRPr lang="zh-CN" altLang="en-US" sz="1200" kern="0" dirty="0">
              <a:solidFill>
                <a:srgbClr val="000000"/>
              </a:solidFill>
              <a:latin typeface="Times New Roman" panose="02020603050405020304" charset="0"/>
              <a:ea typeface="微软雅黑" panose="020B0503020204020204" charset="-122"/>
              <a:cs typeface="Times New Roman" panose="02020603050405020304" charset="0"/>
              <a:sym typeface="+mn-ea"/>
            </a:endParaRPr>
          </a:p>
        </p:txBody>
      </p:sp>
      <p:sp>
        <p:nvSpPr>
          <p:cNvPr id="3" name="文本框 2"/>
          <p:cNvSpPr txBox="1"/>
          <p:nvPr/>
        </p:nvSpPr>
        <p:spPr>
          <a:xfrm>
            <a:off x="53340" y="2355215"/>
            <a:ext cx="8002270" cy="1309370"/>
          </a:xfrm>
          <a:prstGeom prst="rect">
            <a:avLst/>
          </a:prstGeom>
          <a:noFill/>
          <a:ln>
            <a:solidFill>
              <a:schemeClr val="accent6">
                <a:lumMod val="40000"/>
                <a:lumOff val="60000"/>
              </a:schemeClr>
            </a:solidFill>
          </a:ln>
        </p:spPr>
        <p:txBody>
          <a:bodyPr wrap="square" rtlCol="0" anchor="t">
            <a:spAutoFit/>
          </a:bodyPr>
          <a:p>
            <a:pPr indent="0" algn="l" fontAlgn="auto">
              <a:lnSpc>
                <a:spcPts val="1900"/>
              </a:lnSpc>
            </a:pPr>
            <a:r>
              <a:rPr sz="1400" b="1">
                <a:solidFill>
                  <a:srgbClr val="EEECE1">
                    <a:lumMod val="10000"/>
                  </a:srgbClr>
                </a:solidFill>
                <a:latin typeface="Times New Roman" panose="02020603050405020304" charset="0"/>
                <a:ea typeface="微软雅黑" panose="020B0503020204020204" charset="-122"/>
                <a:cs typeface="Times New Roman" panose="02020603050405020304" charset="0"/>
                <a:sym typeface="+mn-ea"/>
              </a:rPr>
              <a:t>30. Which of the following is the best title for the text?</a:t>
            </a:r>
            <a:endParaRPr sz="1400" b="1">
              <a:solidFill>
                <a:srgbClr val="EEECE1">
                  <a:lumMod val="10000"/>
                </a:srgbClr>
              </a:solidFill>
              <a:latin typeface="Times New Roman" panose="02020603050405020304" charset="0"/>
              <a:cs typeface="Times New Roman" panose="02020603050405020304" charset="0"/>
            </a:endParaRPr>
          </a:p>
          <a:p>
            <a:pPr indent="0" algn="l" fontAlgn="auto">
              <a:lnSpc>
                <a:spcPts val="1900"/>
              </a:lnSpc>
            </a:pPr>
            <a:r>
              <a:rPr sz="1400" b="1">
                <a:solidFill>
                  <a:srgbClr val="EEECE1">
                    <a:lumMod val="10000"/>
                  </a:srgbClr>
                </a:solidFill>
                <a:latin typeface="Times New Roman" panose="02020603050405020304" charset="0"/>
                <a:ea typeface="微软雅黑" panose="020B0503020204020204" charset="-122"/>
                <a:cs typeface="Times New Roman" panose="02020603050405020304" charset="0"/>
                <a:sym typeface="+mn-ea"/>
              </a:rPr>
              <a:t>A. Chimpanzee behaviour study achieved </a:t>
            </a:r>
            <a:r>
              <a:rPr sz="1400" b="1" strike="sngStrike">
                <a:solidFill>
                  <a:srgbClr val="C00000"/>
                </a:solidFill>
                <a:latin typeface="Times New Roman" panose="02020603050405020304" charset="0"/>
                <a:ea typeface="微软雅黑" panose="020B0503020204020204" charset="-122"/>
                <a:cs typeface="Times New Roman" panose="02020603050405020304" charset="0"/>
                <a:sym typeface="+mn-ea"/>
              </a:rPr>
              <a:t>a breakthrough</a:t>
            </a:r>
            <a:endParaRPr sz="1400" b="1">
              <a:solidFill>
                <a:srgbClr val="EEECE1">
                  <a:lumMod val="10000"/>
                </a:srgbClr>
              </a:solidFill>
              <a:latin typeface="Times New Roman" panose="02020603050405020304" charset="0"/>
              <a:cs typeface="Times New Roman" panose="02020603050405020304" charset="0"/>
            </a:endParaRPr>
          </a:p>
          <a:p>
            <a:pPr indent="0" algn="l" fontAlgn="auto">
              <a:lnSpc>
                <a:spcPts val="1900"/>
              </a:lnSpc>
            </a:pPr>
            <a:r>
              <a:rPr sz="1400" b="1">
                <a:solidFill>
                  <a:srgbClr val="EEECE1">
                    <a:lumMod val="10000"/>
                  </a:srgbClr>
                </a:solidFill>
                <a:latin typeface="Times New Roman" panose="02020603050405020304" charset="0"/>
                <a:ea typeface="微软雅黑" panose="020B0503020204020204" charset="-122"/>
                <a:cs typeface="Times New Roman" panose="02020603050405020304" charset="0"/>
                <a:sym typeface="+mn-ea"/>
              </a:rPr>
              <a:t>B. Chimpanzees developed </a:t>
            </a:r>
            <a:r>
              <a:rPr sz="1400" b="1" strike="sngStrike">
                <a:solidFill>
                  <a:srgbClr val="C00000"/>
                </a:solidFill>
                <a:latin typeface="Times New Roman" panose="02020603050405020304" charset="0"/>
                <a:ea typeface="微软雅黑" panose="020B0503020204020204" charset="-122"/>
                <a:cs typeface="Times New Roman" panose="02020603050405020304" charset="0"/>
                <a:sym typeface="+mn-ea"/>
              </a:rPr>
              <a:t>specific</a:t>
            </a:r>
            <a:r>
              <a:rPr sz="1400" b="1">
                <a:solidFill>
                  <a:srgbClr val="EEECE1">
                    <a:lumMod val="10000"/>
                  </a:srgbClr>
                </a:solidFill>
                <a:latin typeface="Times New Roman" panose="02020603050405020304" charset="0"/>
                <a:ea typeface="微软雅黑" panose="020B0503020204020204" charset="-122"/>
                <a:cs typeface="Times New Roman" panose="02020603050405020304" charset="0"/>
                <a:sym typeface="+mn-ea"/>
              </a:rPr>
              <a:t> communication skills</a:t>
            </a:r>
            <a:endParaRPr sz="1400" b="1">
              <a:solidFill>
                <a:srgbClr val="EEECE1">
                  <a:lumMod val="10000"/>
                </a:srgbClr>
              </a:solidFill>
              <a:latin typeface="Times New Roman" panose="02020603050405020304" charset="0"/>
              <a:cs typeface="Times New Roman" panose="02020603050405020304" charset="0"/>
            </a:endParaRPr>
          </a:p>
          <a:p>
            <a:pPr indent="0" algn="l" fontAlgn="auto">
              <a:lnSpc>
                <a:spcPts val="1900"/>
              </a:lnSpc>
            </a:pPr>
            <a:r>
              <a:rPr sz="1400" b="1">
                <a:solidFill>
                  <a:srgbClr val="EEECE1">
                    <a:lumMod val="10000"/>
                  </a:srgbClr>
                </a:solidFill>
                <a:latin typeface="Times New Roman" panose="02020603050405020304" charset="0"/>
                <a:ea typeface="微软雅黑" panose="020B0503020204020204" charset="-122"/>
                <a:cs typeface="Times New Roman" panose="02020603050405020304" charset="0"/>
                <a:sym typeface="+mn-ea"/>
              </a:rPr>
              <a:t>C. Chimpanzees: the </a:t>
            </a:r>
            <a:r>
              <a:rPr sz="1400" b="1" strike="sngStrike">
                <a:solidFill>
                  <a:srgbClr val="C00000"/>
                </a:solidFill>
                <a:latin typeface="Times New Roman" panose="02020603050405020304" charset="0"/>
                <a:ea typeface="微软雅黑" panose="020B0503020204020204" charset="-122"/>
                <a:cs typeface="Times New Roman" panose="02020603050405020304" charset="0"/>
                <a:sym typeface="+mn-ea"/>
              </a:rPr>
              <a:t>smartest</a:t>
            </a:r>
            <a:r>
              <a:rPr sz="1400" b="1">
                <a:solidFill>
                  <a:srgbClr val="EEECE1">
                    <a:lumMod val="10000"/>
                  </a:srgbClr>
                </a:solidFill>
                <a:latin typeface="Times New Roman" panose="02020603050405020304" charset="0"/>
                <a:ea typeface="微软雅黑" panose="020B0503020204020204" charset="-122"/>
                <a:cs typeface="Times New Roman" panose="02020603050405020304" charset="0"/>
                <a:sym typeface="+mn-ea"/>
              </a:rPr>
              <a:t> species in the animal kingdom</a:t>
            </a:r>
            <a:endParaRPr sz="1400" b="1">
              <a:solidFill>
                <a:srgbClr val="EEECE1">
                  <a:lumMod val="10000"/>
                </a:srgbClr>
              </a:solidFill>
              <a:latin typeface="Times New Roman" panose="02020603050405020304" charset="0"/>
              <a:cs typeface="Times New Roman" panose="02020603050405020304" charset="0"/>
            </a:endParaRPr>
          </a:p>
          <a:p>
            <a:pPr indent="0" algn="l" fontAlgn="auto">
              <a:lnSpc>
                <a:spcPts val="1900"/>
              </a:lnSpc>
            </a:pPr>
            <a:r>
              <a:rPr sz="1400" b="1">
                <a:solidFill>
                  <a:srgbClr val="EEECE1">
                    <a:lumMod val="10000"/>
                  </a:srgbClr>
                </a:solidFill>
                <a:latin typeface="Times New Roman" panose="02020603050405020304" charset="0"/>
                <a:ea typeface="微软雅黑" panose="020B0503020204020204" charset="-122"/>
                <a:cs typeface="Times New Roman" panose="02020603050405020304" charset="0"/>
                <a:sym typeface="+mn-ea"/>
              </a:rPr>
              <a:t>D. </a:t>
            </a:r>
            <a:r>
              <a:rPr sz="1400" b="1">
                <a:solidFill>
                  <a:srgbClr val="EEECE1">
                    <a:lumMod val="10000"/>
                  </a:srgbClr>
                </a:solidFill>
                <a:highlight>
                  <a:srgbClr val="FFFF00"/>
                </a:highlight>
                <a:latin typeface="Times New Roman" panose="02020603050405020304" charset="0"/>
                <a:ea typeface="微软雅黑" panose="020B0503020204020204" charset="-122"/>
                <a:cs typeface="Times New Roman" panose="02020603050405020304" charset="0"/>
                <a:sym typeface="+mn-ea"/>
              </a:rPr>
              <a:t>Chimpanzee language</a:t>
            </a:r>
            <a:r>
              <a:rPr sz="1400" b="1">
                <a:solidFill>
                  <a:srgbClr val="EEECE1">
                    <a:lumMod val="10000"/>
                  </a:srgbClr>
                </a:solidFill>
                <a:latin typeface="Times New Roman" panose="02020603050405020304" charset="0"/>
                <a:ea typeface="微软雅黑" panose="020B0503020204020204" charset="-122"/>
                <a:cs typeface="Times New Roman" panose="02020603050405020304" charset="0"/>
                <a:sym typeface="+mn-ea"/>
              </a:rPr>
              <a:t>: </a:t>
            </a:r>
            <a:r>
              <a:rPr sz="1400" b="1">
                <a:solidFill>
                  <a:srgbClr val="EEECE1">
                    <a:lumMod val="10000"/>
                  </a:srgbClr>
                </a:solidFill>
                <a:highlight>
                  <a:srgbClr val="00FF00"/>
                </a:highlight>
                <a:latin typeface="Times New Roman" panose="02020603050405020304" charset="0"/>
                <a:ea typeface="微软雅黑" panose="020B0503020204020204" charset="-122"/>
                <a:cs typeface="Times New Roman" panose="02020603050405020304" charset="0"/>
                <a:sym typeface="+mn-ea"/>
              </a:rPr>
              <a:t>communication gestures translated</a:t>
            </a:r>
            <a:r>
              <a:rPr sz="1400" b="1">
                <a:solidFill>
                  <a:srgbClr val="EEECE1">
                    <a:lumMod val="10000"/>
                  </a:srgbClr>
                </a:solidFill>
                <a:latin typeface="Times New Roman" panose="02020603050405020304" charset="0"/>
                <a:ea typeface="微软雅黑" panose="020B0503020204020204" charset="-122"/>
                <a:cs typeface="Times New Roman" panose="02020603050405020304" charset="0"/>
                <a:sym typeface="+mn-ea"/>
              </a:rPr>
              <a:t> </a:t>
            </a:r>
            <a:endParaRPr lang="zh-CN" altLang="en-US" sz="1400" b="1">
              <a:solidFill>
                <a:srgbClr val="EEECE1">
                  <a:lumMod val="10000"/>
                </a:srgbClr>
              </a:solidFill>
              <a:latin typeface="Times New Roman" panose="02020603050405020304" charset="0"/>
              <a:ea typeface="微软雅黑" panose="020B0503020204020204" charset="-122"/>
              <a:cs typeface="Times New Roman" panose="02020603050405020304" charset="0"/>
              <a:sym typeface="+mn-ea"/>
            </a:endParaRPr>
          </a:p>
        </p:txBody>
      </p:sp>
      <p:sp>
        <p:nvSpPr>
          <p:cNvPr id="7" name="文本框 6"/>
          <p:cNvSpPr txBox="1"/>
          <p:nvPr/>
        </p:nvSpPr>
        <p:spPr>
          <a:xfrm>
            <a:off x="53340" y="3754120"/>
            <a:ext cx="8002270" cy="1599565"/>
          </a:xfrm>
          <a:prstGeom prst="rect">
            <a:avLst/>
          </a:prstGeom>
          <a:noFill/>
          <a:ln>
            <a:solidFill>
              <a:schemeClr val="accent5">
                <a:lumMod val="40000"/>
                <a:lumOff val="60000"/>
              </a:schemeClr>
            </a:solidFill>
          </a:ln>
        </p:spPr>
        <p:txBody>
          <a:bodyPr wrap="square" rtlCol="0" anchor="t">
            <a:spAutoFit/>
          </a:bodyPr>
          <a:p>
            <a:pPr indent="0" algn="just" fontAlgn="auto">
              <a:lnSpc>
                <a:spcPts val="1960"/>
              </a:lnSpc>
              <a:spcBef>
                <a:spcPts val="600"/>
              </a:spcBef>
              <a:buFont typeface="Arial" panose="020B0604020202020204" pitchFamily="34" charset="0"/>
            </a:pPr>
            <a:r>
              <a:rPr lang="zh-CN" altLang="en-US" sz="1600" kern="0" dirty="0">
                <a:solidFill>
                  <a:srgbClr val="000000"/>
                </a:solidFill>
                <a:latin typeface="Times New Roman" panose="02020603050405020304" charset="0"/>
                <a:ea typeface="微软雅黑" panose="020B0503020204020204" charset="-122"/>
                <a:cs typeface="Times New Roman" panose="02020603050405020304" charset="0"/>
                <a:sym typeface="Century Gothic" panose="020B0502020202020204"/>
              </a:rPr>
              <a:t>   </a:t>
            </a:r>
            <a:r>
              <a:rPr sz="1600" kern="0" dirty="0">
                <a:solidFill>
                  <a:srgbClr val="000000"/>
                </a:solidFill>
                <a:latin typeface="Times New Roman" panose="02020603050405020304" charset="0"/>
                <a:ea typeface="微软雅黑" panose="020B0503020204020204" charset="-122"/>
                <a:cs typeface="Times New Roman" panose="02020603050405020304" charset="0"/>
                <a:sym typeface="Century Gothic" panose="020B0502020202020204"/>
              </a:rPr>
              <a:t>  “However, this study </a:t>
            </a:r>
            <a:r>
              <a:rPr sz="1600" kern="0" dirty="0">
                <a:solidFill>
                  <a:srgbClr val="000000"/>
                </a:solidFill>
                <a:highlight>
                  <a:srgbClr val="FFFF00"/>
                </a:highlight>
                <a:latin typeface="Times New Roman" panose="02020603050405020304" charset="0"/>
                <a:ea typeface="微软雅黑" panose="020B0503020204020204" charset="-122"/>
                <a:cs typeface="Times New Roman" panose="02020603050405020304" charset="0"/>
                <a:sym typeface="Century Gothic" panose="020B0502020202020204"/>
              </a:rPr>
              <a:t>does not show cause and effect </a:t>
            </a:r>
            <a:r>
              <a:rPr sz="1600" kern="0" dirty="0">
                <a:solidFill>
                  <a:srgbClr val="000000"/>
                </a:solidFill>
                <a:latin typeface="Times New Roman" panose="02020603050405020304" charset="0"/>
                <a:ea typeface="微软雅黑" panose="020B0503020204020204" charset="-122"/>
                <a:cs typeface="Times New Roman" panose="02020603050405020304" charset="0"/>
                <a:sym typeface="Century Gothic" panose="020B0502020202020204"/>
              </a:rPr>
              <a:t>between cardiovascular fitness and dementia, it only shows an association,” said Horder. “</a:t>
            </a:r>
            <a:r>
              <a:rPr sz="1600" kern="0" dirty="0">
                <a:solidFill>
                  <a:srgbClr val="000000"/>
                </a:solidFill>
                <a:highlight>
                  <a:srgbClr val="FFFF00"/>
                </a:highlight>
                <a:latin typeface="Times New Roman" panose="02020603050405020304" charset="0"/>
                <a:ea typeface="微软雅黑" panose="020B0503020204020204" charset="-122"/>
                <a:cs typeface="Times New Roman" panose="02020603050405020304" charset="0"/>
                <a:sym typeface="Century Gothic" panose="020B0502020202020204"/>
              </a:rPr>
              <a:t>More research is needed</a:t>
            </a:r>
            <a:r>
              <a:rPr sz="1600" kern="0" dirty="0">
                <a:solidFill>
                  <a:srgbClr val="000000"/>
                </a:solidFill>
                <a:latin typeface="Times New Roman" panose="02020603050405020304" charset="0"/>
                <a:ea typeface="微软雅黑" panose="020B0503020204020204" charset="-122"/>
                <a:cs typeface="Times New Roman" panose="02020603050405020304" charset="0"/>
                <a:sym typeface="Century Gothic" panose="020B0502020202020204"/>
              </a:rPr>
              <a:t> to see if improved fitness could have a positive effect on the risk of dementia and also to look at when during a lifetime a high fitness level is most important.” She also admitted that </a:t>
            </a:r>
            <a:r>
              <a:rPr sz="1600" kern="0" dirty="0">
                <a:solidFill>
                  <a:srgbClr val="000000"/>
                </a:solidFill>
                <a:highlight>
                  <a:srgbClr val="00FF00"/>
                </a:highlight>
                <a:latin typeface="Times New Roman" panose="02020603050405020304" charset="0"/>
                <a:ea typeface="微软雅黑" panose="020B0503020204020204" charset="-122"/>
                <a:cs typeface="Times New Roman" panose="02020603050405020304" charset="0"/>
                <a:sym typeface="Century Gothic" panose="020B0502020202020204"/>
              </a:rPr>
              <a:t>a relatively small number</a:t>
            </a:r>
            <a:r>
              <a:rPr sz="1600" kern="0" dirty="0">
                <a:solidFill>
                  <a:srgbClr val="000000"/>
                </a:solidFill>
                <a:latin typeface="Times New Roman" panose="02020603050405020304" charset="0"/>
                <a:ea typeface="微软雅黑" panose="020B0503020204020204" charset="-122"/>
                <a:cs typeface="Times New Roman" panose="02020603050405020304" charset="0"/>
                <a:sym typeface="Century Gothic" panose="020B0502020202020204"/>
              </a:rPr>
              <a:t> of women were studied, all of whom were from Sweden, so the results might </a:t>
            </a:r>
            <a:r>
              <a:rPr sz="1600" kern="0" dirty="0">
                <a:solidFill>
                  <a:srgbClr val="000000"/>
                </a:solidFill>
                <a:highlight>
                  <a:srgbClr val="FFFF00"/>
                </a:highlight>
                <a:latin typeface="Times New Roman" panose="02020603050405020304" charset="0"/>
                <a:ea typeface="微软雅黑" panose="020B0503020204020204" charset="-122"/>
                <a:cs typeface="Times New Roman" panose="02020603050405020304" charset="0"/>
                <a:sym typeface="Century Gothic" panose="020B0502020202020204"/>
              </a:rPr>
              <a:t>not be applicable to other groups</a:t>
            </a:r>
            <a:r>
              <a:rPr sz="1600" kern="0" dirty="0">
                <a:solidFill>
                  <a:srgbClr val="000000"/>
                </a:solidFill>
                <a:latin typeface="Times New Roman" panose="02020603050405020304" charset="0"/>
                <a:ea typeface="微软雅黑" panose="020B0503020204020204" charset="-122"/>
                <a:cs typeface="Times New Roman" panose="02020603050405020304" charset="0"/>
                <a:sym typeface="Century Gothic" panose="020B0502020202020204"/>
              </a:rPr>
              <a:t>.</a:t>
            </a:r>
            <a:r>
              <a:rPr lang="en-US" sz="1600" kern="0" dirty="0">
                <a:solidFill>
                  <a:srgbClr val="000000"/>
                </a:solidFill>
                <a:latin typeface="Times New Roman" panose="02020603050405020304" charset="0"/>
                <a:ea typeface="微软雅黑" panose="020B0503020204020204" charset="-122"/>
                <a:cs typeface="Times New Roman" panose="02020603050405020304" charset="0"/>
                <a:sym typeface="Century Gothic" panose="020B0502020202020204"/>
              </a:rPr>
              <a:t>                                  </a:t>
            </a:r>
            <a:r>
              <a:rPr lang="en-US" sz="1200" kern="0" dirty="0">
                <a:solidFill>
                  <a:srgbClr val="000000"/>
                </a:solidFill>
                <a:latin typeface="Times New Roman" panose="02020603050405020304" charset="0"/>
                <a:ea typeface="微软雅黑" panose="020B0503020204020204" charset="-122"/>
                <a:cs typeface="Times New Roman" panose="02020603050405020304" charset="0"/>
                <a:sym typeface="Century Gothic" panose="020B0502020202020204"/>
              </a:rPr>
              <a:t> </a:t>
            </a:r>
            <a:r>
              <a:rPr lang="zh-CN" altLang="en-US" sz="1200" kern="0" dirty="0">
                <a:solidFill>
                  <a:srgbClr val="000000"/>
                </a:solidFill>
                <a:latin typeface="Times New Roman" panose="02020603050405020304" charset="0"/>
                <a:ea typeface="微软雅黑" panose="020B0503020204020204" charset="-122"/>
                <a:cs typeface="Times New Roman" panose="02020603050405020304" charset="0"/>
                <a:sym typeface="Century Gothic" panose="020B0502020202020204"/>
              </a:rPr>
              <a:t>2022年1月浙江卷</a:t>
            </a:r>
            <a:r>
              <a:rPr lang="en-US" altLang="zh-CN" sz="1200" kern="0" dirty="0">
                <a:solidFill>
                  <a:srgbClr val="000000"/>
                </a:solidFill>
                <a:latin typeface="Times New Roman" panose="02020603050405020304" charset="0"/>
                <a:ea typeface="微软雅黑" panose="020B0503020204020204" charset="-122"/>
                <a:cs typeface="Times New Roman" panose="02020603050405020304" charset="0"/>
                <a:sym typeface="Century Gothic" panose="020B0502020202020204"/>
              </a:rPr>
              <a:t>C</a:t>
            </a:r>
            <a:r>
              <a:rPr lang="zh-CN" altLang="en-US" sz="1200" kern="0" dirty="0">
                <a:solidFill>
                  <a:srgbClr val="000000"/>
                </a:solidFill>
                <a:latin typeface="Times New Roman" panose="02020603050405020304" charset="0"/>
                <a:ea typeface="微软雅黑" panose="020B0503020204020204" charset="-122"/>
                <a:cs typeface="Times New Roman" panose="02020603050405020304" charset="0"/>
                <a:sym typeface="Century Gothic" panose="020B0502020202020204"/>
              </a:rPr>
              <a:t>篇</a:t>
            </a:r>
            <a:endParaRPr lang="zh-CN" altLang="en-US" sz="1200" kern="0" dirty="0">
              <a:solidFill>
                <a:srgbClr val="000000"/>
              </a:solidFill>
              <a:latin typeface="Times New Roman" panose="02020603050405020304" charset="0"/>
              <a:ea typeface="微软雅黑" panose="020B0503020204020204" charset="-122"/>
              <a:cs typeface="Times New Roman" panose="02020603050405020304" charset="0"/>
              <a:sym typeface="Century Gothic" panose="020B0502020202020204"/>
            </a:endParaRPr>
          </a:p>
        </p:txBody>
      </p:sp>
      <p:sp>
        <p:nvSpPr>
          <p:cNvPr id="8" name="文本框 7"/>
          <p:cNvSpPr txBox="1"/>
          <p:nvPr/>
        </p:nvSpPr>
        <p:spPr>
          <a:xfrm>
            <a:off x="53340" y="5443220"/>
            <a:ext cx="8063230" cy="822325"/>
          </a:xfrm>
          <a:prstGeom prst="rect">
            <a:avLst/>
          </a:prstGeom>
          <a:noFill/>
          <a:ln>
            <a:solidFill>
              <a:schemeClr val="accent6">
                <a:lumMod val="40000"/>
                <a:lumOff val="60000"/>
              </a:schemeClr>
            </a:solidFill>
          </a:ln>
        </p:spPr>
        <p:txBody>
          <a:bodyPr wrap="square" rtlCol="0" anchor="t">
            <a:spAutoFit/>
          </a:bodyPr>
          <a:p>
            <a:pPr indent="0" algn="l" fontAlgn="auto">
              <a:lnSpc>
                <a:spcPts val="1900"/>
              </a:lnSpc>
            </a:pPr>
            <a:r>
              <a:rPr sz="1400" b="1">
                <a:solidFill>
                  <a:srgbClr val="EEECE1">
                    <a:lumMod val="10000"/>
                  </a:srgbClr>
                </a:solidFill>
                <a:latin typeface="Times New Roman" panose="02020603050405020304" charset="0"/>
                <a:ea typeface="微软雅黑" panose="020B0503020204020204" charset="-122"/>
                <a:cs typeface="Times New Roman" panose="02020603050405020304" charset="0"/>
                <a:sym typeface="+mn-ea"/>
              </a:rPr>
              <a:t>29. What do we know about Dr Horder's study?</a:t>
            </a:r>
            <a:endParaRPr sz="1400" b="1">
              <a:solidFill>
                <a:srgbClr val="EEECE1">
                  <a:lumMod val="10000"/>
                </a:srgbClr>
              </a:solidFill>
              <a:latin typeface="Times New Roman" panose="02020603050405020304" charset="0"/>
              <a:cs typeface="Times New Roman" panose="02020603050405020304" charset="0"/>
            </a:endParaRPr>
          </a:p>
          <a:p>
            <a:pPr indent="0" algn="l" fontAlgn="auto">
              <a:lnSpc>
                <a:spcPts val="1900"/>
              </a:lnSpc>
            </a:pPr>
            <a:r>
              <a:rPr sz="1400" b="1">
                <a:solidFill>
                  <a:srgbClr val="EEECE1">
                    <a:lumMod val="10000"/>
                  </a:srgbClr>
                </a:solidFill>
                <a:latin typeface="Times New Roman" panose="02020603050405020304" charset="0"/>
                <a:ea typeface="微软雅黑" panose="020B0503020204020204" charset="-122"/>
                <a:cs typeface="Times New Roman" panose="02020603050405020304" charset="0"/>
                <a:sym typeface="+mn-ea"/>
              </a:rPr>
              <a:t>A. It aimed to find a cure for dementia.       	B. </a:t>
            </a:r>
            <a:r>
              <a:rPr sz="1400" b="1">
                <a:solidFill>
                  <a:srgbClr val="EEECE1">
                    <a:lumMod val="10000"/>
                  </a:srgbClr>
                </a:solidFill>
                <a:highlight>
                  <a:srgbClr val="00FF00"/>
                </a:highlight>
                <a:latin typeface="Times New Roman" panose="02020603050405020304" charset="0"/>
                <a:ea typeface="微软雅黑" panose="020B0503020204020204" charset="-122"/>
                <a:cs typeface="Times New Roman" panose="02020603050405020304" charset="0"/>
                <a:sym typeface="+mn-ea"/>
              </a:rPr>
              <a:t>Data collection</a:t>
            </a:r>
            <a:r>
              <a:rPr sz="1400" b="1">
                <a:solidFill>
                  <a:srgbClr val="EEECE1">
                    <a:lumMod val="10000"/>
                  </a:srgbClr>
                </a:solidFill>
                <a:latin typeface="Times New Roman" panose="02020603050405020304" charset="0"/>
                <a:ea typeface="微软雅黑" panose="020B0503020204020204" charset="-122"/>
                <a:cs typeface="Times New Roman" panose="02020603050405020304" charset="0"/>
                <a:sym typeface="+mn-ea"/>
              </a:rPr>
              <a:t> was </a:t>
            </a:r>
            <a:r>
              <a:rPr sz="1400" b="1">
                <a:solidFill>
                  <a:srgbClr val="EEECE1">
                    <a:lumMod val="10000"/>
                  </a:srgbClr>
                </a:solidFill>
                <a:highlight>
                  <a:srgbClr val="FFFF00"/>
                </a:highlight>
                <a:latin typeface="Times New Roman" panose="02020603050405020304" charset="0"/>
                <a:ea typeface="微软雅黑" panose="020B0503020204020204" charset="-122"/>
                <a:cs typeface="Times New Roman" panose="02020603050405020304" charset="0"/>
                <a:sym typeface="+mn-ea"/>
              </a:rPr>
              <a:t>a lengthy process</a:t>
            </a:r>
            <a:r>
              <a:rPr sz="1400" b="1">
                <a:solidFill>
                  <a:srgbClr val="EEECE1">
                    <a:lumMod val="10000"/>
                  </a:srgbClr>
                </a:solidFill>
                <a:latin typeface="Times New Roman" panose="02020603050405020304" charset="0"/>
                <a:ea typeface="微软雅黑" panose="020B0503020204020204" charset="-122"/>
                <a:cs typeface="Times New Roman" panose="02020603050405020304" charset="0"/>
                <a:sym typeface="+mn-ea"/>
              </a:rPr>
              <a:t>.</a:t>
            </a:r>
            <a:endParaRPr sz="1400" b="1">
              <a:solidFill>
                <a:srgbClr val="EEECE1">
                  <a:lumMod val="10000"/>
                </a:srgbClr>
              </a:solidFill>
              <a:latin typeface="Times New Roman" panose="02020603050405020304" charset="0"/>
              <a:cs typeface="Times New Roman" panose="02020603050405020304" charset="0"/>
            </a:endParaRPr>
          </a:p>
          <a:p>
            <a:pPr indent="0" algn="l" fontAlgn="auto">
              <a:lnSpc>
                <a:spcPts val="1900"/>
              </a:lnSpc>
            </a:pPr>
            <a:r>
              <a:rPr sz="1400" b="1">
                <a:solidFill>
                  <a:srgbClr val="EEECE1">
                    <a:lumMod val="10000"/>
                  </a:srgbClr>
                </a:solidFill>
                <a:latin typeface="Times New Roman" panose="02020603050405020304" charset="0"/>
                <a:ea typeface="微软雅黑" panose="020B0503020204020204" charset="-122"/>
                <a:cs typeface="Times New Roman" panose="02020603050405020304" charset="0"/>
                <a:sym typeface="+mn-ea"/>
              </a:rPr>
              <a:t>C. Some participants withdrew from it.       	D. The results were </a:t>
            </a:r>
            <a:r>
              <a:rPr sz="1400" b="1" strike="sngStrike">
                <a:solidFill>
                  <a:srgbClr val="C00000"/>
                </a:solidFill>
                <a:latin typeface="Times New Roman" panose="02020603050405020304" charset="0"/>
                <a:ea typeface="微软雅黑" panose="020B0503020204020204" charset="-122"/>
                <a:cs typeface="Times New Roman" panose="02020603050405020304" charset="0"/>
                <a:sym typeface="+mn-ea"/>
              </a:rPr>
              <a:t>far from satisfactory</a:t>
            </a:r>
            <a:r>
              <a:rPr sz="1400" b="1">
                <a:solidFill>
                  <a:srgbClr val="EEECE1">
                    <a:lumMod val="10000"/>
                  </a:srgbClr>
                </a:solidFill>
                <a:latin typeface="Times New Roman" panose="02020603050405020304" charset="0"/>
                <a:ea typeface="微软雅黑" panose="020B0503020204020204" charset="-122"/>
                <a:cs typeface="Times New Roman" panose="02020603050405020304" charset="0"/>
                <a:sym typeface="+mn-ea"/>
              </a:rPr>
              <a:t>.</a:t>
            </a:r>
            <a:endParaRPr lang="zh-CN" altLang="en-US" sz="1400" b="1">
              <a:solidFill>
                <a:srgbClr val="EEECE1">
                  <a:lumMod val="10000"/>
                </a:srgbClr>
              </a:solidFill>
              <a:latin typeface="Times New Roman" panose="02020603050405020304" charset="0"/>
              <a:ea typeface="微软雅黑" panose="020B0503020204020204" charset="-122"/>
              <a:cs typeface="Times New Roman" panose="02020603050405020304" charset="0"/>
              <a:sym typeface="+mn-ea"/>
            </a:endParaRPr>
          </a:p>
        </p:txBody>
      </p:sp>
      <p:sp>
        <p:nvSpPr>
          <p:cNvPr id="9" name="文本框 8"/>
          <p:cNvSpPr txBox="1"/>
          <p:nvPr/>
        </p:nvSpPr>
        <p:spPr>
          <a:xfrm>
            <a:off x="8303895" y="956310"/>
            <a:ext cx="3523615" cy="2676525"/>
          </a:xfrm>
          <a:prstGeom prst="rect">
            <a:avLst/>
          </a:prstGeom>
          <a:noFill/>
        </p:spPr>
        <p:txBody>
          <a:bodyPr wrap="square" rtlCol="0" anchor="t">
            <a:spAutoFit/>
          </a:bodyPr>
          <a:p>
            <a:pPr algn="ctr"/>
            <a:r>
              <a:rPr lang="zh-CN" altLang="en-US" sz="2800" b="1">
                <a:solidFill>
                  <a:srgbClr val="002060"/>
                </a:solidFill>
                <a:latin typeface="标准粗黑" panose="02000503000000000000" charset="-122"/>
                <a:ea typeface="标准粗黑" panose="02000503000000000000" charset="-122"/>
                <a:sym typeface="+mn-ea"/>
              </a:rPr>
              <a:t>严谨科学，</a:t>
            </a:r>
            <a:endParaRPr lang="zh-CN" altLang="en-US" sz="2800" b="1">
              <a:solidFill>
                <a:srgbClr val="002060"/>
              </a:solidFill>
              <a:latin typeface="标准粗黑" panose="02000503000000000000" charset="-122"/>
              <a:ea typeface="标准粗黑" panose="02000503000000000000" charset="-122"/>
              <a:sym typeface="+mn-ea"/>
            </a:endParaRPr>
          </a:p>
          <a:p>
            <a:pPr algn="ctr"/>
            <a:r>
              <a:rPr lang="zh-CN" altLang="en-US" sz="2800" b="1">
                <a:solidFill>
                  <a:srgbClr val="002060"/>
                </a:solidFill>
                <a:latin typeface="标准粗黑" panose="02000503000000000000" charset="-122"/>
                <a:ea typeface="标准粗黑" panose="02000503000000000000" charset="-122"/>
                <a:sym typeface="+mn-ea"/>
              </a:rPr>
              <a:t>不偏不倚，</a:t>
            </a:r>
            <a:endParaRPr lang="zh-CN" altLang="en-US" sz="2800" b="1">
              <a:solidFill>
                <a:srgbClr val="002060"/>
              </a:solidFill>
              <a:latin typeface="标准粗黑" panose="02000503000000000000" charset="-122"/>
              <a:ea typeface="标准粗黑" panose="02000503000000000000" charset="-122"/>
              <a:sym typeface="+mn-ea"/>
            </a:endParaRPr>
          </a:p>
          <a:p>
            <a:pPr algn="ctr"/>
            <a:r>
              <a:rPr lang="zh-CN" altLang="en-US" sz="2800" b="1">
                <a:solidFill>
                  <a:srgbClr val="002060"/>
                </a:solidFill>
                <a:latin typeface="标准粗黑" panose="02000503000000000000" charset="-122"/>
                <a:ea typeface="标准粗黑" panose="02000503000000000000" charset="-122"/>
                <a:sym typeface="+mn-ea"/>
              </a:rPr>
              <a:t>依照原文；</a:t>
            </a:r>
            <a:endParaRPr lang="zh-CN" altLang="en-US" sz="2800" b="1">
              <a:solidFill>
                <a:srgbClr val="002060"/>
              </a:solidFill>
              <a:latin typeface="标准粗黑" panose="02000503000000000000" charset="-122"/>
              <a:ea typeface="标准粗黑" panose="02000503000000000000" charset="-122"/>
            </a:endParaRPr>
          </a:p>
          <a:p>
            <a:pPr algn="ctr"/>
            <a:r>
              <a:rPr lang="zh-CN" altLang="en-US" sz="2800" b="1">
                <a:solidFill>
                  <a:srgbClr val="002060"/>
                </a:solidFill>
                <a:latin typeface="标准粗黑" panose="02000503000000000000" charset="-122"/>
                <a:ea typeface="标准粗黑" panose="02000503000000000000" charset="-122"/>
                <a:sym typeface="+mn-ea"/>
              </a:rPr>
              <a:t>不夸大其词，</a:t>
            </a:r>
            <a:endParaRPr lang="zh-CN" altLang="en-US" sz="2800" b="1">
              <a:solidFill>
                <a:srgbClr val="002060"/>
              </a:solidFill>
              <a:latin typeface="标准粗黑" panose="02000503000000000000" charset="-122"/>
              <a:ea typeface="标准粗黑" panose="02000503000000000000" charset="-122"/>
              <a:sym typeface="+mn-ea"/>
            </a:endParaRPr>
          </a:p>
          <a:p>
            <a:pPr algn="ctr"/>
            <a:r>
              <a:rPr lang="zh-CN" altLang="en-US" sz="2800" b="1">
                <a:solidFill>
                  <a:srgbClr val="002060"/>
                </a:solidFill>
                <a:latin typeface="标准粗黑" panose="02000503000000000000" charset="-122"/>
                <a:ea typeface="标准粗黑" panose="02000503000000000000" charset="-122"/>
                <a:sym typeface="+mn-ea"/>
              </a:rPr>
              <a:t>不妄下结论，</a:t>
            </a:r>
            <a:endParaRPr lang="zh-CN" altLang="en-US" sz="2800" b="1">
              <a:solidFill>
                <a:srgbClr val="002060"/>
              </a:solidFill>
              <a:latin typeface="标准粗黑" panose="02000503000000000000" charset="-122"/>
              <a:ea typeface="标准粗黑" panose="02000503000000000000" charset="-122"/>
              <a:sym typeface="+mn-ea"/>
            </a:endParaRPr>
          </a:p>
          <a:p>
            <a:pPr algn="ctr"/>
            <a:r>
              <a:rPr lang="zh-CN" altLang="en-US" sz="2800" b="1">
                <a:solidFill>
                  <a:srgbClr val="002060"/>
                </a:solidFill>
                <a:latin typeface="标准粗黑" panose="02000503000000000000" charset="-122"/>
                <a:ea typeface="标准粗黑" panose="02000503000000000000" charset="-122"/>
                <a:sym typeface="+mn-ea"/>
              </a:rPr>
              <a:t>不主观臆断。</a:t>
            </a:r>
            <a:endParaRPr lang="zh-CN" altLang="en-US" sz="2800" b="1">
              <a:solidFill>
                <a:srgbClr val="002060"/>
              </a:solidFill>
              <a:latin typeface="标准粗黑" panose="02000503000000000000" charset="-122"/>
              <a:ea typeface="标准粗黑" panose="02000503000000000000" charset="-122"/>
              <a:sym typeface="+mn-ea"/>
            </a:endParaRPr>
          </a:p>
        </p:txBody>
      </p:sp>
      <p:sp>
        <p:nvSpPr>
          <p:cNvPr id="11" name="文本框 10"/>
          <p:cNvSpPr txBox="1"/>
          <p:nvPr/>
        </p:nvSpPr>
        <p:spPr>
          <a:xfrm>
            <a:off x="5047615" y="6313170"/>
            <a:ext cx="2401570" cy="368300"/>
          </a:xfrm>
          <a:prstGeom prst="rect">
            <a:avLst/>
          </a:prstGeom>
          <a:noFill/>
        </p:spPr>
        <p:txBody>
          <a:bodyPr wrap="square" rtlCol="0" anchor="t">
            <a:spAutoFit/>
          </a:bodyPr>
          <a:p>
            <a:r>
              <a:rPr lang="zh-CN" altLang="en-US" b="1">
                <a:solidFill>
                  <a:srgbClr val="C00000"/>
                </a:solidFill>
              </a:rPr>
              <a:t>妄下结论，主观臆断</a:t>
            </a:r>
            <a:endParaRPr lang="zh-CN" altLang="en-US" b="1">
              <a:solidFill>
                <a:srgbClr val="C00000"/>
              </a:solidFill>
            </a:endParaRPr>
          </a:p>
        </p:txBody>
      </p:sp>
      <p:sp>
        <p:nvSpPr>
          <p:cNvPr id="12" name="文本框 11"/>
          <p:cNvSpPr txBox="1"/>
          <p:nvPr/>
        </p:nvSpPr>
        <p:spPr>
          <a:xfrm>
            <a:off x="4744720" y="2738755"/>
            <a:ext cx="2806065" cy="368300"/>
          </a:xfrm>
          <a:prstGeom prst="rect">
            <a:avLst/>
          </a:prstGeom>
          <a:noFill/>
        </p:spPr>
        <p:txBody>
          <a:bodyPr wrap="square" rtlCol="0" anchor="t">
            <a:spAutoFit/>
          </a:bodyPr>
          <a:p>
            <a:r>
              <a:rPr lang="zh-CN" altLang="en-US" b="1">
                <a:solidFill>
                  <a:srgbClr val="C00000"/>
                </a:solidFill>
              </a:rPr>
              <a:t>夸大其词，吸引眼球</a:t>
            </a:r>
            <a:endParaRPr lang="zh-CN" altLang="en-US" b="1">
              <a:solidFill>
                <a:srgbClr val="C0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1" grpId="0"/>
      <p:bldP spid="1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826260" y="50165"/>
            <a:ext cx="10190480" cy="70040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高分王炸技巧</a:t>
            </a:r>
            <a:r>
              <a:rPr kumimoji="0" lang="en-US" altLang="zh-CN"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a:t>
            </a:r>
            <a:endPar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endParaRPr>
          </a:p>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标题</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或</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主旨</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统领全文，没有</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抓住主旨</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就不能形成</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有效阅读</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写作</a:t>
            </a:r>
            <a:endPar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5"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2"/>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100" name="图片 99"/>
          <p:cNvPicPr/>
          <p:nvPr/>
        </p:nvPicPr>
        <p:blipFill>
          <a:blip r:embed="rId3"/>
          <a:stretch>
            <a:fillRect/>
          </a:stretch>
        </p:blipFill>
        <p:spPr>
          <a:xfrm>
            <a:off x="-922020" y="0"/>
            <a:ext cx="2574925" cy="347980"/>
          </a:xfrm>
          <a:prstGeom prst="rect">
            <a:avLst/>
          </a:prstGeom>
          <a:noFill/>
          <a:ln w="9525">
            <a:noFill/>
          </a:ln>
        </p:spPr>
      </p:pic>
      <p:pic>
        <p:nvPicPr>
          <p:cNvPr id="4" name="图片 3" descr="家国天下与人生智慧"/>
          <p:cNvPicPr>
            <a:picLocks noChangeAspect="1"/>
          </p:cNvPicPr>
          <p:nvPr/>
        </p:nvPicPr>
        <p:blipFill>
          <a:blip r:embed="rId4"/>
          <a:srcRect/>
          <a:stretch>
            <a:fillRect/>
          </a:stretch>
        </p:blipFill>
        <p:spPr>
          <a:xfrm>
            <a:off x="8183245" y="800100"/>
            <a:ext cx="4008120" cy="5996305"/>
          </a:xfrm>
          <a:prstGeom prst="rect">
            <a:avLst/>
          </a:prstGeom>
        </p:spPr>
      </p:pic>
      <p:sp>
        <p:nvSpPr>
          <p:cNvPr id="2" name="文本框 1"/>
          <p:cNvSpPr txBox="1"/>
          <p:nvPr/>
        </p:nvSpPr>
        <p:spPr>
          <a:xfrm>
            <a:off x="220980" y="866775"/>
            <a:ext cx="7425055" cy="1753235"/>
          </a:xfrm>
          <a:prstGeom prst="rect">
            <a:avLst/>
          </a:prstGeom>
          <a:noFill/>
        </p:spPr>
        <p:txBody>
          <a:bodyPr wrap="square" rtlCol="0" anchor="t">
            <a:spAutoFit/>
          </a:bodyPr>
          <a:p>
            <a:r>
              <a:rPr lang="en-US" altLang="zh-CN" b="1">
                <a:solidFill>
                  <a:srgbClr val="C00000"/>
                </a:solidFill>
              </a:rPr>
              <a:t>1.</a:t>
            </a:r>
            <a:r>
              <a:rPr lang="zh-CN" altLang="en-US" b="1">
                <a:solidFill>
                  <a:srgbClr val="C00000"/>
                </a:solidFill>
              </a:rPr>
              <a:t>主题句（含标题）和主旨语境（含核心词）是决定语篇发展方向的控制性信息：</a:t>
            </a:r>
            <a:endParaRPr lang="zh-CN" altLang="en-US" b="1">
              <a:solidFill>
                <a:srgbClr val="C00000"/>
              </a:solidFill>
            </a:endParaRPr>
          </a:p>
          <a:p>
            <a:r>
              <a:rPr lang="zh-CN" altLang="en-US" b="1"/>
              <a:t> </a:t>
            </a:r>
            <a:r>
              <a:rPr lang="en-US" altLang="zh-CN" b="1"/>
              <a:t>    </a:t>
            </a:r>
            <a:r>
              <a:rPr lang="zh-CN" altLang="en-US" b="1"/>
              <a:t>找准主题句和主旨语境（含核心词）是任何阅读和写作的起点和抓手，是英语阅读解构、写作语义建构的切入点与落脚点。</a:t>
            </a:r>
            <a:endParaRPr lang="zh-CN" altLang="en-US" b="1"/>
          </a:p>
          <a:p>
            <a:r>
              <a:rPr lang="en-US" altLang="zh-CN" b="1">
                <a:solidFill>
                  <a:srgbClr val="C00000"/>
                </a:solidFill>
              </a:rPr>
              <a:t>2.</a:t>
            </a:r>
            <a:r>
              <a:rPr lang="zh-CN" altLang="en-US" b="1">
                <a:solidFill>
                  <a:srgbClr val="C00000"/>
                </a:solidFill>
              </a:rPr>
              <a:t>正确答案特征:</a:t>
            </a:r>
            <a:endParaRPr lang="zh-CN" altLang="en-US" b="1">
              <a:solidFill>
                <a:srgbClr val="C00000"/>
              </a:solidFill>
            </a:endParaRPr>
          </a:p>
          <a:p>
            <a:r>
              <a:rPr lang="en-US" altLang="zh-CN" b="1"/>
              <a:t>     </a:t>
            </a:r>
            <a:r>
              <a:rPr lang="zh-CN" altLang="en-US" b="1"/>
              <a:t>基于主旨语境或忠实原文的合理信息加工和转换释义。</a:t>
            </a:r>
            <a:endParaRPr lang="zh-CN" altLang="en-US" b="1"/>
          </a:p>
        </p:txBody>
      </p:sp>
      <p:sp>
        <p:nvSpPr>
          <p:cNvPr id="3" name="文本框 2"/>
          <p:cNvSpPr txBox="1"/>
          <p:nvPr/>
        </p:nvSpPr>
        <p:spPr>
          <a:xfrm>
            <a:off x="8224520" y="1076960"/>
            <a:ext cx="3969385" cy="1198880"/>
          </a:xfrm>
          <a:prstGeom prst="rect">
            <a:avLst/>
          </a:prstGeom>
          <a:noFill/>
        </p:spPr>
        <p:txBody>
          <a:bodyPr wrap="square" rtlCol="0" anchor="t">
            <a:spAutoFit/>
          </a:bodyPr>
          <a:p>
            <a:pPr algn="l">
              <a:buClrTx/>
              <a:buSzTx/>
              <a:buNone/>
            </a:pPr>
            <a:r>
              <a:rPr lang="zh-CN" altLang="en-US" sz="2400" b="1">
                <a:solidFill>
                  <a:srgbClr val="002060"/>
                </a:solidFill>
                <a:latin typeface="标准粗黑" panose="02000503000000000000" charset="-122"/>
                <a:ea typeface="标准粗黑" panose="02000503000000000000" charset="-122"/>
              </a:rPr>
              <a:t>有道理：</a:t>
            </a:r>
            <a:endParaRPr lang="zh-CN" altLang="en-US" sz="2400" b="1">
              <a:solidFill>
                <a:srgbClr val="002060"/>
              </a:solidFill>
              <a:latin typeface="标准粗黑" panose="02000503000000000000" charset="-122"/>
              <a:ea typeface="标准粗黑" panose="02000503000000000000" charset="-122"/>
            </a:endParaRPr>
          </a:p>
          <a:p>
            <a:pPr algn="l">
              <a:buClrTx/>
              <a:buSzTx/>
              <a:buNone/>
            </a:pPr>
            <a:r>
              <a:rPr lang="zh-CN" altLang="en-US" sz="2400" b="1">
                <a:solidFill>
                  <a:srgbClr val="002060"/>
                </a:solidFill>
                <a:latin typeface="标准粗黑" panose="02000503000000000000" charset="-122"/>
                <a:ea typeface="标准粗黑" panose="02000503000000000000" charset="-122"/>
              </a:rPr>
              <a:t>主旨统摄全文，</a:t>
            </a:r>
            <a:endParaRPr lang="zh-CN" altLang="en-US" sz="2400" b="1">
              <a:solidFill>
                <a:srgbClr val="002060"/>
              </a:solidFill>
              <a:latin typeface="标准粗黑" panose="02000503000000000000" charset="-122"/>
              <a:ea typeface="标准粗黑" panose="02000503000000000000" charset="-122"/>
            </a:endParaRPr>
          </a:p>
          <a:p>
            <a:pPr algn="l">
              <a:buClrTx/>
              <a:buSzTx/>
              <a:buNone/>
            </a:pPr>
            <a:r>
              <a:rPr lang="zh-CN" altLang="en-US" sz="2400" b="1">
                <a:solidFill>
                  <a:srgbClr val="002060"/>
                </a:solidFill>
                <a:latin typeface="标准粗黑" panose="02000503000000000000" charset="-122"/>
                <a:ea typeface="标准粗黑" panose="02000503000000000000" charset="-122"/>
              </a:rPr>
              <a:t>抓主旨是读写首要抓手！</a:t>
            </a:r>
            <a:endParaRPr lang="zh-CN" altLang="en-US" sz="2400" b="1">
              <a:solidFill>
                <a:srgbClr val="002060"/>
              </a:solidFill>
              <a:latin typeface="标准粗黑" panose="02000503000000000000" charset="-122"/>
              <a:ea typeface="标准粗黑" panose="02000503000000000000" charset="-122"/>
            </a:endParaRPr>
          </a:p>
        </p:txBody>
      </p:sp>
      <p:sp>
        <p:nvSpPr>
          <p:cNvPr id="7" name="文本框 6"/>
          <p:cNvSpPr txBox="1"/>
          <p:nvPr/>
        </p:nvSpPr>
        <p:spPr>
          <a:xfrm>
            <a:off x="8308340" y="5775325"/>
            <a:ext cx="3796665" cy="629920"/>
          </a:xfrm>
          <a:prstGeom prst="rect">
            <a:avLst/>
          </a:prstGeom>
          <a:noFill/>
        </p:spPr>
        <p:txBody>
          <a:bodyPr wrap="square" rtlCol="0" anchor="t">
            <a:spAutoFit/>
          </a:bodyPr>
          <a:p>
            <a:pPr algn="l">
              <a:lnSpc>
                <a:spcPct val="125000"/>
              </a:lnSpc>
              <a:spcBef>
                <a:spcPts val="0"/>
              </a:spcBef>
              <a:spcAft>
                <a:spcPts val="0"/>
              </a:spcAft>
              <a:buClr>
                <a:srgbClr val="000000"/>
              </a:buClr>
              <a:buFont typeface="Arial" panose="020B0604020202020204"/>
              <a:defRPr/>
            </a:pPr>
            <a:r>
              <a:rPr lang="zh-CN" altLang="en-US" sz="2800" b="1">
                <a:solidFill>
                  <a:srgbClr val="C00000"/>
                </a:solidFill>
                <a:latin typeface="标准粗黑" panose="02000503000000000000" charset="-122"/>
                <a:ea typeface="标准粗黑" panose="02000503000000000000" charset="-122"/>
                <a:sym typeface="Noto Sans SC" panose="020B0200000000000000" charset="-122"/>
              </a:rPr>
              <a:t>一个中心、两个基本点</a:t>
            </a:r>
            <a:endParaRPr lang="zh-CN" altLang="en-US" sz="2800" b="1">
              <a:solidFill>
                <a:srgbClr val="C00000"/>
              </a:solidFill>
              <a:latin typeface="标准粗黑" panose="02000503000000000000" charset="-122"/>
              <a:ea typeface="标准粗黑" panose="02000503000000000000" charset="-122"/>
              <a:sym typeface="Noto Sans SC" panose="020B0200000000000000" charset="-122"/>
            </a:endParaRPr>
          </a:p>
        </p:txBody>
      </p:sp>
      <p:pic>
        <p:nvPicPr>
          <p:cNvPr id="8" name="图片 7" descr="阅读题分析（语义链-思维链-迁移） (1)"/>
          <p:cNvPicPr>
            <a:picLocks noChangeAspect="1"/>
          </p:cNvPicPr>
          <p:nvPr/>
        </p:nvPicPr>
        <p:blipFill>
          <a:blip r:embed="rId5">
            <a:clrChange>
              <a:clrFrom>
                <a:srgbClr val="FEFFF9">
                  <a:alpha val="100000"/>
                </a:srgbClr>
              </a:clrFrom>
              <a:clrTo>
                <a:srgbClr val="FEFFF9">
                  <a:alpha val="100000"/>
                  <a:alpha val="0"/>
                </a:srgbClr>
              </a:clrTo>
            </a:clrChange>
          </a:blip>
          <a:srcRect/>
          <a:stretch>
            <a:fillRect/>
          </a:stretch>
        </p:blipFill>
        <p:spPr>
          <a:xfrm>
            <a:off x="1764030" y="2620010"/>
            <a:ext cx="4255135" cy="3686810"/>
          </a:xfrm>
          <a:prstGeom prst="rect">
            <a:avLst/>
          </a:prstGeom>
        </p:spPr>
      </p:pic>
      <p:sp>
        <p:nvSpPr>
          <p:cNvPr id="11" name="文本框 10"/>
          <p:cNvSpPr txBox="1"/>
          <p:nvPr/>
        </p:nvSpPr>
        <p:spPr>
          <a:xfrm>
            <a:off x="1764030" y="6072505"/>
            <a:ext cx="3929380" cy="645160"/>
          </a:xfrm>
          <a:prstGeom prst="rect">
            <a:avLst/>
          </a:prstGeom>
          <a:noFill/>
        </p:spPr>
        <p:txBody>
          <a:bodyPr wrap="square" rtlCol="0">
            <a:spAutoFit/>
          </a:bodyPr>
          <a:p>
            <a:pPr algn="ctr"/>
            <a:r>
              <a:rPr lang="zh-CN" altLang="en-US" b="1">
                <a:solidFill>
                  <a:srgbClr val="0070C0"/>
                </a:solidFill>
                <a:latin typeface="微软雅黑" panose="020B0503020204020204" charset="-122"/>
                <a:ea typeface="微软雅黑" panose="020B0503020204020204" charset="-122"/>
                <a:cs typeface="微软雅黑" panose="020B0503020204020204" charset="-122"/>
                <a:sym typeface="+mn-ea"/>
              </a:rPr>
              <a:t>一个中心</a:t>
            </a:r>
            <a:endParaRPr lang="zh-CN" altLang="en-US" b="1">
              <a:solidFill>
                <a:srgbClr val="0070C0"/>
              </a:solidFill>
              <a:latin typeface="微软雅黑" panose="020B0503020204020204" charset="-122"/>
              <a:ea typeface="微软雅黑" panose="020B0503020204020204" charset="-122"/>
              <a:cs typeface="微软雅黑" panose="020B0503020204020204" charset="-122"/>
              <a:sym typeface="+mn-ea"/>
            </a:endParaRPr>
          </a:p>
          <a:p>
            <a:pPr algn="ctr"/>
            <a:r>
              <a:rPr lang="zh-CN" altLang="en-US">
                <a:latin typeface="微软雅黑" panose="020B0503020204020204" charset="-122"/>
                <a:ea typeface="微软雅黑" panose="020B0503020204020204" charset="-122"/>
                <a:cs typeface="微软雅黑" panose="020B0503020204020204" charset="-122"/>
                <a:sym typeface="+mn-ea"/>
              </a:rPr>
              <a:t>主旨语境 + 核心词统领语篇脉络</a:t>
            </a:r>
            <a:endParaRPr lang="zh-CN" altLang="en-US">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nvSpPr>
        <p:spPr>
          <a:xfrm>
            <a:off x="546735" y="4281170"/>
            <a:ext cx="3180715" cy="1198880"/>
          </a:xfrm>
          <a:prstGeom prst="rect">
            <a:avLst/>
          </a:prstGeom>
          <a:noFill/>
        </p:spPr>
        <p:txBody>
          <a:bodyPr wrap="square" rtlCol="0">
            <a:spAutoFit/>
          </a:bodyPr>
          <a:p>
            <a:pPr algn="ctr"/>
            <a:r>
              <a:rPr lang="zh-CN" altLang="en-US" b="1">
                <a:solidFill>
                  <a:srgbClr val="0070C0"/>
                </a:solidFill>
                <a:latin typeface="微软雅黑" panose="020B0503020204020204" charset="-122"/>
                <a:ea typeface="微软雅黑" panose="020B0503020204020204" charset="-122"/>
                <a:cs typeface="微软雅黑" panose="020B0503020204020204" charset="-122"/>
                <a:sym typeface="+mn-ea"/>
              </a:rPr>
              <a:t>基本点①：篇章逻辑</a:t>
            </a:r>
            <a:endParaRPr lang="zh-CN" altLang="en-US" b="1">
              <a:sym typeface="+mn-ea"/>
            </a:endParaRPr>
          </a:p>
          <a:p>
            <a:r>
              <a:rPr lang="zh-CN" altLang="en-US" b="1">
                <a:sym typeface="+mn-ea"/>
              </a:rPr>
              <a:t>转折、因果、递进等逻辑纽带串联文脉</a:t>
            </a:r>
            <a:endParaRPr lang="zh-CN" altLang="en-US" b="1">
              <a:sym typeface="+mn-ea"/>
            </a:endParaRPr>
          </a:p>
          <a:p>
            <a:endParaRPr lang="zh-CN" altLang="en-US" b="1">
              <a:sym typeface="+mn-ea"/>
            </a:endParaRPr>
          </a:p>
        </p:txBody>
      </p:sp>
      <p:sp>
        <p:nvSpPr>
          <p:cNvPr id="13" name="文本框 12"/>
          <p:cNvSpPr txBox="1"/>
          <p:nvPr/>
        </p:nvSpPr>
        <p:spPr>
          <a:xfrm>
            <a:off x="4120515" y="4281170"/>
            <a:ext cx="3164205" cy="922020"/>
          </a:xfrm>
          <a:prstGeom prst="rect">
            <a:avLst/>
          </a:prstGeom>
          <a:noFill/>
        </p:spPr>
        <p:txBody>
          <a:bodyPr wrap="square" rtlCol="0">
            <a:spAutoFit/>
          </a:bodyPr>
          <a:p>
            <a:pPr algn="ctr"/>
            <a:r>
              <a:rPr lang="zh-CN" altLang="en-US" b="1">
                <a:solidFill>
                  <a:srgbClr val="0070C0"/>
                </a:solidFill>
                <a:latin typeface="微软雅黑" panose="020B0503020204020204" charset="-122"/>
                <a:ea typeface="微软雅黑" panose="020B0503020204020204" charset="-122"/>
                <a:cs typeface="微软雅黑" panose="020B0503020204020204" charset="-122"/>
                <a:sym typeface="+mn-ea"/>
              </a:rPr>
              <a:t>基本点②：论据细节</a:t>
            </a:r>
            <a:endParaRPr lang="zh-CN" altLang="en-US" b="1">
              <a:sym typeface="+mn-ea"/>
            </a:endParaRPr>
          </a:p>
          <a:p>
            <a:r>
              <a:rPr lang="zh-CN" altLang="en-US" b="1">
                <a:sym typeface="+mn-ea"/>
              </a:rPr>
              <a:t>数据、实例、事实等细节服务中心</a:t>
            </a:r>
            <a:endParaRPr lang="zh-CN" altLang="en-US" b="1">
              <a:sym typeface="+mn-ea"/>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826260" y="50165"/>
            <a:ext cx="10190480" cy="70040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高分王炸技巧</a:t>
            </a:r>
            <a:r>
              <a:rPr kumimoji="0" lang="en-US" altLang="zh-CN"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a:t>
            </a:r>
            <a:endPar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endParaRPr>
          </a:p>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标题</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或</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主旨</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统领全文，没有</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抓住主旨</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就不能形成</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有效阅读</a:t>
            </a:r>
            <a:r>
              <a:rPr lang="en-US" altLang="zh-CN" sz="2400" b="1" dirty="0">
                <a:solidFill>
                  <a:srgbClr val="002060"/>
                </a:solidFill>
                <a:latin typeface="微软雅黑" panose="020B0503020204020204" charset="-122"/>
                <a:ea typeface="微软雅黑" panose="020B0503020204020204" charset="-122"/>
                <a:sym typeface="+mn-ea"/>
              </a:rPr>
              <a:t>/</a:t>
            </a:r>
            <a:r>
              <a:rPr lang="zh-CN" altLang="en-US" sz="2400" b="1" dirty="0">
                <a:solidFill>
                  <a:srgbClr val="002060"/>
                </a:solidFill>
                <a:latin typeface="微软雅黑" panose="020B0503020204020204" charset="-122"/>
                <a:ea typeface="微软雅黑" panose="020B0503020204020204" charset="-122"/>
                <a:sym typeface="+mn-ea"/>
              </a:rPr>
              <a:t>写作</a:t>
            </a:r>
            <a:endPar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5"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2"/>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100" name="图片 99"/>
          <p:cNvPicPr/>
          <p:nvPr/>
        </p:nvPicPr>
        <p:blipFill>
          <a:blip r:embed="rId3"/>
          <a:stretch>
            <a:fillRect/>
          </a:stretch>
        </p:blipFill>
        <p:spPr>
          <a:xfrm>
            <a:off x="-922020" y="0"/>
            <a:ext cx="2574925" cy="347980"/>
          </a:xfrm>
          <a:prstGeom prst="rect">
            <a:avLst/>
          </a:prstGeom>
          <a:noFill/>
          <a:ln w="9525">
            <a:noFill/>
          </a:ln>
        </p:spPr>
      </p:pic>
      <p:sp>
        <p:nvSpPr>
          <p:cNvPr id="9" name="文本框 8"/>
          <p:cNvSpPr txBox="1"/>
          <p:nvPr/>
        </p:nvSpPr>
        <p:spPr>
          <a:xfrm>
            <a:off x="132080" y="3692525"/>
            <a:ext cx="5689600" cy="3107690"/>
          </a:xfrm>
          <a:prstGeom prst="rect">
            <a:avLst/>
          </a:prstGeom>
          <a:noFill/>
          <a:ln>
            <a:solidFill>
              <a:schemeClr val="accent1"/>
            </a:solidFill>
          </a:ln>
        </p:spPr>
        <p:txBody>
          <a:bodyPr wrap="square" rtlCol="0" anchor="t">
            <a:spAutoFit/>
          </a:bodyPr>
          <a:p>
            <a:pPr algn="just">
              <a:lnSpc>
                <a:spcPct val="100000"/>
              </a:lnSpc>
            </a:pPr>
            <a:r>
              <a:rPr lang="en-US" sz="1600">
                <a:latin typeface="Times New Roman" panose="02020603050405020304" charset="0"/>
                <a:sym typeface="+mn-ea"/>
              </a:rPr>
              <a:t>   </a:t>
            </a:r>
            <a:r>
              <a:rPr lang="zh-CN" altLang="en-US" sz="1600">
                <a:latin typeface="Times New Roman" panose="02020603050405020304" charset="0"/>
                <a:sym typeface="+mn-ea"/>
              </a:rPr>
              <a:t>2025年6月全国高考</a:t>
            </a:r>
            <a:r>
              <a:rPr lang="en-US" altLang="en-US" sz="1600">
                <a:latin typeface="Times New Roman" panose="02020603050405020304" charset="0"/>
                <a:sym typeface="+mn-ea"/>
              </a:rPr>
              <a:t>Ⅰ</a:t>
            </a:r>
            <a:r>
              <a:rPr lang="zh-CN" altLang="en-US" sz="1600">
                <a:latin typeface="Times New Roman" panose="02020603050405020304" charset="0"/>
                <a:sym typeface="+mn-ea"/>
              </a:rPr>
              <a:t>卷</a:t>
            </a:r>
            <a:r>
              <a:rPr lang="en-US" altLang="zh-CN" sz="1600">
                <a:latin typeface="Times New Roman" panose="02020603050405020304" charset="0"/>
                <a:sym typeface="+mn-ea"/>
              </a:rPr>
              <a:t>D</a:t>
            </a:r>
            <a:r>
              <a:rPr lang="zh-CN" altLang="en-US" sz="1600">
                <a:latin typeface="Times New Roman" panose="02020603050405020304" charset="0"/>
                <a:sym typeface="+mn-ea"/>
              </a:rPr>
              <a:t>篇</a:t>
            </a:r>
            <a:endParaRPr lang="en-US" sz="1600">
              <a:latin typeface="Times New Roman" panose="02020603050405020304" charset="0"/>
              <a:sym typeface="+mn-ea"/>
            </a:endParaRPr>
          </a:p>
          <a:p>
            <a:pPr algn="just">
              <a:lnSpc>
                <a:spcPts val="1800"/>
              </a:lnSpc>
            </a:pPr>
            <a:r>
              <a:rPr lang="en-US" sz="1600">
                <a:latin typeface="Times New Roman" panose="02020603050405020304" charset="0"/>
                <a:sym typeface="+mn-ea"/>
              </a:rPr>
              <a:t>   Microplastics have become a common source of pollution across the Earth — they have settled in the deep sea and on the Himalayas, stuck inside volcanic rocks, filled the stomachs of seabirds and even fallen in fresh Antarctic snow. They are even appearing inside humans. </a:t>
            </a:r>
            <a:endParaRPr lang="en-US" sz="1600">
              <a:solidFill>
                <a:schemeClr val="tx1"/>
              </a:solidFill>
              <a:latin typeface="Times New Roman" panose="02020603050405020304" charset="0"/>
            </a:endParaRPr>
          </a:p>
          <a:p>
            <a:pPr algn="just">
              <a:lnSpc>
                <a:spcPts val="1800"/>
              </a:lnSpc>
            </a:pPr>
            <a:r>
              <a:rPr lang="en-US" sz="1600">
                <a:latin typeface="Times New Roman" panose="02020603050405020304" charset="0"/>
                <a:sym typeface="+mn-ea"/>
              </a:rPr>
              <a:t>    Now, new research suggests that a simple, cheap measure may significantly reduce the level of microplastics in water from your tap (水龙头): boiling and filtering (过滤) it. In a study published Wednesday in</a:t>
            </a:r>
            <a:r>
              <a:rPr lang="en-US" sz="1600" i="1">
                <a:latin typeface="Times New Roman" panose="02020603050405020304" charset="0"/>
                <a:sym typeface="+mn-ea"/>
              </a:rPr>
              <a:t> Environmental Science &amp; Technology Letters</a:t>
            </a:r>
            <a:r>
              <a:rPr lang="en-US" sz="1600">
                <a:latin typeface="Times New Roman" panose="02020603050405020304" charset="0"/>
                <a:sym typeface="+mn-ea"/>
              </a:rPr>
              <a:t>, researchers from China found that boiling tap water for just five minutes — then filtering it after it cools — could remove at least 80 percent of its microplastics. </a:t>
            </a:r>
            <a:endParaRPr lang="en-US" altLang="en-US" sz="1600">
              <a:latin typeface="Times New Roman" panose="02020603050405020304" charset="0"/>
              <a:sym typeface="+mn-ea"/>
            </a:endParaRPr>
          </a:p>
        </p:txBody>
      </p:sp>
      <p:sp>
        <p:nvSpPr>
          <p:cNvPr id="10" name="文本框 9"/>
          <p:cNvSpPr txBox="1"/>
          <p:nvPr/>
        </p:nvSpPr>
        <p:spPr>
          <a:xfrm>
            <a:off x="132080" y="1056640"/>
            <a:ext cx="5648325" cy="2553335"/>
          </a:xfrm>
          <a:prstGeom prst="rect">
            <a:avLst/>
          </a:prstGeom>
          <a:noFill/>
          <a:ln>
            <a:solidFill>
              <a:schemeClr val="accent1"/>
            </a:solidFill>
          </a:ln>
        </p:spPr>
        <p:txBody>
          <a:bodyPr wrap="square" rtlCol="0" anchor="t">
            <a:spAutoFit/>
          </a:bodyPr>
          <a:p>
            <a:pPr algn="just"/>
            <a:r>
              <a:rPr lang="en-US" sz="1600">
                <a:latin typeface="Times New Roman" panose="02020603050405020304" charset="0"/>
                <a:sym typeface="+mn-ea"/>
              </a:rPr>
              <a:t>   </a:t>
            </a:r>
            <a:r>
              <a:rPr lang="zh-CN" altLang="en-US" sz="1600">
                <a:latin typeface="Times New Roman" panose="02020603050405020304" charset="0"/>
                <a:sym typeface="+mn-ea"/>
              </a:rPr>
              <a:t>2025年6月全国高考</a:t>
            </a:r>
            <a:r>
              <a:rPr lang="en-US" altLang="en-US" sz="1600">
                <a:latin typeface="Times New Roman" panose="02020603050405020304" charset="0"/>
                <a:sym typeface="+mn-ea"/>
              </a:rPr>
              <a:t>Ⅰ</a:t>
            </a:r>
            <a:r>
              <a:rPr lang="zh-CN" altLang="en-US" sz="1600">
                <a:latin typeface="Times New Roman" panose="02020603050405020304" charset="0"/>
                <a:sym typeface="+mn-ea"/>
              </a:rPr>
              <a:t>卷</a:t>
            </a:r>
            <a:r>
              <a:rPr lang="en-US" altLang="zh-CN" sz="1600">
                <a:latin typeface="Times New Roman" panose="02020603050405020304" charset="0"/>
                <a:sym typeface="+mn-ea"/>
              </a:rPr>
              <a:t>C</a:t>
            </a:r>
            <a:r>
              <a:rPr lang="zh-CN" altLang="en-US" sz="1600">
                <a:latin typeface="Times New Roman" panose="02020603050405020304" charset="0"/>
                <a:sym typeface="+mn-ea"/>
              </a:rPr>
              <a:t>篇</a:t>
            </a:r>
            <a:endParaRPr lang="zh-CN" altLang="en-US" sz="1600">
              <a:latin typeface="Times New Roman" panose="02020603050405020304" charset="0"/>
              <a:sym typeface="+mn-ea"/>
            </a:endParaRPr>
          </a:p>
          <a:p>
            <a:pPr algn="just"/>
            <a:r>
              <a:rPr lang="zh-CN" altLang="en-US" sz="1600">
                <a:latin typeface="Times New Roman" panose="02020603050405020304" charset="0"/>
                <a:sym typeface="+mn-ea"/>
              </a:rPr>
              <a:t> </a:t>
            </a:r>
            <a:r>
              <a:rPr lang="en-US" altLang="zh-CN" sz="1600">
                <a:latin typeface="Times New Roman" panose="02020603050405020304" charset="0"/>
                <a:sym typeface="+mn-ea"/>
              </a:rPr>
              <a:t>   </a:t>
            </a:r>
            <a:r>
              <a:rPr lang="en-US" sz="1600">
                <a:latin typeface="Times New Roman" panose="02020603050405020304" charset="0"/>
                <a:sym typeface="+mn-ea"/>
              </a:rPr>
              <a:t>While safety improvements might have been made to our streets in recent years, transport studies also show declines in pedestrian (行人) mobility, especially among young children. Many parents say there’s too much traffic on the roads for their children to walk safely to school, so they pack them into the car instead. </a:t>
            </a:r>
            <a:endParaRPr lang="en-US" sz="1600">
              <a:solidFill>
                <a:schemeClr val="tx1"/>
              </a:solidFill>
              <a:latin typeface="Times New Roman" panose="02020603050405020304" charset="0"/>
            </a:endParaRPr>
          </a:p>
          <a:p>
            <a:pPr algn="just"/>
            <a:r>
              <a:rPr lang="en-US" sz="1600">
                <a:latin typeface="Times New Roman" panose="02020603050405020304" charset="0"/>
                <a:sym typeface="+mn-ea"/>
              </a:rPr>
              <a:t>     Dutch authors Thalia Verkade and Marco te Br mmelstroet are bothered by facts like these. In their new book </a:t>
            </a:r>
            <a:r>
              <a:rPr lang="en-US" sz="1600" i="1">
                <a:latin typeface="Times New Roman" panose="02020603050405020304" charset="0"/>
                <a:sym typeface="+mn-ea"/>
              </a:rPr>
              <a:t>Movement: How to Take Back Our Streets and Transform Our Lives</a:t>
            </a:r>
            <a:r>
              <a:rPr lang="en-US" sz="1600">
                <a:latin typeface="Times New Roman" panose="02020603050405020304" charset="0"/>
                <a:sym typeface="+mn-ea"/>
              </a:rPr>
              <a:t>, they call for a rethink of our streets and the role they play in our lives. </a:t>
            </a:r>
            <a:endParaRPr lang="en-US" altLang="en-US" sz="1600">
              <a:latin typeface="Times New Roman" panose="02020603050405020304" charset="0"/>
              <a:sym typeface="+mn-ea"/>
            </a:endParaRPr>
          </a:p>
        </p:txBody>
      </p:sp>
      <p:sp>
        <p:nvSpPr>
          <p:cNvPr id="15" name="文本框 14"/>
          <p:cNvSpPr txBox="1"/>
          <p:nvPr/>
        </p:nvSpPr>
        <p:spPr>
          <a:xfrm>
            <a:off x="5864225" y="1122045"/>
            <a:ext cx="6271260" cy="2471420"/>
          </a:xfrm>
          <a:prstGeom prst="rect">
            <a:avLst/>
          </a:prstGeom>
          <a:solidFill>
            <a:schemeClr val="bg1">
              <a:lumMod val="95000"/>
            </a:schemeClr>
          </a:solidFill>
        </p:spPr>
        <p:txBody>
          <a:bodyPr wrap="square" rtlCol="0" anchor="t">
            <a:spAutoFit/>
          </a:bodyPr>
          <a:p>
            <a:pPr indent="0" fontAlgn="auto">
              <a:lnSpc>
                <a:spcPts val="2320"/>
              </a:lnSpc>
            </a:pPr>
            <a:r>
              <a:rPr lang="en-US" altLang="zh-CN" sz="1600" b="1">
                <a:latin typeface="Times New Roman" panose="02020603050405020304" charset="0"/>
                <a:cs typeface="Times New Roman" panose="02020603050405020304" charset="0"/>
              </a:rPr>
              <a:t>    </a:t>
            </a:r>
            <a:r>
              <a:rPr lang="zh-CN" altLang="en-US" sz="1600" b="1">
                <a:latin typeface="Times New Roman" panose="02020603050405020304" charset="0"/>
                <a:cs typeface="Times New Roman" panose="02020603050405020304" charset="0"/>
              </a:rPr>
              <a:t>找准主旨核心词（语义场主干）：</a:t>
            </a:r>
            <a:r>
              <a:rPr lang="en-US" altLang="zh-CN" sz="1600" b="1">
                <a:highlight>
                  <a:srgbClr val="FFFF00"/>
                </a:highlight>
                <a:latin typeface="Times New Roman" panose="02020603050405020304" charset="0"/>
                <a:cs typeface="Times New Roman" panose="02020603050405020304" charset="0"/>
              </a:rPr>
              <a:t>rethink streets</a:t>
            </a:r>
            <a:r>
              <a:rPr lang="en-US" altLang="zh-CN" sz="1600" b="1">
                <a:latin typeface="Times New Roman" panose="02020603050405020304" charset="0"/>
                <a:cs typeface="Times New Roman" panose="02020603050405020304" charset="0"/>
              </a:rPr>
              <a:t>、</a:t>
            </a:r>
            <a:r>
              <a:rPr lang="en-US" altLang="zh-CN" sz="1600" b="1">
                <a:highlight>
                  <a:srgbClr val="00FF00"/>
                </a:highlight>
                <a:latin typeface="Times New Roman" panose="02020603050405020304" charset="0"/>
                <a:cs typeface="Times New Roman" panose="02020603050405020304" charset="0"/>
              </a:rPr>
              <a:t>take back our streets</a:t>
            </a:r>
            <a:r>
              <a:rPr lang="en-US" altLang="zh-CN" sz="1600" b="1">
                <a:latin typeface="Times New Roman" panose="02020603050405020304" charset="0"/>
                <a:cs typeface="Times New Roman" panose="02020603050405020304" charset="0"/>
              </a:rPr>
              <a:t>、</a:t>
            </a:r>
            <a:r>
              <a:rPr lang="en-US" altLang="zh-CN" sz="1600" b="1">
                <a:highlight>
                  <a:srgbClr val="00FFFF"/>
                </a:highlight>
                <a:latin typeface="Times New Roman" panose="02020603050405020304" charset="0"/>
                <a:cs typeface="Times New Roman" panose="02020603050405020304" charset="0"/>
              </a:rPr>
              <a:t>transform our lives</a:t>
            </a:r>
            <a:r>
              <a:rPr lang="zh-CN" altLang="en-US" sz="1600" b="1">
                <a:latin typeface="Times New Roman" panose="02020603050405020304" charset="0"/>
                <a:cs typeface="Times New Roman" panose="02020603050405020304" charset="0"/>
              </a:rPr>
              <a:t>、</a:t>
            </a:r>
            <a:r>
              <a:rPr lang="en-US" altLang="zh-CN" sz="1600" b="1">
                <a:latin typeface="Times New Roman" panose="02020603050405020304" charset="0"/>
                <a:cs typeface="Times New Roman" panose="02020603050405020304" charset="0"/>
              </a:rPr>
              <a:t> the streets’ role in our lives</a:t>
            </a:r>
            <a:r>
              <a:rPr lang="zh-CN" altLang="en-US" sz="1600" b="1">
                <a:latin typeface="Times New Roman" panose="02020603050405020304" charset="0"/>
                <a:cs typeface="Times New Roman" panose="02020603050405020304" charset="0"/>
              </a:rPr>
              <a:t>，围绕</a:t>
            </a:r>
            <a:r>
              <a:rPr lang="en-US" altLang="zh-CN" sz="1600" b="1">
                <a:latin typeface="Times New Roman" panose="02020603050405020304" charset="0"/>
                <a:cs typeface="Times New Roman" panose="02020603050405020304" charset="0"/>
              </a:rPr>
              <a:t>“</a:t>
            </a:r>
            <a:r>
              <a:rPr lang="zh-CN" altLang="en-US" sz="1600" b="1">
                <a:latin typeface="Times New Roman" panose="02020603050405020304" charset="0"/>
                <a:cs typeface="Times New Roman" panose="02020603050405020304" charset="0"/>
              </a:rPr>
              <a:t>拿回我们的街道</a:t>
            </a:r>
            <a:r>
              <a:rPr lang="en-US" altLang="zh-CN" sz="1600" b="1">
                <a:latin typeface="Times New Roman" panose="02020603050405020304" charset="0"/>
                <a:cs typeface="Times New Roman" panose="02020603050405020304" charset="0"/>
              </a:rPr>
              <a:t>”</a:t>
            </a:r>
            <a:r>
              <a:rPr lang="zh-CN" altLang="en-US" sz="1600" b="1">
                <a:latin typeface="Times New Roman" panose="02020603050405020304" charset="0"/>
                <a:cs typeface="Times New Roman" panose="02020603050405020304" charset="0"/>
              </a:rPr>
              <a:t>和</a:t>
            </a:r>
            <a:r>
              <a:rPr lang="en-US" altLang="zh-CN" sz="1600" b="1">
                <a:latin typeface="Times New Roman" panose="02020603050405020304" charset="0"/>
                <a:cs typeface="Times New Roman" panose="02020603050405020304" charset="0"/>
              </a:rPr>
              <a:t>“</a:t>
            </a:r>
            <a:r>
              <a:rPr lang="zh-CN" altLang="en-US" sz="1600" b="1">
                <a:latin typeface="Times New Roman" panose="02020603050405020304" charset="0"/>
                <a:cs typeface="Times New Roman" panose="02020603050405020304" charset="0"/>
              </a:rPr>
              <a:t>街道对生活的作用</a:t>
            </a:r>
            <a:r>
              <a:rPr lang="en-US" altLang="zh-CN" sz="1600" b="1">
                <a:latin typeface="Times New Roman" panose="02020603050405020304" charset="0"/>
                <a:cs typeface="Times New Roman" panose="02020603050405020304" charset="0"/>
              </a:rPr>
              <a:t>”</a:t>
            </a:r>
            <a:r>
              <a:rPr lang="zh-CN" altLang="en-US" sz="1600" b="1">
                <a:latin typeface="Times New Roman" panose="02020603050405020304" charset="0"/>
                <a:cs typeface="Times New Roman" panose="02020603050405020304" charset="0"/>
              </a:rPr>
              <a:t>进行</a:t>
            </a:r>
            <a:r>
              <a:rPr lang="zh-CN" altLang="en-US" sz="1600" b="1" u="sng">
                <a:latin typeface="Times New Roman" panose="02020603050405020304" charset="0"/>
                <a:cs typeface="Times New Roman" panose="02020603050405020304" charset="0"/>
              </a:rPr>
              <a:t>有效</a:t>
            </a:r>
            <a:r>
              <a:rPr lang="zh-CN" altLang="en-US" sz="1600" b="1" u="sng">
                <a:latin typeface="Times New Roman" panose="02020603050405020304" charset="0"/>
                <a:cs typeface="Times New Roman" panose="02020603050405020304" charset="0"/>
                <a:sym typeface="+mn-ea"/>
              </a:rPr>
              <a:t>预测</a:t>
            </a:r>
            <a:r>
              <a:rPr lang="zh-CN" altLang="en-US" sz="1600" b="1" u="sng">
                <a:latin typeface="Times New Roman" panose="02020603050405020304" charset="0"/>
                <a:cs typeface="Times New Roman" panose="02020603050405020304" charset="0"/>
              </a:rPr>
              <a:t>和有序梳理</a:t>
            </a:r>
            <a:r>
              <a:rPr lang="zh-CN" altLang="en-US" sz="1600" b="1">
                <a:latin typeface="Times New Roman" panose="02020603050405020304" charset="0"/>
                <a:cs typeface="Times New Roman" panose="02020603050405020304" charset="0"/>
              </a:rPr>
              <a:t>：</a:t>
            </a:r>
            <a:endParaRPr lang="en-US" altLang="zh-CN" sz="1600" b="1">
              <a:latin typeface="Times New Roman" panose="02020603050405020304" charset="0"/>
              <a:cs typeface="Times New Roman" panose="02020603050405020304" charset="0"/>
            </a:endParaRPr>
          </a:p>
          <a:p>
            <a:pPr indent="0" fontAlgn="auto">
              <a:lnSpc>
                <a:spcPts val="2320"/>
              </a:lnSpc>
            </a:pPr>
            <a:r>
              <a:rPr lang="en-US" altLang="zh-CN" sz="1600">
                <a:latin typeface="Times New Roman" panose="02020603050405020304" charset="0"/>
                <a:cs typeface="Times New Roman" panose="02020603050405020304" charset="0"/>
              </a:rPr>
              <a:t>28. What </a:t>
            </a:r>
            <a:r>
              <a:rPr lang="en-US" altLang="zh-CN" sz="1600">
                <a:highlight>
                  <a:srgbClr val="00FFFF"/>
                </a:highlight>
                <a:latin typeface="Times New Roman" panose="02020603050405020304" charset="0"/>
                <a:cs typeface="Times New Roman" panose="02020603050405020304" charset="0"/>
              </a:rPr>
              <a:t>phenomenon </a:t>
            </a:r>
            <a:r>
              <a:rPr lang="en-US" altLang="zh-CN" sz="1600">
                <a:latin typeface="Times New Roman" panose="02020603050405020304" charset="0"/>
                <a:cs typeface="Times New Roman" panose="02020603050405020304" charset="0"/>
              </a:rPr>
              <a:t>does the author point out in paragraph 1?</a:t>
            </a:r>
            <a:endParaRPr lang="en-US" altLang="zh-CN" sz="1600">
              <a:latin typeface="Times New Roman" panose="02020603050405020304" charset="0"/>
              <a:cs typeface="Times New Roman" panose="02020603050405020304" charset="0"/>
            </a:endParaRPr>
          </a:p>
          <a:p>
            <a:pPr indent="0" fontAlgn="auto">
              <a:lnSpc>
                <a:spcPts val="2320"/>
              </a:lnSpc>
            </a:pPr>
            <a:r>
              <a:rPr lang="en-US" altLang="zh-CN" sz="1600">
                <a:latin typeface="Times New Roman" panose="02020603050405020304" charset="0"/>
                <a:cs typeface="Times New Roman" panose="02020603050405020304" charset="0"/>
              </a:rPr>
              <a:t>29. What were the Canadian journalist and other campaigners t</a:t>
            </a:r>
            <a:r>
              <a:rPr lang="en-US" altLang="zh-CN" sz="1600">
                <a:highlight>
                  <a:srgbClr val="00FF00"/>
                </a:highlight>
                <a:latin typeface="Times New Roman" panose="02020603050405020304" charset="0"/>
                <a:cs typeface="Times New Roman" panose="02020603050405020304" charset="0"/>
              </a:rPr>
              <a:t>rying to do</a:t>
            </a:r>
            <a:r>
              <a:rPr lang="en-US" altLang="zh-CN" sz="1600">
                <a:latin typeface="Times New Roman" panose="02020603050405020304" charset="0"/>
                <a:cs typeface="Times New Roman" panose="02020603050405020304" charset="0"/>
              </a:rPr>
              <a:t>?</a:t>
            </a:r>
            <a:endParaRPr lang="en-US" altLang="zh-CN" sz="1600">
              <a:latin typeface="Times New Roman" panose="02020603050405020304" charset="0"/>
              <a:cs typeface="Times New Roman" panose="02020603050405020304" charset="0"/>
            </a:endParaRPr>
          </a:p>
          <a:p>
            <a:pPr indent="0" fontAlgn="auto">
              <a:lnSpc>
                <a:spcPts val="2320"/>
              </a:lnSpc>
            </a:pPr>
            <a:r>
              <a:rPr lang="en-US" altLang="zh-CN" sz="1600">
                <a:latin typeface="Times New Roman" panose="02020603050405020304" charset="0"/>
                <a:cs typeface="Times New Roman" panose="02020603050405020304" charset="0"/>
              </a:rPr>
              <a:t>30. What can be </a:t>
            </a:r>
            <a:r>
              <a:rPr lang="en-US" altLang="zh-CN" sz="1600">
                <a:highlight>
                  <a:srgbClr val="FF00FF"/>
                </a:highlight>
                <a:latin typeface="Times New Roman" panose="02020603050405020304" charset="0"/>
                <a:cs typeface="Times New Roman" panose="02020603050405020304" charset="0"/>
              </a:rPr>
              <a:t>inferred about the campaigns</a:t>
            </a:r>
            <a:r>
              <a:rPr lang="en-US" altLang="zh-CN" sz="1600">
                <a:latin typeface="Times New Roman" panose="02020603050405020304" charset="0"/>
                <a:cs typeface="Times New Roman" panose="02020603050405020304" charset="0"/>
              </a:rPr>
              <a:t> in Australia in the late 1960s and 1970s?</a:t>
            </a:r>
            <a:endParaRPr lang="en-US" altLang="zh-CN" sz="1600">
              <a:latin typeface="Times New Roman" panose="02020603050405020304" charset="0"/>
              <a:cs typeface="Times New Roman" panose="02020603050405020304" charset="0"/>
            </a:endParaRPr>
          </a:p>
          <a:p>
            <a:pPr indent="0" fontAlgn="auto">
              <a:lnSpc>
                <a:spcPts val="2320"/>
              </a:lnSpc>
            </a:pPr>
            <a:r>
              <a:rPr lang="en-US" altLang="zh-CN" sz="1600">
                <a:latin typeface="Times New Roman" panose="02020603050405020304" charset="0"/>
                <a:cs typeface="Times New Roman" panose="02020603050405020304" charset="0"/>
              </a:rPr>
              <a:t>31. What can be </a:t>
            </a:r>
            <a:r>
              <a:rPr lang="en-US" altLang="zh-CN" sz="1600">
                <a:highlight>
                  <a:srgbClr val="FFFF00"/>
                </a:highlight>
                <a:latin typeface="Times New Roman" panose="02020603050405020304" charset="0"/>
                <a:cs typeface="Times New Roman" panose="02020603050405020304" charset="0"/>
              </a:rPr>
              <a:t>a suitable title</a:t>
            </a:r>
            <a:r>
              <a:rPr lang="en-US" altLang="zh-CN" sz="1600">
                <a:latin typeface="Times New Roman" panose="02020603050405020304" charset="0"/>
                <a:cs typeface="Times New Roman" panose="02020603050405020304" charset="0"/>
              </a:rPr>
              <a:t> for the text?</a:t>
            </a:r>
            <a:endParaRPr lang="en-US" altLang="zh-CN" sz="1600">
              <a:latin typeface="Times New Roman" panose="02020603050405020304" charset="0"/>
              <a:cs typeface="Times New Roman" panose="02020603050405020304" charset="0"/>
            </a:endParaRPr>
          </a:p>
        </p:txBody>
      </p:sp>
      <p:sp>
        <p:nvSpPr>
          <p:cNvPr id="16" name="文本框 15"/>
          <p:cNvSpPr txBox="1"/>
          <p:nvPr/>
        </p:nvSpPr>
        <p:spPr>
          <a:xfrm>
            <a:off x="5922010" y="3806825"/>
            <a:ext cx="6271895" cy="2676525"/>
          </a:xfrm>
          <a:prstGeom prst="rect">
            <a:avLst/>
          </a:prstGeom>
          <a:solidFill>
            <a:schemeClr val="bg1">
              <a:lumMod val="95000"/>
            </a:schemeClr>
          </a:solidFill>
        </p:spPr>
        <p:txBody>
          <a:bodyPr wrap="square" rtlCol="0" anchor="t">
            <a:spAutoFit/>
          </a:bodyPr>
          <a:p>
            <a:pPr indent="0" fontAlgn="auto">
              <a:lnSpc>
                <a:spcPts val="2520"/>
              </a:lnSpc>
            </a:pPr>
            <a:r>
              <a:rPr lang="en-US" altLang="zh-CN" sz="1600" b="1">
                <a:latin typeface="Times New Roman" panose="02020603050405020304" charset="0"/>
                <a:cs typeface="Times New Roman" panose="02020603050405020304" charset="0"/>
                <a:sym typeface="+mn-ea"/>
              </a:rPr>
              <a:t>     </a:t>
            </a:r>
            <a:r>
              <a:rPr lang="zh-CN" altLang="en-US" sz="1600" b="1">
                <a:latin typeface="Times New Roman" panose="02020603050405020304" charset="0"/>
                <a:cs typeface="Times New Roman" panose="02020603050405020304" charset="0"/>
                <a:sym typeface="+mn-ea"/>
              </a:rPr>
              <a:t>找准主旨核心词（语义场主干）：</a:t>
            </a:r>
            <a:r>
              <a:rPr lang="en-US" altLang="zh-CN" sz="1600" b="1">
                <a:highlight>
                  <a:srgbClr val="00FFFF"/>
                </a:highlight>
                <a:latin typeface="Times New Roman" panose="02020603050405020304" charset="0"/>
                <a:cs typeface="Times New Roman" panose="02020603050405020304" charset="0"/>
                <a:sym typeface="+mn-ea"/>
              </a:rPr>
              <a:t>a simple cheap measure</a:t>
            </a:r>
            <a:r>
              <a:rPr lang="zh-CN" altLang="en-US" sz="1600" b="1">
                <a:latin typeface="Times New Roman" panose="02020603050405020304" charset="0"/>
                <a:cs typeface="Times New Roman" panose="02020603050405020304" charset="0"/>
                <a:sym typeface="+mn-ea"/>
              </a:rPr>
              <a:t>、</a:t>
            </a:r>
            <a:r>
              <a:rPr lang="en-US" altLang="zh-CN" sz="1600" b="1">
                <a:latin typeface="Times New Roman" panose="02020603050405020304" charset="0"/>
                <a:cs typeface="Times New Roman" panose="02020603050405020304" charset="0"/>
                <a:sym typeface="+mn-ea"/>
              </a:rPr>
              <a:t>boiling、filtering tap water、significantly reduce </a:t>
            </a:r>
            <a:r>
              <a:rPr lang="en-US" altLang="zh-CN" sz="1600" b="1">
                <a:highlight>
                  <a:srgbClr val="00FF00"/>
                </a:highlight>
                <a:latin typeface="Times New Roman" panose="02020603050405020304" charset="0"/>
                <a:cs typeface="Times New Roman" panose="02020603050405020304" charset="0"/>
                <a:sym typeface="+mn-ea"/>
              </a:rPr>
              <a:t>microplastics</a:t>
            </a:r>
            <a:r>
              <a:rPr lang="zh-CN" altLang="en-US" sz="1600" b="1">
                <a:latin typeface="Times New Roman" panose="02020603050405020304" charset="0"/>
                <a:cs typeface="Times New Roman" panose="02020603050405020304" charset="0"/>
                <a:sym typeface="+mn-ea"/>
              </a:rPr>
              <a:t>，围绕</a:t>
            </a:r>
            <a:r>
              <a:rPr lang="en-US" altLang="zh-CN" sz="1600" b="1">
                <a:latin typeface="Times New Roman" panose="02020603050405020304" charset="0"/>
                <a:cs typeface="Times New Roman" panose="02020603050405020304" charset="0"/>
                <a:sym typeface="+mn-ea"/>
              </a:rPr>
              <a:t>“</a:t>
            </a:r>
            <a:r>
              <a:rPr lang="zh-CN" altLang="en-US" sz="1600" b="1">
                <a:latin typeface="Times New Roman" panose="02020603050405020304" charset="0"/>
                <a:cs typeface="Times New Roman" panose="02020603050405020304" charset="0"/>
                <a:sym typeface="+mn-ea"/>
              </a:rPr>
              <a:t>简单易行的显著减低微塑料的方法</a:t>
            </a:r>
            <a:r>
              <a:rPr lang="en-US" altLang="zh-CN" sz="1600" b="1">
                <a:latin typeface="Times New Roman" panose="02020603050405020304" charset="0"/>
                <a:cs typeface="Times New Roman" panose="02020603050405020304" charset="0"/>
                <a:sym typeface="+mn-ea"/>
              </a:rPr>
              <a:t>”</a:t>
            </a:r>
            <a:r>
              <a:rPr lang="zh-CN" altLang="en-US" sz="1600" b="1">
                <a:latin typeface="Times New Roman" panose="02020603050405020304" charset="0"/>
                <a:cs typeface="Times New Roman" panose="02020603050405020304" charset="0"/>
                <a:sym typeface="+mn-ea"/>
              </a:rPr>
              <a:t>进行</a:t>
            </a:r>
            <a:r>
              <a:rPr lang="zh-CN" altLang="en-US" sz="1600" b="1" u="sng">
                <a:latin typeface="Times New Roman" panose="02020603050405020304" charset="0"/>
                <a:cs typeface="Times New Roman" panose="02020603050405020304" charset="0"/>
                <a:sym typeface="+mn-ea"/>
              </a:rPr>
              <a:t>有效预测和有序梳理</a:t>
            </a:r>
            <a:r>
              <a:rPr lang="zh-CN" altLang="en-US" sz="1600" b="1">
                <a:latin typeface="Times New Roman" panose="02020603050405020304" charset="0"/>
                <a:cs typeface="Times New Roman" panose="02020603050405020304" charset="0"/>
                <a:sym typeface="+mn-ea"/>
              </a:rPr>
              <a:t>：</a:t>
            </a:r>
            <a:endParaRPr lang="zh-CN" altLang="en-US" sz="1600" b="1">
              <a:latin typeface="Times New Roman" panose="02020603050405020304" charset="0"/>
              <a:cs typeface="Times New Roman" panose="02020603050405020304" charset="0"/>
              <a:sym typeface="+mn-ea"/>
            </a:endParaRPr>
          </a:p>
          <a:p>
            <a:pPr indent="0" algn="l" fontAlgn="auto">
              <a:lnSpc>
                <a:spcPts val="2520"/>
              </a:lnSpc>
            </a:pPr>
            <a:r>
              <a:rPr lang="en-US" sz="1600">
                <a:solidFill>
                  <a:schemeClr val="tx1"/>
                </a:solidFill>
                <a:latin typeface="Times New Roman" panose="02020603050405020304" charset="0"/>
                <a:sym typeface="+mn-ea"/>
              </a:rPr>
              <a:t>32. How does the author </a:t>
            </a:r>
            <a:r>
              <a:rPr lang="en-US" sz="1600">
                <a:solidFill>
                  <a:schemeClr val="tx1"/>
                </a:solidFill>
                <a:highlight>
                  <a:srgbClr val="00FF00"/>
                </a:highlight>
                <a:latin typeface="Times New Roman" panose="02020603050405020304" charset="0"/>
                <a:sym typeface="+mn-ea"/>
              </a:rPr>
              <a:t>present the issue</a:t>
            </a:r>
            <a:r>
              <a:rPr lang="en-US" sz="1600">
                <a:solidFill>
                  <a:schemeClr val="tx1"/>
                </a:solidFill>
                <a:latin typeface="Times New Roman" panose="02020603050405020304" charset="0"/>
                <a:sym typeface="+mn-ea"/>
              </a:rPr>
              <a:t> in the first paragraph?</a:t>
            </a:r>
            <a:endParaRPr lang="en-US" sz="1600">
              <a:solidFill>
                <a:schemeClr val="tx1"/>
              </a:solidFill>
              <a:latin typeface="Times New Roman" panose="02020603050405020304" charset="0"/>
            </a:endParaRPr>
          </a:p>
          <a:p>
            <a:pPr indent="0" algn="l" fontAlgn="auto">
              <a:lnSpc>
                <a:spcPts val="2520"/>
              </a:lnSpc>
            </a:pPr>
            <a:r>
              <a:rPr lang="en-US" sz="1600">
                <a:solidFill>
                  <a:schemeClr val="tx1"/>
                </a:solidFill>
                <a:latin typeface="Times New Roman" panose="02020603050405020304" charset="0"/>
                <a:sym typeface="+mn-ea"/>
              </a:rPr>
              <a:t>33. What determines the effectiveness of trapping microplastics in water?</a:t>
            </a:r>
            <a:endParaRPr lang="en-US" sz="1600">
              <a:solidFill>
                <a:schemeClr val="tx1"/>
              </a:solidFill>
              <a:latin typeface="Times New Roman" panose="02020603050405020304" charset="0"/>
            </a:endParaRPr>
          </a:p>
          <a:p>
            <a:pPr indent="0" algn="l" fontAlgn="auto">
              <a:lnSpc>
                <a:spcPts val="2520"/>
              </a:lnSpc>
            </a:pPr>
            <a:r>
              <a:rPr lang="en-US" sz="1600">
                <a:solidFill>
                  <a:schemeClr val="tx1"/>
                </a:solidFill>
                <a:latin typeface="Times New Roman" panose="02020603050405020304" charset="0"/>
                <a:sym typeface="+mn-ea"/>
              </a:rPr>
              <a:t>34. What does the author try to illustrate by mentioning bottled water in paragraph 4?</a:t>
            </a:r>
            <a:endParaRPr lang="en-US" sz="1600">
              <a:solidFill>
                <a:schemeClr val="tx1"/>
              </a:solidFill>
              <a:latin typeface="Times New Roman" panose="02020603050405020304" charset="0"/>
            </a:endParaRPr>
          </a:p>
          <a:p>
            <a:pPr indent="0" algn="l" fontAlgn="auto">
              <a:lnSpc>
                <a:spcPts val="2520"/>
              </a:lnSpc>
            </a:pPr>
            <a:r>
              <a:rPr lang="en-US" sz="1600">
                <a:solidFill>
                  <a:schemeClr val="tx1"/>
                </a:solidFill>
                <a:latin typeface="Times New Roman" panose="02020603050405020304" charset="0"/>
                <a:sym typeface="+mn-ea"/>
              </a:rPr>
              <a:t>35. What is Gauchotte-Lindsay’s </a:t>
            </a:r>
            <a:r>
              <a:rPr lang="en-US" sz="1600">
                <a:solidFill>
                  <a:schemeClr val="tx1"/>
                </a:solidFill>
                <a:highlight>
                  <a:srgbClr val="00FFFF"/>
                </a:highlight>
                <a:latin typeface="Times New Roman" panose="02020603050405020304" charset="0"/>
                <a:sym typeface="+mn-ea"/>
              </a:rPr>
              <a:t>suggestion</a:t>
            </a:r>
            <a:r>
              <a:rPr lang="en-US" sz="1600">
                <a:solidFill>
                  <a:schemeClr val="tx1"/>
                </a:solidFill>
                <a:latin typeface="Times New Roman" panose="02020603050405020304" charset="0"/>
                <a:sym typeface="+mn-ea"/>
              </a:rPr>
              <a:t> about?</a:t>
            </a:r>
            <a:endParaRPr lang="en-US" altLang="en-US" sz="1600">
              <a:solidFill>
                <a:schemeClr val="tx1"/>
              </a:solidFill>
              <a:latin typeface="Times New Roman" panose="02020603050405020304" charset="0"/>
              <a:cs typeface="Times New Roman" panose="02020603050405020304" charset="0"/>
              <a:sym typeface="+mn-ea"/>
            </a:endParaRPr>
          </a:p>
        </p:txBody>
      </p:sp>
      <p:pic>
        <p:nvPicPr>
          <p:cNvPr id="17" name="图片 16"/>
          <p:cNvPicPr>
            <a:picLocks noChangeAspect="1"/>
          </p:cNvPicPr>
          <p:nvPr/>
        </p:nvPicPr>
        <p:blipFill>
          <a:blip r:embed="rId4"/>
          <a:stretch>
            <a:fillRect/>
          </a:stretch>
        </p:blipFill>
        <p:spPr>
          <a:xfrm>
            <a:off x="4809490" y="2847340"/>
            <a:ext cx="544195" cy="546100"/>
          </a:xfrm>
          <a:prstGeom prst="rect">
            <a:avLst/>
          </a:prstGeom>
        </p:spPr>
      </p:pic>
      <p:sp>
        <p:nvSpPr>
          <p:cNvPr id="18" name="文本框 17"/>
          <p:cNvSpPr txBox="1"/>
          <p:nvPr/>
        </p:nvSpPr>
        <p:spPr>
          <a:xfrm>
            <a:off x="4836795" y="2894330"/>
            <a:ext cx="622935" cy="245110"/>
          </a:xfrm>
          <a:prstGeom prst="rect">
            <a:avLst/>
          </a:prstGeom>
          <a:noFill/>
        </p:spPr>
        <p:txBody>
          <a:bodyPr wrap="square" rtlCol="0">
            <a:noAutofit/>
          </a:bodyPr>
          <a:p>
            <a:r>
              <a:rPr lang="zh-CN" altLang="en-US" sz="1000" b="1">
                <a:solidFill>
                  <a:schemeClr val="bg1"/>
                </a:solidFill>
              </a:rPr>
              <a:t>路标词</a:t>
            </a:r>
            <a:endParaRPr lang="zh-CN" altLang="en-US" sz="1000" b="1">
              <a:solidFill>
                <a:schemeClr val="bg1"/>
              </a:solidFill>
            </a:endParaRPr>
          </a:p>
        </p:txBody>
      </p:sp>
      <p:pic>
        <p:nvPicPr>
          <p:cNvPr id="19" name="图片 18"/>
          <p:cNvPicPr>
            <a:picLocks noChangeAspect="1"/>
          </p:cNvPicPr>
          <p:nvPr/>
        </p:nvPicPr>
        <p:blipFill>
          <a:blip r:embed="rId4"/>
          <a:stretch>
            <a:fillRect/>
          </a:stretch>
        </p:blipFill>
        <p:spPr>
          <a:xfrm>
            <a:off x="2059305" y="4871720"/>
            <a:ext cx="544195" cy="546100"/>
          </a:xfrm>
          <a:prstGeom prst="rect">
            <a:avLst/>
          </a:prstGeom>
        </p:spPr>
      </p:pic>
      <p:sp>
        <p:nvSpPr>
          <p:cNvPr id="20" name="文本框 19"/>
          <p:cNvSpPr txBox="1"/>
          <p:nvPr/>
        </p:nvSpPr>
        <p:spPr>
          <a:xfrm>
            <a:off x="2086610" y="4918710"/>
            <a:ext cx="622935" cy="245110"/>
          </a:xfrm>
          <a:prstGeom prst="rect">
            <a:avLst/>
          </a:prstGeom>
          <a:noFill/>
        </p:spPr>
        <p:txBody>
          <a:bodyPr wrap="square" rtlCol="0">
            <a:noAutofit/>
          </a:bodyPr>
          <a:p>
            <a:r>
              <a:rPr lang="zh-CN" altLang="en-US" sz="1000" b="1">
                <a:solidFill>
                  <a:schemeClr val="bg1"/>
                </a:solidFill>
              </a:rPr>
              <a:t>路标词</a:t>
            </a:r>
            <a:endParaRPr lang="zh-CN" altLang="en-US" sz="1000" b="1">
              <a:solidFill>
                <a:schemeClr val="bg1"/>
              </a:solidFill>
            </a:endParaRPr>
          </a:p>
        </p:txBody>
      </p:sp>
      <mc:AlternateContent xmlns:mc="http://schemas.openxmlformats.org/markup-compatibility/2006" xmlns:p14="http://schemas.microsoft.com/office/powerpoint/2010/main">
        <mc:Choice Requires="p14">
          <p:contentPart r:id="rId5" p14:bwMode="auto">
            <p14:nvContentPartPr>
              <p14:cNvPr id="21" name="墨迹 20"/>
              <p14:cNvContentPartPr/>
              <p14:nvPr/>
            </p14:nvContentPartPr>
            <p14:xfrm>
              <a:off x="401955" y="3234055"/>
              <a:ext cx="1549400" cy="25400"/>
            </p14:xfrm>
          </p:contentPart>
        </mc:Choice>
        <mc:Fallback xmlns="">
          <p:pic>
            <p:nvPicPr>
              <p:cNvPr id="21" name="墨迹 20"/>
            </p:nvPicPr>
            <p:blipFill>
              <a:blip r:embed="rId6"/>
            </p:blipFill>
            <p:spPr>
              <a:xfrm>
                <a:off x="401955" y="3234055"/>
                <a:ext cx="1549400" cy="2540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22" name="墨迹 21"/>
              <p14:cNvContentPartPr/>
              <p14:nvPr/>
            </p14:nvContentPartPr>
            <p14:xfrm>
              <a:off x="2747010" y="3208655"/>
              <a:ext cx="1278890" cy="20955"/>
            </p14:xfrm>
          </p:contentPart>
        </mc:Choice>
        <mc:Fallback xmlns="">
          <p:pic>
            <p:nvPicPr>
              <p:cNvPr id="22" name="墨迹 21"/>
            </p:nvPicPr>
            <p:blipFill>
              <a:blip r:embed="rId8"/>
            </p:blipFill>
            <p:spPr>
              <a:xfrm>
                <a:off x="2747010" y="3208655"/>
                <a:ext cx="1278890" cy="20955"/>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23" name="墨迹 22"/>
              <p14:cNvContentPartPr/>
              <p14:nvPr/>
            </p14:nvContentPartPr>
            <p14:xfrm>
              <a:off x="346710" y="3496310"/>
              <a:ext cx="1376045" cy="46990"/>
            </p14:xfrm>
          </p:contentPart>
        </mc:Choice>
        <mc:Fallback xmlns="">
          <p:pic>
            <p:nvPicPr>
              <p:cNvPr id="23" name="墨迹 22"/>
            </p:nvPicPr>
            <p:blipFill>
              <a:blip r:embed="rId10"/>
            </p:blipFill>
            <p:spPr>
              <a:xfrm>
                <a:off x="346710" y="3496310"/>
                <a:ext cx="1376045" cy="4699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24" name="墨迹 23"/>
              <p14:cNvContentPartPr/>
              <p14:nvPr/>
            </p14:nvContentPartPr>
            <p14:xfrm>
              <a:off x="2946400" y="3310255"/>
              <a:ext cx="355600" cy="241300"/>
            </p14:xfrm>
          </p:contentPart>
        </mc:Choice>
        <mc:Fallback xmlns="">
          <p:pic>
            <p:nvPicPr>
              <p:cNvPr id="24" name="墨迹 23"/>
            </p:nvPicPr>
            <p:blipFill>
              <a:blip r:embed="rId12"/>
            </p:blipFill>
            <p:spPr>
              <a:xfrm>
                <a:off x="2946400" y="3310255"/>
                <a:ext cx="355600" cy="24130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25" name="墨迹 24"/>
              <p14:cNvContentPartPr/>
              <p14:nvPr/>
            </p14:nvContentPartPr>
            <p14:xfrm>
              <a:off x="1756410" y="3500755"/>
              <a:ext cx="1337945" cy="127000"/>
            </p14:xfrm>
          </p:contentPart>
        </mc:Choice>
        <mc:Fallback xmlns="">
          <p:pic>
            <p:nvPicPr>
              <p:cNvPr id="25" name="墨迹 24"/>
            </p:nvPicPr>
            <p:blipFill>
              <a:blip r:embed="rId14"/>
            </p:blipFill>
            <p:spPr>
              <a:xfrm>
                <a:off x="1756410" y="3500755"/>
                <a:ext cx="1337945" cy="12700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26" name="墨迹 25"/>
              <p14:cNvContentPartPr/>
              <p14:nvPr/>
            </p14:nvContentPartPr>
            <p14:xfrm>
              <a:off x="1692910" y="3454400"/>
              <a:ext cx="139700" cy="122555"/>
            </p14:xfrm>
          </p:contentPart>
        </mc:Choice>
        <mc:Fallback xmlns="">
          <p:pic>
            <p:nvPicPr>
              <p:cNvPr id="26" name="墨迹 25"/>
            </p:nvPicPr>
            <p:blipFill>
              <a:blip r:embed="rId16"/>
            </p:blipFill>
            <p:spPr>
              <a:xfrm>
                <a:off x="1692910" y="3454400"/>
                <a:ext cx="139700" cy="122555"/>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7" name="墨迹 26"/>
              <p14:cNvContentPartPr/>
              <p14:nvPr/>
            </p14:nvContentPartPr>
            <p14:xfrm>
              <a:off x="3864610" y="3500755"/>
              <a:ext cx="681990" cy="29845"/>
            </p14:xfrm>
          </p:contentPart>
        </mc:Choice>
        <mc:Fallback xmlns="">
          <p:pic>
            <p:nvPicPr>
              <p:cNvPr id="27" name="墨迹 26"/>
            </p:nvPicPr>
            <p:blipFill>
              <a:blip r:embed="rId18"/>
            </p:blipFill>
            <p:spPr>
              <a:xfrm>
                <a:off x="3864610" y="3500755"/>
                <a:ext cx="681990" cy="29845"/>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8" name="墨迹 27"/>
              <p14:cNvContentPartPr/>
              <p14:nvPr/>
            </p14:nvContentPartPr>
            <p14:xfrm>
              <a:off x="1743710" y="3145155"/>
              <a:ext cx="351790" cy="97155"/>
            </p14:xfrm>
          </p:contentPart>
        </mc:Choice>
        <mc:Fallback xmlns="">
          <p:pic>
            <p:nvPicPr>
              <p:cNvPr id="28" name="墨迹 27"/>
            </p:nvPicPr>
            <p:blipFill>
              <a:blip r:embed="rId20"/>
            </p:blipFill>
            <p:spPr>
              <a:xfrm>
                <a:off x="1743710" y="3145155"/>
                <a:ext cx="351790" cy="97155"/>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9" name="墨迹 28"/>
              <p14:cNvContentPartPr/>
              <p14:nvPr/>
            </p14:nvContentPartPr>
            <p14:xfrm>
              <a:off x="1524000" y="3399155"/>
              <a:ext cx="482600" cy="156845"/>
            </p14:xfrm>
          </p:contentPart>
        </mc:Choice>
        <mc:Fallback xmlns="">
          <p:pic>
            <p:nvPicPr>
              <p:cNvPr id="29" name="墨迹 28"/>
            </p:nvPicPr>
            <p:blipFill>
              <a:blip r:embed="rId22"/>
            </p:blipFill>
            <p:spPr>
              <a:xfrm>
                <a:off x="1524000" y="3399155"/>
                <a:ext cx="482600" cy="156845"/>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30" name="墨迹 29"/>
              <p14:cNvContentPartPr/>
              <p14:nvPr/>
            </p14:nvContentPartPr>
            <p14:xfrm>
              <a:off x="304800" y="3005455"/>
              <a:ext cx="740410" cy="296545"/>
            </p14:xfrm>
          </p:contentPart>
        </mc:Choice>
        <mc:Fallback xmlns="">
          <p:pic>
            <p:nvPicPr>
              <p:cNvPr id="30" name="墨迹 29"/>
            </p:nvPicPr>
            <p:blipFill>
              <a:blip r:embed="rId24"/>
            </p:blipFill>
            <p:spPr>
              <a:xfrm>
                <a:off x="304800" y="3005455"/>
                <a:ext cx="740410" cy="296545"/>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31" name="墨迹 30"/>
              <p14:cNvContentPartPr/>
              <p14:nvPr/>
            </p14:nvContentPartPr>
            <p14:xfrm>
              <a:off x="292100" y="3340100"/>
              <a:ext cx="579755" cy="241300"/>
            </p14:xfrm>
          </p:contentPart>
        </mc:Choice>
        <mc:Fallback xmlns="">
          <p:pic>
            <p:nvPicPr>
              <p:cNvPr id="31" name="墨迹 30"/>
            </p:nvPicPr>
            <p:blipFill>
              <a:blip r:embed="rId26"/>
            </p:blipFill>
            <p:spPr>
              <a:xfrm>
                <a:off x="292100" y="3340100"/>
                <a:ext cx="579755" cy="24130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33" name="墨迹 32"/>
              <p14:cNvContentPartPr/>
              <p14:nvPr/>
            </p14:nvContentPartPr>
            <p14:xfrm>
              <a:off x="3991610" y="3026410"/>
              <a:ext cx="466090" cy="194945"/>
            </p14:xfrm>
          </p:contentPart>
        </mc:Choice>
        <mc:Fallback xmlns="">
          <p:pic>
            <p:nvPicPr>
              <p:cNvPr id="33" name="墨迹 32"/>
            </p:nvPicPr>
            <p:blipFill>
              <a:blip r:embed="rId16"/>
            </p:blipFill>
            <p:spPr>
              <a:xfrm>
                <a:off x="3991610" y="3026410"/>
                <a:ext cx="466090" cy="194945"/>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34" name="墨迹 33"/>
              <p14:cNvContentPartPr/>
              <p14:nvPr/>
            </p14:nvContentPartPr>
            <p14:xfrm>
              <a:off x="4305300" y="3386455"/>
              <a:ext cx="401955" cy="190500"/>
            </p14:xfrm>
          </p:contentPart>
        </mc:Choice>
        <mc:Fallback xmlns="">
          <p:pic>
            <p:nvPicPr>
              <p:cNvPr id="34" name="墨迹 33"/>
            </p:nvPicPr>
            <p:blipFill>
              <a:blip r:embed="rId29"/>
            </p:blipFill>
            <p:spPr>
              <a:xfrm>
                <a:off x="4305300" y="3386455"/>
                <a:ext cx="401955" cy="190500"/>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35" name="墨迹 34"/>
              <p14:cNvContentPartPr/>
              <p14:nvPr/>
            </p14:nvContentPartPr>
            <p14:xfrm>
              <a:off x="2649855" y="3005455"/>
              <a:ext cx="787400" cy="296545"/>
            </p14:xfrm>
          </p:contentPart>
        </mc:Choice>
        <mc:Fallback xmlns="">
          <p:pic>
            <p:nvPicPr>
              <p:cNvPr id="35" name="墨迹 34"/>
            </p:nvPicPr>
            <p:blipFill>
              <a:blip r:embed="rId31"/>
            </p:blipFill>
            <p:spPr>
              <a:xfrm>
                <a:off x="2649855" y="3005455"/>
                <a:ext cx="787400" cy="296545"/>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36" name="墨迹 35"/>
              <p14:cNvContentPartPr/>
              <p14:nvPr/>
            </p14:nvContentPartPr>
            <p14:xfrm>
              <a:off x="3335655" y="5291455"/>
              <a:ext cx="1837055" cy="25400"/>
            </p14:xfrm>
          </p:contentPart>
        </mc:Choice>
        <mc:Fallback xmlns="">
          <p:pic>
            <p:nvPicPr>
              <p:cNvPr id="36" name="墨迹 35"/>
            </p:nvPicPr>
            <p:blipFill>
              <a:blip r:embed="rId33"/>
            </p:blipFill>
            <p:spPr>
              <a:xfrm>
                <a:off x="3335655" y="5291455"/>
                <a:ext cx="1837055" cy="2540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7" name="墨迹 36"/>
              <p14:cNvContentPartPr/>
              <p14:nvPr/>
            </p14:nvContentPartPr>
            <p14:xfrm>
              <a:off x="321310" y="5549900"/>
              <a:ext cx="3615690" cy="50800"/>
            </p14:xfrm>
          </p:contentPart>
        </mc:Choice>
        <mc:Fallback xmlns="">
          <p:pic>
            <p:nvPicPr>
              <p:cNvPr id="37" name="墨迹 36"/>
            </p:nvPicPr>
            <p:blipFill>
              <a:blip r:embed="rId35"/>
            </p:blipFill>
            <p:spPr>
              <a:xfrm>
                <a:off x="321310" y="5549900"/>
                <a:ext cx="3615690" cy="50800"/>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38" name="墨迹 37"/>
              <p14:cNvContentPartPr/>
              <p14:nvPr/>
            </p14:nvContentPartPr>
            <p14:xfrm>
              <a:off x="3048000" y="5464810"/>
              <a:ext cx="393700" cy="161290"/>
            </p14:xfrm>
          </p:contentPart>
        </mc:Choice>
        <mc:Fallback xmlns="">
          <p:pic>
            <p:nvPicPr>
              <p:cNvPr id="38" name="墨迹 37"/>
            </p:nvPicPr>
            <p:blipFill>
              <a:blip r:embed="rId16"/>
            </p:blipFill>
            <p:spPr>
              <a:xfrm>
                <a:off x="3048000" y="5464810"/>
                <a:ext cx="393700" cy="161290"/>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39" name="墨迹 38"/>
              <p14:cNvContentPartPr/>
              <p14:nvPr/>
            </p14:nvContentPartPr>
            <p14:xfrm>
              <a:off x="4702810" y="5088255"/>
              <a:ext cx="550545" cy="279400"/>
            </p14:xfrm>
          </p:contentPart>
        </mc:Choice>
        <mc:Fallback xmlns="">
          <p:pic>
            <p:nvPicPr>
              <p:cNvPr id="39" name="墨迹 38"/>
            </p:nvPicPr>
            <p:blipFill>
              <a:blip r:embed="rId38"/>
            </p:blipFill>
            <p:spPr>
              <a:xfrm>
                <a:off x="4702810" y="5088255"/>
                <a:ext cx="550545" cy="279400"/>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40" name="墨迹 39"/>
              <p14:cNvContentPartPr/>
              <p14:nvPr/>
            </p14:nvContentPartPr>
            <p14:xfrm>
              <a:off x="3445510" y="5092700"/>
              <a:ext cx="461645" cy="262255"/>
            </p14:xfrm>
          </p:contentPart>
        </mc:Choice>
        <mc:Fallback xmlns="">
          <p:pic>
            <p:nvPicPr>
              <p:cNvPr id="40" name="墨迹 39"/>
            </p:nvPicPr>
            <p:blipFill>
              <a:blip r:embed="rId16"/>
            </p:blipFill>
            <p:spPr>
              <a:xfrm>
                <a:off x="3445510" y="5092700"/>
                <a:ext cx="461645" cy="262255"/>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41" name="墨迹 40"/>
              <p14:cNvContentPartPr/>
              <p14:nvPr/>
            </p14:nvContentPartPr>
            <p14:xfrm>
              <a:off x="4021455" y="5121910"/>
              <a:ext cx="546100" cy="228600"/>
            </p14:xfrm>
          </p:contentPart>
        </mc:Choice>
        <mc:Fallback xmlns="">
          <p:pic>
            <p:nvPicPr>
              <p:cNvPr id="41" name="墨迹 40"/>
            </p:nvPicPr>
            <p:blipFill>
              <a:blip r:embed="rId41"/>
            </p:blipFill>
            <p:spPr>
              <a:xfrm>
                <a:off x="4021455" y="5121910"/>
                <a:ext cx="546100" cy="228600"/>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42" name="墨迹 41"/>
              <p14:cNvContentPartPr/>
              <p14:nvPr/>
            </p14:nvContentPartPr>
            <p14:xfrm>
              <a:off x="444500" y="5350510"/>
              <a:ext cx="914400" cy="275590"/>
            </p14:xfrm>
          </p:contentPart>
        </mc:Choice>
        <mc:Fallback xmlns="">
          <p:pic>
            <p:nvPicPr>
              <p:cNvPr id="42" name="墨迹 41"/>
            </p:nvPicPr>
            <p:blipFill>
              <a:blip r:embed="rId43"/>
            </p:blipFill>
            <p:spPr>
              <a:xfrm>
                <a:off x="444500" y="5350510"/>
                <a:ext cx="914400" cy="275590"/>
              </a:xfrm>
              <a:prstGeom prst="rect"/>
            </p:spPr>
          </p:pic>
        </mc:Fallback>
      </mc:AlternateContent>
      <p:sp>
        <p:nvSpPr>
          <p:cNvPr id="43" name="文本框 42"/>
          <p:cNvSpPr txBox="1"/>
          <p:nvPr/>
        </p:nvSpPr>
        <p:spPr>
          <a:xfrm>
            <a:off x="1338580" y="2853055"/>
            <a:ext cx="487680" cy="460375"/>
          </a:xfrm>
          <a:prstGeom prst="rect">
            <a:avLst/>
          </a:prstGeom>
          <a:noFill/>
        </p:spPr>
        <p:txBody>
          <a:bodyPr wrap="square" rtlCol="0" anchor="t">
            <a:spAutoFit/>
          </a:bodyPr>
          <a:p>
            <a:r>
              <a:rPr lang="en-US" sz="2400">
                <a:solidFill>
                  <a:srgbClr val="C00000"/>
                </a:solidFill>
                <a:latin typeface="Times New Roman" panose="02020603050405020304" charset="0"/>
                <a:sym typeface="+mn-ea"/>
              </a:rPr>
              <a:t>★</a:t>
            </a:r>
            <a:endParaRPr lang="en-US" altLang="en-US" sz="2400">
              <a:solidFill>
                <a:srgbClr val="C00000"/>
              </a:solidFill>
              <a:latin typeface="Times New Roman" panose="02020603050405020304" charset="0"/>
              <a:sym typeface="+mn-ea"/>
            </a:endParaRPr>
          </a:p>
        </p:txBody>
      </p:sp>
      <p:sp>
        <p:nvSpPr>
          <p:cNvPr id="44" name="文本框 43"/>
          <p:cNvSpPr txBox="1"/>
          <p:nvPr/>
        </p:nvSpPr>
        <p:spPr>
          <a:xfrm>
            <a:off x="4338955" y="3302000"/>
            <a:ext cx="487680" cy="460375"/>
          </a:xfrm>
          <a:prstGeom prst="rect">
            <a:avLst/>
          </a:prstGeom>
          <a:noFill/>
        </p:spPr>
        <p:txBody>
          <a:bodyPr wrap="square" rtlCol="0" anchor="t">
            <a:spAutoFit/>
          </a:bodyPr>
          <a:p>
            <a:r>
              <a:rPr lang="en-US" sz="2400">
                <a:solidFill>
                  <a:srgbClr val="C00000"/>
                </a:solidFill>
                <a:latin typeface="Times New Roman" panose="02020603050405020304" charset="0"/>
                <a:sym typeface="+mn-ea"/>
              </a:rPr>
              <a:t>★</a:t>
            </a:r>
            <a:endParaRPr lang="en-US" altLang="en-US" sz="2400">
              <a:solidFill>
                <a:srgbClr val="C00000"/>
              </a:solidFill>
              <a:latin typeface="Times New Roman" panose="02020603050405020304" charset="0"/>
              <a:sym typeface="+mn-ea"/>
            </a:endParaRPr>
          </a:p>
        </p:txBody>
      </p:sp>
      <p:sp>
        <p:nvSpPr>
          <p:cNvPr id="45" name="文本框 44"/>
          <p:cNvSpPr txBox="1"/>
          <p:nvPr/>
        </p:nvSpPr>
        <p:spPr>
          <a:xfrm>
            <a:off x="4698365" y="4890135"/>
            <a:ext cx="487680" cy="460375"/>
          </a:xfrm>
          <a:prstGeom prst="rect">
            <a:avLst/>
          </a:prstGeom>
          <a:noFill/>
        </p:spPr>
        <p:txBody>
          <a:bodyPr wrap="square" rtlCol="0" anchor="t">
            <a:spAutoFit/>
          </a:bodyPr>
          <a:p>
            <a:r>
              <a:rPr lang="en-US" sz="2400">
                <a:solidFill>
                  <a:srgbClr val="C00000"/>
                </a:solidFill>
                <a:latin typeface="Times New Roman" panose="02020603050405020304" charset="0"/>
                <a:sym typeface="+mn-ea"/>
              </a:rPr>
              <a:t>★</a:t>
            </a:r>
            <a:endParaRPr lang="en-US" altLang="en-US" sz="2400">
              <a:solidFill>
                <a:srgbClr val="C00000"/>
              </a:solidFill>
              <a:latin typeface="Times New Roman" panose="02020603050405020304" charset="0"/>
              <a:sym typeface="+mn-ea"/>
            </a:endParaRPr>
          </a:p>
        </p:txBody>
      </p:sp>
      <p:sp>
        <p:nvSpPr>
          <p:cNvPr id="46" name="文本框 45"/>
          <p:cNvSpPr txBox="1"/>
          <p:nvPr/>
        </p:nvSpPr>
        <p:spPr>
          <a:xfrm>
            <a:off x="2780665" y="5165725"/>
            <a:ext cx="487680" cy="460375"/>
          </a:xfrm>
          <a:prstGeom prst="rect">
            <a:avLst/>
          </a:prstGeom>
          <a:noFill/>
        </p:spPr>
        <p:txBody>
          <a:bodyPr wrap="square" rtlCol="0" anchor="t">
            <a:spAutoFit/>
          </a:bodyPr>
          <a:p>
            <a:r>
              <a:rPr lang="en-US" sz="2400">
                <a:solidFill>
                  <a:srgbClr val="C00000"/>
                </a:solidFill>
                <a:latin typeface="Times New Roman" panose="02020603050405020304" charset="0"/>
                <a:sym typeface="+mn-ea"/>
              </a:rPr>
              <a:t>★</a:t>
            </a:r>
            <a:endParaRPr lang="en-US" altLang="en-US" sz="2400">
              <a:solidFill>
                <a:srgbClr val="C00000"/>
              </a:solidFill>
              <a:latin typeface="Times New Roman" panose="02020603050405020304" charset="0"/>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ppt_y</p:attrName>
                                        </p:attrNameLst>
                                      </p:cBhvr>
                                      <p:tavLst>
                                        <p:tav tm="0">
                                          <p:val>
                                            <p:strVal val="#ppt_y+#ppt_h*1.125000"/>
                                          </p:val>
                                        </p:tav>
                                        <p:tav tm="100000">
                                          <p:val>
                                            <p:strVal val="#ppt_y"/>
                                          </p:val>
                                        </p:tav>
                                      </p:tavLst>
                                    </p:anim>
                                    <p:animEffect transition="in" filter="wipe(up)">
                                      <p:cBhvr>
                                        <p:cTn id="12" dur="500"/>
                                        <p:tgtEl>
                                          <p:spTgt spid="18"/>
                                        </p:tgtEl>
                                      </p:cBhvr>
                                    </p:animEffect>
                                  </p:childTnLst>
                                </p:cTn>
                              </p:par>
                              <p:par>
                                <p:cTn id="13" presetID="1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p:tgtEl>
                                          <p:spTgt spid="19"/>
                                        </p:tgtEl>
                                        <p:attrNameLst>
                                          <p:attrName>ppt_y</p:attrName>
                                        </p:attrNameLst>
                                      </p:cBhvr>
                                      <p:tavLst>
                                        <p:tav tm="0">
                                          <p:val>
                                            <p:strVal val="#ppt_y+#ppt_h*1.125000"/>
                                          </p:val>
                                        </p:tav>
                                        <p:tav tm="100000">
                                          <p:val>
                                            <p:strVal val="#ppt_y"/>
                                          </p:val>
                                        </p:tav>
                                      </p:tavLst>
                                    </p:anim>
                                    <p:animEffect transition="in" filter="wipe(up)">
                                      <p:cBhvr>
                                        <p:cTn id="16" dur="500"/>
                                        <p:tgtEl>
                                          <p:spTgt spid="1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p:tgtEl>
                                          <p:spTgt spid="20"/>
                                        </p:tgtEl>
                                        <p:attrNameLst>
                                          <p:attrName>ppt_y</p:attrName>
                                        </p:attrNameLst>
                                      </p:cBhvr>
                                      <p:tavLst>
                                        <p:tav tm="0">
                                          <p:val>
                                            <p:strVal val="#ppt_y+#ppt_h*1.125000"/>
                                          </p:val>
                                        </p:tav>
                                        <p:tav tm="100000">
                                          <p:val>
                                            <p:strVal val="#ppt_y"/>
                                          </p:val>
                                        </p:tav>
                                      </p:tavLst>
                                    </p:anim>
                                    <p:animEffect transition="in" filter="wipe(up)">
                                      <p:cBhvr>
                                        <p:cTn id="20" dur="500"/>
                                        <p:tgtEl>
                                          <p:spTgt spid="20"/>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p:tgtEl>
                                          <p:spTgt spid="43"/>
                                        </p:tgtEl>
                                        <p:attrNameLst>
                                          <p:attrName>ppt_y</p:attrName>
                                        </p:attrNameLst>
                                      </p:cBhvr>
                                      <p:tavLst>
                                        <p:tav tm="0">
                                          <p:val>
                                            <p:strVal val="#ppt_y+#ppt_h*1.125000"/>
                                          </p:val>
                                        </p:tav>
                                        <p:tav tm="100000">
                                          <p:val>
                                            <p:strVal val="#ppt_y"/>
                                          </p:val>
                                        </p:tav>
                                      </p:tavLst>
                                    </p:anim>
                                    <p:animEffect transition="in" filter="wipe(up)">
                                      <p:cBhvr>
                                        <p:cTn id="24" dur="500"/>
                                        <p:tgtEl>
                                          <p:spTgt spid="43"/>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p:tgtEl>
                                          <p:spTgt spid="44"/>
                                        </p:tgtEl>
                                        <p:attrNameLst>
                                          <p:attrName>ppt_y</p:attrName>
                                        </p:attrNameLst>
                                      </p:cBhvr>
                                      <p:tavLst>
                                        <p:tav tm="0">
                                          <p:val>
                                            <p:strVal val="#ppt_y+#ppt_h*1.125000"/>
                                          </p:val>
                                        </p:tav>
                                        <p:tav tm="100000">
                                          <p:val>
                                            <p:strVal val="#ppt_y"/>
                                          </p:val>
                                        </p:tav>
                                      </p:tavLst>
                                    </p:anim>
                                    <p:animEffect transition="in" filter="wipe(up)">
                                      <p:cBhvr>
                                        <p:cTn id="28" dur="500"/>
                                        <p:tgtEl>
                                          <p:spTgt spid="44"/>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500"/>
                                        <p:tgtEl>
                                          <p:spTgt spid="45"/>
                                        </p:tgtEl>
                                        <p:attrNameLst>
                                          <p:attrName>ppt_y</p:attrName>
                                        </p:attrNameLst>
                                      </p:cBhvr>
                                      <p:tavLst>
                                        <p:tav tm="0">
                                          <p:val>
                                            <p:strVal val="#ppt_y+#ppt_h*1.125000"/>
                                          </p:val>
                                        </p:tav>
                                        <p:tav tm="100000">
                                          <p:val>
                                            <p:strVal val="#ppt_y"/>
                                          </p:val>
                                        </p:tav>
                                      </p:tavLst>
                                    </p:anim>
                                    <p:animEffect transition="in" filter="wipe(up)">
                                      <p:cBhvr>
                                        <p:cTn id="32" dur="500"/>
                                        <p:tgtEl>
                                          <p:spTgt spid="45"/>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additive="base">
                                        <p:cTn id="35" dur="500"/>
                                        <p:tgtEl>
                                          <p:spTgt spid="46"/>
                                        </p:tgtEl>
                                        <p:attrNameLst>
                                          <p:attrName>ppt_y</p:attrName>
                                        </p:attrNameLst>
                                      </p:cBhvr>
                                      <p:tavLst>
                                        <p:tav tm="0">
                                          <p:val>
                                            <p:strVal val="#ppt_y+#ppt_h*1.125000"/>
                                          </p:val>
                                        </p:tav>
                                        <p:tav tm="100000">
                                          <p:val>
                                            <p:strVal val="#ppt_y"/>
                                          </p:val>
                                        </p:tav>
                                      </p:tavLst>
                                    </p:anim>
                                    <p:animEffect transition="in" filter="wipe(up)">
                                      <p:cBhvr>
                                        <p:cTn id="3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43" grpId="0"/>
      <p:bldP spid="43" grpId="1"/>
      <p:bldP spid="44" grpId="0"/>
      <p:bldP spid="44" grpId="1"/>
      <p:bldP spid="45" grpId="0"/>
      <p:bldP spid="45" grpId="1"/>
      <p:bldP spid="46" grpId="0"/>
      <p:bldP spid="4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9069705" y="410210"/>
            <a:ext cx="6920865" cy="275590"/>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1200" b="1" kern="1200" cap="none" spc="0" normalizeH="0" baseline="0" noProof="1" dirty="0">
                <a:solidFill>
                  <a:srgbClr val="0070C0"/>
                </a:solidFill>
                <a:latin typeface="微软雅黑" panose="020B0503020204020204" charset="-122"/>
                <a:ea typeface="微软雅黑" panose="020B0503020204020204" charset="-122"/>
                <a:cs typeface="+mn-cs"/>
                <a:sym typeface="+mn-ea"/>
              </a:rPr>
              <a:t>2024年1月浙江首考应用文真题</a:t>
            </a:r>
            <a:r>
              <a:rPr kumimoji="0" lang="en-US" altLang="zh-CN" sz="1200" b="1" kern="1200" cap="none" spc="0" normalizeH="0" baseline="0" noProof="1">
                <a:solidFill>
                  <a:schemeClr val="tx1">
                    <a:lumMod val="75000"/>
                    <a:lumOff val="25000"/>
                  </a:schemeClr>
                </a:solidFill>
                <a:latin typeface="Calibri" panose="020F0502020204030204" charset="0"/>
                <a:ea typeface="+mn-ea"/>
                <a:cs typeface="+mn-cs"/>
                <a:sym typeface="+mn-ea"/>
              </a:rPr>
              <a:t>  </a:t>
            </a:r>
            <a:endParaRPr kumimoji="0" lang="zh-CN" altLang="en-US" sz="1200" b="1" kern="1200" cap="none" spc="0" normalizeH="0" baseline="0" noProof="1">
              <a:solidFill>
                <a:srgbClr val="7030A0"/>
              </a:solidFill>
              <a:latin typeface="Calibri" panose="020F0502020204030204" charset="0"/>
              <a:ea typeface="+mn-ea"/>
              <a:cs typeface="+mn-cs"/>
              <a:sym typeface="+mn-ea"/>
            </a:endParaRPr>
          </a:p>
        </p:txBody>
      </p:sp>
      <p:graphicFrame>
        <p:nvGraphicFramePr>
          <p:cNvPr id="5" name="表格 4"/>
          <p:cNvGraphicFramePr/>
          <p:nvPr>
            <p:custDataLst>
              <p:tags r:id="rId2"/>
            </p:custDataLst>
          </p:nvPr>
        </p:nvGraphicFramePr>
        <p:xfrm>
          <a:off x="223520" y="815340"/>
          <a:ext cx="11871960" cy="5956300"/>
        </p:xfrm>
        <a:graphic>
          <a:graphicData uri="http://schemas.openxmlformats.org/drawingml/2006/table">
            <a:tbl>
              <a:tblPr firstRow="1" bandRow="1">
                <a:effectLst/>
                <a:tableStyleId>{5940675A-B579-460E-94D1-54222C63F5DA}</a:tableStyleId>
              </a:tblPr>
              <a:tblGrid>
                <a:gridCol w="2244090"/>
                <a:gridCol w="2673985"/>
                <a:gridCol w="2267585"/>
                <a:gridCol w="2268220"/>
                <a:gridCol w="2418080"/>
              </a:tblGrid>
              <a:tr h="54864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观点有理有据</a:t>
                      </a:r>
                      <a:endParaRPr lang="zh-CN" altLang="en-US" b="1">
                        <a:solidFill>
                          <a:srgbClr val="C00000"/>
                        </a:solidFill>
                        <a:latin typeface="Arial" panose="020B0604020202020204" pitchFamily="34" charset="0"/>
                        <a:ea typeface="黑体" panose="02010609060101010101" charset="-122"/>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rPr>
                        <a:t>语言准确丰富</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语篇合理建构</a:t>
                      </a:r>
                      <a:endParaRPr lang="zh-CN" altLang="en-US">
                        <a:solidFill>
                          <a:sysClr val="windowText" lastClr="000000"/>
                        </a:solidFill>
                      </a:endParaRPr>
                    </a:p>
                    <a:p>
                      <a:pPr algn="ctr">
                        <a:buNone/>
                      </a:pPr>
                      <a:r>
                        <a:rPr lang="en-US" altLang="zh-CN" sz="1200" b="1">
                          <a:solidFill>
                            <a:srgbClr val="002060"/>
                          </a:solidFill>
                          <a:latin typeface="Arial" panose="020B0604020202020204" pitchFamily="34" charset="0"/>
                          <a:ea typeface="黑体" panose="02010609060101010101" charset="-122"/>
                          <a:sym typeface="+mn-ea"/>
                        </a:rPr>
                        <a:t>L</a:t>
                      </a:r>
                      <a:r>
                        <a:rPr lang="zh-CN" altLang="en-US" sz="1200" b="1">
                          <a:solidFill>
                            <a:srgbClr val="002060"/>
                          </a:solidFill>
                          <a:latin typeface="Arial" panose="020B0604020202020204" pitchFamily="34" charset="0"/>
                          <a:ea typeface="黑体" panose="02010609060101010101" charset="-122"/>
                          <a:sym typeface="黑体" panose="02010609060101010101" charset="-122"/>
                        </a:rPr>
                        <a:t>ogic</a:t>
                      </a:r>
                      <a:r>
                        <a:rPr lang="en-US" altLang="zh-CN" sz="1200" b="1">
                          <a:solidFill>
                            <a:srgbClr val="002060"/>
                          </a:solidFill>
                          <a:latin typeface="Arial" panose="020B0604020202020204" pitchFamily="34" charset="0"/>
                          <a:ea typeface="黑体" panose="02010609060101010101" charset="-122"/>
                          <a:sym typeface="+mn-ea"/>
                        </a:rPr>
                        <a:t>  bridges</a:t>
                      </a:r>
                      <a:endParaRPr lang="zh-CN" altLang="en-US" sz="1600" b="1">
                        <a:solidFill>
                          <a:sysClr val="windowText" lastClr="000000"/>
                        </a:solidFill>
                        <a:latin typeface="Arial" panose="020B0604020202020204" pitchFamily="34" charset="0"/>
                        <a:ea typeface="黑体" panose="02010609060101010101" charset="-122"/>
                        <a:sym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sz="1800" b="1">
                          <a:solidFill>
                            <a:sysClr val="windowText" lastClr="000000"/>
                          </a:solidFill>
                          <a:latin typeface="Arial" panose="020B0604020202020204" pitchFamily="34" charset="0"/>
                          <a:ea typeface="黑体" panose="02010609060101010101" charset="-122"/>
                          <a:sym typeface="+mn-ea"/>
                        </a:rPr>
                        <a:t>交际</a:t>
                      </a:r>
                      <a:r>
                        <a:rPr lang="zh-CN" altLang="en-US" b="1">
                          <a:solidFill>
                            <a:sysClr val="windowText" lastClr="000000"/>
                          </a:solidFill>
                          <a:latin typeface="Arial" panose="020B0604020202020204" pitchFamily="34" charset="0"/>
                          <a:ea typeface="黑体" panose="02010609060101010101" charset="-122"/>
                        </a:rPr>
                        <a:t>真实得体</a:t>
                      </a:r>
                      <a:endParaRPr lang="zh-CN" altLang="en-US">
                        <a:solidFill>
                          <a:sysClr val="windowText" lastClr="000000"/>
                        </a:solidFill>
                      </a:endParaRPr>
                    </a:p>
                    <a:p>
                      <a:pPr algn="ctr">
                        <a:buNone/>
                      </a:pPr>
                      <a:r>
                        <a:rPr lang="zh-CN" altLang="en-US" sz="1200" b="1">
                          <a:solidFill>
                            <a:srgbClr val="00206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002060"/>
                          </a:solidFill>
                          <a:latin typeface="Arial" panose="020B0604020202020204" pitchFamily="34" charset="0"/>
                          <a:ea typeface="黑体" panose="02010609060101010101" charset="-122"/>
                          <a:sym typeface="+mn-ea"/>
                        </a:rPr>
                        <a:t> emotions</a:t>
                      </a:r>
                      <a:endParaRPr lang="zh-CN" altLang="en-US" sz="1600"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5238115">
                <a:tc>
                  <a:txBody>
                    <a:bodyPr/>
                    <a:p>
                      <a:pPr>
                        <a:buNone/>
                      </a:pPr>
                      <a:r>
                        <a:rPr lang="zh-CN" altLang="en-US" sz="2000" b="1">
                          <a:latin typeface="Arial" panose="020B0604020202020204" pitchFamily="34" charset="0"/>
                          <a:ea typeface="黑体" panose="02010609060101010101" charset="-122"/>
                        </a:rPr>
                        <a:t>请你写一篇短文向校英文报“Sports and </a:t>
                      </a:r>
                      <a:r>
                        <a:rPr lang="zh-CN" altLang="en-US" sz="2000" b="1">
                          <a:solidFill>
                            <a:srgbClr val="C00000"/>
                          </a:solidFill>
                          <a:latin typeface="Arial" panose="020B0604020202020204" pitchFamily="34" charset="0"/>
                          <a:ea typeface="黑体" panose="02010609060101010101" charset="-122"/>
                        </a:rPr>
                        <a:t>Health</a:t>
                      </a:r>
                      <a:r>
                        <a:rPr lang="zh-CN" altLang="en-US" sz="2000" b="1">
                          <a:latin typeface="Arial" panose="020B0604020202020204" pitchFamily="34" charset="0"/>
                          <a:ea typeface="黑体" panose="02010609060101010101" charset="-122"/>
                        </a:rPr>
                        <a:t>”栏目投稿，向同学们推荐一项适合</a:t>
                      </a:r>
                      <a:r>
                        <a:rPr lang="zh-CN" altLang="en-US" sz="2000" b="1">
                          <a:solidFill>
                            <a:srgbClr val="C00000"/>
                          </a:solidFill>
                          <a:latin typeface="Arial" panose="020B0604020202020204" pitchFamily="34" charset="0"/>
                          <a:ea typeface="黑体" panose="02010609060101010101" charset="-122"/>
                        </a:rPr>
                        <a:t>课间</a:t>
                      </a:r>
                      <a:r>
                        <a:rPr lang="zh-CN" altLang="en-US" sz="2000" b="1">
                          <a:latin typeface="Arial" panose="020B0604020202020204" pitchFamily="34" charset="0"/>
                          <a:ea typeface="黑体" panose="02010609060101010101" charset="-122"/>
                        </a:rPr>
                        <a:t>开展的运动，内容包括:</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 1.介绍这项运动;</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 2.说明推荐理由</a:t>
                      </a:r>
                      <a:r>
                        <a:rPr lang="zh-CN" altLang="en-US" sz="2400" b="1">
                          <a:latin typeface="Arial" panose="020B0604020202020204" pitchFamily="34" charset="0"/>
                          <a:ea typeface="黑体" panose="02010609060101010101" charset="-122"/>
                        </a:rPr>
                        <a:t>。</a:t>
                      </a:r>
                      <a:endParaRPr lang="zh-CN" altLang="en-US" sz="24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indent="0" algn="ctr" fontAlgn="auto">
                        <a:lnSpc>
                          <a:spcPts val="3220"/>
                        </a:lnSpc>
                        <a:buNone/>
                      </a:pPr>
                      <a:r>
                        <a:rPr sz="2400" b="1">
                          <a:solidFill>
                            <a:srgbClr val="C00000"/>
                          </a:solidFill>
                          <a:highlight>
                            <a:srgbClr val="FFFF00"/>
                          </a:highlight>
                          <a:latin typeface="Times New Roman" panose="02020603050405020304" charset="0"/>
                          <a:ea typeface="+mn-ea"/>
                          <a:cs typeface="Times New Roman" panose="02020603050405020304" charset="0"/>
                          <a:sym typeface="+mn-ea"/>
                        </a:rPr>
                        <a:t>Stand Up</a:t>
                      </a:r>
                      <a:r>
                        <a:rPr sz="2400" b="1">
                          <a:solidFill>
                            <a:schemeClr val="tx1"/>
                          </a:solidFill>
                          <a:latin typeface="Times New Roman" panose="02020603050405020304" charset="0"/>
                          <a:ea typeface="+mn-ea"/>
                          <a:cs typeface="Times New Roman" panose="02020603050405020304" charset="0"/>
                          <a:sym typeface="+mn-ea"/>
                        </a:rPr>
                        <a:t> and </a:t>
                      </a:r>
                      <a:r>
                        <a:rPr sz="2400" b="1">
                          <a:solidFill>
                            <a:schemeClr val="tx1"/>
                          </a:solidFill>
                          <a:highlight>
                            <a:srgbClr val="00FF00"/>
                          </a:highlight>
                          <a:latin typeface="Times New Roman" panose="02020603050405020304" charset="0"/>
                          <a:ea typeface="+mn-ea"/>
                          <a:cs typeface="Times New Roman" panose="02020603050405020304" charset="0"/>
                          <a:sym typeface="+mn-ea"/>
                        </a:rPr>
                        <a:t>Exercise</a:t>
                      </a:r>
                      <a:r>
                        <a:rPr sz="2400" b="1">
                          <a:solidFill>
                            <a:schemeClr val="tx1"/>
                          </a:solidFill>
                          <a:latin typeface="Times New Roman" panose="02020603050405020304" charset="0"/>
                          <a:ea typeface="+mn-ea"/>
                          <a:cs typeface="Times New Roman" panose="02020603050405020304" charset="0"/>
                          <a:sym typeface="+mn-ea"/>
                        </a:rPr>
                        <a:t>, </a:t>
                      </a:r>
                      <a:r>
                        <a:rPr sz="2400" b="1">
                          <a:solidFill>
                            <a:schemeClr val="tx1"/>
                          </a:solidFill>
                          <a:highlight>
                            <a:srgbClr val="00FFFF"/>
                          </a:highlight>
                          <a:latin typeface="Times New Roman" panose="02020603050405020304" charset="0"/>
                          <a:ea typeface="+mn-ea"/>
                          <a:cs typeface="Times New Roman" panose="02020603050405020304" charset="0"/>
                          <a:sym typeface="+mn-ea"/>
                        </a:rPr>
                        <a:t>Everybody</a:t>
                      </a:r>
                      <a:r>
                        <a:rPr sz="2400" b="1">
                          <a:solidFill>
                            <a:schemeClr val="tx1"/>
                          </a:solidFill>
                          <a:latin typeface="Times New Roman" panose="02020603050405020304" charset="0"/>
                          <a:ea typeface="+mn-ea"/>
                          <a:cs typeface="Times New Roman" panose="02020603050405020304" charset="0"/>
                          <a:sym typeface="+mn-ea"/>
                        </a:rPr>
                        <a:t>!</a:t>
                      </a:r>
                      <a:endParaRPr lang="en-US" altLang="zh-CN" sz="2400" b="1">
                        <a:solidFill>
                          <a:schemeClr val="tx1"/>
                        </a:solidFill>
                        <a:latin typeface="Times New Roman" panose="02020603050405020304" charset="0"/>
                        <a:ea typeface="黑体" panose="02010609060101010101" charset="-122"/>
                        <a:cs typeface="Times New Roman" panose="02020603050405020304" charset="0"/>
                      </a:endParaRPr>
                    </a:p>
                    <a:p>
                      <a:pPr indent="0" fontAlgn="auto">
                        <a:lnSpc>
                          <a:spcPts val="3220"/>
                        </a:lnSpc>
                        <a:buNone/>
                      </a:pPr>
                      <a:r>
                        <a:rPr lang="en-US" altLang="zh-CN" sz="2400" b="0">
                          <a:solidFill>
                            <a:schemeClr val="tx1"/>
                          </a:solidFill>
                          <a:latin typeface="Times New Roman" panose="02020603050405020304" charset="0"/>
                          <a:ea typeface="黑体" panose="02010609060101010101" charset="-122"/>
                          <a:cs typeface="Times New Roman" panose="02020603050405020304" charset="0"/>
                        </a:rPr>
                        <a:t>    Nowadays,we students are pressed with mounting academic demands.As a result, we experience prolonged </a:t>
                      </a:r>
                      <a:r>
                        <a:rPr lang="en-US" altLang="zh-CN" sz="2400" b="0">
                          <a:solidFill>
                            <a:srgbClr val="C00000"/>
                          </a:solidFill>
                          <a:latin typeface="Times New Roman" panose="02020603050405020304" charset="0"/>
                          <a:ea typeface="黑体" panose="02010609060101010101" charset="-122"/>
                          <a:cs typeface="Times New Roman" panose="02020603050405020304" charset="0"/>
                        </a:rPr>
                        <a:t>sedentary</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 periods and less exercise time, I hereby encourage </a:t>
                      </a:r>
                      <a:r>
                        <a:rPr lang="en-US" altLang="zh-CN" sz="2400" b="0">
                          <a:solidFill>
                            <a:schemeClr val="tx1"/>
                          </a:solidFill>
                          <a:highlight>
                            <a:srgbClr val="00FFFF"/>
                          </a:highlight>
                          <a:latin typeface="Times New Roman" panose="02020603050405020304" charset="0"/>
                          <a:ea typeface="黑体" panose="02010609060101010101" charset="-122"/>
                          <a:cs typeface="Times New Roman" panose="02020603050405020304" charset="0"/>
                        </a:rPr>
                        <a:t>everyone</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 who is reading this passage</a:t>
                      </a:r>
                      <a:r>
                        <a:rPr lang="en-US" altLang="zh-CN" sz="2400" b="0">
                          <a:solidFill>
                            <a:schemeClr val="tx1"/>
                          </a:solidFill>
                          <a:highlight>
                            <a:srgbClr val="FFFF00"/>
                          </a:highlight>
                          <a:latin typeface="Times New Roman" panose="02020603050405020304" charset="0"/>
                          <a:ea typeface="黑体" panose="02010609060101010101" charset="-122"/>
                          <a:cs typeface="Times New Roman" panose="02020603050405020304" charset="0"/>
                        </a:rPr>
                        <a:t> </a:t>
                      </a:r>
                      <a:r>
                        <a:rPr lang="en-US" altLang="zh-CN" sz="2400" b="0">
                          <a:solidFill>
                            <a:srgbClr val="C00000"/>
                          </a:solidFill>
                          <a:highlight>
                            <a:srgbClr val="FFFF00"/>
                          </a:highlight>
                          <a:latin typeface="Times New Roman" panose="02020603050405020304" charset="0"/>
                          <a:ea typeface="黑体" panose="02010609060101010101" charset="-122"/>
                          <a:cs typeface="Times New Roman" panose="02020603050405020304" charset="0"/>
                        </a:rPr>
                        <a:t>stand up</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 and </a:t>
                      </a:r>
                      <a:r>
                        <a:rPr lang="en-US" altLang="zh-CN" sz="2400" b="0">
                          <a:solidFill>
                            <a:srgbClr val="0070C0"/>
                          </a:solidFill>
                          <a:highlight>
                            <a:srgbClr val="00FF00"/>
                          </a:highlight>
                          <a:latin typeface="Times New Roman" panose="02020603050405020304" charset="0"/>
                          <a:ea typeface="黑体" panose="02010609060101010101" charset="-122"/>
                          <a:cs typeface="Times New Roman" panose="02020603050405020304" charset="0"/>
                        </a:rPr>
                        <a:t>start jogging</a:t>
                      </a:r>
                      <a:r>
                        <a:rPr lang="en-US" altLang="zh-CN" sz="2400" b="0">
                          <a:solidFill>
                            <a:srgbClr val="0070C0"/>
                          </a:solidFill>
                          <a:latin typeface="Times New Roman" panose="02020603050405020304" charset="0"/>
                          <a:ea typeface="黑体" panose="02010609060101010101" charset="-122"/>
                          <a:cs typeface="Times New Roman" panose="02020603050405020304" charset="0"/>
                        </a:rPr>
                        <a:t>.</a:t>
                      </a:r>
                      <a:endParaRPr lang="en-US" altLang="zh-CN" sz="2400" b="0">
                        <a:solidFill>
                          <a:schemeClr val="tx1"/>
                        </a:solidFill>
                        <a:latin typeface="Times New Roman" panose="02020603050405020304" charset="0"/>
                        <a:ea typeface="黑体" panose="02010609060101010101" charset="-122"/>
                        <a:cs typeface="Times New Roman" panose="02020603050405020304" charset="0"/>
                      </a:endParaRPr>
                    </a:p>
                    <a:p>
                      <a:pPr indent="0" fontAlgn="auto">
                        <a:lnSpc>
                          <a:spcPts val="3220"/>
                        </a:lnSpc>
                        <a:buNone/>
                      </a:pPr>
                      <a:r>
                        <a:rPr lang="en-US" altLang="zh-CN" sz="2400" b="0">
                          <a:solidFill>
                            <a:schemeClr val="tx1"/>
                          </a:solidFill>
                          <a:latin typeface="Times New Roman" panose="02020603050405020304" charset="0"/>
                          <a:ea typeface="黑体" panose="02010609060101010101" charset="-122"/>
                          <a:cs typeface="Times New Roman" panose="02020603050405020304" charset="0"/>
                        </a:rPr>
                        <a:t>    </a:t>
                      </a:r>
                      <a:r>
                        <a:rPr lang="en-US" altLang="zh-CN" sz="2400" b="0">
                          <a:solidFill>
                            <a:srgbClr val="0070C0"/>
                          </a:solidFill>
                          <a:latin typeface="Times New Roman" panose="02020603050405020304" charset="0"/>
                          <a:ea typeface="黑体" panose="02010609060101010101" charset="-122"/>
                          <a:cs typeface="Times New Roman" panose="02020603050405020304" charset="0"/>
                        </a:rPr>
                        <a:t> Jogging</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 an aerobic exercise that </a:t>
                      </a:r>
                      <a:r>
                        <a:rPr lang="en-US" altLang="zh-CN" sz="2400" b="0" u="sng">
                          <a:solidFill>
                            <a:srgbClr val="0070C0"/>
                          </a:solidFill>
                          <a:latin typeface="Times New Roman" panose="02020603050405020304" charset="0"/>
                          <a:ea typeface="黑体" panose="02010609060101010101" charset="-122"/>
                          <a:cs typeface="Times New Roman" panose="02020603050405020304" charset="0"/>
                        </a:rPr>
                        <a:t>trains all parts of your body, is both inexpensive to do and very flexible</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.You can easily fit jogging sessions into your tight study schedule, and all you need are some comfortable clothes and a pair of trainers of your preference. Besides, jogging has several scientifically proved mental benefits, such as </a:t>
                      </a:r>
                      <a:r>
                        <a:rPr lang="en-US" altLang="zh-CN" sz="2400" b="0" u="sng">
                          <a:solidFill>
                            <a:srgbClr val="0070C0"/>
                          </a:solidFill>
                          <a:latin typeface="Times New Roman" panose="02020603050405020304" charset="0"/>
                          <a:ea typeface="黑体" panose="02010609060101010101" charset="-122"/>
                          <a:cs typeface="Times New Roman" panose="02020603050405020304" charset="0"/>
                        </a:rPr>
                        <a:t>boosting your cognition and mental clarity</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a:t>
                      </a:r>
                      <a:endParaRPr lang="en-US" altLang="zh-CN" sz="2400" b="0">
                        <a:solidFill>
                          <a:schemeClr val="tx1"/>
                        </a:solidFill>
                        <a:latin typeface="Times New Roman" panose="02020603050405020304" charset="0"/>
                        <a:ea typeface="黑体" panose="02010609060101010101" charset="-122"/>
                        <a:cs typeface="Times New Roman" panose="02020603050405020304" charset="0"/>
                      </a:endParaRPr>
                    </a:p>
                    <a:p>
                      <a:pPr indent="0" fontAlgn="auto">
                        <a:lnSpc>
                          <a:spcPts val="3220"/>
                        </a:lnSpc>
                        <a:buNone/>
                      </a:pPr>
                      <a:r>
                        <a:rPr lang="en-US" altLang="zh-CN" sz="2400" b="0">
                          <a:solidFill>
                            <a:schemeClr val="tx1"/>
                          </a:solidFill>
                          <a:latin typeface="Times New Roman" panose="02020603050405020304" charset="0"/>
                          <a:ea typeface="黑体" panose="02010609060101010101" charset="-122"/>
                          <a:cs typeface="Times New Roman" panose="02020603050405020304" charset="0"/>
                        </a:rPr>
                        <a:t>     With all those physical and mental benefits, jogging is such an excellent exercise for us students. </a:t>
                      </a:r>
                      <a:r>
                        <a:rPr lang="en-US" altLang="zh-CN" sz="2400" b="0">
                          <a:solidFill>
                            <a:schemeClr val="tx1"/>
                          </a:solidFill>
                          <a:highlight>
                            <a:srgbClr val="FFFF00"/>
                          </a:highlight>
                          <a:latin typeface="Times New Roman" panose="02020603050405020304" charset="0"/>
                          <a:ea typeface="黑体" panose="02010609060101010101" charset="-122"/>
                          <a:cs typeface="Times New Roman" panose="02020603050405020304" charset="0"/>
                        </a:rPr>
                        <a:t>So</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a:t>
                      </a:r>
                      <a:r>
                        <a:rPr lang="en-US" altLang="zh-CN" sz="2400" b="1">
                          <a:solidFill>
                            <a:srgbClr val="C00000"/>
                          </a:solidFill>
                          <a:highlight>
                            <a:srgbClr val="00FFFF"/>
                          </a:highlight>
                          <a:latin typeface="Times New Roman" panose="02020603050405020304" charset="0"/>
                          <a:ea typeface="黑体" panose="02010609060101010101" charset="-122"/>
                          <a:cs typeface="Times New Roman" panose="02020603050405020304" charset="0"/>
                        </a:rPr>
                        <a:t>let's</a:t>
                      </a:r>
                      <a:r>
                        <a:rPr lang="en-US" altLang="zh-CN" sz="2400" b="1">
                          <a:solidFill>
                            <a:srgbClr val="C00000"/>
                          </a:solidFill>
                          <a:highlight>
                            <a:srgbClr val="FFFF00"/>
                          </a:highlight>
                          <a:latin typeface="Times New Roman" panose="02020603050405020304" charset="0"/>
                          <a:ea typeface="黑体" panose="02010609060101010101" charset="-122"/>
                          <a:cs typeface="Times New Roman" panose="02020603050405020304" charset="0"/>
                        </a:rPr>
                        <a:t> stand up</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 and </a:t>
                      </a:r>
                      <a:r>
                        <a:rPr lang="zh-CN" altLang="en-US" sz="2400" b="1">
                          <a:solidFill>
                            <a:srgbClr val="0070C0"/>
                          </a:solidFill>
                          <a:highlight>
                            <a:srgbClr val="00FF00"/>
                          </a:highlight>
                          <a:latin typeface="Times New Roman" panose="02020603050405020304" charset="0"/>
                          <a:cs typeface="Times New Roman" panose="02020603050405020304" charset="0"/>
                        </a:rPr>
                        <a:t>hit </a:t>
                      </a:r>
                      <a:r>
                        <a:rPr lang="en-US" altLang="zh-CN" sz="2400" b="1">
                          <a:solidFill>
                            <a:srgbClr val="0070C0"/>
                          </a:solidFill>
                          <a:highlight>
                            <a:srgbClr val="00FF00"/>
                          </a:highlight>
                          <a:latin typeface="Times New Roman" panose="02020603050405020304" charset="0"/>
                          <a:ea typeface="黑体" panose="02010609060101010101" charset="-122"/>
                          <a:cs typeface="Times New Roman" panose="02020603050405020304" charset="0"/>
                        </a:rPr>
                        <a:t>the trai</a:t>
                      </a:r>
                      <a:r>
                        <a:rPr lang="en-US" altLang="zh-CN" sz="2400" b="1">
                          <a:solidFill>
                            <a:srgbClr val="0070C0"/>
                          </a:solidFill>
                          <a:latin typeface="Times New Roman" panose="02020603050405020304" charset="0"/>
                          <a:ea typeface="黑体" panose="02010609060101010101" charset="-122"/>
                          <a:cs typeface="Times New Roman" panose="02020603050405020304" charset="0"/>
                        </a:rPr>
                        <a:t>l </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today.</a:t>
                      </a:r>
                      <a:endParaRPr lang="en-US" altLang="zh-CN" sz="2400" b="0">
                        <a:solidFill>
                          <a:schemeClr val="tx1"/>
                        </a:solidFill>
                        <a:latin typeface="Times New Roman" panose="02020603050405020304" charset="0"/>
                        <a:ea typeface="黑体" panose="02010609060101010101" charset="-122"/>
                        <a:cs typeface="Times New Roman" panose="0202060305040502030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pic>
        <p:nvPicPr>
          <p:cNvPr id="8" name="图片 7"/>
          <p:cNvPicPr>
            <a:picLocks noChangeAspect="1"/>
          </p:cNvPicPr>
          <p:nvPr/>
        </p:nvPicPr>
        <p:blipFill>
          <a:blip r:embed="rId3"/>
          <a:srcRect/>
          <a:stretch>
            <a:fillRect/>
          </a:stretch>
        </p:blipFill>
        <p:spPr>
          <a:xfrm>
            <a:off x="223520" y="4425315"/>
            <a:ext cx="2232660" cy="2279015"/>
          </a:xfrm>
          <a:prstGeom prst="rect">
            <a:avLst/>
          </a:prstGeom>
        </p:spPr>
      </p:pic>
      <p:cxnSp>
        <p:nvCxnSpPr>
          <p:cNvPr id="2" name="直接箭头连接符 1"/>
          <p:cNvCxnSpPr/>
          <p:nvPr/>
        </p:nvCxnSpPr>
        <p:spPr>
          <a:xfrm flipH="1" flipV="1">
            <a:off x="5770880" y="1882140"/>
            <a:ext cx="1566545" cy="4548505"/>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7" name="直接箭头连接符 6"/>
          <p:cNvCxnSpPr/>
          <p:nvPr/>
        </p:nvCxnSpPr>
        <p:spPr>
          <a:xfrm flipH="1" flipV="1">
            <a:off x="3643630" y="3820160"/>
            <a:ext cx="5426075" cy="263398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a:off x="1588" y="750283"/>
            <a:ext cx="12192000" cy="0"/>
          </a:xfrm>
          <a:prstGeom prst="line">
            <a:avLst/>
          </a:prstGeom>
          <a:noFill/>
          <a:ln w="12700" cap="flat" cmpd="sng" algn="ctr">
            <a:solidFill>
              <a:srgbClr val="0070C0"/>
            </a:solidFill>
            <a:prstDash val="solid"/>
            <a:miter lim="800000"/>
          </a:ln>
          <a:effectLst/>
        </p:spPr>
      </p:cxnSp>
      <p:pic>
        <p:nvPicPr>
          <p:cNvPr id="24" name="图片 23"/>
          <p:cNvPicPr/>
          <p:nvPr/>
        </p:nvPicPr>
        <p:blipFill>
          <a:blip r:embed="rId4"/>
          <a:stretch>
            <a:fillRect/>
          </a:stretch>
        </p:blipFill>
        <p:spPr>
          <a:xfrm>
            <a:off x="-4445" y="-54610"/>
            <a:ext cx="1057275" cy="904240"/>
          </a:xfrm>
          <a:prstGeom prst="rect">
            <a:avLst/>
          </a:prstGeom>
        </p:spPr>
      </p:pic>
      <p:sp>
        <p:nvSpPr>
          <p:cNvPr id="3" name="文本框 2"/>
          <p:cNvSpPr txBox="1"/>
          <p:nvPr>
            <p:custDataLst>
              <p:tags r:id="rId5"/>
            </p:custDataLst>
          </p:nvPr>
        </p:nvSpPr>
        <p:spPr>
          <a:xfrm>
            <a:off x="1194435" y="50165"/>
            <a:ext cx="10190480" cy="70040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高分王炸技巧</a:t>
            </a:r>
            <a:r>
              <a:rPr kumimoji="0" lang="en-US" altLang="zh-CN"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a:t>
            </a:r>
            <a:endPar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endParaRPr>
          </a:p>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标题</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或</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主旨</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统领全文，没有</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抓住主旨</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就不能形成</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有效</a:t>
            </a:r>
            <a:r>
              <a:rPr lang="zh-CN" altLang="en-US" sz="2400" b="1" dirty="0">
                <a:solidFill>
                  <a:srgbClr val="002060"/>
                </a:solidFill>
                <a:latin typeface="微软雅黑" panose="020B0503020204020204" charset="-122"/>
                <a:ea typeface="微软雅黑" panose="020B0503020204020204" charset="-122"/>
                <a:sym typeface="+mn-ea"/>
              </a:rPr>
              <a:t>写作</a:t>
            </a:r>
            <a:endPar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endParaRPr>
          </a:p>
        </p:txBody>
      </p:sp>
      <p:pic>
        <p:nvPicPr>
          <p:cNvPr id="29" name="图片 28" descr="未标题-2.png"/>
          <p:cNvPicPr>
            <a:picLocks noChangeAspect="1"/>
          </p:cNvPicPr>
          <p:nvPr/>
        </p:nvPicPr>
        <p:blipFill>
          <a:blip r:embed="rId6"/>
          <a:stretch>
            <a:fillRect/>
          </a:stretch>
        </p:blipFill>
        <p:spPr>
          <a:xfrm>
            <a:off x="11412220" y="2959100"/>
            <a:ext cx="779780" cy="1087755"/>
          </a:xfrm>
          <a:prstGeom prst="rect">
            <a:avLst/>
          </a:prstGeom>
        </p:spPr>
      </p:pic>
      <p:sp>
        <p:nvSpPr>
          <p:cNvPr id="28" name="文本框 27"/>
          <p:cNvSpPr txBox="1"/>
          <p:nvPr/>
        </p:nvSpPr>
        <p:spPr>
          <a:xfrm>
            <a:off x="5242560" y="3175000"/>
            <a:ext cx="6169660" cy="1014730"/>
          </a:xfrm>
          <a:prstGeom prst="rect">
            <a:avLst/>
          </a:prstGeom>
          <a:solidFill>
            <a:schemeClr val="accent3">
              <a:lumMod val="40000"/>
              <a:lumOff val="60000"/>
            </a:schemeClr>
          </a:solidFill>
        </p:spPr>
        <p:txBody>
          <a:bodyPr wrap="square" rtlCol="0" anchor="t">
            <a:spAutoFit/>
          </a:bodyPr>
          <a:p>
            <a:r>
              <a:rPr lang="zh-CN" altLang="en-US" sz="2000" b="1"/>
              <a:t>带</a:t>
            </a:r>
            <a:r>
              <a:rPr lang="zh-CN" sz="2000" b="1"/>
              <a:t>标题</a:t>
            </a:r>
            <a:r>
              <a:rPr lang="zh-CN" altLang="en-US" sz="2000" b="1"/>
              <a:t>类</a:t>
            </a:r>
            <a:r>
              <a:rPr lang="zh-CN" sz="2000" b="1"/>
              <a:t>的应用文写作，首尾段一定要</a:t>
            </a:r>
            <a:r>
              <a:rPr lang="zh-CN" altLang="en-US" sz="2000" b="1"/>
              <a:t>回扣</a:t>
            </a:r>
            <a:r>
              <a:rPr lang="zh-CN" sz="2000" b="1"/>
              <a:t>标题。首段复现，开门见山，引入核心话题；结尾复现，呼应前文，逻辑闭环。</a:t>
            </a:r>
            <a:endParaRPr lang="zh-CN" sz="2000" b="1" u="sng">
              <a:latin typeface="微软雅黑" panose="020B0503020204020204" charset="-122"/>
              <a:ea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826260" y="50165"/>
            <a:ext cx="10190480" cy="70040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高分王炸技巧</a:t>
            </a:r>
            <a:r>
              <a:rPr kumimoji="0" lang="en-US" altLang="zh-CN"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a:t>
            </a:r>
            <a:endPar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endParaRPr>
          </a:p>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标题</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或</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主旨</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统领全文，没有</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抓住主旨</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就不能形成</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有效</a:t>
            </a:r>
            <a:r>
              <a:rPr lang="zh-CN" altLang="en-US" sz="2400" b="1" dirty="0">
                <a:solidFill>
                  <a:srgbClr val="002060"/>
                </a:solidFill>
                <a:latin typeface="微软雅黑" panose="020B0503020204020204" charset="-122"/>
                <a:ea typeface="微软雅黑" panose="020B0503020204020204" charset="-122"/>
                <a:sym typeface="+mn-ea"/>
              </a:rPr>
              <a:t>写作</a:t>
            </a:r>
            <a:endPar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5"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2"/>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100" name="图片 99"/>
          <p:cNvPicPr/>
          <p:nvPr/>
        </p:nvPicPr>
        <p:blipFill>
          <a:blip r:embed="rId3"/>
          <a:stretch>
            <a:fillRect/>
          </a:stretch>
        </p:blipFill>
        <p:spPr>
          <a:xfrm>
            <a:off x="-922020" y="0"/>
            <a:ext cx="2574925" cy="347980"/>
          </a:xfrm>
          <a:prstGeom prst="rect">
            <a:avLst/>
          </a:prstGeom>
          <a:noFill/>
          <a:ln w="9525">
            <a:noFill/>
          </a:ln>
        </p:spPr>
      </p:pic>
      <p:sp>
        <p:nvSpPr>
          <p:cNvPr id="2" name="文本框 1"/>
          <p:cNvSpPr txBox="1"/>
          <p:nvPr/>
        </p:nvSpPr>
        <p:spPr>
          <a:xfrm>
            <a:off x="438785" y="949960"/>
            <a:ext cx="10716260" cy="1938020"/>
          </a:xfrm>
          <a:prstGeom prst="rect">
            <a:avLst/>
          </a:prstGeom>
          <a:noFill/>
          <a:ln>
            <a:solidFill>
              <a:schemeClr val="accent1"/>
            </a:solidFill>
          </a:ln>
        </p:spPr>
        <p:txBody>
          <a:bodyPr wrap="square" rtlCol="0" anchor="t">
            <a:spAutoFit/>
          </a:bodyPr>
          <a:p>
            <a:pPr algn="ctr"/>
            <a:r>
              <a:rPr lang="zh-CN" altLang="en-US" sz="2000" b="1">
                <a:solidFill>
                  <a:srgbClr val="0070C0"/>
                </a:solidFill>
                <a:highlight>
                  <a:srgbClr val="FFFF00"/>
                </a:highlight>
                <a:latin typeface="Times New Roman" panose="02020603050405020304" charset="0"/>
                <a:ea typeface="微软雅黑" panose="020B0503020204020204" charset="-122"/>
                <a:cs typeface="Times New Roman" panose="02020603050405020304" charset="0"/>
                <a:sym typeface="+mn-ea"/>
              </a:rPr>
              <a:t>A MOTHER'S DAY</a:t>
            </a:r>
            <a:r>
              <a:rPr lang="zh-CN" altLang="en-US" sz="2000" b="1">
                <a:solidFill>
                  <a:srgbClr val="000000"/>
                </a:solidFill>
                <a:latin typeface="Times New Roman" panose="02020603050405020304" charset="0"/>
                <a:ea typeface="微软雅黑" panose="020B0503020204020204" charset="-122"/>
                <a:cs typeface="Times New Roman" panose="02020603050405020304" charset="0"/>
                <a:sym typeface="+mn-ea"/>
              </a:rPr>
              <a:t> </a:t>
            </a:r>
            <a:r>
              <a:rPr lang="zh-CN" altLang="en-US" sz="2000" b="1">
                <a:solidFill>
                  <a:srgbClr val="7030A0"/>
                </a:solidFill>
                <a:highlight>
                  <a:srgbClr val="00FF00"/>
                </a:highlight>
                <a:latin typeface="Times New Roman" panose="02020603050405020304" charset="0"/>
                <a:ea typeface="微软雅黑" panose="020B0503020204020204" charset="-122"/>
                <a:cs typeface="Times New Roman" panose="02020603050405020304" charset="0"/>
                <a:sym typeface="+mn-ea"/>
              </a:rPr>
              <a:t>SURPRISE</a:t>
            </a:r>
            <a:endParaRPr lang="zh-CN" altLang="en-US" sz="2000" b="1">
              <a:latin typeface="Times New Roman" panose="02020603050405020304" charset="0"/>
              <a:cs typeface="Times New Roman" panose="02020603050405020304" charset="0"/>
            </a:endParaRPr>
          </a:p>
          <a:p>
            <a:r>
              <a:rPr lang="en-US" altLang="zh-CN" sz="2000" b="1">
                <a:solidFill>
                  <a:srgbClr val="000000"/>
                </a:solidFill>
                <a:latin typeface="Times New Roman" panose="02020603050405020304" charset="0"/>
                <a:ea typeface="微软雅黑" panose="020B0503020204020204" charset="-122"/>
                <a:cs typeface="Times New Roman" panose="02020603050405020304" charset="0"/>
                <a:sym typeface="+mn-ea"/>
              </a:rPr>
              <a:t>    </a:t>
            </a:r>
            <a:r>
              <a:rPr lang="zh-CN" altLang="en-US" sz="2000" b="1">
                <a:solidFill>
                  <a:srgbClr val="000000"/>
                </a:solidFill>
                <a:latin typeface="Times New Roman" panose="02020603050405020304" charset="0"/>
                <a:ea typeface="微软雅黑" panose="020B0503020204020204" charset="-122"/>
                <a:cs typeface="Times New Roman" panose="02020603050405020304" charset="0"/>
                <a:sym typeface="+mn-ea"/>
              </a:rPr>
              <a:t>The twins were filled with excitement as they thought of the surprise they were planning for Mother's Day. How </a:t>
            </a:r>
            <a:r>
              <a:rPr lang="zh-CN" altLang="en-US" sz="2000" b="1">
                <a:solidFill>
                  <a:srgbClr val="C00000"/>
                </a:solidFill>
                <a:latin typeface="Times New Roman" panose="02020603050405020304" charset="0"/>
                <a:ea typeface="微软雅黑" panose="020B0503020204020204" charset="-122"/>
                <a:cs typeface="Times New Roman" panose="02020603050405020304" charset="0"/>
                <a:sym typeface="+mn-ea"/>
              </a:rPr>
              <a:t>pleased and proud</a:t>
            </a:r>
            <a:r>
              <a:rPr lang="zh-CN" altLang="en-US" sz="2000" b="1">
                <a:solidFill>
                  <a:srgbClr val="000000"/>
                </a:solidFill>
                <a:latin typeface="Times New Roman" panose="02020603050405020304" charset="0"/>
                <a:ea typeface="微软雅黑" panose="020B0503020204020204" charset="-122"/>
                <a:cs typeface="Times New Roman" panose="02020603050405020304" charset="0"/>
                <a:sym typeface="+mn-ea"/>
              </a:rPr>
              <a:t> Mother would be when they brought her breakfast in bed. They planned to make French toast and chicken porridge. They had watched their mother in the kitchen. There </a:t>
            </a:r>
            <a:r>
              <a:rPr lang="zh-CN" altLang="en-US" sz="2000" b="1">
                <a:solidFill>
                  <a:srgbClr val="00B050"/>
                </a:solidFill>
                <a:latin typeface="Times New Roman" panose="02020603050405020304" charset="0"/>
                <a:ea typeface="微软雅黑" panose="020B0503020204020204" charset="-122"/>
                <a:cs typeface="Times New Roman" panose="02020603050405020304" charset="0"/>
                <a:sym typeface="+mn-ea"/>
              </a:rPr>
              <a:t>was nothing to it</a:t>
            </a:r>
            <a:r>
              <a:rPr lang="zh-CN" altLang="en-US" sz="2000" b="1">
                <a:solidFill>
                  <a:srgbClr val="000000"/>
                </a:solidFill>
                <a:latin typeface="Times New Roman" panose="02020603050405020304" charset="0"/>
                <a:ea typeface="微软雅黑" panose="020B0503020204020204" charset="-122"/>
                <a:cs typeface="Times New Roman" panose="02020603050405020304" charset="0"/>
                <a:sym typeface="+mn-ea"/>
              </a:rPr>
              <a:t>. Jenna and Jeff </a:t>
            </a:r>
            <a:r>
              <a:rPr lang="zh-CN" altLang="en-US" sz="2000" b="1">
                <a:solidFill>
                  <a:srgbClr val="00B050"/>
                </a:solidFill>
                <a:latin typeface="Times New Roman" panose="02020603050405020304" charset="0"/>
                <a:ea typeface="微软雅黑" panose="020B0503020204020204" charset="-122"/>
                <a:cs typeface="Times New Roman" panose="02020603050405020304" charset="0"/>
                <a:sym typeface="+mn-ea"/>
              </a:rPr>
              <a:t>knew exactly what to do</a:t>
            </a:r>
            <a:r>
              <a:rPr lang="zh-CN" altLang="en-US" sz="2000" b="1">
                <a:solidFill>
                  <a:srgbClr val="000000"/>
                </a:solidFill>
                <a:latin typeface="Times New Roman" panose="02020603050405020304" charset="0"/>
                <a:ea typeface="微软雅黑" panose="020B0503020204020204" charset="-122"/>
                <a:cs typeface="Times New Roman" panose="02020603050405020304" charset="0"/>
                <a:sym typeface="+mn-ea"/>
              </a:rPr>
              <a:t>.</a:t>
            </a:r>
            <a:endParaRPr lang="zh-CN" altLang="en-US" sz="2000" b="1">
              <a:solidFill>
                <a:srgbClr val="000000"/>
              </a:solidFill>
              <a:latin typeface="Times New Roman" panose="02020603050405020304" charset="0"/>
              <a:ea typeface="微软雅黑" panose="020B0503020204020204" charset="-122"/>
              <a:cs typeface="Times New Roman" panose="02020603050405020304" charset="0"/>
              <a:sym typeface="+mn-ea"/>
            </a:endParaRPr>
          </a:p>
          <a:p>
            <a:r>
              <a:rPr lang="zh-CN" altLang="en-US" sz="2000" b="1">
                <a:solidFill>
                  <a:srgbClr val="000000"/>
                </a:solidFill>
                <a:latin typeface="Times New Roman" panose="02020603050405020304" charset="0"/>
                <a:ea typeface="微软雅黑" panose="020B0503020204020204" charset="-122"/>
                <a:cs typeface="Times New Roman" panose="02020603050405020304" charset="0"/>
                <a:sym typeface="+mn-ea"/>
              </a:rPr>
              <a:t> </a:t>
            </a:r>
            <a:r>
              <a:rPr lang="en-US" altLang="zh-CN" sz="2000" b="1">
                <a:solidFill>
                  <a:srgbClr val="000000"/>
                </a:solidFill>
                <a:latin typeface="Times New Roman" panose="02020603050405020304" charset="0"/>
                <a:ea typeface="微软雅黑" panose="020B0503020204020204" charset="-122"/>
                <a:cs typeface="Times New Roman" panose="02020603050405020304" charset="0"/>
                <a:sym typeface="+mn-ea"/>
              </a:rPr>
              <a:t>                                                                                                                         </a:t>
            </a:r>
            <a:r>
              <a:rPr lang="en-US" altLang="zh-CN" sz="1400" b="1">
                <a:solidFill>
                  <a:srgbClr val="000000"/>
                </a:solidFill>
                <a:latin typeface="Times New Roman" panose="02020603050405020304" charset="0"/>
                <a:ea typeface="微软雅黑" panose="020B0503020204020204" charset="-122"/>
                <a:cs typeface="Times New Roman" panose="02020603050405020304" charset="0"/>
                <a:sym typeface="+mn-ea"/>
              </a:rPr>
              <a:t> </a:t>
            </a:r>
            <a:r>
              <a:rPr lang="zh-CN" altLang="en-US" sz="1400" b="1">
                <a:solidFill>
                  <a:srgbClr val="000000"/>
                </a:solidFill>
                <a:latin typeface="Times New Roman" panose="02020603050405020304" charset="0"/>
                <a:ea typeface="微软雅黑" panose="020B0503020204020204" charset="-122"/>
                <a:cs typeface="Times New Roman" panose="02020603050405020304" charset="0"/>
                <a:sym typeface="+mn-ea"/>
              </a:rPr>
              <a:t>2021年6月全国新高考</a:t>
            </a:r>
            <a:r>
              <a:rPr lang="en-US" altLang="en-US" sz="1400" b="1">
                <a:solidFill>
                  <a:srgbClr val="000000"/>
                </a:solidFill>
                <a:latin typeface="Times New Roman" panose="02020603050405020304" charset="0"/>
                <a:ea typeface="微软雅黑" panose="020B0503020204020204" charset="-122"/>
                <a:cs typeface="Times New Roman" panose="02020603050405020304" charset="0"/>
                <a:sym typeface="+mn-ea"/>
              </a:rPr>
              <a:t>Ⅰ</a:t>
            </a:r>
            <a:r>
              <a:rPr lang="zh-CN" altLang="en-US" sz="1400" b="1">
                <a:solidFill>
                  <a:srgbClr val="000000"/>
                </a:solidFill>
                <a:latin typeface="Times New Roman" panose="02020603050405020304" charset="0"/>
                <a:ea typeface="微软雅黑" panose="020B0503020204020204" charset="-122"/>
                <a:cs typeface="Times New Roman" panose="02020603050405020304" charset="0"/>
                <a:sym typeface="+mn-ea"/>
              </a:rPr>
              <a:t>卷</a:t>
            </a:r>
            <a:endParaRPr lang="zh-CN" altLang="en-US" sz="1400" b="1">
              <a:solidFill>
                <a:srgbClr val="000000"/>
              </a:solidFill>
              <a:latin typeface="Times New Roman" panose="02020603050405020304" charset="0"/>
              <a:ea typeface="微软雅黑" panose="020B0503020204020204" charset="-122"/>
              <a:cs typeface="Times New Roman" panose="02020603050405020304" charset="0"/>
              <a:sym typeface="+mn-ea"/>
            </a:endParaRPr>
          </a:p>
        </p:txBody>
      </p:sp>
      <p:sp>
        <p:nvSpPr>
          <p:cNvPr id="3" name="文本框 2"/>
          <p:cNvSpPr txBox="1"/>
          <p:nvPr/>
        </p:nvSpPr>
        <p:spPr>
          <a:xfrm>
            <a:off x="438785" y="3087370"/>
            <a:ext cx="10716895" cy="1830070"/>
          </a:xfrm>
          <a:prstGeom prst="rect">
            <a:avLst/>
          </a:prstGeom>
          <a:noFill/>
          <a:ln>
            <a:solidFill>
              <a:schemeClr val="accent6">
                <a:lumMod val="40000"/>
                <a:lumOff val="60000"/>
              </a:schemeClr>
            </a:solidFill>
          </a:ln>
        </p:spPr>
        <p:txBody>
          <a:bodyPr wrap="square" rtlCol="0" anchor="t">
            <a:spAutoFit/>
          </a:bodyPr>
          <a:p>
            <a:r>
              <a:rPr lang="zh-CN" altLang="en-US" sz="2000" b="1" dirty="0">
                <a:solidFill>
                  <a:srgbClr val="000000"/>
                </a:solidFill>
                <a:latin typeface="Calibri" panose="020F0502020204030204" charset="0"/>
                <a:ea typeface="微软雅黑" panose="020B0503020204020204" charset="-122"/>
                <a:cs typeface="微软雅黑" panose="020B0503020204020204" charset="-122"/>
                <a:sym typeface="微软雅黑" panose="020B0503020204020204" charset="-122"/>
              </a:rPr>
              <a:t>续写结尾： </a:t>
            </a:r>
            <a:r>
              <a:rPr sz="2000" b="1" dirty="0">
                <a:solidFill>
                  <a:srgbClr val="000000"/>
                </a:solidFill>
                <a:latin typeface="Calibri" panose="020F0502020204030204" charset="0"/>
                <a:ea typeface="微软雅黑" panose="020B0503020204020204" charset="-122"/>
                <a:cs typeface="微软雅黑" panose="020B0503020204020204" charset="-122"/>
                <a:sym typeface="微软雅黑" panose="020B0503020204020204" charset="-122"/>
              </a:rPr>
              <a:t> Before </a:t>
            </a:r>
            <a:r>
              <a:rPr sz="2000" b="1" dirty="0">
                <a:solidFill>
                  <a:srgbClr val="000000"/>
                </a:solidFill>
                <a:highlight>
                  <a:srgbClr val="FFFF00"/>
                </a:highlight>
                <a:latin typeface="Calibri" panose="020F0502020204030204" charset="0"/>
                <a:ea typeface="微软雅黑" panose="020B0503020204020204" charset="-122"/>
                <a:cs typeface="微软雅黑" panose="020B0503020204020204" charset="-122"/>
                <a:sym typeface="微软雅黑" panose="020B0503020204020204" charset="-122"/>
              </a:rPr>
              <a:t>that day</a:t>
            </a:r>
            <a:r>
              <a:rPr sz="2000" b="1" dirty="0">
                <a:solidFill>
                  <a:srgbClr val="000000"/>
                </a:solidFill>
                <a:latin typeface="Calibri" panose="020F0502020204030204" charset="0"/>
                <a:ea typeface="微软雅黑" panose="020B0503020204020204" charset="-122"/>
                <a:cs typeface="微软雅黑" panose="020B0503020204020204" charset="-122"/>
                <a:sym typeface="微软雅黑" panose="020B0503020204020204" charset="-122"/>
              </a:rPr>
              <a:t>, Jeff and Jenna thought what </a:t>
            </a:r>
            <a:r>
              <a:rPr sz="2000" b="1" dirty="0">
                <a:solidFill>
                  <a:srgbClr val="000000"/>
                </a:solidFill>
                <a:highlight>
                  <a:srgbClr val="FFFF00"/>
                </a:highlight>
                <a:latin typeface="Calibri" panose="020F0502020204030204" charset="0"/>
                <a:ea typeface="微软雅黑" panose="020B0503020204020204" charset="-122"/>
                <a:cs typeface="微软雅黑" panose="020B0503020204020204" charset="-122"/>
                <a:sym typeface="微软雅黑" panose="020B0503020204020204" charset="-122"/>
              </a:rPr>
              <a:t>Mom</a:t>
            </a:r>
            <a:r>
              <a:rPr sz="2000" b="1" dirty="0">
                <a:solidFill>
                  <a:srgbClr val="000000"/>
                </a:solidFill>
                <a:latin typeface="Calibri" panose="020F0502020204030204" charset="0"/>
                <a:ea typeface="微软雅黑" panose="020B0503020204020204" charset="-122"/>
                <a:cs typeface="微软雅黑" panose="020B0503020204020204" charset="-122"/>
                <a:sym typeface="微软雅黑" panose="020B0503020204020204" charset="-122"/>
              </a:rPr>
              <a:t> did for them </a:t>
            </a:r>
            <a:r>
              <a:rPr sz="2000" b="1" dirty="0">
                <a:solidFill>
                  <a:srgbClr val="00B050"/>
                </a:solidFill>
                <a:latin typeface="Calibri" panose="020F0502020204030204" charset="0"/>
                <a:ea typeface="微软雅黑" panose="020B0503020204020204" charset="-122"/>
                <a:cs typeface="微软雅黑" panose="020B0503020204020204" charset="-122"/>
                <a:sym typeface="微软雅黑" panose="020B0503020204020204" charset="-122"/>
              </a:rPr>
              <a:t>was just nothing to it</a:t>
            </a:r>
            <a:r>
              <a:rPr sz="2000" b="1" dirty="0">
                <a:solidFill>
                  <a:srgbClr val="000000"/>
                </a:solidFill>
                <a:latin typeface="Calibri" panose="020F0502020204030204" charset="0"/>
                <a:ea typeface="微软雅黑" panose="020B0503020204020204" charset="-122"/>
                <a:cs typeface="微软雅黑" panose="020B0503020204020204" charset="-122"/>
                <a:sym typeface="微软雅黑" panose="020B0503020204020204" charset="-122"/>
              </a:rPr>
              <a:t>, and </a:t>
            </a:r>
            <a:r>
              <a:rPr sz="2000" b="1" dirty="0">
                <a:solidFill>
                  <a:srgbClr val="00B050"/>
                </a:solidFill>
                <a:latin typeface="Calibri" panose="020F0502020204030204" charset="0"/>
                <a:ea typeface="微软雅黑" panose="020B0503020204020204" charset="-122"/>
                <a:cs typeface="微软雅黑" panose="020B0503020204020204" charset="-122"/>
                <a:sym typeface="微软雅黑" panose="020B0503020204020204" charset="-122"/>
              </a:rPr>
              <a:t>they could do that well too</a:t>
            </a:r>
            <a:r>
              <a:rPr sz="2000" b="1" dirty="0">
                <a:solidFill>
                  <a:srgbClr val="000000"/>
                </a:solidFill>
                <a:latin typeface="Calibri" panose="020F0502020204030204" charset="0"/>
                <a:ea typeface="微软雅黑" panose="020B0503020204020204" charset="-122"/>
                <a:cs typeface="微软雅黑" panose="020B0503020204020204" charset="-122"/>
                <a:sym typeface="微软雅黑" panose="020B0503020204020204" charset="-122"/>
              </a:rPr>
              <a:t>. But actually the result</a:t>
            </a:r>
            <a:r>
              <a:rPr sz="2000" b="1" dirty="0">
                <a:solidFill>
                  <a:srgbClr val="7030A0"/>
                </a:solidFill>
                <a:latin typeface="Calibri" panose="020F0502020204030204" charset="0"/>
                <a:ea typeface="微软雅黑" panose="020B0503020204020204" charset="-122"/>
                <a:cs typeface="微软雅黑" panose="020B0503020204020204" charset="-122"/>
                <a:sym typeface="微软雅黑" panose="020B0503020204020204" charset="-122"/>
              </a:rPr>
              <a:t> </a:t>
            </a:r>
            <a:r>
              <a:rPr sz="2000" b="1" dirty="0">
                <a:solidFill>
                  <a:srgbClr val="7030A0"/>
                </a:solidFill>
                <a:highlight>
                  <a:srgbClr val="00FF00"/>
                </a:highlight>
                <a:latin typeface="Calibri" panose="020F0502020204030204" charset="0"/>
                <a:ea typeface="微软雅黑" panose="020B0503020204020204" charset="-122"/>
                <a:cs typeface="微软雅黑" panose="020B0503020204020204" charset="-122"/>
                <a:sym typeface="微软雅黑" panose="020B0503020204020204" charset="-122"/>
              </a:rPr>
              <a:t>surprised</a:t>
            </a:r>
            <a:r>
              <a:rPr sz="2000" b="1" dirty="0">
                <a:solidFill>
                  <a:srgbClr val="000000"/>
                </a:solidFill>
                <a:latin typeface="Calibri" panose="020F0502020204030204" charset="0"/>
                <a:ea typeface="微软雅黑" panose="020B0503020204020204" charset="-122"/>
                <a:cs typeface="微软雅黑" panose="020B0503020204020204" charset="-122"/>
                <a:sym typeface="微软雅黑" panose="020B0503020204020204" charset="-122"/>
              </a:rPr>
              <a:t> them. Not until </a:t>
            </a:r>
            <a:r>
              <a:rPr lang="en-US" sz="2000" b="1" dirty="0">
                <a:solidFill>
                  <a:srgbClr val="000000"/>
                </a:solidFill>
                <a:highlight>
                  <a:srgbClr val="FFFF00"/>
                </a:highlight>
                <a:latin typeface="Calibri" panose="020F0502020204030204" charset="0"/>
                <a:ea typeface="微软雅黑" panose="020B0503020204020204" charset="-122"/>
                <a:cs typeface="微软雅黑" panose="020B0503020204020204" charset="-122"/>
                <a:sym typeface="微软雅黑" panose="020B0503020204020204" charset="-122"/>
              </a:rPr>
              <a:t>this </a:t>
            </a:r>
            <a:r>
              <a:rPr lang="en-US" altLang="zh-CN" sz="2000" b="1" dirty="0">
                <a:solidFill>
                  <a:srgbClr val="000000"/>
                </a:solidFill>
                <a:highlight>
                  <a:srgbClr val="FFFF00"/>
                </a:highlight>
                <a:latin typeface="Calibri" panose="020F0502020204030204" charset="0"/>
                <a:ea typeface="微软雅黑" panose="020B0503020204020204" charset="-122"/>
                <a:cs typeface="微软雅黑" panose="020B0503020204020204" charset="-122"/>
                <a:sym typeface="微软雅黑" panose="020B0503020204020204" charset="-122"/>
              </a:rPr>
              <a:t>Mother's Day</a:t>
            </a:r>
            <a:r>
              <a:rPr sz="2000" b="1" dirty="0">
                <a:solidFill>
                  <a:srgbClr val="000000"/>
                </a:solidFill>
                <a:latin typeface="Calibri" panose="020F0502020204030204" charset="0"/>
                <a:ea typeface="微软雅黑" panose="020B0503020204020204" charset="-122"/>
                <a:cs typeface="微软雅黑" panose="020B0503020204020204" charset="-122"/>
                <a:sym typeface="微软雅黑" panose="020B0503020204020204" charset="-122"/>
              </a:rPr>
              <a:t> did they realize that </a:t>
            </a:r>
            <a:r>
              <a:rPr sz="2000" b="1" dirty="0">
                <a:solidFill>
                  <a:srgbClr val="0070C0"/>
                </a:solidFill>
                <a:highlight>
                  <a:srgbClr val="FFFF00"/>
                </a:highlight>
                <a:latin typeface="Calibri" panose="020F0502020204030204" charset="0"/>
                <a:ea typeface="微软雅黑" panose="020B0503020204020204" charset="-122"/>
                <a:cs typeface="微软雅黑" panose="020B0503020204020204" charset="-122"/>
                <a:sym typeface="微软雅黑" panose="020B0503020204020204" charset="-122"/>
              </a:rPr>
              <a:t>Mom</a:t>
            </a:r>
            <a:r>
              <a:rPr sz="2000" b="1" dirty="0">
                <a:solidFill>
                  <a:srgbClr val="0070C0"/>
                </a:solidFill>
                <a:latin typeface="Calibri" panose="020F0502020204030204" charset="0"/>
                <a:ea typeface="微软雅黑" panose="020B0503020204020204" charset="-122"/>
                <a:cs typeface="微软雅黑" panose="020B0503020204020204" charset="-122"/>
                <a:sym typeface="微软雅黑" panose="020B0503020204020204" charset="-122"/>
              </a:rPr>
              <a:t> gave them not only lives but also unconditional love and care</a:t>
            </a:r>
            <a:r>
              <a:rPr sz="2000" b="1" dirty="0">
                <a:solidFill>
                  <a:srgbClr val="000000"/>
                </a:solidFill>
                <a:latin typeface="Calibri" panose="020F0502020204030204" charset="0"/>
                <a:ea typeface="微软雅黑" panose="020B0503020204020204" charset="-122"/>
                <a:cs typeface="微软雅黑" panose="020B0503020204020204" charset="-122"/>
                <a:sym typeface="微软雅黑" panose="020B0503020204020204" charset="-122"/>
              </a:rPr>
              <a:t>, and </a:t>
            </a:r>
            <a:r>
              <a:rPr sz="2000" b="1" dirty="0">
                <a:solidFill>
                  <a:srgbClr val="C00000"/>
                </a:solidFill>
                <a:latin typeface="Calibri" panose="020F0502020204030204" charset="0"/>
                <a:ea typeface="微软雅黑" panose="020B0503020204020204" charset="-122"/>
                <a:cs typeface="微软雅黑" panose="020B0503020204020204" charset="-122"/>
                <a:sym typeface="微软雅黑" panose="020B0503020204020204" charset="-122"/>
              </a:rPr>
              <a:t>what they should</a:t>
            </a:r>
            <a:r>
              <a:rPr sz="2000" b="1" dirty="0">
                <a:solidFill>
                  <a:srgbClr val="C00000"/>
                </a:solidFill>
                <a:highlight>
                  <a:srgbClr val="00FF00"/>
                </a:highlight>
                <a:latin typeface="Calibri" panose="020F0502020204030204" charset="0"/>
                <a:ea typeface="微软雅黑" panose="020B0503020204020204" charset="-122"/>
                <a:cs typeface="微软雅黑" panose="020B0503020204020204" charset="-122"/>
                <a:sym typeface="微软雅黑" panose="020B0503020204020204" charset="-122"/>
              </a:rPr>
              <a:t> </a:t>
            </a:r>
            <a:r>
              <a:rPr lang="en-US" sz="2000" b="1" dirty="0">
                <a:solidFill>
                  <a:srgbClr val="7030A0"/>
                </a:solidFill>
                <a:highlight>
                  <a:srgbClr val="00FF00"/>
                </a:highlight>
                <a:latin typeface="Calibri" panose="020F0502020204030204" charset="0"/>
                <a:ea typeface="微软雅黑" panose="020B0503020204020204" charset="-122"/>
                <a:cs typeface="微软雅黑" panose="020B0503020204020204" charset="-122"/>
                <a:sym typeface="微软雅黑" panose="020B0503020204020204" charset="-122"/>
              </a:rPr>
              <a:t>surprise her</a:t>
            </a:r>
            <a:r>
              <a:rPr sz="2000" b="1" dirty="0">
                <a:solidFill>
                  <a:srgbClr val="C00000"/>
                </a:solidFill>
                <a:latin typeface="Calibri" panose="020F0502020204030204" charset="0"/>
                <a:ea typeface="微软雅黑" panose="020B0503020204020204" charset="-122"/>
                <a:cs typeface="微软雅黑" panose="020B0503020204020204" charset="-122"/>
                <a:sym typeface="微软雅黑" panose="020B0503020204020204" charset="-122"/>
              </a:rPr>
              <a:t> was to make her feel that she was the happiest mom in the world.</a:t>
            </a:r>
            <a:endParaRPr sz="2000" b="1" dirty="0">
              <a:solidFill>
                <a:srgbClr val="C00000"/>
              </a:solidFill>
              <a:latin typeface="Calibri" panose="020F0502020204030204" charset="0"/>
              <a:ea typeface="微软雅黑" panose="020B0503020204020204" charset="-122"/>
              <a:cs typeface="微软雅黑" panose="020B0503020204020204" charset="-122"/>
              <a:sym typeface="微软雅黑" panose="020B0503020204020204" charset="-122"/>
            </a:endParaRPr>
          </a:p>
          <a:p>
            <a:r>
              <a:rPr lang="en-US" sz="2000" b="1" dirty="0">
                <a:solidFill>
                  <a:srgbClr val="C00000"/>
                </a:solidFill>
                <a:latin typeface="Calibri" panose="020F0502020204030204" charset="0"/>
                <a:ea typeface="微软雅黑" panose="020B0503020204020204" charset="-122"/>
                <a:cs typeface="微软雅黑" panose="020B0503020204020204" charset="-122"/>
                <a:sym typeface="微软雅黑" panose="020B0503020204020204" charset="-122"/>
              </a:rPr>
              <a:t>      </a:t>
            </a:r>
            <a:r>
              <a:rPr sz="2800" b="1" baseline="-25000" dirty="0">
                <a:solidFill>
                  <a:srgbClr val="C00000"/>
                </a:solidFill>
                <a:latin typeface="Calibri" panose="020F0502020204030204" charset="0"/>
                <a:ea typeface="微软雅黑" panose="020B0503020204020204" charset="-122"/>
                <a:cs typeface="微软雅黑" panose="020B0503020204020204" charset="-122"/>
                <a:sym typeface="微软雅黑" panose="020B0503020204020204" charset="-122"/>
              </a:rPr>
              <a:t>反思</a:t>
            </a:r>
            <a:r>
              <a:rPr lang="zh-CN" sz="2800" b="1" baseline="-25000" dirty="0">
                <a:solidFill>
                  <a:srgbClr val="C00000"/>
                </a:solidFill>
                <a:latin typeface="Calibri" panose="020F0502020204030204" charset="0"/>
                <a:ea typeface="微软雅黑" panose="020B0503020204020204" charset="-122"/>
                <a:cs typeface="微软雅黑" panose="020B0503020204020204" charset="-122"/>
                <a:sym typeface="微软雅黑" panose="020B0503020204020204" charset="-122"/>
              </a:rPr>
              <a:t>感悟</a:t>
            </a:r>
            <a:r>
              <a:rPr sz="2800" b="1" baseline="-25000" dirty="0">
                <a:solidFill>
                  <a:srgbClr val="C00000"/>
                </a:solidFill>
                <a:latin typeface="Calibri" panose="020F0502020204030204" charset="0"/>
                <a:ea typeface="微软雅黑" panose="020B0503020204020204" charset="-122"/>
                <a:cs typeface="微软雅黑" panose="020B0503020204020204" charset="-122"/>
                <a:sym typeface="微软雅黑" panose="020B0503020204020204" charset="-122"/>
              </a:rPr>
              <a:t>式</a:t>
            </a:r>
            <a:r>
              <a:rPr lang="zh-CN" sz="2800" b="1" baseline="-25000" dirty="0">
                <a:solidFill>
                  <a:srgbClr val="C00000"/>
                </a:solidFill>
                <a:latin typeface="Calibri" panose="020F0502020204030204" charset="0"/>
                <a:ea typeface="微软雅黑" panose="020B0503020204020204" charset="-122"/>
                <a:cs typeface="微软雅黑" panose="020B0503020204020204" charset="-122"/>
                <a:sym typeface="微软雅黑" panose="020B0503020204020204" charset="-122"/>
              </a:rPr>
              <a:t>结尾：</a:t>
            </a:r>
            <a:r>
              <a:rPr lang="zh-CN" sz="2000" b="1" baseline="-25000" dirty="0">
                <a:solidFill>
                  <a:srgbClr val="C00000"/>
                </a:solidFill>
                <a:latin typeface="Calibri" panose="020F0502020204030204" charset="0"/>
                <a:ea typeface="微软雅黑" panose="020B0503020204020204" charset="-122"/>
                <a:cs typeface="微软雅黑" panose="020B0503020204020204" charset="-122"/>
                <a:sym typeface="微软雅黑" panose="020B0503020204020204" charset="-122"/>
              </a:rPr>
              <a:t>通过给妈妈母亲节惊喜，结果</a:t>
            </a:r>
            <a:r>
              <a:rPr lang="zh-CN" sz="2000" b="1" baseline="-25000" dirty="0">
                <a:solidFill>
                  <a:srgbClr val="C00000"/>
                </a:solidFill>
                <a:highlight>
                  <a:srgbClr val="00FF00"/>
                </a:highlight>
                <a:latin typeface="Calibri" panose="020F0502020204030204" charset="0"/>
                <a:ea typeface="微软雅黑" panose="020B0503020204020204" charset="-122"/>
                <a:cs typeface="微软雅黑" panose="020B0503020204020204" charset="-122"/>
                <a:sym typeface="微软雅黑" panose="020B0503020204020204" charset="-122"/>
              </a:rPr>
              <a:t>让人意外发现</a:t>
            </a:r>
            <a:r>
              <a:rPr lang="en-US" altLang="zh-CN" sz="2000" b="1" baseline="-25000" dirty="0">
                <a:solidFill>
                  <a:srgbClr val="C00000"/>
                </a:solidFill>
                <a:latin typeface="Calibri" panose="020F0502020204030204" charset="0"/>
                <a:ea typeface="微软雅黑" panose="020B0503020204020204" charset="-122"/>
                <a:cs typeface="微软雅黑" panose="020B0503020204020204" charset="-122"/>
                <a:sym typeface="微软雅黑" panose="020B0503020204020204" charset="-122"/>
              </a:rPr>
              <a:t>“我们</a:t>
            </a:r>
            <a:r>
              <a:rPr lang="zh-CN" altLang="en-US" sz="2000" b="1" baseline="-25000" dirty="0">
                <a:solidFill>
                  <a:srgbClr val="C00000"/>
                </a:solidFill>
                <a:latin typeface="Calibri" panose="020F0502020204030204" charset="0"/>
                <a:ea typeface="微软雅黑" panose="020B0503020204020204" charset="-122"/>
                <a:cs typeface="微软雅黑" panose="020B0503020204020204" charset="-122"/>
                <a:sym typeface="微软雅黑" panose="020B0503020204020204" charset="-122"/>
              </a:rPr>
              <a:t>平时</a:t>
            </a:r>
            <a:r>
              <a:rPr lang="en-US" altLang="zh-CN" sz="2000" b="1" baseline="-25000" dirty="0">
                <a:solidFill>
                  <a:srgbClr val="C00000"/>
                </a:solidFill>
                <a:latin typeface="Calibri" panose="020F0502020204030204" charset="0"/>
                <a:ea typeface="微软雅黑" panose="020B0503020204020204" charset="-122"/>
                <a:cs typeface="微软雅黑" panose="020B0503020204020204" charset="-122"/>
                <a:sym typeface="微软雅黑" panose="020B0503020204020204" charset="-122"/>
              </a:rPr>
              <a:t>认为</a:t>
            </a:r>
            <a:r>
              <a:rPr lang="zh-CN" altLang="en-US" sz="2000" b="1" baseline="-25000" dirty="0">
                <a:solidFill>
                  <a:srgbClr val="C00000"/>
                </a:solidFill>
                <a:latin typeface="Calibri" panose="020F0502020204030204" charset="0"/>
                <a:ea typeface="微软雅黑" panose="020B0503020204020204" charset="-122"/>
                <a:cs typeface="微软雅黑" panose="020B0503020204020204" charset="-122"/>
                <a:sym typeface="微软雅黑" panose="020B0503020204020204" charset="-122"/>
              </a:rPr>
              <a:t>妈妈</a:t>
            </a:r>
            <a:r>
              <a:rPr lang="en-US" altLang="zh-CN" sz="2000" b="1" baseline="-25000" dirty="0">
                <a:solidFill>
                  <a:srgbClr val="C00000"/>
                </a:solidFill>
                <a:latin typeface="Calibri" panose="020F0502020204030204" charset="0"/>
                <a:ea typeface="微软雅黑" panose="020B0503020204020204" charset="-122"/>
                <a:cs typeface="微软雅黑" panose="020B0503020204020204" charset="-122"/>
                <a:sym typeface="微软雅黑" panose="020B0503020204020204" charset="-122"/>
              </a:rPr>
              <a:t>无条件的爱和支持是理所当然</a:t>
            </a:r>
            <a:r>
              <a:rPr lang="zh-CN" altLang="en-US" sz="2000" b="1" baseline="-25000" dirty="0">
                <a:solidFill>
                  <a:srgbClr val="C00000"/>
                </a:solidFill>
                <a:latin typeface="Calibri" panose="020F0502020204030204" charset="0"/>
                <a:ea typeface="微软雅黑" panose="020B0503020204020204" charset="-122"/>
                <a:cs typeface="微软雅黑" panose="020B0503020204020204" charset="-122"/>
                <a:sym typeface="微软雅黑" panose="020B0503020204020204" charset="-122"/>
              </a:rPr>
              <a:t>，没什么大不了的。等到自己回报母爱时，却发现并不轻松</a:t>
            </a:r>
            <a:r>
              <a:rPr lang="en-US" altLang="zh-CN" sz="2000" b="1" baseline="-25000" dirty="0">
                <a:solidFill>
                  <a:srgbClr val="C00000"/>
                </a:solidFill>
                <a:latin typeface="Calibri" panose="020F0502020204030204" charset="0"/>
                <a:ea typeface="微软雅黑" panose="020B0503020204020204" charset="-122"/>
                <a:cs typeface="微软雅黑" panose="020B0503020204020204" charset="-122"/>
                <a:sym typeface="微软雅黑" panose="020B0503020204020204" charset="-122"/>
              </a:rPr>
              <a:t>”</a:t>
            </a:r>
            <a:r>
              <a:rPr lang="zh-CN" altLang="en-US" sz="2000" b="1" baseline="-25000" dirty="0">
                <a:solidFill>
                  <a:srgbClr val="C00000"/>
                </a:solidFill>
                <a:latin typeface="Calibri" panose="020F0502020204030204" charset="0"/>
                <a:ea typeface="微软雅黑" panose="020B0503020204020204" charset="-122"/>
                <a:cs typeface="微软雅黑" panose="020B0503020204020204" charset="-122"/>
                <a:sym typeface="微软雅黑" panose="020B0503020204020204" charset="-122"/>
              </a:rPr>
              <a:t>，</a:t>
            </a:r>
            <a:r>
              <a:rPr sz="2000" b="1" baseline="-25000" dirty="0">
                <a:solidFill>
                  <a:srgbClr val="C00000"/>
                </a:solidFill>
                <a:latin typeface="Calibri" panose="020F0502020204030204" charset="0"/>
                <a:ea typeface="微软雅黑" panose="020B0503020204020204" charset="-122"/>
                <a:cs typeface="微软雅黑" panose="020B0503020204020204" charset="-122"/>
                <a:sym typeface="微软雅黑" panose="020B0503020204020204" charset="-122"/>
              </a:rPr>
              <a:t> 反映内心触动和成长</a:t>
            </a:r>
            <a:r>
              <a:rPr lang="zh-CN" sz="2000" b="1" baseline="-25000" dirty="0">
                <a:solidFill>
                  <a:srgbClr val="C00000"/>
                </a:solidFill>
                <a:latin typeface="Calibri" panose="020F0502020204030204" charset="0"/>
                <a:ea typeface="微软雅黑" panose="020B0503020204020204" charset="-122"/>
                <a:cs typeface="微软雅黑" panose="020B0503020204020204" charset="-122"/>
                <a:sym typeface="微软雅黑" panose="020B0503020204020204" charset="-122"/>
              </a:rPr>
              <a:t>历程。</a:t>
            </a:r>
            <a:endParaRPr lang="zh-CN" altLang="en-US" sz="2000" b="1" baseline="-25000" dirty="0">
              <a:solidFill>
                <a:srgbClr val="C00000"/>
              </a:solidFill>
              <a:latin typeface="Calibri" panose="020F0502020204030204" charset="0"/>
              <a:ea typeface="微软雅黑" panose="020B0503020204020204" charset="-122"/>
              <a:cs typeface="微软雅黑" panose="020B0503020204020204" charset="-122"/>
              <a:sym typeface="微软雅黑" panose="020B0503020204020204" charset="-122"/>
            </a:endParaRPr>
          </a:p>
        </p:txBody>
      </p:sp>
      <p:sp>
        <p:nvSpPr>
          <p:cNvPr id="28" name="文本框 27"/>
          <p:cNvSpPr txBox="1"/>
          <p:nvPr/>
        </p:nvSpPr>
        <p:spPr>
          <a:xfrm>
            <a:off x="438785" y="5154295"/>
            <a:ext cx="10090150" cy="1322070"/>
          </a:xfrm>
          <a:prstGeom prst="rect">
            <a:avLst/>
          </a:prstGeom>
          <a:solidFill>
            <a:schemeClr val="accent3">
              <a:lumMod val="40000"/>
              <a:lumOff val="60000"/>
            </a:schemeClr>
          </a:solidFill>
        </p:spPr>
        <p:txBody>
          <a:bodyPr wrap="square" rtlCol="0" anchor="t">
            <a:spAutoFit/>
          </a:bodyPr>
          <a:p>
            <a:r>
              <a:rPr lang="en-US" altLang="zh-CN" sz="2000" b="1">
                <a:latin typeface="微软雅黑" panose="020B0503020204020204" charset="-122"/>
                <a:ea typeface="微软雅黑" panose="020B0503020204020204" charset="-122"/>
              </a:rPr>
              <a:t>    </a:t>
            </a:r>
            <a:r>
              <a:rPr lang="zh-CN" altLang="en-US" sz="2000" b="1">
                <a:latin typeface="微软雅黑" panose="020B0503020204020204" charset="-122"/>
                <a:ea typeface="微软雅黑" panose="020B0503020204020204" charset="-122"/>
              </a:rPr>
              <a:t>浅层惊喜是外在礼物，深层惊喜是人物思想、心智的成长变化，用人物内心感悟回扣标题，是续写高分万能思路。</a:t>
            </a:r>
            <a:endParaRPr lang="zh-CN" altLang="en-US" sz="2000" b="1">
              <a:latin typeface="微软雅黑" panose="020B0503020204020204" charset="-122"/>
              <a:ea typeface="微软雅黑" panose="020B0503020204020204" charset="-122"/>
            </a:endParaRPr>
          </a:p>
          <a:p>
            <a:r>
              <a:rPr lang="zh-CN" altLang="en-US" sz="2000" b="1">
                <a:latin typeface="微软雅黑" panose="020B0503020204020204" charset="-122"/>
                <a:ea typeface="微软雅黑" panose="020B0503020204020204" charset="-122"/>
              </a:rPr>
              <a:t> </a:t>
            </a:r>
            <a:r>
              <a:rPr lang="en-US" altLang="zh-CN" sz="2000" b="1">
                <a:latin typeface="微软雅黑" panose="020B0503020204020204" charset="-122"/>
                <a:ea typeface="微软雅黑" panose="020B0503020204020204" charset="-122"/>
              </a:rPr>
              <a:t>   </a:t>
            </a:r>
            <a:r>
              <a:rPr lang="zh-CN" altLang="en-US" sz="2000" b="1">
                <a:latin typeface="微软雅黑" panose="020B0503020204020204" charset="-122"/>
                <a:ea typeface="微软雅黑" panose="020B0503020204020204" charset="-122"/>
              </a:rPr>
              <a:t>标题是全文主旨锚点，续写全程双线扣题：表层具象事件 + 深层情感升华，首尾闭环回扣标题关键词。一词双关是标题续写高分密码。</a:t>
            </a:r>
            <a:endParaRPr lang="zh-CN" altLang="en-US" sz="2000" b="1">
              <a:latin typeface="微软雅黑" panose="020B0503020204020204" charset="-122"/>
              <a:ea typeface="微软雅黑" panose="020B0503020204020204" charset="-122"/>
            </a:endParaRPr>
          </a:p>
        </p:txBody>
      </p:sp>
      <p:pic>
        <p:nvPicPr>
          <p:cNvPr id="29" name="图片 28" descr="未标题-2.png"/>
          <p:cNvPicPr>
            <a:picLocks noChangeAspect="1"/>
          </p:cNvPicPr>
          <p:nvPr/>
        </p:nvPicPr>
        <p:blipFill>
          <a:blip r:embed="rId4"/>
          <a:stretch>
            <a:fillRect/>
          </a:stretch>
        </p:blipFill>
        <p:spPr>
          <a:xfrm>
            <a:off x="10410190" y="5092065"/>
            <a:ext cx="1181735" cy="148463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826260" y="50165"/>
            <a:ext cx="10190480" cy="70040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高分王炸技巧</a:t>
            </a:r>
            <a:r>
              <a:rPr kumimoji="0" lang="en-US" altLang="zh-CN"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-6-1</a:t>
            </a: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a:t>
            </a:r>
            <a:endPar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endParaRPr>
          </a:p>
          <a:p>
            <a:pPr marR="0" defTabSz="457200">
              <a:buClrTx/>
              <a:buSzTx/>
              <a:buFont typeface="Arial" panose="020B0604020202020204" pitchFamily="34" charset="0"/>
              <a:buNone/>
              <a:defRPr/>
            </a:pP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命题暗藏玄机，</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正确选项</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多含</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词缀派生词汇</a:t>
            </a:r>
            <a:endPar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5"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2"/>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100" name="图片 99"/>
          <p:cNvPicPr/>
          <p:nvPr/>
        </p:nvPicPr>
        <p:blipFill>
          <a:blip r:embed="rId3"/>
          <a:stretch>
            <a:fillRect/>
          </a:stretch>
        </p:blipFill>
        <p:spPr>
          <a:xfrm>
            <a:off x="-922020" y="0"/>
            <a:ext cx="2574925" cy="347980"/>
          </a:xfrm>
          <a:prstGeom prst="rect">
            <a:avLst/>
          </a:prstGeom>
          <a:noFill/>
          <a:ln w="9525">
            <a:noFill/>
          </a:ln>
        </p:spPr>
      </p:pic>
      <p:pic>
        <p:nvPicPr>
          <p:cNvPr id="4" name="图片 3" descr="家国天下与人生智慧"/>
          <p:cNvPicPr>
            <a:picLocks noChangeAspect="1"/>
          </p:cNvPicPr>
          <p:nvPr/>
        </p:nvPicPr>
        <p:blipFill>
          <a:blip r:embed="rId4"/>
          <a:srcRect/>
          <a:stretch>
            <a:fillRect/>
          </a:stretch>
        </p:blipFill>
        <p:spPr>
          <a:xfrm>
            <a:off x="8235950" y="800100"/>
            <a:ext cx="3955415" cy="5996305"/>
          </a:xfrm>
          <a:prstGeom prst="rect">
            <a:avLst/>
          </a:prstGeom>
        </p:spPr>
      </p:pic>
      <p:sp>
        <p:nvSpPr>
          <p:cNvPr id="2" name="文本框 1"/>
          <p:cNvSpPr txBox="1"/>
          <p:nvPr/>
        </p:nvSpPr>
        <p:spPr>
          <a:xfrm>
            <a:off x="116205" y="956945"/>
            <a:ext cx="8067040" cy="1207135"/>
          </a:xfrm>
          <a:prstGeom prst="rect">
            <a:avLst/>
          </a:prstGeom>
          <a:noFill/>
          <a:ln>
            <a:solidFill>
              <a:schemeClr val="tx2">
                <a:lumMod val="40000"/>
                <a:lumOff val="60000"/>
              </a:schemeClr>
            </a:solidFill>
          </a:ln>
        </p:spPr>
        <p:txBody>
          <a:bodyPr wrap="square" rtlCol="0" anchor="t">
            <a:spAutoFit/>
          </a:bodyPr>
          <a:p>
            <a:pPr indent="0" algn="just" fontAlgn="auto">
              <a:lnSpc>
                <a:spcPts val="1740"/>
              </a:lnSpc>
            </a:pPr>
            <a:r>
              <a:rPr lang="en-US">
                <a:solidFill>
                  <a:srgbClr val="000000"/>
                </a:solidFill>
                <a:latin typeface="Times New Roman" panose="02020603050405020304" charset="0"/>
                <a:sym typeface="+mn-ea"/>
              </a:rPr>
              <a:t>      Although these campaigns were widespread, </a:t>
            </a:r>
            <a:r>
              <a:rPr lang="en-US" u="sng">
                <a:solidFill>
                  <a:srgbClr val="C00000"/>
                </a:solidFill>
                <a:latin typeface="Times New Roman" panose="02020603050405020304" charset="0"/>
                <a:sym typeface="+mn-ea"/>
              </a:rPr>
              <a:t>the reality is that</a:t>
            </a:r>
            <a:r>
              <a:rPr lang="en-US">
                <a:solidFill>
                  <a:srgbClr val="000000"/>
                </a:solidFill>
                <a:latin typeface="Times New Roman" panose="02020603050405020304" charset="0"/>
                <a:sym typeface="+mn-ea"/>
              </a:rPr>
              <a:t> the majority of the western cities were </a:t>
            </a:r>
            <a:r>
              <a:rPr lang="en-US">
                <a:solidFill>
                  <a:srgbClr val="000000"/>
                </a:solidFill>
                <a:highlight>
                  <a:srgbClr val="FFFF00"/>
                </a:highlight>
                <a:latin typeface="Times New Roman" panose="02020603050405020304" charset="0"/>
                <a:sym typeface="+mn-ea"/>
              </a:rPr>
              <a:t>completely</a:t>
            </a:r>
            <a:r>
              <a:rPr lang="en-US">
                <a:solidFill>
                  <a:srgbClr val="000000"/>
                </a:solidFill>
                <a:latin typeface="Times New Roman" panose="02020603050405020304" charset="0"/>
                <a:sym typeface="+mn-ea"/>
              </a:rPr>
              <a:t> </a:t>
            </a:r>
            <a:r>
              <a:rPr lang="en-US">
                <a:solidFill>
                  <a:srgbClr val="000000"/>
                </a:solidFill>
                <a:highlight>
                  <a:srgbClr val="00FF00"/>
                </a:highlight>
                <a:latin typeface="Times New Roman" panose="02020603050405020304" charset="0"/>
                <a:sym typeface="+mn-ea"/>
              </a:rPr>
              <a:t>redesigned around the needs of the motor car</a:t>
            </a:r>
            <a:r>
              <a:rPr lang="en-US">
                <a:solidFill>
                  <a:srgbClr val="000000"/>
                </a:solidFill>
                <a:latin typeface="Times New Roman" panose="02020603050405020304" charset="0"/>
                <a:sym typeface="+mn-ea"/>
              </a:rPr>
              <a:t>. The number of </a:t>
            </a:r>
            <a:r>
              <a:rPr lang="en-US">
                <a:solidFill>
                  <a:srgbClr val="000000"/>
                </a:solidFill>
                <a:highlight>
                  <a:srgbClr val="00FF00"/>
                </a:highlight>
                <a:latin typeface="Times New Roman" panose="02020603050405020304" charset="0"/>
                <a:sym typeface="+mn-ea"/>
              </a:rPr>
              <a:t>cars on roads has been increasing</a:t>
            </a:r>
            <a:r>
              <a:rPr lang="en-US">
                <a:solidFill>
                  <a:srgbClr val="000000"/>
                </a:solidFill>
                <a:latin typeface="Times New Roman" panose="02020603050405020304" charset="0"/>
                <a:sym typeface="+mn-ea"/>
              </a:rPr>
              <a:t> </a:t>
            </a:r>
            <a:r>
              <a:rPr lang="en-US">
                <a:solidFill>
                  <a:srgbClr val="000000"/>
                </a:solidFill>
                <a:highlight>
                  <a:srgbClr val="FFFF00"/>
                </a:highlight>
                <a:latin typeface="Times New Roman" panose="02020603050405020304" charset="0"/>
                <a:sym typeface="+mn-ea"/>
              </a:rPr>
              <a:t>rapidly</a:t>
            </a:r>
            <a:r>
              <a:rPr lang="en-US">
                <a:solidFill>
                  <a:srgbClr val="000000"/>
                </a:solidFill>
                <a:latin typeface="Times New Roman" panose="02020603050405020304" charset="0"/>
                <a:sym typeface="+mn-ea"/>
              </a:rPr>
              <a:t>. In Australia we now have over twenty million cars for just over twenty-six million people, among </a:t>
            </a:r>
            <a:r>
              <a:rPr lang="en-US">
                <a:solidFill>
                  <a:srgbClr val="000000"/>
                </a:solidFill>
                <a:highlight>
                  <a:srgbClr val="FFFF00"/>
                </a:highlight>
                <a:latin typeface="Times New Roman" panose="02020603050405020304" charset="0"/>
                <a:sym typeface="+mn-ea"/>
              </a:rPr>
              <a:t>the highest rat</a:t>
            </a:r>
            <a:r>
              <a:rPr lang="en-US">
                <a:solidFill>
                  <a:srgbClr val="000000"/>
                </a:solidFill>
                <a:latin typeface="Times New Roman" panose="02020603050405020304" charset="0"/>
                <a:sym typeface="+mn-ea"/>
              </a:rPr>
              <a:t>e of </a:t>
            </a:r>
            <a:r>
              <a:rPr lang="en-US">
                <a:solidFill>
                  <a:srgbClr val="000000"/>
                </a:solidFill>
                <a:highlight>
                  <a:srgbClr val="00FF00"/>
                </a:highlight>
                <a:latin typeface="Times New Roman" panose="02020603050405020304" charset="0"/>
                <a:sym typeface="+mn-ea"/>
              </a:rPr>
              <a:t>car ownership</a:t>
            </a:r>
            <a:r>
              <a:rPr lang="en-US">
                <a:solidFill>
                  <a:srgbClr val="000000"/>
                </a:solidFill>
                <a:latin typeface="Times New Roman" panose="02020603050405020304" charset="0"/>
                <a:sym typeface="+mn-ea"/>
              </a:rPr>
              <a:t> in the world.                                               </a:t>
            </a:r>
            <a:r>
              <a:rPr lang="zh-CN" altLang="en-US" sz="1200" b="1">
                <a:solidFill>
                  <a:sysClr val="windowText" lastClr="000000"/>
                </a:solidFill>
                <a:latin typeface="Times New Roman" panose="02020603050405020304" charset="0"/>
                <a:cs typeface="Times New Roman" panose="02020603050405020304" charset="0"/>
                <a:sym typeface="+mn-ea"/>
              </a:rPr>
              <a:t> 2025年6月全国高考Ⅰ卷C篇</a:t>
            </a:r>
            <a:endParaRPr lang="zh-CN" altLang="en-US">
              <a:solidFill>
                <a:srgbClr val="000000"/>
              </a:solidFill>
              <a:latin typeface="Times New Roman" panose="02020603050405020304" charset="0"/>
              <a:sym typeface="+mn-ea"/>
            </a:endParaRPr>
          </a:p>
        </p:txBody>
      </p:sp>
      <p:sp>
        <p:nvSpPr>
          <p:cNvPr id="3" name="文本框 2"/>
          <p:cNvSpPr txBox="1"/>
          <p:nvPr/>
        </p:nvSpPr>
        <p:spPr>
          <a:xfrm>
            <a:off x="83820" y="2254250"/>
            <a:ext cx="8099425" cy="1052830"/>
          </a:xfrm>
          <a:prstGeom prst="rect">
            <a:avLst/>
          </a:prstGeom>
          <a:noFill/>
          <a:ln>
            <a:solidFill>
              <a:schemeClr val="accent6">
                <a:lumMod val="40000"/>
                <a:lumOff val="60000"/>
              </a:schemeClr>
            </a:solidFill>
          </a:ln>
        </p:spPr>
        <p:txBody>
          <a:bodyPr wrap="square" rtlCol="0" anchor="t">
            <a:spAutoFit/>
          </a:bodyPr>
          <a:p>
            <a:pPr algn="l">
              <a:lnSpc>
                <a:spcPts val="2500"/>
              </a:lnSpc>
              <a:spcBef>
                <a:spcPts val="0"/>
              </a:spcBef>
              <a:spcAft>
                <a:spcPts val="0"/>
              </a:spcAft>
            </a:pPr>
            <a:r>
              <a:rPr lang="en-US">
                <a:solidFill>
                  <a:srgbClr val="000000"/>
                </a:solidFill>
                <a:latin typeface="Times New Roman" panose="02020603050405020304" charset="0"/>
                <a:sym typeface="+mn-ea"/>
              </a:rPr>
              <a:t>30. What can be inferred about the campaigns in Australia in the late 1960s and 1970s?</a:t>
            </a:r>
            <a:endParaRPr lang="en-US">
              <a:solidFill>
                <a:srgbClr val="000000"/>
              </a:solidFill>
              <a:latin typeface="Times New Roman" panose="02020603050405020304" charset="0"/>
            </a:endParaRPr>
          </a:p>
          <a:p>
            <a:pPr algn="l">
              <a:lnSpc>
                <a:spcPts val="2500"/>
              </a:lnSpc>
              <a:spcBef>
                <a:spcPts val="0"/>
              </a:spcBef>
              <a:spcAft>
                <a:spcPts val="0"/>
              </a:spcAft>
            </a:pPr>
            <a:r>
              <a:rPr lang="en-US">
                <a:solidFill>
                  <a:srgbClr val="000000"/>
                </a:solidFill>
                <a:latin typeface="Times New Roman" panose="02020603050405020304" charset="0"/>
                <a:sym typeface="+mn-ea"/>
              </a:rPr>
              <a:t>  A. They boosted the sales of cars.	B. They turned out </a:t>
            </a:r>
            <a:r>
              <a:rPr lang="en-US">
                <a:solidFill>
                  <a:srgbClr val="000000"/>
                </a:solidFill>
                <a:highlight>
                  <a:srgbClr val="FFFF00"/>
                </a:highlight>
                <a:latin typeface="Times New Roman" panose="02020603050405020304" charset="0"/>
                <a:sym typeface="+mn-ea"/>
              </a:rPr>
              <a:t>largely</a:t>
            </a:r>
            <a:r>
              <a:rPr lang="en-US">
                <a:solidFill>
                  <a:srgbClr val="000000"/>
                </a:solidFill>
                <a:latin typeface="Times New Roman" panose="02020603050405020304" charset="0"/>
                <a:sym typeface="+mn-ea"/>
              </a:rPr>
              <a:t> </a:t>
            </a:r>
            <a:r>
              <a:rPr lang="en-US">
                <a:solidFill>
                  <a:srgbClr val="000000"/>
                </a:solidFill>
                <a:highlight>
                  <a:srgbClr val="00FF00"/>
                </a:highlight>
                <a:latin typeface="Times New Roman" panose="02020603050405020304" charset="0"/>
                <a:sym typeface="+mn-ea"/>
              </a:rPr>
              <a:t>in</a:t>
            </a:r>
            <a:r>
              <a:rPr lang="en-US">
                <a:solidFill>
                  <a:srgbClr val="000000"/>
                </a:solidFill>
                <a:latin typeface="Times New Roman" panose="02020603050405020304" charset="0"/>
                <a:sym typeface="+mn-ea"/>
              </a:rPr>
              <a:t>effective.</a:t>
            </a:r>
            <a:endParaRPr lang="en-US">
              <a:solidFill>
                <a:srgbClr val="000000"/>
              </a:solidFill>
              <a:latin typeface="Times New Roman" panose="02020603050405020304" charset="0"/>
            </a:endParaRPr>
          </a:p>
          <a:p>
            <a:pPr algn="l">
              <a:lnSpc>
                <a:spcPts val="2500"/>
              </a:lnSpc>
              <a:spcBef>
                <a:spcPts val="0"/>
              </a:spcBef>
              <a:spcAft>
                <a:spcPts val="0"/>
              </a:spcAft>
            </a:pPr>
            <a:r>
              <a:rPr lang="en-US">
                <a:solidFill>
                  <a:srgbClr val="000000"/>
                </a:solidFill>
                <a:latin typeface="Times New Roman" panose="02020603050405020304" charset="0"/>
                <a:sym typeface="+mn-ea"/>
              </a:rPr>
              <a:t>  C. They won government support.	D. They advocated building new parks.</a:t>
            </a:r>
            <a:endParaRPr lang="en-US" altLang="en-US">
              <a:solidFill>
                <a:srgbClr val="000000"/>
              </a:solidFill>
              <a:latin typeface="Times New Roman" panose="02020603050405020304" charset="0"/>
              <a:sym typeface="+mn-ea"/>
            </a:endParaRPr>
          </a:p>
        </p:txBody>
      </p:sp>
      <p:pic>
        <p:nvPicPr>
          <p:cNvPr id="36" name="图片 35"/>
          <p:cNvPicPr>
            <a:picLocks noChangeAspect="1"/>
          </p:cNvPicPr>
          <p:nvPr/>
        </p:nvPicPr>
        <p:blipFill>
          <a:blip r:embed="rId5"/>
          <a:stretch>
            <a:fillRect/>
          </a:stretch>
        </p:blipFill>
        <p:spPr>
          <a:xfrm>
            <a:off x="4648835" y="711835"/>
            <a:ext cx="544195" cy="546100"/>
          </a:xfrm>
          <a:prstGeom prst="rect">
            <a:avLst/>
          </a:prstGeom>
        </p:spPr>
      </p:pic>
      <p:sp>
        <p:nvSpPr>
          <p:cNvPr id="37" name="文本框 36"/>
          <p:cNvSpPr txBox="1"/>
          <p:nvPr/>
        </p:nvSpPr>
        <p:spPr>
          <a:xfrm>
            <a:off x="4688840" y="711835"/>
            <a:ext cx="622935" cy="245110"/>
          </a:xfrm>
          <a:prstGeom prst="rect">
            <a:avLst/>
          </a:prstGeom>
          <a:noFill/>
        </p:spPr>
        <p:txBody>
          <a:bodyPr wrap="square" rtlCol="0">
            <a:noAutofit/>
          </a:bodyPr>
          <a:p>
            <a:r>
              <a:rPr lang="zh-CN" altLang="en-US" sz="1000" b="1">
                <a:solidFill>
                  <a:schemeClr val="bg1"/>
                </a:solidFill>
              </a:rPr>
              <a:t>路标词</a:t>
            </a:r>
            <a:endParaRPr lang="zh-CN" altLang="en-US" sz="1000" b="1">
              <a:solidFill>
                <a:schemeClr val="bg1"/>
              </a:solidFill>
            </a:endParaRPr>
          </a:p>
        </p:txBody>
      </p:sp>
      <p:sp>
        <p:nvSpPr>
          <p:cNvPr id="7" name="文本框 6"/>
          <p:cNvSpPr txBox="1"/>
          <p:nvPr/>
        </p:nvSpPr>
        <p:spPr>
          <a:xfrm>
            <a:off x="168910" y="3519805"/>
            <a:ext cx="8014335" cy="2099310"/>
          </a:xfrm>
          <a:prstGeom prst="rect">
            <a:avLst/>
          </a:prstGeom>
          <a:noFill/>
          <a:ln>
            <a:solidFill>
              <a:schemeClr val="tx2">
                <a:lumMod val="40000"/>
                <a:lumOff val="60000"/>
              </a:schemeClr>
            </a:solidFill>
          </a:ln>
        </p:spPr>
        <p:txBody>
          <a:bodyPr wrap="square" rtlCol="0" anchor="t">
            <a:spAutoFit/>
          </a:bodyPr>
          <a:p>
            <a:pPr indent="0" algn="just" fontAlgn="auto">
              <a:lnSpc>
                <a:spcPts val="1740"/>
              </a:lnSpc>
            </a:pPr>
            <a:r>
              <a:rPr lang="en-US" altLang="zh-CN">
                <a:solidFill>
                  <a:sysClr val="windowText" lastClr="000000"/>
                </a:solidFill>
                <a:latin typeface="Times New Roman" panose="02020603050405020304" charset="0"/>
                <a:ea typeface="+mn-ea"/>
                <a:cs typeface="Times New Roman" panose="02020603050405020304" charset="0"/>
                <a:sym typeface="+mn-ea"/>
              </a:rPr>
              <a:t>    The results show that consumers generally </a:t>
            </a:r>
            <a:r>
              <a:rPr lang="en-US" altLang="zh-CN">
                <a:solidFill>
                  <a:sysClr val="windowText" lastClr="000000"/>
                </a:solidFill>
                <a:highlight>
                  <a:srgbClr val="00FFFF"/>
                </a:highlight>
                <a:latin typeface="Times New Roman" panose="02020603050405020304" charset="0"/>
                <a:ea typeface="+mn-ea"/>
                <a:cs typeface="Times New Roman" panose="02020603050405020304" charset="0"/>
                <a:sym typeface="+mn-ea"/>
              </a:rPr>
              <a:t>trust </a:t>
            </a:r>
            <a:r>
              <a:rPr lang="en-US" altLang="zh-CN">
                <a:solidFill>
                  <a:sysClr val="windowText" lastClr="000000"/>
                </a:solidFill>
                <a:highlight>
                  <a:srgbClr val="00FF00"/>
                </a:highlight>
                <a:latin typeface="Times New Roman" panose="02020603050405020304" charset="0"/>
                <a:ea typeface="+mn-ea"/>
                <a:cs typeface="Times New Roman" panose="02020603050405020304" charset="0"/>
                <a:sym typeface="+mn-ea"/>
              </a:rPr>
              <a:t>negative</a:t>
            </a:r>
            <a:r>
              <a:rPr lang="en-US" altLang="zh-CN">
                <a:solidFill>
                  <a:sysClr val="windowText" lastClr="000000"/>
                </a:solidFill>
                <a:latin typeface="Times New Roman" panose="02020603050405020304" charset="0"/>
                <a:ea typeface="+mn-ea"/>
                <a:cs typeface="Times New Roman" panose="02020603050405020304" charset="0"/>
                <a:sym typeface="+mn-ea"/>
              </a:rPr>
              <a:t> reviews more than positive ones. Moreover, we humans tend to assume that positive reviews might be fake. “Overall, negative reviews are less common. So, we pay more attention to them. When a negative review is fake, we get tricked,” Azimi says.</a:t>
            </a:r>
            <a:endParaRPr lang="en-US" altLang="zh-CN">
              <a:solidFill>
                <a:sysClr val="windowText" lastClr="000000"/>
              </a:solidFill>
              <a:latin typeface="Times New Roman" panose="02020603050405020304" charset="0"/>
              <a:ea typeface="+mn-ea"/>
              <a:cs typeface="Times New Roman" panose="02020603050405020304" charset="0"/>
              <a:sym typeface="+mn-ea"/>
            </a:endParaRPr>
          </a:p>
          <a:p>
            <a:pPr indent="0" algn="just" fontAlgn="auto">
              <a:lnSpc>
                <a:spcPts val="1740"/>
              </a:lnSpc>
            </a:pPr>
            <a:r>
              <a:rPr lang="en-US" altLang="zh-CN">
                <a:solidFill>
                  <a:sysClr val="windowText" lastClr="000000"/>
                </a:solidFill>
                <a:latin typeface="Times New Roman" panose="02020603050405020304" charset="0"/>
                <a:ea typeface="+mn-ea"/>
                <a:cs typeface="Times New Roman" panose="02020603050405020304" charset="0"/>
                <a:sym typeface="+mn-ea"/>
              </a:rPr>
              <a:t>   When it came to faking a review, </a:t>
            </a:r>
            <a:r>
              <a:rPr lang="en-US" altLang="zh-CN">
                <a:solidFill>
                  <a:sysClr val="windowText" lastClr="000000"/>
                </a:solidFill>
                <a:highlight>
                  <a:srgbClr val="FF00FF"/>
                </a:highlight>
                <a:latin typeface="Times New Roman" panose="02020603050405020304" charset="0"/>
                <a:ea typeface="+mn-ea"/>
                <a:cs typeface="Times New Roman" panose="02020603050405020304" charset="0"/>
                <a:sym typeface="+mn-ea"/>
              </a:rPr>
              <a:t>length</a:t>
            </a:r>
            <a:r>
              <a:rPr lang="en-US" altLang="zh-CN">
                <a:solidFill>
                  <a:sysClr val="windowText" lastClr="000000"/>
                </a:solidFill>
                <a:latin typeface="Times New Roman" panose="02020603050405020304" charset="0"/>
                <a:ea typeface="+mn-ea"/>
                <a:cs typeface="Times New Roman" panose="02020603050405020304" charset="0"/>
                <a:sym typeface="+mn-ea"/>
              </a:rPr>
              <a:t> was important to </a:t>
            </a:r>
            <a:r>
              <a:rPr lang="en-US" altLang="zh-CN">
                <a:solidFill>
                  <a:sysClr val="windowText" lastClr="000000"/>
                </a:solidFill>
                <a:highlight>
                  <a:srgbClr val="00FFFF"/>
                </a:highlight>
                <a:latin typeface="Times New Roman" panose="02020603050405020304" charset="0"/>
                <a:ea typeface="+mn-ea"/>
                <a:cs typeface="Times New Roman" panose="02020603050405020304" charset="0"/>
                <a:sym typeface="+mn-ea"/>
              </a:rPr>
              <a:t>believability</a:t>
            </a:r>
            <a:r>
              <a:rPr lang="en-US" altLang="zh-CN">
                <a:solidFill>
                  <a:sysClr val="windowText" lastClr="000000"/>
                </a:solidFill>
                <a:latin typeface="Times New Roman" panose="02020603050405020304" charset="0"/>
                <a:ea typeface="+mn-ea"/>
                <a:cs typeface="Times New Roman" panose="02020603050405020304" charset="0"/>
                <a:sym typeface="+mn-ea"/>
              </a:rPr>
              <a:t>, as was detail. .... </a:t>
            </a:r>
            <a:r>
              <a:rPr lang="en-US" altLang="zh-CN">
                <a:solidFill>
                  <a:sysClr val="windowText" lastClr="000000"/>
                </a:solidFill>
                <a:highlight>
                  <a:srgbClr val="FFFF00"/>
                </a:highlight>
                <a:latin typeface="Times New Roman" panose="02020603050405020304" charset="0"/>
                <a:ea typeface="+mn-ea"/>
                <a:cs typeface="Times New Roman" panose="02020603050405020304" charset="0"/>
                <a:sym typeface="+mn-ea"/>
              </a:rPr>
              <a:t>Emotion</a:t>
            </a:r>
            <a:r>
              <a:rPr lang="en-US" altLang="zh-CN">
                <a:solidFill>
                  <a:sysClr val="windowText" lastClr="000000"/>
                </a:solidFill>
                <a:latin typeface="Times New Roman" panose="02020603050405020304" charset="0"/>
                <a:ea typeface="+mn-ea"/>
                <a:cs typeface="Times New Roman" panose="02020603050405020304" charset="0"/>
                <a:sym typeface="+mn-ea"/>
              </a:rPr>
              <a:t> was also important in convincing readers --or </a:t>
            </a:r>
            <a:r>
              <a:rPr lang="en-US" altLang="zh-CN">
                <a:solidFill>
                  <a:sysClr val="windowText" lastClr="000000"/>
                </a:solidFill>
                <a:highlight>
                  <a:srgbClr val="FFFF00"/>
                </a:highlight>
                <a:latin typeface="Times New Roman" panose="02020603050405020304" charset="0"/>
                <a:ea typeface="+mn-ea"/>
                <a:cs typeface="Times New Roman" panose="02020603050405020304" charset="0"/>
                <a:sym typeface="+mn-ea"/>
              </a:rPr>
              <a:t>the lack of emotion</a:t>
            </a:r>
            <a:r>
              <a:rPr lang="en-US" altLang="zh-CN">
                <a:solidFill>
                  <a:sysClr val="windowText" lastClr="000000"/>
                </a:solidFill>
                <a:latin typeface="Times New Roman" panose="02020603050405020304" charset="0"/>
                <a:ea typeface="+mn-ea"/>
                <a:cs typeface="Times New Roman" panose="02020603050405020304" charset="0"/>
                <a:sym typeface="+mn-ea"/>
              </a:rPr>
              <a:t>, at least. Azimi says study perticipants tended not to trust reviews where the writers expressed thier feelings in a big way. the more </a:t>
            </a:r>
            <a:r>
              <a:rPr lang="en-US" altLang="zh-CN">
                <a:solidFill>
                  <a:sysClr val="windowText" lastClr="000000"/>
                </a:solidFill>
                <a:highlight>
                  <a:srgbClr val="FFFF00"/>
                </a:highlight>
                <a:latin typeface="Times New Roman" panose="02020603050405020304" charset="0"/>
                <a:ea typeface="+mn-ea"/>
                <a:cs typeface="Times New Roman" panose="02020603050405020304" charset="0"/>
                <a:sym typeface="+mn-ea"/>
              </a:rPr>
              <a:t>dis</a:t>
            </a:r>
            <a:r>
              <a:rPr lang="en-US" altLang="zh-CN">
                <a:solidFill>
                  <a:sysClr val="windowText" lastClr="000000"/>
                </a:solidFill>
                <a:latin typeface="Times New Roman" panose="02020603050405020304" charset="0"/>
                <a:ea typeface="+mn-ea"/>
                <a:cs typeface="Times New Roman" panose="02020603050405020304" charset="0"/>
                <a:sym typeface="+mn-ea"/>
              </a:rPr>
              <a:t>passionate that negative write-up, the more likely it was to </a:t>
            </a:r>
            <a:r>
              <a:rPr lang="en-US" altLang="zh-CN">
                <a:solidFill>
                  <a:sysClr val="windowText" lastClr="000000"/>
                </a:solidFill>
                <a:highlight>
                  <a:srgbClr val="00FFFF"/>
                </a:highlight>
                <a:latin typeface="Times New Roman" panose="02020603050405020304" charset="0"/>
                <a:ea typeface="+mn-ea"/>
                <a:cs typeface="Times New Roman" panose="02020603050405020304" charset="0"/>
                <a:sym typeface="+mn-ea"/>
              </a:rPr>
              <a:t>take the reader in</a:t>
            </a:r>
            <a:r>
              <a:rPr lang="en-US" altLang="zh-CN">
                <a:solidFill>
                  <a:sysClr val="windowText" lastClr="000000"/>
                </a:solidFill>
                <a:latin typeface="Times New Roman" panose="02020603050405020304" charset="0"/>
                <a:ea typeface="+mn-ea"/>
                <a:cs typeface="Times New Roman" panose="02020603050405020304" charset="0"/>
                <a:sym typeface="+mn-ea"/>
              </a:rPr>
              <a:t>.                               </a:t>
            </a:r>
            <a:r>
              <a:rPr lang="zh-CN" altLang="en-US" sz="1200" b="1">
                <a:solidFill>
                  <a:sysClr val="windowText" lastClr="000000"/>
                </a:solidFill>
                <a:latin typeface="Times New Roman" panose="02020603050405020304" charset="0"/>
                <a:ea typeface="+mn-ea"/>
                <a:cs typeface="Times New Roman" panose="02020603050405020304" charset="0"/>
                <a:sym typeface="+mn-ea"/>
              </a:rPr>
              <a:t>2026年1月浙江卷</a:t>
            </a:r>
            <a:r>
              <a:rPr lang="en-US" altLang="zh-CN" sz="1200" b="1">
                <a:solidFill>
                  <a:sysClr val="windowText" lastClr="000000"/>
                </a:solidFill>
                <a:latin typeface="Times New Roman" panose="02020603050405020304" charset="0"/>
                <a:ea typeface="+mn-ea"/>
                <a:cs typeface="Times New Roman" panose="02020603050405020304" charset="0"/>
                <a:sym typeface="+mn-ea"/>
              </a:rPr>
              <a:t>C</a:t>
            </a:r>
            <a:r>
              <a:rPr lang="zh-CN" altLang="en-US" sz="1200" b="1">
                <a:solidFill>
                  <a:sysClr val="windowText" lastClr="000000"/>
                </a:solidFill>
                <a:latin typeface="Times New Roman" panose="02020603050405020304" charset="0"/>
                <a:ea typeface="+mn-ea"/>
                <a:cs typeface="Times New Roman" panose="02020603050405020304" charset="0"/>
                <a:sym typeface="+mn-ea"/>
              </a:rPr>
              <a:t>篇</a:t>
            </a:r>
            <a:endParaRPr lang="zh-CN" altLang="en-US" sz="1200" b="1">
              <a:solidFill>
                <a:sysClr val="windowText" lastClr="000000"/>
              </a:solidFill>
              <a:latin typeface="Times New Roman" panose="02020603050405020304" charset="0"/>
              <a:ea typeface="+mn-ea"/>
              <a:cs typeface="Times New Roman" panose="02020603050405020304" charset="0"/>
              <a:sym typeface="+mn-ea"/>
            </a:endParaRPr>
          </a:p>
        </p:txBody>
      </p:sp>
      <p:sp>
        <p:nvSpPr>
          <p:cNvPr id="8" name="文本框 7"/>
          <p:cNvSpPr txBox="1"/>
          <p:nvPr/>
        </p:nvSpPr>
        <p:spPr>
          <a:xfrm>
            <a:off x="168910" y="5738495"/>
            <a:ext cx="8014335" cy="922020"/>
          </a:xfrm>
          <a:prstGeom prst="rect">
            <a:avLst/>
          </a:prstGeom>
          <a:noFill/>
          <a:ln>
            <a:solidFill>
              <a:schemeClr val="accent6">
                <a:lumMod val="40000"/>
                <a:lumOff val="60000"/>
              </a:schemeClr>
            </a:solidFill>
          </a:ln>
        </p:spPr>
        <p:txBody>
          <a:bodyPr wrap="square" rtlCol="0" anchor="t">
            <a:spAutoFit/>
          </a:bodyPr>
          <a:p>
            <a:r>
              <a:rPr lang="en-US" altLang="zh-CN">
                <a:solidFill>
                  <a:sysClr val="windowText" lastClr="000000"/>
                </a:solidFill>
                <a:latin typeface="Times New Roman" panose="02020603050405020304" charset="0"/>
                <a:ea typeface="+mn-ea"/>
                <a:cs typeface="Times New Roman" panose="02020603050405020304" charset="0"/>
                <a:sym typeface="+mn-ea"/>
              </a:rPr>
              <a:t>30. What kind of review would readers most likely </a:t>
            </a:r>
            <a:r>
              <a:rPr lang="en-US" altLang="zh-CN">
                <a:solidFill>
                  <a:sysClr val="windowText" lastClr="000000"/>
                </a:solidFill>
                <a:highlight>
                  <a:srgbClr val="00FFFF"/>
                </a:highlight>
                <a:latin typeface="Times New Roman" panose="02020603050405020304" charset="0"/>
                <a:ea typeface="+mn-ea"/>
                <a:cs typeface="Times New Roman" panose="02020603050405020304" charset="0"/>
                <a:sym typeface="+mn-ea"/>
              </a:rPr>
              <a:t>trust</a:t>
            </a:r>
            <a:r>
              <a:rPr lang="en-US" altLang="zh-CN">
                <a:solidFill>
                  <a:sysClr val="windowText" lastClr="000000"/>
                </a:solidFill>
                <a:latin typeface="Times New Roman" panose="02020603050405020304" charset="0"/>
                <a:ea typeface="+mn-ea"/>
                <a:cs typeface="Times New Roman" panose="02020603050405020304" charset="0"/>
                <a:sym typeface="+mn-ea"/>
              </a:rPr>
              <a:t>? </a:t>
            </a:r>
            <a:endParaRPr lang="en-US" altLang="zh-CN">
              <a:latin typeface="Times New Roman" panose="02020603050405020304" charset="0"/>
              <a:cs typeface="Times New Roman" panose="02020603050405020304" charset="0"/>
            </a:endParaRPr>
          </a:p>
          <a:p>
            <a:r>
              <a:rPr lang="en-US" altLang="zh-CN">
                <a:solidFill>
                  <a:sysClr val="windowText" lastClr="000000"/>
                </a:solidFill>
                <a:latin typeface="Times New Roman" panose="02020603050405020304" charset="0"/>
                <a:ea typeface="+mn-ea"/>
                <a:cs typeface="Times New Roman" panose="02020603050405020304" charset="0"/>
                <a:sym typeface="+mn-ea"/>
              </a:rPr>
              <a:t>    A. A long, positive one. 		</a:t>
            </a:r>
            <a:r>
              <a:rPr lang="en-US" altLang="zh-CN">
                <a:solidFill>
                  <a:schemeClr val="tx1"/>
                </a:solidFill>
                <a:latin typeface="Times New Roman" panose="02020603050405020304" charset="0"/>
                <a:ea typeface="+mn-ea"/>
                <a:cs typeface="Times New Roman" panose="02020603050405020304" charset="0"/>
                <a:sym typeface="+mn-ea"/>
              </a:rPr>
              <a:t>B. </a:t>
            </a:r>
            <a:r>
              <a:rPr lang="en-US" altLang="zh-CN">
                <a:solidFill>
                  <a:sysClr val="windowText" lastClr="000000"/>
                </a:solidFill>
                <a:latin typeface="Times New Roman" panose="02020603050405020304" charset="0"/>
                <a:ea typeface="+mn-ea"/>
                <a:cs typeface="Times New Roman" panose="02020603050405020304" charset="0"/>
                <a:sym typeface="+mn-ea"/>
              </a:rPr>
              <a:t>An </a:t>
            </a:r>
            <a:r>
              <a:rPr lang="en-US" altLang="zh-CN">
                <a:solidFill>
                  <a:sysClr val="windowText" lastClr="000000"/>
                </a:solidFill>
                <a:highlight>
                  <a:srgbClr val="FFFF00"/>
                </a:highlight>
                <a:latin typeface="Times New Roman" panose="02020603050405020304" charset="0"/>
                <a:ea typeface="+mn-ea"/>
                <a:cs typeface="Times New Roman" panose="02020603050405020304" charset="0"/>
                <a:sym typeface="+mn-ea"/>
              </a:rPr>
              <a:t>un</a:t>
            </a:r>
            <a:r>
              <a:rPr lang="en-US" altLang="zh-CN">
                <a:solidFill>
                  <a:sysClr val="windowText" lastClr="000000"/>
                </a:solidFill>
                <a:latin typeface="Times New Roman" panose="02020603050405020304" charset="0"/>
                <a:ea typeface="+mn-ea"/>
                <a:cs typeface="Times New Roman" panose="02020603050405020304" charset="0"/>
                <a:sym typeface="+mn-ea"/>
              </a:rPr>
              <a:t>emotional, </a:t>
            </a:r>
            <a:r>
              <a:rPr lang="en-US" altLang="zh-CN">
                <a:solidFill>
                  <a:sysClr val="windowText" lastClr="000000"/>
                </a:solidFill>
                <a:highlight>
                  <a:srgbClr val="00FF00"/>
                </a:highlight>
                <a:latin typeface="Times New Roman" panose="02020603050405020304" charset="0"/>
                <a:ea typeface="+mn-ea"/>
                <a:cs typeface="Times New Roman" panose="02020603050405020304" charset="0"/>
                <a:sym typeface="+mn-ea"/>
              </a:rPr>
              <a:t>negative</a:t>
            </a:r>
            <a:r>
              <a:rPr lang="en-US" altLang="zh-CN">
                <a:solidFill>
                  <a:sysClr val="windowText" lastClr="000000"/>
                </a:solidFill>
                <a:latin typeface="Times New Roman" panose="02020603050405020304" charset="0"/>
                <a:ea typeface="+mn-ea"/>
                <a:cs typeface="Times New Roman" panose="02020603050405020304" charset="0"/>
                <a:sym typeface="+mn-ea"/>
              </a:rPr>
              <a:t> one. </a:t>
            </a:r>
            <a:endParaRPr lang="en-US" altLang="zh-CN">
              <a:latin typeface="Times New Roman" panose="02020603050405020304" charset="0"/>
              <a:cs typeface="Times New Roman" panose="02020603050405020304" charset="0"/>
            </a:endParaRPr>
          </a:p>
          <a:p>
            <a:r>
              <a:rPr lang="en-US" altLang="zh-CN">
                <a:solidFill>
                  <a:sysClr val="windowText" lastClr="000000"/>
                </a:solidFill>
                <a:latin typeface="Times New Roman" panose="02020603050405020304" charset="0"/>
                <a:ea typeface="+mn-ea"/>
                <a:cs typeface="Times New Roman" panose="02020603050405020304" charset="0"/>
                <a:sym typeface="+mn-ea"/>
              </a:rPr>
              <a:t>    C. A short, negative one. 		D. An enthusiastic, positive one.  </a:t>
            </a:r>
            <a:endParaRPr lang="en-US" altLang="zh-CN">
              <a:solidFill>
                <a:sysClr val="windowText" lastClr="000000"/>
              </a:solidFill>
              <a:latin typeface="Times New Roman" panose="02020603050405020304" charset="0"/>
              <a:ea typeface="+mn-ea"/>
              <a:cs typeface="Times New Roman" panose="02020603050405020304" charset="0"/>
              <a:sym typeface="+mn-ea"/>
            </a:endParaRPr>
          </a:p>
        </p:txBody>
      </p:sp>
      <p:sp>
        <p:nvSpPr>
          <p:cNvPr id="9" name="文本框 8"/>
          <p:cNvSpPr txBox="1"/>
          <p:nvPr/>
        </p:nvSpPr>
        <p:spPr>
          <a:xfrm>
            <a:off x="8305800" y="956945"/>
            <a:ext cx="3815715" cy="1383665"/>
          </a:xfrm>
          <a:prstGeom prst="rect">
            <a:avLst/>
          </a:prstGeom>
          <a:noFill/>
        </p:spPr>
        <p:txBody>
          <a:bodyPr wrap="square" rtlCol="0">
            <a:spAutoFit/>
          </a:bodyPr>
          <a:p>
            <a:pPr algn="ctr"/>
            <a:r>
              <a:rPr lang="zh-CN" altLang="en-US" sz="2800" b="1">
                <a:solidFill>
                  <a:srgbClr val="002060"/>
                </a:solidFill>
                <a:latin typeface="标准粗黑" panose="02000503000000000000" charset="-122"/>
                <a:ea typeface="标准粗黑" panose="02000503000000000000" charset="-122"/>
              </a:rPr>
              <a:t>呵呵，</a:t>
            </a:r>
            <a:r>
              <a:rPr lang="en-US" altLang="zh-CN" sz="2800" b="1">
                <a:solidFill>
                  <a:srgbClr val="C00000"/>
                </a:solidFill>
                <a:latin typeface="标准粗黑" panose="02000503000000000000" charset="-122"/>
                <a:ea typeface="标准粗黑" panose="02000503000000000000" charset="-122"/>
              </a:rPr>
              <a:t>in</a:t>
            </a:r>
            <a:r>
              <a:rPr lang="en-US" altLang="zh-CN" sz="2800" b="1">
                <a:solidFill>
                  <a:srgbClr val="002060"/>
                </a:solidFill>
                <a:latin typeface="标准粗黑" panose="02000503000000000000" charset="-122"/>
                <a:ea typeface="标准粗黑" panose="02000503000000000000" charset="-122"/>
              </a:rPr>
              <a:t>effective</a:t>
            </a:r>
            <a:r>
              <a:rPr lang="zh-CN" altLang="en-US" sz="2800" b="1">
                <a:solidFill>
                  <a:srgbClr val="002060"/>
                </a:solidFill>
                <a:latin typeface="标准粗黑" panose="02000503000000000000" charset="-122"/>
                <a:ea typeface="标准粗黑" panose="02000503000000000000" charset="-122"/>
              </a:rPr>
              <a:t>，</a:t>
            </a:r>
            <a:r>
              <a:rPr lang="en-US" altLang="zh-CN" sz="2800" b="1">
                <a:solidFill>
                  <a:srgbClr val="002060"/>
                </a:solidFill>
                <a:latin typeface="标准粗黑" panose="02000503000000000000" charset="-122"/>
                <a:ea typeface="标准粗黑" panose="02000503000000000000" charset="-122"/>
              </a:rPr>
              <a:t> </a:t>
            </a:r>
            <a:r>
              <a:rPr lang="en-US" altLang="zh-CN" sz="2800" b="1">
                <a:solidFill>
                  <a:srgbClr val="C00000"/>
                </a:solidFill>
                <a:latin typeface="标准粗黑" panose="02000503000000000000" charset="-122"/>
                <a:ea typeface="标准粗黑" panose="02000503000000000000" charset="-122"/>
              </a:rPr>
              <a:t>un</a:t>
            </a:r>
            <a:r>
              <a:rPr lang="en-US" altLang="zh-CN" sz="2800" b="1">
                <a:solidFill>
                  <a:srgbClr val="002060"/>
                </a:solidFill>
                <a:latin typeface="标准粗黑" panose="02000503000000000000" charset="-122"/>
                <a:ea typeface="标准粗黑" panose="02000503000000000000" charset="-122"/>
              </a:rPr>
              <a:t>emotional</a:t>
            </a:r>
            <a:endParaRPr lang="en-US" altLang="zh-CN" sz="2800" b="1">
              <a:solidFill>
                <a:srgbClr val="002060"/>
              </a:solidFill>
              <a:latin typeface="标准粗黑" panose="02000503000000000000" charset="-122"/>
              <a:ea typeface="标准粗黑" panose="02000503000000000000" charset="-122"/>
            </a:endParaRPr>
          </a:p>
          <a:p>
            <a:pPr algn="ctr"/>
            <a:r>
              <a:rPr lang="zh-CN" altLang="en-US" sz="2800" b="1">
                <a:solidFill>
                  <a:srgbClr val="002060"/>
                </a:solidFill>
                <a:latin typeface="标准粗黑" panose="02000503000000000000" charset="-122"/>
                <a:ea typeface="标准粗黑" panose="02000503000000000000" charset="-122"/>
              </a:rPr>
              <a:t>这个秘密被我发现了！</a:t>
            </a:r>
            <a:endParaRPr lang="zh-CN" altLang="en-US" sz="2800" b="1">
              <a:solidFill>
                <a:srgbClr val="002060"/>
              </a:solidFill>
              <a:latin typeface="标准粗黑" panose="02000503000000000000" charset="-122"/>
              <a:ea typeface="标准粗黑" panose="02000503000000000000" charset="-122"/>
            </a:endParaRPr>
          </a:p>
        </p:txBody>
      </p:sp>
      <p:sp>
        <p:nvSpPr>
          <p:cNvPr id="10" name="文本框 9"/>
          <p:cNvSpPr txBox="1"/>
          <p:nvPr/>
        </p:nvSpPr>
        <p:spPr>
          <a:xfrm>
            <a:off x="8526780" y="5415280"/>
            <a:ext cx="3007995" cy="1245235"/>
          </a:xfrm>
          <a:prstGeom prst="rect">
            <a:avLst/>
          </a:prstGeom>
          <a:noFill/>
        </p:spPr>
        <p:txBody>
          <a:bodyPr wrap="square" rtlCol="0" anchor="t">
            <a:spAutoFit/>
          </a:bodyPr>
          <a:p>
            <a:pPr algn="l">
              <a:lnSpc>
                <a:spcPct val="125000"/>
              </a:lnSpc>
              <a:spcBef>
                <a:spcPts val="0"/>
              </a:spcBef>
              <a:spcAft>
                <a:spcPts val="0"/>
              </a:spcAft>
              <a:buClr>
                <a:srgbClr val="000000"/>
              </a:buClr>
              <a:buFont typeface="Arial" panose="020B0604020202020204"/>
              <a:defRPr/>
            </a:pPr>
            <a:r>
              <a:rPr lang="zh-CN" altLang="en-US" sz="2000" b="1">
                <a:solidFill>
                  <a:srgbClr val="C00000"/>
                </a:solidFill>
                <a:latin typeface="标准粗黑" panose="02000503000000000000" charset="-122"/>
                <a:ea typeface="标准粗黑" panose="02000503000000000000" charset="-122"/>
                <a:sym typeface="Noto Sans SC" panose="020B0200000000000000" charset="-122"/>
              </a:rPr>
              <a:t>不过，</a:t>
            </a:r>
            <a:endParaRPr lang="zh-CN" altLang="en-US" sz="2000" b="1">
              <a:solidFill>
                <a:srgbClr val="C00000"/>
              </a:solidFill>
              <a:latin typeface="标准粗黑" panose="02000503000000000000" charset="-122"/>
              <a:ea typeface="标准粗黑" panose="02000503000000000000" charset="-122"/>
              <a:sym typeface="Noto Sans SC" panose="020B0200000000000000" charset="-122"/>
            </a:endParaRPr>
          </a:p>
          <a:p>
            <a:pPr algn="l">
              <a:lnSpc>
                <a:spcPct val="125000"/>
              </a:lnSpc>
              <a:spcBef>
                <a:spcPts val="0"/>
              </a:spcBef>
              <a:spcAft>
                <a:spcPts val="0"/>
              </a:spcAft>
              <a:buClr>
                <a:srgbClr val="000000"/>
              </a:buClr>
              <a:buFont typeface="Arial" panose="020B0604020202020204"/>
              <a:defRPr/>
            </a:pPr>
            <a:r>
              <a:rPr lang="zh-CN" altLang="en-US" sz="2000" b="1">
                <a:solidFill>
                  <a:srgbClr val="C00000"/>
                </a:solidFill>
                <a:latin typeface="标准粗黑" panose="02000503000000000000" charset="-122"/>
                <a:ea typeface="标准粗黑" panose="02000503000000000000" charset="-122"/>
                <a:sym typeface="Noto Sans SC" panose="020B0200000000000000" charset="-122"/>
              </a:rPr>
              <a:t>正确答案必须忠实于原文，根植于原文哟。</a:t>
            </a:r>
            <a:endParaRPr lang="zh-CN" altLang="en-US" sz="2000" b="1">
              <a:solidFill>
                <a:srgbClr val="C00000"/>
              </a:solidFill>
              <a:latin typeface="标准粗黑" panose="02000503000000000000" charset="-122"/>
              <a:ea typeface="标准粗黑" panose="02000503000000000000" charset="-122"/>
              <a:sym typeface="Noto Sans SC" panose="020B0200000000000000" charset="-122"/>
            </a:endParaRPr>
          </a:p>
        </p:txBody>
      </p:sp>
      <p:sp>
        <p:nvSpPr>
          <p:cNvPr id="11" name="乘号 10"/>
          <p:cNvSpPr/>
          <p:nvPr/>
        </p:nvSpPr>
        <p:spPr>
          <a:xfrm>
            <a:off x="2757170" y="4975225"/>
            <a:ext cx="532765" cy="440055"/>
          </a:xfrm>
          <a:prstGeom prst="mathMultiply">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2" name="直接箭头连接符 11"/>
          <p:cNvCxnSpPr/>
          <p:nvPr/>
        </p:nvCxnSpPr>
        <p:spPr>
          <a:xfrm flipH="1">
            <a:off x="6489700" y="692150"/>
            <a:ext cx="709295" cy="204787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3" name="直接箭头连接符 12"/>
          <p:cNvCxnSpPr/>
          <p:nvPr/>
        </p:nvCxnSpPr>
        <p:spPr>
          <a:xfrm flipH="1">
            <a:off x="4643120" y="771525"/>
            <a:ext cx="2502535" cy="530225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ppt_y</p:attrName>
                                        </p:attrNameLst>
                                      </p:cBhvr>
                                      <p:tavLst>
                                        <p:tav tm="0">
                                          <p:val>
                                            <p:strVal val="#ppt_y+#ppt_h*1.125000"/>
                                          </p:val>
                                        </p:tav>
                                        <p:tav tm="100000">
                                          <p:val>
                                            <p:strVal val="#ppt_y"/>
                                          </p:val>
                                        </p:tav>
                                      </p:tavLst>
                                    </p:anim>
                                    <p:animEffect transition="in" filter="wipe(up)">
                                      <p:cBhvr>
                                        <p:cTn id="8" dur="500"/>
                                        <p:tgtEl>
                                          <p:spTgt spid="3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p:tgtEl>
                                          <p:spTgt spid="37"/>
                                        </p:tgtEl>
                                        <p:attrNameLst>
                                          <p:attrName>ppt_y</p:attrName>
                                        </p:attrNameLst>
                                      </p:cBhvr>
                                      <p:tavLst>
                                        <p:tav tm="0">
                                          <p:val>
                                            <p:strVal val="#ppt_y+#ppt_h*1.125000"/>
                                          </p:val>
                                        </p:tav>
                                        <p:tav tm="100000">
                                          <p:val>
                                            <p:strVal val="#ppt_y"/>
                                          </p:val>
                                        </p:tav>
                                      </p:tavLst>
                                    </p:anim>
                                    <p:animEffect transition="in" filter="wipe(up)">
                                      <p:cBhvr>
                                        <p:cTn id="12" dur="500"/>
                                        <p:tgtEl>
                                          <p:spTgt spid="37"/>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ppt_y</p:attrName>
                                        </p:attrNameLst>
                                      </p:cBhvr>
                                      <p:tavLst>
                                        <p:tav tm="0">
                                          <p:val>
                                            <p:strVal val="#ppt_y+#ppt_h*1.125000"/>
                                          </p:val>
                                        </p:tav>
                                        <p:tav tm="100000">
                                          <p:val>
                                            <p:strVal val="#ppt_y"/>
                                          </p:val>
                                        </p:tav>
                                      </p:tavLst>
                                    </p:anim>
                                    <p:animEffect transition="in" filter="wipe(up)">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1" grpId="0" bldLvl="0" animBg="1"/>
      <p:bldP spid="1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2018665" y="50165"/>
            <a:ext cx="9024620" cy="70040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高分王炸技巧</a:t>
            </a:r>
            <a:r>
              <a:rPr kumimoji="0" lang="en-US" altLang="zh-CN"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-6-2</a:t>
            </a: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a:t>
            </a:r>
            <a:endPar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endParaRPr>
          </a:p>
          <a:p>
            <a:pPr marR="0" defTabSz="457200">
              <a:buClrTx/>
              <a:buSzTx/>
              <a:buFont typeface="Arial" panose="020B0604020202020204" pitchFamily="34" charset="0"/>
              <a:buNone/>
              <a:defRPr/>
            </a:pP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列举</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数字</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或</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事实</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，定能提炼</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观点</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，形成</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正确秒杀</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选项</a:t>
            </a:r>
            <a:endPar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5"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2"/>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100" name="图片 99"/>
          <p:cNvPicPr/>
          <p:nvPr/>
        </p:nvPicPr>
        <p:blipFill>
          <a:blip r:embed="rId3"/>
          <a:stretch>
            <a:fillRect/>
          </a:stretch>
        </p:blipFill>
        <p:spPr>
          <a:xfrm>
            <a:off x="-922020" y="0"/>
            <a:ext cx="2574925" cy="347980"/>
          </a:xfrm>
          <a:prstGeom prst="rect">
            <a:avLst/>
          </a:prstGeom>
          <a:noFill/>
          <a:ln w="9525">
            <a:noFill/>
          </a:ln>
        </p:spPr>
      </p:pic>
      <p:pic>
        <p:nvPicPr>
          <p:cNvPr id="4" name="图片 3" descr="家国天下与人生智慧"/>
          <p:cNvPicPr>
            <a:picLocks noChangeAspect="1"/>
          </p:cNvPicPr>
          <p:nvPr/>
        </p:nvPicPr>
        <p:blipFill>
          <a:blip r:embed="rId4"/>
          <a:srcRect/>
          <a:stretch>
            <a:fillRect/>
          </a:stretch>
        </p:blipFill>
        <p:spPr>
          <a:xfrm>
            <a:off x="8183245" y="750570"/>
            <a:ext cx="4008120" cy="6106795"/>
          </a:xfrm>
          <a:prstGeom prst="rect">
            <a:avLst/>
          </a:prstGeom>
        </p:spPr>
      </p:pic>
      <p:sp>
        <p:nvSpPr>
          <p:cNvPr id="2" name="文本框 1"/>
          <p:cNvSpPr txBox="1"/>
          <p:nvPr/>
        </p:nvSpPr>
        <p:spPr>
          <a:xfrm>
            <a:off x="150495" y="5306695"/>
            <a:ext cx="7863205" cy="829945"/>
          </a:xfrm>
          <a:prstGeom prst="rect">
            <a:avLst/>
          </a:prstGeom>
          <a:noFill/>
          <a:ln>
            <a:solidFill>
              <a:schemeClr val="accent1"/>
            </a:solidFill>
          </a:ln>
        </p:spPr>
        <p:txBody>
          <a:bodyPr wrap="square" rtlCol="0" anchor="t">
            <a:spAutoFit/>
          </a:bodyPr>
          <a:p>
            <a:r>
              <a:rPr lang="en-US" sz="1600" b="1">
                <a:solidFill>
                  <a:srgbClr val="C00000"/>
                </a:solidFill>
                <a:latin typeface="Times New Roman" panose="02020603050405020304" charset="0"/>
                <a:sym typeface="+mn-ea"/>
              </a:rPr>
              <a:t>Still, </a:t>
            </a:r>
            <a:r>
              <a:rPr lang="en-US" sz="1600">
                <a:latin typeface="Times New Roman" panose="02020603050405020304" charset="0"/>
                <a:sym typeface="+mn-ea"/>
              </a:rPr>
              <a:t>the findings show a potential path forward for reducing microplastic exposure — a task that’s </a:t>
            </a:r>
            <a:r>
              <a:rPr lang="en-US" sz="1600">
                <a:highlight>
                  <a:srgbClr val="FFFF00"/>
                </a:highlight>
                <a:latin typeface="Times New Roman" panose="02020603050405020304" charset="0"/>
                <a:sym typeface="+mn-ea"/>
              </a:rPr>
              <a:t>becoming increasingly difficult</a:t>
            </a:r>
            <a:r>
              <a:rPr lang="en-US" sz="1600">
                <a:latin typeface="Times New Roman" panose="02020603050405020304" charset="0"/>
                <a:sym typeface="+mn-ea"/>
              </a:rPr>
              <a:t>. </a:t>
            </a:r>
            <a:r>
              <a:rPr lang="en-US" sz="1600">
                <a:highlight>
                  <a:srgbClr val="00FF00"/>
                </a:highlight>
                <a:latin typeface="Times New Roman" panose="02020603050405020304" charset="0"/>
                <a:sym typeface="+mn-ea"/>
              </a:rPr>
              <a:t>Even bottled water</a:t>
            </a:r>
            <a:r>
              <a:rPr lang="en-US" sz="1600">
                <a:latin typeface="Times New Roman" panose="02020603050405020304" charset="0"/>
                <a:sym typeface="+mn-ea"/>
              </a:rPr>
              <a:t>, scientists found earlier this year, contains 10 to 1,000 times more microplastics than originally thought. </a:t>
            </a:r>
            <a:endParaRPr lang="en-US" altLang="en-US" sz="1600">
              <a:latin typeface="Times New Roman" panose="02020603050405020304" charset="0"/>
              <a:sym typeface="+mn-ea"/>
            </a:endParaRPr>
          </a:p>
        </p:txBody>
      </p:sp>
      <p:sp>
        <p:nvSpPr>
          <p:cNvPr id="3" name="文本框 2"/>
          <p:cNvSpPr txBox="1"/>
          <p:nvPr/>
        </p:nvSpPr>
        <p:spPr>
          <a:xfrm>
            <a:off x="149860" y="907415"/>
            <a:ext cx="7931150" cy="829945"/>
          </a:xfrm>
          <a:prstGeom prst="rect">
            <a:avLst/>
          </a:prstGeom>
          <a:noFill/>
          <a:ln>
            <a:solidFill>
              <a:schemeClr val="accent1"/>
            </a:solidFill>
          </a:ln>
        </p:spPr>
        <p:txBody>
          <a:bodyPr wrap="square" rtlCol="0" anchor="t">
            <a:spAutoFit/>
          </a:bodyPr>
          <a:p>
            <a:r>
              <a:rPr lang="en-US" sz="1600">
                <a:solidFill>
                  <a:srgbClr val="000000"/>
                </a:solidFill>
                <a:latin typeface="Times New Roman" panose="02020603050405020304" charset="0"/>
                <a:sym typeface="+mn-ea"/>
              </a:rPr>
              <a:t> </a:t>
            </a:r>
            <a:r>
              <a:rPr lang="en-US" sz="1600">
                <a:latin typeface="Times New Roman" panose="02020603050405020304" charset="0"/>
                <a:sym typeface="+mn-ea"/>
              </a:rPr>
              <a:t> Microplastics </a:t>
            </a:r>
            <a:r>
              <a:rPr lang="en-US" sz="1600">
                <a:highlight>
                  <a:srgbClr val="00FF00"/>
                </a:highlight>
                <a:latin typeface="Times New Roman" panose="02020603050405020304" charset="0"/>
                <a:sym typeface="+mn-ea"/>
              </a:rPr>
              <a:t>have become a common source of pollution across the Earth</a:t>
            </a:r>
            <a:r>
              <a:rPr lang="en-US" sz="1600">
                <a:latin typeface="Times New Roman" panose="02020603050405020304" charset="0"/>
                <a:sym typeface="+mn-ea"/>
              </a:rPr>
              <a:t> — they have settled </a:t>
            </a:r>
            <a:r>
              <a:rPr lang="en-US" sz="1600">
                <a:highlight>
                  <a:srgbClr val="FFFF00"/>
                </a:highlight>
                <a:latin typeface="Times New Roman" panose="02020603050405020304" charset="0"/>
                <a:sym typeface="+mn-ea"/>
              </a:rPr>
              <a:t>in the deep sea</a:t>
            </a:r>
            <a:r>
              <a:rPr lang="en-US" sz="1600">
                <a:latin typeface="Times New Roman" panose="02020603050405020304" charset="0"/>
                <a:sym typeface="+mn-ea"/>
              </a:rPr>
              <a:t> and on the Himalayas, stuck </a:t>
            </a:r>
            <a:r>
              <a:rPr lang="en-US" sz="1600">
                <a:highlight>
                  <a:srgbClr val="FFFF00"/>
                </a:highlight>
                <a:latin typeface="Times New Roman" panose="02020603050405020304" charset="0"/>
                <a:sym typeface="+mn-ea"/>
              </a:rPr>
              <a:t>inside volcanic rocks</a:t>
            </a:r>
            <a:r>
              <a:rPr lang="en-US" sz="1600">
                <a:latin typeface="Times New Roman" panose="02020603050405020304" charset="0"/>
                <a:sym typeface="+mn-ea"/>
              </a:rPr>
              <a:t>, filled </a:t>
            </a:r>
            <a:r>
              <a:rPr lang="en-US" sz="1600">
                <a:highlight>
                  <a:srgbClr val="FFFF00"/>
                </a:highlight>
                <a:latin typeface="Times New Roman" panose="02020603050405020304" charset="0"/>
                <a:sym typeface="+mn-ea"/>
              </a:rPr>
              <a:t>the stomachs of seabirds</a:t>
            </a:r>
            <a:r>
              <a:rPr lang="en-US" sz="1600">
                <a:latin typeface="Times New Roman" panose="02020603050405020304" charset="0"/>
                <a:sym typeface="+mn-ea"/>
              </a:rPr>
              <a:t> and even fallen </a:t>
            </a:r>
            <a:r>
              <a:rPr lang="en-US" sz="1600">
                <a:highlight>
                  <a:srgbClr val="FFFF00"/>
                </a:highlight>
                <a:latin typeface="Times New Roman" panose="02020603050405020304" charset="0"/>
                <a:sym typeface="+mn-ea"/>
              </a:rPr>
              <a:t>in fresh Antarctic snow</a:t>
            </a:r>
            <a:r>
              <a:rPr lang="en-US" sz="1600">
                <a:latin typeface="Times New Roman" panose="02020603050405020304" charset="0"/>
                <a:sym typeface="+mn-ea"/>
              </a:rPr>
              <a:t>. They are </a:t>
            </a:r>
            <a:r>
              <a:rPr lang="en-US" sz="1600">
                <a:highlight>
                  <a:srgbClr val="FFFF00"/>
                </a:highlight>
                <a:latin typeface="Times New Roman" panose="02020603050405020304" charset="0"/>
                <a:sym typeface="+mn-ea"/>
              </a:rPr>
              <a:t>even appearing inside humans</a:t>
            </a:r>
            <a:r>
              <a:rPr lang="en-US" sz="1600">
                <a:latin typeface="Times New Roman" panose="02020603050405020304" charset="0"/>
                <a:sym typeface="+mn-ea"/>
              </a:rPr>
              <a:t>. </a:t>
            </a:r>
            <a:endParaRPr lang="en-US" altLang="en-US" sz="1600">
              <a:latin typeface="Times New Roman" panose="02020603050405020304" charset="0"/>
              <a:sym typeface="+mn-ea"/>
            </a:endParaRPr>
          </a:p>
        </p:txBody>
      </p:sp>
      <p:sp>
        <p:nvSpPr>
          <p:cNvPr id="7" name="文本框 6"/>
          <p:cNvSpPr txBox="1"/>
          <p:nvPr/>
        </p:nvSpPr>
        <p:spPr>
          <a:xfrm>
            <a:off x="150495" y="2949575"/>
            <a:ext cx="7863205" cy="1076325"/>
          </a:xfrm>
          <a:prstGeom prst="rect">
            <a:avLst/>
          </a:prstGeom>
          <a:noFill/>
          <a:ln>
            <a:solidFill>
              <a:schemeClr val="accent1"/>
            </a:solidFill>
          </a:ln>
        </p:spPr>
        <p:txBody>
          <a:bodyPr wrap="square" rtlCol="0" anchor="t">
            <a:spAutoFit/>
          </a:bodyPr>
          <a:p>
            <a:r>
              <a:rPr lang="en-US" sz="1600">
                <a:latin typeface="Times New Roman" panose="02020603050405020304" charset="0"/>
                <a:sym typeface="+mn-ea"/>
              </a:rPr>
              <a:t>Crucially, this process relies on the water containing </a:t>
            </a:r>
            <a:r>
              <a:rPr lang="en-US" sz="1600">
                <a:highlight>
                  <a:srgbClr val="00FF00"/>
                </a:highlight>
                <a:latin typeface="Times New Roman" panose="02020603050405020304" charset="0"/>
                <a:sym typeface="+mn-ea"/>
              </a:rPr>
              <a:t>enough calcium carbonate</a:t>
            </a:r>
            <a:r>
              <a:rPr lang="en-US" sz="1600">
                <a:latin typeface="Times New Roman" panose="02020603050405020304" charset="0"/>
                <a:sym typeface="+mn-ea"/>
              </a:rPr>
              <a:t> (碳酸钙) to trap the plastics. In the study, boiling </a:t>
            </a:r>
            <a:r>
              <a:rPr lang="en-US" sz="1600">
                <a:highlight>
                  <a:srgbClr val="FFFF00"/>
                </a:highlight>
                <a:latin typeface="Times New Roman" panose="02020603050405020304" charset="0"/>
                <a:sym typeface="+mn-ea"/>
              </a:rPr>
              <a:t>hard water</a:t>
            </a:r>
            <a:r>
              <a:rPr lang="en-US" sz="1600">
                <a:latin typeface="Times New Roman" panose="02020603050405020304" charset="0"/>
                <a:sym typeface="+mn-ea"/>
              </a:rPr>
              <a:t> </a:t>
            </a:r>
            <a:r>
              <a:rPr lang="en-US" sz="1600">
                <a:highlight>
                  <a:srgbClr val="00FF00"/>
                </a:highlight>
                <a:latin typeface="Times New Roman" panose="02020603050405020304" charset="0"/>
                <a:sym typeface="+mn-ea"/>
              </a:rPr>
              <a:t>containing 300 milligrams</a:t>
            </a:r>
            <a:r>
              <a:rPr lang="en-US" sz="1600">
                <a:latin typeface="Times New Roman" panose="02020603050405020304" charset="0"/>
                <a:sym typeface="+mn-ea"/>
              </a:rPr>
              <a:t> of calcium carbonate led to an </a:t>
            </a:r>
            <a:r>
              <a:rPr lang="en-US" sz="1600">
                <a:highlight>
                  <a:srgbClr val="00FFFF"/>
                </a:highlight>
                <a:latin typeface="Times New Roman" panose="02020603050405020304" charset="0"/>
                <a:sym typeface="+mn-ea"/>
              </a:rPr>
              <a:t>almost 90 percent drop in plastics</a:t>
            </a:r>
            <a:r>
              <a:rPr lang="en-US" sz="1600">
                <a:latin typeface="Times New Roman" panose="02020603050405020304" charset="0"/>
                <a:sym typeface="+mn-ea"/>
              </a:rPr>
              <a:t>. But in samples with </a:t>
            </a:r>
            <a:r>
              <a:rPr lang="en-US" sz="1600">
                <a:highlight>
                  <a:srgbClr val="00FF00"/>
                </a:highlight>
                <a:latin typeface="Times New Roman" panose="02020603050405020304" charset="0"/>
                <a:sym typeface="+mn-ea"/>
              </a:rPr>
              <a:t>less than 60 milligrams </a:t>
            </a:r>
            <a:r>
              <a:rPr lang="en-US" sz="1600">
                <a:latin typeface="Times New Roman" panose="02020603050405020304" charset="0"/>
                <a:sym typeface="+mn-ea"/>
              </a:rPr>
              <a:t>of calcium carbonate, boiling reduced the level of plastics by</a:t>
            </a:r>
            <a:r>
              <a:rPr lang="en-US" sz="1600">
                <a:highlight>
                  <a:srgbClr val="00FFFF"/>
                </a:highlight>
                <a:latin typeface="Times New Roman" panose="02020603050405020304" charset="0"/>
                <a:sym typeface="+mn-ea"/>
              </a:rPr>
              <a:t> just 25 percent</a:t>
            </a:r>
            <a:r>
              <a:rPr lang="en-US" sz="1600">
                <a:latin typeface="Times New Roman" panose="02020603050405020304" charset="0"/>
                <a:sym typeface="+mn-ea"/>
              </a:rPr>
              <a:t>. </a:t>
            </a:r>
            <a:endParaRPr lang="en-US" altLang="en-US" sz="1600">
              <a:latin typeface="Times New Roman" panose="02020603050405020304" charset="0"/>
              <a:sym typeface="+mn-ea"/>
            </a:endParaRPr>
          </a:p>
        </p:txBody>
      </p:sp>
      <p:sp>
        <p:nvSpPr>
          <p:cNvPr id="8" name="文本框 7"/>
          <p:cNvSpPr txBox="1"/>
          <p:nvPr/>
        </p:nvSpPr>
        <p:spPr>
          <a:xfrm>
            <a:off x="149860" y="1771015"/>
            <a:ext cx="7930515" cy="1076325"/>
          </a:xfrm>
          <a:prstGeom prst="rect">
            <a:avLst/>
          </a:prstGeom>
          <a:solidFill>
            <a:schemeClr val="accent6">
              <a:lumMod val="20000"/>
              <a:lumOff val="80000"/>
            </a:schemeClr>
          </a:solidFill>
        </p:spPr>
        <p:txBody>
          <a:bodyPr wrap="square" rtlCol="0" anchor="t">
            <a:spAutoFit/>
          </a:bodyPr>
          <a:p>
            <a:pPr algn="l"/>
            <a:r>
              <a:rPr lang="en-US" sz="1600" b="1">
                <a:latin typeface="Times New Roman" panose="02020603050405020304" charset="0"/>
                <a:sym typeface="+mn-ea"/>
              </a:rPr>
              <a:t>32. How does the author present the issue in the first paragraph?</a:t>
            </a:r>
            <a:endParaRPr lang="en-US" sz="1600" b="1">
              <a:solidFill>
                <a:schemeClr val="tx1"/>
              </a:solidFill>
              <a:latin typeface="Times New Roman" panose="02020603050405020304" charset="0"/>
            </a:endParaRPr>
          </a:p>
          <a:p>
            <a:pPr algn="l"/>
            <a:r>
              <a:rPr lang="en-US" sz="1600">
                <a:latin typeface="Times New Roman" panose="02020603050405020304" charset="0"/>
                <a:sym typeface="+mn-ea"/>
              </a:rPr>
              <a:t>    </a:t>
            </a:r>
            <a:r>
              <a:rPr lang="en-US" sz="1600">
                <a:solidFill>
                  <a:srgbClr val="C00000"/>
                </a:solidFill>
                <a:latin typeface="Times New Roman" panose="02020603050405020304" charset="0"/>
                <a:sym typeface="+mn-ea"/>
              </a:rPr>
              <a:t>C. By giving examples.</a:t>
            </a:r>
            <a:r>
              <a:rPr lang="en-US" sz="1600">
                <a:latin typeface="Times New Roman" panose="02020603050405020304" charset="0"/>
                <a:sym typeface="+mn-ea"/>
              </a:rPr>
              <a:t>   </a:t>
            </a:r>
            <a:r>
              <a:rPr lang="zh-CN" altLang="en-US" sz="1600" b="1">
                <a:latin typeface="Times New Roman" panose="02020603050405020304" charset="0"/>
                <a:sym typeface="+mn-ea"/>
              </a:rPr>
              <a:t>通过列举微塑料存在于......等具体例子，属于举例说明（</a:t>
            </a:r>
            <a:r>
              <a:rPr lang="en-US" altLang="zh-CN" sz="1600" b="1">
                <a:highlight>
                  <a:srgbClr val="FFFF00"/>
                </a:highlight>
                <a:latin typeface="Times New Roman" panose="02020603050405020304" charset="0"/>
                <a:sym typeface="+mn-ea"/>
              </a:rPr>
              <a:t>giving examples</a:t>
            </a:r>
            <a:r>
              <a:rPr lang="en-US" altLang="zh-CN" sz="1600" b="1">
                <a:latin typeface="Times New Roman" panose="02020603050405020304" charset="0"/>
                <a:sym typeface="+mn-ea"/>
              </a:rPr>
              <a:t>）</a:t>
            </a:r>
            <a:r>
              <a:rPr lang="zh-CN" altLang="en-US" sz="1600" b="1">
                <a:latin typeface="Times New Roman" panose="02020603050405020304" charset="0"/>
                <a:sym typeface="+mn-ea"/>
              </a:rPr>
              <a:t>说明其污染的普遍性（</a:t>
            </a:r>
            <a:r>
              <a:rPr lang="en-US" altLang="zh-CN" sz="1600" b="1">
                <a:highlight>
                  <a:srgbClr val="00FF00"/>
                </a:highlight>
                <a:latin typeface="Times New Roman" panose="02020603050405020304" charset="0"/>
                <a:sym typeface="+mn-ea"/>
              </a:rPr>
              <a:t>opion</a:t>
            </a:r>
            <a:r>
              <a:rPr lang="zh-CN" altLang="en-US" sz="1600" b="1">
                <a:latin typeface="Times New Roman" panose="02020603050405020304" charset="0"/>
                <a:sym typeface="+mn-ea"/>
              </a:rPr>
              <a:t>），秒杀正确选项</a:t>
            </a:r>
            <a:r>
              <a:rPr lang="en-US" altLang="zh-CN" sz="1600" b="1">
                <a:latin typeface="Times New Roman" panose="02020603050405020304" charset="0"/>
                <a:sym typeface="+mn-ea"/>
              </a:rPr>
              <a:t>。</a:t>
            </a:r>
            <a:r>
              <a:rPr lang="zh-CN" altLang="en-US" sz="1600" b="1">
                <a:latin typeface="Times New Roman" panose="02020603050405020304" charset="0"/>
                <a:sym typeface="+mn-ea"/>
              </a:rPr>
              <a:t>另外关注破折号，起进一步解释说明的作用。</a:t>
            </a:r>
            <a:endParaRPr lang="zh-CN" altLang="en-US" sz="1600" b="1">
              <a:latin typeface="Times New Roman" panose="02020603050405020304" charset="0"/>
              <a:sym typeface="+mn-ea"/>
            </a:endParaRPr>
          </a:p>
        </p:txBody>
      </p:sp>
      <p:sp>
        <p:nvSpPr>
          <p:cNvPr id="9" name="文本框 8"/>
          <p:cNvSpPr txBox="1"/>
          <p:nvPr/>
        </p:nvSpPr>
        <p:spPr>
          <a:xfrm>
            <a:off x="150495" y="4128135"/>
            <a:ext cx="7863205" cy="1076325"/>
          </a:xfrm>
          <a:prstGeom prst="rect">
            <a:avLst/>
          </a:prstGeom>
          <a:solidFill>
            <a:schemeClr val="accent6">
              <a:lumMod val="20000"/>
              <a:lumOff val="80000"/>
            </a:schemeClr>
          </a:solidFill>
        </p:spPr>
        <p:txBody>
          <a:bodyPr wrap="square" rtlCol="0" anchor="t">
            <a:spAutoFit/>
          </a:bodyPr>
          <a:p>
            <a:pPr algn="l"/>
            <a:r>
              <a:rPr lang="en-US" sz="1600" b="1">
                <a:latin typeface="Times New Roman" panose="02020603050405020304" charset="0"/>
                <a:sym typeface="+mn-ea"/>
              </a:rPr>
              <a:t>33. What determines the effectiveness of trapping microplastics in water?</a:t>
            </a:r>
            <a:endParaRPr lang="en-US" sz="1600" b="1">
              <a:solidFill>
                <a:schemeClr val="tx1"/>
              </a:solidFill>
              <a:latin typeface="Times New Roman" panose="02020603050405020304" charset="0"/>
            </a:endParaRPr>
          </a:p>
          <a:p>
            <a:pPr algn="l"/>
            <a:r>
              <a:rPr lang="en-US" sz="1600">
                <a:latin typeface="Times New Roman" panose="02020603050405020304" charset="0"/>
                <a:sym typeface="+mn-ea"/>
              </a:rPr>
              <a:t> </a:t>
            </a:r>
            <a:r>
              <a:rPr lang="en-US" sz="1600">
                <a:solidFill>
                  <a:srgbClr val="C00000"/>
                </a:solidFill>
                <a:latin typeface="Times New Roman" panose="02020603050405020304" charset="0"/>
                <a:sym typeface="+mn-ea"/>
              </a:rPr>
              <a:t> A. The </a:t>
            </a:r>
            <a:r>
              <a:rPr lang="en-US" sz="1600">
                <a:solidFill>
                  <a:srgbClr val="C00000"/>
                </a:solidFill>
                <a:highlight>
                  <a:srgbClr val="FFFF00"/>
                </a:highlight>
                <a:latin typeface="Times New Roman" panose="02020603050405020304" charset="0"/>
                <a:sym typeface="+mn-ea"/>
              </a:rPr>
              <a:t>hardness </a:t>
            </a:r>
            <a:r>
              <a:rPr lang="en-US" sz="1600">
                <a:solidFill>
                  <a:srgbClr val="C00000"/>
                </a:solidFill>
                <a:latin typeface="Times New Roman" panose="02020603050405020304" charset="0"/>
                <a:sym typeface="+mn-ea"/>
              </a:rPr>
              <a:t>of water. </a:t>
            </a:r>
            <a:r>
              <a:rPr lang="zh-CN" altLang="en-US" sz="1600" b="1">
                <a:latin typeface="Times New Roman" panose="02020603050405020304" charset="0"/>
                <a:sym typeface="+mn-ea"/>
              </a:rPr>
              <a:t>关注数字之间的联系，</a:t>
            </a:r>
            <a:r>
              <a:rPr lang="zh-CN" altLang="en-US" sz="1600" b="1">
                <a:highlight>
                  <a:srgbClr val="00FF00"/>
                </a:highlight>
                <a:latin typeface="Times New Roman" panose="02020603050405020304" charset="0"/>
                <a:sym typeface="+mn-ea"/>
              </a:rPr>
              <a:t>碳酸钙含量</a:t>
            </a:r>
            <a:r>
              <a:rPr lang="zh-CN" altLang="en-US" sz="1600" b="1">
                <a:latin typeface="Times New Roman" panose="02020603050405020304" charset="0"/>
                <a:sym typeface="+mn-ea"/>
              </a:rPr>
              <a:t>直接决定</a:t>
            </a:r>
            <a:r>
              <a:rPr lang="zh-CN" altLang="en-US" sz="1600" b="1">
                <a:highlight>
                  <a:srgbClr val="00FFFF"/>
                </a:highlight>
                <a:latin typeface="Times New Roman" panose="02020603050405020304" charset="0"/>
                <a:sym typeface="+mn-ea"/>
              </a:rPr>
              <a:t>去除微塑料的有效性（特别留意</a:t>
            </a:r>
            <a:r>
              <a:rPr lang="en-US" altLang="zh-CN" sz="1600" b="1">
                <a:highlight>
                  <a:srgbClr val="00FFFF"/>
                </a:highlight>
                <a:latin typeface="Times New Roman" panose="02020603050405020304" charset="0"/>
                <a:sym typeface="+mn-ea"/>
              </a:rPr>
              <a:t>enough, almost, just</a:t>
            </a:r>
            <a:r>
              <a:rPr lang="zh-CN" altLang="en-US" sz="1600" b="1">
                <a:highlight>
                  <a:srgbClr val="00FFFF"/>
                </a:highlight>
                <a:latin typeface="Times New Roman" panose="02020603050405020304" charset="0"/>
                <a:sym typeface="+mn-ea"/>
              </a:rPr>
              <a:t>修饰语）</a:t>
            </a:r>
            <a:r>
              <a:rPr lang="zh-CN" altLang="en-US" sz="1600" b="1">
                <a:latin typeface="Times New Roman" panose="02020603050405020304" charset="0"/>
                <a:sym typeface="+mn-ea"/>
              </a:rPr>
              <a:t>。根据</a:t>
            </a:r>
            <a:r>
              <a:rPr lang="en-US" altLang="zh-CN" sz="1600" b="1">
                <a:highlight>
                  <a:srgbClr val="FFFF00"/>
                </a:highlight>
                <a:latin typeface="Times New Roman" panose="02020603050405020304" charset="0"/>
                <a:sym typeface="+mn-ea"/>
              </a:rPr>
              <a:t>hard water</a:t>
            </a:r>
            <a:r>
              <a:rPr lang="en-US" altLang="zh-CN" sz="1600" b="1">
                <a:latin typeface="Times New Roman" panose="02020603050405020304" charset="0"/>
                <a:sym typeface="+mn-ea"/>
              </a:rPr>
              <a:t> containing </a:t>
            </a:r>
            <a:r>
              <a:rPr lang="en-US" altLang="zh-CN" sz="1600" b="1">
                <a:highlight>
                  <a:srgbClr val="00FF00"/>
                </a:highlight>
                <a:latin typeface="Times New Roman" panose="02020603050405020304" charset="0"/>
                <a:sym typeface="+mn-ea"/>
              </a:rPr>
              <a:t>300 milligrams</a:t>
            </a:r>
            <a:r>
              <a:rPr lang="en-US" altLang="zh-CN" sz="1600" b="1">
                <a:latin typeface="Times New Roman" panose="02020603050405020304" charset="0"/>
                <a:sym typeface="+mn-ea"/>
              </a:rPr>
              <a:t> </a:t>
            </a:r>
            <a:r>
              <a:rPr lang="zh-CN" altLang="en-US" sz="1600" b="1">
                <a:latin typeface="Times New Roman" panose="02020603050405020304" charset="0"/>
                <a:sym typeface="+mn-ea"/>
              </a:rPr>
              <a:t>可以建立“</a:t>
            </a:r>
            <a:r>
              <a:rPr lang="en-US" altLang="zh-CN" sz="1600" b="1">
                <a:highlight>
                  <a:srgbClr val="FFFF00"/>
                </a:highlight>
                <a:latin typeface="Times New Roman" panose="02020603050405020304" charset="0"/>
                <a:sym typeface="+mn-ea"/>
              </a:rPr>
              <a:t>hard water</a:t>
            </a:r>
            <a:r>
              <a:rPr lang="zh-CN" altLang="en-US" sz="1600" b="1">
                <a:highlight>
                  <a:srgbClr val="FFFF00"/>
                </a:highlight>
                <a:latin typeface="Times New Roman" panose="02020603050405020304" charset="0"/>
                <a:sym typeface="+mn-ea"/>
              </a:rPr>
              <a:t>硬水</a:t>
            </a:r>
            <a:r>
              <a:rPr lang="zh-CN" altLang="en-US" sz="1600" b="1">
                <a:latin typeface="Times New Roman" panose="02020603050405020304" charset="0"/>
                <a:sym typeface="+mn-ea"/>
              </a:rPr>
              <a:t>” 即 “</a:t>
            </a:r>
            <a:r>
              <a:rPr lang="zh-CN" altLang="en-US" sz="1600" b="1">
                <a:highlight>
                  <a:srgbClr val="00FF00"/>
                </a:highlight>
                <a:latin typeface="Times New Roman" panose="02020603050405020304" charset="0"/>
                <a:sym typeface="+mn-ea"/>
              </a:rPr>
              <a:t>碳酸钙含量</a:t>
            </a:r>
            <a:r>
              <a:rPr lang="zh-CN" altLang="en-US" sz="1600" b="1">
                <a:latin typeface="Times New Roman" panose="02020603050405020304" charset="0"/>
                <a:sym typeface="+mn-ea"/>
              </a:rPr>
              <a:t>高”的概念成分上的照应性。</a:t>
            </a:r>
            <a:endParaRPr lang="zh-CN" altLang="en-US" sz="1600" b="1">
              <a:latin typeface="Times New Roman" panose="02020603050405020304" charset="0"/>
              <a:sym typeface="+mn-ea"/>
            </a:endParaRPr>
          </a:p>
        </p:txBody>
      </p:sp>
      <p:sp>
        <p:nvSpPr>
          <p:cNvPr id="10" name="文本框 9"/>
          <p:cNvSpPr txBox="1"/>
          <p:nvPr/>
        </p:nvSpPr>
        <p:spPr>
          <a:xfrm>
            <a:off x="150495" y="6175375"/>
            <a:ext cx="7863840" cy="583565"/>
          </a:xfrm>
          <a:prstGeom prst="rect">
            <a:avLst/>
          </a:prstGeom>
          <a:solidFill>
            <a:schemeClr val="accent6">
              <a:lumMod val="20000"/>
              <a:lumOff val="80000"/>
            </a:schemeClr>
          </a:solidFill>
        </p:spPr>
        <p:txBody>
          <a:bodyPr wrap="square" rtlCol="0" anchor="t">
            <a:spAutoFit/>
          </a:bodyPr>
          <a:p>
            <a:pPr algn="l"/>
            <a:r>
              <a:rPr lang="en-US" sz="1600" b="1">
                <a:latin typeface="Times New Roman" panose="02020603050405020304" charset="0"/>
                <a:sym typeface="+mn-ea"/>
              </a:rPr>
              <a:t>34. What does the author try to illustrate by mentioning </a:t>
            </a:r>
            <a:r>
              <a:rPr lang="en-US" sz="1600" b="1">
                <a:highlight>
                  <a:srgbClr val="00FF00"/>
                </a:highlight>
                <a:latin typeface="Times New Roman" panose="02020603050405020304" charset="0"/>
                <a:sym typeface="+mn-ea"/>
              </a:rPr>
              <a:t>bottled water</a:t>
            </a:r>
            <a:r>
              <a:rPr lang="en-US" sz="1600" b="1">
                <a:latin typeface="Times New Roman" panose="02020603050405020304" charset="0"/>
                <a:sym typeface="+mn-ea"/>
              </a:rPr>
              <a:t> in paragraph 4?</a:t>
            </a:r>
            <a:endParaRPr lang="en-US" sz="1600" b="1">
              <a:solidFill>
                <a:schemeClr val="tx1"/>
              </a:solidFill>
              <a:latin typeface="Times New Roman" panose="02020603050405020304" charset="0"/>
            </a:endParaRPr>
          </a:p>
          <a:p>
            <a:pPr algn="l"/>
            <a:r>
              <a:rPr lang="en-US" sz="1600">
                <a:latin typeface="Times New Roman" panose="02020603050405020304" charset="0"/>
                <a:sym typeface="+mn-ea"/>
              </a:rPr>
              <a:t>  </a:t>
            </a:r>
            <a:r>
              <a:rPr lang="en-US" sz="1600">
                <a:solidFill>
                  <a:srgbClr val="C00000"/>
                </a:solidFill>
                <a:latin typeface="Times New Roman" panose="02020603050405020304" charset="0"/>
                <a:sym typeface="+mn-ea"/>
              </a:rPr>
              <a:t>B. The </a:t>
            </a:r>
            <a:r>
              <a:rPr lang="en-US" sz="1600">
                <a:solidFill>
                  <a:srgbClr val="C00000"/>
                </a:solidFill>
                <a:highlight>
                  <a:srgbClr val="FFFF00"/>
                </a:highlight>
                <a:latin typeface="Times New Roman" panose="02020603050405020304" charset="0"/>
                <a:sym typeface="+mn-ea"/>
              </a:rPr>
              <a:t>severity </a:t>
            </a:r>
            <a:r>
              <a:rPr lang="en-US" sz="1600">
                <a:solidFill>
                  <a:srgbClr val="C00000"/>
                </a:solidFill>
                <a:latin typeface="Times New Roman" panose="02020603050405020304" charset="0"/>
                <a:sym typeface="+mn-ea"/>
              </a:rPr>
              <a:t>of the microplastic problem</a:t>
            </a:r>
            <a:r>
              <a:rPr lang="en-US" sz="1600">
                <a:latin typeface="Times New Roman" panose="02020603050405020304" charset="0"/>
                <a:sym typeface="+mn-ea"/>
              </a:rPr>
              <a:t>. </a:t>
            </a:r>
            <a:r>
              <a:rPr lang="zh-CN" altLang="en-US" sz="1600" b="1">
                <a:latin typeface="Times New Roman" panose="02020603050405020304" charset="0"/>
                <a:sym typeface="+mn-ea"/>
              </a:rPr>
              <a:t>提及</a:t>
            </a:r>
            <a:r>
              <a:rPr lang="zh-CN" altLang="en-US" sz="1600" b="1">
                <a:highlight>
                  <a:srgbClr val="00FF00"/>
                </a:highlight>
                <a:latin typeface="Times New Roman" panose="02020603050405020304" charset="0"/>
                <a:sym typeface="+mn-ea"/>
              </a:rPr>
              <a:t>事实</a:t>
            </a:r>
            <a:r>
              <a:rPr lang="zh-CN" altLang="en-US" sz="1600" b="1">
                <a:latin typeface="Times New Roman" panose="02020603050405020304" charset="0"/>
                <a:sym typeface="+mn-ea"/>
              </a:rPr>
              <a:t>，就是论证</a:t>
            </a:r>
            <a:r>
              <a:rPr lang="zh-CN" altLang="en-US" sz="1600" b="1">
                <a:highlight>
                  <a:srgbClr val="FFFF00"/>
                </a:highlight>
                <a:latin typeface="Times New Roman" panose="02020603050405020304" charset="0"/>
                <a:sym typeface="+mn-ea"/>
              </a:rPr>
              <a:t>观点</a:t>
            </a:r>
            <a:r>
              <a:rPr lang="zh-CN" altLang="en-US" sz="1600" b="1">
                <a:latin typeface="Times New Roman" panose="02020603050405020304" charset="0"/>
                <a:sym typeface="+mn-ea"/>
              </a:rPr>
              <a:t>，秒杀！</a:t>
            </a:r>
            <a:endParaRPr lang="zh-CN" altLang="en-US" sz="1600" b="1">
              <a:latin typeface="Times New Roman" panose="02020603050405020304" charset="0"/>
              <a:sym typeface="+mn-ea"/>
            </a:endParaRPr>
          </a:p>
        </p:txBody>
      </p:sp>
      <p:sp>
        <p:nvSpPr>
          <p:cNvPr id="11" name="文本框 10"/>
          <p:cNvSpPr txBox="1"/>
          <p:nvPr/>
        </p:nvSpPr>
        <p:spPr>
          <a:xfrm>
            <a:off x="8354695" y="1153160"/>
            <a:ext cx="3782695" cy="1198880"/>
          </a:xfrm>
          <a:prstGeom prst="rect">
            <a:avLst/>
          </a:prstGeom>
          <a:noFill/>
        </p:spPr>
        <p:txBody>
          <a:bodyPr wrap="square" rtlCol="0" anchor="t">
            <a:spAutoFit/>
          </a:bodyPr>
          <a:p>
            <a:r>
              <a:rPr lang="zh-CN" altLang="en-US" sz="2400" b="1">
                <a:solidFill>
                  <a:srgbClr val="002060"/>
                </a:solidFill>
                <a:latin typeface="标准粗黑" panose="02000503000000000000" charset="-122"/>
                <a:ea typeface="标准粗黑" panose="02000503000000000000" charset="-122"/>
              </a:rPr>
              <a:t>列举数字或事实的地方，</a:t>
            </a:r>
            <a:endParaRPr lang="zh-CN" altLang="en-US" sz="2400" b="1">
              <a:solidFill>
                <a:srgbClr val="002060"/>
              </a:solidFill>
              <a:latin typeface="标准粗黑" panose="02000503000000000000" charset="-122"/>
              <a:ea typeface="标准粗黑" panose="02000503000000000000" charset="-122"/>
            </a:endParaRPr>
          </a:p>
          <a:p>
            <a:r>
              <a:rPr lang="zh-CN" altLang="en-US" sz="2400" b="1">
                <a:solidFill>
                  <a:srgbClr val="002060"/>
                </a:solidFill>
                <a:latin typeface="标准粗黑" panose="02000503000000000000" charset="-122"/>
                <a:ea typeface="标准粗黑" panose="02000503000000000000" charset="-122"/>
              </a:rPr>
              <a:t>定能提炼</a:t>
            </a:r>
            <a:r>
              <a:rPr lang="zh-CN" altLang="en-US" sz="2400" b="1">
                <a:solidFill>
                  <a:srgbClr val="002060"/>
                </a:solidFill>
                <a:latin typeface="标准粗黑" panose="02000503000000000000" charset="-122"/>
                <a:ea typeface="标准粗黑" panose="02000503000000000000" charset="-122"/>
                <a:sym typeface="+mn-ea"/>
              </a:rPr>
              <a:t>正确</a:t>
            </a:r>
            <a:r>
              <a:rPr lang="zh-CN" altLang="en-US" sz="2400" b="1">
                <a:solidFill>
                  <a:srgbClr val="002060"/>
                </a:solidFill>
                <a:latin typeface="标准粗黑" panose="02000503000000000000" charset="-122"/>
                <a:ea typeface="标准粗黑" panose="02000503000000000000" charset="-122"/>
              </a:rPr>
              <a:t>观点，</a:t>
            </a:r>
            <a:endParaRPr lang="zh-CN" altLang="en-US" sz="2400" b="1">
              <a:solidFill>
                <a:srgbClr val="002060"/>
              </a:solidFill>
              <a:latin typeface="标准粗黑" panose="02000503000000000000" charset="-122"/>
              <a:ea typeface="标准粗黑" panose="02000503000000000000" charset="-122"/>
            </a:endParaRPr>
          </a:p>
          <a:p>
            <a:r>
              <a:rPr lang="zh-CN" altLang="en-US" sz="2400" b="1">
                <a:solidFill>
                  <a:srgbClr val="002060"/>
                </a:solidFill>
                <a:latin typeface="标准粗黑" panose="02000503000000000000" charset="-122"/>
                <a:ea typeface="标准粗黑" panose="02000503000000000000" charset="-122"/>
              </a:rPr>
              <a:t>必能秒杀正确选项！</a:t>
            </a:r>
            <a:endParaRPr lang="zh-CN" altLang="en-US" sz="2400" b="1">
              <a:solidFill>
                <a:srgbClr val="002060"/>
              </a:solidFill>
              <a:latin typeface="标准粗黑" panose="02000503000000000000" charset="-122"/>
              <a:ea typeface="标准粗黑" panose="02000503000000000000" charset="-122"/>
            </a:endParaRPr>
          </a:p>
        </p:txBody>
      </p:sp>
      <p:sp>
        <p:nvSpPr>
          <p:cNvPr id="12" name="文本框 11"/>
          <p:cNvSpPr txBox="1"/>
          <p:nvPr/>
        </p:nvSpPr>
        <p:spPr>
          <a:xfrm>
            <a:off x="8297545" y="5475605"/>
            <a:ext cx="3896995" cy="1322070"/>
          </a:xfrm>
          <a:prstGeom prst="rect">
            <a:avLst/>
          </a:prstGeom>
          <a:noFill/>
        </p:spPr>
        <p:txBody>
          <a:bodyPr wrap="square" rtlCol="0" anchor="t">
            <a:spAutoFit/>
          </a:bodyPr>
          <a:p>
            <a:r>
              <a:rPr lang="zh-CN" altLang="en-US" sz="2000" b="1">
                <a:solidFill>
                  <a:srgbClr val="C00000"/>
                </a:solidFill>
                <a:latin typeface="标准粗黑" panose="02000503000000000000" charset="-122"/>
                <a:ea typeface="标准粗黑" panose="02000503000000000000" charset="-122"/>
              </a:rPr>
              <a:t>科技说明文中，</a:t>
            </a:r>
            <a:endParaRPr lang="zh-CN" altLang="en-US" sz="2000" b="1">
              <a:solidFill>
                <a:srgbClr val="C00000"/>
              </a:solidFill>
              <a:latin typeface="标准粗黑" panose="02000503000000000000" charset="-122"/>
              <a:ea typeface="标准粗黑" panose="02000503000000000000" charset="-122"/>
            </a:endParaRPr>
          </a:p>
          <a:p>
            <a:r>
              <a:rPr lang="zh-CN" altLang="en-US" sz="2000" b="1">
                <a:solidFill>
                  <a:srgbClr val="C00000"/>
                </a:solidFill>
                <a:latin typeface="标准粗黑" panose="02000503000000000000" charset="-122"/>
                <a:ea typeface="标准粗黑" panose="02000503000000000000" charset="-122"/>
              </a:rPr>
              <a:t>对数字或事实要敏感和善于关联，</a:t>
            </a:r>
            <a:endParaRPr lang="zh-CN" altLang="en-US" sz="2000" b="1">
              <a:solidFill>
                <a:srgbClr val="C00000"/>
              </a:solidFill>
              <a:latin typeface="标准粗黑" panose="02000503000000000000" charset="-122"/>
              <a:ea typeface="标准粗黑" panose="02000503000000000000" charset="-122"/>
            </a:endParaRPr>
          </a:p>
          <a:p>
            <a:r>
              <a:rPr lang="zh-CN" altLang="en-US" sz="2000" b="1">
                <a:solidFill>
                  <a:srgbClr val="C00000"/>
                </a:solidFill>
                <a:latin typeface="标准粗黑" panose="02000503000000000000" charset="-122"/>
                <a:ea typeface="标准粗黑" panose="02000503000000000000" charset="-122"/>
              </a:rPr>
              <a:t>数字</a:t>
            </a:r>
            <a:r>
              <a:rPr lang="en-US" altLang="zh-CN" sz="2000" b="1">
                <a:solidFill>
                  <a:srgbClr val="C00000"/>
                </a:solidFill>
                <a:latin typeface="标准粗黑" panose="02000503000000000000" charset="-122"/>
                <a:ea typeface="标准粗黑" panose="02000503000000000000" charset="-122"/>
              </a:rPr>
              <a:t>→</a:t>
            </a:r>
            <a:r>
              <a:rPr lang="zh-CN" altLang="en-US" sz="2000" b="1">
                <a:solidFill>
                  <a:srgbClr val="C00000"/>
                </a:solidFill>
                <a:latin typeface="标准粗黑" panose="02000503000000000000" charset="-122"/>
                <a:ea typeface="标准粗黑" panose="02000503000000000000" charset="-122"/>
              </a:rPr>
              <a:t>观点或事实</a:t>
            </a:r>
            <a:r>
              <a:rPr lang="en-US" altLang="zh-CN" sz="2000" b="1">
                <a:solidFill>
                  <a:srgbClr val="C00000"/>
                </a:solidFill>
                <a:latin typeface="标准粗黑" panose="02000503000000000000" charset="-122"/>
                <a:ea typeface="标准粗黑" panose="02000503000000000000" charset="-122"/>
              </a:rPr>
              <a:t>→</a:t>
            </a:r>
            <a:r>
              <a:rPr lang="zh-CN" altLang="en-US" sz="2000" b="1">
                <a:solidFill>
                  <a:srgbClr val="C00000"/>
                </a:solidFill>
                <a:latin typeface="标准粗黑" panose="02000503000000000000" charset="-122"/>
                <a:ea typeface="标准粗黑" panose="02000503000000000000" charset="-122"/>
              </a:rPr>
              <a:t>观点的关联是最</a:t>
            </a:r>
            <a:r>
              <a:rPr lang="zh-CN" altLang="en-US" sz="2000" b="1">
                <a:solidFill>
                  <a:srgbClr val="C00000"/>
                </a:solidFill>
                <a:latin typeface="标准粗黑" panose="02000503000000000000" charset="-122"/>
                <a:ea typeface="标准粗黑" panose="02000503000000000000" charset="-122"/>
                <a:sym typeface="+mn-ea"/>
              </a:rPr>
              <a:t>科学</a:t>
            </a:r>
            <a:r>
              <a:rPr lang="zh-CN" altLang="en-US" sz="2000" b="1">
                <a:solidFill>
                  <a:srgbClr val="C00000"/>
                </a:solidFill>
                <a:latin typeface="标准粗黑" panose="02000503000000000000" charset="-122"/>
                <a:ea typeface="标准粗黑" panose="02000503000000000000" charset="-122"/>
              </a:rPr>
              <a:t>严谨的推导结论！</a:t>
            </a:r>
            <a:endParaRPr lang="zh-CN" altLang="en-US" sz="2000" b="1">
              <a:solidFill>
                <a:srgbClr val="C00000"/>
              </a:solidFill>
              <a:latin typeface="标准粗黑" panose="02000503000000000000" charset="-122"/>
              <a:ea typeface="标准粗黑" panose="02000503000000000000"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animBg="1"/>
      <p:bldP spid="9" grpId="1" animBg="1"/>
      <p:bldP spid="10" grpId="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 name="图片 11"/>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a:xfrm>
            <a:off x="-529" y="0"/>
            <a:ext cx="12193056" cy="6858594"/>
          </a:xfrm>
          <a:prstGeom prst="rect">
            <a:avLst/>
          </a:prstGeom>
        </p:spPr>
      </p:pic>
      <p:sp>
        <p:nvSpPr>
          <p:cNvPr id="55" name="矩形 54"/>
          <p:cNvSpPr/>
          <p:nvPr>
            <p:custDataLst>
              <p:tags r:id="rId3"/>
            </p:custDataLst>
          </p:nvPr>
        </p:nvSpPr>
        <p:spPr>
          <a:xfrm>
            <a:off x="3947795" y="415290"/>
            <a:ext cx="7406005" cy="6143625"/>
          </a:xfrm>
          <a:prstGeom prst="rect">
            <a:avLst/>
          </a:prstGeom>
          <a:solidFill>
            <a:srgbClr val="74231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nvGrpSpPr>
          <p:cNvPr id="5" name="组合 4"/>
          <p:cNvGrpSpPr/>
          <p:nvPr/>
        </p:nvGrpSpPr>
        <p:grpSpPr>
          <a:xfrm>
            <a:off x="561975" y="570230"/>
            <a:ext cx="7495540" cy="5679440"/>
            <a:chOff x="837" y="913"/>
            <a:chExt cx="11804" cy="8944"/>
          </a:xfrm>
        </p:grpSpPr>
        <p:grpSp>
          <p:nvGrpSpPr>
            <p:cNvPr id="99" name="组合 98"/>
            <p:cNvGrpSpPr/>
            <p:nvPr/>
          </p:nvGrpSpPr>
          <p:grpSpPr>
            <a:xfrm rot="21120000">
              <a:off x="1900" y="1414"/>
              <a:ext cx="10029" cy="8308"/>
              <a:chOff x="6889" y="-4330"/>
              <a:chExt cx="10797" cy="8944"/>
            </a:xfrm>
            <a:effectLst>
              <a:outerShdw blurRad="152400" sx="103000" sy="103000" algn="ctr" rotWithShape="0">
                <a:prstClr val="black">
                  <a:alpha val="28000"/>
                </a:prstClr>
              </a:outerShdw>
            </a:effectLst>
          </p:grpSpPr>
          <p:sp>
            <p:nvSpPr>
              <p:cNvPr id="106" name="矩形 105"/>
              <p:cNvSpPr/>
              <p:nvPr>
                <p:custDataLst>
                  <p:tags r:id="rId4"/>
                </p:custDataLst>
              </p:nvPr>
            </p:nvSpPr>
            <p:spPr>
              <a:xfrm>
                <a:off x="6978" y="-4266"/>
                <a:ext cx="10634" cy="8821"/>
              </a:xfrm>
              <a:prstGeom prst="rect">
                <a:avLst/>
              </a:prstGeom>
              <a:solidFill>
                <a:srgbClr val="F2DECE"/>
              </a:solidFill>
              <a:ln w="412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107" name="图片 106"/>
              <p:cNvPicPr/>
              <p:nvPr>
                <p:custDataLst>
                  <p:tags r:id="rId5"/>
                </p:custDataLst>
              </p:nvPr>
            </p:nvPicPr>
            <p:blipFill>
              <a:blip r:embed="rId6"/>
              <a:stretch>
                <a:fillRect/>
              </a:stretch>
            </p:blipFill>
            <p:spPr>
              <a:xfrm rot="16200000">
                <a:off x="7815" y="-5256"/>
                <a:ext cx="8944" cy="10797"/>
              </a:xfrm>
              <a:prstGeom prst="rect">
                <a:avLst/>
              </a:prstGeom>
              <a:noFill/>
              <a:ln w="9525">
                <a:noFill/>
              </a:ln>
            </p:spPr>
          </p:pic>
        </p:grpSp>
        <p:grpSp>
          <p:nvGrpSpPr>
            <p:cNvPr id="89" name="组合 88"/>
            <p:cNvGrpSpPr/>
            <p:nvPr/>
          </p:nvGrpSpPr>
          <p:grpSpPr>
            <a:xfrm>
              <a:off x="1844" y="913"/>
              <a:ext cx="10797" cy="8944"/>
              <a:chOff x="6889" y="-4330"/>
              <a:chExt cx="10797" cy="8944"/>
            </a:xfrm>
            <a:effectLst>
              <a:outerShdw blurRad="152400" sx="103000" sy="103000" algn="ctr" rotWithShape="0">
                <a:prstClr val="black">
                  <a:alpha val="28000"/>
                </a:prstClr>
              </a:outerShdw>
            </a:effectLst>
          </p:grpSpPr>
          <p:sp>
            <p:nvSpPr>
              <p:cNvPr id="77" name="矩形 76"/>
              <p:cNvSpPr/>
              <p:nvPr>
                <p:custDataLst>
                  <p:tags r:id="rId7"/>
                </p:custDataLst>
              </p:nvPr>
            </p:nvSpPr>
            <p:spPr>
              <a:xfrm>
                <a:off x="6978" y="-4266"/>
                <a:ext cx="10634" cy="8821"/>
              </a:xfrm>
              <a:prstGeom prst="rect">
                <a:avLst/>
              </a:prstGeom>
              <a:solidFill>
                <a:srgbClr val="F2DECE"/>
              </a:solidFill>
              <a:ln w="412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88" name="图片 87"/>
              <p:cNvPicPr/>
              <p:nvPr/>
            </p:nvPicPr>
            <p:blipFill>
              <a:blip r:embed="rId6"/>
              <a:stretch>
                <a:fillRect/>
              </a:stretch>
            </p:blipFill>
            <p:spPr>
              <a:xfrm rot="16200000">
                <a:off x="7815" y="-5256"/>
                <a:ext cx="8944" cy="10797"/>
              </a:xfrm>
              <a:prstGeom prst="rect">
                <a:avLst/>
              </a:prstGeom>
              <a:noFill/>
              <a:ln w="9525">
                <a:noFill/>
              </a:ln>
            </p:spPr>
          </p:pic>
        </p:grpSp>
        <p:pic>
          <p:nvPicPr>
            <p:cNvPr id="6" name="图片 5"/>
            <p:cNvPicPr>
              <a:picLocks noChangeAspect="1"/>
            </p:cNvPicPr>
            <p:nvPr/>
          </p:nvPicPr>
          <p:blipFill>
            <a:blip r:embed="rId8"/>
            <a:stretch>
              <a:fillRect/>
            </a:stretch>
          </p:blipFill>
          <p:spPr>
            <a:xfrm rot="15660000">
              <a:off x="822" y="1267"/>
              <a:ext cx="8117" cy="8087"/>
            </a:xfrm>
            <a:prstGeom prst="rect">
              <a:avLst/>
            </a:prstGeom>
          </p:spPr>
        </p:pic>
        <p:sp>
          <p:nvSpPr>
            <p:cNvPr id="8" name="椭圆 7"/>
            <p:cNvSpPr/>
            <p:nvPr/>
          </p:nvSpPr>
          <p:spPr>
            <a:xfrm>
              <a:off x="982" y="1339"/>
              <a:ext cx="7985" cy="7985"/>
            </a:xfrm>
            <a:prstGeom prst="ellipse">
              <a:avLst/>
            </a:prstGeom>
            <a:noFill/>
            <a:ln w="133350">
              <a:solidFill>
                <a:srgbClr val="E7B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3" name="图片 12"/>
            <p:cNvPicPr>
              <a:picLocks noChangeAspect="1"/>
            </p:cNvPicPr>
            <p:nvPr/>
          </p:nvPicPr>
          <p:blipFill>
            <a:blip r:embed="rId9"/>
            <a:srcRect/>
            <a:stretch>
              <a:fillRect/>
            </a:stretch>
          </p:blipFill>
          <p:spPr>
            <a:xfrm>
              <a:off x="3565" y="4187"/>
              <a:ext cx="2370" cy="2370"/>
            </a:xfrm>
            <a:custGeom>
              <a:avLst/>
              <a:gdLst/>
              <a:ahLst/>
              <a:cxnLst>
                <a:cxn ang="3">
                  <a:pos x="hc" y="t"/>
                </a:cxn>
                <a:cxn ang="cd2">
                  <a:pos x="l" y="vc"/>
                </a:cxn>
                <a:cxn ang="cd4">
                  <a:pos x="hc" y="b"/>
                </a:cxn>
                <a:cxn ang="0">
                  <a:pos x="r" y="vc"/>
                </a:cxn>
              </a:cxnLst>
              <a:rect l="l" t="t" r="r" b="b"/>
              <a:pathLst>
                <a:path w="3295" h="3295">
                  <a:moveTo>
                    <a:pt x="0" y="1648"/>
                  </a:moveTo>
                  <a:cubicBezTo>
                    <a:pt x="0" y="738"/>
                    <a:pt x="738" y="0"/>
                    <a:pt x="1648" y="0"/>
                  </a:cubicBezTo>
                  <a:cubicBezTo>
                    <a:pt x="2557" y="0"/>
                    <a:pt x="3295" y="738"/>
                    <a:pt x="3295" y="1648"/>
                  </a:cubicBezTo>
                  <a:cubicBezTo>
                    <a:pt x="3295" y="2557"/>
                    <a:pt x="2557" y="3295"/>
                    <a:pt x="1648" y="3295"/>
                  </a:cubicBezTo>
                  <a:cubicBezTo>
                    <a:pt x="738" y="3295"/>
                    <a:pt x="0" y="2557"/>
                    <a:pt x="0" y="1648"/>
                  </a:cubicBezTo>
                  <a:close/>
                </a:path>
              </a:pathLst>
            </a:custGeom>
          </p:spPr>
        </p:pic>
        <p:sp>
          <p:nvSpPr>
            <p:cNvPr id="9" name="椭圆 8"/>
            <p:cNvSpPr/>
            <p:nvPr/>
          </p:nvSpPr>
          <p:spPr>
            <a:xfrm>
              <a:off x="3321" y="3979"/>
              <a:ext cx="2974" cy="2974"/>
            </a:xfrm>
            <a:prstGeom prst="ellipse">
              <a:avLst/>
            </a:prstGeom>
            <a:noFill/>
            <a:ln w="260350">
              <a:solidFill>
                <a:srgbClr val="E7B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p:nvSpPr>
          <p:spPr>
            <a:xfrm>
              <a:off x="3565" y="4220"/>
              <a:ext cx="2451" cy="2451"/>
            </a:xfrm>
            <a:prstGeom prst="ellipse">
              <a:avLst/>
            </a:prstGeom>
            <a:noFill/>
            <a:ln w="158750">
              <a:solidFill>
                <a:srgbClr val="0808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7" name="任意多边形 16"/>
          <p:cNvSpPr/>
          <p:nvPr/>
        </p:nvSpPr>
        <p:spPr>
          <a:xfrm>
            <a:off x="4156075" y="426085"/>
            <a:ext cx="7755890" cy="6143625"/>
          </a:xfrm>
          <a:custGeom>
            <a:avLst/>
            <a:gdLst/>
            <a:ahLst/>
            <a:cxnLst>
              <a:cxn ang="3">
                <a:pos x="hc" y="t"/>
              </a:cxn>
              <a:cxn ang="cd2">
                <a:pos x="l" y="vc"/>
              </a:cxn>
              <a:cxn ang="cd4">
                <a:pos x="hc" y="b"/>
              </a:cxn>
              <a:cxn ang="0">
                <a:pos x="r" y="vc"/>
              </a:cxn>
            </a:cxnLst>
            <a:rect l="l" t="t" r="r" b="b"/>
            <a:pathLst>
              <a:path w="11663" h="9675">
                <a:moveTo>
                  <a:pt x="0" y="0"/>
                </a:moveTo>
                <a:lnTo>
                  <a:pt x="11663" y="0"/>
                </a:lnTo>
                <a:lnTo>
                  <a:pt x="11663" y="9675"/>
                </a:lnTo>
                <a:lnTo>
                  <a:pt x="0" y="9675"/>
                </a:lnTo>
                <a:lnTo>
                  <a:pt x="0" y="6942"/>
                </a:lnTo>
                <a:cubicBezTo>
                  <a:pt x="669" y="6594"/>
                  <a:pt x="1258" y="5576"/>
                  <a:pt x="1208" y="4789"/>
                </a:cubicBezTo>
                <a:cubicBezTo>
                  <a:pt x="1269" y="3873"/>
                  <a:pt x="559" y="2938"/>
                  <a:pt x="0" y="2635"/>
                </a:cubicBezTo>
                <a:lnTo>
                  <a:pt x="0" y="0"/>
                </a:lnTo>
                <a:close/>
              </a:path>
            </a:pathLst>
          </a:custGeom>
          <a:solidFill>
            <a:srgbClr val="F1CF94"/>
          </a:solidFill>
          <a:ln>
            <a:solidFill>
              <a:srgbClr val="881C03"/>
            </a:solidFill>
          </a:ln>
          <a:effectLst>
            <a:outerShdw blurRad="127000" sx="102000" sy="102000" algn="ctr"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4" name="任意多边形 23"/>
          <p:cNvSpPr/>
          <p:nvPr>
            <p:custDataLst>
              <p:tags r:id="rId10"/>
            </p:custDataLst>
          </p:nvPr>
        </p:nvSpPr>
        <p:spPr>
          <a:xfrm>
            <a:off x="4288155" y="471170"/>
            <a:ext cx="7510780" cy="5880735"/>
          </a:xfrm>
          <a:custGeom>
            <a:avLst/>
            <a:gdLst/>
            <a:ahLst/>
            <a:cxnLst>
              <a:cxn ang="3">
                <a:pos x="hc" y="t"/>
              </a:cxn>
              <a:cxn ang="cd2">
                <a:pos x="l" y="vc"/>
              </a:cxn>
              <a:cxn ang="cd4">
                <a:pos x="hc" y="b"/>
              </a:cxn>
              <a:cxn ang="0">
                <a:pos x="r" y="vc"/>
              </a:cxn>
            </a:cxnLst>
            <a:rect l="l" t="t" r="r" b="b"/>
            <a:pathLst>
              <a:path w="10976" h="9022">
                <a:moveTo>
                  <a:pt x="0" y="0"/>
                </a:moveTo>
                <a:lnTo>
                  <a:pt x="10976" y="0"/>
                </a:lnTo>
                <a:lnTo>
                  <a:pt x="10976" y="9022"/>
                </a:lnTo>
                <a:lnTo>
                  <a:pt x="0" y="9022"/>
                </a:lnTo>
                <a:lnTo>
                  <a:pt x="0" y="6615"/>
                </a:lnTo>
                <a:cubicBezTo>
                  <a:pt x="693" y="6253"/>
                  <a:pt x="1262" y="5247"/>
                  <a:pt x="1218" y="4456"/>
                </a:cubicBezTo>
                <a:cubicBezTo>
                  <a:pt x="1272" y="3536"/>
                  <a:pt x="582" y="2612"/>
                  <a:pt x="0" y="2296"/>
                </a:cubicBezTo>
                <a:lnTo>
                  <a:pt x="0" y="0"/>
                </a:lnTo>
                <a:close/>
              </a:path>
            </a:pathLst>
          </a:custGeom>
          <a:solidFill>
            <a:srgbClr val="FFF2E2"/>
          </a:solidFill>
          <a:ln>
            <a:solidFill>
              <a:srgbClr val="881C0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 name="文本框 1"/>
          <p:cNvSpPr txBox="1"/>
          <p:nvPr/>
        </p:nvSpPr>
        <p:spPr>
          <a:xfrm>
            <a:off x="4325620" y="719455"/>
            <a:ext cx="4076700" cy="368300"/>
          </a:xfrm>
          <a:prstGeom prst="rect">
            <a:avLst/>
          </a:prstGeom>
          <a:noFill/>
        </p:spPr>
        <p:txBody>
          <a:bodyPr wrap="square" rtlCol="0" anchor="t">
            <a:spAutoFit/>
          </a:bodyPr>
          <a:p>
            <a:pPr marL="285750" indent="-285750">
              <a:buFont typeface="Wingdings" panose="05000000000000000000" charset="0"/>
              <a:buChar char="Ø"/>
            </a:pPr>
            <a:r>
              <a:rPr lang="en-US" altLang="zh-CN" b="1">
                <a:solidFill>
                  <a:srgbClr val="C00000"/>
                </a:solidFill>
              </a:rPr>
              <a:t>2026</a:t>
            </a:r>
            <a:r>
              <a:rPr lang="zh-CN" altLang="en-US" b="1">
                <a:solidFill>
                  <a:srgbClr val="C00000"/>
                </a:solidFill>
              </a:rPr>
              <a:t>年</a:t>
            </a:r>
            <a:r>
              <a:rPr lang="en-US" altLang="zh-CN" b="1">
                <a:solidFill>
                  <a:srgbClr val="C00000"/>
                </a:solidFill>
              </a:rPr>
              <a:t>6</a:t>
            </a:r>
            <a:r>
              <a:rPr lang="zh-CN" altLang="en-US" b="1">
                <a:solidFill>
                  <a:srgbClr val="C00000"/>
                </a:solidFill>
              </a:rPr>
              <a:t>月高考冲刺系列</a:t>
            </a:r>
            <a:endParaRPr lang="zh-CN" altLang="en-US" b="1">
              <a:solidFill>
                <a:srgbClr val="C00000"/>
              </a:solidFill>
            </a:endParaRPr>
          </a:p>
        </p:txBody>
      </p:sp>
      <p:pic>
        <p:nvPicPr>
          <p:cNvPr id="4" name="图片 3"/>
          <p:cNvPicPr/>
          <p:nvPr/>
        </p:nvPicPr>
        <p:blipFill>
          <a:blip r:embed="rId11"/>
          <a:stretch>
            <a:fillRect/>
          </a:stretch>
        </p:blipFill>
        <p:spPr>
          <a:xfrm>
            <a:off x="1849755" y="1148715"/>
            <a:ext cx="2393315" cy="874395"/>
          </a:xfrm>
          <a:prstGeom prst="rect">
            <a:avLst/>
          </a:prstGeom>
        </p:spPr>
      </p:pic>
      <p:pic>
        <p:nvPicPr>
          <p:cNvPr id="11" name="图片 10"/>
          <p:cNvPicPr/>
          <p:nvPr/>
        </p:nvPicPr>
        <p:blipFill>
          <a:blip r:embed="rId12"/>
          <a:stretch>
            <a:fillRect/>
          </a:stretch>
        </p:blipFill>
        <p:spPr>
          <a:xfrm>
            <a:off x="2533650" y="3000375"/>
            <a:ext cx="1099820" cy="857885"/>
          </a:xfrm>
          <a:prstGeom prst="rect">
            <a:avLst/>
          </a:prstGeom>
        </p:spPr>
      </p:pic>
      <p:sp>
        <p:nvSpPr>
          <p:cNvPr id="15" name="文本框 14"/>
          <p:cNvSpPr txBox="1"/>
          <p:nvPr/>
        </p:nvSpPr>
        <p:spPr>
          <a:xfrm>
            <a:off x="5081270" y="2881630"/>
            <a:ext cx="6567805" cy="1578610"/>
          </a:xfrm>
          <a:prstGeom prst="rect">
            <a:avLst/>
          </a:prstGeom>
          <a:solidFill>
            <a:srgbClr val="FFF2E2"/>
          </a:solidFill>
        </p:spPr>
        <p:txBody>
          <a:bodyPr wrap="square" rtlCol="0" anchor="t">
            <a:spAutoFit/>
          </a:bodyPr>
          <a:p>
            <a:pPr indent="0" algn="l" fontAlgn="auto">
              <a:lnSpc>
                <a:spcPts val="5800"/>
              </a:lnSpc>
            </a:pPr>
            <a:r>
              <a:rPr lang="zh-CN" altLang="en-US" sz="4000" b="1">
                <a:solidFill>
                  <a:srgbClr val="C00000"/>
                </a:solidFill>
                <a:latin typeface="微软雅黑" panose="020B0503020204020204" charset="-122"/>
                <a:ea typeface="微软雅黑" panose="020B0503020204020204" charset="-122"/>
                <a:cs typeface="微软雅黑" panose="020B0503020204020204" charset="-122"/>
              </a:rPr>
              <a:t>马踏飞燕・ </a:t>
            </a:r>
            <a:endParaRPr lang="zh-CN" altLang="en-US" sz="4000" b="1">
              <a:solidFill>
                <a:srgbClr val="C00000"/>
              </a:solidFill>
              <a:latin typeface="微软雅黑" panose="020B0503020204020204" charset="-122"/>
              <a:ea typeface="微软雅黑" panose="020B0503020204020204" charset="-122"/>
              <a:cs typeface="微软雅黑" panose="020B0503020204020204" charset="-122"/>
            </a:endParaRPr>
          </a:p>
          <a:p>
            <a:pPr indent="0" algn="ctr" fontAlgn="auto">
              <a:lnSpc>
                <a:spcPts val="5800"/>
              </a:lnSpc>
            </a:pPr>
            <a:r>
              <a:rPr lang="en-US" altLang="zh-CN" sz="4000" b="1">
                <a:solidFill>
                  <a:srgbClr val="C00000"/>
                </a:solidFill>
                <a:latin typeface="微软雅黑" panose="020B0503020204020204" charset="-122"/>
                <a:ea typeface="微软雅黑" panose="020B0503020204020204" charset="-122"/>
                <a:cs typeface="微软雅黑" panose="020B0503020204020204" charset="-122"/>
              </a:rPr>
              <a:t>        </a:t>
            </a:r>
            <a:r>
              <a:rPr lang="zh-CN" altLang="en-US" sz="4000" b="1">
                <a:solidFill>
                  <a:srgbClr val="C00000"/>
                </a:solidFill>
                <a:latin typeface="微软雅黑" panose="020B0503020204020204" charset="-122"/>
                <a:ea typeface="微软雅黑" panose="020B0503020204020204" charset="-122"/>
                <a:cs typeface="微软雅黑" panose="020B0503020204020204" charset="-122"/>
              </a:rPr>
              <a:t>英语考前必备王炸技巧</a:t>
            </a:r>
            <a:endParaRPr lang="zh-CN" altLang="en-US" sz="4000" b="1">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7311043" y="4931603"/>
            <a:ext cx="4260215" cy="398780"/>
          </a:xfrm>
          <a:prstGeom prst="rect">
            <a:avLst/>
          </a:prstGeom>
          <a:noFill/>
        </p:spPr>
        <p:txBody>
          <a:bodyPr wrap="none" rtlCol="0">
            <a:spAutoFit/>
          </a:bodyPr>
          <a:p>
            <a:pPr lvl="0" algn="ctr">
              <a:defRPr/>
            </a:pPr>
            <a:r>
              <a:rPr lang="en-US" sz="2000" b="1" dirty="0">
                <a:solidFill>
                  <a:schemeClr val="tx1"/>
                </a:solidFill>
                <a:latin typeface="微软雅黑" panose="020B0503020204020204" charset="-122"/>
                <a:ea typeface="微软雅黑" panose="020B0503020204020204" charset="-122"/>
              </a:rPr>
              <a:t>—— </a:t>
            </a:r>
            <a:r>
              <a:rPr sz="2000" b="1" dirty="0">
                <a:solidFill>
                  <a:schemeClr val="tx1"/>
                </a:solidFill>
                <a:latin typeface="微软雅黑" panose="020B0503020204020204" charset="-122"/>
                <a:ea typeface="微软雅黑" panose="020B0503020204020204" charset="-122"/>
              </a:rPr>
              <a:t>浙江省</a:t>
            </a:r>
            <a:r>
              <a:rPr lang="zh-CN" sz="2000" b="1" dirty="0">
                <a:solidFill>
                  <a:schemeClr val="tx1"/>
                </a:solidFill>
                <a:latin typeface="微软雅黑" panose="020B0503020204020204" charset="-122"/>
                <a:ea typeface="微软雅黑" panose="020B0503020204020204" charset="-122"/>
              </a:rPr>
              <a:t>常山县第一中学</a:t>
            </a:r>
            <a:r>
              <a:rPr sz="2000" b="1" dirty="0">
                <a:solidFill>
                  <a:schemeClr val="tx1"/>
                </a:solidFill>
                <a:latin typeface="微软雅黑" panose="020B0503020204020204" charset="-122"/>
                <a:ea typeface="微软雅黑" panose="020B0503020204020204" charset="-122"/>
              </a:rPr>
              <a:t>  </a:t>
            </a:r>
            <a:r>
              <a:rPr lang="zh-CN" sz="2000" b="1" dirty="0">
                <a:solidFill>
                  <a:schemeClr val="tx1"/>
                </a:solidFill>
                <a:latin typeface="微软雅黑" panose="020B0503020204020204" charset="-122"/>
                <a:ea typeface="微软雅黑" panose="020B0503020204020204" charset="-122"/>
              </a:rPr>
              <a:t>吴俊峰</a:t>
            </a:r>
            <a:endParaRPr lang="zh-CN" sz="2000" b="1" dirty="0">
              <a:solidFill>
                <a:schemeClr val="tx1"/>
              </a:solidFill>
              <a:latin typeface="微软雅黑" panose="020B0503020204020204" charset="-122"/>
              <a:ea typeface="微软雅黑" panose="020B0503020204020204" charset="-122"/>
            </a:endParaRPr>
          </a:p>
        </p:txBody>
      </p:sp>
      <p:pic>
        <p:nvPicPr>
          <p:cNvPr id="7" name="图片 6"/>
          <p:cNvPicPr>
            <a:picLocks noChangeAspect="1"/>
          </p:cNvPicPr>
          <p:nvPr/>
        </p:nvPicPr>
        <p:blipFill rotWithShape="1">
          <a:blip r:embed="rId13">
            <a:extLst>
              <a:ext uri="{BEBA8EAE-BF5A-486C-A8C5-ECC9F3942E4B}">
                <a14:imgProps xmlns:a14="http://schemas.microsoft.com/office/drawing/2010/main">
                  <a14:imgLayer r:embed="rId1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7310755" y="1427480"/>
            <a:ext cx="1465580" cy="13125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47448 0.00037037 L 0 0 " pathEditMode="relative" rAng="0" ptsTypes="">
                                      <p:cBhvr>
                                        <p:cTn id="6" dur="2000" fill="hold"/>
                                        <p:tgtEl>
                                          <p:spTgt spid="5"/>
                                        </p:tgtEl>
                                        <p:attrNameLst>
                                          <p:attrName>ppt_x</p:attrName>
                                          <p:attrName>ppt_y</p:attrName>
                                        </p:attrNameLst>
                                      </p:cBhvr>
                                      <p:rCtr x="-140" y="-1"/>
                                    </p:animMotion>
                                  </p:childTnLst>
                                </p:cTn>
                              </p:par>
                              <p:par>
                                <p:cTn id="7" presetID="1" presetClass="entr" presetSubtype="0" fill="hold" nodeType="withEffect">
                                  <p:stCondLst>
                                    <p:cond delay="300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4"/>
                                        </p:tgtEl>
                                        <p:attrNameLst>
                                          <p:attrName>style.visibility</p:attrName>
                                        </p:attrNameLst>
                                      </p:cBhvr>
                                      <p:to>
                                        <p:strVal val="visible"/>
                                      </p:to>
                                    </p:set>
                                  </p:childTnLst>
                                </p:cTn>
                              </p:par>
                              <p:par>
                                <p:cTn id="11" presetID="1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ppt_y</p:attrName>
                                        </p:attrNameLst>
                                      </p:cBhvr>
                                      <p:tavLst>
                                        <p:tav tm="0">
                                          <p:val>
                                            <p:strVal val="#ppt_y+#ppt_h*1.125000"/>
                                          </p:val>
                                        </p:tav>
                                        <p:tav tm="100000">
                                          <p:val>
                                            <p:strVal val="#ppt_y"/>
                                          </p:val>
                                        </p:tav>
                                      </p:tavLst>
                                    </p:anim>
                                    <p:animEffect transition="in" filter="wipe(up)">
                                      <p:cBhvr>
                                        <p:cTn id="14" dur="500"/>
                                        <p:tgtEl>
                                          <p:spTgt spid="18"/>
                                        </p:tgtEl>
                                      </p:cBhvr>
                                    </p:animEffect>
                                  </p:childTnLst>
                                </p:cTn>
                              </p:par>
                              <p:par>
                                <p:cTn id="15" presetID="3"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家国天下与人生智慧"/>
          <p:cNvPicPr>
            <a:picLocks noChangeAspect="1"/>
          </p:cNvPicPr>
          <p:nvPr/>
        </p:nvPicPr>
        <p:blipFill>
          <a:blip r:embed="rId1"/>
          <a:srcRect/>
          <a:stretch>
            <a:fillRect/>
          </a:stretch>
        </p:blipFill>
        <p:spPr>
          <a:xfrm>
            <a:off x="7547610" y="1791970"/>
            <a:ext cx="4643755" cy="5095875"/>
          </a:xfrm>
          <a:prstGeom prst="rect">
            <a:avLst/>
          </a:prstGeom>
        </p:spPr>
      </p:pic>
      <p:sp>
        <p:nvSpPr>
          <p:cNvPr id="6" name="文本框 5"/>
          <p:cNvSpPr txBox="1"/>
          <p:nvPr>
            <p:custDataLst>
              <p:tags r:id="rId2"/>
            </p:custDataLst>
          </p:nvPr>
        </p:nvSpPr>
        <p:spPr>
          <a:xfrm>
            <a:off x="2619375" y="6555740"/>
            <a:ext cx="3365500" cy="245110"/>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1000" b="1" kern="1200" cap="none" spc="0" normalizeH="0" baseline="0" noProof="1" dirty="0">
                <a:solidFill>
                  <a:srgbClr val="002060"/>
                </a:solidFill>
                <a:latin typeface="微软雅黑" panose="020B0503020204020204" charset="-122"/>
                <a:ea typeface="微软雅黑" panose="020B0503020204020204" charset="-122"/>
                <a:cs typeface="+mn-cs"/>
                <a:sym typeface="+mn-ea"/>
              </a:rPr>
              <a:t>202</a:t>
            </a:r>
            <a:r>
              <a:rPr kumimoji="0" lang="en-US" altLang="zh-CN" sz="1000" b="1" kern="1200" cap="none" spc="0" normalizeH="0" baseline="0" noProof="1" dirty="0">
                <a:solidFill>
                  <a:srgbClr val="002060"/>
                </a:solidFill>
                <a:latin typeface="微软雅黑" panose="020B0503020204020204" charset="-122"/>
                <a:ea typeface="微软雅黑" panose="020B0503020204020204" charset="-122"/>
                <a:cs typeface="+mn-cs"/>
                <a:sym typeface="+mn-ea"/>
              </a:rPr>
              <a:t>5</a:t>
            </a:r>
            <a:r>
              <a:rPr kumimoji="0" lang="zh-CN" altLang="en-US" sz="1000" b="1" kern="1200" cap="none" spc="0" normalizeH="0" baseline="0" noProof="1" dirty="0">
                <a:solidFill>
                  <a:srgbClr val="002060"/>
                </a:solidFill>
                <a:latin typeface="微软雅黑" panose="020B0503020204020204" charset="-122"/>
                <a:ea typeface="微软雅黑" panose="020B0503020204020204" charset="-122"/>
                <a:cs typeface="+mn-cs"/>
                <a:sym typeface="+mn-ea"/>
              </a:rPr>
              <a:t>年6月全国高考Ⅰ卷</a:t>
            </a:r>
            <a:r>
              <a:rPr lang="zh-CN" altLang="en-US" sz="1000" b="1" dirty="0">
                <a:solidFill>
                  <a:srgbClr val="002060"/>
                </a:solidFill>
                <a:latin typeface="微软雅黑" panose="020B0503020204020204" charset="-122"/>
                <a:ea typeface="微软雅黑" panose="020B0503020204020204" charset="-122"/>
                <a:sym typeface="+mn-ea"/>
              </a:rPr>
              <a:t>阅读理解</a:t>
            </a:r>
            <a:r>
              <a:rPr kumimoji="0" lang="en-US" altLang="zh-CN" sz="1000" b="1" kern="1200" cap="none" spc="0" normalizeH="0" baseline="0" noProof="1" dirty="0">
                <a:solidFill>
                  <a:srgbClr val="002060"/>
                </a:solidFill>
                <a:latin typeface="微软雅黑" panose="020B0503020204020204" charset="-122"/>
                <a:ea typeface="微软雅黑" panose="020B0503020204020204" charset="-122"/>
                <a:cs typeface="+mn-cs"/>
                <a:sym typeface="+mn-ea"/>
              </a:rPr>
              <a:t>D</a:t>
            </a:r>
            <a:r>
              <a:rPr kumimoji="0" lang="zh-CN" altLang="en-US" sz="1000" b="1" kern="1200" cap="none" spc="0" normalizeH="0" baseline="0" noProof="1" dirty="0">
                <a:solidFill>
                  <a:srgbClr val="002060"/>
                </a:solidFill>
                <a:latin typeface="微软雅黑" panose="020B0503020204020204" charset="-122"/>
                <a:ea typeface="微软雅黑" panose="020B0503020204020204" charset="-122"/>
                <a:cs typeface="+mn-cs"/>
                <a:sym typeface="+mn-ea"/>
              </a:rPr>
              <a:t>篇 </a:t>
            </a:r>
            <a:endParaRPr kumimoji="0" lang="zh-CN" altLang="en-US" sz="1000" b="1" kern="1200" cap="none" spc="0" normalizeH="0" baseline="0" noProof="1" dirty="0">
              <a:solidFill>
                <a:srgbClr val="C00000"/>
              </a:solidFill>
              <a:latin typeface="微软雅黑" panose="020B0503020204020204" charset="-122"/>
              <a:ea typeface="微软雅黑" panose="020B0503020204020204" charset="-122"/>
              <a:cs typeface="+mn-cs"/>
              <a:sym typeface="+mn-ea"/>
            </a:endParaRPr>
          </a:p>
        </p:txBody>
      </p:sp>
      <p:sp>
        <p:nvSpPr>
          <p:cNvPr id="48" name="文本框 47"/>
          <p:cNvSpPr txBox="1"/>
          <p:nvPr>
            <p:custDataLst>
              <p:tags r:id="rId3"/>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100" name="文本框 99"/>
          <p:cNvSpPr txBox="1"/>
          <p:nvPr/>
        </p:nvSpPr>
        <p:spPr>
          <a:xfrm>
            <a:off x="59690" y="750570"/>
            <a:ext cx="7436485" cy="5468620"/>
          </a:xfrm>
          <a:prstGeom prst="rect">
            <a:avLst/>
          </a:prstGeom>
          <a:noFill/>
          <a:ln w="9525">
            <a:solidFill>
              <a:schemeClr val="accent5">
                <a:lumMod val="20000"/>
                <a:lumOff val="80000"/>
              </a:schemeClr>
            </a:solidFill>
          </a:ln>
        </p:spPr>
        <p:txBody>
          <a:bodyPr wrap="square">
            <a:noAutofit/>
          </a:bodyPr>
          <a:p>
            <a:pPr indent="0" algn="just" fontAlgn="auto">
              <a:lnSpc>
                <a:spcPts val="1800"/>
              </a:lnSpc>
            </a:pPr>
            <a:r>
              <a:rPr lang="en-US" sz="1600">
                <a:solidFill>
                  <a:srgbClr val="000000"/>
                </a:solidFill>
                <a:latin typeface="Times New Roman" panose="02020603050405020304" charset="0"/>
              </a:rPr>
              <a:t>   </a:t>
            </a:r>
            <a:r>
              <a:rPr lang="en-US" sz="1600">
                <a:solidFill>
                  <a:schemeClr val="tx1"/>
                </a:solidFill>
                <a:latin typeface="Times New Roman" panose="02020603050405020304" charset="0"/>
              </a:rPr>
              <a:t> Microplastics have become a common source of pollution across the Earth — they have settled in the deep sea and on the Himalayas, stuck inside volcanic rocks, filled the stomachs of seabirds and even fallen in fresh Antarctic snow. They are even appearing inside humans.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Now, new research suggests that a simple, cheap measure may significantly reduce the level of microplastics in water from your tap (水龙头): boiling and filtering (过滤) it. In a study published Wednesday in</a:t>
            </a:r>
            <a:r>
              <a:rPr lang="en-US" sz="1600" i="1">
                <a:solidFill>
                  <a:schemeClr val="tx1"/>
                </a:solidFill>
                <a:latin typeface="Times New Roman" panose="02020603050405020304" charset="0"/>
              </a:rPr>
              <a:t> Environmental Science &amp; Technology Letters</a:t>
            </a:r>
            <a:r>
              <a:rPr lang="en-US" sz="1600">
                <a:solidFill>
                  <a:schemeClr val="tx1"/>
                </a:solidFill>
                <a:latin typeface="Times New Roman" panose="02020603050405020304" charset="0"/>
              </a:rPr>
              <a:t>, researchers from China found that boiling tap water for just five minutes — then filtering it after it cools — could remove at least 80 percent of its microplastics.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Crucially, this process relies on the water containing enough calcium carbonate (碳酸钙) to trap the plastics. In the study, boiling hard water containing 300 milligrams of calcium carbonate led to an almost 90 percent drop in plastics. But in samples with less than 60 milligrams of calcium carbonate, boiling reduced the level of plastics by just 25 percent. Additionally, the research didn’t include all types of plastics. The team focused only on three common types — polystyrene, polyethylene and polypropylene — and they didn’t study other chemicals previously found in water such as vinyl chloride.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a:t>
            </a:r>
            <a:r>
              <a:rPr lang="en-US" sz="1600" b="1">
                <a:solidFill>
                  <a:srgbClr val="C00000"/>
                </a:solidFill>
                <a:latin typeface="Times New Roman" panose="02020603050405020304" charset="0"/>
              </a:rPr>
              <a:t>Still, </a:t>
            </a:r>
            <a:r>
              <a:rPr lang="en-US" sz="1600">
                <a:solidFill>
                  <a:schemeClr val="tx1"/>
                </a:solidFill>
                <a:latin typeface="Times New Roman" panose="02020603050405020304" charset="0"/>
              </a:rPr>
              <a:t>the findings show a potential path forward for reducing microplastic exposure — a task that’s becoming increasingly difficult. Even bottled water, scientists found earlier this year, contains 10 to 1,000 times more microplastics than originally thought.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Scientists are still trying to determine how harmful microplastics are — but what they do know has raised concerns. The new study suggests boiling tap water could be a tool to limit intake. “The way they demonstrated how microplastics were trapped through the boiling process was nice,” Caroline Gauchotte-Lindsay, an environmental engineer of the University of Glasgow in Scotland who was not involved in the research, tells </a:t>
            </a:r>
            <a:r>
              <a:rPr lang="en-US" sz="1600" i="1">
                <a:solidFill>
                  <a:schemeClr val="tx1"/>
                </a:solidFill>
                <a:latin typeface="Times New Roman" panose="02020603050405020304" charset="0"/>
              </a:rPr>
              <a:t>New Scientist</a:t>
            </a:r>
            <a:r>
              <a:rPr lang="en-US" sz="1600">
                <a:solidFill>
                  <a:schemeClr val="tx1"/>
                </a:solidFill>
                <a:latin typeface="Times New Roman" panose="02020603050405020304" charset="0"/>
              </a:rPr>
              <a:t>. “We should be looking into upgrading drinking water treatment plants so they remove microplastics.”</a:t>
            </a:r>
            <a:endParaRPr lang="en-US" sz="1600">
              <a:solidFill>
                <a:schemeClr val="tx1"/>
              </a:solidFill>
              <a:latin typeface="Times New Roman" panose="02020603050405020304" charset="0"/>
            </a:endParaRPr>
          </a:p>
        </p:txBody>
      </p:sp>
      <p:sp>
        <p:nvSpPr>
          <p:cNvPr id="34" name="文本框 33"/>
          <p:cNvSpPr txBox="1"/>
          <p:nvPr/>
        </p:nvSpPr>
        <p:spPr>
          <a:xfrm>
            <a:off x="7496175" y="844550"/>
            <a:ext cx="4695190" cy="1568450"/>
          </a:xfrm>
          <a:prstGeom prst="rect">
            <a:avLst/>
          </a:prstGeom>
          <a:solidFill>
            <a:schemeClr val="bg1"/>
          </a:solidFill>
          <a:ln w="9525">
            <a:solidFill>
              <a:schemeClr val="accent6">
                <a:lumMod val="20000"/>
                <a:lumOff val="80000"/>
              </a:schemeClr>
            </a:solidFill>
          </a:ln>
        </p:spPr>
        <p:txBody>
          <a:bodyPr wrap="square">
            <a:spAutoFit/>
          </a:bodyPr>
          <a:p>
            <a:pPr indent="0"/>
            <a:r>
              <a:rPr lang="en-US" sz="1600" b="1">
                <a:solidFill>
                  <a:schemeClr val="tx1"/>
                </a:solidFill>
                <a:latin typeface="Times New Roman" panose="02020603050405020304" charset="0"/>
              </a:rPr>
              <a:t>34. What does the author try to illustrate by mentioning bottled water in paragraph 4?</a:t>
            </a:r>
            <a:endParaRPr lang="en-US" sz="1600" b="1">
              <a:solidFill>
                <a:schemeClr val="tx1"/>
              </a:solidFill>
              <a:latin typeface="Times New Roman" panose="02020603050405020304" charset="0"/>
            </a:endParaRPr>
          </a:p>
          <a:p>
            <a:pPr indent="0"/>
            <a:r>
              <a:rPr lang="en-US" sz="1600">
                <a:solidFill>
                  <a:schemeClr val="tx1"/>
                </a:solidFill>
                <a:latin typeface="Times New Roman" panose="02020603050405020304" charset="0"/>
              </a:rPr>
              <a:t>  A. The importance of plastic recycling.	</a:t>
            </a:r>
            <a:endParaRPr lang="en-US" sz="1600">
              <a:solidFill>
                <a:schemeClr val="tx1"/>
              </a:solidFill>
              <a:latin typeface="Times New Roman" panose="02020603050405020304" charset="0"/>
            </a:endParaRPr>
          </a:p>
          <a:p>
            <a:pPr indent="0"/>
            <a:r>
              <a:rPr lang="en-US" sz="1600">
                <a:solidFill>
                  <a:schemeClr val="tx1"/>
                </a:solidFill>
                <a:latin typeface="Times New Roman" panose="02020603050405020304" charset="0"/>
              </a:rPr>
              <a:t>  B. The severity of the microplastic problem.</a:t>
            </a:r>
            <a:endParaRPr lang="en-US" sz="1600">
              <a:solidFill>
                <a:schemeClr val="tx1"/>
              </a:solidFill>
              <a:latin typeface="Times New Roman" panose="02020603050405020304" charset="0"/>
            </a:endParaRPr>
          </a:p>
          <a:p>
            <a:pPr indent="0"/>
            <a:r>
              <a:rPr lang="en-US" sz="1600">
                <a:solidFill>
                  <a:schemeClr val="tx1"/>
                </a:solidFill>
                <a:latin typeface="Times New Roman" panose="02020603050405020304" charset="0"/>
              </a:rPr>
              <a:t>  C. The danger in overusing pure water.	</a:t>
            </a:r>
            <a:endParaRPr lang="en-US" sz="1600">
              <a:solidFill>
                <a:schemeClr val="tx1"/>
              </a:solidFill>
              <a:latin typeface="Times New Roman" panose="02020603050405020304" charset="0"/>
            </a:endParaRPr>
          </a:p>
          <a:p>
            <a:pPr indent="0"/>
            <a:r>
              <a:rPr lang="en-US" sz="1600">
                <a:solidFill>
                  <a:schemeClr val="tx1"/>
                </a:solidFill>
                <a:latin typeface="Times New Roman" panose="02020603050405020304" charset="0"/>
              </a:rPr>
              <a:t>  D. The difficulty in treating polluted water.</a:t>
            </a:r>
            <a:endParaRPr lang="en-US" sz="1600">
              <a:solidFill>
                <a:schemeClr val="tx1"/>
              </a:solidFill>
              <a:latin typeface="Times New Roman" panose="02020603050405020304" charset="0"/>
            </a:endParaRPr>
          </a:p>
        </p:txBody>
      </p:sp>
      <p:sp>
        <p:nvSpPr>
          <p:cNvPr id="10" name="圆角矩形 9"/>
          <p:cNvSpPr/>
          <p:nvPr>
            <p:custDataLst>
              <p:tags r:id="rId4"/>
            </p:custDataLst>
          </p:nvPr>
        </p:nvSpPr>
        <p:spPr>
          <a:xfrm>
            <a:off x="4525010" y="4431665"/>
            <a:ext cx="2603500" cy="19875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1" name="圆角矩形 10"/>
          <p:cNvSpPr/>
          <p:nvPr>
            <p:custDataLst>
              <p:tags r:id="rId5"/>
            </p:custDataLst>
          </p:nvPr>
        </p:nvSpPr>
        <p:spPr>
          <a:xfrm>
            <a:off x="9467215" y="1648460"/>
            <a:ext cx="1718310" cy="19875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7" name="圆角矩形 16"/>
          <p:cNvSpPr/>
          <p:nvPr>
            <p:custDataLst>
              <p:tags r:id="rId6"/>
            </p:custDataLst>
          </p:nvPr>
        </p:nvSpPr>
        <p:spPr>
          <a:xfrm>
            <a:off x="1620520" y="4907280"/>
            <a:ext cx="4965700" cy="198755"/>
          </a:xfrm>
          <a:prstGeom prst="roundRect">
            <a:avLst/>
          </a:prstGeom>
          <a:solidFill>
            <a:srgbClr val="FFC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8" name="圆角矩形 17"/>
          <p:cNvSpPr/>
          <p:nvPr>
            <p:custDataLst>
              <p:tags r:id="rId7"/>
            </p:custDataLst>
          </p:nvPr>
        </p:nvSpPr>
        <p:spPr>
          <a:xfrm>
            <a:off x="8206740" y="1648460"/>
            <a:ext cx="802005" cy="198755"/>
          </a:xfrm>
          <a:prstGeom prst="roundRect">
            <a:avLst/>
          </a:prstGeom>
          <a:solidFill>
            <a:srgbClr val="FFC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9" name="圆角矩形 18"/>
          <p:cNvSpPr/>
          <p:nvPr>
            <p:custDataLst>
              <p:tags r:id="rId8"/>
            </p:custDataLst>
          </p:nvPr>
        </p:nvSpPr>
        <p:spPr>
          <a:xfrm>
            <a:off x="3990340" y="4708525"/>
            <a:ext cx="1368425" cy="198755"/>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1" name="圆角矩形 20"/>
          <p:cNvSpPr/>
          <p:nvPr>
            <p:custDataLst>
              <p:tags r:id="rId9"/>
            </p:custDataLst>
          </p:nvPr>
        </p:nvSpPr>
        <p:spPr>
          <a:xfrm>
            <a:off x="2028825" y="4708525"/>
            <a:ext cx="1731010" cy="198755"/>
          </a:xfrm>
          <a:prstGeom prst="roundRect">
            <a:avLst/>
          </a:prstGeom>
          <a:solidFill>
            <a:srgbClr val="FFC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2" name="圆角矩形 21"/>
          <p:cNvSpPr/>
          <p:nvPr>
            <p:custDataLst>
              <p:tags r:id="rId10"/>
            </p:custDataLst>
          </p:nvPr>
        </p:nvSpPr>
        <p:spPr>
          <a:xfrm>
            <a:off x="8670925" y="1178560"/>
            <a:ext cx="1045210" cy="198755"/>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1272" name="AutoShape 36"/>
          <p:cNvSpPr/>
          <p:nvPr>
            <p:custDataLst>
              <p:tags r:id="rId11"/>
            </p:custDataLst>
          </p:nvPr>
        </p:nvSpPr>
        <p:spPr>
          <a:xfrm>
            <a:off x="124460" y="845185"/>
            <a:ext cx="7371080" cy="3213100"/>
          </a:xfrm>
          <a:prstGeom prst="roundRect">
            <a:avLst>
              <a:gd name="adj" fmla="val 16667"/>
            </a:avLst>
          </a:prstGeom>
          <a:gradFill rotWithShape="1">
            <a:gsLst>
              <a:gs pos="0">
                <a:srgbClr val="FFFFFF"/>
              </a:gs>
              <a:gs pos="100000">
                <a:srgbClr val="FBFBBB">
                  <a:alpha val="89999"/>
                </a:srgbClr>
              </a:gs>
            </a:gsLst>
            <a:lin ang="0" scaled="1"/>
            <a:tileRect/>
          </a:gradFill>
          <a:ln w="9525" cap="flat" cmpd="sng">
            <a:solidFill>
              <a:srgbClr val="C0C0C0"/>
            </a:solidFill>
            <a:prstDash val="solid"/>
            <a:headEnd type="none" w="med" len="med"/>
            <a:tailEnd type="none" w="med" len="med"/>
          </a:ln>
          <a:effectLst>
            <a:prstShdw prst="shdw13" dist="53882" dir="13499999">
              <a:srgbClr val="F5B363">
                <a:alpha val="50000"/>
              </a:srgbClr>
            </a:prstShdw>
          </a:effectLst>
        </p:spPr>
        <p:txBody>
          <a:bodyPr wrap="none" anchor="ctr"/>
          <a:p>
            <a:pPr algn="l"/>
            <a:endParaRPr lang="zh-CN" altLang="en-US" sz="2000" b="1" dirty="0">
              <a:latin typeface="Times New Roman" panose="02020603050405020304" charset="0"/>
              <a:ea typeface="Times New Roman" panose="02020603050405020304" charset="0"/>
            </a:endParaRPr>
          </a:p>
        </p:txBody>
      </p:sp>
      <p:sp>
        <p:nvSpPr>
          <p:cNvPr id="47" name="文本框 46"/>
          <p:cNvSpPr txBox="1"/>
          <p:nvPr/>
        </p:nvSpPr>
        <p:spPr>
          <a:xfrm>
            <a:off x="322580" y="943610"/>
            <a:ext cx="4695825" cy="476250"/>
          </a:xfrm>
          <a:prstGeom prst="rect">
            <a:avLst/>
          </a:prstGeom>
          <a:noFill/>
        </p:spPr>
        <p:txBody>
          <a:bodyPr wrap="square" rtlCol="0" anchor="t">
            <a:noAutofit/>
          </a:bodyPr>
          <a:p>
            <a:pPr indent="0">
              <a:buFont typeface="Wingdings" panose="05000000000000000000" charset="0"/>
              <a:buNone/>
            </a:pPr>
            <a:r>
              <a:rPr lang="zh-CN" altLang="en-US" sz="2000" b="1">
                <a:solidFill>
                  <a:srgbClr val="C00000"/>
                </a:solidFill>
                <a:latin typeface="黑体" panose="02010609060101010101" charset="-122"/>
                <a:ea typeface="黑体" panose="02010609060101010101" charset="-122"/>
                <a:cs typeface="微软雅黑" panose="020B0503020204020204" charset="-122"/>
              </a:rPr>
              <a:t>警惕</a:t>
            </a: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000" b="1" u="sng">
                <a:solidFill>
                  <a:srgbClr val="002060"/>
                </a:solidFill>
                <a:latin typeface="微软雅黑" panose="020B0503020204020204" charset="-122"/>
                <a:ea typeface="微软雅黑" panose="020B0503020204020204" charset="-122"/>
                <a:cs typeface="微软雅黑" panose="020B0503020204020204" charset="-122"/>
              </a:rPr>
              <a:t>偷换概念</a:t>
            </a: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000" b="1">
                <a:solidFill>
                  <a:srgbClr val="C00000"/>
                </a:solidFill>
                <a:latin typeface="黑体" panose="02010609060101010101" charset="-122"/>
                <a:ea typeface="黑体" panose="02010609060101010101" charset="-122"/>
                <a:cs typeface="微软雅黑" panose="020B0503020204020204" charset="-122"/>
              </a:rPr>
              <a:t>逻辑错误：</a:t>
            </a:r>
            <a:endParaRPr lang="zh-CN" altLang="en-US" sz="2000" b="1">
              <a:solidFill>
                <a:srgbClr val="C00000"/>
              </a:solidFill>
              <a:latin typeface="黑体" panose="02010609060101010101" charset="-122"/>
              <a:ea typeface="黑体" panose="02010609060101010101" charset="-122"/>
              <a:cs typeface="微软雅黑" panose="020B0503020204020204" charset="-122"/>
            </a:endParaRPr>
          </a:p>
        </p:txBody>
      </p:sp>
      <p:pic>
        <p:nvPicPr>
          <p:cNvPr id="50" name="图片 49"/>
          <p:cNvPicPr>
            <a:picLocks noChangeAspect="1"/>
          </p:cNvPicPr>
          <p:nvPr>
            <p:custDataLst>
              <p:tags r:id="rId12"/>
            </p:custDataLst>
          </p:nvPr>
        </p:nvPicPr>
        <p:blipFill>
          <a:blip r:embed="rId13">
            <a:clrChange>
              <a:clrFrom>
                <a:srgbClr val="FFFFFF">
                  <a:alpha val="100000"/>
                </a:srgbClr>
              </a:clrFrom>
              <a:clrTo>
                <a:srgbClr val="FFFFFF">
                  <a:alpha val="100000"/>
                  <a:alpha val="0"/>
                </a:srgbClr>
              </a:clrTo>
            </a:clrChange>
          </a:blip>
          <a:stretch>
            <a:fillRect/>
          </a:stretch>
        </p:blipFill>
        <p:spPr>
          <a:xfrm flipH="1">
            <a:off x="6527165" y="3535680"/>
            <a:ext cx="880110" cy="522605"/>
          </a:xfrm>
          <a:prstGeom prst="rect">
            <a:avLst/>
          </a:prstGeom>
        </p:spPr>
      </p:pic>
      <p:sp>
        <p:nvSpPr>
          <p:cNvPr id="49" name="文本框 48"/>
          <p:cNvSpPr txBox="1"/>
          <p:nvPr/>
        </p:nvSpPr>
        <p:spPr>
          <a:xfrm>
            <a:off x="235585" y="1377315"/>
            <a:ext cx="7171690" cy="2334895"/>
          </a:xfrm>
          <a:prstGeom prst="rect">
            <a:avLst/>
          </a:prstGeom>
          <a:noFill/>
        </p:spPr>
        <p:txBody>
          <a:bodyPr wrap="square" rtlCol="0" anchor="t">
            <a:noAutofit/>
          </a:bodyPr>
          <a:p>
            <a:pPr marL="285750" indent="-285750">
              <a:buFont typeface="Arial" panose="020B0604020202020204" pitchFamily="34" charset="0"/>
              <a:buChar char="•"/>
            </a:pPr>
            <a:r>
              <a:rPr sz="1600" b="1"/>
              <a:t>D选项有干扰性，difficulty与原文意义相符。但命题人利用</a:t>
            </a:r>
            <a:r>
              <a:rPr sz="1600" b="1">
                <a:sym typeface="+mn-ea"/>
              </a:rPr>
              <a:t>treating polluted water</a:t>
            </a:r>
            <a:r>
              <a:rPr sz="1600" b="1"/>
              <a:t>偷换了microplastic problem的</a:t>
            </a:r>
            <a:r>
              <a:rPr sz="1600" b="1">
                <a:sym typeface="+mn-ea"/>
              </a:rPr>
              <a:t>概念</a:t>
            </a:r>
            <a:r>
              <a:rPr sz="1600" b="1"/>
              <a:t>。从逻辑推理角度犯了“偷换概念，偷梁换柱”的错误，偷换概念包含：</a:t>
            </a:r>
            <a:endParaRPr sz="1600" b="1"/>
          </a:p>
          <a:p>
            <a:pPr marL="285750" indent="-285750">
              <a:buFont typeface="Arial" panose="020B0604020202020204" pitchFamily="34" charset="0"/>
              <a:buChar char="•"/>
            </a:pPr>
            <a:r>
              <a:rPr sz="1600" b="1"/>
              <a:t>1.表述范围过泛、过偏、过窄或与过远：treating polluted water范围太大，本文及本段的</a:t>
            </a:r>
            <a:r>
              <a:rPr sz="1600" b="1">
                <a:sym typeface="+mn-ea"/>
              </a:rPr>
              <a:t>中心词是</a:t>
            </a:r>
            <a:r>
              <a:rPr sz="1600" b="1"/>
              <a:t>microplastic problem。</a:t>
            </a:r>
            <a:endParaRPr sz="1600" b="1"/>
          </a:p>
          <a:p>
            <a:pPr marL="285750" indent="-285750">
              <a:buFont typeface="Arial" panose="020B0604020202020204" pitchFamily="34" charset="0"/>
              <a:buChar char="•"/>
            </a:pPr>
            <a:r>
              <a:rPr sz="1600" b="1"/>
              <a:t>2.偷换中心词，中心词不全：有的干扰选项中虽然涉及文章里反复出现的信息，包含其中一个中心词，但其他的信息却是命题人编造出来的，并未涵盖另一个中心词，此类选项无法充当文章主旨。</a:t>
            </a:r>
            <a:endParaRPr sz="1600" b="1"/>
          </a:p>
          <a:p>
            <a:pPr marL="285750" indent="-285750">
              <a:buFont typeface="Arial" panose="020B0604020202020204" pitchFamily="34" charset="0"/>
              <a:buChar char="•"/>
            </a:pPr>
            <a:r>
              <a:rPr sz="1600" b="1">
                <a:solidFill>
                  <a:srgbClr val="C00000"/>
                </a:solidFill>
              </a:rPr>
              <a:t>解题技巧提示：</a:t>
            </a:r>
            <a:r>
              <a:rPr sz="1600" b="1"/>
              <a:t>阅读中我们要从整体上感知，准确寻找出原文中与选项对应的语句，找出语句含有的意义，提取与答案相关的信息。</a:t>
            </a:r>
            <a:endParaRPr sz="1600" b="1"/>
          </a:p>
        </p:txBody>
      </p:sp>
      <p:pic>
        <p:nvPicPr>
          <p:cNvPr id="38" name="图片 37"/>
          <p:cNvPicPr>
            <a:picLocks noChangeAspect="1"/>
          </p:cNvPicPr>
          <p:nvPr/>
        </p:nvPicPr>
        <p:blipFill>
          <a:blip r:embed="rId14"/>
          <a:stretch>
            <a:fillRect/>
          </a:stretch>
        </p:blipFill>
        <p:spPr>
          <a:xfrm>
            <a:off x="208280" y="4139565"/>
            <a:ext cx="544195" cy="546100"/>
          </a:xfrm>
          <a:prstGeom prst="rect">
            <a:avLst/>
          </a:prstGeom>
        </p:spPr>
      </p:pic>
      <p:sp>
        <p:nvSpPr>
          <p:cNvPr id="39" name="文本框 38"/>
          <p:cNvSpPr txBox="1"/>
          <p:nvPr/>
        </p:nvSpPr>
        <p:spPr>
          <a:xfrm>
            <a:off x="235585" y="4186555"/>
            <a:ext cx="622935" cy="245110"/>
          </a:xfrm>
          <a:prstGeom prst="rect">
            <a:avLst/>
          </a:prstGeom>
          <a:noFill/>
        </p:spPr>
        <p:txBody>
          <a:bodyPr wrap="square" rtlCol="0">
            <a:noAutofit/>
          </a:bodyPr>
          <a:p>
            <a:r>
              <a:rPr lang="zh-CN" altLang="en-US" sz="1000" b="1">
                <a:solidFill>
                  <a:schemeClr val="bg1"/>
                </a:solidFill>
              </a:rPr>
              <a:t>路标词</a:t>
            </a:r>
            <a:endParaRPr lang="zh-CN" altLang="en-US" sz="1000" b="1">
              <a:solidFill>
                <a:schemeClr val="bg1"/>
              </a:solidFill>
            </a:endParaRPr>
          </a:p>
        </p:txBody>
      </p:sp>
      <p:sp>
        <p:nvSpPr>
          <p:cNvPr id="37" name="乘号 36"/>
          <p:cNvSpPr/>
          <p:nvPr/>
        </p:nvSpPr>
        <p:spPr>
          <a:xfrm>
            <a:off x="10405745" y="2058035"/>
            <a:ext cx="532765" cy="440055"/>
          </a:xfrm>
          <a:prstGeom prst="mathMultiply">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15"/>
          <a:stretch>
            <a:fillRect/>
          </a:stretch>
        </p:blipFill>
        <p:spPr>
          <a:xfrm>
            <a:off x="8497570" y="2050415"/>
            <a:ext cx="362585" cy="362585"/>
          </a:xfrm>
          <a:prstGeom prst="rect">
            <a:avLst/>
          </a:prstGeom>
          <a:solidFill>
            <a:schemeClr val="bg1">
              <a:alpha val="1000"/>
            </a:schemeClr>
          </a:solidFill>
        </p:spPr>
      </p:pic>
      <p:sp>
        <p:nvSpPr>
          <p:cNvPr id="8" name="文本框 7"/>
          <p:cNvSpPr txBox="1"/>
          <p:nvPr>
            <p:custDataLst>
              <p:tags r:id="rId16"/>
            </p:custDataLst>
          </p:nvPr>
        </p:nvSpPr>
        <p:spPr>
          <a:xfrm>
            <a:off x="1913890" y="63500"/>
            <a:ext cx="9024620" cy="70040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高分王炸技巧</a:t>
            </a:r>
            <a:r>
              <a:rPr kumimoji="0" lang="en-US" altLang="zh-CN"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-7</a:t>
            </a: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a:t>
            </a:r>
            <a:endPar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endParaRPr>
          </a:p>
          <a:p>
            <a:pPr marR="0" defTabSz="457200">
              <a:buClrTx/>
              <a:buSzTx/>
              <a:buFont typeface="Arial" panose="020B0604020202020204" pitchFamily="34" charset="0"/>
              <a:buNone/>
              <a:defRPr/>
            </a:pP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      </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警惕</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逻辑陷阱</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 </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：偷换概念</a:t>
            </a:r>
            <a:endPar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endParaRPr>
          </a:p>
        </p:txBody>
      </p:sp>
      <p:sp>
        <p:nvSpPr>
          <p:cNvPr id="9"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17"/>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12" name="图片 11"/>
          <p:cNvPicPr/>
          <p:nvPr/>
        </p:nvPicPr>
        <p:blipFill>
          <a:blip r:embed="rId18"/>
          <a:stretch>
            <a:fillRect/>
          </a:stretch>
        </p:blipFill>
        <p:spPr>
          <a:xfrm>
            <a:off x="-922020" y="0"/>
            <a:ext cx="2574925" cy="347980"/>
          </a:xfrm>
          <a:prstGeom prst="rect">
            <a:avLst/>
          </a:prstGeom>
          <a:noFill/>
          <a:ln w="9525">
            <a:noFill/>
          </a:ln>
        </p:spPr>
      </p:pic>
      <p:sp>
        <p:nvSpPr>
          <p:cNvPr id="13" name="文本框 12"/>
          <p:cNvSpPr txBox="1"/>
          <p:nvPr/>
        </p:nvSpPr>
        <p:spPr>
          <a:xfrm>
            <a:off x="7631430" y="2553335"/>
            <a:ext cx="3941445" cy="829945"/>
          </a:xfrm>
          <a:prstGeom prst="rect">
            <a:avLst/>
          </a:prstGeom>
          <a:noFill/>
        </p:spPr>
        <p:txBody>
          <a:bodyPr wrap="square" rtlCol="0" anchor="t">
            <a:spAutoFit/>
          </a:bodyPr>
          <a:p>
            <a:pPr algn="l">
              <a:buFont typeface="Arial" panose="020B0604020202020204" pitchFamily="34" charset="0"/>
            </a:pPr>
            <a:r>
              <a:rPr lang="zh-CN" altLang="en-US" sz="2400" b="1">
                <a:solidFill>
                  <a:srgbClr val="002060"/>
                </a:solidFill>
                <a:latin typeface="标准粗黑" panose="02000503000000000000" charset="-122"/>
                <a:ea typeface="标准粗黑" panose="02000503000000000000" charset="-122"/>
                <a:sym typeface="+mn-ea"/>
              </a:rPr>
              <a:t>切不可</a:t>
            </a:r>
            <a:r>
              <a:rPr lang="zh-CN" altLang="en-US" sz="2400" b="1" u="sng">
                <a:solidFill>
                  <a:srgbClr val="002060"/>
                </a:solidFill>
                <a:latin typeface="标准粗黑" panose="02000503000000000000" charset="-122"/>
                <a:ea typeface="标准粗黑" panose="02000503000000000000" charset="-122"/>
                <a:sym typeface="+mn-ea"/>
              </a:rPr>
              <a:t>轻信感觉</a:t>
            </a:r>
            <a:r>
              <a:rPr lang="zh-CN" altLang="en-US" sz="2400" b="1">
                <a:solidFill>
                  <a:srgbClr val="002060"/>
                </a:solidFill>
                <a:latin typeface="标准粗黑" panose="02000503000000000000" charset="-122"/>
                <a:ea typeface="标准粗黑" panose="02000503000000000000" charset="-122"/>
                <a:sym typeface="+mn-ea"/>
              </a:rPr>
              <a:t>或</a:t>
            </a:r>
            <a:r>
              <a:rPr lang="zh-CN" altLang="en-US" sz="2400" b="1" u="sng">
                <a:solidFill>
                  <a:srgbClr val="002060"/>
                </a:solidFill>
                <a:latin typeface="标准粗黑" panose="02000503000000000000" charset="-122"/>
                <a:ea typeface="标准粗黑" panose="02000503000000000000" charset="-122"/>
                <a:sym typeface="+mn-ea"/>
              </a:rPr>
              <a:t>仅凭常理</a:t>
            </a:r>
            <a:r>
              <a:rPr lang="zh-CN" altLang="en-US" sz="2400" b="1">
                <a:solidFill>
                  <a:srgbClr val="002060"/>
                </a:solidFill>
                <a:latin typeface="标准粗黑" panose="02000503000000000000" charset="-122"/>
                <a:ea typeface="标准粗黑" panose="02000503000000000000" charset="-122"/>
                <a:sym typeface="+mn-ea"/>
              </a:rPr>
              <a:t>或</a:t>
            </a:r>
            <a:r>
              <a:rPr lang="zh-CN" altLang="en-US" sz="2400" b="1" u="sng">
                <a:solidFill>
                  <a:srgbClr val="002060"/>
                </a:solidFill>
                <a:latin typeface="标准粗黑" panose="02000503000000000000" charset="-122"/>
                <a:ea typeface="标准粗黑" panose="02000503000000000000" charset="-122"/>
                <a:sym typeface="+mn-ea"/>
              </a:rPr>
              <a:t>按自己主观意愿</a:t>
            </a:r>
            <a:r>
              <a:rPr lang="zh-CN" altLang="en-US" sz="2400" b="1">
                <a:solidFill>
                  <a:srgbClr val="002060"/>
                </a:solidFill>
                <a:latin typeface="标准粗黑" panose="02000503000000000000" charset="-122"/>
                <a:ea typeface="标准粗黑" panose="02000503000000000000" charset="-122"/>
                <a:sym typeface="+mn-ea"/>
              </a:rPr>
              <a:t>判断</a:t>
            </a:r>
            <a:r>
              <a:rPr lang="en-US" altLang="zh-CN" sz="2400" b="1">
                <a:solidFill>
                  <a:srgbClr val="002060"/>
                </a:solidFill>
                <a:latin typeface="标准粗黑" panose="02000503000000000000" charset="-122"/>
                <a:ea typeface="标准粗黑" panose="02000503000000000000" charset="-122"/>
                <a:sym typeface="+mn-ea"/>
              </a:rPr>
              <a:t>!</a:t>
            </a:r>
            <a:endParaRPr lang="en-US" altLang="zh-CN" sz="2400" b="1">
              <a:solidFill>
                <a:srgbClr val="002060"/>
              </a:solidFill>
              <a:latin typeface="标准粗黑" panose="02000503000000000000" charset="-122"/>
              <a:ea typeface="标准粗黑" panose="02000503000000000000" charset="-122"/>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p:tgtEl>
                                          <p:spTgt spid="38"/>
                                        </p:tgtEl>
                                        <p:attrNameLst>
                                          <p:attrName>ppt_y</p:attrName>
                                        </p:attrNameLst>
                                      </p:cBhvr>
                                      <p:tavLst>
                                        <p:tav tm="0">
                                          <p:val>
                                            <p:strVal val="#ppt_y+#ppt_h*1.125000"/>
                                          </p:val>
                                        </p:tav>
                                        <p:tav tm="100000">
                                          <p:val>
                                            <p:strVal val="#ppt_y"/>
                                          </p:val>
                                        </p:tav>
                                      </p:tavLst>
                                    </p:anim>
                                    <p:animEffect transition="in" filter="wipe(up)">
                                      <p:cBhvr>
                                        <p:cTn id="8" dur="500"/>
                                        <p:tgtEl>
                                          <p:spTgt spid="3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p:tgtEl>
                                          <p:spTgt spid="39"/>
                                        </p:tgtEl>
                                        <p:attrNameLst>
                                          <p:attrName>ppt_y</p:attrName>
                                        </p:attrNameLst>
                                      </p:cBhvr>
                                      <p:tavLst>
                                        <p:tav tm="0">
                                          <p:val>
                                            <p:strVal val="#ppt_y+#ppt_h*1.125000"/>
                                          </p:val>
                                        </p:tav>
                                        <p:tav tm="100000">
                                          <p:val>
                                            <p:strVal val="#ppt_y"/>
                                          </p:val>
                                        </p:tav>
                                      </p:tavLst>
                                    </p:anim>
                                    <p:animEffect transition="in" filter="wipe(up)">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additive="base">
                                        <p:cTn id="28" dur="500" fill="hold"/>
                                        <p:tgtEl>
                                          <p:spTgt spid="49"/>
                                        </p:tgtEl>
                                        <p:attrNameLst>
                                          <p:attrName>ppt_x</p:attrName>
                                        </p:attrNameLst>
                                      </p:cBhvr>
                                      <p:tavLst>
                                        <p:tav tm="0">
                                          <p:val>
                                            <p:strVal val="#ppt_x"/>
                                          </p:val>
                                        </p:tav>
                                        <p:tav tm="100000">
                                          <p:val>
                                            <p:strVal val="#ppt_x"/>
                                          </p:val>
                                        </p:tav>
                                      </p:tavLst>
                                    </p:anim>
                                    <p:anim calcmode="lin" valueType="num">
                                      <p:cBhvr additive="base">
                                        <p:cTn id="29" dur="500" fill="hold"/>
                                        <p:tgtEl>
                                          <p:spTgt spid="49"/>
                                        </p:tgtEl>
                                        <p:attrNameLst>
                                          <p:attrName>ppt_y</p:attrName>
                                        </p:attrNameLst>
                                      </p:cBhvr>
                                      <p:tavLst>
                                        <p:tav tm="0">
                                          <p:val>
                                            <p:strVal val="1+#ppt_h/2"/>
                                          </p:val>
                                        </p:tav>
                                        <p:tav tm="100000">
                                          <p:val>
                                            <p:strVal val="#ppt_y"/>
                                          </p:val>
                                        </p:tav>
                                      </p:tavLst>
                                    </p:anim>
                                  </p:childTnLst>
                                </p:cTn>
                              </p:par>
                              <p:par>
                                <p:cTn id="30" presetID="12" presetClass="entr" presetSubtype="4"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500"/>
                                        <p:tgtEl>
                                          <p:spTgt spid="47"/>
                                        </p:tgtEl>
                                        <p:attrNameLst>
                                          <p:attrName>ppt_y</p:attrName>
                                        </p:attrNameLst>
                                      </p:cBhvr>
                                      <p:tavLst>
                                        <p:tav tm="0">
                                          <p:val>
                                            <p:strVal val="#ppt_y+#ppt_h*1.125000"/>
                                          </p:val>
                                        </p:tav>
                                        <p:tav tm="100000">
                                          <p:val>
                                            <p:strVal val="#ppt_y"/>
                                          </p:val>
                                        </p:tav>
                                      </p:tavLst>
                                    </p:anim>
                                    <p:animEffect transition="in" filter="wipe(up)">
                                      <p:cBhvr>
                                        <p:cTn id="33" dur="500"/>
                                        <p:tgtEl>
                                          <p:spTgt spid="47"/>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500"/>
                                        <p:tgtEl>
                                          <p:spTgt spid="37"/>
                                        </p:tgtEl>
                                        <p:attrNameLst>
                                          <p:attrName>ppt_y</p:attrName>
                                        </p:attrNameLst>
                                      </p:cBhvr>
                                      <p:tavLst>
                                        <p:tav tm="0">
                                          <p:val>
                                            <p:strVal val="#ppt_y+#ppt_h*1.125000"/>
                                          </p:val>
                                        </p:tav>
                                        <p:tav tm="100000">
                                          <p:val>
                                            <p:strVal val="#ppt_y"/>
                                          </p:val>
                                        </p:tav>
                                      </p:tavLst>
                                    </p:anim>
                                    <p:animEffect transition="in" filter="wipe(up)">
                                      <p:cBhvr>
                                        <p:cTn id="37" dur="500"/>
                                        <p:tgtEl>
                                          <p:spTgt spid="37"/>
                                        </p:tgtEl>
                                      </p:cBhvr>
                                    </p:animEffect>
                                  </p:childTnLst>
                                </p:cTn>
                              </p:par>
                              <p:par>
                                <p:cTn id="38" presetID="16" presetClass="entr" presetSubtype="21"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1272"/>
                                        </p:tgtEl>
                                        <p:attrNameLst>
                                          <p:attrName>style.visibility</p:attrName>
                                        </p:attrNameLst>
                                      </p:cBhvr>
                                      <p:to>
                                        <p:strVal val="visible"/>
                                      </p:to>
                                    </p:set>
                                    <p:anim calcmode="lin" valueType="num">
                                      <p:cBhvr additive="base">
                                        <p:cTn id="43" dur="500"/>
                                        <p:tgtEl>
                                          <p:spTgt spid="11272"/>
                                        </p:tgtEl>
                                        <p:attrNameLst>
                                          <p:attrName>ppt_y</p:attrName>
                                        </p:attrNameLst>
                                      </p:cBhvr>
                                      <p:tavLst>
                                        <p:tav tm="0">
                                          <p:val>
                                            <p:strVal val="#ppt_y+#ppt_h*1.125000"/>
                                          </p:val>
                                        </p:tav>
                                        <p:tav tm="100000">
                                          <p:val>
                                            <p:strVal val="#ppt_y"/>
                                          </p:val>
                                        </p:tav>
                                      </p:tavLst>
                                    </p:anim>
                                    <p:animEffect transition="in" filter="wipe(up)">
                                      <p:cBhvr>
                                        <p:cTn id="44" dur="500"/>
                                        <p:tgtEl>
                                          <p:spTgt spid="11272"/>
                                        </p:tgtEl>
                                      </p:cBhvr>
                                    </p:animEffect>
                                  </p:childTnLst>
                                </p:cTn>
                              </p:par>
                              <p:par>
                                <p:cTn id="45" presetID="16" presetClass="entr" presetSubtype="21"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barn(inVertical)">
                                      <p:cBhvr>
                                        <p:cTn id="4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P spid="39" grpId="0"/>
      <p:bldP spid="37" grpId="0" bldLvl="0" animBg="1"/>
      <p:bldP spid="37" grpId="1" animBg="1"/>
      <p:bldP spid="47" grpId="0"/>
      <p:bldP spid="11272" grpId="0" bldLvl="0" animBg="1"/>
      <p:bldP spid="11" grpId="0" bldLvl="0" animBg="1"/>
      <p:bldP spid="18" grpId="0" bldLvl="0" animBg="1"/>
      <p:bldP spid="2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 name="文本框 47"/>
          <p:cNvSpPr txBox="1"/>
          <p:nvPr>
            <p:custDataLst>
              <p:tags r:id="rId1"/>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317" y="793463"/>
            <a:ext cx="12192000" cy="0"/>
          </a:xfrm>
          <a:prstGeom prst="line">
            <a:avLst/>
          </a:prstGeom>
          <a:noFill/>
          <a:ln w="12700" cap="flat" cmpd="sng" algn="ctr">
            <a:solidFill>
              <a:srgbClr val="002060"/>
            </a:solidFill>
            <a:prstDash val="solid"/>
            <a:miter lim="800000"/>
          </a:ln>
          <a:effectLst/>
        </p:spPr>
      </p:cxnSp>
      <p:sp>
        <p:nvSpPr>
          <p:cNvPr id="100" name="文本框 99"/>
          <p:cNvSpPr txBox="1"/>
          <p:nvPr/>
        </p:nvSpPr>
        <p:spPr>
          <a:xfrm>
            <a:off x="122555" y="793750"/>
            <a:ext cx="7306310" cy="6000750"/>
          </a:xfrm>
          <a:prstGeom prst="rect">
            <a:avLst/>
          </a:prstGeom>
          <a:noFill/>
          <a:ln w="9525">
            <a:solidFill>
              <a:schemeClr val="accent5">
                <a:lumMod val="20000"/>
                <a:lumOff val="80000"/>
              </a:schemeClr>
            </a:solidFill>
          </a:ln>
        </p:spPr>
        <p:txBody>
          <a:bodyPr wrap="square">
            <a:spAutoFit/>
          </a:bodyPr>
          <a:p>
            <a:pPr indent="0" algn="just"/>
            <a:r>
              <a:rPr lang="en-US" sz="1600">
                <a:solidFill>
                  <a:srgbClr val="000000"/>
                </a:solidFill>
                <a:latin typeface="Times New Roman" panose="02020603050405020304" charset="0"/>
              </a:rPr>
              <a:t>  </a:t>
            </a:r>
            <a:r>
              <a:rPr lang="en-US" sz="1600">
                <a:solidFill>
                  <a:schemeClr val="tx1"/>
                </a:solidFill>
                <a:latin typeface="Times New Roman" panose="02020603050405020304" charset="0"/>
              </a:rPr>
              <a:t>  While safety improvements might have been made to our streets in recent years, transport studies also show declines in pedestrian (行人) mobility, especially among young children. Many parents say there’s too much traffic on the roads for their children to walk safely to school, so they pack them into the car instead. </a:t>
            </a:r>
            <a:endParaRPr lang="en-US" sz="1600">
              <a:solidFill>
                <a:schemeClr val="tx1"/>
              </a:solidFill>
              <a:latin typeface="Times New Roman" panose="02020603050405020304" charset="0"/>
            </a:endParaRPr>
          </a:p>
          <a:p>
            <a:pPr indent="0" algn="just"/>
            <a:r>
              <a:rPr lang="en-US" sz="1600">
                <a:solidFill>
                  <a:schemeClr val="tx1"/>
                </a:solidFill>
                <a:latin typeface="Times New Roman" panose="02020603050405020304" charset="0"/>
              </a:rPr>
              <a:t>     Dutch authors Thalia Verkade and Marco te Br mmelstroet are bothered by </a:t>
            </a:r>
            <a:r>
              <a:rPr lang="en-US" sz="1600" u="sng">
                <a:solidFill>
                  <a:srgbClr val="C00000"/>
                </a:solidFill>
                <a:latin typeface="Times New Roman" panose="02020603050405020304" charset="0"/>
              </a:rPr>
              <a:t>facts like these</a:t>
            </a:r>
            <a:r>
              <a:rPr lang="en-US" sz="1600">
                <a:solidFill>
                  <a:schemeClr val="tx1"/>
                </a:solidFill>
                <a:latin typeface="Times New Roman" panose="02020603050405020304" charset="0"/>
              </a:rPr>
              <a:t>. In their new book </a:t>
            </a:r>
            <a:r>
              <a:rPr lang="en-US" sz="1600" i="1">
                <a:solidFill>
                  <a:schemeClr val="tx1"/>
                </a:solidFill>
                <a:latin typeface="Times New Roman" panose="02020603050405020304" charset="0"/>
              </a:rPr>
              <a:t>Movement: How to Take Back Our Streets and Transform Our Lives</a:t>
            </a:r>
            <a:r>
              <a:rPr lang="en-US" sz="1600">
                <a:solidFill>
                  <a:schemeClr val="tx1"/>
                </a:solidFill>
                <a:latin typeface="Times New Roman" panose="02020603050405020304" charset="0"/>
              </a:rPr>
              <a:t>, they call for a rethink of our streets and the role they play in our lives. </a:t>
            </a:r>
            <a:endParaRPr lang="en-US" sz="1600">
              <a:solidFill>
                <a:schemeClr val="tx1"/>
              </a:solidFill>
              <a:latin typeface="Times New Roman" panose="02020603050405020304" charset="0"/>
            </a:endParaRPr>
          </a:p>
          <a:p>
            <a:pPr indent="0" algn="just"/>
            <a:r>
              <a:rPr lang="en-US" sz="1600">
                <a:solidFill>
                  <a:schemeClr val="tx1"/>
                </a:solidFill>
                <a:latin typeface="Times New Roman" panose="02020603050405020304" charset="0"/>
              </a:rPr>
              <a:t>     Life on city streets started to change decades ago. Whole neighbourhoods were destroyed to make way for new road networks and kids had to play elsewhere. Some communities fought back. Most famously, a Canadian journalist who had moved her family to Manhattan in the early 1950s led a campaign to stop the destruction of her local park. Describing her alarm at its proposed replacement with an expressway, Jane Jacobs called on her mayor (市长) to champion “New York as a decent place to live, and not just rush through.” Similar campaigns occurred in Australia in the late 1960s and 1970s as well. </a:t>
            </a:r>
            <a:endParaRPr lang="en-US" sz="1600">
              <a:solidFill>
                <a:schemeClr val="tx1"/>
              </a:solidFill>
              <a:latin typeface="Times New Roman" panose="02020603050405020304" charset="0"/>
            </a:endParaRPr>
          </a:p>
          <a:p>
            <a:pPr indent="0" algn="just"/>
            <a:r>
              <a:rPr lang="en-US" sz="1600">
                <a:solidFill>
                  <a:schemeClr val="tx1"/>
                </a:solidFill>
                <a:latin typeface="Times New Roman" panose="02020603050405020304" charset="0"/>
              </a:rPr>
              <a:t>     Although these campaigns were widespread, </a:t>
            </a:r>
            <a:r>
              <a:rPr lang="en-US" sz="1600" u="sng">
                <a:solidFill>
                  <a:srgbClr val="C00000"/>
                </a:solidFill>
                <a:latin typeface="Times New Roman" panose="02020603050405020304" charset="0"/>
              </a:rPr>
              <a:t>the reality is that</a:t>
            </a:r>
            <a:r>
              <a:rPr lang="en-US" sz="1600">
                <a:solidFill>
                  <a:schemeClr val="tx1"/>
                </a:solidFill>
                <a:latin typeface="Times New Roman" panose="02020603050405020304" charset="0"/>
              </a:rPr>
              <a:t> the majority of the western cities were completely redesigned around the needs of the motor car. The number of cars on roads has been increasing rapidly. In Australia we now have over twenty million cars for just over twenty-six million people, among the highest rate of car ownership in the world. </a:t>
            </a:r>
            <a:endParaRPr lang="en-US" sz="1600">
              <a:solidFill>
                <a:schemeClr val="tx1"/>
              </a:solidFill>
              <a:latin typeface="Times New Roman" panose="02020603050405020304" charset="0"/>
            </a:endParaRPr>
          </a:p>
          <a:p>
            <a:pPr indent="0" algn="just"/>
            <a:r>
              <a:rPr lang="en-US" sz="1600">
                <a:solidFill>
                  <a:schemeClr val="tx1"/>
                </a:solidFill>
                <a:latin typeface="Times New Roman" panose="02020603050405020304" charset="0"/>
              </a:rPr>
              <a:t>     We invest a lot in roads that help us rush through, but </a:t>
            </a:r>
            <a:r>
              <a:rPr lang="en-US" sz="1600" u="sng">
                <a:solidFill>
                  <a:srgbClr val="C00000"/>
                </a:solidFill>
                <a:latin typeface="Times New Roman" panose="02020603050405020304" charset="0"/>
              </a:rPr>
              <a:t>we fail to account for the true costs</a:t>
            </a:r>
            <a:r>
              <a:rPr lang="en-US" sz="1600">
                <a:solidFill>
                  <a:srgbClr val="000000"/>
                </a:solidFill>
                <a:latin typeface="Times New Roman" panose="02020603050405020304" charset="0"/>
              </a:rPr>
              <a:t>. Do we really recognise what it costs us as a society when children can’t move safely around our communities? The authors of </a:t>
            </a:r>
            <a:r>
              <a:rPr lang="en-US" sz="1600" i="1">
                <a:solidFill>
                  <a:srgbClr val="000000"/>
                </a:solidFill>
                <a:latin typeface="Times New Roman" panose="02020603050405020304" charset="0"/>
              </a:rPr>
              <a:t>Movement</a:t>
            </a:r>
            <a:r>
              <a:rPr lang="en-US" sz="1600">
                <a:solidFill>
                  <a:srgbClr val="000000"/>
                </a:solidFill>
                <a:latin typeface="Times New Roman" panose="02020603050405020304" charset="0"/>
              </a:rPr>
              <a:t> have it right: it’s time to think differently about that street outside your front door.                    </a:t>
            </a:r>
            <a:endParaRPr lang="en-US" sz="1600">
              <a:solidFill>
                <a:srgbClr val="000000"/>
              </a:solidFill>
              <a:latin typeface="Times New Roman" panose="02020603050405020304" charset="0"/>
            </a:endParaRPr>
          </a:p>
        </p:txBody>
      </p:sp>
      <p:sp>
        <p:nvSpPr>
          <p:cNvPr id="34" name="文本框 33"/>
          <p:cNvSpPr txBox="1"/>
          <p:nvPr/>
        </p:nvSpPr>
        <p:spPr>
          <a:xfrm>
            <a:off x="7479030" y="798195"/>
            <a:ext cx="4641850" cy="829945"/>
          </a:xfrm>
          <a:prstGeom prst="rect">
            <a:avLst/>
          </a:prstGeom>
          <a:noFill/>
          <a:ln w="9525">
            <a:solidFill>
              <a:schemeClr val="accent6">
                <a:lumMod val="40000"/>
                <a:lumOff val="60000"/>
              </a:schemeClr>
            </a:solidFill>
          </a:ln>
        </p:spPr>
        <p:txBody>
          <a:bodyPr wrap="square">
            <a:spAutoFit/>
          </a:bodyPr>
          <a:p>
            <a:pPr indent="0"/>
            <a:r>
              <a:rPr lang="en-US" sz="1600" b="1">
                <a:solidFill>
                  <a:srgbClr val="000000"/>
                </a:solidFill>
                <a:latin typeface="Times New Roman" panose="02020603050405020304" charset="0"/>
              </a:rPr>
              <a:t>31. What can be a suitable title for the text?</a:t>
            </a:r>
            <a:endParaRPr lang="en-US" sz="1600" b="1">
              <a:solidFill>
                <a:srgbClr val="000000"/>
              </a:solidFill>
              <a:latin typeface="Times New Roman" panose="02020603050405020304" charset="0"/>
            </a:endParaRPr>
          </a:p>
          <a:p>
            <a:pPr indent="0"/>
            <a:r>
              <a:rPr lang="en-US" sz="1600">
                <a:solidFill>
                  <a:srgbClr val="000000"/>
                </a:solidFill>
                <a:latin typeface="Times New Roman" panose="02020603050405020304" charset="0"/>
              </a:rPr>
              <a:t>  A. Why the Rush?	   B. What’s Next?</a:t>
            </a:r>
            <a:endParaRPr lang="en-US" sz="1600">
              <a:solidFill>
                <a:srgbClr val="000000"/>
              </a:solidFill>
              <a:latin typeface="Times New Roman" panose="02020603050405020304" charset="0"/>
            </a:endParaRPr>
          </a:p>
          <a:p>
            <a:pPr indent="0"/>
            <a:r>
              <a:rPr lang="en-US" sz="1600">
                <a:solidFill>
                  <a:srgbClr val="000000"/>
                </a:solidFill>
                <a:latin typeface="Times New Roman" panose="02020603050405020304" charset="0"/>
              </a:rPr>
              <a:t>  C. Where to Stay?	   D. Who to Blame?</a:t>
            </a:r>
            <a:endParaRPr lang="en-US" sz="1600">
              <a:solidFill>
                <a:srgbClr val="000000"/>
              </a:solidFill>
              <a:latin typeface="Times New Roman" panose="02020603050405020304" charset="0"/>
            </a:endParaRPr>
          </a:p>
        </p:txBody>
      </p:sp>
      <p:sp>
        <p:nvSpPr>
          <p:cNvPr id="11" name="圆角矩形 10"/>
          <p:cNvSpPr/>
          <p:nvPr>
            <p:custDataLst>
              <p:tags r:id="rId2"/>
            </p:custDataLst>
          </p:nvPr>
        </p:nvSpPr>
        <p:spPr>
          <a:xfrm>
            <a:off x="3434715" y="5735320"/>
            <a:ext cx="1024890" cy="195580"/>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7" name="圆角矩形 6"/>
          <p:cNvSpPr/>
          <p:nvPr>
            <p:custDataLst>
              <p:tags r:id="rId3"/>
            </p:custDataLst>
          </p:nvPr>
        </p:nvSpPr>
        <p:spPr>
          <a:xfrm>
            <a:off x="453390" y="4034155"/>
            <a:ext cx="1844675" cy="21399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8" name="圆角矩形 7"/>
          <p:cNvSpPr/>
          <p:nvPr>
            <p:custDataLst>
              <p:tags r:id="rId4"/>
            </p:custDataLst>
          </p:nvPr>
        </p:nvSpPr>
        <p:spPr>
          <a:xfrm>
            <a:off x="254635" y="6475730"/>
            <a:ext cx="1303655" cy="240665"/>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9" name="圆角矩形 8"/>
          <p:cNvSpPr/>
          <p:nvPr>
            <p:custDataLst>
              <p:tags r:id="rId5"/>
            </p:custDataLst>
          </p:nvPr>
        </p:nvSpPr>
        <p:spPr>
          <a:xfrm>
            <a:off x="2157095" y="2304415"/>
            <a:ext cx="934085" cy="240665"/>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44068" name="AutoShape 4"/>
          <p:cNvSpPr>
            <a:spLocks noChangeArrowheads="1"/>
          </p:cNvSpPr>
          <p:nvPr/>
        </p:nvSpPr>
        <p:spPr bwMode="gray">
          <a:xfrm>
            <a:off x="7428865" y="1629410"/>
            <a:ext cx="4632325" cy="2444750"/>
          </a:xfrm>
          <a:prstGeom prst="bevel">
            <a:avLst>
              <a:gd name="adj" fmla="val 1495"/>
            </a:avLst>
          </a:prstGeom>
          <a:solidFill>
            <a:srgbClr val="FFFFCD"/>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endParaRPr kumimoji="0" lang="zh-CN" altLang="en-US" sz="1200" b="0" i="0" u="none" strike="noStrike" kern="1200" cap="none" spc="0" normalizeH="0" baseline="0" noProof="0">
              <a:ln>
                <a:noFill/>
              </a:ln>
              <a:solidFill>
                <a:srgbClr val="003300"/>
              </a:solidFill>
              <a:effectLst/>
              <a:uLnTx/>
              <a:uFillTx/>
              <a:latin typeface="Arial" panose="020B0604020202020204" pitchFamily="34" charset="0"/>
              <a:ea typeface="黑体" panose="02010609060101010101" charset="-122"/>
              <a:cs typeface="+mn-ea"/>
            </a:endParaRPr>
          </a:p>
        </p:txBody>
      </p:sp>
      <p:sp>
        <p:nvSpPr>
          <p:cNvPr id="2" name="圆角矩形 1"/>
          <p:cNvSpPr/>
          <p:nvPr>
            <p:custDataLst>
              <p:tags r:id="rId6"/>
            </p:custDataLst>
          </p:nvPr>
        </p:nvSpPr>
        <p:spPr>
          <a:xfrm>
            <a:off x="5193665" y="2090420"/>
            <a:ext cx="908685" cy="213995"/>
          </a:xfrm>
          <a:prstGeom prst="roundRect">
            <a:avLst/>
          </a:prstGeom>
          <a:solidFill>
            <a:srgbClr val="008D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 name="圆角矩形 2"/>
          <p:cNvSpPr/>
          <p:nvPr>
            <p:custDataLst>
              <p:tags r:id="rId7"/>
            </p:custDataLst>
          </p:nvPr>
        </p:nvSpPr>
        <p:spPr>
          <a:xfrm>
            <a:off x="540385" y="2331085"/>
            <a:ext cx="536575" cy="213995"/>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5" name="圆角矩形 4"/>
          <p:cNvSpPr/>
          <p:nvPr>
            <p:custDataLst>
              <p:tags r:id="rId8"/>
            </p:custDataLst>
          </p:nvPr>
        </p:nvSpPr>
        <p:spPr>
          <a:xfrm>
            <a:off x="3161030" y="2331085"/>
            <a:ext cx="845820" cy="213995"/>
          </a:xfrm>
          <a:prstGeom prst="roundRect">
            <a:avLst/>
          </a:prstGeom>
          <a:solidFill>
            <a:srgbClr val="008D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2" name="圆角矩形 11"/>
          <p:cNvSpPr/>
          <p:nvPr>
            <p:custDataLst>
              <p:tags r:id="rId9"/>
            </p:custDataLst>
          </p:nvPr>
        </p:nvSpPr>
        <p:spPr>
          <a:xfrm>
            <a:off x="1470660" y="2592705"/>
            <a:ext cx="623570" cy="213995"/>
          </a:xfrm>
          <a:prstGeom prst="roundRect">
            <a:avLst/>
          </a:prstGeom>
          <a:solidFill>
            <a:srgbClr val="008D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6" name="圆角矩形 15"/>
          <p:cNvSpPr/>
          <p:nvPr>
            <p:custDataLst>
              <p:tags r:id="rId10"/>
            </p:custDataLst>
          </p:nvPr>
        </p:nvSpPr>
        <p:spPr>
          <a:xfrm>
            <a:off x="2312670" y="6475730"/>
            <a:ext cx="623570" cy="213995"/>
          </a:xfrm>
          <a:prstGeom prst="roundRect">
            <a:avLst/>
          </a:prstGeom>
          <a:solidFill>
            <a:srgbClr val="008D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0" name="圆角矩形 19"/>
          <p:cNvSpPr/>
          <p:nvPr>
            <p:custDataLst>
              <p:tags r:id="rId11"/>
            </p:custDataLst>
          </p:nvPr>
        </p:nvSpPr>
        <p:spPr>
          <a:xfrm>
            <a:off x="1183005" y="1609090"/>
            <a:ext cx="1647190" cy="213995"/>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1" name="圆角矩形 20"/>
          <p:cNvSpPr/>
          <p:nvPr>
            <p:custDataLst>
              <p:tags r:id="rId12"/>
            </p:custDataLst>
          </p:nvPr>
        </p:nvSpPr>
        <p:spPr>
          <a:xfrm>
            <a:off x="254635" y="6212205"/>
            <a:ext cx="2576195" cy="213995"/>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2" name="圆角矩形 21"/>
          <p:cNvSpPr/>
          <p:nvPr>
            <p:custDataLst>
              <p:tags r:id="rId13"/>
            </p:custDataLst>
          </p:nvPr>
        </p:nvSpPr>
        <p:spPr>
          <a:xfrm>
            <a:off x="6826885" y="5998210"/>
            <a:ext cx="536575" cy="213995"/>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3" name="圆角矩形 22"/>
          <p:cNvSpPr/>
          <p:nvPr>
            <p:custDataLst>
              <p:tags r:id="rId14"/>
            </p:custDataLst>
          </p:nvPr>
        </p:nvSpPr>
        <p:spPr>
          <a:xfrm>
            <a:off x="365760" y="2592705"/>
            <a:ext cx="536575" cy="213995"/>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4" name="圆角矩形 23"/>
          <p:cNvSpPr/>
          <p:nvPr>
            <p:custDataLst>
              <p:tags r:id="rId15"/>
            </p:custDataLst>
          </p:nvPr>
        </p:nvSpPr>
        <p:spPr>
          <a:xfrm>
            <a:off x="6001385" y="2331085"/>
            <a:ext cx="825500" cy="213995"/>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5" name="圆角矩形 24"/>
          <p:cNvSpPr/>
          <p:nvPr>
            <p:custDataLst>
              <p:tags r:id="rId16"/>
            </p:custDataLst>
          </p:nvPr>
        </p:nvSpPr>
        <p:spPr>
          <a:xfrm>
            <a:off x="5464810" y="3768090"/>
            <a:ext cx="1806575" cy="213995"/>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pic>
        <p:nvPicPr>
          <p:cNvPr id="28" name="图片 27"/>
          <p:cNvPicPr/>
          <p:nvPr/>
        </p:nvPicPr>
        <p:blipFill>
          <a:blip r:embed="rId17"/>
          <a:stretch>
            <a:fillRect/>
          </a:stretch>
        </p:blipFill>
        <p:spPr>
          <a:xfrm>
            <a:off x="7488555" y="1689100"/>
            <a:ext cx="1215390" cy="784860"/>
          </a:xfrm>
          <a:prstGeom prst="rect">
            <a:avLst/>
          </a:prstGeom>
        </p:spPr>
      </p:pic>
      <p:sp>
        <p:nvSpPr>
          <p:cNvPr id="10" name="文本框 9"/>
          <p:cNvSpPr txBox="1"/>
          <p:nvPr/>
        </p:nvSpPr>
        <p:spPr>
          <a:xfrm>
            <a:off x="8446770" y="1689100"/>
            <a:ext cx="3450590" cy="706755"/>
          </a:xfrm>
          <a:prstGeom prst="rect">
            <a:avLst/>
          </a:prstGeom>
          <a:noFill/>
        </p:spPr>
        <p:txBody>
          <a:bodyPr wrap="square" rtlCol="0" anchor="t">
            <a:spAutoFit/>
          </a:bodyPr>
          <a:p>
            <a:pPr marL="285750" indent="-285750">
              <a:buFont typeface="Wingdings" panose="05000000000000000000" charset="0"/>
              <a:buChar char="Ø"/>
            </a:pPr>
            <a:r>
              <a:rPr lang="zh-CN" altLang="en-US" sz="2000" b="1" u="sng">
                <a:solidFill>
                  <a:srgbClr val="C00000"/>
                </a:solidFill>
                <a:latin typeface="微软雅黑" panose="020B0503020204020204" charset="-122"/>
                <a:ea typeface="微软雅黑" panose="020B0503020204020204" charset="-122"/>
                <a:cs typeface="微软雅黑" panose="020B0503020204020204" charset="-122"/>
                <a:sym typeface="+mn-ea"/>
              </a:rPr>
              <a:t>标题蕴含文章要义和内核，</a:t>
            </a:r>
            <a:endParaRPr lang="zh-CN" altLang="en-US" sz="2000" b="1" u="sng">
              <a:solidFill>
                <a:srgbClr val="C00000"/>
              </a:solidFill>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rPr>
              <a:t>           </a:t>
            </a:r>
            <a:r>
              <a:rPr lang="zh-CN" altLang="en-US" sz="2000" b="1" u="sng">
                <a:solidFill>
                  <a:srgbClr val="C00000"/>
                </a:solidFill>
                <a:latin typeface="微软雅黑" panose="020B0503020204020204" charset="-122"/>
                <a:ea typeface="微软雅黑" panose="020B0503020204020204" charset="-122"/>
                <a:cs typeface="微软雅黑" panose="020B0503020204020204" charset="-122"/>
                <a:sym typeface="+mn-ea"/>
              </a:rPr>
              <a:t>凝练语篇价值和特色</a:t>
            </a:r>
            <a:r>
              <a:rPr lang="en-US" altLang="zh-CN" sz="2000" b="1" u="sng">
                <a:solidFill>
                  <a:srgbClr val="C00000"/>
                </a:solidFill>
                <a:latin typeface="微软雅黑" panose="020B0503020204020204" charset="-122"/>
                <a:ea typeface="微软雅黑" panose="020B0503020204020204" charset="-122"/>
                <a:cs typeface="微软雅黑" panose="020B0503020204020204" charset="-122"/>
                <a:sym typeface="+mn-ea"/>
              </a:rPr>
              <a:t>:</a:t>
            </a:r>
            <a:endParaRPr lang="zh-CN" altLang="en-US" sz="2000"/>
          </a:p>
        </p:txBody>
      </p:sp>
      <p:sp>
        <p:nvSpPr>
          <p:cNvPr id="30" name="圆角矩形 29"/>
          <p:cNvSpPr/>
          <p:nvPr>
            <p:custDataLst>
              <p:tags r:id="rId18"/>
            </p:custDataLst>
          </p:nvPr>
        </p:nvSpPr>
        <p:spPr>
          <a:xfrm>
            <a:off x="5742305" y="5249545"/>
            <a:ext cx="1620520" cy="195580"/>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1" name="圆角矩形 30"/>
          <p:cNvSpPr/>
          <p:nvPr>
            <p:custDataLst>
              <p:tags r:id="rId19"/>
            </p:custDataLst>
          </p:nvPr>
        </p:nvSpPr>
        <p:spPr>
          <a:xfrm>
            <a:off x="1859280" y="4761230"/>
            <a:ext cx="5034280" cy="195580"/>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3" name="圆角矩形 32"/>
          <p:cNvSpPr/>
          <p:nvPr>
            <p:custDataLst>
              <p:tags r:id="rId20"/>
            </p:custDataLst>
          </p:nvPr>
        </p:nvSpPr>
        <p:spPr>
          <a:xfrm>
            <a:off x="3940175" y="1320800"/>
            <a:ext cx="2591435" cy="19875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5" name="圆角矩形 34"/>
          <p:cNvSpPr/>
          <p:nvPr>
            <p:custDataLst>
              <p:tags r:id="rId21"/>
            </p:custDataLst>
          </p:nvPr>
        </p:nvSpPr>
        <p:spPr>
          <a:xfrm>
            <a:off x="254635" y="5539740"/>
            <a:ext cx="1024890" cy="195580"/>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6" name="圆角矩形 35"/>
          <p:cNvSpPr/>
          <p:nvPr>
            <p:custDataLst>
              <p:tags r:id="rId22"/>
            </p:custDataLst>
          </p:nvPr>
        </p:nvSpPr>
        <p:spPr>
          <a:xfrm>
            <a:off x="254635" y="5053965"/>
            <a:ext cx="4368165" cy="19621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7" name="圆角矩形 36"/>
          <p:cNvSpPr/>
          <p:nvPr>
            <p:custDataLst>
              <p:tags r:id="rId23"/>
            </p:custDataLst>
          </p:nvPr>
        </p:nvSpPr>
        <p:spPr>
          <a:xfrm>
            <a:off x="254635" y="2806700"/>
            <a:ext cx="3908425" cy="217170"/>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8" name="圆角矩形 37"/>
          <p:cNvSpPr/>
          <p:nvPr>
            <p:custDataLst>
              <p:tags r:id="rId24"/>
            </p:custDataLst>
          </p:nvPr>
        </p:nvSpPr>
        <p:spPr>
          <a:xfrm>
            <a:off x="5648960" y="3548380"/>
            <a:ext cx="1244600" cy="195580"/>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9" name="文本框 38"/>
          <p:cNvSpPr txBox="1"/>
          <p:nvPr/>
        </p:nvSpPr>
        <p:spPr>
          <a:xfrm>
            <a:off x="5262880" y="1967230"/>
            <a:ext cx="386080" cy="337185"/>
          </a:xfrm>
          <a:prstGeom prst="rect">
            <a:avLst/>
          </a:prstGeom>
          <a:noFill/>
        </p:spPr>
        <p:txBody>
          <a:bodyPr wrap="none" rtlCol="0" anchor="t">
            <a:spAutoFit/>
          </a:bodyPr>
          <a:p>
            <a:r>
              <a:rPr lang="en-US" sz="1600">
                <a:solidFill>
                  <a:srgbClr val="C00000"/>
                </a:solidFill>
                <a:latin typeface="Times New Roman" panose="02020603050405020304" charset="0"/>
                <a:sym typeface="+mn-ea"/>
              </a:rPr>
              <a:t>★</a:t>
            </a:r>
            <a:endParaRPr lang="zh-CN" altLang="en-US"/>
          </a:p>
        </p:txBody>
      </p:sp>
      <p:sp>
        <p:nvSpPr>
          <p:cNvPr id="40" name="文本框 39"/>
          <p:cNvSpPr txBox="1"/>
          <p:nvPr/>
        </p:nvSpPr>
        <p:spPr>
          <a:xfrm>
            <a:off x="3227705" y="2304415"/>
            <a:ext cx="386080" cy="337185"/>
          </a:xfrm>
          <a:prstGeom prst="rect">
            <a:avLst/>
          </a:prstGeom>
          <a:noFill/>
        </p:spPr>
        <p:txBody>
          <a:bodyPr wrap="none" rtlCol="0" anchor="t">
            <a:spAutoFit/>
          </a:bodyPr>
          <a:p>
            <a:r>
              <a:rPr lang="en-US" sz="1600">
                <a:solidFill>
                  <a:srgbClr val="C00000"/>
                </a:solidFill>
                <a:latin typeface="Times New Roman" panose="02020603050405020304" charset="0"/>
                <a:sym typeface="+mn-ea"/>
              </a:rPr>
              <a:t>★</a:t>
            </a:r>
            <a:endParaRPr lang="zh-CN" altLang="en-US"/>
          </a:p>
        </p:txBody>
      </p:sp>
      <p:sp>
        <p:nvSpPr>
          <p:cNvPr id="41" name="文本框 40"/>
          <p:cNvSpPr txBox="1"/>
          <p:nvPr/>
        </p:nvSpPr>
        <p:spPr>
          <a:xfrm>
            <a:off x="1279525" y="2538095"/>
            <a:ext cx="386080" cy="337185"/>
          </a:xfrm>
          <a:prstGeom prst="rect">
            <a:avLst/>
          </a:prstGeom>
          <a:noFill/>
        </p:spPr>
        <p:txBody>
          <a:bodyPr wrap="none" rtlCol="0" anchor="t">
            <a:spAutoFit/>
          </a:bodyPr>
          <a:p>
            <a:r>
              <a:rPr lang="en-US" sz="1600">
                <a:solidFill>
                  <a:srgbClr val="C00000"/>
                </a:solidFill>
                <a:latin typeface="Times New Roman" panose="02020603050405020304" charset="0"/>
                <a:sym typeface="+mn-ea"/>
              </a:rPr>
              <a:t>★</a:t>
            </a:r>
            <a:endParaRPr lang="zh-CN" altLang="en-US"/>
          </a:p>
        </p:txBody>
      </p:sp>
      <p:sp>
        <p:nvSpPr>
          <p:cNvPr id="42" name="文本框 41"/>
          <p:cNvSpPr txBox="1"/>
          <p:nvPr/>
        </p:nvSpPr>
        <p:spPr>
          <a:xfrm>
            <a:off x="2157095" y="6379210"/>
            <a:ext cx="386080" cy="337185"/>
          </a:xfrm>
          <a:prstGeom prst="rect">
            <a:avLst/>
          </a:prstGeom>
          <a:noFill/>
        </p:spPr>
        <p:txBody>
          <a:bodyPr wrap="none" rtlCol="0" anchor="t">
            <a:spAutoFit/>
          </a:bodyPr>
          <a:p>
            <a:r>
              <a:rPr lang="en-US" sz="1600">
                <a:solidFill>
                  <a:srgbClr val="C00000"/>
                </a:solidFill>
                <a:latin typeface="Times New Roman" panose="02020603050405020304" charset="0"/>
                <a:sym typeface="+mn-ea"/>
              </a:rPr>
              <a:t>★</a:t>
            </a:r>
            <a:endParaRPr lang="zh-CN" altLang="en-US"/>
          </a:p>
        </p:txBody>
      </p:sp>
      <p:pic>
        <p:nvPicPr>
          <p:cNvPr id="46" name="图片 45" descr="640"/>
          <p:cNvPicPr>
            <a:picLocks noChangeAspect="1"/>
          </p:cNvPicPr>
          <p:nvPr/>
        </p:nvPicPr>
        <p:blipFill>
          <a:blip r:embed="rId25"/>
          <a:stretch>
            <a:fillRect/>
          </a:stretch>
        </p:blipFill>
        <p:spPr>
          <a:xfrm>
            <a:off x="11583670" y="3533775"/>
            <a:ext cx="477520" cy="540385"/>
          </a:xfrm>
          <a:prstGeom prst="rect">
            <a:avLst/>
          </a:prstGeom>
        </p:spPr>
      </p:pic>
      <p:sp>
        <p:nvSpPr>
          <p:cNvPr id="11272" name="AutoShape 36"/>
          <p:cNvSpPr/>
          <p:nvPr>
            <p:custDataLst>
              <p:tags r:id="rId26"/>
            </p:custDataLst>
          </p:nvPr>
        </p:nvSpPr>
        <p:spPr>
          <a:xfrm>
            <a:off x="6790055" y="4248150"/>
            <a:ext cx="5401945" cy="2546350"/>
          </a:xfrm>
          <a:prstGeom prst="roundRect">
            <a:avLst>
              <a:gd name="adj" fmla="val 16667"/>
            </a:avLst>
          </a:prstGeom>
          <a:gradFill rotWithShape="1">
            <a:gsLst>
              <a:gs pos="0">
                <a:srgbClr val="FFFFFF"/>
              </a:gs>
              <a:gs pos="100000">
                <a:srgbClr val="FBFBBB">
                  <a:alpha val="89999"/>
                </a:srgbClr>
              </a:gs>
            </a:gsLst>
            <a:lin ang="0" scaled="1"/>
            <a:tileRect/>
          </a:gradFill>
          <a:ln w="9525" cap="flat" cmpd="sng">
            <a:solidFill>
              <a:srgbClr val="C0C0C0"/>
            </a:solidFill>
            <a:prstDash val="solid"/>
            <a:headEnd type="none" w="med" len="med"/>
            <a:tailEnd type="none" w="med" len="med"/>
          </a:ln>
          <a:effectLst>
            <a:prstShdw prst="shdw13" dist="53882" dir="13499999">
              <a:srgbClr val="F5B363">
                <a:alpha val="50000"/>
              </a:srgbClr>
            </a:prstShdw>
          </a:effectLst>
        </p:spPr>
        <p:txBody>
          <a:bodyPr wrap="none" anchor="ctr"/>
          <a:p>
            <a:pPr algn="l"/>
            <a:endParaRPr lang="zh-CN" altLang="en-US" sz="2000" b="1" dirty="0">
              <a:latin typeface="Times New Roman" panose="02020603050405020304" charset="0"/>
              <a:ea typeface="Times New Roman" panose="02020603050405020304" charset="0"/>
            </a:endParaRPr>
          </a:p>
        </p:txBody>
      </p:sp>
      <p:sp>
        <p:nvSpPr>
          <p:cNvPr id="47" name="文本框 46"/>
          <p:cNvSpPr txBox="1"/>
          <p:nvPr/>
        </p:nvSpPr>
        <p:spPr>
          <a:xfrm>
            <a:off x="6971030" y="4343400"/>
            <a:ext cx="4695825" cy="476250"/>
          </a:xfrm>
          <a:prstGeom prst="rect">
            <a:avLst/>
          </a:prstGeom>
          <a:noFill/>
        </p:spPr>
        <p:txBody>
          <a:bodyPr wrap="square" rtlCol="0" anchor="t">
            <a:noAutofit/>
          </a:bodyPr>
          <a:p>
            <a:pPr indent="0">
              <a:buFont typeface="Wingdings" panose="05000000000000000000" charset="0"/>
              <a:buNone/>
            </a:pPr>
            <a:r>
              <a:rPr lang="zh-CN" altLang="en-US" sz="2000" b="1">
                <a:solidFill>
                  <a:srgbClr val="C00000"/>
                </a:solidFill>
                <a:latin typeface="黑体" panose="02010609060101010101" charset="-122"/>
                <a:ea typeface="黑体" panose="02010609060101010101" charset="-122"/>
                <a:cs typeface="微软雅黑" panose="020B0503020204020204" charset="-122"/>
              </a:rPr>
              <a:t>警惕</a:t>
            </a: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000" b="1" u="sng">
                <a:solidFill>
                  <a:srgbClr val="002060"/>
                </a:solidFill>
                <a:latin typeface="微软雅黑" panose="020B0503020204020204" charset="-122"/>
                <a:ea typeface="微软雅黑" panose="020B0503020204020204" charset="-122"/>
                <a:cs typeface="微软雅黑" panose="020B0503020204020204" charset="-122"/>
              </a:rPr>
              <a:t>推理过度，主观臆断</a:t>
            </a: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000" b="1">
                <a:solidFill>
                  <a:srgbClr val="C00000"/>
                </a:solidFill>
                <a:latin typeface="黑体" panose="02010609060101010101" charset="-122"/>
                <a:ea typeface="黑体" panose="02010609060101010101" charset="-122"/>
                <a:cs typeface="微软雅黑" panose="020B0503020204020204" charset="-122"/>
              </a:rPr>
              <a:t>逻辑错误：</a:t>
            </a:r>
            <a:endParaRPr lang="zh-CN" altLang="en-US" sz="2000" b="1">
              <a:solidFill>
                <a:srgbClr val="C00000"/>
              </a:solidFill>
              <a:latin typeface="黑体" panose="02010609060101010101" charset="-122"/>
              <a:ea typeface="黑体" panose="02010609060101010101" charset="-122"/>
              <a:cs typeface="微软雅黑" panose="020B0503020204020204" charset="-122"/>
            </a:endParaRPr>
          </a:p>
        </p:txBody>
      </p:sp>
      <p:pic>
        <p:nvPicPr>
          <p:cNvPr id="50" name="图片 49"/>
          <p:cNvPicPr>
            <a:picLocks noChangeAspect="1"/>
          </p:cNvPicPr>
          <p:nvPr>
            <p:custDataLst>
              <p:tags r:id="rId27"/>
            </p:custDataLst>
          </p:nvPr>
        </p:nvPicPr>
        <p:blipFill>
          <a:blip r:embed="rId28">
            <a:clrChange>
              <a:clrFrom>
                <a:srgbClr val="FFFFFF">
                  <a:alpha val="100000"/>
                </a:srgbClr>
              </a:clrFrom>
              <a:clrTo>
                <a:srgbClr val="FFFFFF">
                  <a:alpha val="100000"/>
                  <a:alpha val="0"/>
                </a:srgbClr>
              </a:clrTo>
            </a:clrChange>
          </a:blip>
          <a:stretch>
            <a:fillRect/>
          </a:stretch>
        </p:blipFill>
        <p:spPr>
          <a:xfrm flipH="1">
            <a:off x="11311890" y="6334760"/>
            <a:ext cx="880110" cy="522605"/>
          </a:xfrm>
          <a:prstGeom prst="rect">
            <a:avLst/>
          </a:prstGeom>
        </p:spPr>
      </p:pic>
      <p:sp>
        <p:nvSpPr>
          <p:cNvPr id="49" name="文本框 48"/>
          <p:cNvSpPr txBox="1"/>
          <p:nvPr/>
        </p:nvSpPr>
        <p:spPr>
          <a:xfrm>
            <a:off x="6826885" y="4724400"/>
            <a:ext cx="5365115" cy="1965325"/>
          </a:xfrm>
          <a:prstGeom prst="rect">
            <a:avLst/>
          </a:prstGeom>
          <a:noFill/>
        </p:spPr>
        <p:txBody>
          <a:bodyPr wrap="square" rtlCol="0" anchor="t">
            <a:noAutofit/>
          </a:bodyPr>
          <a:p>
            <a:pPr indent="0">
              <a:buFont typeface="Arial" panose="020B0604020202020204" pitchFamily="34" charset="0"/>
              <a:buNone/>
            </a:pPr>
            <a:r>
              <a:rPr lang="en-US" sz="1600" b="1"/>
              <a:t>      </a:t>
            </a:r>
            <a:r>
              <a:rPr sz="1600" b="1"/>
              <a:t>D选项有干扰性，命题人根据原文信息“大量的街道功能和城市宜居性的丢失的事实”，做了一种貌似合理的推理，让考生掉入陷阱“Blame”，</a:t>
            </a:r>
            <a:r>
              <a:rPr sz="1600" b="1">
                <a:sym typeface="微软雅黑" panose="020B0503020204020204" charset="-122"/>
              </a:rPr>
              <a:t>是</a:t>
            </a:r>
            <a:r>
              <a:rPr sz="1600" b="1"/>
              <a:t>没有基于事实与逻辑的推理过度，文章里没有问责，而是呼吁重新思考根源the Rush，并提出质疑Why?</a:t>
            </a:r>
            <a:endParaRPr sz="1600" b="1"/>
          </a:p>
          <a:p>
            <a:pPr indent="0">
              <a:buFont typeface="Arial" panose="020B0604020202020204" pitchFamily="34" charset="0"/>
              <a:buNone/>
            </a:pPr>
            <a:r>
              <a:rPr lang="en-US" sz="1600" b="1"/>
              <a:t>    </a:t>
            </a:r>
            <a:r>
              <a:rPr sz="1600" b="1"/>
              <a:t>务必确保所选答案确有出处，必然能在原文中找到依据的，符合原意</a:t>
            </a:r>
            <a:r>
              <a:rPr lang="zh-CN" sz="1600" b="1"/>
              <a:t>（</a:t>
            </a:r>
            <a:r>
              <a:rPr lang="zh-CN" sz="1600" b="1">
                <a:highlight>
                  <a:srgbClr val="FFFF00"/>
                </a:highlight>
              </a:rPr>
              <a:t>原文出现了两次</a:t>
            </a:r>
            <a:r>
              <a:rPr lang="en-US" altLang="zh-CN" sz="1600" b="1">
                <a:highlight>
                  <a:srgbClr val="FFFF00"/>
                </a:highlight>
              </a:rPr>
              <a:t>rush</a:t>
            </a:r>
            <a:r>
              <a:rPr lang="zh-CN" sz="1600" b="1"/>
              <a:t>）</a:t>
            </a:r>
            <a:r>
              <a:rPr sz="1600" b="1"/>
              <a:t>，切不可轻信感觉或仅凭常理或按自己主观意愿判断 。</a:t>
            </a:r>
            <a:endParaRPr sz="1600" b="1"/>
          </a:p>
        </p:txBody>
      </p:sp>
      <p:sp>
        <p:nvSpPr>
          <p:cNvPr id="45" name="文本框 44"/>
          <p:cNvSpPr txBox="1"/>
          <p:nvPr/>
        </p:nvSpPr>
        <p:spPr>
          <a:xfrm>
            <a:off x="7547610" y="2382520"/>
            <a:ext cx="4513580" cy="1599565"/>
          </a:xfrm>
          <a:prstGeom prst="rect">
            <a:avLst/>
          </a:prstGeom>
          <a:noFill/>
        </p:spPr>
        <p:txBody>
          <a:bodyPr wrap="square" rtlCol="0" anchor="t">
            <a:spAutoFit/>
          </a:bodyPr>
          <a:p>
            <a:pPr marL="285750" indent="-285750">
              <a:buFont typeface="Arial" panose="020B0604020202020204" pitchFamily="34" charset="0"/>
              <a:buChar char="•"/>
            </a:pPr>
            <a:r>
              <a:rPr lang="zh-CN" altLang="en-US" b="1">
                <a:latin typeface="微软雅黑" panose="020B0503020204020204" charset="-122"/>
                <a:ea typeface="微软雅黑" panose="020B0503020204020204" charset="-122"/>
                <a:sym typeface="+mn-ea"/>
              </a:rPr>
              <a:t>标题是</a:t>
            </a:r>
            <a:r>
              <a:rPr lang="zh-CN" altLang="en-US" b="1">
                <a:solidFill>
                  <a:srgbClr val="C00000"/>
                </a:solidFill>
                <a:latin typeface="微软雅黑" panose="020B0503020204020204" charset="-122"/>
                <a:ea typeface="微软雅黑" panose="020B0503020204020204" charset="-122"/>
                <a:sym typeface="+mn-ea"/>
              </a:rPr>
              <a:t>主题语境的浓缩</a:t>
            </a:r>
            <a:r>
              <a:rPr lang="zh-CN" altLang="en-US" b="1">
                <a:sym typeface="+mn-ea"/>
              </a:rPr>
              <a:t>，</a:t>
            </a:r>
            <a:r>
              <a:rPr lang="zh-CN" altLang="en-US" sz="1600" b="1">
                <a:sym typeface="+mn-ea"/>
              </a:rPr>
              <a:t>根据文章中</a:t>
            </a:r>
            <a:r>
              <a:rPr lang="zh-CN" altLang="en-US" sz="1600" b="1">
                <a:solidFill>
                  <a:srgbClr val="C00000"/>
                </a:solidFill>
                <a:sym typeface="+mn-ea"/>
              </a:rPr>
              <a:t>核心</a:t>
            </a:r>
            <a:endParaRPr lang="zh-CN" altLang="en-US" sz="1600" b="1">
              <a:solidFill>
                <a:srgbClr val="C00000"/>
              </a:solidFill>
              <a:sym typeface="+mn-ea"/>
            </a:endParaRPr>
          </a:p>
          <a:p>
            <a:pPr indent="0">
              <a:buFont typeface="Arial" panose="020B0604020202020204" pitchFamily="34" charset="0"/>
              <a:buNone/>
            </a:pPr>
            <a:r>
              <a:rPr lang="zh-CN" altLang="en-US" sz="1600" b="1">
                <a:solidFill>
                  <a:srgbClr val="C00000"/>
                </a:solidFill>
                <a:sym typeface="+mn-ea"/>
              </a:rPr>
              <a:t>词汇streets and the role以及</a:t>
            </a:r>
            <a:r>
              <a:rPr lang="zh-CN" altLang="en-US" sz="1600" b="1">
                <a:sym typeface="+mn-ea"/>
              </a:rPr>
              <a:t>它的</a:t>
            </a:r>
            <a:r>
              <a:rPr lang="zh-CN" altLang="en-US" sz="1600" b="1">
                <a:solidFill>
                  <a:srgbClr val="C00000"/>
                </a:solidFill>
                <a:sym typeface="+mn-ea"/>
              </a:rPr>
              <a:t>下义词a decent place to live和rush through，</a:t>
            </a:r>
            <a:r>
              <a:rPr lang="zh-CN" altLang="en-US" sz="1600" b="1">
                <a:sym typeface="+mn-ea"/>
              </a:rPr>
              <a:t>列举大量事实说明</a:t>
            </a:r>
            <a:r>
              <a:rPr lang="en-US" altLang="zh-CN" sz="1600" b="1">
                <a:sym typeface="+mn-ea"/>
              </a:rPr>
              <a:t>“</a:t>
            </a:r>
            <a:r>
              <a:rPr lang="zh-CN" altLang="en-US" sz="1600" b="1">
                <a:sym typeface="+mn-ea"/>
              </a:rPr>
              <a:t>过度的公路和汽车 </a:t>
            </a:r>
            <a:r>
              <a:rPr lang="en-US" altLang="zh-CN" sz="1600" b="1">
                <a:sym typeface="+mn-ea"/>
              </a:rPr>
              <a:t>= the Rush </a:t>
            </a:r>
            <a:r>
              <a:rPr lang="en-US" altLang="zh-CN" sz="1600" b="1" baseline="-25000">
                <a:sym typeface="+mn-ea"/>
              </a:rPr>
              <a:t>快速通行</a:t>
            </a:r>
            <a:r>
              <a:rPr lang="en-US" altLang="zh-CN" sz="1600" b="1">
                <a:sym typeface="+mn-ea"/>
              </a:rPr>
              <a:t>”</a:t>
            </a:r>
            <a:r>
              <a:rPr lang="zh-CN" altLang="en-US" sz="1600" b="1">
                <a:sym typeface="+mn-ea"/>
              </a:rPr>
              <a:t>，其代价是</a:t>
            </a:r>
            <a:r>
              <a:rPr lang="en-US" altLang="zh-CN" sz="1600" b="1">
                <a:sym typeface="+mn-ea"/>
              </a:rPr>
              <a:t>“</a:t>
            </a:r>
            <a:r>
              <a:rPr lang="zh-CN" altLang="en-US" sz="1600" b="1">
                <a:sym typeface="+mn-ea"/>
              </a:rPr>
              <a:t>街道功能和城市宜居性的丢失</a:t>
            </a:r>
            <a:r>
              <a:rPr lang="en-US" altLang="zh-CN" sz="1600" b="1">
                <a:sym typeface="+mn-ea"/>
              </a:rPr>
              <a:t>”</a:t>
            </a:r>
            <a:r>
              <a:rPr lang="zh-CN" altLang="en-US" sz="1600" b="1">
                <a:sym typeface="+mn-ea"/>
              </a:rPr>
              <a:t>，呼吁重新思考</a:t>
            </a:r>
            <a:r>
              <a:rPr lang="zh-CN" altLang="en-US" sz="1600" b="1" baseline="-25000">
                <a:sym typeface="+mn-ea"/>
              </a:rPr>
              <a:t>think differently</a:t>
            </a:r>
            <a:r>
              <a:rPr lang="zh-CN" altLang="en-US" sz="1600" b="1">
                <a:sym typeface="+mn-ea"/>
              </a:rPr>
              <a:t> 问题根源和街道功能。</a:t>
            </a:r>
            <a:r>
              <a:rPr lang="en-US" altLang="zh-CN" sz="1600" b="1">
                <a:sym typeface="+mn-ea"/>
              </a:rPr>
              <a:t>(</a:t>
            </a:r>
            <a:r>
              <a:rPr lang="zh-CN" altLang="en-US" sz="1600" b="1">
                <a:sym typeface="+mn-ea"/>
              </a:rPr>
              <a:t>见思维导图</a:t>
            </a:r>
            <a:r>
              <a:rPr lang="en-US" altLang="zh-CN" sz="1600" b="1">
                <a:sym typeface="+mn-ea"/>
              </a:rPr>
              <a:t>)</a:t>
            </a:r>
            <a:endParaRPr lang="en-US" altLang="zh-CN" sz="1600" b="1">
              <a:sym typeface="+mn-ea"/>
            </a:endParaRPr>
          </a:p>
        </p:txBody>
      </p:sp>
      <p:sp>
        <p:nvSpPr>
          <p:cNvPr id="51" name="圆角矩形 50"/>
          <p:cNvSpPr/>
          <p:nvPr>
            <p:custDataLst>
              <p:tags r:id="rId29"/>
            </p:custDataLst>
          </p:nvPr>
        </p:nvSpPr>
        <p:spPr>
          <a:xfrm>
            <a:off x="8348345" y="1137920"/>
            <a:ext cx="690245" cy="182880"/>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pic>
        <p:nvPicPr>
          <p:cNvPr id="13" name="图片 12"/>
          <p:cNvPicPr/>
          <p:nvPr/>
        </p:nvPicPr>
        <p:blipFill>
          <a:blip r:embed="rId30"/>
          <a:stretch>
            <a:fillRect/>
          </a:stretch>
        </p:blipFill>
        <p:spPr>
          <a:xfrm>
            <a:off x="-4445" y="-54610"/>
            <a:ext cx="1057275" cy="904240"/>
          </a:xfrm>
          <a:prstGeom prst="rect">
            <a:avLst/>
          </a:prstGeom>
        </p:spPr>
      </p:pic>
      <p:sp>
        <p:nvSpPr>
          <p:cNvPr id="4" name="文本框 3"/>
          <p:cNvSpPr txBox="1"/>
          <p:nvPr>
            <p:custDataLst>
              <p:tags r:id="rId31"/>
            </p:custDataLst>
          </p:nvPr>
        </p:nvSpPr>
        <p:spPr>
          <a:xfrm>
            <a:off x="1278890" y="63500"/>
            <a:ext cx="9659620" cy="70040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高分王炸技巧</a:t>
            </a:r>
            <a:r>
              <a:rPr kumimoji="0" lang="en-US" altLang="zh-CN"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-7</a:t>
            </a: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a:t>
            </a:r>
            <a:endPar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endParaRPr>
          </a:p>
          <a:p>
            <a:pPr marR="0" defTabSz="457200">
              <a:buClrTx/>
              <a:buSzTx/>
              <a:buFont typeface="Arial" panose="020B0604020202020204" pitchFamily="34" charset="0"/>
              <a:buNone/>
              <a:defRPr/>
            </a:pP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      </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警惕</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逻辑陷阱</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 </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：推理过度，主观臆断</a:t>
            </a:r>
            <a:endPar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endParaRPr>
          </a:p>
        </p:txBody>
      </p:sp>
      <p:cxnSp>
        <p:nvCxnSpPr>
          <p:cNvPr id="14" name="直接箭头连接符 13"/>
          <p:cNvCxnSpPr/>
          <p:nvPr/>
        </p:nvCxnSpPr>
        <p:spPr>
          <a:xfrm flipH="1" flipV="1">
            <a:off x="3723005" y="5930900"/>
            <a:ext cx="4697095" cy="44069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5" name="直接箭头连接符 14"/>
          <p:cNvCxnSpPr/>
          <p:nvPr/>
        </p:nvCxnSpPr>
        <p:spPr>
          <a:xfrm flipH="1" flipV="1">
            <a:off x="1508760" y="4234815"/>
            <a:ext cx="6869430" cy="213106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p:tgtEl>
                                          <p:spTgt spid="2"/>
                                        </p:tgtEl>
                                        <p:attrNameLst>
                                          <p:attrName>ppt_y</p:attrName>
                                        </p:attrNameLst>
                                      </p:cBhvr>
                                      <p:tavLst>
                                        <p:tav tm="0">
                                          <p:val>
                                            <p:strVal val="#ppt_y+#ppt_h*1.125000"/>
                                          </p:val>
                                        </p:tav>
                                        <p:tav tm="100000">
                                          <p:val>
                                            <p:strVal val="#ppt_y"/>
                                          </p:val>
                                        </p:tav>
                                      </p:tavLst>
                                    </p:anim>
                                    <p:animEffect transition="in" filter="wipe(up)">
                                      <p:cBhvr>
                                        <p:cTn id="24" dur="500"/>
                                        <p:tgtEl>
                                          <p:spTgt spid="2"/>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p:tgtEl>
                                          <p:spTgt spid="3"/>
                                        </p:tgtEl>
                                        <p:attrNameLst>
                                          <p:attrName>ppt_y</p:attrName>
                                        </p:attrNameLst>
                                      </p:cBhvr>
                                      <p:tavLst>
                                        <p:tav tm="0">
                                          <p:val>
                                            <p:strVal val="#ppt_y+#ppt_h*1.125000"/>
                                          </p:val>
                                        </p:tav>
                                        <p:tav tm="100000">
                                          <p:val>
                                            <p:strVal val="#ppt_y"/>
                                          </p:val>
                                        </p:tav>
                                      </p:tavLst>
                                    </p:anim>
                                    <p:animEffect transition="in" filter="wipe(up)">
                                      <p:cBhvr>
                                        <p:cTn id="28" dur="500"/>
                                        <p:tgtEl>
                                          <p:spTgt spid="3"/>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p:tgtEl>
                                          <p:spTgt spid="5"/>
                                        </p:tgtEl>
                                        <p:attrNameLst>
                                          <p:attrName>ppt_y</p:attrName>
                                        </p:attrNameLst>
                                      </p:cBhvr>
                                      <p:tavLst>
                                        <p:tav tm="0">
                                          <p:val>
                                            <p:strVal val="#ppt_y+#ppt_h*1.125000"/>
                                          </p:val>
                                        </p:tav>
                                        <p:tav tm="100000">
                                          <p:val>
                                            <p:strVal val="#ppt_y"/>
                                          </p:val>
                                        </p:tav>
                                      </p:tavLst>
                                    </p:anim>
                                    <p:animEffect transition="in" filter="wipe(up)">
                                      <p:cBhvr>
                                        <p:cTn id="32" dur="500"/>
                                        <p:tgtEl>
                                          <p:spTgt spid="5"/>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p:tgtEl>
                                          <p:spTgt spid="12"/>
                                        </p:tgtEl>
                                        <p:attrNameLst>
                                          <p:attrName>ppt_y</p:attrName>
                                        </p:attrNameLst>
                                      </p:cBhvr>
                                      <p:tavLst>
                                        <p:tav tm="0">
                                          <p:val>
                                            <p:strVal val="#ppt_y+#ppt_h*1.125000"/>
                                          </p:val>
                                        </p:tav>
                                        <p:tav tm="100000">
                                          <p:val>
                                            <p:strVal val="#ppt_y"/>
                                          </p:val>
                                        </p:tav>
                                      </p:tavLst>
                                    </p:anim>
                                    <p:animEffect transition="in" filter="wipe(up)">
                                      <p:cBhvr>
                                        <p:cTn id="36" dur="500"/>
                                        <p:tgtEl>
                                          <p:spTgt spid="12"/>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p:tgtEl>
                                          <p:spTgt spid="16"/>
                                        </p:tgtEl>
                                        <p:attrNameLst>
                                          <p:attrName>ppt_y</p:attrName>
                                        </p:attrNameLst>
                                      </p:cBhvr>
                                      <p:tavLst>
                                        <p:tav tm="0">
                                          <p:val>
                                            <p:strVal val="#ppt_y+#ppt_h*1.125000"/>
                                          </p:val>
                                        </p:tav>
                                        <p:tav tm="100000">
                                          <p:val>
                                            <p:strVal val="#ppt_y"/>
                                          </p:val>
                                        </p:tav>
                                      </p:tavLst>
                                    </p:anim>
                                    <p:animEffect transition="in" filter="wipe(up)">
                                      <p:cBhvr>
                                        <p:cTn id="40" dur="500"/>
                                        <p:tgtEl>
                                          <p:spTgt spid="16"/>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ppt_y</p:attrName>
                                        </p:attrNameLst>
                                      </p:cBhvr>
                                      <p:tavLst>
                                        <p:tav tm="0">
                                          <p:val>
                                            <p:strVal val="#ppt_y+#ppt_h*1.125000"/>
                                          </p:val>
                                        </p:tav>
                                        <p:tav tm="100000">
                                          <p:val>
                                            <p:strVal val="#ppt_y"/>
                                          </p:val>
                                        </p:tav>
                                      </p:tavLst>
                                    </p:anim>
                                    <p:animEffect transition="in" filter="wipe(up)">
                                      <p:cBhvr>
                                        <p:cTn id="44" dur="500"/>
                                        <p:tgtEl>
                                          <p:spTgt spid="20"/>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p:tgtEl>
                                          <p:spTgt spid="21"/>
                                        </p:tgtEl>
                                        <p:attrNameLst>
                                          <p:attrName>ppt_y</p:attrName>
                                        </p:attrNameLst>
                                      </p:cBhvr>
                                      <p:tavLst>
                                        <p:tav tm="0">
                                          <p:val>
                                            <p:strVal val="#ppt_y+#ppt_h*1.125000"/>
                                          </p:val>
                                        </p:tav>
                                        <p:tav tm="100000">
                                          <p:val>
                                            <p:strVal val="#ppt_y"/>
                                          </p:val>
                                        </p:tav>
                                      </p:tavLst>
                                    </p:anim>
                                    <p:animEffect transition="in" filter="wipe(up)">
                                      <p:cBhvr>
                                        <p:cTn id="48" dur="500"/>
                                        <p:tgtEl>
                                          <p:spTgt spid="21"/>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p:tgtEl>
                                          <p:spTgt spid="22"/>
                                        </p:tgtEl>
                                        <p:attrNameLst>
                                          <p:attrName>ppt_y</p:attrName>
                                        </p:attrNameLst>
                                      </p:cBhvr>
                                      <p:tavLst>
                                        <p:tav tm="0">
                                          <p:val>
                                            <p:strVal val="#ppt_y+#ppt_h*1.125000"/>
                                          </p:val>
                                        </p:tav>
                                        <p:tav tm="100000">
                                          <p:val>
                                            <p:strVal val="#ppt_y"/>
                                          </p:val>
                                        </p:tav>
                                      </p:tavLst>
                                    </p:anim>
                                    <p:animEffect transition="in" filter="wipe(up)">
                                      <p:cBhvr>
                                        <p:cTn id="52" dur="500"/>
                                        <p:tgtEl>
                                          <p:spTgt spid="22"/>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p:tgtEl>
                                          <p:spTgt spid="23"/>
                                        </p:tgtEl>
                                        <p:attrNameLst>
                                          <p:attrName>ppt_y</p:attrName>
                                        </p:attrNameLst>
                                      </p:cBhvr>
                                      <p:tavLst>
                                        <p:tav tm="0">
                                          <p:val>
                                            <p:strVal val="#ppt_y+#ppt_h*1.125000"/>
                                          </p:val>
                                        </p:tav>
                                        <p:tav tm="100000">
                                          <p:val>
                                            <p:strVal val="#ppt_y"/>
                                          </p:val>
                                        </p:tav>
                                      </p:tavLst>
                                    </p:anim>
                                    <p:animEffect transition="in" filter="wipe(up)">
                                      <p:cBhvr>
                                        <p:cTn id="56" dur="500"/>
                                        <p:tgtEl>
                                          <p:spTgt spid="23"/>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p:tgtEl>
                                          <p:spTgt spid="24"/>
                                        </p:tgtEl>
                                        <p:attrNameLst>
                                          <p:attrName>ppt_y</p:attrName>
                                        </p:attrNameLst>
                                      </p:cBhvr>
                                      <p:tavLst>
                                        <p:tav tm="0">
                                          <p:val>
                                            <p:strVal val="#ppt_y+#ppt_h*1.125000"/>
                                          </p:val>
                                        </p:tav>
                                        <p:tav tm="100000">
                                          <p:val>
                                            <p:strVal val="#ppt_y"/>
                                          </p:val>
                                        </p:tav>
                                      </p:tavLst>
                                    </p:anim>
                                    <p:animEffect transition="in" filter="wipe(up)">
                                      <p:cBhvr>
                                        <p:cTn id="60" dur="500"/>
                                        <p:tgtEl>
                                          <p:spTgt spid="24"/>
                                        </p:tgtEl>
                                      </p:cBhvr>
                                    </p:animEffect>
                                  </p:childTnLst>
                                </p:cTn>
                              </p:par>
                              <p:par>
                                <p:cTn id="61" presetID="12" presetClass="entr" presetSubtype="4"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p:tgtEl>
                                          <p:spTgt spid="25"/>
                                        </p:tgtEl>
                                        <p:attrNameLst>
                                          <p:attrName>ppt_y</p:attrName>
                                        </p:attrNameLst>
                                      </p:cBhvr>
                                      <p:tavLst>
                                        <p:tav tm="0">
                                          <p:val>
                                            <p:strVal val="#ppt_y+#ppt_h*1.125000"/>
                                          </p:val>
                                        </p:tav>
                                        <p:tav tm="100000">
                                          <p:val>
                                            <p:strVal val="#ppt_y"/>
                                          </p:val>
                                        </p:tav>
                                      </p:tavLst>
                                    </p:anim>
                                    <p:animEffect transition="in" filter="wipe(up)">
                                      <p:cBhvr>
                                        <p:cTn id="64" dur="500"/>
                                        <p:tgtEl>
                                          <p:spTgt spid="25"/>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p:tgtEl>
                                          <p:spTgt spid="30"/>
                                        </p:tgtEl>
                                        <p:attrNameLst>
                                          <p:attrName>ppt_y</p:attrName>
                                        </p:attrNameLst>
                                      </p:cBhvr>
                                      <p:tavLst>
                                        <p:tav tm="0">
                                          <p:val>
                                            <p:strVal val="#ppt_y+#ppt_h*1.125000"/>
                                          </p:val>
                                        </p:tav>
                                        <p:tav tm="100000">
                                          <p:val>
                                            <p:strVal val="#ppt_y"/>
                                          </p:val>
                                        </p:tav>
                                      </p:tavLst>
                                    </p:anim>
                                    <p:animEffect transition="in" filter="wipe(up)">
                                      <p:cBhvr>
                                        <p:cTn id="68" dur="500"/>
                                        <p:tgtEl>
                                          <p:spTgt spid="30"/>
                                        </p:tgtEl>
                                      </p:cBhvr>
                                    </p:animEffect>
                                  </p:childTnLst>
                                </p:cTn>
                              </p:par>
                              <p:par>
                                <p:cTn id="69" presetID="12" presetClass="entr" presetSubtype="4"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p:tgtEl>
                                          <p:spTgt spid="31"/>
                                        </p:tgtEl>
                                        <p:attrNameLst>
                                          <p:attrName>ppt_y</p:attrName>
                                        </p:attrNameLst>
                                      </p:cBhvr>
                                      <p:tavLst>
                                        <p:tav tm="0">
                                          <p:val>
                                            <p:strVal val="#ppt_y+#ppt_h*1.125000"/>
                                          </p:val>
                                        </p:tav>
                                        <p:tav tm="100000">
                                          <p:val>
                                            <p:strVal val="#ppt_y"/>
                                          </p:val>
                                        </p:tav>
                                      </p:tavLst>
                                    </p:anim>
                                    <p:animEffect transition="in" filter="wipe(up)">
                                      <p:cBhvr>
                                        <p:cTn id="72" dur="500"/>
                                        <p:tgtEl>
                                          <p:spTgt spid="31"/>
                                        </p:tgtEl>
                                      </p:cBhvr>
                                    </p:animEffect>
                                  </p:childTnLst>
                                </p:cTn>
                              </p:par>
                              <p:par>
                                <p:cTn id="73" presetID="12" presetClass="entr" presetSubtype="4"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500"/>
                                        <p:tgtEl>
                                          <p:spTgt spid="33"/>
                                        </p:tgtEl>
                                        <p:attrNameLst>
                                          <p:attrName>ppt_y</p:attrName>
                                        </p:attrNameLst>
                                      </p:cBhvr>
                                      <p:tavLst>
                                        <p:tav tm="0">
                                          <p:val>
                                            <p:strVal val="#ppt_y+#ppt_h*1.125000"/>
                                          </p:val>
                                        </p:tav>
                                        <p:tav tm="100000">
                                          <p:val>
                                            <p:strVal val="#ppt_y"/>
                                          </p:val>
                                        </p:tav>
                                      </p:tavLst>
                                    </p:anim>
                                    <p:animEffect transition="in" filter="wipe(up)">
                                      <p:cBhvr>
                                        <p:cTn id="76" dur="500"/>
                                        <p:tgtEl>
                                          <p:spTgt spid="33"/>
                                        </p:tgtEl>
                                      </p:cBhvr>
                                    </p:animEffect>
                                  </p:childTnLst>
                                </p:cTn>
                              </p:par>
                              <p:par>
                                <p:cTn id="77" presetID="12" presetClass="entr" presetSubtype="4"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additive="base">
                                        <p:cTn id="79" dur="500"/>
                                        <p:tgtEl>
                                          <p:spTgt spid="35"/>
                                        </p:tgtEl>
                                        <p:attrNameLst>
                                          <p:attrName>ppt_y</p:attrName>
                                        </p:attrNameLst>
                                      </p:cBhvr>
                                      <p:tavLst>
                                        <p:tav tm="0">
                                          <p:val>
                                            <p:strVal val="#ppt_y+#ppt_h*1.125000"/>
                                          </p:val>
                                        </p:tav>
                                        <p:tav tm="100000">
                                          <p:val>
                                            <p:strVal val="#ppt_y"/>
                                          </p:val>
                                        </p:tav>
                                      </p:tavLst>
                                    </p:anim>
                                    <p:animEffect transition="in" filter="wipe(up)">
                                      <p:cBhvr>
                                        <p:cTn id="80" dur="500"/>
                                        <p:tgtEl>
                                          <p:spTgt spid="35"/>
                                        </p:tgtEl>
                                      </p:cBhvr>
                                    </p:animEffect>
                                  </p:childTnLst>
                                </p:cTn>
                              </p:par>
                              <p:par>
                                <p:cTn id="81" presetID="12" presetClass="entr" presetSubtype="4"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anim calcmode="lin" valueType="num">
                                      <p:cBhvr additive="base">
                                        <p:cTn id="83" dur="500"/>
                                        <p:tgtEl>
                                          <p:spTgt spid="36"/>
                                        </p:tgtEl>
                                        <p:attrNameLst>
                                          <p:attrName>ppt_y</p:attrName>
                                        </p:attrNameLst>
                                      </p:cBhvr>
                                      <p:tavLst>
                                        <p:tav tm="0">
                                          <p:val>
                                            <p:strVal val="#ppt_y+#ppt_h*1.125000"/>
                                          </p:val>
                                        </p:tav>
                                        <p:tav tm="100000">
                                          <p:val>
                                            <p:strVal val="#ppt_y"/>
                                          </p:val>
                                        </p:tav>
                                      </p:tavLst>
                                    </p:anim>
                                    <p:animEffect transition="in" filter="wipe(up)">
                                      <p:cBhvr>
                                        <p:cTn id="84" dur="500"/>
                                        <p:tgtEl>
                                          <p:spTgt spid="36"/>
                                        </p:tgtEl>
                                      </p:cBhvr>
                                    </p:animEffect>
                                  </p:childTnLst>
                                </p:cTn>
                              </p:par>
                              <p:par>
                                <p:cTn id="85" presetID="12" presetClass="entr" presetSubtype="4"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 calcmode="lin" valueType="num">
                                      <p:cBhvr additive="base">
                                        <p:cTn id="87" dur="500"/>
                                        <p:tgtEl>
                                          <p:spTgt spid="37"/>
                                        </p:tgtEl>
                                        <p:attrNameLst>
                                          <p:attrName>ppt_y</p:attrName>
                                        </p:attrNameLst>
                                      </p:cBhvr>
                                      <p:tavLst>
                                        <p:tav tm="0">
                                          <p:val>
                                            <p:strVal val="#ppt_y+#ppt_h*1.125000"/>
                                          </p:val>
                                        </p:tav>
                                        <p:tav tm="100000">
                                          <p:val>
                                            <p:strVal val="#ppt_y"/>
                                          </p:val>
                                        </p:tav>
                                      </p:tavLst>
                                    </p:anim>
                                    <p:animEffect transition="in" filter="wipe(up)">
                                      <p:cBhvr>
                                        <p:cTn id="88" dur="500"/>
                                        <p:tgtEl>
                                          <p:spTgt spid="37"/>
                                        </p:tgtEl>
                                      </p:cBhvr>
                                    </p:animEffect>
                                  </p:childTnLst>
                                </p:cTn>
                              </p:par>
                              <p:par>
                                <p:cTn id="89" presetID="12" presetClass="entr" presetSubtype="4"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additive="base">
                                        <p:cTn id="91" dur="500"/>
                                        <p:tgtEl>
                                          <p:spTgt spid="38"/>
                                        </p:tgtEl>
                                        <p:attrNameLst>
                                          <p:attrName>ppt_y</p:attrName>
                                        </p:attrNameLst>
                                      </p:cBhvr>
                                      <p:tavLst>
                                        <p:tav tm="0">
                                          <p:val>
                                            <p:strVal val="#ppt_y+#ppt_h*1.125000"/>
                                          </p:val>
                                        </p:tav>
                                        <p:tav tm="100000">
                                          <p:val>
                                            <p:strVal val="#ppt_y"/>
                                          </p:val>
                                        </p:tav>
                                      </p:tavLst>
                                    </p:anim>
                                    <p:animEffect transition="in" filter="wipe(up)">
                                      <p:cBhvr>
                                        <p:cTn id="92" dur="500"/>
                                        <p:tgtEl>
                                          <p:spTgt spid="38"/>
                                        </p:tgtEl>
                                      </p:cBhvr>
                                    </p:animEffect>
                                  </p:childTnLst>
                                </p:cTn>
                              </p:par>
                              <p:par>
                                <p:cTn id="93" presetID="12" presetClass="entr" presetSubtype="4" fill="hold" grpId="0" nodeType="withEffect">
                                  <p:stCondLst>
                                    <p:cond delay="0"/>
                                  </p:stCondLst>
                                  <p:childTnLst>
                                    <p:set>
                                      <p:cBhvr>
                                        <p:cTn id="94" dur="1" fill="hold">
                                          <p:stCondLst>
                                            <p:cond delay="0"/>
                                          </p:stCondLst>
                                        </p:cTn>
                                        <p:tgtEl>
                                          <p:spTgt spid="39"/>
                                        </p:tgtEl>
                                        <p:attrNameLst>
                                          <p:attrName>style.visibility</p:attrName>
                                        </p:attrNameLst>
                                      </p:cBhvr>
                                      <p:to>
                                        <p:strVal val="visible"/>
                                      </p:to>
                                    </p:set>
                                    <p:anim calcmode="lin" valueType="num">
                                      <p:cBhvr additive="base">
                                        <p:cTn id="95" dur="500"/>
                                        <p:tgtEl>
                                          <p:spTgt spid="39"/>
                                        </p:tgtEl>
                                        <p:attrNameLst>
                                          <p:attrName>ppt_y</p:attrName>
                                        </p:attrNameLst>
                                      </p:cBhvr>
                                      <p:tavLst>
                                        <p:tav tm="0">
                                          <p:val>
                                            <p:strVal val="#ppt_y+#ppt_h*1.125000"/>
                                          </p:val>
                                        </p:tav>
                                        <p:tav tm="100000">
                                          <p:val>
                                            <p:strVal val="#ppt_y"/>
                                          </p:val>
                                        </p:tav>
                                      </p:tavLst>
                                    </p:anim>
                                    <p:animEffect transition="in" filter="wipe(up)">
                                      <p:cBhvr>
                                        <p:cTn id="96" dur="500"/>
                                        <p:tgtEl>
                                          <p:spTgt spid="39"/>
                                        </p:tgtEl>
                                      </p:cBhvr>
                                    </p:animEffect>
                                  </p:childTnLst>
                                </p:cTn>
                              </p:par>
                              <p:par>
                                <p:cTn id="97" presetID="12" presetClass="entr" presetSubtype="4" fill="hold" grpId="0" nodeType="withEffect">
                                  <p:stCondLst>
                                    <p:cond delay="0"/>
                                  </p:stCondLst>
                                  <p:childTnLst>
                                    <p:set>
                                      <p:cBhvr>
                                        <p:cTn id="98" dur="1" fill="hold">
                                          <p:stCondLst>
                                            <p:cond delay="0"/>
                                          </p:stCondLst>
                                        </p:cTn>
                                        <p:tgtEl>
                                          <p:spTgt spid="40"/>
                                        </p:tgtEl>
                                        <p:attrNameLst>
                                          <p:attrName>style.visibility</p:attrName>
                                        </p:attrNameLst>
                                      </p:cBhvr>
                                      <p:to>
                                        <p:strVal val="visible"/>
                                      </p:to>
                                    </p:set>
                                    <p:anim calcmode="lin" valueType="num">
                                      <p:cBhvr additive="base">
                                        <p:cTn id="99" dur="500"/>
                                        <p:tgtEl>
                                          <p:spTgt spid="40"/>
                                        </p:tgtEl>
                                        <p:attrNameLst>
                                          <p:attrName>ppt_y</p:attrName>
                                        </p:attrNameLst>
                                      </p:cBhvr>
                                      <p:tavLst>
                                        <p:tav tm="0">
                                          <p:val>
                                            <p:strVal val="#ppt_y+#ppt_h*1.125000"/>
                                          </p:val>
                                        </p:tav>
                                        <p:tav tm="100000">
                                          <p:val>
                                            <p:strVal val="#ppt_y"/>
                                          </p:val>
                                        </p:tav>
                                      </p:tavLst>
                                    </p:anim>
                                    <p:animEffect transition="in" filter="wipe(up)">
                                      <p:cBhvr>
                                        <p:cTn id="100" dur="500"/>
                                        <p:tgtEl>
                                          <p:spTgt spid="40"/>
                                        </p:tgtEl>
                                      </p:cBhvr>
                                    </p:animEffect>
                                  </p:childTnLst>
                                </p:cTn>
                              </p:par>
                              <p:par>
                                <p:cTn id="101" presetID="12" presetClass="entr" presetSubtype="4" fill="hold" grpId="0" nodeType="withEffect">
                                  <p:stCondLst>
                                    <p:cond delay="0"/>
                                  </p:stCondLst>
                                  <p:childTnLst>
                                    <p:set>
                                      <p:cBhvr>
                                        <p:cTn id="102" dur="1" fill="hold">
                                          <p:stCondLst>
                                            <p:cond delay="0"/>
                                          </p:stCondLst>
                                        </p:cTn>
                                        <p:tgtEl>
                                          <p:spTgt spid="41"/>
                                        </p:tgtEl>
                                        <p:attrNameLst>
                                          <p:attrName>style.visibility</p:attrName>
                                        </p:attrNameLst>
                                      </p:cBhvr>
                                      <p:to>
                                        <p:strVal val="visible"/>
                                      </p:to>
                                    </p:set>
                                    <p:anim calcmode="lin" valueType="num">
                                      <p:cBhvr additive="base">
                                        <p:cTn id="103" dur="500"/>
                                        <p:tgtEl>
                                          <p:spTgt spid="41"/>
                                        </p:tgtEl>
                                        <p:attrNameLst>
                                          <p:attrName>ppt_y</p:attrName>
                                        </p:attrNameLst>
                                      </p:cBhvr>
                                      <p:tavLst>
                                        <p:tav tm="0">
                                          <p:val>
                                            <p:strVal val="#ppt_y+#ppt_h*1.125000"/>
                                          </p:val>
                                        </p:tav>
                                        <p:tav tm="100000">
                                          <p:val>
                                            <p:strVal val="#ppt_y"/>
                                          </p:val>
                                        </p:tav>
                                      </p:tavLst>
                                    </p:anim>
                                    <p:animEffect transition="in" filter="wipe(up)">
                                      <p:cBhvr>
                                        <p:cTn id="104" dur="500"/>
                                        <p:tgtEl>
                                          <p:spTgt spid="41"/>
                                        </p:tgtEl>
                                      </p:cBhvr>
                                    </p:animEffect>
                                  </p:childTnLst>
                                </p:cTn>
                              </p:par>
                              <p:par>
                                <p:cTn id="105" presetID="12" presetClass="entr" presetSubtype="4" fill="hold" grpId="0" nodeType="withEffect">
                                  <p:stCondLst>
                                    <p:cond delay="0"/>
                                  </p:stCondLst>
                                  <p:childTnLst>
                                    <p:set>
                                      <p:cBhvr>
                                        <p:cTn id="106" dur="1" fill="hold">
                                          <p:stCondLst>
                                            <p:cond delay="0"/>
                                          </p:stCondLst>
                                        </p:cTn>
                                        <p:tgtEl>
                                          <p:spTgt spid="42"/>
                                        </p:tgtEl>
                                        <p:attrNameLst>
                                          <p:attrName>style.visibility</p:attrName>
                                        </p:attrNameLst>
                                      </p:cBhvr>
                                      <p:to>
                                        <p:strVal val="visible"/>
                                      </p:to>
                                    </p:set>
                                    <p:anim calcmode="lin" valueType="num">
                                      <p:cBhvr additive="base">
                                        <p:cTn id="107" dur="500"/>
                                        <p:tgtEl>
                                          <p:spTgt spid="42"/>
                                        </p:tgtEl>
                                        <p:attrNameLst>
                                          <p:attrName>ppt_y</p:attrName>
                                        </p:attrNameLst>
                                      </p:cBhvr>
                                      <p:tavLst>
                                        <p:tav tm="0">
                                          <p:val>
                                            <p:strVal val="#ppt_y+#ppt_h*1.125000"/>
                                          </p:val>
                                        </p:tav>
                                        <p:tav tm="100000">
                                          <p:val>
                                            <p:strVal val="#ppt_y"/>
                                          </p:val>
                                        </p:tav>
                                      </p:tavLst>
                                    </p:anim>
                                    <p:animEffect transition="in" filter="wipe(up)">
                                      <p:cBhvr>
                                        <p:cTn id="108" dur="500"/>
                                        <p:tgtEl>
                                          <p:spTgt spid="42"/>
                                        </p:tgtEl>
                                      </p:cBhvr>
                                    </p:animEffect>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45"/>
                                        </p:tgtEl>
                                        <p:attrNameLst>
                                          <p:attrName>style.visibility</p:attrName>
                                        </p:attrNameLst>
                                      </p:cBhvr>
                                      <p:to>
                                        <p:strVal val="visible"/>
                                      </p:to>
                                    </p:set>
                                    <p:anim calcmode="lin" valueType="num">
                                      <p:cBhvr additive="base">
                                        <p:cTn id="113" dur="500" fill="hold"/>
                                        <p:tgtEl>
                                          <p:spTgt spid="45"/>
                                        </p:tgtEl>
                                        <p:attrNameLst>
                                          <p:attrName>ppt_x</p:attrName>
                                        </p:attrNameLst>
                                      </p:cBhvr>
                                      <p:tavLst>
                                        <p:tav tm="0">
                                          <p:val>
                                            <p:strVal val="#ppt_x"/>
                                          </p:val>
                                        </p:tav>
                                        <p:tav tm="100000">
                                          <p:val>
                                            <p:strVal val="#ppt_x"/>
                                          </p:val>
                                        </p:tav>
                                      </p:tavLst>
                                    </p:anim>
                                    <p:anim calcmode="lin" valueType="num">
                                      <p:cBhvr additive="base">
                                        <p:cTn id="114" dur="500" fill="hold"/>
                                        <p:tgtEl>
                                          <p:spTgt spid="45"/>
                                        </p:tgtEl>
                                        <p:attrNameLst>
                                          <p:attrName>ppt_y</p:attrName>
                                        </p:attrNameLst>
                                      </p:cBhvr>
                                      <p:tavLst>
                                        <p:tav tm="0">
                                          <p:val>
                                            <p:strVal val="1+#ppt_h/2"/>
                                          </p:val>
                                        </p:tav>
                                        <p:tav tm="100000">
                                          <p:val>
                                            <p:strVal val="#ppt_y"/>
                                          </p:val>
                                        </p:tav>
                                      </p:tavLst>
                                    </p:anim>
                                  </p:childTnLst>
                                </p:cTn>
                              </p:par>
                              <p:par>
                                <p:cTn id="115" presetID="12" presetClass="entr" presetSubtype="4" fill="hold" grpId="0" nodeType="withEffect">
                                  <p:stCondLst>
                                    <p:cond delay="0"/>
                                  </p:stCondLst>
                                  <p:childTnLst>
                                    <p:set>
                                      <p:cBhvr>
                                        <p:cTn id="116" dur="1" fill="hold">
                                          <p:stCondLst>
                                            <p:cond delay="0"/>
                                          </p:stCondLst>
                                        </p:cTn>
                                        <p:tgtEl>
                                          <p:spTgt spid="51"/>
                                        </p:tgtEl>
                                        <p:attrNameLst>
                                          <p:attrName>style.visibility</p:attrName>
                                        </p:attrNameLst>
                                      </p:cBhvr>
                                      <p:to>
                                        <p:strVal val="visible"/>
                                      </p:to>
                                    </p:set>
                                    <p:anim calcmode="lin" valueType="num">
                                      <p:cBhvr additive="base">
                                        <p:cTn id="117" dur="500"/>
                                        <p:tgtEl>
                                          <p:spTgt spid="51"/>
                                        </p:tgtEl>
                                        <p:attrNameLst>
                                          <p:attrName>ppt_y</p:attrName>
                                        </p:attrNameLst>
                                      </p:cBhvr>
                                      <p:tavLst>
                                        <p:tav tm="0">
                                          <p:val>
                                            <p:strVal val="#ppt_y+#ppt_h*1.125000"/>
                                          </p:val>
                                        </p:tav>
                                        <p:tav tm="100000">
                                          <p:val>
                                            <p:strVal val="#ppt_y"/>
                                          </p:val>
                                        </p:tav>
                                      </p:tavLst>
                                    </p:anim>
                                    <p:animEffect transition="in" filter="wipe(up)">
                                      <p:cBhvr>
                                        <p:cTn id="118" dur="500"/>
                                        <p:tgtEl>
                                          <p:spTgt spid="51"/>
                                        </p:tgtEl>
                                      </p:cBhvr>
                                    </p:animEffect>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49"/>
                                        </p:tgtEl>
                                        <p:attrNameLst>
                                          <p:attrName>style.visibility</p:attrName>
                                        </p:attrNameLst>
                                      </p:cBhvr>
                                      <p:to>
                                        <p:strVal val="visible"/>
                                      </p:to>
                                    </p:set>
                                    <p:anim calcmode="lin" valueType="num">
                                      <p:cBhvr additive="base">
                                        <p:cTn id="123" dur="500" fill="hold"/>
                                        <p:tgtEl>
                                          <p:spTgt spid="49"/>
                                        </p:tgtEl>
                                        <p:attrNameLst>
                                          <p:attrName>ppt_x</p:attrName>
                                        </p:attrNameLst>
                                      </p:cBhvr>
                                      <p:tavLst>
                                        <p:tav tm="0">
                                          <p:val>
                                            <p:strVal val="#ppt_x"/>
                                          </p:val>
                                        </p:tav>
                                        <p:tav tm="100000">
                                          <p:val>
                                            <p:strVal val="#ppt_x"/>
                                          </p:val>
                                        </p:tav>
                                      </p:tavLst>
                                    </p:anim>
                                    <p:anim calcmode="lin" valueType="num">
                                      <p:cBhvr additive="base">
                                        <p:cTn id="12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5" grpId="1"/>
      <p:bldP spid="47" grpId="1"/>
      <p:bldP spid="49" grpId="0"/>
      <p:bldP spid="49" grpId="1"/>
      <p:bldP spid="11" grpId="0" bldLvl="0" animBg="1"/>
      <p:bldP spid="7" grpId="0" bldLvl="0" animBg="1"/>
      <p:bldP spid="8" grpId="0" bldLvl="0" animBg="1"/>
      <p:bldP spid="9" grpId="0" bldLvl="0" animBg="1"/>
      <p:bldP spid="2" grpId="0" bldLvl="0" animBg="1"/>
      <p:bldP spid="3" grpId="0" bldLvl="0" animBg="1"/>
      <p:bldP spid="5" grpId="0" bldLvl="0" animBg="1"/>
      <p:bldP spid="12" grpId="0" bldLvl="0" animBg="1"/>
      <p:bldP spid="16" grpId="0" bldLvl="0" animBg="1"/>
      <p:bldP spid="20" grpId="0" bldLvl="0" animBg="1"/>
      <p:bldP spid="21" grpId="0" bldLvl="0" animBg="1"/>
      <p:bldP spid="22" grpId="0" bldLvl="0" animBg="1"/>
      <p:bldP spid="23" grpId="0" bldLvl="0" animBg="1"/>
      <p:bldP spid="24" grpId="0" bldLvl="0" animBg="1"/>
      <p:bldP spid="25" grpId="0" bldLvl="0" animBg="1"/>
      <p:bldP spid="30" grpId="0" bldLvl="0" animBg="1"/>
      <p:bldP spid="31" grpId="0" bldLvl="0" animBg="1"/>
      <p:bldP spid="33" grpId="0" bldLvl="0" animBg="1"/>
      <p:bldP spid="35" grpId="0" bldLvl="0" animBg="1"/>
      <p:bldP spid="36" grpId="0" bldLvl="0" animBg="1"/>
      <p:bldP spid="37" grpId="0" bldLvl="0" animBg="1"/>
      <p:bldP spid="38" grpId="0" bldLvl="0" animBg="1"/>
      <p:bldP spid="39" grpId="0"/>
      <p:bldP spid="40" grpId="0"/>
      <p:bldP spid="41" grpId="0"/>
      <p:bldP spid="42" grpId="0"/>
      <p:bldP spid="11" grpId="1" animBg="1"/>
      <p:bldP spid="7" grpId="1" animBg="1"/>
      <p:bldP spid="8" grpId="1" animBg="1"/>
      <p:bldP spid="9" grpId="1" animBg="1"/>
      <p:bldP spid="2" grpId="1" animBg="1"/>
      <p:bldP spid="3" grpId="1" animBg="1"/>
      <p:bldP spid="5" grpId="1" animBg="1"/>
      <p:bldP spid="12" grpId="1" animBg="1"/>
      <p:bldP spid="16" grpId="1" animBg="1"/>
      <p:bldP spid="20" grpId="1" animBg="1"/>
      <p:bldP spid="21" grpId="1" animBg="1"/>
      <p:bldP spid="22" grpId="1" animBg="1"/>
      <p:bldP spid="23" grpId="1" animBg="1"/>
      <p:bldP spid="24" grpId="1" animBg="1"/>
      <p:bldP spid="25" grpId="1" animBg="1"/>
      <p:bldP spid="30" grpId="1" animBg="1"/>
      <p:bldP spid="31" grpId="1" animBg="1"/>
      <p:bldP spid="33" grpId="1" animBg="1"/>
      <p:bldP spid="35" grpId="1" animBg="1"/>
      <p:bldP spid="36" grpId="1" animBg="1"/>
      <p:bldP spid="37" grpId="1" animBg="1"/>
      <p:bldP spid="38" grpId="1" animBg="1"/>
      <p:bldP spid="39" grpId="1"/>
      <p:bldP spid="40" grpId="1"/>
      <p:bldP spid="41" grpId="1"/>
      <p:bldP spid="42" grpId="1"/>
      <p:bldP spid="51" grpId="0" bldLvl="0" animBg="1"/>
      <p:bldP spid="5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rcRect/>
          <a:stretch>
            <a:fillRect/>
          </a:stretch>
        </p:blipFill>
        <p:spPr>
          <a:xfrm>
            <a:off x="3810" y="730250"/>
            <a:ext cx="12221845" cy="6143625"/>
          </a:xfrm>
          <a:prstGeom prst="rect">
            <a:avLst/>
          </a:prstGeom>
        </p:spPr>
      </p:pic>
      <p:sp>
        <p:nvSpPr>
          <p:cNvPr id="3" name="文本框 2"/>
          <p:cNvSpPr txBox="1"/>
          <p:nvPr/>
        </p:nvSpPr>
        <p:spPr>
          <a:xfrm>
            <a:off x="7458710" y="2884805"/>
            <a:ext cx="3814445" cy="398780"/>
          </a:xfrm>
          <a:prstGeom prst="rect">
            <a:avLst/>
          </a:prstGeom>
          <a:solidFill>
            <a:schemeClr val="bg1"/>
          </a:solidFill>
        </p:spPr>
        <p:txBody>
          <a:bodyPr wrap="none" rtlCol="0" anchor="t">
            <a:spAutoFit/>
          </a:bodyPr>
          <a:p>
            <a:r>
              <a:rPr lang="zh-CN" altLang="en-US" sz="2000" b="1" dirty="0">
                <a:solidFill>
                  <a:srgbClr val="C00000"/>
                </a:solidFill>
                <a:latin typeface="微软雅黑" panose="020B0503020204020204" charset="-122"/>
                <a:ea typeface="微软雅黑" panose="020B0503020204020204" charset="-122"/>
                <a:sym typeface="+mn-ea"/>
              </a:rPr>
              <a:t>先读尾段，通览全文，快速答题 </a:t>
            </a:r>
            <a:endParaRPr lang="zh-CN" altLang="en-US" sz="2000" b="1" dirty="0">
              <a:solidFill>
                <a:srgbClr val="C00000"/>
              </a:solidFill>
              <a:latin typeface="微软雅黑" panose="020B0503020204020204" charset="-122"/>
              <a:ea typeface="微软雅黑" panose="020B0503020204020204" charset="-122"/>
              <a:sym typeface="+mn-ea"/>
            </a:endParaRPr>
          </a:p>
        </p:txBody>
      </p:sp>
      <p:sp>
        <p:nvSpPr>
          <p:cNvPr id="4" name="文本框 3"/>
          <p:cNvSpPr txBox="1"/>
          <p:nvPr/>
        </p:nvSpPr>
        <p:spPr>
          <a:xfrm>
            <a:off x="5019675" y="774700"/>
            <a:ext cx="856615" cy="5487035"/>
          </a:xfrm>
          <a:prstGeom prst="rect">
            <a:avLst/>
          </a:prstGeom>
          <a:noFill/>
        </p:spPr>
        <p:txBody>
          <a:bodyPr wrap="square" rtlCol="0" anchor="t">
            <a:spAutoFit/>
          </a:bodyPr>
          <a:p>
            <a:pPr>
              <a:lnSpc>
                <a:spcPct val="130000"/>
              </a:lnSpc>
              <a:spcBef>
                <a:spcPts val="0"/>
              </a:spcBef>
              <a:spcAft>
                <a:spcPts val="0"/>
              </a:spcAft>
            </a:pPr>
            <a:r>
              <a:rPr lang="en-US" altLang="zh-CN" b="1">
                <a:solidFill>
                  <a:srgbClr val="C00000"/>
                </a:solidFill>
              </a:rPr>
              <a:t>41.C</a:t>
            </a:r>
            <a:endParaRPr lang="en-US" altLang="zh-CN" b="1">
              <a:solidFill>
                <a:srgbClr val="C00000"/>
              </a:solidFill>
            </a:endParaRPr>
          </a:p>
          <a:p>
            <a:pPr>
              <a:lnSpc>
                <a:spcPct val="130000"/>
              </a:lnSpc>
              <a:spcBef>
                <a:spcPts val="0"/>
              </a:spcBef>
              <a:spcAft>
                <a:spcPts val="0"/>
              </a:spcAft>
            </a:pPr>
            <a:r>
              <a:rPr lang="en-US" altLang="zh-CN" b="1">
                <a:solidFill>
                  <a:srgbClr val="C00000"/>
                </a:solidFill>
              </a:rPr>
              <a:t>42.D</a:t>
            </a:r>
            <a:endParaRPr lang="en-US" altLang="zh-CN" b="1">
              <a:solidFill>
                <a:srgbClr val="C00000"/>
              </a:solidFill>
            </a:endParaRPr>
          </a:p>
          <a:p>
            <a:pPr>
              <a:lnSpc>
                <a:spcPct val="130000"/>
              </a:lnSpc>
              <a:spcBef>
                <a:spcPts val="0"/>
              </a:spcBef>
              <a:spcAft>
                <a:spcPts val="0"/>
              </a:spcAft>
            </a:pPr>
            <a:r>
              <a:rPr lang="en-US" altLang="zh-CN" b="1">
                <a:solidFill>
                  <a:srgbClr val="C00000"/>
                </a:solidFill>
              </a:rPr>
              <a:t>43.A</a:t>
            </a:r>
            <a:endParaRPr lang="en-US" altLang="zh-CN" b="1">
              <a:solidFill>
                <a:srgbClr val="C00000"/>
              </a:solidFill>
            </a:endParaRPr>
          </a:p>
          <a:p>
            <a:pPr>
              <a:lnSpc>
                <a:spcPct val="130000"/>
              </a:lnSpc>
              <a:spcBef>
                <a:spcPts val="0"/>
              </a:spcBef>
              <a:spcAft>
                <a:spcPts val="0"/>
              </a:spcAft>
            </a:pPr>
            <a:r>
              <a:rPr lang="en-US" altLang="zh-CN" b="1">
                <a:solidFill>
                  <a:srgbClr val="C00000"/>
                </a:solidFill>
              </a:rPr>
              <a:t>44.C</a:t>
            </a:r>
            <a:endParaRPr lang="en-US" altLang="zh-CN" b="1">
              <a:solidFill>
                <a:srgbClr val="C00000"/>
              </a:solidFill>
            </a:endParaRPr>
          </a:p>
          <a:p>
            <a:pPr>
              <a:lnSpc>
                <a:spcPct val="130000"/>
              </a:lnSpc>
              <a:spcBef>
                <a:spcPts val="0"/>
              </a:spcBef>
              <a:spcAft>
                <a:spcPts val="0"/>
              </a:spcAft>
            </a:pPr>
            <a:r>
              <a:rPr lang="en-US" altLang="zh-CN" b="1">
                <a:solidFill>
                  <a:srgbClr val="C00000"/>
                </a:solidFill>
              </a:rPr>
              <a:t>45.B</a:t>
            </a:r>
            <a:endParaRPr lang="en-US" altLang="zh-CN" b="1">
              <a:solidFill>
                <a:srgbClr val="C00000"/>
              </a:solidFill>
            </a:endParaRPr>
          </a:p>
          <a:p>
            <a:pPr>
              <a:lnSpc>
                <a:spcPct val="130000"/>
              </a:lnSpc>
              <a:spcBef>
                <a:spcPts val="0"/>
              </a:spcBef>
              <a:spcAft>
                <a:spcPts val="0"/>
              </a:spcAft>
            </a:pPr>
            <a:r>
              <a:rPr lang="en-US" altLang="zh-CN" b="1">
                <a:solidFill>
                  <a:srgbClr val="C00000"/>
                </a:solidFill>
              </a:rPr>
              <a:t>46.B</a:t>
            </a:r>
            <a:endParaRPr lang="en-US" altLang="zh-CN" b="1">
              <a:solidFill>
                <a:srgbClr val="C00000"/>
              </a:solidFill>
            </a:endParaRPr>
          </a:p>
          <a:p>
            <a:pPr>
              <a:lnSpc>
                <a:spcPct val="130000"/>
              </a:lnSpc>
              <a:spcBef>
                <a:spcPts val="0"/>
              </a:spcBef>
              <a:spcAft>
                <a:spcPts val="0"/>
              </a:spcAft>
            </a:pPr>
            <a:r>
              <a:rPr lang="en-US" altLang="zh-CN" b="1">
                <a:solidFill>
                  <a:srgbClr val="C00000"/>
                </a:solidFill>
              </a:rPr>
              <a:t>47.A</a:t>
            </a:r>
            <a:endParaRPr lang="en-US" altLang="zh-CN" b="1">
              <a:solidFill>
                <a:srgbClr val="C00000"/>
              </a:solidFill>
            </a:endParaRPr>
          </a:p>
          <a:p>
            <a:pPr>
              <a:lnSpc>
                <a:spcPct val="130000"/>
              </a:lnSpc>
              <a:spcBef>
                <a:spcPts val="0"/>
              </a:spcBef>
              <a:spcAft>
                <a:spcPts val="0"/>
              </a:spcAft>
            </a:pPr>
            <a:r>
              <a:rPr lang="en-US" altLang="zh-CN" b="1">
                <a:solidFill>
                  <a:srgbClr val="C00000"/>
                </a:solidFill>
              </a:rPr>
              <a:t>48.C</a:t>
            </a:r>
            <a:endParaRPr lang="en-US" altLang="zh-CN" b="1">
              <a:solidFill>
                <a:srgbClr val="C00000"/>
              </a:solidFill>
            </a:endParaRPr>
          </a:p>
          <a:p>
            <a:pPr>
              <a:lnSpc>
                <a:spcPct val="130000"/>
              </a:lnSpc>
              <a:spcBef>
                <a:spcPts val="0"/>
              </a:spcBef>
              <a:spcAft>
                <a:spcPts val="0"/>
              </a:spcAft>
            </a:pPr>
            <a:r>
              <a:rPr lang="en-US" altLang="zh-CN" b="1">
                <a:solidFill>
                  <a:srgbClr val="C00000"/>
                </a:solidFill>
              </a:rPr>
              <a:t>49.D</a:t>
            </a:r>
            <a:endParaRPr lang="en-US" altLang="zh-CN" b="1">
              <a:solidFill>
                <a:srgbClr val="C00000"/>
              </a:solidFill>
            </a:endParaRPr>
          </a:p>
          <a:p>
            <a:pPr>
              <a:lnSpc>
                <a:spcPct val="130000"/>
              </a:lnSpc>
              <a:spcBef>
                <a:spcPts val="0"/>
              </a:spcBef>
              <a:spcAft>
                <a:spcPts val="0"/>
              </a:spcAft>
            </a:pPr>
            <a:r>
              <a:rPr lang="en-US" altLang="zh-CN" b="1">
                <a:solidFill>
                  <a:srgbClr val="C00000"/>
                </a:solidFill>
              </a:rPr>
              <a:t>50.A</a:t>
            </a:r>
            <a:endParaRPr lang="en-US" altLang="zh-CN" b="1">
              <a:solidFill>
                <a:srgbClr val="C00000"/>
              </a:solidFill>
            </a:endParaRPr>
          </a:p>
          <a:p>
            <a:pPr>
              <a:lnSpc>
                <a:spcPct val="130000"/>
              </a:lnSpc>
              <a:spcBef>
                <a:spcPts val="0"/>
              </a:spcBef>
              <a:spcAft>
                <a:spcPts val="0"/>
              </a:spcAft>
            </a:pPr>
            <a:r>
              <a:rPr lang="en-US" altLang="zh-CN" b="1">
                <a:solidFill>
                  <a:srgbClr val="C00000"/>
                </a:solidFill>
              </a:rPr>
              <a:t>51.B</a:t>
            </a:r>
            <a:endParaRPr lang="en-US" altLang="zh-CN" b="1">
              <a:solidFill>
                <a:srgbClr val="C00000"/>
              </a:solidFill>
            </a:endParaRPr>
          </a:p>
          <a:p>
            <a:pPr>
              <a:lnSpc>
                <a:spcPct val="130000"/>
              </a:lnSpc>
              <a:spcBef>
                <a:spcPts val="0"/>
              </a:spcBef>
              <a:spcAft>
                <a:spcPts val="0"/>
              </a:spcAft>
            </a:pPr>
            <a:r>
              <a:rPr lang="en-US" altLang="zh-CN" b="1">
                <a:solidFill>
                  <a:srgbClr val="C00000"/>
                </a:solidFill>
              </a:rPr>
              <a:t>52.C</a:t>
            </a:r>
            <a:endParaRPr lang="en-US" altLang="zh-CN" b="1">
              <a:solidFill>
                <a:srgbClr val="C00000"/>
              </a:solidFill>
            </a:endParaRPr>
          </a:p>
          <a:p>
            <a:pPr>
              <a:lnSpc>
                <a:spcPct val="130000"/>
              </a:lnSpc>
              <a:spcBef>
                <a:spcPts val="0"/>
              </a:spcBef>
              <a:spcAft>
                <a:spcPts val="0"/>
              </a:spcAft>
            </a:pPr>
            <a:r>
              <a:rPr lang="en-US" altLang="zh-CN" b="1">
                <a:solidFill>
                  <a:srgbClr val="C00000"/>
                </a:solidFill>
              </a:rPr>
              <a:t>53.D</a:t>
            </a:r>
            <a:endParaRPr lang="en-US" altLang="zh-CN" b="1">
              <a:solidFill>
                <a:srgbClr val="C00000"/>
              </a:solidFill>
            </a:endParaRPr>
          </a:p>
          <a:p>
            <a:pPr>
              <a:lnSpc>
                <a:spcPct val="130000"/>
              </a:lnSpc>
              <a:spcBef>
                <a:spcPts val="0"/>
              </a:spcBef>
              <a:spcAft>
                <a:spcPts val="0"/>
              </a:spcAft>
            </a:pPr>
            <a:r>
              <a:rPr lang="en-US" altLang="zh-CN" b="1">
                <a:solidFill>
                  <a:srgbClr val="C00000"/>
                </a:solidFill>
              </a:rPr>
              <a:t>54.A</a:t>
            </a:r>
            <a:endParaRPr lang="en-US" altLang="zh-CN" b="1">
              <a:solidFill>
                <a:srgbClr val="C00000"/>
              </a:solidFill>
            </a:endParaRPr>
          </a:p>
          <a:p>
            <a:pPr>
              <a:lnSpc>
                <a:spcPct val="130000"/>
              </a:lnSpc>
              <a:spcBef>
                <a:spcPts val="0"/>
              </a:spcBef>
              <a:spcAft>
                <a:spcPts val="0"/>
              </a:spcAft>
            </a:pPr>
            <a:r>
              <a:rPr lang="en-US" altLang="zh-CN" b="1">
                <a:solidFill>
                  <a:srgbClr val="C00000"/>
                </a:solidFill>
              </a:rPr>
              <a:t>55.B</a:t>
            </a:r>
            <a:endParaRPr lang="en-US" altLang="zh-CN" b="1">
              <a:solidFill>
                <a:srgbClr val="C00000"/>
              </a:solidFill>
            </a:endParaRPr>
          </a:p>
        </p:txBody>
      </p:sp>
      <p:sp>
        <p:nvSpPr>
          <p:cNvPr id="6" name="文本框 5"/>
          <p:cNvSpPr txBox="1"/>
          <p:nvPr>
            <p:custDataLst>
              <p:tags r:id="rId2"/>
            </p:custDataLst>
          </p:nvPr>
        </p:nvSpPr>
        <p:spPr>
          <a:xfrm>
            <a:off x="1799590" y="74295"/>
            <a:ext cx="9659620" cy="700405"/>
          </a:xfrm>
          <a:prstGeom prst="rect">
            <a:avLst/>
          </a:prstGeom>
          <a:solidFill>
            <a:schemeClr val="bg1"/>
          </a:solid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ea"/>
                <a:sym typeface="等线" panose="02010600030101010101" charset="-122"/>
              </a:rPr>
              <a:t>高分王炸技巧</a:t>
            </a:r>
            <a:r>
              <a:rPr kumimoji="0" lang="en-US" altLang="zh-CN" sz="2400" b="1" kern="1200" cap="none" spc="0" normalizeH="0" baseline="30000" noProof="1" dirty="0">
                <a:solidFill>
                  <a:srgbClr val="F25720"/>
                </a:solidFill>
                <a:latin typeface="微软雅黑" panose="020B0503020204020204" charset="-122"/>
                <a:ea typeface="微软雅黑" panose="020B0503020204020204" charset="-122"/>
                <a:cs typeface="+mn-ea"/>
                <a:sym typeface="+mn-ea"/>
              </a:rPr>
              <a:t>-8</a:t>
            </a: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ea"/>
                <a:sym typeface="等线" panose="02010600030101010101" charset="-122"/>
              </a:rPr>
              <a:t>：</a:t>
            </a:r>
            <a:endPar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ea"/>
              <a:sym typeface="等线" panose="02010600030101010101" charset="-122"/>
            </a:endParaRPr>
          </a:p>
          <a:p>
            <a:pPr marR="0" defTabSz="457200">
              <a:buClrTx/>
              <a:buSzTx/>
              <a:buFont typeface="Arial" panose="020B0604020202020204" pitchFamily="34" charset="0"/>
              <a:buNone/>
              <a:defRPr/>
            </a:pP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ea"/>
                <a:sym typeface="+mn-ea"/>
              </a:rPr>
              <a:t>      </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ea"/>
                <a:sym typeface="+mn-ea"/>
              </a:rPr>
              <a:t>完形填空</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ea"/>
                <a:sym typeface="等线" panose="02010600030101010101" charset="-122"/>
              </a:rPr>
              <a:t>把握</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ea"/>
                <a:sym typeface="等线" panose="02010600030101010101" charset="-122"/>
              </a:rPr>
              <a:t>人物、情节、情感</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ea"/>
                <a:sym typeface="等线" panose="02010600030101010101" charset="-122"/>
              </a:rPr>
              <a:t>三位一体的整体理解到位</a:t>
            </a:r>
            <a:endPar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ea"/>
              <a:sym typeface="等线" panose="02010600030101010101" charset="-122"/>
            </a:endParaRPr>
          </a:p>
        </p:txBody>
      </p:sp>
      <p:sp>
        <p:nvSpPr>
          <p:cNvPr id="9"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3"/>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12" name="图片 11"/>
          <p:cNvPicPr/>
          <p:nvPr/>
        </p:nvPicPr>
        <p:blipFill>
          <a:blip r:embed="rId4"/>
          <a:stretch>
            <a:fillRect/>
          </a:stretch>
        </p:blipFill>
        <p:spPr>
          <a:xfrm>
            <a:off x="-922020" y="0"/>
            <a:ext cx="2574925" cy="34798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4605" y="5715"/>
            <a:ext cx="12230100" cy="6878320"/>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34290" y="1905"/>
            <a:ext cx="12181205" cy="6840855"/>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2018665" y="50165"/>
            <a:ext cx="6543040" cy="70040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高分王炸技巧</a:t>
            </a:r>
            <a:r>
              <a:rPr kumimoji="0" lang="en-US" altLang="zh-CN"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-9</a:t>
            </a: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a:t>
            </a:r>
            <a:endPar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endParaRPr>
          </a:p>
          <a:p>
            <a:pPr marR="0" defTabSz="457200">
              <a:buClrTx/>
              <a:buSzTx/>
              <a:buFont typeface="Arial" panose="020B0604020202020204" pitchFamily="34" charset="0"/>
              <a:buNone/>
              <a:defRPr/>
            </a:pP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    </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语法填空注重上下文语境照应和内在逻辑</a:t>
            </a:r>
            <a:endPar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5"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2"/>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100" name="图片 99"/>
          <p:cNvPicPr/>
          <p:nvPr/>
        </p:nvPicPr>
        <p:blipFill>
          <a:blip r:embed="rId3"/>
          <a:stretch>
            <a:fillRect/>
          </a:stretch>
        </p:blipFill>
        <p:spPr>
          <a:xfrm>
            <a:off x="-922020" y="0"/>
            <a:ext cx="2574925" cy="347980"/>
          </a:xfrm>
          <a:prstGeom prst="rect">
            <a:avLst/>
          </a:prstGeom>
          <a:noFill/>
          <a:ln w="9525">
            <a:noFill/>
          </a:ln>
        </p:spPr>
      </p:pic>
      <p:sp>
        <p:nvSpPr>
          <p:cNvPr id="2" name="文本框 1"/>
          <p:cNvSpPr txBox="1"/>
          <p:nvPr/>
        </p:nvSpPr>
        <p:spPr>
          <a:xfrm>
            <a:off x="134620" y="953770"/>
            <a:ext cx="7945755" cy="1322070"/>
          </a:xfrm>
          <a:prstGeom prst="rect">
            <a:avLst/>
          </a:prstGeom>
          <a:noFill/>
          <a:ln>
            <a:solidFill>
              <a:schemeClr val="accent1"/>
            </a:solidFill>
          </a:ln>
        </p:spPr>
        <p:txBody>
          <a:bodyPr wrap="square" rtlCol="0" anchor="t">
            <a:spAutoFit/>
          </a:bodyPr>
          <a:p>
            <a:r>
              <a:rPr lang="en-US" sz="2000">
                <a:solidFill>
                  <a:srgbClr val="000000"/>
                </a:solidFill>
                <a:latin typeface="Times New Roman" panose="02020603050405020304" charset="0"/>
                <a:ea typeface="宋体" panose="02010600030101010101" pitchFamily="2" charset="-122"/>
                <a:cs typeface="+mn-ea"/>
                <a:sym typeface="+mn-ea"/>
              </a:rPr>
              <a:t>The design features ten steel “sepals</a:t>
            </a:r>
            <a:r>
              <a:rPr lang="en-US" sz="2000">
                <a:solidFill>
                  <a:srgbClr val="000000"/>
                </a:solidFill>
                <a:latin typeface="宋体" panose="02010600030101010101" pitchFamily="2" charset="-122"/>
                <a:ea typeface="微软雅黑" panose="020B0503020204020204" charset="-122"/>
                <a:cs typeface="+mn-ea"/>
                <a:sym typeface="+mn-ea"/>
              </a:rPr>
              <a:t> </a:t>
            </a:r>
            <a:r>
              <a:rPr lang="en-US" sz="2000">
                <a:solidFill>
                  <a:srgbClr val="000000"/>
                </a:solidFill>
                <a:latin typeface="Times New Roman" panose="02020603050405020304" charset="0"/>
                <a:ea typeface="宋体" panose="02010600030101010101" pitchFamily="2" charset="-122"/>
                <a:cs typeface="+mn-ea"/>
                <a:sym typeface="+mn-ea"/>
              </a:rPr>
              <a:t>(</a:t>
            </a:r>
            <a:r>
              <a:rPr lang="zh-CN" sz="2000">
                <a:solidFill>
                  <a:srgbClr val="000000"/>
                </a:solidFill>
                <a:latin typeface="Calibri" panose="020F0502020204030204" charset="0"/>
                <a:ea typeface="宋体" panose="02010600030101010101" pitchFamily="2" charset="-122"/>
                <a:cs typeface="+mn-ea"/>
                <a:sym typeface="+mn-ea"/>
              </a:rPr>
              <a:t>萼片</a:t>
            </a:r>
            <a:r>
              <a:rPr lang="en-US" sz="2000">
                <a:solidFill>
                  <a:srgbClr val="000000"/>
                </a:solidFill>
                <a:latin typeface="Times New Roman" panose="02020603050405020304" charset="0"/>
                <a:ea typeface="宋体" panose="02010600030101010101" pitchFamily="2" charset="-122"/>
                <a:cs typeface="+mn-ea"/>
                <a:sym typeface="+mn-ea"/>
              </a:rPr>
              <a:t>)”made of glass and aluminium</a:t>
            </a:r>
            <a:r>
              <a:rPr lang="en-US" sz="2000">
                <a:solidFill>
                  <a:srgbClr val="000000"/>
                </a:solidFill>
                <a:latin typeface="宋体" panose="02010600030101010101" pitchFamily="2" charset="-122"/>
                <a:ea typeface="微软雅黑" panose="020B0503020204020204" charset="-122"/>
                <a:cs typeface="+mn-ea"/>
                <a:sym typeface="+mn-ea"/>
              </a:rPr>
              <a:t> </a:t>
            </a:r>
            <a:r>
              <a:rPr lang="en-US" sz="2000">
                <a:solidFill>
                  <a:srgbClr val="000000"/>
                </a:solidFill>
                <a:latin typeface="Times New Roman" panose="02020603050405020304" charset="0"/>
                <a:ea typeface="宋体" panose="02010600030101010101" pitchFamily="2" charset="-122"/>
                <a:cs typeface="+mn-ea"/>
                <a:sym typeface="+mn-ea"/>
              </a:rPr>
              <a:t>(</a:t>
            </a:r>
            <a:r>
              <a:rPr lang="zh-CN" sz="2000">
                <a:solidFill>
                  <a:srgbClr val="000000"/>
                </a:solidFill>
                <a:latin typeface="Calibri" panose="020F0502020204030204" charset="0"/>
                <a:ea typeface="宋体" panose="02010600030101010101" pitchFamily="2" charset="-122"/>
                <a:cs typeface="+mn-ea"/>
                <a:sym typeface="+mn-ea"/>
              </a:rPr>
              <a:t>铝</a:t>
            </a:r>
            <a:r>
              <a:rPr lang="en-US" sz="2000">
                <a:solidFill>
                  <a:srgbClr val="000000"/>
                </a:solidFill>
                <a:latin typeface="Times New Roman" panose="02020603050405020304" charset="0"/>
                <a:ea typeface="宋体" panose="02010600030101010101" pitchFamily="2" charset="-122"/>
                <a:cs typeface="+mn-ea"/>
                <a:sym typeface="+mn-ea"/>
              </a:rPr>
              <a:t>). These sepals </a:t>
            </a:r>
            <a:r>
              <a:rPr lang="en-US" sz="2000">
                <a:solidFill>
                  <a:srgbClr val="000000"/>
                </a:solidFill>
                <a:highlight>
                  <a:srgbClr val="00FF00"/>
                </a:highlight>
                <a:latin typeface="Times New Roman" panose="02020603050405020304" charset="0"/>
                <a:ea typeface="宋体" panose="02010600030101010101" pitchFamily="2" charset="-122"/>
                <a:cs typeface="+mn-ea"/>
                <a:sym typeface="+mn-ea"/>
              </a:rPr>
              <a:t>open</a:t>
            </a:r>
            <a:r>
              <a:rPr lang="en-US" sz="2000">
                <a:solidFill>
                  <a:srgbClr val="000000"/>
                </a:solidFill>
                <a:latin typeface="Times New Roman" panose="02020603050405020304" charset="0"/>
                <a:ea typeface="宋体" panose="02010600030101010101" pitchFamily="2" charset="-122"/>
                <a:cs typeface="+mn-ea"/>
                <a:sym typeface="+mn-ea"/>
              </a:rPr>
              <a:t> </a:t>
            </a:r>
            <a:r>
              <a:rPr lang="en-US" sz="2000">
                <a:solidFill>
                  <a:srgbClr val="000000"/>
                </a:solidFill>
                <a:highlight>
                  <a:srgbClr val="00FFFF"/>
                </a:highlight>
                <a:latin typeface="Times New Roman" panose="02020603050405020304" charset="0"/>
                <a:ea typeface="宋体" panose="02010600030101010101" pitchFamily="2" charset="-122"/>
                <a:cs typeface="+mn-ea"/>
                <a:sym typeface="+mn-ea"/>
              </a:rPr>
              <a:t>on warm days</a:t>
            </a:r>
            <a:r>
              <a:rPr lang="en-US" sz="2000">
                <a:solidFill>
                  <a:srgbClr val="000000"/>
                </a:solidFill>
                <a:latin typeface="Times New Roman" panose="02020603050405020304" charset="0"/>
                <a:ea typeface="宋体" panose="02010600030101010101" pitchFamily="2" charset="-122"/>
                <a:cs typeface="+mn-ea"/>
                <a:sym typeface="+mn-ea"/>
              </a:rPr>
              <a:t> </a:t>
            </a:r>
            <a:r>
              <a:rPr lang="en-US" sz="2000" u="sng">
                <a:solidFill>
                  <a:srgbClr val="000000"/>
                </a:solidFill>
                <a:highlight>
                  <a:srgbClr val="FFFF00"/>
                </a:highlight>
                <a:latin typeface="Times New Roman" panose="02020603050405020304" charset="0"/>
                <a:ea typeface="宋体" panose="02010600030101010101" pitchFamily="2" charset="-122"/>
                <a:cs typeface="+mn-ea"/>
                <a:sym typeface="+mn-ea"/>
              </a:rPr>
              <a:t>    58    </a:t>
            </a:r>
            <a:r>
              <a:rPr lang="en-US" sz="2000">
                <a:solidFill>
                  <a:srgbClr val="000000"/>
                </a:solidFill>
                <a:highlight>
                  <a:srgbClr val="FFFF00"/>
                </a:highlight>
                <a:latin typeface="Times New Roman" panose="02020603050405020304" charset="0"/>
                <a:ea typeface="宋体" panose="02010600030101010101" pitchFamily="2" charset="-122"/>
                <a:cs typeface="+mn-ea"/>
                <a:sym typeface="+mn-ea"/>
              </a:rPr>
              <a:t>(give)</a:t>
            </a:r>
            <a:r>
              <a:rPr lang="en-US" sz="2000">
                <a:solidFill>
                  <a:srgbClr val="000000"/>
                </a:solidFill>
                <a:latin typeface="Times New Roman" panose="02020603050405020304" charset="0"/>
                <a:ea typeface="宋体" panose="02010600030101010101" pitchFamily="2" charset="-122"/>
                <a:cs typeface="+mn-ea"/>
                <a:sym typeface="+mn-ea"/>
              </a:rPr>
              <a:t> the inside plants sunshine and fresh air.   </a:t>
            </a:r>
            <a:r>
              <a:rPr lang="en-US" sz="2000">
                <a:solidFill>
                  <a:srgbClr val="000000"/>
                </a:solidFill>
                <a:highlight>
                  <a:srgbClr val="00FFFF"/>
                </a:highlight>
                <a:latin typeface="Times New Roman" panose="02020603050405020304" charset="0"/>
                <a:ea typeface="宋体" panose="02010600030101010101" pitchFamily="2" charset="-122"/>
                <a:cs typeface="+mn-ea"/>
                <a:sym typeface="+mn-ea"/>
              </a:rPr>
              <a:t>In cold weather</a:t>
            </a:r>
            <a:r>
              <a:rPr lang="en-US" sz="2000">
                <a:solidFill>
                  <a:srgbClr val="000000"/>
                </a:solidFill>
                <a:latin typeface="Times New Roman" panose="02020603050405020304" charset="0"/>
                <a:ea typeface="宋体" panose="02010600030101010101" pitchFamily="2" charset="-122"/>
                <a:cs typeface="+mn-ea"/>
                <a:sym typeface="+mn-ea"/>
              </a:rPr>
              <a:t>, the structure </a:t>
            </a:r>
            <a:r>
              <a:rPr lang="en-US" sz="2000">
                <a:solidFill>
                  <a:srgbClr val="000000"/>
                </a:solidFill>
                <a:highlight>
                  <a:srgbClr val="00FF00"/>
                </a:highlight>
                <a:latin typeface="Times New Roman" panose="02020603050405020304" charset="0"/>
                <a:ea typeface="宋体" panose="02010600030101010101" pitchFamily="2" charset="-122"/>
                <a:cs typeface="+mn-ea"/>
                <a:sym typeface="+mn-ea"/>
              </a:rPr>
              <a:t>stays </a:t>
            </a:r>
            <a:r>
              <a:rPr lang="en-US" sz="2000" u="sng">
                <a:solidFill>
                  <a:srgbClr val="000000"/>
                </a:solidFill>
                <a:highlight>
                  <a:srgbClr val="00FF00"/>
                </a:highlight>
                <a:latin typeface="Times New Roman" panose="02020603050405020304" charset="0"/>
                <a:ea typeface="宋体" panose="02010600030101010101" pitchFamily="2" charset="-122"/>
                <a:cs typeface="+mn-ea"/>
                <a:sym typeface="+mn-ea"/>
              </a:rPr>
              <a:t>    59    </a:t>
            </a:r>
            <a:r>
              <a:rPr lang="en-US" sz="2000">
                <a:solidFill>
                  <a:srgbClr val="000000"/>
                </a:solidFill>
                <a:highlight>
                  <a:srgbClr val="00FF00"/>
                </a:highlight>
                <a:latin typeface="Times New Roman" panose="02020603050405020304" charset="0"/>
                <a:ea typeface="宋体" panose="02010600030101010101" pitchFamily="2" charset="-122"/>
                <a:cs typeface="+mn-ea"/>
                <a:sym typeface="+mn-ea"/>
              </a:rPr>
              <a:t>(close)</a:t>
            </a:r>
            <a:r>
              <a:rPr lang="en-US" sz="2000">
                <a:solidFill>
                  <a:srgbClr val="000000"/>
                </a:solidFill>
                <a:latin typeface="Times New Roman" panose="02020603050405020304" charset="0"/>
                <a:ea typeface="宋体" panose="02010600030101010101" pitchFamily="2" charset="-122"/>
                <a:cs typeface="+mn-ea"/>
                <a:sym typeface="+mn-ea"/>
              </a:rPr>
              <a:t> </a:t>
            </a:r>
            <a:r>
              <a:rPr lang="en-US" sz="2000">
                <a:solidFill>
                  <a:srgbClr val="000000"/>
                </a:solidFill>
                <a:highlight>
                  <a:srgbClr val="FFFF00"/>
                </a:highlight>
                <a:latin typeface="Times New Roman" panose="02020603050405020304" charset="0"/>
                <a:ea typeface="宋体" panose="02010600030101010101" pitchFamily="2" charset="-122"/>
                <a:cs typeface="+mn-ea"/>
                <a:sym typeface="+mn-ea"/>
              </a:rPr>
              <a:t>to protect the plants</a:t>
            </a:r>
            <a:r>
              <a:rPr lang="en-US" sz="2000">
                <a:solidFill>
                  <a:srgbClr val="000000"/>
                </a:solidFill>
                <a:latin typeface="Times New Roman" panose="02020603050405020304" charset="0"/>
                <a:ea typeface="宋体" panose="02010600030101010101" pitchFamily="2" charset="-122"/>
                <a:cs typeface="+mn-ea"/>
                <a:sym typeface="+mn-ea"/>
              </a:rPr>
              <a:t>.     </a:t>
            </a:r>
            <a:r>
              <a:rPr lang="zh-CN" altLang="en-US" sz="1000" b="1">
                <a:solidFill>
                  <a:srgbClr val="000000"/>
                </a:solidFill>
                <a:latin typeface="Times New Roman" panose="02020603050405020304" charset="0"/>
                <a:ea typeface="宋体" panose="02010600030101010101" pitchFamily="2" charset="-122"/>
                <a:cs typeface="+mn-ea"/>
                <a:sym typeface="+mn-ea"/>
              </a:rPr>
              <a:t>2024年6月 新课标全国卷 </a:t>
            </a:r>
            <a:r>
              <a:rPr lang="en-US" altLang="en-US" sz="1000" b="1">
                <a:solidFill>
                  <a:srgbClr val="000000"/>
                </a:solidFill>
                <a:latin typeface="Times New Roman" panose="02020603050405020304" charset="0"/>
                <a:ea typeface="宋体" panose="02010600030101010101" pitchFamily="2" charset="-122"/>
                <a:cs typeface="+mn-ea"/>
                <a:sym typeface="+mn-ea"/>
              </a:rPr>
              <a:t>Ⅰ </a:t>
            </a:r>
            <a:r>
              <a:rPr lang="zh-CN" altLang="en-US" sz="1000" b="1">
                <a:solidFill>
                  <a:srgbClr val="000000"/>
                </a:solidFill>
                <a:latin typeface="Times New Roman" panose="02020603050405020304" charset="0"/>
                <a:ea typeface="宋体" panose="02010600030101010101" pitchFamily="2" charset="-122"/>
                <a:cs typeface="+mn-ea"/>
                <a:sym typeface="+mn-ea"/>
              </a:rPr>
              <a:t>语法填空题</a:t>
            </a:r>
            <a:endParaRPr lang="en-US" altLang="en-US" sz="2000" b="1">
              <a:solidFill>
                <a:srgbClr val="000000"/>
              </a:solidFill>
              <a:latin typeface="Times New Roman" panose="02020603050405020304" charset="0"/>
              <a:ea typeface="宋体" panose="02010600030101010101" pitchFamily="2" charset="-122"/>
              <a:cs typeface="+mn-ea"/>
              <a:sym typeface="+mn-ea"/>
            </a:endParaRPr>
          </a:p>
        </p:txBody>
      </p:sp>
      <p:sp>
        <p:nvSpPr>
          <p:cNvPr id="3" name="文本框 2"/>
          <p:cNvSpPr txBox="1"/>
          <p:nvPr/>
        </p:nvSpPr>
        <p:spPr>
          <a:xfrm>
            <a:off x="134620" y="2423160"/>
            <a:ext cx="7945755" cy="1322070"/>
          </a:xfrm>
          <a:prstGeom prst="rect">
            <a:avLst/>
          </a:prstGeom>
          <a:solidFill>
            <a:schemeClr val="accent6">
              <a:lumMod val="20000"/>
              <a:lumOff val="80000"/>
            </a:schemeClr>
          </a:solidFill>
        </p:spPr>
        <p:txBody>
          <a:bodyPr wrap="square" rtlCol="0" anchor="t">
            <a:spAutoFit/>
          </a:bodyPr>
          <a:p>
            <a:r>
              <a:rPr lang="en-US" altLang="zh-CN" sz="2000">
                <a:solidFill>
                  <a:srgbClr val="000000"/>
                </a:solidFill>
                <a:latin typeface="Times New Roman" panose="02020603050405020304" charset="0"/>
                <a:ea typeface="宋体" panose="02010600030101010101" pitchFamily="2" charset="-122"/>
                <a:cs typeface="+mn-ea"/>
                <a:sym typeface="+mn-ea"/>
              </a:rPr>
              <a:t>    </a:t>
            </a:r>
            <a:r>
              <a:rPr lang="zh-CN" altLang="en-US" sz="2000">
                <a:solidFill>
                  <a:srgbClr val="000000"/>
                </a:solidFill>
                <a:latin typeface="Times New Roman" panose="02020603050405020304" charset="0"/>
                <a:ea typeface="宋体" panose="02010600030101010101" pitchFamily="2" charset="-122"/>
                <a:cs typeface="+mn-ea"/>
                <a:sym typeface="+mn-ea"/>
              </a:rPr>
              <a:t>两句之间语境照应和内在逻辑非常强：</a:t>
            </a:r>
            <a:r>
              <a:rPr lang="en-US" sz="2000">
                <a:solidFill>
                  <a:srgbClr val="000000"/>
                </a:solidFill>
                <a:highlight>
                  <a:srgbClr val="00FFFF"/>
                </a:highlight>
                <a:latin typeface="Times New Roman" panose="02020603050405020304" charset="0"/>
                <a:ea typeface="宋体" panose="02010600030101010101" pitchFamily="2" charset="-122"/>
                <a:cs typeface="+mn-ea"/>
                <a:sym typeface="+mn-ea"/>
              </a:rPr>
              <a:t>on warm days</a:t>
            </a:r>
            <a:r>
              <a:rPr lang="en-US" altLang="zh-CN" sz="2000">
                <a:solidFill>
                  <a:srgbClr val="000000"/>
                </a:solidFill>
                <a:latin typeface="Times New Roman" panose="02020603050405020304" charset="0"/>
                <a:ea typeface="宋体" panose="02010600030101010101" pitchFamily="2" charset="-122"/>
                <a:cs typeface="+mn-ea"/>
                <a:sym typeface="+mn-ea"/>
              </a:rPr>
              <a:t>→</a:t>
            </a:r>
            <a:r>
              <a:rPr lang="en-US" sz="2000">
                <a:solidFill>
                  <a:srgbClr val="000000"/>
                </a:solidFill>
                <a:highlight>
                  <a:srgbClr val="00FFFF"/>
                </a:highlight>
                <a:latin typeface="Times New Roman" panose="02020603050405020304" charset="0"/>
                <a:ea typeface="宋体" panose="02010600030101010101" pitchFamily="2" charset="-122"/>
                <a:cs typeface="+mn-ea"/>
                <a:sym typeface="+mn-ea"/>
              </a:rPr>
              <a:t>In cold weather</a:t>
            </a:r>
            <a:r>
              <a:rPr lang="en-US" sz="2000">
                <a:solidFill>
                  <a:srgbClr val="000000"/>
                </a:solidFill>
                <a:latin typeface="Times New Roman" panose="02020603050405020304" charset="0"/>
                <a:ea typeface="宋体" panose="02010600030101010101" pitchFamily="2" charset="-122"/>
                <a:cs typeface="+mn-ea"/>
                <a:sym typeface="+mn-ea"/>
              </a:rPr>
              <a:t>, </a:t>
            </a:r>
            <a:r>
              <a:rPr lang="en-US" sz="2000">
                <a:solidFill>
                  <a:srgbClr val="000000"/>
                </a:solidFill>
                <a:highlight>
                  <a:srgbClr val="00FF00"/>
                </a:highlight>
                <a:latin typeface="Times New Roman" panose="02020603050405020304" charset="0"/>
                <a:ea typeface="宋体" panose="02010600030101010101" pitchFamily="2" charset="-122"/>
                <a:cs typeface="+mn-ea"/>
                <a:sym typeface="+mn-ea"/>
              </a:rPr>
              <a:t>open</a:t>
            </a:r>
            <a:r>
              <a:rPr lang="en-US" altLang="zh-CN" sz="2000">
                <a:solidFill>
                  <a:srgbClr val="000000"/>
                </a:solidFill>
                <a:latin typeface="Times New Roman" panose="02020603050405020304" charset="0"/>
                <a:ea typeface="宋体" panose="02010600030101010101" pitchFamily="2" charset="-122"/>
                <a:cs typeface="+mn-ea"/>
                <a:sym typeface="+mn-ea"/>
              </a:rPr>
              <a:t>→</a:t>
            </a:r>
            <a:r>
              <a:rPr lang="en-US" sz="2000">
                <a:solidFill>
                  <a:srgbClr val="000000"/>
                </a:solidFill>
                <a:latin typeface="Times New Roman" panose="02020603050405020304" charset="0"/>
                <a:ea typeface="宋体" panose="02010600030101010101" pitchFamily="2" charset="-122"/>
                <a:cs typeface="+mn-ea"/>
                <a:sym typeface="+mn-ea"/>
              </a:rPr>
              <a:t> </a:t>
            </a:r>
            <a:r>
              <a:rPr lang="en-US" sz="2000">
                <a:solidFill>
                  <a:srgbClr val="000000"/>
                </a:solidFill>
                <a:highlight>
                  <a:srgbClr val="00FF00"/>
                </a:highlight>
                <a:latin typeface="Times New Roman" panose="02020603050405020304" charset="0"/>
                <a:ea typeface="宋体" panose="02010600030101010101" pitchFamily="2" charset="-122"/>
                <a:cs typeface="+mn-ea"/>
                <a:sym typeface="+mn-ea"/>
              </a:rPr>
              <a:t>stays </a:t>
            </a:r>
            <a:r>
              <a:rPr lang="en-US" sz="2000" u="sng">
                <a:solidFill>
                  <a:srgbClr val="000000"/>
                </a:solidFill>
                <a:highlight>
                  <a:srgbClr val="00FF00"/>
                </a:highlight>
                <a:latin typeface="Times New Roman" panose="02020603050405020304" charset="0"/>
                <a:ea typeface="宋体" panose="02010600030101010101" pitchFamily="2" charset="-122"/>
                <a:cs typeface="+mn-ea"/>
                <a:sym typeface="+mn-ea"/>
              </a:rPr>
              <a:t>    59    </a:t>
            </a:r>
            <a:r>
              <a:rPr lang="en-US" sz="2000">
                <a:solidFill>
                  <a:srgbClr val="000000"/>
                </a:solidFill>
                <a:highlight>
                  <a:srgbClr val="00FF00"/>
                </a:highlight>
                <a:latin typeface="Times New Roman" panose="02020603050405020304" charset="0"/>
                <a:ea typeface="宋体" panose="02010600030101010101" pitchFamily="2" charset="-122"/>
                <a:cs typeface="+mn-ea"/>
                <a:sym typeface="+mn-ea"/>
              </a:rPr>
              <a:t>(</a:t>
            </a:r>
            <a:r>
              <a:rPr lang="en-US" sz="2000">
                <a:solidFill>
                  <a:srgbClr val="C00000"/>
                </a:solidFill>
                <a:highlight>
                  <a:srgbClr val="00FF00"/>
                </a:highlight>
                <a:latin typeface="Times New Roman" panose="02020603050405020304" charset="0"/>
                <a:ea typeface="宋体" panose="02010600030101010101" pitchFamily="2" charset="-122"/>
                <a:cs typeface="+mn-ea"/>
                <a:sym typeface="+mn-ea"/>
              </a:rPr>
              <a:t>closed</a:t>
            </a:r>
            <a:r>
              <a:rPr lang="en-US" sz="2000">
                <a:solidFill>
                  <a:srgbClr val="000000"/>
                </a:solidFill>
                <a:highlight>
                  <a:srgbClr val="00FF00"/>
                </a:highlight>
                <a:latin typeface="Times New Roman" panose="02020603050405020304" charset="0"/>
                <a:ea typeface="宋体" panose="02010600030101010101" pitchFamily="2" charset="-122"/>
                <a:cs typeface="+mn-ea"/>
                <a:sym typeface="+mn-ea"/>
              </a:rPr>
              <a:t>)</a:t>
            </a:r>
            <a:r>
              <a:rPr lang="en-US" sz="2000">
                <a:solidFill>
                  <a:srgbClr val="000000"/>
                </a:solidFill>
                <a:latin typeface="Times New Roman" panose="02020603050405020304" charset="0"/>
                <a:ea typeface="宋体" panose="02010600030101010101" pitchFamily="2" charset="-122"/>
                <a:cs typeface="+mn-ea"/>
                <a:sym typeface="+mn-ea"/>
              </a:rPr>
              <a:t> </a:t>
            </a:r>
            <a:r>
              <a:rPr lang="zh-CN" altLang="en-US" sz="2000">
                <a:solidFill>
                  <a:srgbClr val="000000"/>
                </a:solidFill>
                <a:latin typeface="Times New Roman" panose="02020603050405020304" charset="0"/>
                <a:ea typeface="宋体" panose="02010600030101010101" pitchFamily="2" charset="-122"/>
                <a:cs typeface="+mn-ea"/>
                <a:sym typeface="+mn-ea"/>
              </a:rPr>
              <a:t>，</a:t>
            </a:r>
            <a:r>
              <a:rPr lang="en-US" sz="2000">
                <a:solidFill>
                  <a:srgbClr val="000000"/>
                </a:solidFill>
                <a:latin typeface="Times New Roman" panose="02020603050405020304" charset="0"/>
                <a:ea typeface="宋体" panose="02010600030101010101" pitchFamily="2" charset="-122"/>
                <a:cs typeface="+mn-ea"/>
                <a:sym typeface="+mn-ea"/>
              </a:rPr>
              <a:t> </a:t>
            </a:r>
            <a:r>
              <a:rPr lang="en-US" sz="2000" u="sng">
                <a:solidFill>
                  <a:srgbClr val="000000"/>
                </a:solidFill>
                <a:highlight>
                  <a:srgbClr val="FFFF00"/>
                </a:highlight>
                <a:latin typeface="Times New Roman" panose="02020603050405020304" charset="0"/>
                <a:ea typeface="宋体" panose="02010600030101010101" pitchFamily="2" charset="-122"/>
                <a:cs typeface="+mn-ea"/>
                <a:sym typeface="+mn-ea"/>
              </a:rPr>
              <a:t>    58    </a:t>
            </a:r>
            <a:r>
              <a:rPr lang="en-US" sz="2000">
                <a:solidFill>
                  <a:srgbClr val="000000"/>
                </a:solidFill>
                <a:highlight>
                  <a:srgbClr val="FFFF00"/>
                </a:highlight>
                <a:latin typeface="Times New Roman" panose="02020603050405020304" charset="0"/>
                <a:ea typeface="宋体" panose="02010600030101010101" pitchFamily="2" charset="-122"/>
                <a:cs typeface="+mn-ea"/>
                <a:sym typeface="+mn-ea"/>
              </a:rPr>
              <a:t>( </a:t>
            </a:r>
            <a:r>
              <a:rPr lang="en-US" sz="2000">
                <a:solidFill>
                  <a:srgbClr val="C00000"/>
                </a:solidFill>
                <a:highlight>
                  <a:srgbClr val="FFFF00"/>
                </a:highlight>
                <a:latin typeface="Times New Roman" panose="02020603050405020304" charset="0"/>
                <a:ea typeface="宋体" panose="02010600030101010101" pitchFamily="2" charset="-122"/>
                <a:cs typeface="+mn-ea"/>
                <a:sym typeface="+mn-ea"/>
              </a:rPr>
              <a:t>to give</a:t>
            </a:r>
            <a:r>
              <a:rPr lang="zh-CN" altLang="en-US" sz="2000">
                <a:solidFill>
                  <a:srgbClr val="C00000"/>
                </a:solidFill>
                <a:highlight>
                  <a:srgbClr val="FFFF00"/>
                </a:highlight>
                <a:latin typeface="Times New Roman" panose="02020603050405020304" charset="0"/>
                <a:ea typeface="宋体" panose="02010600030101010101" pitchFamily="2" charset="-122"/>
                <a:cs typeface="+mn-ea"/>
                <a:sym typeface="+mn-ea"/>
              </a:rPr>
              <a:t>目的状语</a:t>
            </a:r>
            <a:r>
              <a:rPr lang="en-US" sz="2000">
                <a:solidFill>
                  <a:srgbClr val="000000"/>
                </a:solidFill>
                <a:highlight>
                  <a:srgbClr val="FFFF00"/>
                </a:highlight>
                <a:latin typeface="Times New Roman" panose="02020603050405020304" charset="0"/>
                <a:ea typeface="宋体" panose="02010600030101010101" pitchFamily="2" charset="-122"/>
                <a:cs typeface="+mn-ea"/>
                <a:sym typeface="+mn-ea"/>
              </a:rPr>
              <a:t>)</a:t>
            </a:r>
            <a:r>
              <a:rPr lang="en-US" sz="2000">
                <a:solidFill>
                  <a:srgbClr val="000000"/>
                </a:solidFill>
                <a:latin typeface="Times New Roman" panose="02020603050405020304" charset="0"/>
                <a:ea typeface="宋体" panose="02010600030101010101" pitchFamily="2" charset="-122"/>
                <a:cs typeface="+mn-ea"/>
                <a:sym typeface="+mn-ea"/>
              </a:rPr>
              <a:t> </a:t>
            </a:r>
            <a:r>
              <a:rPr lang="en-US" altLang="zh-CN" sz="2000">
                <a:solidFill>
                  <a:srgbClr val="000000"/>
                </a:solidFill>
                <a:latin typeface="Times New Roman" panose="02020603050405020304" charset="0"/>
                <a:ea typeface="宋体" panose="02010600030101010101" pitchFamily="2" charset="-122"/>
                <a:cs typeface="+mn-ea"/>
                <a:sym typeface="+mn-ea"/>
              </a:rPr>
              <a:t>→</a:t>
            </a:r>
            <a:r>
              <a:rPr lang="en-US" sz="2000">
                <a:solidFill>
                  <a:srgbClr val="000000"/>
                </a:solidFill>
                <a:highlight>
                  <a:srgbClr val="FFFF00"/>
                </a:highlight>
                <a:latin typeface="Times New Roman" panose="02020603050405020304" charset="0"/>
                <a:ea typeface="宋体" panose="02010600030101010101" pitchFamily="2" charset="-122"/>
                <a:cs typeface="+mn-ea"/>
                <a:sym typeface="+mn-ea"/>
              </a:rPr>
              <a:t>to protect the plants</a:t>
            </a:r>
            <a:r>
              <a:rPr lang="en-US" sz="2000">
                <a:solidFill>
                  <a:srgbClr val="000000"/>
                </a:solidFill>
                <a:latin typeface="Times New Roman" panose="02020603050405020304" charset="0"/>
                <a:ea typeface="宋体" panose="02010600030101010101" pitchFamily="2" charset="-122"/>
                <a:cs typeface="+mn-ea"/>
                <a:sym typeface="+mn-ea"/>
              </a:rPr>
              <a:t>.  </a:t>
            </a:r>
            <a:r>
              <a:rPr lang="zh-CN" altLang="en-US" sz="2000">
                <a:solidFill>
                  <a:srgbClr val="000000"/>
                </a:solidFill>
                <a:latin typeface="Times New Roman" panose="02020603050405020304" charset="0"/>
                <a:ea typeface="宋体" panose="02010600030101010101" pitchFamily="2" charset="-122"/>
                <a:cs typeface="+mn-ea"/>
                <a:sym typeface="+mn-ea"/>
              </a:rPr>
              <a:t>考后有很多老师问</a:t>
            </a:r>
            <a:r>
              <a:rPr lang="en-US" altLang="zh-CN" sz="2000">
                <a:solidFill>
                  <a:srgbClr val="000000"/>
                </a:solidFill>
                <a:latin typeface="Times New Roman" panose="02020603050405020304" charset="0"/>
                <a:ea typeface="宋体" panose="02010600030101010101" pitchFamily="2" charset="-122"/>
                <a:cs typeface="+mn-ea"/>
                <a:sym typeface="+mn-ea"/>
              </a:rPr>
              <a:t>“63</a:t>
            </a:r>
            <a:r>
              <a:rPr lang="zh-CN" altLang="en-US" sz="2000">
                <a:solidFill>
                  <a:srgbClr val="000000"/>
                </a:solidFill>
                <a:latin typeface="Times New Roman" panose="02020603050405020304" charset="0"/>
                <a:ea typeface="宋体" panose="02010600030101010101" pitchFamily="2" charset="-122"/>
                <a:cs typeface="+mn-ea"/>
                <a:sym typeface="+mn-ea"/>
              </a:rPr>
              <a:t>题为什么不填</a:t>
            </a:r>
            <a:r>
              <a:rPr lang="en-US" altLang="zh-CN" sz="2000">
                <a:solidFill>
                  <a:srgbClr val="000000"/>
                </a:solidFill>
                <a:latin typeface="Times New Roman" panose="02020603050405020304" charset="0"/>
                <a:ea typeface="宋体" panose="02010600030101010101" pitchFamily="2" charset="-122"/>
                <a:cs typeface="+mn-ea"/>
                <a:sym typeface="+mn-ea"/>
              </a:rPr>
              <a:t>giving</a:t>
            </a:r>
            <a:r>
              <a:rPr lang="zh-CN" altLang="en-US" sz="2000">
                <a:solidFill>
                  <a:srgbClr val="000000"/>
                </a:solidFill>
                <a:latin typeface="Times New Roman" panose="02020603050405020304" charset="0"/>
                <a:ea typeface="宋体" panose="02010600030101010101" pitchFamily="2" charset="-122"/>
                <a:cs typeface="+mn-ea"/>
                <a:sym typeface="+mn-ea"/>
              </a:rPr>
              <a:t>做伴随状语</a:t>
            </a:r>
            <a:r>
              <a:rPr lang="en-US" altLang="zh-CN" sz="2000">
                <a:solidFill>
                  <a:srgbClr val="000000"/>
                </a:solidFill>
                <a:latin typeface="Times New Roman" panose="02020603050405020304" charset="0"/>
                <a:ea typeface="宋体" panose="02010600030101010101" pitchFamily="2" charset="-122"/>
                <a:cs typeface="+mn-ea"/>
                <a:sym typeface="+mn-ea"/>
              </a:rPr>
              <a:t>”</a:t>
            </a:r>
            <a:r>
              <a:rPr lang="zh-CN" altLang="en-US" sz="2000">
                <a:solidFill>
                  <a:srgbClr val="000000"/>
                </a:solidFill>
                <a:latin typeface="Times New Roman" panose="02020603050405020304" charset="0"/>
                <a:ea typeface="宋体" panose="02010600030101010101" pitchFamily="2" charset="-122"/>
                <a:cs typeface="+mn-ea"/>
                <a:sym typeface="+mn-ea"/>
              </a:rPr>
              <a:t>，是因为没有关注两个句子之间的上下文语境照应和内在逻辑。</a:t>
            </a:r>
            <a:endParaRPr lang="zh-CN" altLang="en-US" sz="2000">
              <a:solidFill>
                <a:srgbClr val="000000"/>
              </a:solidFill>
              <a:latin typeface="Times New Roman" panose="02020603050405020304" charset="0"/>
              <a:ea typeface="宋体" panose="02010600030101010101" pitchFamily="2" charset="-122"/>
              <a:cs typeface="+mn-ea"/>
              <a:sym typeface="+mn-ea"/>
            </a:endParaRPr>
          </a:p>
        </p:txBody>
      </p:sp>
      <p:sp>
        <p:nvSpPr>
          <p:cNvPr id="7" name="文本框 6"/>
          <p:cNvSpPr txBox="1"/>
          <p:nvPr/>
        </p:nvSpPr>
        <p:spPr>
          <a:xfrm>
            <a:off x="135255" y="3892550"/>
            <a:ext cx="7945120" cy="1630045"/>
          </a:xfrm>
          <a:prstGeom prst="rect">
            <a:avLst/>
          </a:prstGeom>
          <a:noFill/>
          <a:ln>
            <a:solidFill>
              <a:schemeClr val="accent1"/>
            </a:solidFill>
          </a:ln>
        </p:spPr>
        <p:txBody>
          <a:bodyPr wrap="square" rtlCol="0" anchor="t">
            <a:spAutoFit/>
          </a:bodyPr>
          <a:p>
            <a:pPr indent="266700" algn="just"/>
            <a:r>
              <a:rPr lang="en-US" sz="2000">
                <a:solidFill>
                  <a:srgbClr val="000000"/>
                </a:solidFill>
                <a:latin typeface="Times New Roman" panose="02020603050405020304" charset="0"/>
                <a:ea typeface="宋体" panose="02010600030101010101" pitchFamily="2" charset="-122"/>
                <a:cs typeface="+mn-ea"/>
                <a:sym typeface="+mn-ea"/>
              </a:rPr>
              <a:t> Tu says that </a:t>
            </a:r>
            <a:r>
              <a:rPr lang="en-US" sz="2000">
                <a:solidFill>
                  <a:srgbClr val="000000"/>
                </a:solidFill>
                <a:highlight>
                  <a:srgbClr val="00FFFF"/>
                </a:highlight>
                <a:latin typeface="Times New Roman" panose="02020603050405020304" charset="0"/>
                <a:ea typeface="宋体" panose="02010600030101010101" pitchFamily="2" charset="-122"/>
                <a:cs typeface="+mn-ea"/>
                <a:sym typeface="+mn-ea"/>
              </a:rPr>
              <a:t>the balance</a:t>
            </a:r>
            <a:r>
              <a:rPr lang="en-US" sz="2000">
                <a:solidFill>
                  <a:srgbClr val="000000"/>
                </a:solidFill>
                <a:latin typeface="Times New Roman" panose="02020603050405020304" charset="0"/>
                <a:ea typeface="宋体" panose="02010600030101010101" pitchFamily="2" charset="-122"/>
                <a:cs typeface="+mn-ea"/>
                <a:sym typeface="+mn-ea"/>
              </a:rPr>
              <a:t> between the black and white pieces, </a:t>
            </a:r>
            <a:r>
              <a:rPr lang="en-US" sz="2000">
                <a:solidFill>
                  <a:srgbClr val="000000"/>
                </a:solidFill>
                <a:highlight>
                  <a:srgbClr val="00FFFF"/>
                </a:highlight>
                <a:latin typeface="Times New Roman" panose="02020603050405020304" charset="0"/>
                <a:ea typeface="宋体" panose="02010600030101010101" pitchFamily="2" charset="-122"/>
                <a:cs typeface="+mn-ea"/>
                <a:sym typeface="+mn-ea"/>
              </a:rPr>
              <a:t>the beauty</a:t>
            </a:r>
            <a:r>
              <a:rPr lang="en-US" sz="2000">
                <a:solidFill>
                  <a:srgbClr val="000000"/>
                </a:solidFill>
                <a:latin typeface="Times New Roman" panose="02020603050405020304" charset="0"/>
                <a:ea typeface="宋体" panose="02010600030101010101" pitchFamily="2" charset="-122"/>
                <a:cs typeface="+mn-ea"/>
                <a:sym typeface="+mn-ea"/>
              </a:rPr>
              <a:t> in the </a:t>
            </a:r>
            <a:r>
              <a:rPr lang="en-US" sz="2000" u="sng">
                <a:solidFill>
                  <a:srgbClr val="000000"/>
                </a:solidFill>
                <a:latin typeface="Times New Roman" panose="02020603050405020304" charset="0"/>
                <a:ea typeface="宋体" panose="02010600030101010101" pitchFamily="2" charset="-122"/>
                <a:cs typeface="+mn-ea"/>
                <a:sym typeface="+mn-ea"/>
              </a:rPr>
              <a:t>    63      </a:t>
            </a:r>
            <a:r>
              <a:rPr lang="en-US" sz="2000">
                <a:solidFill>
                  <a:srgbClr val="000000"/>
                </a:solidFill>
                <a:latin typeface="Times New Roman" panose="02020603050405020304" charset="0"/>
                <a:ea typeface="宋体" panose="02010600030101010101" pitchFamily="2" charset="-122"/>
                <a:cs typeface="+mn-ea"/>
                <a:sym typeface="+mn-ea"/>
              </a:rPr>
              <a:t>(strategy) placement of the pieces, </a:t>
            </a:r>
            <a:r>
              <a:rPr lang="en-US" sz="2000" u="sng">
                <a:solidFill>
                  <a:srgbClr val="000000"/>
                </a:solidFill>
                <a:latin typeface="Times New Roman" panose="02020603050405020304" charset="0"/>
                <a:ea typeface="宋体" panose="02010600030101010101" pitchFamily="2" charset="-122"/>
                <a:cs typeface="+mn-ea"/>
                <a:sym typeface="+mn-ea"/>
              </a:rPr>
              <a:t>   </a:t>
            </a:r>
            <a:r>
              <a:rPr lang="en-US" sz="2000" u="sng">
                <a:solidFill>
                  <a:srgbClr val="000000"/>
                </a:solidFill>
                <a:highlight>
                  <a:srgbClr val="00FF00"/>
                </a:highlight>
                <a:latin typeface="Times New Roman" panose="02020603050405020304" charset="0"/>
                <a:ea typeface="宋体" panose="02010600030101010101" pitchFamily="2" charset="-122"/>
                <a:cs typeface="+mn-ea"/>
                <a:sym typeface="+mn-ea"/>
              </a:rPr>
              <a:t> 64  </a:t>
            </a:r>
            <a:r>
              <a:rPr lang="en-US" sz="2000" u="sng">
                <a:solidFill>
                  <a:srgbClr val="000000"/>
                </a:solidFill>
                <a:latin typeface="Times New Roman" panose="02020603050405020304" charset="0"/>
                <a:ea typeface="宋体" panose="02010600030101010101" pitchFamily="2" charset="-122"/>
                <a:cs typeface="+mn-ea"/>
                <a:sym typeface="+mn-ea"/>
              </a:rPr>
              <a:t>    </a:t>
            </a:r>
            <a:r>
              <a:rPr lang="en-US" sz="2000">
                <a:solidFill>
                  <a:srgbClr val="000000"/>
                </a:solidFill>
                <a:latin typeface="Times New Roman" panose="02020603050405020304" charset="0"/>
                <a:ea typeface="宋体" panose="02010600030101010101" pitchFamily="2" charset="-122"/>
                <a:cs typeface="+mn-ea"/>
                <a:sym typeface="+mn-ea"/>
              </a:rPr>
              <a:t> </a:t>
            </a:r>
            <a:r>
              <a:rPr lang="en-US" sz="2000">
                <a:solidFill>
                  <a:srgbClr val="000000"/>
                </a:solidFill>
                <a:highlight>
                  <a:srgbClr val="00FFFF"/>
                </a:highlight>
                <a:latin typeface="Times New Roman" panose="02020603050405020304" charset="0"/>
                <a:ea typeface="宋体" panose="02010600030101010101" pitchFamily="2" charset="-122"/>
                <a:cs typeface="+mn-ea"/>
                <a:sym typeface="+mn-ea"/>
              </a:rPr>
              <a:t>the energy</a:t>
            </a:r>
            <a:r>
              <a:rPr lang="en-US" sz="2000">
                <a:solidFill>
                  <a:srgbClr val="000000"/>
                </a:solidFill>
                <a:latin typeface="Times New Roman" panose="02020603050405020304" charset="0"/>
                <a:ea typeface="宋体" panose="02010600030101010101" pitchFamily="2" charset="-122"/>
                <a:cs typeface="+mn-ea"/>
                <a:sym typeface="+mn-ea"/>
              </a:rPr>
              <a:t> flow following each move inspired artists to create oil paintings, sculptures, </a:t>
            </a:r>
            <a:r>
              <a:rPr lang="en-US" sz="2000" u="sng">
                <a:solidFill>
                  <a:srgbClr val="000000"/>
                </a:solidFill>
                <a:latin typeface="Times New Roman" panose="02020603050405020304" charset="0"/>
                <a:ea typeface="宋体" panose="02010600030101010101" pitchFamily="2" charset="-122"/>
                <a:cs typeface="+mn-ea"/>
                <a:sym typeface="+mn-ea"/>
              </a:rPr>
              <a:t>    65      </a:t>
            </a:r>
            <a:r>
              <a:rPr lang="en-US" sz="2000">
                <a:solidFill>
                  <a:srgbClr val="000000"/>
                </a:solidFill>
                <a:latin typeface="Times New Roman" panose="02020603050405020304" charset="0"/>
                <a:ea typeface="宋体" panose="02010600030101010101" pitchFamily="2" charset="-122"/>
                <a:cs typeface="+mn-ea"/>
                <a:sym typeface="+mn-ea"/>
              </a:rPr>
              <a:t> (digital) generated pictures and silk-screen prints for the exhibition. </a:t>
            </a:r>
            <a:endParaRPr lang="en-US" sz="2000">
              <a:solidFill>
                <a:srgbClr val="000000"/>
              </a:solidFill>
              <a:latin typeface="Times New Roman" panose="02020603050405020304" charset="0"/>
              <a:ea typeface="宋体" panose="02010600030101010101" pitchFamily="2" charset="-122"/>
              <a:cs typeface="+mn-ea"/>
              <a:sym typeface="+mn-ea"/>
            </a:endParaRPr>
          </a:p>
          <a:p>
            <a:pPr indent="266700" algn="just"/>
            <a:r>
              <a:rPr lang="en-US" sz="2000">
                <a:solidFill>
                  <a:srgbClr val="000000"/>
                </a:solidFill>
                <a:latin typeface="Times New Roman" panose="02020603050405020304" charset="0"/>
                <a:ea typeface="宋体" panose="02010600030101010101" pitchFamily="2" charset="-122"/>
                <a:cs typeface="+mn-ea"/>
                <a:sym typeface="+mn-ea"/>
              </a:rPr>
              <a:t>                                                                       </a:t>
            </a:r>
            <a:r>
              <a:rPr lang="zh-CN" altLang="en-US" sz="1000" b="1">
                <a:solidFill>
                  <a:srgbClr val="000000"/>
                </a:solidFill>
                <a:latin typeface="Times New Roman" panose="02020603050405020304" charset="0"/>
                <a:ea typeface="宋体" panose="02010600030101010101" pitchFamily="2" charset="-122"/>
                <a:cs typeface="+mn-ea"/>
                <a:sym typeface="+mn-ea"/>
              </a:rPr>
              <a:t>2025年6月 新课标全国卷 Ⅰ 语法填空题</a:t>
            </a:r>
            <a:endParaRPr lang="zh-CN" altLang="en-US" sz="1000" b="1">
              <a:solidFill>
                <a:srgbClr val="000000"/>
              </a:solidFill>
              <a:latin typeface="Times New Roman" panose="02020603050405020304" charset="0"/>
              <a:ea typeface="宋体" panose="02010600030101010101" pitchFamily="2" charset="-122"/>
              <a:cs typeface="+mn-ea"/>
              <a:sym typeface="+mn-ea"/>
            </a:endParaRPr>
          </a:p>
        </p:txBody>
      </p:sp>
      <p:pic>
        <p:nvPicPr>
          <p:cNvPr id="9" name="图片 8"/>
          <p:cNvPicPr>
            <a:picLocks noChangeAspect="1"/>
          </p:cNvPicPr>
          <p:nvPr/>
        </p:nvPicPr>
        <p:blipFill>
          <a:blip r:embed="rId4"/>
          <a:srcRect/>
          <a:stretch>
            <a:fillRect/>
          </a:stretch>
        </p:blipFill>
        <p:spPr>
          <a:xfrm>
            <a:off x="8143240" y="795020"/>
            <a:ext cx="4048125" cy="6062980"/>
          </a:xfrm>
          <a:prstGeom prst="rect">
            <a:avLst/>
          </a:prstGeom>
        </p:spPr>
      </p:pic>
      <p:sp>
        <p:nvSpPr>
          <p:cNvPr id="8" name="文本框 7"/>
          <p:cNvSpPr txBox="1"/>
          <p:nvPr/>
        </p:nvSpPr>
        <p:spPr>
          <a:xfrm>
            <a:off x="8143240" y="1046480"/>
            <a:ext cx="3881120" cy="2676525"/>
          </a:xfrm>
          <a:prstGeom prst="rect">
            <a:avLst/>
          </a:prstGeom>
          <a:noFill/>
        </p:spPr>
        <p:txBody>
          <a:bodyPr wrap="square" rtlCol="0" anchor="t">
            <a:spAutoFit/>
          </a:bodyPr>
          <a:p>
            <a:pPr marL="457200" indent="-457200">
              <a:buFont typeface="Arial" panose="020B0604020202020204" pitchFamily="34" charset="0"/>
              <a:buChar char="•"/>
            </a:pPr>
            <a:r>
              <a:rPr lang="zh-CN" altLang="en-US" sz="2800" b="1">
                <a:solidFill>
                  <a:srgbClr val="C00000"/>
                </a:solidFill>
                <a:latin typeface="标准粗黑" panose="02000503000000000000" charset="-122"/>
                <a:ea typeface="标准粗黑" panose="02000503000000000000" charset="-122"/>
              </a:rPr>
              <a:t>词性</a:t>
            </a:r>
            <a:r>
              <a:rPr lang="zh-CN" altLang="en-US" sz="2800" b="1">
                <a:solidFill>
                  <a:srgbClr val="002060"/>
                </a:solidFill>
                <a:latin typeface="标准粗黑" panose="02000503000000000000" charset="-122"/>
                <a:ea typeface="标准粗黑" panose="02000503000000000000" charset="-122"/>
              </a:rPr>
              <a:t>-</a:t>
            </a:r>
            <a:r>
              <a:rPr lang="zh-CN" altLang="en-US" sz="2800" b="1">
                <a:solidFill>
                  <a:srgbClr val="C00000"/>
                </a:solidFill>
                <a:latin typeface="标准粗黑" panose="02000503000000000000" charset="-122"/>
                <a:ea typeface="标准粗黑" panose="02000503000000000000" charset="-122"/>
              </a:rPr>
              <a:t>语块</a:t>
            </a:r>
            <a:r>
              <a:rPr lang="zh-CN" altLang="en-US" sz="2800" b="1">
                <a:solidFill>
                  <a:srgbClr val="002060"/>
                </a:solidFill>
                <a:latin typeface="标准粗黑" panose="02000503000000000000" charset="-122"/>
                <a:ea typeface="标准粗黑" panose="02000503000000000000" charset="-122"/>
              </a:rPr>
              <a:t>-</a:t>
            </a:r>
            <a:r>
              <a:rPr lang="zh-CN" altLang="en-US" sz="2800" b="1">
                <a:solidFill>
                  <a:srgbClr val="C00000"/>
                </a:solidFill>
                <a:latin typeface="标准粗黑" panose="02000503000000000000" charset="-122"/>
                <a:ea typeface="标准粗黑" panose="02000503000000000000" charset="-122"/>
              </a:rPr>
              <a:t>句子</a:t>
            </a:r>
            <a:r>
              <a:rPr lang="zh-CN" altLang="en-US" sz="2800" b="1">
                <a:solidFill>
                  <a:srgbClr val="002060"/>
                </a:solidFill>
                <a:latin typeface="标准粗黑" panose="02000503000000000000" charset="-122"/>
                <a:ea typeface="标准粗黑" panose="02000503000000000000" charset="-122"/>
              </a:rPr>
              <a:t>-</a:t>
            </a:r>
            <a:r>
              <a:rPr lang="zh-CN" altLang="en-US" sz="2800" b="1">
                <a:solidFill>
                  <a:srgbClr val="C00000"/>
                </a:solidFill>
                <a:latin typeface="标准粗黑" panose="02000503000000000000" charset="-122"/>
                <a:ea typeface="标准粗黑" panose="02000503000000000000" charset="-122"/>
              </a:rPr>
              <a:t>语义，</a:t>
            </a:r>
            <a:r>
              <a:rPr lang="zh-CN" altLang="en-US" sz="2800" b="1">
                <a:solidFill>
                  <a:srgbClr val="002060"/>
                </a:solidFill>
                <a:latin typeface="标准粗黑" panose="02000503000000000000" charset="-122"/>
                <a:ea typeface="标准粗黑" panose="02000503000000000000" charset="-122"/>
              </a:rPr>
              <a:t>步步为营；</a:t>
            </a:r>
            <a:endParaRPr lang="zh-CN" altLang="en-US" sz="2800" b="1">
              <a:solidFill>
                <a:srgbClr val="002060"/>
              </a:solidFill>
              <a:latin typeface="标准粗黑" panose="02000503000000000000" charset="-122"/>
              <a:ea typeface="标准粗黑" panose="02000503000000000000" charset="-122"/>
            </a:endParaRPr>
          </a:p>
          <a:p>
            <a:pPr marL="457200" indent="-457200">
              <a:buFont typeface="Wingdings" panose="05000000000000000000" charset="0"/>
              <a:buChar char="l"/>
            </a:pPr>
            <a:r>
              <a:rPr lang="zh-CN" altLang="en-US" sz="2800" b="1">
                <a:solidFill>
                  <a:srgbClr val="002060"/>
                </a:solidFill>
                <a:latin typeface="标准粗黑" panose="02000503000000000000" charset="-122"/>
                <a:ea typeface="标准粗黑" panose="02000503000000000000" charset="-122"/>
              </a:rPr>
              <a:t>从语法到</a:t>
            </a:r>
            <a:r>
              <a:rPr lang="zh-CN" altLang="en-US" sz="2800" b="1">
                <a:solidFill>
                  <a:srgbClr val="C00000"/>
                </a:solidFill>
                <a:latin typeface="标准粗黑" panose="02000503000000000000" charset="-122"/>
                <a:ea typeface="标准粗黑" panose="02000503000000000000" charset="-122"/>
              </a:rPr>
              <a:t>语境语篇</a:t>
            </a:r>
            <a:r>
              <a:rPr lang="zh-CN" altLang="en-US" sz="2800" b="1">
                <a:solidFill>
                  <a:srgbClr val="002060"/>
                </a:solidFill>
                <a:latin typeface="标准粗黑" panose="02000503000000000000" charset="-122"/>
                <a:ea typeface="标准粗黑" panose="02000503000000000000" charset="-122"/>
              </a:rPr>
              <a:t>，运用所学的语法知识，理解所学语篇的基本意义和</a:t>
            </a:r>
            <a:r>
              <a:rPr lang="zh-CN" altLang="en-US" sz="2800" b="1">
                <a:solidFill>
                  <a:srgbClr val="C00000"/>
                </a:solidFill>
                <a:latin typeface="标准粗黑" panose="02000503000000000000" charset="-122"/>
                <a:ea typeface="标准粗黑" panose="02000503000000000000" charset="-122"/>
              </a:rPr>
              <a:t>深层意义</a:t>
            </a:r>
            <a:r>
              <a:rPr lang="zh-CN" altLang="en-US" sz="2800" b="1">
                <a:solidFill>
                  <a:srgbClr val="002060"/>
                </a:solidFill>
                <a:latin typeface="标准粗黑" panose="02000503000000000000" charset="-122"/>
                <a:ea typeface="标准粗黑" panose="02000503000000000000" charset="-122"/>
              </a:rPr>
              <a:t>。</a:t>
            </a:r>
            <a:endParaRPr lang="zh-CN" altLang="en-US" sz="2800" b="1">
              <a:solidFill>
                <a:srgbClr val="002060"/>
              </a:solidFill>
              <a:latin typeface="标准粗黑" panose="02000503000000000000" charset="-122"/>
              <a:ea typeface="标准粗黑" panose="02000503000000000000" charset="-122"/>
            </a:endParaRPr>
          </a:p>
        </p:txBody>
      </p:sp>
      <p:sp>
        <p:nvSpPr>
          <p:cNvPr id="10" name="文本框 9"/>
          <p:cNvSpPr txBox="1"/>
          <p:nvPr/>
        </p:nvSpPr>
        <p:spPr>
          <a:xfrm>
            <a:off x="135255" y="5622925"/>
            <a:ext cx="7945120" cy="1014730"/>
          </a:xfrm>
          <a:prstGeom prst="rect">
            <a:avLst/>
          </a:prstGeom>
          <a:solidFill>
            <a:schemeClr val="accent6">
              <a:lumMod val="20000"/>
              <a:lumOff val="80000"/>
            </a:schemeClr>
          </a:solidFill>
        </p:spPr>
        <p:txBody>
          <a:bodyPr wrap="square" rtlCol="0" anchor="t">
            <a:spAutoFit/>
          </a:bodyPr>
          <a:p>
            <a:r>
              <a:rPr lang="en-US" altLang="zh-CN" sz="2000">
                <a:solidFill>
                  <a:srgbClr val="000000"/>
                </a:solidFill>
                <a:latin typeface="Times New Roman" panose="02020603050405020304" charset="0"/>
                <a:ea typeface="宋体" panose="02010600030101010101" pitchFamily="2" charset="-122"/>
                <a:cs typeface="+mn-ea"/>
              </a:rPr>
              <a:t>    </a:t>
            </a:r>
            <a:r>
              <a:rPr lang="zh-CN" altLang="en-US" sz="2000">
                <a:solidFill>
                  <a:srgbClr val="000000"/>
                </a:solidFill>
                <a:latin typeface="Times New Roman" panose="02020603050405020304" charset="0"/>
                <a:ea typeface="宋体" panose="02010600030101010101" pitchFamily="2" charset="-122"/>
                <a:cs typeface="+mn-ea"/>
              </a:rPr>
              <a:t>尽管本句要长难句分析，但理解句内逻辑，建构</a:t>
            </a:r>
            <a:r>
              <a:rPr lang="en-US" altLang="zh-CN" sz="2000">
                <a:solidFill>
                  <a:srgbClr val="000000"/>
                </a:solidFill>
                <a:latin typeface="Times New Roman" panose="02020603050405020304" charset="0"/>
                <a:ea typeface="宋体" panose="02010600030101010101" pitchFamily="2" charset="-122"/>
                <a:cs typeface="+mn-ea"/>
                <a:sym typeface="+mn-ea"/>
              </a:rPr>
              <a:t>语义场：围棋棋子排布→美学→气韵，同属围棋艺术语义群</a:t>
            </a:r>
            <a:r>
              <a:rPr lang="zh-CN" altLang="en-US" sz="2000">
                <a:solidFill>
                  <a:srgbClr val="000000"/>
                </a:solidFill>
                <a:latin typeface="Times New Roman" panose="02020603050405020304" charset="0"/>
                <a:ea typeface="宋体" panose="02010600030101010101" pitchFamily="2" charset="-122"/>
                <a:cs typeface="+mn-ea"/>
                <a:sym typeface="+mn-ea"/>
              </a:rPr>
              <a:t>。</a:t>
            </a:r>
            <a:r>
              <a:rPr lang="en-US" altLang="zh-CN" sz="2000">
                <a:solidFill>
                  <a:srgbClr val="000000"/>
                </a:solidFill>
                <a:latin typeface="Times New Roman" panose="02020603050405020304" charset="0"/>
                <a:ea typeface="宋体" panose="02010600030101010101" pitchFamily="2" charset="-122"/>
                <a:cs typeface="+mn-ea"/>
                <a:sym typeface="+mn-ea"/>
              </a:rPr>
              <a:t>64</a:t>
            </a:r>
            <a:r>
              <a:rPr lang="zh-CN" altLang="en-US" sz="2000">
                <a:solidFill>
                  <a:srgbClr val="000000"/>
                </a:solidFill>
                <a:latin typeface="Times New Roman" panose="02020603050405020304" charset="0"/>
                <a:ea typeface="宋体" panose="02010600030101010101" pitchFamily="2" charset="-122"/>
                <a:cs typeface="+mn-ea"/>
                <a:sym typeface="+mn-ea"/>
              </a:rPr>
              <a:t>题</a:t>
            </a:r>
            <a:r>
              <a:rPr lang="en-US" altLang="zh-CN" sz="2000">
                <a:solidFill>
                  <a:srgbClr val="000000"/>
                </a:solidFill>
                <a:highlight>
                  <a:srgbClr val="00FFFF"/>
                </a:highlight>
                <a:latin typeface="Times New Roman" panose="02020603050405020304" charset="0"/>
                <a:ea typeface="宋体" panose="02010600030101010101" pitchFamily="2" charset="-122"/>
                <a:cs typeface="+mn-ea"/>
              </a:rPr>
              <a:t>A</a:t>
            </a:r>
            <a:r>
              <a:rPr lang="en-US" altLang="zh-CN" sz="2000">
                <a:solidFill>
                  <a:srgbClr val="000000"/>
                </a:solidFill>
                <a:latin typeface="Times New Roman" panose="02020603050405020304" charset="0"/>
                <a:ea typeface="宋体" panose="02010600030101010101" pitchFamily="2" charset="-122"/>
                <a:cs typeface="+mn-ea"/>
              </a:rPr>
              <a:t>, </a:t>
            </a:r>
            <a:r>
              <a:rPr lang="en-US" altLang="zh-CN" sz="2000">
                <a:solidFill>
                  <a:srgbClr val="000000"/>
                </a:solidFill>
                <a:highlight>
                  <a:srgbClr val="00FFFF"/>
                </a:highlight>
                <a:latin typeface="Times New Roman" panose="02020603050405020304" charset="0"/>
                <a:ea typeface="宋体" panose="02010600030101010101" pitchFamily="2" charset="-122"/>
                <a:cs typeface="+mn-ea"/>
              </a:rPr>
              <a:t>B</a:t>
            </a:r>
            <a:r>
              <a:rPr lang="en-US" altLang="zh-CN" sz="2000">
                <a:solidFill>
                  <a:srgbClr val="000000"/>
                </a:solidFill>
                <a:latin typeface="Times New Roman" panose="02020603050405020304" charset="0"/>
                <a:ea typeface="宋体" panose="02010600030101010101" pitchFamily="2" charset="-122"/>
                <a:cs typeface="+mn-ea"/>
              </a:rPr>
              <a:t>, </a:t>
            </a:r>
            <a:r>
              <a:rPr lang="en-US" altLang="zh-CN" sz="2000">
                <a:solidFill>
                  <a:srgbClr val="C00000"/>
                </a:solidFill>
                <a:highlight>
                  <a:srgbClr val="00FF00"/>
                </a:highlight>
                <a:latin typeface="Times New Roman" panose="02020603050405020304" charset="0"/>
                <a:ea typeface="宋体" panose="02010600030101010101" pitchFamily="2" charset="-122"/>
                <a:cs typeface="+mn-ea"/>
              </a:rPr>
              <a:t>and</a:t>
            </a:r>
            <a:r>
              <a:rPr lang="en-US" altLang="zh-CN" sz="2000">
                <a:solidFill>
                  <a:srgbClr val="000000"/>
                </a:solidFill>
                <a:latin typeface="Times New Roman" panose="02020603050405020304" charset="0"/>
                <a:ea typeface="宋体" panose="02010600030101010101" pitchFamily="2" charset="-122"/>
                <a:cs typeface="+mn-ea"/>
              </a:rPr>
              <a:t> </a:t>
            </a:r>
            <a:r>
              <a:rPr lang="en-US" altLang="zh-CN" sz="2000">
                <a:solidFill>
                  <a:srgbClr val="000000"/>
                </a:solidFill>
                <a:highlight>
                  <a:srgbClr val="00FFFF"/>
                </a:highlight>
                <a:latin typeface="Times New Roman" panose="02020603050405020304" charset="0"/>
                <a:ea typeface="宋体" panose="02010600030101010101" pitchFamily="2" charset="-122"/>
                <a:cs typeface="+mn-ea"/>
              </a:rPr>
              <a:t>C</a:t>
            </a:r>
            <a:r>
              <a:rPr lang="en-US" altLang="zh-CN" sz="2000">
                <a:solidFill>
                  <a:srgbClr val="000000"/>
                </a:solidFill>
                <a:latin typeface="Times New Roman" panose="02020603050405020304" charset="0"/>
                <a:ea typeface="宋体" panose="02010600030101010101" pitchFamily="2" charset="-122"/>
                <a:cs typeface="+mn-ea"/>
              </a:rPr>
              <a:t> → </a:t>
            </a:r>
            <a:r>
              <a:rPr lang="zh-CN" altLang="en-US" sz="2000">
                <a:solidFill>
                  <a:srgbClr val="000000"/>
                </a:solidFill>
                <a:latin typeface="Times New Roman" panose="02020603050405020304" charset="0"/>
                <a:ea typeface="宋体" panose="02010600030101010101" pitchFamily="2" charset="-122"/>
                <a:cs typeface="+mn-ea"/>
              </a:rPr>
              <a:t>平衡、布局之美以及落子带来的气韵，三者启发艺术家创作。</a:t>
            </a:r>
            <a:endParaRPr lang="en-US" altLang="zh-CN" sz="2000">
              <a:solidFill>
                <a:srgbClr val="000000"/>
              </a:solidFill>
              <a:latin typeface="Times New Roman" panose="02020603050405020304" charset="0"/>
              <a:ea typeface="宋体" panose="02010600030101010101" pitchFamily="2" charset="-122"/>
              <a:cs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P spid="1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2018665" y="50165"/>
            <a:ext cx="9024620" cy="70040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高分王炸技巧</a:t>
            </a:r>
            <a:r>
              <a:rPr kumimoji="0" lang="en-US" altLang="zh-CN"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-9</a:t>
            </a: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a:t>
            </a:r>
            <a:endPar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endParaRPr>
          </a:p>
          <a:p>
            <a:pPr marR="0" defTabSz="457200">
              <a:buClrTx/>
              <a:buSzTx/>
              <a:buFont typeface="Arial" panose="020B0604020202020204" pitchFamily="34" charset="0"/>
              <a:buNone/>
              <a:defRPr/>
            </a:pP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    </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语法填空注重上下文语境照应和内在逻辑</a:t>
            </a:r>
            <a:endPar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5"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2"/>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100" name="图片 99"/>
          <p:cNvPicPr/>
          <p:nvPr/>
        </p:nvPicPr>
        <p:blipFill>
          <a:blip r:embed="rId3"/>
          <a:stretch>
            <a:fillRect/>
          </a:stretch>
        </p:blipFill>
        <p:spPr>
          <a:xfrm>
            <a:off x="-922020" y="0"/>
            <a:ext cx="2574925" cy="347980"/>
          </a:xfrm>
          <a:prstGeom prst="rect">
            <a:avLst/>
          </a:prstGeom>
          <a:noFill/>
          <a:ln w="9525">
            <a:noFill/>
          </a:ln>
        </p:spPr>
      </p:pic>
      <p:sp>
        <p:nvSpPr>
          <p:cNvPr id="29" name="独爱礼坊11"/>
          <p:cNvSpPr/>
          <p:nvPr>
            <p:custDataLst>
              <p:tags r:id="rId4"/>
            </p:custDataLst>
          </p:nvPr>
        </p:nvSpPr>
        <p:spPr>
          <a:xfrm>
            <a:off x="219710" y="906145"/>
            <a:ext cx="8678545" cy="5399405"/>
          </a:xfrm>
          <a:prstGeom prst="plaque">
            <a:avLst>
              <a:gd name="adj" fmla="val 9537"/>
            </a:avLst>
          </a:prstGeom>
          <a:noFill/>
          <a:ln w="31750" cap="flat" cmpd="sng" algn="ctr">
            <a:solidFill>
              <a:srgbClr val="C00000"/>
            </a:solidFill>
            <a:prstDash val="solid"/>
          </a:ln>
          <a:effectLst/>
        </p:spPr>
        <p:txBody>
          <a:bodyPr rtlCol="0" anchor="ctr"/>
          <a:p>
            <a:pPr algn="ctr" defTabSz="914400" fontAlgn="base">
              <a:spcBef>
                <a:spcPct val="0"/>
              </a:spcBef>
              <a:spcAft>
                <a:spcPct val="0"/>
              </a:spcAft>
              <a:defRPr/>
            </a:pPr>
            <a:endParaRPr lang="zh-CN" altLang="en-US" sz="4000" b="1" kern="0">
              <a:solidFill>
                <a:srgbClr val="FFFDFB"/>
              </a:solidFill>
              <a:latin typeface="思源黑体 CN Regular" panose="020B0500000000000000" charset="-122"/>
              <a:ea typeface="思源黑体 CN Regular" panose="020B0500000000000000" charset="-122"/>
              <a:cs typeface="思源黑体 CN Normal" panose="020B0400000000000000" pitchFamily="34" charset="-122"/>
              <a:sym typeface="思源黑体 CN Regular" panose="020B0500000000000000" charset="-122"/>
            </a:endParaRPr>
          </a:p>
        </p:txBody>
      </p:sp>
      <p:grpSp>
        <p:nvGrpSpPr>
          <p:cNvPr id="3" name="组合 2"/>
          <p:cNvGrpSpPr/>
          <p:nvPr/>
        </p:nvGrpSpPr>
        <p:grpSpPr>
          <a:xfrm>
            <a:off x="219075" y="6453336"/>
            <a:ext cx="725048" cy="127703"/>
            <a:chOff x="695325" y="6453336"/>
            <a:chExt cx="725048" cy="127703"/>
          </a:xfrm>
        </p:grpSpPr>
        <p:sp>
          <p:nvSpPr>
            <p:cNvPr id="24" name="独爱礼坊5-2"/>
            <p:cNvSpPr/>
            <p:nvPr>
              <p:custDataLst>
                <p:tags r:id="rId5"/>
              </p:custDataLst>
            </p:nvPr>
          </p:nvSpPr>
          <p:spPr>
            <a:xfrm>
              <a:off x="695325" y="6453336"/>
              <a:ext cx="127703" cy="127703"/>
            </a:xfrm>
            <a:prstGeom prst="ellipse">
              <a:avLst/>
            </a:prstGeom>
            <a:noFill/>
            <a:ln>
              <a:solidFill>
                <a:srgbClr val="DE0912"/>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p>
              <a:pPr algn="ctr"/>
              <a:endParaRPr lang="zh-CN" altLang="en-US">
                <a:solidFill>
                  <a:sysClr val="window" lastClr="FFFFFF"/>
                </a:solidFill>
                <a:latin typeface="思源黑体 CN Normal" panose="020B0400000000000000" pitchFamily="34" charset="-122"/>
                <a:ea typeface="思源黑体 CN Normal" panose="020B0400000000000000" pitchFamily="34" charset="-122"/>
              </a:endParaRPr>
            </a:p>
          </p:txBody>
        </p:sp>
        <p:sp>
          <p:nvSpPr>
            <p:cNvPr id="10" name="独爱礼坊5-1"/>
            <p:cNvSpPr/>
            <p:nvPr>
              <p:custDataLst>
                <p:tags r:id="rId6"/>
              </p:custDataLst>
            </p:nvPr>
          </p:nvSpPr>
          <p:spPr>
            <a:xfrm>
              <a:off x="896747" y="6453336"/>
              <a:ext cx="127703" cy="127703"/>
            </a:xfrm>
            <a:prstGeom prst="ellipse">
              <a:avLst/>
            </a:prstGeom>
            <a:solidFill>
              <a:srgbClr val="DE0912"/>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p>
              <a:pPr algn="ctr"/>
              <a:endParaRPr lang="zh-CN" altLang="en-US">
                <a:solidFill>
                  <a:sysClr val="window" lastClr="FFFFFF"/>
                </a:solidFill>
                <a:latin typeface="思源黑体 CN Normal" panose="020B0400000000000000" pitchFamily="34" charset="-122"/>
                <a:ea typeface="思源黑体 CN Normal" panose="020B0400000000000000" pitchFamily="34" charset="-122"/>
              </a:endParaRPr>
            </a:p>
          </p:txBody>
        </p:sp>
        <p:sp>
          <p:nvSpPr>
            <p:cNvPr id="25" name="独爱礼坊5-3"/>
            <p:cNvSpPr/>
            <p:nvPr>
              <p:custDataLst>
                <p:tags r:id="rId7"/>
              </p:custDataLst>
            </p:nvPr>
          </p:nvSpPr>
          <p:spPr>
            <a:xfrm>
              <a:off x="1095872" y="6453336"/>
              <a:ext cx="127703" cy="127703"/>
            </a:xfrm>
            <a:prstGeom prst="ellipse">
              <a:avLst/>
            </a:prstGeom>
            <a:noFill/>
            <a:ln>
              <a:solidFill>
                <a:srgbClr val="A80302"/>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p>
              <a:pPr algn="ctr"/>
              <a:endParaRPr lang="zh-CN" altLang="en-US">
                <a:solidFill>
                  <a:sysClr val="window" lastClr="FFFFFF"/>
                </a:solidFill>
                <a:latin typeface="思源黑体 CN Normal" panose="020B0400000000000000" pitchFamily="34" charset="-122"/>
                <a:ea typeface="思源黑体 CN Normal" panose="020B0400000000000000" pitchFamily="34" charset="-122"/>
              </a:endParaRPr>
            </a:p>
          </p:txBody>
        </p:sp>
        <p:sp>
          <p:nvSpPr>
            <p:cNvPr id="26" name="独爱礼坊5-4"/>
            <p:cNvSpPr/>
            <p:nvPr>
              <p:custDataLst>
                <p:tags r:id="rId8"/>
              </p:custDataLst>
            </p:nvPr>
          </p:nvSpPr>
          <p:spPr>
            <a:xfrm>
              <a:off x="1292670" y="6453336"/>
              <a:ext cx="127703" cy="127703"/>
            </a:xfrm>
            <a:prstGeom prst="ellipse">
              <a:avLst/>
            </a:prstGeom>
            <a:noFill/>
            <a:ln>
              <a:solidFill>
                <a:srgbClr val="DE0912"/>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p>
              <a:pPr algn="ctr"/>
              <a:endParaRPr lang="zh-CN" altLang="en-US">
                <a:solidFill>
                  <a:sysClr val="window" lastClr="FFFFFF"/>
                </a:solidFill>
                <a:latin typeface="思源黑体 CN Normal" panose="020B0400000000000000" pitchFamily="34" charset="-122"/>
                <a:ea typeface="思源黑体 CN Normal" panose="020B0400000000000000" pitchFamily="34" charset="-122"/>
              </a:endParaRPr>
            </a:p>
          </p:txBody>
        </p:sp>
      </p:grpSp>
      <p:sp>
        <p:nvSpPr>
          <p:cNvPr id="30" name="独爱礼坊11"/>
          <p:cNvSpPr/>
          <p:nvPr>
            <p:custDataLst>
              <p:tags r:id="rId9"/>
            </p:custDataLst>
          </p:nvPr>
        </p:nvSpPr>
        <p:spPr>
          <a:xfrm>
            <a:off x="347345" y="954405"/>
            <a:ext cx="8493760" cy="5228590"/>
          </a:xfrm>
          <a:prstGeom prst="plaque">
            <a:avLst>
              <a:gd name="adj" fmla="val 9537"/>
            </a:avLst>
          </a:prstGeom>
          <a:solidFill>
            <a:schemeClr val="bg1"/>
          </a:solidFill>
          <a:ln w="9525" cap="flat" cmpd="sng" algn="ctr">
            <a:solidFill>
              <a:srgbClr val="C00000"/>
            </a:solidFill>
            <a:prstDash val="lgDash"/>
          </a:ln>
          <a:effectLst/>
        </p:spPr>
        <p:txBody>
          <a:bodyPr rtlCol="0" anchor="ctr"/>
          <a:p>
            <a:pPr algn="ctr" defTabSz="914400" fontAlgn="base">
              <a:spcBef>
                <a:spcPct val="0"/>
              </a:spcBef>
              <a:spcAft>
                <a:spcPct val="0"/>
              </a:spcAft>
              <a:defRPr/>
            </a:pPr>
            <a:endParaRPr lang="zh-CN" altLang="en-US" sz="4000" b="1" kern="0">
              <a:solidFill>
                <a:srgbClr val="FFFDFB"/>
              </a:solidFill>
              <a:latin typeface="思源黑体 CN Regular" panose="020B0500000000000000" charset="-122"/>
              <a:ea typeface="思源黑体 CN Regular" panose="020B0500000000000000" charset="-122"/>
              <a:cs typeface="思源黑体 CN Normal" panose="020B0400000000000000" pitchFamily="34" charset="-122"/>
              <a:sym typeface="思源黑体 CN Regular" panose="020B0500000000000000" charset="-122"/>
            </a:endParaRPr>
          </a:p>
        </p:txBody>
      </p:sp>
      <p:sp>
        <p:nvSpPr>
          <p:cNvPr id="8" name="文本框 7"/>
          <p:cNvSpPr txBox="1"/>
          <p:nvPr/>
        </p:nvSpPr>
        <p:spPr>
          <a:xfrm>
            <a:off x="329565" y="1340485"/>
            <a:ext cx="8511540" cy="4523105"/>
          </a:xfrm>
          <a:prstGeom prst="rect">
            <a:avLst/>
          </a:prstGeom>
        </p:spPr>
        <p:txBody>
          <a:bodyPr wrap="square">
            <a:spAutoFit/>
          </a:bodyPr>
          <a:p>
            <a:pPr marL="0" indent="266700" algn="just" defTabSz="266700">
              <a:spcBef>
                <a:spcPct val="0"/>
              </a:spcBef>
              <a:spcAft>
                <a:spcPct val="0"/>
              </a:spcAft>
            </a:pPr>
            <a:r>
              <a:rPr lang="en-US" altLang="zh-CN">
                <a:latin typeface="Times New Roman" panose="02020603050405020304"/>
                <a:ea typeface="宋体" panose="02010600030101010101" pitchFamily="2" charset="-122"/>
              </a:rPr>
              <a:t>There are few people who could find joy in waiting for a microwave (</a:t>
            </a:r>
            <a:r>
              <a:rPr lang="zh-CN" altLang="en-US">
                <a:latin typeface="宋体" panose="02010600030101010101" pitchFamily="2" charset="-122"/>
                <a:ea typeface="宋体" panose="02010600030101010101" pitchFamily="2" charset="-122"/>
              </a:rPr>
              <a:t>微波炉</a:t>
            </a:r>
            <a:r>
              <a:rPr lang="en-US" altLang="zh-CN">
                <a:latin typeface="Times New Roman" panose="02020603050405020304"/>
                <a:ea typeface="宋体" panose="02010600030101010101" pitchFamily="2" charset="-122"/>
              </a:rPr>
              <a:t>) </a:t>
            </a:r>
            <a:r>
              <a:rPr lang="en-US" altLang="zh-CN">
                <a:latin typeface="Times New Roman" panose="02020603050405020304"/>
                <a:ea typeface="Times New Roman" panose="02020603050405020304"/>
              </a:rPr>
              <a:t>56.</a:t>
            </a:r>
            <a:r>
              <a:rPr lang="en-US" altLang="zh-CN">
                <a:latin typeface="Times New Roman" panose="02020603050405020304"/>
                <a:ea typeface="宋体" panose="02010600030101010101" pitchFamily="2" charset="-122"/>
              </a:rPr>
              <a:t>______ (finish) heating, but my mum did it. One of my earliest memories is being held </a:t>
            </a:r>
            <a:r>
              <a:rPr lang="en-US" altLang="zh-CN">
                <a:latin typeface="Times New Roman" panose="02020603050405020304"/>
                <a:ea typeface="Times New Roman" panose="02020603050405020304"/>
              </a:rPr>
              <a:t>57.</a:t>
            </a:r>
            <a:r>
              <a:rPr lang="en-US" altLang="zh-CN">
                <a:latin typeface="Times New Roman" panose="02020603050405020304"/>
                <a:ea typeface="宋体" panose="02010600030101010101" pitchFamily="2" charset="-122"/>
              </a:rPr>
              <a:t>______ her arms, counting down the flashing green </a:t>
            </a:r>
            <a:r>
              <a:rPr lang="en-US" altLang="zh-CN">
                <a:latin typeface="Times New Roman" panose="02020603050405020304"/>
                <a:ea typeface="Times New Roman" panose="02020603050405020304"/>
              </a:rPr>
              <a:t>58.</a:t>
            </a:r>
            <a:r>
              <a:rPr lang="en-US" altLang="zh-CN">
                <a:latin typeface="Times New Roman" panose="02020603050405020304"/>
                <a:ea typeface="宋体" panose="02010600030101010101" pitchFamily="2" charset="-122"/>
              </a:rPr>
              <a:t>______ (num</a:t>
            </a:r>
            <a:r>
              <a:rPr lang="en-US" altLang="zh-CN">
                <a:latin typeface="Times New Roman" panose="02020603050405020304"/>
                <a:ea typeface="Times New Roman" panose="02020603050405020304"/>
              </a:rPr>
              <a:t>b</a:t>
            </a:r>
            <a:r>
              <a:rPr lang="en-US" altLang="zh-CN">
                <a:latin typeface="Times New Roman" panose="02020603050405020304"/>
                <a:ea typeface="宋体" panose="02010600030101010101" pitchFamily="2" charset="-122"/>
              </a:rPr>
              <a:t>er) together. Mum is small, but I remember feeling so high up there. She </a:t>
            </a:r>
            <a:r>
              <a:rPr lang="en-US" altLang="zh-CN">
                <a:solidFill>
                  <a:srgbClr val="C00000"/>
                </a:solidFill>
                <a:highlight>
                  <a:srgbClr val="00FFFF"/>
                </a:highlight>
                <a:latin typeface="Times New Roman" panose="02020603050405020304"/>
                <a:ea typeface="宋体" panose="02010600030101010101" pitchFamily="2" charset="-122"/>
              </a:rPr>
              <a:t>would</a:t>
            </a:r>
            <a:r>
              <a:rPr lang="en-US" altLang="zh-CN">
                <a:latin typeface="Times New Roman" panose="02020603050405020304"/>
                <a:ea typeface="宋体" panose="02010600030101010101" pitchFamily="2" charset="-122"/>
              </a:rPr>
              <a:t> dance us left and right around </a:t>
            </a:r>
            <a:r>
              <a:rPr lang="en-US" altLang="zh-CN">
                <a:highlight>
                  <a:srgbClr val="00FFFF"/>
                </a:highlight>
                <a:latin typeface="Times New Roman" panose="02020603050405020304"/>
                <a:ea typeface="宋体" panose="02010600030101010101" pitchFamily="2" charset="-122"/>
              </a:rPr>
              <a:t>the</a:t>
            </a:r>
            <a:r>
              <a:rPr lang="en-US" altLang="zh-CN">
                <a:latin typeface="Times New Roman" panose="02020603050405020304"/>
                <a:ea typeface="宋体" panose="02010600030101010101" pitchFamily="2" charset="-122"/>
              </a:rPr>
              <a:t> kitchen</a:t>
            </a:r>
            <a:r>
              <a:rPr lang="en-US" altLang="zh-CN">
                <a:latin typeface="Times New Roman" panose="02020603050405020304"/>
                <a:ea typeface="Times New Roman" panose="02020603050405020304"/>
              </a:rPr>
              <a:t>,</a:t>
            </a:r>
            <a:r>
              <a:rPr lang="en-US" altLang="zh-CN">
                <a:latin typeface="Times New Roman" panose="02020603050405020304"/>
                <a:ea typeface="宋体" panose="02010600030101010101" pitchFamily="2" charset="-122"/>
              </a:rPr>
              <a:t> </a:t>
            </a:r>
            <a:r>
              <a:rPr lang="en-US" altLang="zh-CN">
                <a:solidFill>
                  <a:srgbClr val="0070C0"/>
                </a:solidFill>
                <a:latin typeface="Times New Roman" panose="02020603050405020304"/>
                <a:ea typeface="宋体" panose="02010600030101010101" pitchFamily="2" charset="-122"/>
              </a:rPr>
              <a:t>our eyes 59</a:t>
            </a:r>
            <a:r>
              <a:rPr lang="en-US" altLang="zh-CN">
                <a:solidFill>
                  <a:srgbClr val="0070C0"/>
                </a:solidFill>
                <a:latin typeface="Times New Roman" panose="02020603050405020304"/>
                <a:ea typeface="Times New Roman" panose="02020603050405020304"/>
              </a:rPr>
              <a:t>.</a:t>
            </a:r>
            <a:r>
              <a:rPr lang="en-US" altLang="zh-CN">
                <a:solidFill>
                  <a:srgbClr val="0070C0"/>
                </a:solidFill>
                <a:highlight>
                  <a:srgbClr val="FFFF00"/>
                </a:highlight>
                <a:latin typeface="Times New Roman" panose="02020603050405020304"/>
                <a:ea typeface="Times New Roman" panose="02020603050405020304"/>
              </a:rPr>
              <a:t>______</a:t>
            </a:r>
            <a:r>
              <a:rPr lang="en-US" altLang="zh-CN">
                <a:solidFill>
                  <a:srgbClr val="0070C0"/>
                </a:solidFill>
                <a:highlight>
                  <a:srgbClr val="FFFF00"/>
                </a:highlight>
                <a:latin typeface="Times New Roman" panose="02020603050405020304"/>
                <a:ea typeface="宋体" panose="02010600030101010101" pitchFamily="2" charset="-122"/>
              </a:rPr>
              <a:t> (watch</a:t>
            </a:r>
            <a:r>
              <a:rPr lang="en-US" altLang="zh-CN">
                <a:solidFill>
                  <a:srgbClr val="0070C0"/>
                </a:solidFill>
                <a:latin typeface="Times New Roman" panose="02020603050405020304"/>
                <a:ea typeface="宋体" panose="02010600030101010101" pitchFamily="2" charset="-122"/>
              </a:rPr>
              <a:t>)</a:t>
            </a:r>
            <a:r>
              <a:rPr lang="en-US" altLang="zh-CN">
                <a:latin typeface="Times New Roman" panose="02020603050405020304"/>
                <a:ea typeface="宋体" panose="02010600030101010101" pitchFamily="2" charset="-122"/>
              </a:rPr>
              <a:t> </a:t>
            </a:r>
            <a:r>
              <a:rPr lang="en-US" altLang="zh-CN" u="sng">
                <a:solidFill>
                  <a:srgbClr val="C00000"/>
                </a:solidFill>
                <a:highlight>
                  <a:srgbClr val="00FFFF"/>
                </a:highlight>
                <a:latin typeface="Times New Roman" panose="02020603050405020304"/>
                <a:ea typeface="宋体" panose="02010600030101010101" pitchFamily="2" charset="-122"/>
              </a:rPr>
              <a:t>the</a:t>
            </a:r>
            <a:r>
              <a:rPr lang="en-US" altLang="zh-CN" u="sng">
                <a:solidFill>
                  <a:srgbClr val="C00000"/>
                </a:solidFill>
                <a:latin typeface="Times New Roman" panose="02020603050405020304"/>
                <a:ea typeface="宋体" panose="02010600030101010101" pitchFamily="2" charset="-122"/>
              </a:rPr>
              <a:t> microwave </a:t>
            </a:r>
            <a:r>
              <a:rPr lang="en-US" altLang="zh-CN" u="sng">
                <a:solidFill>
                  <a:srgbClr val="C00000"/>
                </a:solidFill>
                <a:highlight>
                  <a:srgbClr val="00FFFF"/>
                </a:highlight>
                <a:latin typeface="Times New Roman" panose="02020603050405020304"/>
                <a:ea typeface="宋体" panose="02010600030101010101" pitchFamily="2" charset="-122"/>
              </a:rPr>
              <a:t>like it was a space rocket countdown</a:t>
            </a:r>
            <a:r>
              <a:rPr lang="en-US" altLang="zh-CN">
                <a:latin typeface="Times New Roman" panose="02020603050405020304"/>
                <a:ea typeface="宋体" panose="02010600030101010101" pitchFamily="2" charset="-122"/>
              </a:rPr>
              <a:t>, </a:t>
            </a:r>
            <a:r>
              <a:rPr lang="en-US" altLang="zh-CN">
                <a:latin typeface="Times New Roman" panose="02020603050405020304"/>
                <a:ea typeface="Times New Roman" panose="02020603050405020304"/>
              </a:rPr>
              <a:t>60.</a:t>
            </a:r>
            <a:r>
              <a:rPr lang="en-US" altLang="zh-CN" u="sng">
                <a:solidFill>
                  <a:srgbClr val="0070C0"/>
                </a:solidFill>
                <a:latin typeface="Times New Roman" panose="02020603050405020304"/>
                <a:ea typeface="宋体" panose="02010600030101010101" pitchFamily="2" charset="-122"/>
              </a:rPr>
              <a:t>______ </a:t>
            </a:r>
            <a:r>
              <a:rPr lang="en-US" altLang="zh-CN" u="sng">
                <a:solidFill>
                  <a:srgbClr val="0070C0"/>
                </a:solidFill>
                <a:latin typeface="Times New Roman" panose="02020603050405020304"/>
                <a:ea typeface="Times New Roman" panose="02020603050405020304"/>
              </a:rPr>
              <a:t>(</a:t>
            </a:r>
            <a:r>
              <a:rPr lang="en-US" altLang="zh-CN" u="sng">
                <a:solidFill>
                  <a:srgbClr val="0070C0"/>
                </a:solidFill>
                <a:latin typeface="Times New Roman" panose="02020603050405020304"/>
                <a:ea typeface="宋体" panose="02010600030101010101" pitchFamily="2" charset="-122"/>
              </a:rPr>
              <a:t>excite) and tension </a:t>
            </a:r>
            <a:r>
              <a:rPr lang="en-US" altLang="zh-CN" u="sng">
                <a:solidFill>
                  <a:srgbClr val="0070C0"/>
                </a:solidFill>
                <a:highlight>
                  <a:srgbClr val="FFFF00"/>
                </a:highlight>
                <a:latin typeface="Times New Roman" panose="02020603050405020304"/>
                <a:ea typeface="宋体" panose="02010600030101010101" pitchFamily="2" charset="-122"/>
              </a:rPr>
              <a:t>building</a:t>
            </a:r>
            <a:r>
              <a:rPr lang="en-US" altLang="zh-CN" u="sng">
                <a:solidFill>
                  <a:srgbClr val="0070C0"/>
                </a:solidFill>
                <a:latin typeface="Times New Roman" panose="02020603050405020304"/>
                <a:ea typeface="宋体" panose="02010600030101010101" pitchFamily="2" charset="-122"/>
              </a:rPr>
              <a:t> to that final moment</a:t>
            </a:r>
            <a:r>
              <a:rPr lang="en-US" altLang="zh-CN">
                <a:latin typeface="Times New Roman" panose="02020603050405020304"/>
                <a:ea typeface="宋体" panose="02010600030101010101" pitchFamily="2" charset="-122"/>
              </a:rPr>
              <a:t>: </a:t>
            </a:r>
            <a:r>
              <a:rPr lang="en-US" altLang="zh-CN">
                <a:highlight>
                  <a:srgbClr val="00FF00"/>
                </a:highlight>
                <a:latin typeface="Times New Roman" panose="02020603050405020304"/>
                <a:ea typeface="宋体" panose="02010600030101010101" pitchFamily="2" charset="-122"/>
              </a:rPr>
              <a:t>BEEP</a:t>
            </a:r>
            <a:r>
              <a:rPr lang="en-US" altLang="zh-CN">
                <a:latin typeface="Times New Roman" panose="02020603050405020304"/>
                <a:ea typeface="宋体" panose="02010600030101010101" pitchFamily="2" charset="-122"/>
              </a:rPr>
              <a:t>! The microwave had a loud alarm, but we overshadowed that noise with our own performance, tipping our heads back and shouting into the air — a scream </a:t>
            </a:r>
            <a:r>
              <a:rPr lang="en-US" altLang="zh-CN">
                <a:latin typeface="Times New Roman" panose="02020603050405020304"/>
                <a:ea typeface="Times New Roman" panose="02020603050405020304"/>
              </a:rPr>
              <a:t>61.</a:t>
            </a:r>
            <a:r>
              <a:rPr lang="en-US" altLang="zh-CN">
                <a:latin typeface="Times New Roman" panose="02020603050405020304"/>
                <a:ea typeface="宋体" panose="02010600030101010101" pitchFamily="2" charset="-122"/>
              </a:rPr>
              <a:t>______ a</a:t>
            </a:r>
            <a:r>
              <a:rPr lang="en-US" altLang="zh-CN">
                <a:latin typeface="Times New Roman" panose="02020603050405020304"/>
                <a:ea typeface="Times New Roman" panose="02020603050405020304"/>
              </a:rPr>
              <a:t>l</a:t>
            </a:r>
            <a:r>
              <a:rPr lang="en-US" altLang="zh-CN">
                <a:latin typeface="Times New Roman" panose="02020603050405020304"/>
                <a:ea typeface="宋体" panose="02010600030101010101" pitchFamily="2" charset="-122"/>
              </a:rPr>
              <a:t>ways ended in la</a:t>
            </a:r>
            <a:r>
              <a:rPr lang="en-US" altLang="zh-CN">
                <a:latin typeface="Times New Roman" panose="02020603050405020304"/>
                <a:ea typeface="Times New Roman" panose="02020603050405020304"/>
              </a:rPr>
              <a:t>u</a:t>
            </a:r>
            <a:r>
              <a:rPr lang="en-US" altLang="zh-CN">
                <a:latin typeface="Times New Roman" panose="02020603050405020304"/>
                <a:ea typeface="宋体" panose="02010600030101010101" pitchFamily="2" charset="-122"/>
              </a:rPr>
              <a:t>ghter.</a:t>
            </a:r>
            <a:endParaRPr lang="en-US" altLang="zh-CN">
              <a:latin typeface="Times New Roman" panose="02020603050405020304"/>
              <a:ea typeface="宋体" panose="02010600030101010101" pitchFamily="2" charset="-122"/>
            </a:endParaRPr>
          </a:p>
          <a:p>
            <a:pPr marL="0" indent="266700" algn="just" defTabSz="266700">
              <a:spcBef>
                <a:spcPct val="0"/>
              </a:spcBef>
              <a:spcAft>
                <a:spcPct val="0"/>
              </a:spcAft>
            </a:pPr>
            <a:r>
              <a:rPr lang="en-US" altLang="zh-CN">
                <a:latin typeface="Times New Roman" panose="02020603050405020304"/>
                <a:ea typeface="宋体" panose="02010600030101010101" pitchFamily="2" charset="-122"/>
              </a:rPr>
              <a:t>My mum </a:t>
            </a:r>
            <a:r>
              <a:rPr lang="en-US" altLang="zh-CN">
                <a:solidFill>
                  <a:srgbClr val="C00000"/>
                </a:solidFill>
                <a:highlight>
                  <a:srgbClr val="00FFFF"/>
                </a:highlight>
                <a:latin typeface="Times New Roman" panose="02020603050405020304"/>
                <a:ea typeface="宋体" panose="02010600030101010101" pitchFamily="2" charset="-122"/>
              </a:rPr>
              <a:t>would</a:t>
            </a:r>
            <a:r>
              <a:rPr lang="en-US" altLang="zh-CN">
                <a:highlight>
                  <a:srgbClr val="00FFFF"/>
                </a:highlight>
                <a:latin typeface="Times New Roman" panose="02020603050405020304"/>
                <a:ea typeface="宋体" panose="02010600030101010101" pitchFamily="2" charset="-122"/>
              </a:rPr>
              <a:t> </a:t>
            </a:r>
            <a:r>
              <a:rPr lang="en-US" altLang="zh-CN">
                <a:latin typeface="Times New Roman" panose="02020603050405020304"/>
                <a:ea typeface="宋体" panose="02010600030101010101" pitchFamily="2" charset="-122"/>
              </a:rPr>
              <a:t>find fun even when completing the most boring of tasks. I remember </a:t>
            </a:r>
            <a:r>
              <a:rPr lang="en-US" altLang="zh-CN">
                <a:latin typeface="Times New Roman" panose="02020603050405020304"/>
                <a:ea typeface="Times New Roman" panose="02020603050405020304"/>
              </a:rPr>
              <a:t>62.</a:t>
            </a:r>
            <a:r>
              <a:rPr lang="en-US" altLang="zh-CN">
                <a:latin typeface="Times New Roman" panose="02020603050405020304"/>
                <a:ea typeface="宋体" panose="02010600030101010101" pitchFamily="2" charset="-122"/>
              </a:rPr>
              <a:t>______ (push) in a supermarket trolley (</a:t>
            </a:r>
            <a:r>
              <a:rPr lang="zh-CN" altLang="en-US">
                <a:latin typeface="宋体" panose="02010600030101010101" pitchFamily="2" charset="-122"/>
                <a:ea typeface="宋体" panose="02010600030101010101" pitchFamily="2" charset="-122"/>
              </a:rPr>
              <a:t>手推车</a:t>
            </a:r>
            <a:r>
              <a:rPr lang="en-US" altLang="zh-CN">
                <a:latin typeface="Times New Roman" panose="02020603050405020304"/>
                <a:ea typeface="宋体" panose="02010600030101010101" pitchFamily="2" charset="-122"/>
              </a:rPr>
              <a:t>) </a:t>
            </a:r>
            <a:r>
              <a:rPr lang="en-US" altLang="zh-CN" u="sng">
                <a:latin typeface="Times New Roman" panose="02020603050405020304"/>
                <a:ea typeface="宋体" panose="02010600030101010101" pitchFamily="2" charset="-122"/>
              </a:rPr>
              <a:t>over </a:t>
            </a:r>
            <a:r>
              <a:rPr lang="en-US" altLang="zh-CN" u="sng">
                <a:latin typeface="Times New Roman" panose="02020603050405020304"/>
                <a:ea typeface="Times New Roman" panose="02020603050405020304"/>
              </a:rPr>
              <a:t>63</a:t>
            </a:r>
            <a:r>
              <a:rPr lang="en-US" altLang="zh-CN" u="sng">
                <a:solidFill>
                  <a:srgbClr val="C00000"/>
                </a:solidFill>
                <a:latin typeface="Times New Roman" panose="02020603050405020304"/>
                <a:ea typeface="Times New Roman" panose="02020603050405020304"/>
              </a:rPr>
              <a:t>.</a:t>
            </a:r>
            <a:r>
              <a:rPr lang="en-US" altLang="zh-CN" u="sng">
                <a:solidFill>
                  <a:srgbClr val="C00000"/>
                </a:solidFill>
                <a:highlight>
                  <a:srgbClr val="00FFFF"/>
                </a:highlight>
                <a:latin typeface="Times New Roman" panose="02020603050405020304"/>
                <a:ea typeface="宋体" panose="02010600030101010101" pitchFamily="2" charset="-122"/>
              </a:rPr>
              <a:t>______</a:t>
            </a:r>
            <a:r>
              <a:rPr lang="en-US" altLang="zh-CN" u="sng">
                <a:solidFill>
                  <a:srgbClr val="C00000"/>
                </a:solidFill>
                <a:latin typeface="Times New Roman" panose="02020603050405020304"/>
                <a:ea typeface="宋体" panose="02010600030101010101" pitchFamily="2" charset="-122"/>
              </a:rPr>
              <a:t> uneven car park </a:t>
            </a:r>
            <a:r>
              <a:rPr lang="en-US" altLang="zh-CN" u="sng">
                <a:solidFill>
                  <a:srgbClr val="C00000"/>
                </a:solidFill>
                <a:latin typeface="Times New Roman" panose="02020603050405020304"/>
                <a:ea typeface="Times New Roman" panose="02020603050405020304"/>
              </a:rPr>
              <a:t>g</a:t>
            </a:r>
            <a:r>
              <a:rPr lang="en-US" altLang="zh-CN" u="sng">
                <a:solidFill>
                  <a:srgbClr val="C00000"/>
                </a:solidFill>
                <a:latin typeface="Times New Roman" panose="02020603050405020304"/>
                <a:ea typeface="宋体" panose="02010600030101010101" pitchFamily="2" charset="-122"/>
              </a:rPr>
              <a:t>round </a:t>
            </a:r>
            <a:r>
              <a:rPr lang="en-US" altLang="zh-CN" u="sng">
                <a:solidFill>
                  <a:srgbClr val="C00000"/>
                </a:solidFill>
                <a:highlight>
                  <a:srgbClr val="00FFFF"/>
                </a:highlight>
                <a:latin typeface="Times New Roman" panose="02020603050405020304"/>
                <a:ea typeface="宋体" panose="02010600030101010101" pitchFamily="2" charset="-122"/>
              </a:rPr>
              <a:t>like riding a rollercoaster</a:t>
            </a:r>
            <a:r>
              <a:rPr lang="en-US" altLang="zh-CN">
                <a:latin typeface="Times New Roman" panose="02020603050405020304"/>
                <a:ea typeface="宋体" panose="02010600030101010101" pitchFamily="2" charset="-122"/>
              </a:rPr>
              <a:t>. She </a:t>
            </a:r>
            <a:r>
              <a:rPr lang="en-US" altLang="zh-CN">
                <a:solidFill>
                  <a:srgbClr val="C00000"/>
                </a:solidFill>
                <a:highlight>
                  <a:srgbClr val="00FFFF"/>
                </a:highlight>
                <a:latin typeface="Times New Roman" panose="02020603050405020304"/>
                <a:ea typeface="宋体" panose="02010600030101010101" pitchFamily="2" charset="-122"/>
              </a:rPr>
              <a:t>would</a:t>
            </a:r>
            <a:r>
              <a:rPr lang="en-US" altLang="zh-CN">
                <a:latin typeface="Times New Roman" panose="02020603050405020304"/>
                <a:ea typeface="宋体" panose="02010600030101010101" pitchFamily="2" charset="-122"/>
              </a:rPr>
              <a:t> speed up, </a:t>
            </a:r>
            <a:r>
              <a:rPr lang="en-US" altLang="zh-CN" u="sng">
                <a:solidFill>
                  <a:srgbClr val="0070C0"/>
                </a:solidFill>
                <a:latin typeface="Times New Roman" panose="02020603050405020304"/>
                <a:ea typeface="宋体" panose="02010600030101010101" pitchFamily="2" charset="-122"/>
              </a:rPr>
              <a:t>the wind </a:t>
            </a:r>
            <a:r>
              <a:rPr lang="en-US" altLang="zh-CN" u="sng">
                <a:solidFill>
                  <a:srgbClr val="0070C0"/>
                </a:solidFill>
                <a:highlight>
                  <a:srgbClr val="FFFF00"/>
                </a:highlight>
                <a:latin typeface="Times New Roman" panose="02020603050405020304"/>
                <a:ea typeface="宋体" panose="02010600030101010101" pitchFamily="2" charset="-122"/>
              </a:rPr>
              <a:t>blowing</a:t>
            </a:r>
            <a:r>
              <a:rPr lang="en-US" altLang="zh-CN" u="sng">
                <a:solidFill>
                  <a:srgbClr val="0070C0"/>
                </a:solidFill>
                <a:latin typeface="Times New Roman" panose="02020603050405020304"/>
                <a:ea typeface="宋体" panose="02010600030101010101" pitchFamily="2" charset="-122"/>
              </a:rPr>
              <a:t> our hair back</a:t>
            </a:r>
            <a:r>
              <a:rPr lang="en-US" altLang="zh-CN">
                <a:latin typeface="Times New Roman" panose="02020603050405020304"/>
                <a:ea typeface="宋体" panose="02010600030101010101" pitchFamily="2" charset="-122"/>
              </a:rPr>
              <a:t> </a:t>
            </a:r>
            <a:r>
              <a:rPr lang="en-US" altLang="zh-CN">
                <a:latin typeface="Times New Roman" panose="02020603050405020304"/>
                <a:ea typeface="Times New Roman" panose="02020603050405020304"/>
              </a:rPr>
              <a:t>64.</a:t>
            </a:r>
            <a:r>
              <a:rPr lang="en-US" altLang="zh-CN">
                <a:latin typeface="Times New Roman" panose="02020603050405020304"/>
                <a:ea typeface="宋体" panose="02010600030101010101" pitchFamily="2" charset="-122"/>
              </a:rPr>
              <a:t>______ </a:t>
            </a:r>
            <a:r>
              <a:rPr lang="en-US" altLang="zh-CN" u="sng">
                <a:solidFill>
                  <a:srgbClr val="0070C0"/>
                </a:solidFill>
                <a:latin typeface="Times New Roman" panose="02020603050405020304"/>
                <a:ea typeface="宋体" panose="02010600030101010101" pitchFamily="2" charset="-122"/>
              </a:rPr>
              <a:t>my tiny voice </a:t>
            </a:r>
            <a:r>
              <a:rPr lang="en-US" altLang="zh-CN" u="sng">
                <a:solidFill>
                  <a:srgbClr val="0070C0"/>
                </a:solidFill>
                <a:highlight>
                  <a:srgbClr val="FFFF00"/>
                </a:highlight>
                <a:latin typeface="Times New Roman" panose="02020603050405020304"/>
                <a:ea typeface="宋体" panose="02010600030101010101" pitchFamily="2" charset="-122"/>
              </a:rPr>
              <a:t>singing</a:t>
            </a:r>
            <a:r>
              <a:rPr lang="en-US" altLang="zh-CN" u="sng">
                <a:solidFill>
                  <a:srgbClr val="0070C0"/>
                </a:solidFill>
                <a:latin typeface="Times New Roman" panose="02020603050405020304"/>
                <a:ea typeface="宋体" panose="02010600030101010101" pitchFamily="2" charset="-122"/>
              </a:rPr>
              <a:t> out</a:t>
            </a:r>
            <a:r>
              <a:rPr lang="en-US" altLang="zh-CN">
                <a:latin typeface="Times New Roman" panose="02020603050405020304"/>
                <a:ea typeface="宋体" panose="02010600030101010101" pitchFamily="2" charset="-122"/>
              </a:rPr>
              <a:t>, “</a:t>
            </a:r>
            <a:r>
              <a:rPr lang="en-US" altLang="zh-CN">
                <a:highlight>
                  <a:srgbClr val="00FF00"/>
                </a:highlight>
                <a:latin typeface="Times New Roman" panose="02020603050405020304"/>
                <a:ea typeface="宋体" panose="02010600030101010101" pitchFamily="2" charset="-122"/>
              </a:rPr>
              <a:t>Weeee-eee-ee</a:t>
            </a:r>
            <a:r>
              <a:rPr lang="en-US" altLang="zh-CN">
                <a:highlight>
                  <a:srgbClr val="00FF00"/>
                </a:highlight>
                <a:latin typeface="Times New Roman" panose="02020603050405020304"/>
                <a:ea typeface="Times New Roman" panose="02020603050405020304"/>
              </a:rPr>
              <a:t>e</a:t>
            </a:r>
            <a:r>
              <a:rPr lang="en-US" altLang="zh-CN">
                <a:latin typeface="Times New Roman" panose="02020603050405020304"/>
                <a:ea typeface="宋体" panose="02010600030101010101" pitchFamily="2" charset="-122"/>
              </a:rPr>
              <a:t>!”</a:t>
            </a:r>
            <a:endParaRPr lang="en-US" altLang="zh-CN">
              <a:latin typeface="Times New Roman" panose="02020603050405020304"/>
              <a:ea typeface="宋体" panose="02010600030101010101" pitchFamily="2" charset="-122"/>
            </a:endParaRPr>
          </a:p>
          <a:p>
            <a:pPr marL="0" indent="266700" algn="just" defTabSz="266700">
              <a:spcBef>
                <a:spcPct val="0"/>
              </a:spcBef>
              <a:spcAft>
                <a:spcPct val="0"/>
              </a:spcAft>
            </a:pPr>
            <a:r>
              <a:rPr lang="en-US" altLang="zh-CN">
                <a:latin typeface="Times New Roman" panose="02020603050405020304"/>
                <a:ea typeface="宋体" panose="02010600030101010101" pitchFamily="2" charset="-122"/>
              </a:rPr>
              <a:t>I realise now that Mum didn’t find the joy in these tasks: she created it. Who cares if neighbours can hear you singing along to a microwave? Life is full of so many </a:t>
            </a:r>
            <a:r>
              <a:rPr lang="en-US" altLang="zh-CN">
                <a:latin typeface="Times New Roman" panose="02020603050405020304"/>
                <a:ea typeface="Times New Roman" panose="02020603050405020304"/>
              </a:rPr>
              <a:t>65.</a:t>
            </a:r>
            <a:r>
              <a:rPr lang="en-US" altLang="zh-CN">
                <a:latin typeface="Times New Roman" panose="02020603050405020304"/>
                <a:ea typeface="宋体" panose="02010600030101010101" pitchFamily="2" charset="-122"/>
              </a:rPr>
              <a:t>______ (see</a:t>
            </a:r>
            <a:r>
              <a:rPr lang="en-US" altLang="zh-CN">
                <a:latin typeface="Times New Roman" panose="02020603050405020304"/>
                <a:ea typeface="Times New Roman" panose="02020603050405020304"/>
              </a:rPr>
              <a:t>ming</a:t>
            </a:r>
            <a:r>
              <a:rPr lang="en-US" altLang="zh-CN">
                <a:latin typeface="Times New Roman" panose="02020603050405020304"/>
                <a:ea typeface="宋体" panose="02010600030101010101" pitchFamily="2" charset="-122"/>
              </a:rPr>
              <a:t>) uneventful moments, but we can turn any of them into a celebration.</a:t>
            </a:r>
            <a:endParaRPr lang="en-US" altLang="zh-CN">
              <a:latin typeface="Times New Roman" panose="02020603050405020304"/>
              <a:ea typeface="宋体" panose="02010600030101010101" pitchFamily="2" charset="-122"/>
            </a:endParaRPr>
          </a:p>
        </p:txBody>
      </p:sp>
      <p:cxnSp>
        <p:nvCxnSpPr>
          <p:cNvPr id="7" name="直接箭头连接符 6"/>
          <p:cNvCxnSpPr/>
          <p:nvPr/>
        </p:nvCxnSpPr>
        <p:spPr>
          <a:xfrm flipH="1">
            <a:off x="1511300" y="2733040"/>
            <a:ext cx="5080000" cy="1750695"/>
          </a:xfrm>
          <a:prstGeom prst="straightConnector1">
            <a:avLst/>
          </a:prstGeom>
          <a:ln>
            <a:headEnd type="arrow"/>
            <a:tailEnd type="arrow"/>
          </a:ln>
        </p:spPr>
        <p:style>
          <a:lnRef idx="2">
            <a:schemeClr val="accent1"/>
          </a:lnRef>
          <a:fillRef idx="0">
            <a:srgbClr val="FFFFFF"/>
          </a:fillRef>
          <a:effectRef idx="0">
            <a:srgbClr val="FFFFFF"/>
          </a:effectRef>
          <a:fontRef idx="minor">
            <a:schemeClr val="tx1"/>
          </a:fontRef>
        </p:style>
      </p:cxnSp>
      <p:cxnSp>
        <p:nvCxnSpPr>
          <p:cNvPr id="9" name="直接箭头连接符 8"/>
          <p:cNvCxnSpPr/>
          <p:nvPr/>
        </p:nvCxnSpPr>
        <p:spPr>
          <a:xfrm flipH="1">
            <a:off x="2181860" y="2411730"/>
            <a:ext cx="3954780" cy="153479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p:nvPr/>
        </p:nvCxnSpPr>
        <p:spPr>
          <a:xfrm>
            <a:off x="2242820" y="4051935"/>
            <a:ext cx="1883410" cy="35433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p:nvPr/>
        </p:nvCxnSpPr>
        <p:spPr>
          <a:xfrm>
            <a:off x="5272405" y="3015615"/>
            <a:ext cx="1384935" cy="1473835"/>
          </a:xfrm>
          <a:prstGeom prst="straightConnector1">
            <a:avLst/>
          </a:prstGeom>
          <a:ln>
            <a:solidFill>
              <a:schemeClr val="accent6">
                <a:lumMod val="50000"/>
              </a:schemeClr>
            </a:solidFill>
            <a:headEnd type="arrow"/>
            <a:tailEnd type="arrow"/>
          </a:ln>
        </p:spPr>
        <p:style>
          <a:lnRef idx="2">
            <a:schemeClr val="accent1"/>
          </a:lnRef>
          <a:fillRef idx="0">
            <a:srgbClr val="FFFFFF"/>
          </a:fillRef>
          <a:effectRef idx="0">
            <a:srgbClr val="FFFFFF"/>
          </a:effectRef>
          <a:fontRef idx="minor">
            <a:schemeClr val="tx1"/>
          </a:fontRef>
        </p:style>
      </p:cxnSp>
      <p:cxnSp>
        <p:nvCxnSpPr>
          <p:cNvPr id="13" name="直接箭头连接符 12"/>
          <p:cNvCxnSpPr/>
          <p:nvPr/>
        </p:nvCxnSpPr>
        <p:spPr>
          <a:xfrm flipH="1">
            <a:off x="5261610" y="3032760"/>
            <a:ext cx="2747645" cy="1694815"/>
          </a:xfrm>
          <a:prstGeom prst="straightConnector1">
            <a:avLst/>
          </a:prstGeom>
          <a:ln>
            <a:solidFill>
              <a:schemeClr val="accent3">
                <a:lumMod val="50000"/>
              </a:schemeClr>
            </a:solidFill>
            <a:headEnd type="arrow"/>
            <a:tailEnd type="arrow"/>
          </a:ln>
        </p:spPr>
        <p:style>
          <a:lnRef idx="2">
            <a:schemeClr val="accent1"/>
          </a:lnRef>
          <a:fillRef idx="0">
            <a:srgbClr val="FFFFFF"/>
          </a:fillRef>
          <a:effectRef idx="0">
            <a:srgbClr val="FFFFFF"/>
          </a:effectRef>
          <a:fontRef idx="minor">
            <a:schemeClr val="tx1"/>
          </a:fontRef>
        </p:style>
      </p:cxnSp>
      <p:sp>
        <p:nvSpPr>
          <p:cNvPr id="14" name="文本框 13"/>
          <p:cNvSpPr txBox="1"/>
          <p:nvPr/>
        </p:nvSpPr>
        <p:spPr>
          <a:xfrm>
            <a:off x="8898255" y="810260"/>
            <a:ext cx="3207385" cy="5908040"/>
          </a:xfrm>
          <a:prstGeom prst="rect">
            <a:avLst/>
          </a:prstGeom>
          <a:solidFill>
            <a:schemeClr val="accent6">
              <a:lumMod val="20000"/>
              <a:lumOff val="80000"/>
            </a:schemeClr>
          </a:solidFill>
        </p:spPr>
        <p:txBody>
          <a:bodyPr wrap="square" rtlCol="0" anchor="t">
            <a:spAutoFit/>
          </a:bodyPr>
          <a:p>
            <a:r>
              <a:rPr lang="en-US" altLang="zh-CN" b="1">
                <a:solidFill>
                  <a:srgbClr val="000000"/>
                </a:solidFill>
                <a:latin typeface="Times New Roman" panose="02020603050405020304" charset="0"/>
                <a:ea typeface="宋体" panose="02010600030101010101" pitchFamily="2" charset="-122"/>
                <a:cs typeface="+mn-ea"/>
              </a:rPr>
              <a:t>    </a:t>
            </a:r>
            <a:r>
              <a:rPr lang="zh-CN" altLang="en-US" b="1">
                <a:solidFill>
                  <a:srgbClr val="000000"/>
                </a:solidFill>
                <a:latin typeface="Times New Roman" panose="02020603050405020304" charset="0"/>
                <a:ea typeface="宋体" panose="02010600030101010101" pitchFamily="2" charset="-122"/>
                <a:cs typeface="+mn-ea"/>
              </a:rPr>
              <a:t>2026年1月浙江高考的语法填空的选材非常</a:t>
            </a:r>
            <a:r>
              <a:rPr lang="zh-CN" altLang="en-US" b="1">
                <a:solidFill>
                  <a:srgbClr val="C00000"/>
                </a:solidFill>
                <a:latin typeface="Times New Roman" panose="02020603050405020304" charset="0"/>
                <a:ea typeface="宋体" panose="02010600030101010101" pitchFamily="2" charset="-122"/>
                <a:cs typeface="+mn-ea"/>
              </a:rPr>
              <a:t>注重上下文语境照应和内在逻辑统一</a:t>
            </a:r>
            <a:r>
              <a:rPr lang="zh-CN" altLang="en-US" b="1">
                <a:solidFill>
                  <a:srgbClr val="000000"/>
                </a:solidFill>
                <a:latin typeface="Times New Roman" panose="02020603050405020304" charset="0"/>
                <a:ea typeface="宋体" panose="02010600030101010101" pitchFamily="2" charset="-122"/>
                <a:cs typeface="+mn-ea"/>
              </a:rPr>
              <a:t>，堪称</a:t>
            </a:r>
            <a:r>
              <a:rPr lang="zh-CN" altLang="en-US" b="1">
                <a:solidFill>
                  <a:srgbClr val="C00000"/>
                </a:solidFill>
                <a:latin typeface="Times New Roman" panose="02020603050405020304" charset="0"/>
                <a:ea typeface="宋体" panose="02010600030101010101" pitchFamily="2" charset="-122"/>
                <a:cs typeface="+mn-ea"/>
              </a:rPr>
              <a:t>完美范本</a:t>
            </a:r>
            <a:r>
              <a:rPr lang="zh-CN" altLang="en-US" b="1">
                <a:solidFill>
                  <a:srgbClr val="000000"/>
                </a:solidFill>
                <a:latin typeface="Times New Roman" panose="02020603050405020304" charset="0"/>
                <a:ea typeface="宋体" panose="02010600030101010101" pitchFamily="2" charset="-122"/>
                <a:cs typeface="+mn-ea"/>
              </a:rPr>
              <a:t>。所有空格不孤立考语法，依托上下文情感、句式逻辑、前后照应解题，正是高考语法填空核心命题特点。</a:t>
            </a:r>
            <a:endParaRPr lang="zh-CN" altLang="en-US" b="1">
              <a:solidFill>
                <a:srgbClr val="000000"/>
              </a:solidFill>
              <a:latin typeface="Times New Roman" panose="02020603050405020304" charset="0"/>
              <a:ea typeface="宋体" panose="02010600030101010101" pitchFamily="2" charset="-122"/>
              <a:cs typeface="+mn-ea"/>
            </a:endParaRPr>
          </a:p>
          <a:p>
            <a:r>
              <a:rPr lang="en-US" altLang="zh-CN" b="1">
                <a:solidFill>
                  <a:srgbClr val="000000"/>
                </a:solidFill>
                <a:latin typeface="Times New Roman" panose="02020603050405020304" charset="0"/>
                <a:ea typeface="宋体" panose="02010600030101010101" pitchFamily="2" charset="-122"/>
                <a:cs typeface="+mn-ea"/>
              </a:rPr>
              <a:t>    </a:t>
            </a:r>
            <a:r>
              <a:rPr lang="zh-CN" altLang="en-US" b="1">
                <a:solidFill>
                  <a:srgbClr val="000000"/>
                </a:solidFill>
                <a:latin typeface="Times New Roman" panose="02020603050405020304" charset="0"/>
                <a:ea typeface="宋体" panose="02010600030101010101" pitchFamily="2" charset="-122"/>
                <a:cs typeface="+mn-ea"/>
              </a:rPr>
              <a:t>三个</a:t>
            </a:r>
            <a:r>
              <a:rPr lang="en-US" altLang="zh-CN" b="1">
                <a:solidFill>
                  <a:srgbClr val="000000"/>
                </a:solidFill>
                <a:highlight>
                  <a:srgbClr val="00FFFF"/>
                </a:highlight>
                <a:latin typeface="Times New Roman" panose="02020603050405020304" charset="0"/>
                <a:ea typeface="宋体" panose="02010600030101010101" pitchFamily="2" charset="-122"/>
                <a:cs typeface="+mn-ea"/>
              </a:rPr>
              <a:t>would</a:t>
            </a:r>
            <a:r>
              <a:rPr lang="en-US" altLang="zh-CN" b="1">
                <a:solidFill>
                  <a:srgbClr val="000000"/>
                </a:solidFill>
                <a:latin typeface="Times New Roman" panose="02020603050405020304" charset="0"/>
                <a:ea typeface="宋体" panose="02010600030101010101" pitchFamily="2" charset="-122"/>
                <a:cs typeface="+mn-ea"/>
              </a:rPr>
              <a:t>(</a:t>
            </a:r>
            <a:r>
              <a:rPr lang="zh-CN" altLang="en-US" b="1">
                <a:solidFill>
                  <a:srgbClr val="000000"/>
                </a:solidFill>
                <a:latin typeface="Times New Roman" panose="02020603050405020304" charset="0"/>
                <a:ea typeface="宋体" panose="02010600030101010101" pitchFamily="2" charset="-122"/>
                <a:cs typeface="+mn-ea"/>
              </a:rPr>
              <a:t>过去常常</a:t>
            </a:r>
            <a:r>
              <a:rPr lang="en-US" altLang="zh-CN" b="1">
                <a:solidFill>
                  <a:srgbClr val="000000"/>
                </a:solidFill>
                <a:latin typeface="Times New Roman" panose="02020603050405020304" charset="0"/>
                <a:ea typeface="宋体" panose="02010600030101010101" pitchFamily="2" charset="-122"/>
                <a:cs typeface="+mn-ea"/>
              </a:rPr>
              <a:t>)</a:t>
            </a:r>
            <a:r>
              <a:rPr lang="zh-CN" altLang="en-US" b="1">
                <a:solidFill>
                  <a:srgbClr val="000000"/>
                </a:solidFill>
                <a:latin typeface="Times New Roman" panose="02020603050405020304" charset="0"/>
                <a:ea typeface="宋体" panose="02010600030101010101" pitchFamily="2" charset="-122"/>
                <a:cs typeface="+mn-ea"/>
              </a:rPr>
              <a:t>，表达熟悉的特定的场景</a:t>
            </a:r>
            <a:r>
              <a:rPr lang="en-US" altLang="zh-CN" b="1">
                <a:solidFill>
                  <a:srgbClr val="000000"/>
                </a:solidFill>
                <a:latin typeface="Times New Roman" panose="02020603050405020304" charset="0"/>
                <a:ea typeface="宋体" panose="02010600030101010101" pitchFamily="2" charset="-122"/>
                <a:cs typeface="+mn-ea"/>
              </a:rPr>
              <a:t> the kitchen</a:t>
            </a:r>
            <a:r>
              <a:rPr lang="zh-CN" altLang="en-US" b="1">
                <a:solidFill>
                  <a:srgbClr val="000000"/>
                </a:solidFill>
                <a:latin typeface="Times New Roman" panose="02020603050405020304" charset="0"/>
                <a:ea typeface="宋体" panose="02010600030101010101" pitchFamily="2" charset="-122"/>
                <a:cs typeface="+mn-ea"/>
              </a:rPr>
              <a:t>，</a:t>
            </a:r>
            <a:r>
              <a:rPr lang="en-US" altLang="zh-CN" b="1">
                <a:solidFill>
                  <a:srgbClr val="000000"/>
                </a:solidFill>
                <a:latin typeface="Times New Roman" panose="02020603050405020304" charset="0"/>
                <a:ea typeface="宋体" panose="02010600030101010101" pitchFamily="2" charset="-122"/>
                <a:cs typeface="+mn-ea"/>
              </a:rPr>
              <a:t>the microwave</a:t>
            </a:r>
            <a:r>
              <a:rPr lang="zh-CN" altLang="en-US" b="1">
                <a:solidFill>
                  <a:srgbClr val="000000"/>
                </a:solidFill>
                <a:latin typeface="Times New Roman" panose="02020603050405020304" charset="0"/>
                <a:ea typeface="宋体" panose="02010600030101010101" pitchFamily="2" charset="-122"/>
                <a:cs typeface="+mn-ea"/>
              </a:rPr>
              <a:t>，</a:t>
            </a:r>
            <a:r>
              <a:rPr lang="en-US" altLang="zh-CN" b="1">
                <a:solidFill>
                  <a:srgbClr val="000000"/>
                </a:solidFill>
                <a:latin typeface="Times New Roman" panose="02020603050405020304" charset="0"/>
                <a:ea typeface="宋体" panose="02010600030101010101" pitchFamily="2" charset="-122"/>
                <a:cs typeface="+mn-ea"/>
              </a:rPr>
              <a:t>63.______ uneven </a:t>
            </a:r>
            <a:r>
              <a:rPr lang="zh-CN" altLang="en-US" b="1">
                <a:solidFill>
                  <a:srgbClr val="000000"/>
                </a:solidFill>
                <a:latin typeface="Times New Roman" panose="02020603050405020304" charset="0"/>
                <a:ea typeface="宋体" panose="02010600030101010101" pitchFamily="2" charset="-122"/>
                <a:cs typeface="+mn-ea"/>
              </a:rPr>
              <a:t>，不难解释为什么</a:t>
            </a:r>
            <a:r>
              <a:rPr lang="en-US" altLang="zh-CN" b="1">
                <a:solidFill>
                  <a:srgbClr val="000000"/>
                </a:solidFill>
                <a:latin typeface="Times New Roman" panose="02020603050405020304" charset="0"/>
                <a:ea typeface="宋体" panose="02010600030101010101" pitchFamily="2" charset="-122"/>
                <a:cs typeface="+mn-ea"/>
              </a:rPr>
              <a:t>63</a:t>
            </a:r>
            <a:r>
              <a:rPr lang="zh-CN" altLang="en-US" b="1">
                <a:solidFill>
                  <a:srgbClr val="000000"/>
                </a:solidFill>
                <a:latin typeface="Times New Roman" panose="02020603050405020304" charset="0"/>
                <a:ea typeface="宋体" panose="02010600030101010101" pitchFamily="2" charset="-122"/>
                <a:cs typeface="+mn-ea"/>
              </a:rPr>
              <a:t>题填</a:t>
            </a:r>
            <a:r>
              <a:rPr lang="en-US" altLang="zh-CN" b="1">
                <a:solidFill>
                  <a:srgbClr val="C00000"/>
                </a:solidFill>
                <a:highlight>
                  <a:srgbClr val="00FFFF"/>
                </a:highlight>
                <a:latin typeface="Times New Roman" panose="02020603050405020304" charset="0"/>
                <a:ea typeface="宋体" panose="02010600030101010101" pitchFamily="2" charset="-122"/>
                <a:cs typeface="+mn-ea"/>
              </a:rPr>
              <a:t>the</a:t>
            </a:r>
            <a:r>
              <a:rPr lang="zh-CN" altLang="en-US" b="1">
                <a:solidFill>
                  <a:schemeClr val="tx1"/>
                </a:solidFill>
                <a:latin typeface="Times New Roman" panose="02020603050405020304" charset="0"/>
                <a:ea typeface="宋体" panose="02010600030101010101" pitchFamily="2" charset="-122"/>
                <a:cs typeface="+mn-ea"/>
              </a:rPr>
              <a:t>。</a:t>
            </a:r>
            <a:r>
              <a:rPr lang="en-US" altLang="zh-CN" b="1">
                <a:solidFill>
                  <a:srgbClr val="000000"/>
                </a:solidFill>
                <a:latin typeface="Times New Roman" panose="02020603050405020304" charset="0"/>
                <a:ea typeface="宋体" panose="02010600030101010101" pitchFamily="2" charset="-122"/>
                <a:cs typeface="+mn-ea"/>
              </a:rPr>
              <a:t> </a:t>
            </a:r>
            <a:r>
              <a:rPr lang="zh-CN" altLang="en-US" b="1">
                <a:solidFill>
                  <a:srgbClr val="000000"/>
                </a:solidFill>
                <a:latin typeface="Times New Roman" panose="02020603050405020304" charset="0"/>
                <a:ea typeface="宋体" panose="02010600030101010101" pitchFamily="2" charset="-122"/>
                <a:cs typeface="+mn-ea"/>
              </a:rPr>
              <a:t>而本题恰恰是全网老师们最困惑的答案，如果从上下文语境照应的角度，就可以得到完美的豁然开朗的解释，高考题实在是高！</a:t>
            </a:r>
            <a:endParaRPr lang="zh-CN" altLang="en-US" b="1">
              <a:solidFill>
                <a:srgbClr val="000000"/>
              </a:solidFill>
              <a:latin typeface="Times New Roman" panose="02020603050405020304" charset="0"/>
              <a:ea typeface="宋体" panose="02010600030101010101" pitchFamily="2" charset="-122"/>
              <a:cs typeface="+mn-ea"/>
            </a:endParaRPr>
          </a:p>
          <a:p>
            <a:r>
              <a:rPr lang="en-US" altLang="zh-CN" b="1">
                <a:solidFill>
                  <a:srgbClr val="000000"/>
                </a:solidFill>
                <a:latin typeface="Times New Roman" panose="02020603050405020304" charset="0"/>
                <a:ea typeface="宋体" panose="02010600030101010101" pitchFamily="2" charset="-122"/>
                <a:cs typeface="+mn-ea"/>
              </a:rPr>
              <a:t>     </a:t>
            </a:r>
            <a:r>
              <a:rPr lang="zh-CN" altLang="en-US" b="1">
                <a:solidFill>
                  <a:srgbClr val="000000"/>
                </a:solidFill>
                <a:latin typeface="Times New Roman" panose="02020603050405020304" charset="0"/>
                <a:ea typeface="宋体" panose="02010600030101010101" pitchFamily="2" charset="-122"/>
                <a:cs typeface="+mn-ea"/>
              </a:rPr>
              <a:t>另外</a:t>
            </a:r>
            <a:r>
              <a:rPr lang="en-US" altLang="zh-CN" b="1">
                <a:solidFill>
                  <a:srgbClr val="000000"/>
                </a:solidFill>
                <a:latin typeface="Times New Roman" panose="02020603050405020304" charset="0"/>
                <a:ea typeface="宋体" panose="02010600030101010101" pitchFamily="2" charset="-122"/>
                <a:cs typeface="+mn-ea"/>
              </a:rPr>
              <a:t>59</a:t>
            </a:r>
            <a:r>
              <a:rPr lang="zh-CN" altLang="en-US" b="1">
                <a:solidFill>
                  <a:srgbClr val="000000"/>
                </a:solidFill>
                <a:latin typeface="Times New Roman" panose="02020603050405020304" charset="0"/>
                <a:ea typeface="宋体" panose="02010600030101010101" pitchFamily="2" charset="-122"/>
                <a:cs typeface="+mn-ea"/>
              </a:rPr>
              <a:t>题高难度考查的独立主格结构</a:t>
            </a:r>
            <a:r>
              <a:rPr lang="en-US" altLang="zh-CN" b="1">
                <a:solidFill>
                  <a:srgbClr val="C00000"/>
                </a:solidFill>
                <a:highlight>
                  <a:srgbClr val="FFFF00"/>
                </a:highlight>
                <a:latin typeface="Times New Roman" panose="02020603050405020304" charset="0"/>
                <a:ea typeface="宋体" panose="02010600030101010101" pitchFamily="2" charset="-122"/>
                <a:cs typeface="+mn-ea"/>
              </a:rPr>
              <a:t>watching</a:t>
            </a:r>
            <a:r>
              <a:rPr lang="zh-CN" altLang="en-US" b="1">
                <a:solidFill>
                  <a:srgbClr val="000000"/>
                </a:solidFill>
                <a:latin typeface="Times New Roman" panose="02020603050405020304" charset="0"/>
                <a:ea typeface="宋体" panose="02010600030101010101" pitchFamily="2" charset="-122"/>
                <a:cs typeface="+mn-ea"/>
              </a:rPr>
              <a:t>，也有</a:t>
            </a:r>
            <a:r>
              <a:rPr lang="en-US" altLang="zh-CN" b="1">
                <a:solidFill>
                  <a:srgbClr val="000000"/>
                </a:solidFill>
                <a:latin typeface="Times New Roman" panose="02020603050405020304" charset="0"/>
                <a:ea typeface="宋体" panose="02010600030101010101" pitchFamily="2" charset="-122"/>
                <a:cs typeface="+mn-ea"/>
              </a:rPr>
              <a:t>3</a:t>
            </a:r>
            <a:r>
              <a:rPr lang="zh-CN" altLang="en-US" b="1">
                <a:solidFill>
                  <a:srgbClr val="000000"/>
                </a:solidFill>
                <a:latin typeface="Times New Roman" panose="02020603050405020304" charset="0"/>
                <a:ea typeface="宋体" panose="02010600030101010101" pitchFamily="2" charset="-122"/>
                <a:cs typeface="+mn-ea"/>
              </a:rPr>
              <a:t>处独立主格结构</a:t>
            </a:r>
            <a:r>
              <a:rPr lang="en-US" altLang="zh-CN" b="1">
                <a:solidFill>
                  <a:srgbClr val="000000"/>
                </a:solidFill>
                <a:latin typeface="Times New Roman" panose="02020603050405020304" charset="0"/>
                <a:ea typeface="宋体" panose="02010600030101010101" pitchFamily="2" charset="-122"/>
                <a:cs typeface="+mn-ea"/>
              </a:rPr>
              <a:t>building</a:t>
            </a:r>
            <a:r>
              <a:rPr lang="zh-CN" altLang="en-US" b="1">
                <a:solidFill>
                  <a:srgbClr val="000000"/>
                </a:solidFill>
                <a:latin typeface="Times New Roman" panose="02020603050405020304" charset="0"/>
                <a:ea typeface="宋体" panose="02010600030101010101" pitchFamily="2" charset="-122"/>
                <a:cs typeface="+mn-ea"/>
              </a:rPr>
              <a:t>，</a:t>
            </a:r>
            <a:r>
              <a:rPr lang="en-US" altLang="zh-CN" b="1">
                <a:solidFill>
                  <a:srgbClr val="000000"/>
                </a:solidFill>
                <a:latin typeface="Times New Roman" panose="02020603050405020304" charset="0"/>
                <a:ea typeface="宋体" panose="02010600030101010101" pitchFamily="2" charset="-122"/>
                <a:cs typeface="+mn-ea"/>
              </a:rPr>
              <a:t>blowing...</a:t>
            </a:r>
            <a:r>
              <a:rPr lang="en-US" altLang="zh-CN" b="1">
                <a:solidFill>
                  <a:srgbClr val="C00000"/>
                </a:solidFill>
                <a:latin typeface="Times New Roman" panose="02020603050405020304" charset="0"/>
                <a:ea typeface="宋体" panose="02010600030101010101" pitchFamily="2" charset="-122"/>
                <a:cs typeface="+mn-ea"/>
              </a:rPr>
              <a:t>and</a:t>
            </a:r>
            <a:r>
              <a:rPr lang="en-US" altLang="zh-CN" b="1">
                <a:solidFill>
                  <a:srgbClr val="000000"/>
                </a:solidFill>
                <a:latin typeface="Times New Roman" panose="02020603050405020304" charset="0"/>
                <a:ea typeface="宋体" panose="02010600030101010101" pitchFamily="2" charset="-122"/>
                <a:cs typeface="+mn-ea"/>
              </a:rPr>
              <a:t> singing ...</a:t>
            </a:r>
            <a:r>
              <a:rPr lang="zh-CN" altLang="en-US" b="1">
                <a:solidFill>
                  <a:srgbClr val="000000"/>
                </a:solidFill>
                <a:latin typeface="Times New Roman" panose="02020603050405020304" charset="0"/>
                <a:ea typeface="宋体" panose="02010600030101010101" pitchFamily="2" charset="-122"/>
                <a:cs typeface="+mn-ea"/>
              </a:rPr>
              <a:t>在语境照应！</a:t>
            </a:r>
            <a:endParaRPr lang="zh-CN" altLang="en-US" b="1">
              <a:solidFill>
                <a:srgbClr val="000000"/>
              </a:solidFill>
              <a:latin typeface="Times New Roman" panose="02020603050405020304" charset="0"/>
              <a:ea typeface="宋体" panose="02010600030101010101" pitchFamily="2" charset="-122"/>
              <a:cs typeface="+mn-ea"/>
            </a:endParaRPr>
          </a:p>
        </p:txBody>
      </p:sp>
      <p:sp>
        <p:nvSpPr>
          <p:cNvPr id="15" name="文本框 14"/>
          <p:cNvSpPr txBox="1"/>
          <p:nvPr/>
        </p:nvSpPr>
        <p:spPr>
          <a:xfrm>
            <a:off x="859790" y="6350000"/>
            <a:ext cx="6096000" cy="368300"/>
          </a:xfrm>
          <a:prstGeom prst="rect">
            <a:avLst/>
          </a:prstGeom>
          <a:noFill/>
        </p:spPr>
        <p:txBody>
          <a:bodyPr wrap="square" rtlCol="0" anchor="t">
            <a:spAutoFit/>
          </a:bodyPr>
          <a:p>
            <a:r>
              <a:rPr lang="zh-CN" altLang="en-US" b="1">
                <a:solidFill>
                  <a:srgbClr val="FF0000"/>
                </a:solidFill>
              </a:rPr>
              <a:t>2026年1月浙江高考 语法填空</a:t>
            </a:r>
            <a:endParaRPr lang="zh-CN" altLang="en-US" b="1">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2018665" y="50165"/>
            <a:ext cx="10071735" cy="70040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高分王炸技巧</a:t>
            </a:r>
            <a:r>
              <a:rPr kumimoji="0" lang="en-US" altLang="zh-CN"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-10</a:t>
            </a: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a:t>
            </a:r>
            <a:endPar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endParaRPr>
          </a:p>
          <a:p>
            <a:pPr marR="0" defTabSz="457200">
              <a:buClrTx/>
              <a:buSzTx/>
              <a:buFont typeface="Arial" panose="020B0604020202020204" pitchFamily="34" charset="0"/>
              <a:buNone/>
              <a:defRPr/>
            </a:pP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    </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应用文的开头和结尾一定要情感饱满，体现交际情感策略</a:t>
            </a:r>
            <a:endPar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5"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2"/>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100" name="图片 99"/>
          <p:cNvPicPr/>
          <p:nvPr/>
        </p:nvPicPr>
        <p:blipFill>
          <a:blip r:embed="rId3"/>
          <a:stretch>
            <a:fillRect/>
          </a:stretch>
        </p:blipFill>
        <p:spPr>
          <a:xfrm>
            <a:off x="-922020" y="0"/>
            <a:ext cx="2574925" cy="347980"/>
          </a:xfrm>
          <a:prstGeom prst="rect">
            <a:avLst/>
          </a:prstGeom>
          <a:noFill/>
          <a:ln w="9525">
            <a:noFill/>
          </a:ln>
        </p:spPr>
      </p:pic>
      <p:pic>
        <p:nvPicPr>
          <p:cNvPr id="4" name="图片 3" descr="家国天下与人生智慧"/>
          <p:cNvPicPr>
            <a:picLocks noChangeAspect="1"/>
          </p:cNvPicPr>
          <p:nvPr/>
        </p:nvPicPr>
        <p:blipFill>
          <a:blip r:embed="rId4"/>
          <a:srcRect/>
          <a:stretch>
            <a:fillRect/>
          </a:stretch>
        </p:blipFill>
        <p:spPr>
          <a:xfrm>
            <a:off x="8183245" y="750570"/>
            <a:ext cx="4008120" cy="6106795"/>
          </a:xfrm>
          <a:prstGeom prst="rect">
            <a:avLst/>
          </a:prstGeom>
        </p:spPr>
      </p:pic>
      <p:sp>
        <p:nvSpPr>
          <p:cNvPr id="2" name="文本框 1"/>
          <p:cNvSpPr txBox="1"/>
          <p:nvPr/>
        </p:nvSpPr>
        <p:spPr>
          <a:xfrm>
            <a:off x="8260715" y="1153160"/>
            <a:ext cx="3769360" cy="829945"/>
          </a:xfrm>
          <a:prstGeom prst="rect">
            <a:avLst/>
          </a:prstGeom>
          <a:noFill/>
        </p:spPr>
        <p:txBody>
          <a:bodyPr wrap="square" rtlCol="0" anchor="t">
            <a:spAutoFit/>
          </a:bodyPr>
          <a:p>
            <a:r>
              <a:rPr lang="zh-CN" altLang="en-US" sz="2400" b="1">
                <a:solidFill>
                  <a:schemeClr val="tx1"/>
                </a:solidFill>
                <a:latin typeface="标准粗黑" panose="02000503000000000000" charset="-122"/>
                <a:ea typeface="标准粗黑" panose="02000503000000000000" charset="-122"/>
                <a:sym typeface="Helvetica"/>
              </a:rPr>
              <a:t>首段：</a:t>
            </a:r>
            <a:r>
              <a:rPr lang="zh-CN" altLang="en-US" sz="2400" b="1">
                <a:solidFill>
                  <a:srgbClr val="C00000"/>
                </a:solidFill>
                <a:latin typeface="标准粗黑" panose="02000503000000000000" charset="-122"/>
                <a:ea typeface="标准粗黑" panose="02000503000000000000" charset="-122"/>
                <a:sym typeface="Helvetica"/>
              </a:rPr>
              <a:t>拉近情感（求共情）</a:t>
            </a:r>
            <a:endParaRPr lang="zh-CN" altLang="en-US" sz="2400" b="1">
              <a:solidFill>
                <a:srgbClr val="C00000"/>
              </a:solidFill>
              <a:latin typeface="标准粗黑" panose="02000503000000000000" charset="-122"/>
              <a:ea typeface="标准粗黑" panose="02000503000000000000" charset="-122"/>
              <a:sym typeface="Helvetica"/>
            </a:endParaRPr>
          </a:p>
          <a:p>
            <a:r>
              <a:rPr lang="zh-CN" altLang="en-US" sz="2400" b="1">
                <a:solidFill>
                  <a:schemeClr val="tx1"/>
                </a:solidFill>
                <a:latin typeface="标准粗黑" panose="02000503000000000000" charset="-122"/>
                <a:ea typeface="标准粗黑" panose="02000503000000000000" charset="-122"/>
                <a:sym typeface="Helvetica"/>
              </a:rPr>
              <a:t>尾段：</a:t>
            </a:r>
            <a:r>
              <a:rPr lang="zh-CN" altLang="en-US" sz="2400" b="1">
                <a:solidFill>
                  <a:srgbClr val="C00000"/>
                </a:solidFill>
                <a:latin typeface="标准粗黑" panose="02000503000000000000" charset="-122"/>
                <a:ea typeface="标准粗黑" panose="02000503000000000000" charset="-122"/>
                <a:sym typeface="Helvetica"/>
              </a:rPr>
              <a:t>祝愿鼓励（画大饼）</a:t>
            </a:r>
            <a:endParaRPr lang="zh-CN" altLang="en-US" sz="2400" b="1">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p:txBody>
      </p:sp>
      <p:sp>
        <p:nvSpPr>
          <p:cNvPr id="3" name="文本框 2"/>
          <p:cNvSpPr txBox="1"/>
          <p:nvPr/>
        </p:nvSpPr>
        <p:spPr>
          <a:xfrm>
            <a:off x="8183245" y="6033135"/>
            <a:ext cx="3933825" cy="521970"/>
          </a:xfrm>
          <a:prstGeom prst="rect">
            <a:avLst/>
          </a:prstGeom>
          <a:noFill/>
        </p:spPr>
        <p:txBody>
          <a:bodyPr wrap="square" rtlCol="0">
            <a:spAutoFit/>
          </a:bodyPr>
          <a:p>
            <a:pPr algn="ctr"/>
            <a:r>
              <a:rPr lang="zh-CN" altLang="en-US" sz="2800" b="1">
                <a:solidFill>
                  <a:srgbClr val="FF0000"/>
                </a:solidFill>
                <a:latin typeface="标准粗黑" panose="02000503000000000000" charset="-122"/>
                <a:ea typeface="标准粗黑" panose="02000503000000000000" charset="-122"/>
              </a:rPr>
              <a:t>我情商是不是很高呀！</a:t>
            </a:r>
            <a:endParaRPr lang="zh-CN" altLang="en-US" sz="2800" b="1">
              <a:solidFill>
                <a:srgbClr val="FF0000"/>
              </a:solidFill>
              <a:latin typeface="标准粗黑" panose="02000503000000000000" charset="-122"/>
              <a:ea typeface="标准粗黑" panose="02000503000000000000" charset="-122"/>
            </a:endParaRPr>
          </a:p>
        </p:txBody>
      </p:sp>
      <p:sp>
        <p:nvSpPr>
          <p:cNvPr id="7" name="文本框 6"/>
          <p:cNvSpPr txBox="1"/>
          <p:nvPr/>
        </p:nvSpPr>
        <p:spPr>
          <a:xfrm>
            <a:off x="161925" y="911860"/>
            <a:ext cx="7945120" cy="1499870"/>
          </a:xfrm>
          <a:prstGeom prst="rect">
            <a:avLst/>
          </a:prstGeom>
          <a:noFill/>
          <a:ln>
            <a:solidFill>
              <a:schemeClr val="tx2">
                <a:lumMod val="40000"/>
                <a:lumOff val="60000"/>
              </a:schemeClr>
            </a:solidFill>
          </a:ln>
        </p:spPr>
        <p:txBody>
          <a:bodyPr wrap="square" rtlCol="0" anchor="t">
            <a:noAutofit/>
          </a:bodyPr>
          <a:p>
            <a:pPr indent="0" fontAlgn="auto">
              <a:lnSpc>
                <a:spcPts val="3440"/>
              </a:lnSpc>
            </a:pPr>
            <a:r>
              <a:rPr lang="en-US" altLang="zh-CN"/>
              <a:t>   </a:t>
            </a:r>
            <a:r>
              <a:rPr lang="zh-CN" altLang="en-US" sz="2000"/>
              <a:t>假定你是李华，你们班上周五在公园上了一节美术课，请给英国好友</a:t>
            </a:r>
            <a:r>
              <a:rPr lang="en-US" altLang="zh-CN" sz="2000"/>
              <a:t>Chris</a:t>
            </a:r>
            <a:r>
              <a:rPr lang="zh-CN" altLang="en-US" sz="2000"/>
              <a:t>写一封邮件分享你的经历，内容包括：1. 你的作品内容    2. 你的感想</a:t>
            </a:r>
            <a:r>
              <a:rPr lang="en-US" altLang="zh-CN" sz="2000"/>
              <a:t> </a:t>
            </a:r>
            <a:r>
              <a:rPr lang="zh-CN" altLang="en-US" sz="2000"/>
              <a:t>。</a:t>
            </a:r>
            <a:r>
              <a:rPr lang="en-US" altLang="zh-CN" sz="2000"/>
              <a:t>                </a:t>
            </a:r>
            <a:r>
              <a:rPr lang="zh-CN" altLang="en-US" sz="1200">
                <a:sym typeface="+mn-ea"/>
              </a:rPr>
              <a:t>2024年6月全国新课标</a:t>
            </a:r>
            <a:r>
              <a:rPr lang="en-US" altLang="zh-CN" sz="1200">
                <a:sym typeface="+mn-ea"/>
              </a:rPr>
              <a:t>I</a:t>
            </a:r>
            <a:r>
              <a:rPr lang="zh-CN" altLang="en-US" sz="1200">
                <a:sym typeface="+mn-ea"/>
              </a:rPr>
              <a:t>卷</a:t>
            </a:r>
            <a:endParaRPr lang="zh-CN" altLang="en-US" sz="1200"/>
          </a:p>
          <a:p>
            <a:pPr indent="0" fontAlgn="auto">
              <a:lnSpc>
                <a:spcPts val="3440"/>
              </a:lnSpc>
            </a:pPr>
            <a:endParaRPr lang="zh-CN" altLang="en-US" sz="2000"/>
          </a:p>
          <a:p>
            <a:pPr indent="0" fontAlgn="auto">
              <a:lnSpc>
                <a:spcPts val="3440"/>
              </a:lnSpc>
            </a:pPr>
            <a:r>
              <a:rPr lang="en-US" altLang="zh-CN" sz="1200"/>
              <a:t>                                                                                                                                                                         </a:t>
            </a:r>
            <a:endParaRPr lang="zh-CN" altLang="en-US" sz="1200"/>
          </a:p>
        </p:txBody>
      </p:sp>
      <p:sp>
        <p:nvSpPr>
          <p:cNvPr id="8" name="文本框 7"/>
          <p:cNvSpPr txBox="1"/>
          <p:nvPr/>
        </p:nvSpPr>
        <p:spPr>
          <a:xfrm>
            <a:off x="161925" y="2573020"/>
            <a:ext cx="7945120" cy="2306955"/>
          </a:xfrm>
          <a:prstGeom prst="rect">
            <a:avLst/>
          </a:prstGeom>
          <a:noFill/>
          <a:ln>
            <a:solidFill>
              <a:schemeClr val="accent6">
                <a:lumMod val="40000"/>
                <a:lumOff val="60000"/>
              </a:schemeClr>
            </a:solidFill>
          </a:ln>
        </p:spPr>
        <p:txBody>
          <a:bodyPr wrap="square" rtlCol="0" anchor="t">
            <a:spAutoFit/>
          </a:bodyPr>
          <a:p>
            <a:r>
              <a:rPr lang="en-US" altLang="zh-CN" sz="2400" i="1">
                <a:solidFill>
                  <a:srgbClr val="0070C0"/>
                </a:solidFill>
                <a:latin typeface="Times New Roman" panose="02020603050405020304" charset="0"/>
                <a:cs typeface="Times New Roman" panose="02020603050405020304" charset="0"/>
              </a:rPr>
              <a:t>Dear Chris，</a:t>
            </a:r>
            <a:endParaRPr lang="en-US" altLang="zh-CN" sz="2400" i="1">
              <a:solidFill>
                <a:srgbClr val="0070C0"/>
              </a:solidFill>
              <a:latin typeface="Times New Roman" panose="02020603050405020304" charset="0"/>
              <a:cs typeface="Times New Roman" panose="02020603050405020304" charset="0"/>
            </a:endParaRPr>
          </a:p>
          <a:p>
            <a:r>
              <a:rPr lang="en-US" altLang="zh-CN" sz="2400" i="1">
                <a:solidFill>
                  <a:srgbClr val="0070C0"/>
                </a:solidFill>
                <a:latin typeface="Times New Roman" panose="02020603050405020304" charset="0"/>
                <a:cs typeface="Times New Roman" panose="02020603050405020304" charset="0"/>
              </a:rPr>
              <a:t>      I'm writing to share with you an art class in a park last Friday.  </a:t>
            </a:r>
            <a:r>
              <a:rPr lang="en-US" altLang="zh-CN" sz="2400">
                <a:highlight>
                  <a:srgbClr val="FFFF00"/>
                </a:highlight>
                <a:latin typeface="Times New Roman" panose="02020603050405020304" charset="0"/>
                <a:cs typeface="Times New Roman" panose="02020603050405020304" charset="0"/>
              </a:rPr>
              <a:t>Guess what</a:t>
            </a:r>
            <a:r>
              <a:rPr lang="en-US" altLang="zh-CN" sz="2400">
                <a:latin typeface="Times New Roman" panose="02020603050405020304" charset="0"/>
                <a:cs typeface="Times New Roman" panose="02020603050405020304" charset="0"/>
              </a:rPr>
              <a:t>? I drew an oil painting! I think I’ve done myself </a:t>
            </a:r>
            <a:r>
              <a:rPr lang="en-US" altLang="zh-CN" sz="2400">
                <a:highlight>
                  <a:srgbClr val="00FF00"/>
                </a:highlight>
                <a:latin typeface="Times New Roman" panose="02020603050405020304" charset="0"/>
                <a:cs typeface="Times New Roman" panose="02020603050405020304" charset="0"/>
              </a:rPr>
              <a:t>proud</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en-US" altLang="zh-CN" sz="2400">
                <a:highlight>
                  <a:srgbClr val="FF00FF"/>
                </a:highlight>
                <a:latin typeface="Times New Roman" panose="02020603050405020304" charset="0"/>
                <a:cs typeface="Times New Roman" panose="02020603050405020304" charset="0"/>
              </a:rPr>
              <a:t>So how do you think of it</a:t>
            </a:r>
            <a:r>
              <a:rPr lang="en-US" altLang="zh-CN" sz="2400">
                <a:latin typeface="Times New Roman" panose="02020603050405020304" charset="0"/>
                <a:cs typeface="Times New Roman" panose="02020603050405020304" charset="0"/>
              </a:rPr>
              <a:t>? Tell me </a:t>
            </a:r>
            <a:r>
              <a:rPr lang="en-US" altLang="zh-CN" sz="2400">
                <a:highlight>
                  <a:srgbClr val="00FFFF"/>
                </a:highlight>
                <a:latin typeface="Times New Roman" panose="02020603050405020304" charset="0"/>
                <a:cs typeface="Times New Roman" panose="02020603050405020304" charset="0"/>
              </a:rPr>
              <a:t>as soon as possible</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9" name="文本框 8"/>
          <p:cNvSpPr txBox="1"/>
          <p:nvPr/>
        </p:nvSpPr>
        <p:spPr>
          <a:xfrm>
            <a:off x="161925" y="5011420"/>
            <a:ext cx="7945120" cy="1476375"/>
          </a:xfrm>
          <a:prstGeom prst="rect">
            <a:avLst/>
          </a:prstGeom>
          <a:solidFill>
            <a:schemeClr val="accent6">
              <a:lumMod val="20000"/>
              <a:lumOff val="80000"/>
            </a:schemeClr>
          </a:solidFill>
        </p:spPr>
        <p:txBody>
          <a:bodyPr wrap="square" rtlCol="0" anchor="t">
            <a:spAutoFit/>
          </a:bodyPr>
          <a:p>
            <a:pPr indent="0" fontAlgn="auto">
              <a:lnSpc>
                <a:spcPts val="2700"/>
              </a:lnSpc>
            </a:pPr>
            <a:r>
              <a:rPr lang="zh-CN" altLang="en-US" sz="2000"/>
              <a:t>1. 开头：事件引入 + </a:t>
            </a:r>
            <a:r>
              <a:rPr lang="zh-CN" altLang="en-US" sz="2000">
                <a:highlight>
                  <a:srgbClr val="00FF00"/>
                </a:highlight>
              </a:rPr>
              <a:t>情绪植入</a:t>
            </a:r>
            <a:r>
              <a:rPr lang="zh-CN" altLang="en-US" sz="2000"/>
              <a:t> + </a:t>
            </a:r>
            <a:r>
              <a:rPr lang="zh-CN" altLang="en-US" sz="2000">
                <a:highlight>
                  <a:srgbClr val="FFFF00"/>
                </a:highlight>
              </a:rPr>
              <a:t>口语破冰</a:t>
            </a:r>
            <a:r>
              <a:rPr lang="zh-CN" altLang="en-US" sz="2000"/>
              <a:t>，拒绝冰冷通知体；</a:t>
            </a:r>
            <a:endParaRPr lang="zh-CN" altLang="en-US" sz="2000"/>
          </a:p>
          <a:p>
            <a:pPr indent="0" fontAlgn="auto">
              <a:lnSpc>
                <a:spcPts val="2700"/>
              </a:lnSpc>
            </a:pPr>
            <a:r>
              <a:rPr lang="zh-CN" altLang="en-US" sz="2000"/>
              <a:t>2. 结尾：</a:t>
            </a:r>
            <a:r>
              <a:rPr lang="zh-CN" altLang="en-US" sz="2000">
                <a:highlight>
                  <a:srgbClr val="FF00FF"/>
                </a:highlight>
              </a:rPr>
              <a:t>互动提问</a:t>
            </a:r>
            <a:r>
              <a:rPr lang="zh-CN" altLang="en-US" sz="2000"/>
              <a:t> + </a:t>
            </a:r>
            <a:r>
              <a:rPr lang="zh-CN" altLang="en-US" sz="2000">
                <a:highlight>
                  <a:srgbClr val="00FFFF"/>
                </a:highlight>
              </a:rPr>
              <a:t>真诚期待</a:t>
            </a:r>
            <a:r>
              <a:rPr lang="zh-CN" altLang="en-US" sz="2000"/>
              <a:t>，实现真实交际闭环；</a:t>
            </a:r>
            <a:endParaRPr lang="zh-CN" altLang="en-US" sz="2000"/>
          </a:p>
          <a:p>
            <a:pPr indent="0" fontAlgn="auto">
              <a:lnSpc>
                <a:spcPts val="2700"/>
              </a:lnSpc>
            </a:pPr>
            <a:r>
              <a:rPr lang="en-US" altLang="zh-CN" sz="2000"/>
              <a:t>      </a:t>
            </a:r>
            <a:r>
              <a:rPr lang="zh-CN" altLang="en-US" sz="2000"/>
              <a:t>首尾情感饱满、身份贴合、语境真实，这就是高考应用文的“王炸质感”。</a:t>
            </a:r>
            <a:endParaRPr lang="zh-CN" altLang="en-US" sz="200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2018665" y="50165"/>
            <a:ext cx="10071735" cy="70040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高分王炸技巧</a:t>
            </a:r>
            <a:r>
              <a:rPr kumimoji="0" lang="en-US" altLang="zh-CN"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-10</a:t>
            </a: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a:t>
            </a:r>
            <a:endPar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endParaRPr>
          </a:p>
          <a:p>
            <a:pPr marR="0" defTabSz="457200">
              <a:buClrTx/>
              <a:buSzTx/>
              <a:buFont typeface="Arial" panose="020B0604020202020204" pitchFamily="34" charset="0"/>
              <a:buNone/>
              <a:defRPr/>
            </a:pP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    </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应用文的开头和结尾一定要情感饱满，体现交际情感策略</a:t>
            </a:r>
            <a:endPar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5"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2"/>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100" name="图片 99"/>
          <p:cNvPicPr/>
          <p:nvPr/>
        </p:nvPicPr>
        <p:blipFill>
          <a:blip r:embed="rId3"/>
          <a:stretch>
            <a:fillRect/>
          </a:stretch>
        </p:blipFill>
        <p:spPr>
          <a:xfrm>
            <a:off x="-922020" y="0"/>
            <a:ext cx="2574925" cy="347980"/>
          </a:xfrm>
          <a:prstGeom prst="rect">
            <a:avLst/>
          </a:prstGeom>
          <a:noFill/>
          <a:ln w="9525">
            <a:noFill/>
          </a:ln>
        </p:spPr>
      </p:pic>
      <p:sp>
        <p:nvSpPr>
          <p:cNvPr id="7" name="文本框 6"/>
          <p:cNvSpPr txBox="1"/>
          <p:nvPr/>
        </p:nvSpPr>
        <p:spPr>
          <a:xfrm>
            <a:off x="162560" y="832485"/>
            <a:ext cx="11699875" cy="731520"/>
          </a:xfrm>
          <a:prstGeom prst="rect">
            <a:avLst/>
          </a:prstGeom>
          <a:noFill/>
          <a:ln>
            <a:solidFill>
              <a:schemeClr val="tx2">
                <a:lumMod val="40000"/>
                <a:lumOff val="60000"/>
              </a:schemeClr>
            </a:solidFill>
          </a:ln>
        </p:spPr>
        <p:txBody>
          <a:bodyPr wrap="square" rtlCol="0" anchor="t">
            <a:noAutofit/>
          </a:bodyPr>
          <a:p>
            <a:pPr indent="0" fontAlgn="auto">
              <a:lnSpc>
                <a:spcPts val="2440"/>
              </a:lnSpc>
            </a:pPr>
            <a:r>
              <a:rPr lang="en-US" altLang="zh-CN"/>
              <a:t>   </a:t>
            </a:r>
            <a:r>
              <a:rPr lang="zh-CN" altLang="en-US" sz="2000"/>
              <a:t> 假定你是李华，外教</a:t>
            </a:r>
            <a:r>
              <a:rPr lang="en-US" altLang="zh-CN" sz="2000"/>
              <a:t>Ryan</a:t>
            </a:r>
            <a:r>
              <a:rPr lang="zh-CN" altLang="en-US" sz="2000"/>
              <a:t>准备将学生随机分为两人一组，让大家课后练习口语，你认为这样分组存在问题。请你给外教写一封邮件，内容包括：  1. 说明问题；  2. 提出建议。</a:t>
            </a:r>
            <a:r>
              <a:rPr lang="zh-CN" altLang="en-US" sz="1200">
                <a:sym typeface="+mn-ea"/>
              </a:rPr>
              <a:t>2</a:t>
            </a:r>
            <a:r>
              <a:rPr lang="zh-CN" altLang="en-US" sz="1200"/>
              <a:t>023年6月全国高考新课标 I &amp;Ⅱ卷</a:t>
            </a:r>
            <a:endParaRPr lang="zh-CN" altLang="en-US" sz="1200"/>
          </a:p>
          <a:p>
            <a:pPr indent="0" fontAlgn="auto">
              <a:lnSpc>
                <a:spcPts val="3440"/>
              </a:lnSpc>
            </a:pPr>
            <a:r>
              <a:rPr lang="en-US" altLang="zh-CN" sz="1200"/>
              <a:t>                                                                                                                                                                         </a:t>
            </a:r>
            <a:endParaRPr lang="zh-CN" altLang="en-US" sz="1200"/>
          </a:p>
        </p:txBody>
      </p:sp>
      <p:sp>
        <p:nvSpPr>
          <p:cNvPr id="8" name="文本框 7"/>
          <p:cNvSpPr txBox="1"/>
          <p:nvPr/>
        </p:nvSpPr>
        <p:spPr>
          <a:xfrm>
            <a:off x="163195" y="1645920"/>
            <a:ext cx="11699240" cy="2684145"/>
          </a:xfrm>
          <a:prstGeom prst="rect">
            <a:avLst/>
          </a:prstGeom>
          <a:noFill/>
          <a:ln>
            <a:solidFill>
              <a:schemeClr val="accent6">
                <a:lumMod val="40000"/>
                <a:lumOff val="60000"/>
              </a:schemeClr>
            </a:solidFill>
          </a:ln>
        </p:spPr>
        <p:txBody>
          <a:bodyPr wrap="square" rtlCol="0" anchor="t">
            <a:noAutofit/>
          </a:bodyPr>
          <a:p>
            <a:pPr indent="0" fontAlgn="auto">
              <a:lnSpc>
                <a:spcPts val="2580"/>
              </a:lnSpc>
            </a:pPr>
            <a:r>
              <a:rPr lang="en-US" altLang="zh-CN" sz="2400" i="1">
                <a:solidFill>
                  <a:srgbClr val="0070C0"/>
                </a:solidFill>
                <a:latin typeface="Times New Roman" panose="02020603050405020304" charset="0"/>
                <a:cs typeface="Times New Roman" panose="02020603050405020304" charset="0"/>
              </a:rPr>
              <a:t>Dear Ryan,</a:t>
            </a:r>
            <a:endParaRPr lang="en-US" altLang="zh-CN" sz="2400" i="1">
              <a:solidFill>
                <a:srgbClr val="0070C0"/>
              </a:solidFill>
              <a:latin typeface="Times New Roman" panose="02020603050405020304" charset="0"/>
              <a:cs typeface="Times New Roman" panose="02020603050405020304" charset="0"/>
            </a:endParaRPr>
          </a:p>
          <a:p>
            <a:pPr indent="0" fontAlgn="auto">
              <a:lnSpc>
                <a:spcPts val="2580"/>
              </a:lnSpc>
            </a:pPr>
            <a:r>
              <a:rPr lang="en-US" altLang="zh-CN" sz="2400" i="1">
                <a:solidFill>
                  <a:srgbClr val="0070C0"/>
                </a:solidFill>
                <a:latin typeface="Times New Roman" panose="02020603050405020304" charset="0"/>
                <a:cs typeface="Times New Roman" panose="02020603050405020304" charset="0"/>
              </a:rPr>
              <a:t>      I’ Li Hua from Class 3. </a:t>
            </a:r>
            <a:r>
              <a:rPr lang="en-US" altLang="zh-CN" sz="2400">
                <a:latin typeface="Times New Roman" panose="02020603050405020304" charset="0"/>
                <a:cs typeface="Times New Roman" panose="02020603050405020304" charset="0"/>
              </a:rPr>
              <a:t>I </a:t>
            </a:r>
            <a:r>
              <a:rPr lang="en-US" altLang="zh-CN" sz="2400">
                <a:highlight>
                  <a:srgbClr val="00FFFF"/>
                </a:highlight>
                <a:latin typeface="Times New Roman" panose="02020603050405020304" charset="0"/>
                <a:cs typeface="Times New Roman" panose="02020603050405020304" charset="0"/>
              </a:rPr>
              <a:t>don’t intend</a:t>
            </a:r>
            <a:r>
              <a:rPr lang="en-US" altLang="zh-CN" sz="2400">
                <a:latin typeface="Times New Roman" panose="02020603050405020304" charset="0"/>
                <a:cs typeface="Times New Roman" panose="02020603050405020304" charset="0"/>
              </a:rPr>
              <a:t> to offend, but I suppose there lies a problem in the English speaking practice you organized.</a:t>
            </a:r>
            <a:endParaRPr lang="en-US" altLang="zh-CN" sz="2400">
              <a:latin typeface="Times New Roman" panose="02020603050405020304" charset="0"/>
              <a:cs typeface="Times New Roman" panose="02020603050405020304" charset="0"/>
            </a:endParaRPr>
          </a:p>
          <a:p>
            <a:pPr indent="0" fontAlgn="auto">
              <a:lnSpc>
                <a:spcPts val="2580"/>
              </a:lnSpc>
            </a:pPr>
            <a:r>
              <a:rPr lang="en-US" altLang="zh-CN" sz="2400">
                <a:latin typeface="Times New Roman" panose="02020603050405020304" charset="0"/>
                <a:cs typeface="Times New Roman" panose="02020603050405020304" charset="0"/>
              </a:rPr>
              <a:t>     </a:t>
            </a:r>
            <a:r>
              <a:rPr lang="en-US" altLang="zh-CN" sz="2400">
                <a:highlight>
                  <a:srgbClr val="FFFF00"/>
                </a:highlight>
                <a:latin typeface="Times New Roman" panose="02020603050405020304" charset="0"/>
                <a:cs typeface="Times New Roman" panose="02020603050405020304" charset="0"/>
              </a:rPr>
              <a:t> It’s a truly brilliant idea</a:t>
            </a:r>
            <a:r>
              <a:rPr lang="en-US" altLang="zh-CN" sz="2400">
                <a:latin typeface="Times New Roman" panose="02020603050405020304" charset="0"/>
                <a:cs typeface="Times New Roman" panose="02020603050405020304" charset="0"/>
              </a:rPr>
              <a:t> that you chose the form of group practice, </a:t>
            </a:r>
            <a:r>
              <a:rPr lang="en-US" altLang="zh-CN" sz="2400">
                <a:highlight>
                  <a:srgbClr val="00FF00"/>
                </a:highlight>
                <a:latin typeface="Times New Roman" panose="02020603050405020304" charset="0"/>
                <a:cs typeface="Times New Roman" panose="02020603050405020304" charset="0"/>
              </a:rPr>
              <a:t>but I’m afraid you’ve neglected the fact </a:t>
            </a:r>
            <a:r>
              <a:rPr lang="en-US" altLang="zh-CN" sz="2400">
                <a:latin typeface="Times New Roman" panose="02020603050405020304" charset="0"/>
                <a:cs typeface="Times New Roman" panose="02020603050405020304" charset="0"/>
              </a:rPr>
              <a:t>that two students divided at random won’t have much to say.</a:t>
            </a:r>
            <a:endParaRPr lang="en-US" altLang="zh-CN" sz="2400">
              <a:latin typeface="Times New Roman" panose="02020603050405020304" charset="0"/>
              <a:cs typeface="Times New Roman" panose="02020603050405020304" charset="0"/>
            </a:endParaRPr>
          </a:p>
          <a:p>
            <a:pPr indent="0" fontAlgn="auto">
              <a:lnSpc>
                <a:spcPts val="2580"/>
              </a:lnSpc>
            </a:pP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a:p>
            <a:pPr indent="0" fontAlgn="auto">
              <a:lnSpc>
                <a:spcPts val="2580"/>
              </a:lnSpc>
            </a:pPr>
            <a:r>
              <a:rPr lang="en-US" altLang="zh-CN" sz="2400">
                <a:latin typeface="Times New Roman" panose="02020603050405020304" charset="0"/>
                <a:cs typeface="Times New Roman" panose="02020603050405020304" charset="0"/>
              </a:rPr>
              <a:t>     So, </a:t>
            </a:r>
            <a:r>
              <a:rPr lang="en-US" altLang="zh-CN" sz="2400">
                <a:highlight>
                  <a:srgbClr val="00FFFF"/>
                </a:highlight>
                <a:latin typeface="Times New Roman" panose="02020603050405020304" charset="0"/>
                <a:cs typeface="Times New Roman" panose="02020603050405020304" charset="0"/>
              </a:rPr>
              <a:t>I wonder if you could</a:t>
            </a:r>
            <a:r>
              <a:rPr lang="en-US" altLang="zh-CN" sz="2400">
                <a:latin typeface="Times New Roman" panose="02020603050405020304" charset="0"/>
                <a:cs typeface="Times New Roman" panose="02020603050405020304" charset="0"/>
              </a:rPr>
              <a:t> allow us to pair up freely and </a:t>
            </a:r>
            <a:r>
              <a:rPr lang="en-US" altLang="zh-CN" sz="2400">
                <a:highlight>
                  <a:srgbClr val="FFFF00"/>
                </a:highlight>
                <a:latin typeface="Times New Roman" panose="02020603050405020304" charset="0"/>
                <a:cs typeface="Times New Roman" panose="02020603050405020304" charset="0"/>
              </a:rPr>
              <a:t>you could make adjustments</a:t>
            </a:r>
            <a:r>
              <a:rPr lang="en-US" altLang="zh-CN" sz="2400">
                <a:latin typeface="Times New Roman" panose="02020603050405020304" charset="0"/>
                <a:cs typeface="Times New Roman" panose="02020603050405020304" charset="0"/>
              </a:rPr>
              <a:t> </a:t>
            </a:r>
            <a:r>
              <a:rPr lang="en-US" altLang="zh-CN" sz="2400">
                <a:highlight>
                  <a:srgbClr val="FFFF00"/>
                </a:highlight>
                <a:latin typeface="Times New Roman" panose="02020603050405020304" charset="0"/>
                <a:cs typeface="Times New Roman" panose="02020603050405020304" charset="0"/>
              </a:rPr>
              <a:t>if necessary</a:t>
            </a:r>
            <a:r>
              <a:rPr lang="en-US" altLang="zh-CN" sz="2400">
                <a:latin typeface="Times New Roman" panose="02020603050405020304" charset="0"/>
                <a:cs typeface="Times New Roman" panose="02020603050405020304" charset="0"/>
              </a:rPr>
              <a:t>. It’ll </a:t>
            </a:r>
            <a:r>
              <a:rPr lang="en-US" altLang="zh-CN" sz="2400">
                <a:highlight>
                  <a:srgbClr val="00FF00"/>
                </a:highlight>
                <a:latin typeface="Times New Roman" panose="02020603050405020304" charset="0"/>
                <a:cs typeface="Times New Roman" panose="02020603050405020304" charset="0"/>
              </a:rPr>
              <a:t>increase our motivation</a:t>
            </a:r>
            <a:r>
              <a:rPr lang="en-US" altLang="zh-CN" sz="2400">
                <a:latin typeface="Times New Roman" panose="02020603050405020304" charset="0"/>
                <a:cs typeface="Times New Roman" panose="02020603050405020304" charset="0"/>
              </a:rPr>
              <a:t> to speak and learn.</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endParaRPr lang="en-US" altLang="zh-CN" sz="2400">
              <a:latin typeface="Times New Roman" panose="02020603050405020304" charset="0"/>
              <a:cs typeface="Times New Roman" panose="02020603050405020304" charset="0"/>
            </a:endParaRPr>
          </a:p>
        </p:txBody>
      </p:sp>
      <p:sp>
        <p:nvSpPr>
          <p:cNvPr id="9" name="文本框 8"/>
          <p:cNvSpPr txBox="1"/>
          <p:nvPr/>
        </p:nvSpPr>
        <p:spPr>
          <a:xfrm>
            <a:off x="161925" y="4411980"/>
            <a:ext cx="11699875" cy="2232660"/>
          </a:xfrm>
          <a:prstGeom prst="rect">
            <a:avLst/>
          </a:prstGeom>
          <a:solidFill>
            <a:schemeClr val="accent6">
              <a:lumMod val="20000"/>
              <a:lumOff val="80000"/>
            </a:schemeClr>
          </a:solidFill>
        </p:spPr>
        <p:txBody>
          <a:bodyPr wrap="square" rtlCol="0" anchor="t">
            <a:noAutofit/>
          </a:bodyPr>
          <a:p>
            <a:pPr indent="0" fontAlgn="auto">
              <a:lnSpc>
                <a:spcPts val="2700"/>
              </a:lnSpc>
            </a:pPr>
            <a:r>
              <a:rPr lang="en-US" altLang="zh-CN" sz="2000" b="1">
                <a:solidFill>
                  <a:srgbClr val="C00000"/>
                </a:solidFill>
                <a:sym typeface="+mn-ea"/>
              </a:rPr>
              <a:t> </a:t>
            </a:r>
            <a:r>
              <a:rPr lang="zh-CN" altLang="en-US" sz="2000" b="1">
                <a:solidFill>
                  <a:srgbClr val="C00000"/>
                </a:solidFill>
                <a:sym typeface="+mn-ea"/>
              </a:rPr>
              <a:t>交际策略拆解，打造高考应用文的“王炸质感”：</a:t>
            </a:r>
            <a:endParaRPr lang="zh-CN" altLang="en-US" sz="2000" b="1">
              <a:solidFill>
                <a:srgbClr val="C00000"/>
              </a:solidFill>
            </a:endParaRPr>
          </a:p>
          <a:p>
            <a:pPr indent="0" fontAlgn="auto">
              <a:lnSpc>
                <a:spcPts val="2700"/>
              </a:lnSpc>
            </a:pPr>
            <a:r>
              <a:rPr lang="en-US" altLang="zh-CN" sz="2000" b="1">
                <a:solidFill>
                  <a:srgbClr val="C00000"/>
                </a:solidFill>
              </a:rPr>
              <a:t>     </a:t>
            </a:r>
            <a:r>
              <a:rPr lang="zh-CN" altLang="en-US" sz="2000" b="1">
                <a:solidFill>
                  <a:srgbClr val="C00000"/>
                </a:solidFill>
              </a:rPr>
              <a:t>开头：</a:t>
            </a:r>
            <a:r>
              <a:rPr lang="zh-CN" altLang="en-US" sz="2000">
                <a:highlight>
                  <a:srgbClr val="00FFFF"/>
                </a:highlight>
              </a:rPr>
              <a:t>礼貌铺垫</a:t>
            </a:r>
            <a:r>
              <a:rPr lang="zh-CN" altLang="en-US" sz="2000"/>
              <a:t> ，情感克制得体，符合师生交际礼仪。+ </a:t>
            </a:r>
            <a:r>
              <a:rPr lang="zh-CN" altLang="en-US" sz="2000">
                <a:highlight>
                  <a:srgbClr val="FFFF00"/>
                </a:highlight>
              </a:rPr>
              <a:t>先行赞美</a:t>
            </a:r>
            <a:r>
              <a:rPr lang="zh-CN" altLang="en-US" sz="2000"/>
              <a:t> ，先褒后贬（欲抑先扬），交际满分技巧+ </a:t>
            </a:r>
            <a:r>
              <a:rPr lang="zh-CN" altLang="en-US" sz="2000">
                <a:highlight>
                  <a:srgbClr val="00FF00"/>
                </a:highlight>
              </a:rPr>
              <a:t>委婉提疑</a:t>
            </a:r>
            <a:r>
              <a:rPr lang="zh-CN" altLang="en-US" sz="2000"/>
              <a:t>（保全对方颜面），用词委婉弱化对立：</a:t>
            </a:r>
            <a:r>
              <a:rPr lang="en-US" altLang="zh-CN" sz="2000"/>
              <a:t>I suppose / I’m afraid</a:t>
            </a:r>
            <a:endParaRPr lang="en-US" altLang="zh-CN" sz="2000"/>
          </a:p>
          <a:p>
            <a:pPr indent="0" fontAlgn="auto">
              <a:lnSpc>
                <a:spcPts val="2700"/>
              </a:lnSpc>
            </a:pPr>
            <a:r>
              <a:rPr lang="en-US" altLang="zh-CN" sz="2000" b="1">
                <a:solidFill>
                  <a:srgbClr val="C00000"/>
                </a:solidFill>
              </a:rPr>
              <a:t>    </a:t>
            </a:r>
            <a:r>
              <a:rPr lang="zh-CN" altLang="en-US" sz="2000" b="1">
                <a:solidFill>
                  <a:srgbClr val="C00000"/>
                </a:solidFill>
              </a:rPr>
              <a:t>结尾：</a:t>
            </a:r>
            <a:r>
              <a:rPr lang="zh-CN" altLang="en-US" sz="2000">
                <a:highlight>
                  <a:srgbClr val="00FFFF"/>
                </a:highlight>
              </a:rPr>
              <a:t>委婉请求</a:t>
            </a:r>
            <a:r>
              <a:rPr lang="zh-CN" altLang="en-US" sz="2000"/>
              <a:t> ，</a:t>
            </a:r>
            <a:r>
              <a:rPr lang="en-US" altLang="zh-CN" sz="2000"/>
              <a:t>I wonder if you could…</a:t>
            </a:r>
            <a:r>
              <a:rPr lang="zh-CN" altLang="en-US" sz="2000"/>
              <a:t>请求句式软化，语气恳切，情感温和饱满+ </a:t>
            </a:r>
            <a:r>
              <a:rPr lang="zh-CN" altLang="en-US" sz="2000">
                <a:highlight>
                  <a:srgbClr val="FFFF00"/>
                </a:highlight>
              </a:rPr>
              <a:t>灵活让步</a:t>
            </a:r>
            <a:r>
              <a:rPr lang="zh-CN" altLang="en-US" sz="2000"/>
              <a:t> ，预留老师调控空间，体现体谅教师管理工作+ </a:t>
            </a:r>
            <a:r>
              <a:rPr lang="zh-CN" altLang="en-US" sz="2000">
                <a:highlight>
                  <a:srgbClr val="00FF00"/>
                </a:highlight>
              </a:rPr>
              <a:t>说明益处</a:t>
            </a:r>
            <a:r>
              <a:rPr lang="zh-CN" altLang="en-US" sz="2000"/>
              <a:t>（提高采纳概率），站在课堂效果角度提建议，不是单纯利己诉求。</a:t>
            </a:r>
            <a:r>
              <a:rPr lang="en-US" altLang="zh-CN" sz="2000"/>
              <a:t>      </a:t>
            </a:r>
            <a:endParaRPr lang="en-US" altLang="zh-CN" sz="2000"/>
          </a:p>
          <a:p>
            <a:pPr indent="0" fontAlgn="auto">
              <a:lnSpc>
                <a:spcPts val="2700"/>
              </a:lnSpc>
            </a:pPr>
            <a:r>
              <a:rPr lang="en-US" altLang="zh-CN" sz="2000"/>
              <a:t>    </a:t>
            </a:r>
            <a:endParaRPr lang="zh-CN" altLang="en-US" sz="200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2018665" y="50165"/>
            <a:ext cx="9024620" cy="70040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高分王炸技巧</a:t>
            </a:r>
            <a:r>
              <a:rPr kumimoji="0" lang="en-US" altLang="zh-CN"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-11</a:t>
            </a: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a:t>
            </a:r>
            <a:endPar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endParaRPr>
          </a:p>
          <a:p>
            <a:pPr marR="0" defTabSz="457200">
              <a:buClrTx/>
              <a:buSzTx/>
              <a:buFont typeface="Arial" panose="020B0604020202020204" pitchFamily="34" charset="0"/>
              <a:buNone/>
              <a:defRPr/>
            </a:pP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    </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应用文的修辞使用让文章更出彩，脱颖而出</a:t>
            </a:r>
            <a:endPar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5"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2"/>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100" name="图片 99"/>
          <p:cNvPicPr/>
          <p:nvPr/>
        </p:nvPicPr>
        <p:blipFill>
          <a:blip r:embed="rId3"/>
          <a:stretch>
            <a:fillRect/>
          </a:stretch>
        </p:blipFill>
        <p:spPr>
          <a:xfrm>
            <a:off x="-922020" y="0"/>
            <a:ext cx="2574925" cy="347980"/>
          </a:xfrm>
          <a:prstGeom prst="rect">
            <a:avLst/>
          </a:prstGeom>
          <a:noFill/>
          <a:ln w="9525">
            <a:noFill/>
          </a:ln>
        </p:spPr>
      </p:pic>
      <p:pic>
        <p:nvPicPr>
          <p:cNvPr id="4" name="图片 3" descr="家国天下与人生智慧"/>
          <p:cNvPicPr>
            <a:picLocks noChangeAspect="1"/>
          </p:cNvPicPr>
          <p:nvPr/>
        </p:nvPicPr>
        <p:blipFill>
          <a:blip r:embed="rId4"/>
          <a:srcRect/>
          <a:stretch>
            <a:fillRect/>
          </a:stretch>
        </p:blipFill>
        <p:spPr>
          <a:xfrm>
            <a:off x="8183245" y="750570"/>
            <a:ext cx="4008120" cy="6106795"/>
          </a:xfrm>
          <a:prstGeom prst="rect">
            <a:avLst/>
          </a:prstGeom>
        </p:spPr>
      </p:pic>
      <p:sp>
        <p:nvSpPr>
          <p:cNvPr id="2" name="文本框 1"/>
          <p:cNvSpPr txBox="1"/>
          <p:nvPr/>
        </p:nvSpPr>
        <p:spPr>
          <a:xfrm>
            <a:off x="9284970" y="5972175"/>
            <a:ext cx="2085340" cy="583565"/>
          </a:xfrm>
          <a:prstGeom prst="rect">
            <a:avLst/>
          </a:prstGeom>
          <a:noFill/>
        </p:spPr>
        <p:txBody>
          <a:bodyPr wrap="square" rtlCol="0">
            <a:spAutoFit/>
          </a:bodyPr>
          <a:p>
            <a:r>
              <a:rPr lang="zh-CN" altLang="en-US" sz="3200" b="1">
                <a:solidFill>
                  <a:srgbClr val="FF0000"/>
                </a:solidFill>
                <a:latin typeface="标准粗黑" panose="02000503000000000000" charset="-122"/>
                <a:ea typeface="标准粗黑" panose="02000503000000000000" charset="-122"/>
              </a:rPr>
              <a:t>修辞加持</a:t>
            </a:r>
            <a:endParaRPr lang="zh-CN" altLang="en-US" sz="3200" b="1">
              <a:solidFill>
                <a:srgbClr val="FF0000"/>
              </a:solidFill>
              <a:latin typeface="标准粗黑" panose="02000503000000000000" charset="-122"/>
              <a:ea typeface="标准粗黑" panose="02000503000000000000" charset="-122"/>
            </a:endParaRPr>
          </a:p>
        </p:txBody>
      </p:sp>
      <p:sp>
        <p:nvSpPr>
          <p:cNvPr id="3" name="文本框 2"/>
          <p:cNvSpPr txBox="1"/>
          <p:nvPr/>
        </p:nvSpPr>
        <p:spPr>
          <a:xfrm>
            <a:off x="8183245" y="1153160"/>
            <a:ext cx="3815715" cy="953135"/>
          </a:xfrm>
          <a:prstGeom prst="rect">
            <a:avLst/>
          </a:prstGeom>
          <a:noFill/>
        </p:spPr>
        <p:txBody>
          <a:bodyPr wrap="square" rtlCol="0">
            <a:spAutoFit/>
          </a:bodyPr>
          <a:p>
            <a:pPr algn="ctr"/>
            <a:r>
              <a:rPr lang="zh-CN" altLang="en-US" sz="2800" b="1">
                <a:solidFill>
                  <a:srgbClr val="002060"/>
                </a:solidFill>
                <a:latin typeface="标准粗黑" panose="02000503000000000000" charset="-122"/>
                <a:ea typeface="标准粗黑" panose="02000503000000000000" charset="-122"/>
              </a:rPr>
              <a:t>啊？</a:t>
            </a:r>
            <a:endParaRPr lang="zh-CN" altLang="en-US" sz="2800" b="1">
              <a:solidFill>
                <a:srgbClr val="002060"/>
              </a:solidFill>
              <a:latin typeface="标准粗黑" panose="02000503000000000000" charset="-122"/>
              <a:ea typeface="标准粗黑" panose="02000503000000000000" charset="-122"/>
            </a:endParaRPr>
          </a:p>
          <a:p>
            <a:pPr algn="ctr"/>
            <a:r>
              <a:rPr lang="zh-CN" altLang="en-US" sz="2800" b="1">
                <a:solidFill>
                  <a:srgbClr val="002060"/>
                </a:solidFill>
                <a:latin typeface="标准粗黑" panose="02000503000000000000" charset="-122"/>
                <a:ea typeface="标准粗黑" panose="02000503000000000000" charset="-122"/>
              </a:rPr>
              <a:t>应用文卷到用修辞？！</a:t>
            </a:r>
            <a:endParaRPr lang="zh-CN" altLang="en-US" sz="2800" b="1">
              <a:solidFill>
                <a:srgbClr val="002060"/>
              </a:solidFill>
              <a:latin typeface="标准粗黑" panose="02000503000000000000" charset="-122"/>
              <a:ea typeface="标准粗黑" panose="02000503000000000000" charset="-122"/>
            </a:endParaRPr>
          </a:p>
        </p:txBody>
      </p:sp>
      <p:sp>
        <p:nvSpPr>
          <p:cNvPr id="7" name="文本框 6"/>
          <p:cNvSpPr txBox="1"/>
          <p:nvPr/>
        </p:nvSpPr>
        <p:spPr>
          <a:xfrm>
            <a:off x="90805" y="828040"/>
            <a:ext cx="8017510" cy="922020"/>
          </a:xfrm>
          <a:prstGeom prst="rect">
            <a:avLst/>
          </a:prstGeom>
          <a:noFill/>
          <a:ln>
            <a:solidFill>
              <a:schemeClr val="accent1"/>
            </a:solidFill>
          </a:ln>
        </p:spPr>
        <p:txBody>
          <a:bodyPr wrap="square" rtlCol="0" anchor="t">
            <a:spAutoFit/>
          </a:bodyPr>
          <a:p>
            <a:r>
              <a:rPr lang="en-US" altLang="zh-CN"/>
              <a:t>    </a:t>
            </a:r>
            <a:r>
              <a:rPr lang="zh-CN" altLang="en-US"/>
              <a:t>假定你是李华，你班的英语报要增设一个栏目。外教</a:t>
            </a:r>
            <a:r>
              <a:rPr lang="en-US" altLang="zh-CN"/>
              <a:t>Jenny</a:t>
            </a:r>
            <a:r>
              <a:rPr lang="zh-CN" altLang="en-US"/>
              <a:t>提出“</a:t>
            </a:r>
            <a:r>
              <a:rPr lang="en-US" altLang="zh-CN"/>
              <a:t>Fun at my school"</a:t>
            </a:r>
            <a:r>
              <a:rPr lang="zh-CN" altLang="en-US"/>
              <a:t>和"</a:t>
            </a:r>
            <a:r>
              <a:rPr lang="en-US" altLang="zh-CN"/>
              <a:t>Guess who I am"</a:t>
            </a:r>
            <a:r>
              <a:rPr lang="zh-CN" altLang="en-US"/>
              <a:t>两个选项供大家选择。请给</a:t>
            </a:r>
            <a:r>
              <a:rPr lang="en-US" altLang="zh-CN"/>
              <a:t>Jenny</a:t>
            </a:r>
            <a:r>
              <a:rPr lang="zh-CN" altLang="en-US"/>
              <a:t>写一封邮件，内容包括：（1）你的选择；（2）说明理由。</a:t>
            </a:r>
            <a:r>
              <a:rPr lang="en-US" altLang="zh-CN"/>
              <a:t>     </a:t>
            </a:r>
            <a:r>
              <a:rPr lang="zh-CN" altLang="en-US" sz="1000"/>
              <a:t>2025年6月全国高考</a:t>
            </a:r>
            <a:r>
              <a:rPr lang="en-US" altLang="zh-CN" sz="1000"/>
              <a:t>I</a:t>
            </a:r>
            <a:r>
              <a:rPr lang="zh-CN" altLang="en-US" sz="1000"/>
              <a:t>卷应用文</a:t>
            </a:r>
            <a:endParaRPr lang="zh-CN" altLang="en-US" sz="1000"/>
          </a:p>
        </p:txBody>
      </p:sp>
      <p:sp>
        <p:nvSpPr>
          <p:cNvPr id="9" name="文本框 8"/>
          <p:cNvSpPr txBox="1"/>
          <p:nvPr/>
        </p:nvSpPr>
        <p:spPr>
          <a:xfrm>
            <a:off x="90805" y="1788795"/>
            <a:ext cx="8016875" cy="3415030"/>
          </a:xfrm>
          <a:prstGeom prst="rect">
            <a:avLst/>
          </a:prstGeom>
          <a:noFill/>
          <a:ln>
            <a:solidFill>
              <a:schemeClr val="accent6">
                <a:lumMod val="40000"/>
                <a:lumOff val="60000"/>
              </a:schemeClr>
            </a:solidFill>
          </a:ln>
        </p:spPr>
        <p:txBody>
          <a:bodyPr wrap="square" rtlCol="0" anchor="t">
            <a:spAutoFit/>
          </a:bodyPr>
          <a:p>
            <a:pPr algn="just"/>
            <a:r>
              <a:rPr lang="en-US" altLang="zh-CN">
                <a:latin typeface="Times New Roman" panose="02020603050405020304" charset="0"/>
                <a:cs typeface="Times New Roman" panose="02020603050405020304" charset="0"/>
              </a:rPr>
              <a:t>Dear Jenny,</a:t>
            </a:r>
            <a:endParaRPr lang="en-US" altLang="zh-CN">
              <a:latin typeface="Times New Roman" panose="02020603050405020304" charset="0"/>
              <a:cs typeface="Times New Roman" panose="02020603050405020304" charset="0"/>
            </a:endParaRPr>
          </a:p>
          <a:p>
            <a:pPr algn="just"/>
            <a:r>
              <a:rPr lang="en-US" altLang="zh-CN">
                <a:latin typeface="Times New Roman" panose="02020603050405020304" charset="0"/>
                <a:cs typeface="Times New Roman" panose="02020603050405020304" charset="0"/>
              </a:rPr>
              <a:t>     I really like the idea of adding a new column to our English newspaper. Between the two options, I support “Guess who I am” without hesitation. Here are the reasons for my preference.</a:t>
            </a:r>
            <a:endParaRPr lang="en-US" altLang="zh-CN">
              <a:latin typeface="Times New Roman" panose="02020603050405020304" charset="0"/>
              <a:cs typeface="Times New Roman" panose="02020603050405020304" charset="0"/>
            </a:endParaRPr>
          </a:p>
          <a:p>
            <a:pPr algn="just"/>
            <a:r>
              <a:rPr lang="en-US" altLang="zh-CN">
                <a:latin typeface="Times New Roman" panose="02020603050405020304" charset="0"/>
                <a:cs typeface="Times New Roman" panose="02020603050405020304" charset="0"/>
              </a:rPr>
              <a:t>    First of all, the “Guess who I am” column will undoubtedly be a fun-packed part, where everyone showcases their uniqueness, awaiting </a:t>
            </a:r>
            <a:r>
              <a:rPr lang="en-US" altLang="zh-CN">
                <a:highlight>
                  <a:srgbClr val="FFFF00"/>
                </a:highlight>
                <a:latin typeface="Times New Roman" panose="02020603050405020304" charset="0"/>
                <a:cs typeface="Times New Roman" panose="02020603050405020304" charset="0"/>
              </a:rPr>
              <a:t>“Holmes” </a:t>
            </a:r>
            <a:r>
              <a:rPr lang="en-US" altLang="zh-CN">
                <a:latin typeface="Times New Roman" panose="02020603050405020304" charset="0"/>
                <a:cs typeface="Times New Roman" panose="02020603050405020304" charset="0"/>
              </a:rPr>
              <a:t>to reveal their identities. Moreover, it not only reaps us a deeper understanding of each other but also fosters an affectionate bond among classmates, creating a more harmonious class atmosphere.</a:t>
            </a:r>
            <a:endParaRPr lang="en-US" altLang="zh-CN">
              <a:latin typeface="Times New Roman" panose="02020603050405020304" charset="0"/>
              <a:cs typeface="Times New Roman" panose="02020603050405020304" charset="0"/>
            </a:endParaRPr>
          </a:p>
          <a:p>
            <a:pPr algn="just"/>
            <a:r>
              <a:rPr lang="en-US" altLang="zh-CN">
                <a:latin typeface="Times New Roman" panose="02020603050405020304" charset="0"/>
                <a:cs typeface="Times New Roman" panose="02020603050405020304" charset="0"/>
              </a:rPr>
              <a:t>     In a word, I hope to see “Guess who I am” column. But whatever column is finally chosen, I hope the English newspaper will become </a:t>
            </a:r>
            <a:r>
              <a:rPr lang="en-US" altLang="zh-CN">
                <a:highlight>
                  <a:srgbClr val="FFFF00"/>
                </a:highlight>
                <a:latin typeface="Times New Roman" panose="02020603050405020304" charset="0"/>
                <a:cs typeface="Times New Roman" panose="02020603050405020304" charset="0"/>
              </a:rPr>
              <a:t>a hit </a:t>
            </a:r>
            <a:r>
              <a:rPr lang="en-US" altLang="zh-CN">
                <a:latin typeface="Times New Roman" panose="02020603050405020304" charset="0"/>
                <a:cs typeface="Times New Roman" panose="02020603050405020304" charset="0"/>
              </a:rPr>
              <a:t>and </a:t>
            </a:r>
            <a:r>
              <a:rPr lang="en-US" altLang="zh-CN">
                <a:highlight>
                  <a:srgbClr val="FFFF00"/>
                </a:highlight>
                <a:latin typeface="Times New Roman" panose="02020603050405020304" charset="0"/>
                <a:cs typeface="Times New Roman" panose="02020603050405020304" charset="0"/>
              </a:rPr>
              <a:t>leave an indelible mark on youthful imprint</a:t>
            </a:r>
            <a:r>
              <a:rPr lang="en-US" altLang="zh-CN">
                <a:latin typeface="Times New Roman" panose="02020603050405020304" charset="0"/>
                <a:cs typeface="Times New Roman" panose="02020603050405020304" charset="0"/>
              </a:rPr>
              <a:t>!   </a:t>
            </a:r>
            <a:endParaRPr lang="zh-CN" altLang="en-US">
              <a:latin typeface="Times New Roman" panose="02020603050405020304" charset="0"/>
              <a:cs typeface="Times New Roman" panose="02020603050405020304" charset="0"/>
            </a:endParaRPr>
          </a:p>
        </p:txBody>
      </p:sp>
      <p:sp>
        <p:nvSpPr>
          <p:cNvPr id="10" name="文本框 9"/>
          <p:cNvSpPr txBox="1"/>
          <p:nvPr/>
        </p:nvSpPr>
        <p:spPr>
          <a:xfrm>
            <a:off x="90170" y="5242560"/>
            <a:ext cx="8016875" cy="1476375"/>
          </a:xfrm>
          <a:prstGeom prst="rect">
            <a:avLst/>
          </a:prstGeom>
          <a:solidFill>
            <a:schemeClr val="accent6">
              <a:lumMod val="20000"/>
              <a:lumOff val="80000"/>
            </a:schemeClr>
          </a:solidFill>
        </p:spPr>
        <p:txBody>
          <a:bodyPr wrap="square" rtlCol="0" anchor="t">
            <a:spAutoFit/>
          </a:bodyPr>
          <a:p>
            <a:r>
              <a:rPr lang="en-US" altLang="zh-CN" b="1">
                <a:solidFill>
                  <a:srgbClr val="C00000"/>
                </a:solidFill>
              </a:rPr>
              <a:t>1.</a:t>
            </a:r>
            <a:r>
              <a:rPr lang="zh-CN" altLang="en-US" b="1">
                <a:solidFill>
                  <a:srgbClr val="C00000"/>
                </a:solidFill>
              </a:rPr>
              <a:t>比喻修辞</a:t>
            </a:r>
            <a:r>
              <a:rPr lang="zh-CN" altLang="en-US"/>
              <a:t>（</a:t>
            </a:r>
            <a:r>
              <a:rPr lang="en-US" altLang="zh-CN"/>
              <a:t>awaiting “Holmes” to reveal their identities）</a:t>
            </a:r>
            <a:r>
              <a:rPr lang="zh-CN" altLang="en-US"/>
              <a:t>，贴合栏目「猜猜我是谁」解谜游戏属性，生动形象；体现词汇积淀，阅卷老师一眼升格档次。</a:t>
            </a:r>
            <a:endParaRPr lang="zh-CN" altLang="en-US"/>
          </a:p>
          <a:p>
            <a:r>
              <a:rPr lang="en-US" altLang="zh-CN" b="1">
                <a:solidFill>
                  <a:srgbClr val="C00000"/>
                </a:solidFill>
              </a:rPr>
              <a:t>2.</a:t>
            </a:r>
            <a:r>
              <a:rPr lang="zh-CN" altLang="en-US" b="1">
                <a:solidFill>
                  <a:srgbClr val="C00000"/>
                </a:solidFill>
              </a:rPr>
              <a:t>结尾夸张 + 隐喻：</a:t>
            </a:r>
            <a:r>
              <a:rPr lang="en-US" altLang="zh-CN"/>
              <a:t>① a hit：</a:t>
            </a:r>
            <a:r>
              <a:rPr lang="zh-CN" altLang="en-US"/>
              <a:t>口语隐喻，比喻报刊大受欢迎、成为热门；</a:t>
            </a:r>
            <a:r>
              <a:rPr lang="en-US" altLang="zh-CN"/>
              <a:t>② leave an indelible mark：</a:t>
            </a:r>
            <a:r>
              <a:rPr lang="zh-CN" altLang="en-US"/>
              <a:t>隐喻，把报刊内容比作刻印在青春里的印记；收尾升华立意，跳出常规 平淡套话，情感真挚、文采出彩，拔高书信格局。</a:t>
            </a:r>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descr="家国天下与人生智慧"/>
          <p:cNvPicPr>
            <a:picLocks noChangeAspect="1"/>
          </p:cNvPicPr>
          <p:nvPr/>
        </p:nvPicPr>
        <p:blipFill>
          <a:blip r:embed="rId1"/>
          <a:srcRect/>
          <a:stretch>
            <a:fillRect/>
          </a:stretch>
        </p:blipFill>
        <p:spPr>
          <a:xfrm>
            <a:off x="8073390" y="750570"/>
            <a:ext cx="4117975" cy="6106795"/>
          </a:xfrm>
          <a:prstGeom prst="rect">
            <a:avLst/>
          </a:prstGeom>
        </p:spPr>
      </p:pic>
      <p:sp>
        <p:nvSpPr>
          <p:cNvPr id="6" name="文本框 5"/>
          <p:cNvSpPr txBox="1"/>
          <p:nvPr>
            <p:custDataLst>
              <p:tags r:id="rId2"/>
            </p:custDataLst>
          </p:nvPr>
        </p:nvSpPr>
        <p:spPr>
          <a:xfrm>
            <a:off x="1764030" y="50165"/>
            <a:ext cx="9234805" cy="70040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高分王炸技巧</a:t>
            </a:r>
            <a:r>
              <a:rPr kumimoji="0" lang="en-US" altLang="zh-CN"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-1</a:t>
            </a: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a:t>
            </a:r>
            <a:endPar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endParaRPr>
          </a:p>
          <a:p>
            <a:pPr marR="0" defTabSz="457200">
              <a:buClrTx/>
              <a:buSzTx/>
              <a:buFont typeface="Arial" panose="020B0604020202020204" pitchFamily="34" charset="0"/>
              <a:buNone/>
              <a:defRPr/>
            </a:pP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    </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快狠准的</a:t>
            </a: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高阶思维可视化标识法</a:t>
            </a: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“秒杀口诀”</a:t>
            </a:r>
            <a:endPar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5"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3"/>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100" name="图片 99"/>
          <p:cNvPicPr/>
          <p:nvPr/>
        </p:nvPicPr>
        <p:blipFill>
          <a:blip r:embed="rId4"/>
          <a:stretch>
            <a:fillRect/>
          </a:stretch>
        </p:blipFill>
        <p:spPr>
          <a:xfrm>
            <a:off x="-810895" y="0"/>
            <a:ext cx="2574925" cy="347980"/>
          </a:xfrm>
          <a:prstGeom prst="rect">
            <a:avLst/>
          </a:prstGeom>
          <a:noFill/>
          <a:ln w="9525">
            <a:noFill/>
          </a:ln>
        </p:spPr>
      </p:pic>
      <p:pic>
        <p:nvPicPr>
          <p:cNvPr id="7" name="图片 6"/>
          <p:cNvPicPr>
            <a:picLocks noChangeAspect="1"/>
          </p:cNvPicPr>
          <p:nvPr/>
        </p:nvPicPr>
        <p:blipFill>
          <a:blip r:embed="rId5">
            <a:clrChange>
              <a:clrFrom>
                <a:srgbClr val="FEFEFE">
                  <a:alpha val="100000"/>
                </a:srgbClr>
              </a:clrFrom>
              <a:clrTo>
                <a:srgbClr val="FEFEFE">
                  <a:alpha val="100000"/>
                  <a:alpha val="0"/>
                </a:srgbClr>
              </a:clrTo>
            </a:clrChange>
          </a:blip>
          <a:srcRect/>
          <a:stretch>
            <a:fillRect/>
          </a:stretch>
        </p:blipFill>
        <p:spPr>
          <a:xfrm>
            <a:off x="603250" y="840740"/>
            <a:ext cx="6990715" cy="4945380"/>
          </a:xfrm>
          <a:prstGeom prst="rect">
            <a:avLst/>
          </a:prstGeom>
          <a:ln>
            <a:solidFill>
              <a:schemeClr val="accent1"/>
            </a:solidFill>
          </a:ln>
        </p:spPr>
      </p:pic>
      <p:sp>
        <p:nvSpPr>
          <p:cNvPr id="3" name="文本框 2"/>
          <p:cNvSpPr txBox="1"/>
          <p:nvPr/>
        </p:nvSpPr>
        <p:spPr>
          <a:xfrm>
            <a:off x="8212455" y="1003935"/>
            <a:ext cx="3815715" cy="1383665"/>
          </a:xfrm>
          <a:prstGeom prst="rect">
            <a:avLst/>
          </a:prstGeom>
          <a:noFill/>
        </p:spPr>
        <p:txBody>
          <a:bodyPr wrap="square" rtlCol="0">
            <a:spAutoFit/>
          </a:bodyPr>
          <a:p>
            <a:pPr algn="ctr"/>
            <a:r>
              <a:rPr lang="zh-CN" altLang="en-US" sz="2800" b="1">
                <a:solidFill>
                  <a:srgbClr val="002060"/>
                </a:solidFill>
                <a:latin typeface="标准粗黑" panose="02000503000000000000" charset="-122"/>
                <a:ea typeface="标准粗黑" panose="02000503000000000000" charset="-122"/>
              </a:rPr>
              <a:t>嗯嗯，</a:t>
            </a:r>
            <a:endParaRPr lang="zh-CN" altLang="en-US" sz="2800" b="1">
              <a:solidFill>
                <a:srgbClr val="002060"/>
              </a:solidFill>
              <a:latin typeface="标准粗黑" panose="02000503000000000000" charset="-122"/>
              <a:ea typeface="标准粗黑" panose="02000503000000000000" charset="-122"/>
            </a:endParaRPr>
          </a:p>
          <a:p>
            <a:pPr algn="ctr"/>
            <a:r>
              <a:rPr lang="zh-CN" altLang="en-US" sz="2800" b="1">
                <a:solidFill>
                  <a:srgbClr val="002060"/>
                </a:solidFill>
                <a:latin typeface="标准粗黑" panose="02000503000000000000" charset="-122"/>
                <a:ea typeface="标准粗黑" panose="02000503000000000000" charset="-122"/>
              </a:rPr>
              <a:t>这俩方法相辅相成，</a:t>
            </a:r>
            <a:endParaRPr lang="zh-CN" altLang="en-US" sz="2800" b="1">
              <a:solidFill>
                <a:srgbClr val="002060"/>
              </a:solidFill>
              <a:latin typeface="标准粗黑" panose="02000503000000000000" charset="-122"/>
              <a:ea typeface="标准粗黑" panose="02000503000000000000" charset="-122"/>
            </a:endParaRPr>
          </a:p>
          <a:p>
            <a:pPr algn="ctr"/>
            <a:r>
              <a:rPr lang="zh-CN" altLang="en-US" sz="2800" b="1">
                <a:solidFill>
                  <a:srgbClr val="002060"/>
                </a:solidFill>
                <a:latin typeface="标准粗黑" panose="02000503000000000000" charset="-122"/>
                <a:ea typeface="标准粗黑" panose="02000503000000000000" charset="-122"/>
              </a:rPr>
              <a:t>超级高效实用！</a:t>
            </a:r>
            <a:endParaRPr lang="zh-CN" altLang="en-US" sz="2800" b="1">
              <a:solidFill>
                <a:srgbClr val="002060"/>
              </a:solidFill>
              <a:latin typeface="标准粗黑" panose="02000503000000000000" charset="-122"/>
              <a:ea typeface="标准粗黑" panose="02000503000000000000" charset="-122"/>
            </a:endParaRPr>
          </a:p>
        </p:txBody>
      </p:sp>
      <p:sp>
        <p:nvSpPr>
          <p:cNvPr id="4" name="文本框 3"/>
          <p:cNvSpPr txBox="1"/>
          <p:nvPr/>
        </p:nvSpPr>
        <p:spPr>
          <a:xfrm>
            <a:off x="8390255" y="5685155"/>
            <a:ext cx="3238500" cy="1014730"/>
          </a:xfrm>
          <a:prstGeom prst="rect">
            <a:avLst/>
          </a:prstGeom>
          <a:noFill/>
        </p:spPr>
        <p:txBody>
          <a:bodyPr wrap="square" rtlCol="0">
            <a:spAutoFit/>
          </a:bodyPr>
          <a:p>
            <a:pPr algn="ctr"/>
            <a:r>
              <a:rPr lang="zh-CN" altLang="en-US" sz="2000" b="1">
                <a:solidFill>
                  <a:srgbClr val="C00000"/>
                </a:solidFill>
                <a:latin typeface="标准粗黑" panose="02000503000000000000" charset="-122"/>
                <a:ea typeface="标准粗黑" panose="02000503000000000000" charset="-122"/>
              </a:rPr>
              <a:t>哇，</a:t>
            </a:r>
            <a:endParaRPr lang="zh-CN" altLang="en-US" sz="2000" b="1">
              <a:solidFill>
                <a:srgbClr val="C00000"/>
              </a:solidFill>
              <a:latin typeface="标准粗黑" panose="02000503000000000000" charset="-122"/>
              <a:ea typeface="标准粗黑" panose="02000503000000000000" charset="-122"/>
            </a:endParaRPr>
          </a:p>
          <a:p>
            <a:pPr algn="ctr"/>
            <a:r>
              <a:rPr lang="zh-CN" altLang="en-US" sz="2000" b="1">
                <a:solidFill>
                  <a:srgbClr val="C00000"/>
                </a:solidFill>
                <a:latin typeface="标准粗黑" panose="02000503000000000000" charset="-122"/>
                <a:ea typeface="标准粗黑" panose="02000503000000000000" charset="-122"/>
              </a:rPr>
              <a:t>这个字也超级帅！</a:t>
            </a:r>
            <a:endParaRPr lang="zh-CN" altLang="en-US" sz="2000" b="1">
              <a:solidFill>
                <a:srgbClr val="C00000"/>
              </a:solidFill>
              <a:latin typeface="标准粗黑" panose="02000503000000000000" charset="-122"/>
              <a:ea typeface="标准粗黑" panose="02000503000000000000" charset="-122"/>
            </a:endParaRPr>
          </a:p>
          <a:p>
            <a:pPr algn="ctr"/>
            <a:r>
              <a:rPr lang="zh-CN" altLang="en-US" sz="2000" b="1">
                <a:solidFill>
                  <a:srgbClr val="C00000"/>
                </a:solidFill>
                <a:latin typeface="标准粗黑" panose="02000503000000000000" charset="-122"/>
                <a:ea typeface="标准粗黑" panose="02000503000000000000" charset="-122"/>
              </a:rPr>
              <a:t>口诀也好有个性！</a:t>
            </a:r>
            <a:endParaRPr lang="zh-CN" altLang="en-US" sz="2000" b="1">
              <a:solidFill>
                <a:srgbClr val="C00000"/>
              </a:solidFill>
              <a:latin typeface="标准粗黑" panose="02000503000000000000" charset="-122"/>
              <a:ea typeface="标准粗黑" panose="02000503000000000000" charset="-122"/>
            </a:endParaRPr>
          </a:p>
        </p:txBody>
      </p:sp>
      <p:sp>
        <p:nvSpPr>
          <p:cNvPr id="8" name="文本框 7"/>
          <p:cNvSpPr txBox="1"/>
          <p:nvPr/>
        </p:nvSpPr>
        <p:spPr>
          <a:xfrm>
            <a:off x="603250" y="5876290"/>
            <a:ext cx="6991985" cy="922020"/>
          </a:xfrm>
          <a:prstGeom prst="rect">
            <a:avLst/>
          </a:prstGeom>
          <a:solidFill>
            <a:schemeClr val="accent6">
              <a:lumMod val="20000"/>
              <a:lumOff val="80000"/>
            </a:schemeClr>
          </a:solidFill>
        </p:spPr>
        <p:txBody>
          <a:bodyPr wrap="square" rtlCol="0" anchor="t">
            <a:spAutoFit/>
          </a:bodyPr>
          <a:p>
            <a:r>
              <a:rPr lang="zh-CN" altLang="en-US" b="1">
                <a:latin typeface="微软雅黑" panose="020B0503020204020204" charset="-122"/>
                <a:ea typeface="微软雅黑" panose="020B0503020204020204" charset="-122"/>
                <a:cs typeface="微软雅黑" panose="020B0503020204020204" charset="-122"/>
              </a:rPr>
              <a:t> “秒杀口诀”：</a:t>
            </a:r>
            <a:r>
              <a:rPr lang="zh-CN" altLang="en-US" b="1"/>
              <a:t>根植于原文，弃逐字翻译；扫描语义场，抓复现强调（马蹄哒哒哒）；关联信息桥，建构逻辑链；选项贴语义（语义达达达），即为正确项。</a:t>
            </a:r>
            <a:endParaRPr lang="zh-CN" altLang="en-US" b="1"/>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621665" y="873125"/>
            <a:ext cx="11319510" cy="5708015"/>
            <a:chOff x="738426" y="728663"/>
            <a:chExt cx="10715149" cy="7227688"/>
          </a:xfrm>
        </p:grpSpPr>
        <p:grpSp>
          <p:nvGrpSpPr>
            <p:cNvPr id="9" name="图形 1"/>
            <p:cNvGrpSpPr/>
            <p:nvPr/>
          </p:nvGrpSpPr>
          <p:grpSpPr>
            <a:xfrm>
              <a:off x="738426" y="728663"/>
              <a:ext cx="10715149" cy="7227688"/>
              <a:chOff x="874806" y="949008"/>
              <a:chExt cx="10715149" cy="7227688"/>
            </a:xfrm>
            <a:effectLst>
              <a:outerShdw blurRad="812800" dist="228600" dir="18900000" algn="bl" rotWithShape="0">
                <a:schemeClr val="accent2">
                  <a:alpha val="10000"/>
                </a:schemeClr>
              </a:outerShdw>
            </a:effectLst>
          </p:grpSpPr>
          <p:grpSp>
            <p:nvGrpSpPr>
              <p:cNvPr id="12" name="图形 1"/>
              <p:cNvGrpSpPr/>
              <p:nvPr/>
            </p:nvGrpSpPr>
            <p:grpSpPr>
              <a:xfrm>
                <a:off x="874806" y="967404"/>
                <a:ext cx="10715149" cy="7167549"/>
                <a:chOff x="874806" y="967404"/>
                <a:chExt cx="10715149" cy="7167549"/>
              </a:xfrm>
            </p:grpSpPr>
            <p:grpSp>
              <p:nvGrpSpPr>
                <p:cNvPr id="13" name="图形 1"/>
                <p:cNvGrpSpPr/>
                <p:nvPr/>
              </p:nvGrpSpPr>
              <p:grpSpPr>
                <a:xfrm>
                  <a:off x="874806" y="967949"/>
                  <a:ext cx="426973" cy="7167004"/>
                  <a:chOff x="874806" y="967949"/>
                  <a:chExt cx="426973" cy="7167004"/>
                </a:xfrm>
              </p:grpSpPr>
              <p:sp>
                <p:nvSpPr>
                  <p:cNvPr id="14" name="任意多边形: 形状 19"/>
                  <p:cNvSpPr/>
                  <p:nvPr>
                    <p:custDataLst>
                      <p:tags r:id="rId1"/>
                    </p:custDataLst>
                  </p:nvPr>
                </p:nvSpPr>
                <p:spPr>
                  <a:xfrm>
                    <a:off x="874806" y="1003464"/>
                    <a:ext cx="227298" cy="7092817"/>
                  </a:xfrm>
                  <a:custGeom>
                    <a:avLst/>
                    <a:gdLst>
                      <a:gd name="connsiteX0" fmla="*/ 0 w 227298"/>
                      <a:gd name="connsiteY0" fmla="*/ 0 h 7092817"/>
                      <a:gd name="connsiteX1" fmla="*/ 227298 w 227298"/>
                      <a:gd name="connsiteY1" fmla="*/ 0 h 7092817"/>
                      <a:gd name="connsiteX2" fmla="*/ 227298 w 227298"/>
                      <a:gd name="connsiteY2" fmla="*/ 7092817 h 7092817"/>
                      <a:gd name="connsiteX3" fmla="*/ 0 w 227298"/>
                      <a:gd name="connsiteY3" fmla="*/ 7092817 h 7092817"/>
                    </a:gdLst>
                    <a:ahLst/>
                    <a:cxnLst>
                      <a:cxn ang="0">
                        <a:pos x="connsiteX0" y="connsiteY0"/>
                      </a:cxn>
                      <a:cxn ang="0">
                        <a:pos x="connsiteX1" y="connsiteY1"/>
                      </a:cxn>
                      <a:cxn ang="0">
                        <a:pos x="connsiteX2" y="connsiteY2"/>
                      </a:cxn>
                      <a:cxn ang="0">
                        <a:pos x="connsiteX3" y="connsiteY3"/>
                      </a:cxn>
                    </a:cxnLst>
                    <a:rect l="l" t="t" r="r" b="b"/>
                    <a:pathLst>
                      <a:path w="227298" h="7092817">
                        <a:moveTo>
                          <a:pt x="0" y="0"/>
                        </a:moveTo>
                        <a:lnTo>
                          <a:pt x="227298" y="0"/>
                        </a:lnTo>
                        <a:lnTo>
                          <a:pt x="227298" y="7092817"/>
                        </a:lnTo>
                        <a:lnTo>
                          <a:pt x="0" y="7092817"/>
                        </a:lnTo>
                        <a:close/>
                      </a:path>
                    </a:pathLst>
                  </a:custGeom>
                  <a:gradFill flip="none" rotWithShape="1">
                    <a:gsLst>
                      <a:gs pos="0">
                        <a:schemeClr val="accent2"/>
                      </a:gs>
                      <a:gs pos="100000">
                        <a:schemeClr val="accent2">
                          <a:lumMod val="50000"/>
                        </a:schemeClr>
                      </a:gs>
                    </a:gsLst>
                    <a:lin ang="16200000" scaled="1"/>
                    <a:tileRect/>
                  </a:gra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15" name="任意多边形: 形状 20"/>
                  <p:cNvSpPr/>
                  <p:nvPr>
                    <p:custDataLst>
                      <p:tags r:id="rId2"/>
                    </p:custDataLst>
                  </p:nvPr>
                </p:nvSpPr>
                <p:spPr>
                  <a:xfrm>
                    <a:off x="967935" y="997151"/>
                    <a:ext cx="228087" cy="7105444"/>
                  </a:xfrm>
                  <a:custGeom>
                    <a:avLst/>
                    <a:gdLst>
                      <a:gd name="connsiteX0" fmla="*/ 0 w 228087"/>
                      <a:gd name="connsiteY0" fmla="*/ 0 h 7105444"/>
                      <a:gd name="connsiteX1" fmla="*/ 228088 w 228087"/>
                      <a:gd name="connsiteY1" fmla="*/ 0 h 7105444"/>
                      <a:gd name="connsiteX2" fmla="*/ 228088 w 228087"/>
                      <a:gd name="connsiteY2" fmla="*/ 7105445 h 7105444"/>
                      <a:gd name="connsiteX3" fmla="*/ 0 w 228087"/>
                      <a:gd name="connsiteY3" fmla="*/ 7105445 h 7105444"/>
                    </a:gdLst>
                    <a:ahLst/>
                    <a:cxnLst>
                      <a:cxn ang="0">
                        <a:pos x="connsiteX0" y="connsiteY0"/>
                      </a:cxn>
                      <a:cxn ang="0">
                        <a:pos x="connsiteX1" y="connsiteY1"/>
                      </a:cxn>
                      <a:cxn ang="0">
                        <a:pos x="connsiteX2" y="connsiteY2"/>
                      </a:cxn>
                      <a:cxn ang="0">
                        <a:pos x="connsiteX3" y="connsiteY3"/>
                      </a:cxn>
                    </a:cxnLst>
                    <a:rect l="l" t="t" r="r" b="b"/>
                    <a:pathLst>
                      <a:path w="228087" h="7105444">
                        <a:moveTo>
                          <a:pt x="0" y="0"/>
                        </a:moveTo>
                        <a:lnTo>
                          <a:pt x="228088" y="0"/>
                        </a:lnTo>
                        <a:lnTo>
                          <a:pt x="228088" y="7105445"/>
                        </a:lnTo>
                        <a:lnTo>
                          <a:pt x="0" y="7105445"/>
                        </a:lnTo>
                        <a:close/>
                      </a:path>
                    </a:pathLst>
                  </a:custGeom>
                  <a:solidFill>
                    <a:srgbClr val="EBEBEB"/>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16" name="任意多边形: 形状 21"/>
                  <p:cNvSpPr/>
                  <p:nvPr>
                    <p:custDataLst>
                      <p:tags r:id="rId3"/>
                    </p:custDataLst>
                  </p:nvPr>
                </p:nvSpPr>
                <p:spPr>
                  <a:xfrm>
                    <a:off x="988455" y="993994"/>
                    <a:ext cx="228087" cy="7114126"/>
                  </a:xfrm>
                  <a:custGeom>
                    <a:avLst/>
                    <a:gdLst>
                      <a:gd name="connsiteX0" fmla="*/ 0 w 228087"/>
                      <a:gd name="connsiteY0" fmla="*/ 0 h 7114126"/>
                      <a:gd name="connsiteX1" fmla="*/ 228088 w 228087"/>
                      <a:gd name="connsiteY1" fmla="*/ 0 h 7114126"/>
                      <a:gd name="connsiteX2" fmla="*/ 228088 w 228087"/>
                      <a:gd name="connsiteY2" fmla="*/ 7114126 h 7114126"/>
                      <a:gd name="connsiteX3" fmla="*/ 0 w 228087"/>
                      <a:gd name="connsiteY3" fmla="*/ 7114126 h 7114126"/>
                    </a:gdLst>
                    <a:ahLst/>
                    <a:cxnLst>
                      <a:cxn ang="0">
                        <a:pos x="connsiteX0" y="connsiteY0"/>
                      </a:cxn>
                      <a:cxn ang="0">
                        <a:pos x="connsiteX1" y="connsiteY1"/>
                      </a:cxn>
                      <a:cxn ang="0">
                        <a:pos x="connsiteX2" y="connsiteY2"/>
                      </a:cxn>
                      <a:cxn ang="0">
                        <a:pos x="connsiteX3" y="connsiteY3"/>
                      </a:cxn>
                    </a:cxnLst>
                    <a:rect l="l" t="t" r="r" b="b"/>
                    <a:pathLst>
                      <a:path w="228087" h="7114126">
                        <a:moveTo>
                          <a:pt x="0" y="0"/>
                        </a:moveTo>
                        <a:lnTo>
                          <a:pt x="228088" y="0"/>
                        </a:lnTo>
                        <a:lnTo>
                          <a:pt x="228088" y="7114126"/>
                        </a:lnTo>
                        <a:lnTo>
                          <a:pt x="0" y="7114126"/>
                        </a:lnTo>
                        <a:close/>
                      </a:path>
                    </a:pathLst>
                  </a:custGeom>
                  <a:solidFill>
                    <a:schemeClr val="accent2">
                      <a:lumMod val="50000"/>
                      <a:alpha val="44000"/>
                    </a:schemeClr>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3" name="任意多边形: 形状 22"/>
                  <p:cNvSpPr/>
                  <p:nvPr>
                    <p:custDataLst>
                      <p:tags r:id="rId4"/>
                    </p:custDataLst>
                  </p:nvPr>
                </p:nvSpPr>
                <p:spPr>
                  <a:xfrm>
                    <a:off x="1014499" y="984523"/>
                    <a:ext cx="228876" cy="7133067"/>
                  </a:xfrm>
                  <a:custGeom>
                    <a:avLst/>
                    <a:gdLst>
                      <a:gd name="connsiteX0" fmla="*/ 0 w 228876"/>
                      <a:gd name="connsiteY0" fmla="*/ 0 h 7133067"/>
                      <a:gd name="connsiteX1" fmla="*/ 228877 w 228876"/>
                      <a:gd name="connsiteY1" fmla="*/ 0 h 7133067"/>
                      <a:gd name="connsiteX2" fmla="*/ 228877 w 228876"/>
                      <a:gd name="connsiteY2" fmla="*/ 7133068 h 7133067"/>
                      <a:gd name="connsiteX3" fmla="*/ 0 w 228876"/>
                      <a:gd name="connsiteY3" fmla="*/ 7133068 h 7133067"/>
                    </a:gdLst>
                    <a:ahLst/>
                    <a:cxnLst>
                      <a:cxn ang="0">
                        <a:pos x="connsiteX0" y="connsiteY0"/>
                      </a:cxn>
                      <a:cxn ang="0">
                        <a:pos x="connsiteX1" y="connsiteY1"/>
                      </a:cxn>
                      <a:cxn ang="0">
                        <a:pos x="connsiteX2" y="connsiteY2"/>
                      </a:cxn>
                      <a:cxn ang="0">
                        <a:pos x="connsiteX3" y="connsiteY3"/>
                      </a:cxn>
                    </a:cxnLst>
                    <a:rect l="l" t="t" r="r" b="b"/>
                    <a:pathLst>
                      <a:path w="228876" h="7133067">
                        <a:moveTo>
                          <a:pt x="0" y="0"/>
                        </a:moveTo>
                        <a:lnTo>
                          <a:pt x="228877" y="0"/>
                        </a:lnTo>
                        <a:lnTo>
                          <a:pt x="228877" y="7133068"/>
                        </a:lnTo>
                        <a:lnTo>
                          <a:pt x="0" y="7133068"/>
                        </a:lnTo>
                        <a:close/>
                      </a:path>
                    </a:pathLst>
                  </a:custGeom>
                  <a:solidFill>
                    <a:srgbClr val="EBEBEB"/>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33" name="任意多边形: 形状 23"/>
                  <p:cNvSpPr/>
                  <p:nvPr>
                    <p:custDataLst>
                      <p:tags r:id="rId5"/>
                    </p:custDataLst>
                  </p:nvPr>
                </p:nvSpPr>
                <p:spPr>
                  <a:xfrm>
                    <a:off x="1031073" y="975052"/>
                    <a:ext cx="228876" cy="7151220"/>
                  </a:xfrm>
                  <a:custGeom>
                    <a:avLst/>
                    <a:gdLst>
                      <a:gd name="connsiteX0" fmla="*/ 0 w 228876"/>
                      <a:gd name="connsiteY0" fmla="*/ 0 h 7151220"/>
                      <a:gd name="connsiteX1" fmla="*/ 228877 w 228876"/>
                      <a:gd name="connsiteY1" fmla="*/ 0 h 7151220"/>
                      <a:gd name="connsiteX2" fmla="*/ 228877 w 228876"/>
                      <a:gd name="connsiteY2" fmla="*/ 7151221 h 7151220"/>
                      <a:gd name="connsiteX3" fmla="*/ 0 w 228876"/>
                      <a:gd name="connsiteY3" fmla="*/ 7151221 h 7151220"/>
                    </a:gdLst>
                    <a:ahLst/>
                    <a:cxnLst>
                      <a:cxn ang="0">
                        <a:pos x="connsiteX0" y="connsiteY0"/>
                      </a:cxn>
                      <a:cxn ang="0">
                        <a:pos x="connsiteX1" y="connsiteY1"/>
                      </a:cxn>
                      <a:cxn ang="0">
                        <a:pos x="connsiteX2" y="connsiteY2"/>
                      </a:cxn>
                      <a:cxn ang="0">
                        <a:pos x="connsiteX3" y="connsiteY3"/>
                      </a:cxn>
                    </a:cxnLst>
                    <a:rect l="l" t="t" r="r" b="b"/>
                    <a:pathLst>
                      <a:path w="228876" h="7151220">
                        <a:moveTo>
                          <a:pt x="0" y="0"/>
                        </a:moveTo>
                        <a:lnTo>
                          <a:pt x="228877" y="0"/>
                        </a:lnTo>
                        <a:lnTo>
                          <a:pt x="228877" y="7151221"/>
                        </a:lnTo>
                        <a:lnTo>
                          <a:pt x="0" y="7151221"/>
                        </a:lnTo>
                        <a:close/>
                      </a:path>
                    </a:pathLst>
                  </a:custGeom>
                  <a:solidFill>
                    <a:srgbClr val="E3E3E3"/>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Roboto Regular"/>
                      <a:ea typeface="思源黑体 CN Regular" panose="020B0500000000000000" charset="-122"/>
                      <a:cs typeface="+mn-cs"/>
                    </a:endParaRPr>
                  </a:p>
                </p:txBody>
              </p:sp>
              <p:sp>
                <p:nvSpPr>
                  <p:cNvPr id="34" name="任意多边形: 形状 24"/>
                  <p:cNvSpPr/>
                  <p:nvPr>
                    <p:custDataLst>
                      <p:tags r:id="rId6"/>
                    </p:custDataLst>
                  </p:nvPr>
                </p:nvSpPr>
                <p:spPr>
                  <a:xfrm>
                    <a:off x="1072113" y="967949"/>
                    <a:ext cx="229666" cy="7167004"/>
                  </a:xfrm>
                  <a:custGeom>
                    <a:avLst/>
                    <a:gdLst>
                      <a:gd name="connsiteX0" fmla="*/ 0 w 229666"/>
                      <a:gd name="connsiteY0" fmla="*/ 0 h 7167004"/>
                      <a:gd name="connsiteX1" fmla="*/ 229666 w 229666"/>
                      <a:gd name="connsiteY1" fmla="*/ 0 h 7167004"/>
                      <a:gd name="connsiteX2" fmla="*/ 229666 w 229666"/>
                      <a:gd name="connsiteY2" fmla="*/ 7167005 h 7167004"/>
                      <a:gd name="connsiteX3" fmla="*/ 0 w 229666"/>
                      <a:gd name="connsiteY3" fmla="*/ 7167005 h 7167004"/>
                    </a:gdLst>
                    <a:ahLst/>
                    <a:cxnLst>
                      <a:cxn ang="0">
                        <a:pos x="connsiteX0" y="connsiteY0"/>
                      </a:cxn>
                      <a:cxn ang="0">
                        <a:pos x="connsiteX1" y="connsiteY1"/>
                      </a:cxn>
                      <a:cxn ang="0">
                        <a:pos x="connsiteX2" y="connsiteY2"/>
                      </a:cxn>
                      <a:cxn ang="0">
                        <a:pos x="connsiteX3" y="connsiteY3"/>
                      </a:cxn>
                    </a:cxnLst>
                    <a:rect l="l" t="t" r="r" b="b"/>
                    <a:pathLst>
                      <a:path w="229666" h="7167004">
                        <a:moveTo>
                          <a:pt x="0" y="0"/>
                        </a:moveTo>
                        <a:lnTo>
                          <a:pt x="229666" y="0"/>
                        </a:lnTo>
                        <a:lnTo>
                          <a:pt x="229666" y="7167005"/>
                        </a:lnTo>
                        <a:lnTo>
                          <a:pt x="0" y="7167005"/>
                        </a:lnTo>
                        <a:close/>
                      </a:path>
                    </a:pathLst>
                  </a:custGeom>
                  <a:solidFill>
                    <a:srgbClr val="EBEBEB"/>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grpSp>
            <p:grpSp>
              <p:nvGrpSpPr>
                <p:cNvPr id="35" name="图形 1"/>
                <p:cNvGrpSpPr/>
                <p:nvPr/>
              </p:nvGrpSpPr>
              <p:grpSpPr>
                <a:xfrm>
                  <a:off x="11141988" y="967404"/>
                  <a:ext cx="447967" cy="7167004"/>
                  <a:chOff x="11141988" y="967404"/>
                  <a:chExt cx="447967" cy="7167004"/>
                </a:xfrm>
              </p:grpSpPr>
              <p:sp>
                <p:nvSpPr>
                  <p:cNvPr id="36" name="任意多边形: 形状 13"/>
                  <p:cNvSpPr/>
                  <p:nvPr>
                    <p:custDataLst>
                      <p:tags r:id="rId7"/>
                    </p:custDataLst>
                  </p:nvPr>
                </p:nvSpPr>
                <p:spPr>
                  <a:xfrm rot="-10800000">
                    <a:off x="11362657" y="1004214"/>
                    <a:ext cx="227298" cy="7092817"/>
                  </a:xfrm>
                  <a:custGeom>
                    <a:avLst/>
                    <a:gdLst>
                      <a:gd name="connsiteX0" fmla="*/ 0 w 227298"/>
                      <a:gd name="connsiteY0" fmla="*/ 0 h 7092817"/>
                      <a:gd name="connsiteX1" fmla="*/ 227299 w 227298"/>
                      <a:gd name="connsiteY1" fmla="*/ 0 h 7092817"/>
                      <a:gd name="connsiteX2" fmla="*/ 227299 w 227298"/>
                      <a:gd name="connsiteY2" fmla="*/ 7092817 h 7092817"/>
                      <a:gd name="connsiteX3" fmla="*/ 0 w 227298"/>
                      <a:gd name="connsiteY3" fmla="*/ 7092817 h 7092817"/>
                    </a:gdLst>
                    <a:ahLst/>
                    <a:cxnLst>
                      <a:cxn ang="0">
                        <a:pos x="connsiteX0" y="connsiteY0"/>
                      </a:cxn>
                      <a:cxn ang="0">
                        <a:pos x="connsiteX1" y="connsiteY1"/>
                      </a:cxn>
                      <a:cxn ang="0">
                        <a:pos x="connsiteX2" y="connsiteY2"/>
                      </a:cxn>
                      <a:cxn ang="0">
                        <a:pos x="connsiteX3" y="connsiteY3"/>
                      </a:cxn>
                    </a:cxnLst>
                    <a:rect l="l" t="t" r="r" b="b"/>
                    <a:pathLst>
                      <a:path w="227298" h="7092817">
                        <a:moveTo>
                          <a:pt x="0" y="0"/>
                        </a:moveTo>
                        <a:lnTo>
                          <a:pt x="227299" y="0"/>
                        </a:lnTo>
                        <a:lnTo>
                          <a:pt x="227299" y="7092817"/>
                        </a:lnTo>
                        <a:lnTo>
                          <a:pt x="0" y="7092817"/>
                        </a:lnTo>
                        <a:close/>
                      </a:path>
                    </a:pathLst>
                  </a:custGeom>
                  <a:gradFill flip="none" rotWithShape="1">
                    <a:gsLst>
                      <a:gs pos="0">
                        <a:schemeClr val="accent2"/>
                      </a:gs>
                      <a:gs pos="100000">
                        <a:schemeClr val="accent2">
                          <a:lumMod val="50000"/>
                        </a:schemeClr>
                      </a:gs>
                    </a:gsLst>
                    <a:lin ang="5400000" scaled="1"/>
                    <a:tileRect/>
                  </a:gra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37" name="任意多边形: 形状 14"/>
                  <p:cNvSpPr/>
                  <p:nvPr>
                    <p:custDataLst>
                      <p:tags r:id="rId8"/>
                    </p:custDataLst>
                  </p:nvPr>
                </p:nvSpPr>
                <p:spPr>
                  <a:xfrm rot="-10800000">
                    <a:off x="11248139" y="997356"/>
                    <a:ext cx="228087" cy="7105444"/>
                  </a:xfrm>
                  <a:custGeom>
                    <a:avLst/>
                    <a:gdLst>
                      <a:gd name="connsiteX0" fmla="*/ 0 w 228087"/>
                      <a:gd name="connsiteY0" fmla="*/ 0 h 7105444"/>
                      <a:gd name="connsiteX1" fmla="*/ 228088 w 228087"/>
                      <a:gd name="connsiteY1" fmla="*/ 0 h 7105444"/>
                      <a:gd name="connsiteX2" fmla="*/ 228088 w 228087"/>
                      <a:gd name="connsiteY2" fmla="*/ 7105445 h 7105444"/>
                      <a:gd name="connsiteX3" fmla="*/ 0 w 228087"/>
                      <a:gd name="connsiteY3" fmla="*/ 7105445 h 7105444"/>
                    </a:gdLst>
                    <a:ahLst/>
                    <a:cxnLst>
                      <a:cxn ang="0">
                        <a:pos x="connsiteX0" y="connsiteY0"/>
                      </a:cxn>
                      <a:cxn ang="0">
                        <a:pos x="connsiteX1" y="connsiteY1"/>
                      </a:cxn>
                      <a:cxn ang="0">
                        <a:pos x="connsiteX2" y="connsiteY2"/>
                      </a:cxn>
                      <a:cxn ang="0">
                        <a:pos x="connsiteX3" y="connsiteY3"/>
                      </a:cxn>
                    </a:cxnLst>
                    <a:rect l="l" t="t" r="r" b="b"/>
                    <a:pathLst>
                      <a:path w="228087" h="7105444">
                        <a:moveTo>
                          <a:pt x="0" y="0"/>
                        </a:moveTo>
                        <a:lnTo>
                          <a:pt x="228088" y="0"/>
                        </a:lnTo>
                        <a:lnTo>
                          <a:pt x="228088" y="7105445"/>
                        </a:lnTo>
                        <a:lnTo>
                          <a:pt x="0" y="7105445"/>
                        </a:lnTo>
                        <a:close/>
                      </a:path>
                    </a:pathLst>
                  </a:custGeom>
                  <a:solidFill>
                    <a:srgbClr val="EBEBEB"/>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38" name="任意多边形: 形状 15"/>
                  <p:cNvSpPr/>
                  <p:nvPr>
                    <p:custDataLst>
                      <p:tags r:id="rId9"/>
                    </p:custDataLst>
                  </p:nvPr>
                </p:nvSpPr>
                <p:spPr>
                  <a:xfrm rot="-10800000">
                    <a:off x="11227777" y="993915"/>
                    <a:ext cx="228087" cy="7114126"/>
                  </a:xfrm>
                  <a:custGeom>
                    <a:avLst/>
                    <a:gdLst>
                      <a:gd name="connsiteX0" fmla="*/ 0 w 228087"/>
                      <a:gd name="connsiteY0" fmla="*/ 0 h 7114126"/>
                      <a:gd name="connsiteX1" fmla="*/ 228088 w 228087"/>
                      <a:gd name="connsiteY1" fmla="*/ 0 h 7114126"/>
                      <a:gd name="connsiteX2" fmla="*/ 228088 w 228087"/>
                      <a:gd name="connsiteY2" fmla="*/ 7114126 h 7114126"/>
                      <a:gd name="connsiteX3" fmla="*/ 0 w 228087"/>
                      <a:gd name="connsiteY3" fmla="*/ 7114126 h 7114126"/>
                    </a:gdLst>
                    <a:ahLst/>
                    <a:cxnLst>
                      <a:cxn ang="0">
                        <a:pos x="connsiteX0" y="connsiteY0"/>
                      </a:cxn>
                      <a:cxn ang="0">
                        <a:pos x="connsiteX1" y="connsiteY1"/>
                      </a:cxn>
                      <a:cxn ang="0">
                        <a:pos x="connsiteX2" y="connsiteY2"/>
                      </a:cxn>
                      <a:cxn ang="0">
                        <a:pos x="connsiteX3" y="connsiteY3"/>
                      </a:cxn>
                    </a:cxnLst>
                    <a:rect l="l" t="t" r="r" b="b"/>
                    <a:pathLst>
                      <a:path w="228087" h="7114126">
                        <a:moveTo>
                          <a:pt x="0" y="0"/>
                        </a:moveTo>
                        <a:lnTo>
                          <a:pt x="228088" y="0"/>
                        </a:lnTo>
                        <a:lnTo>
                          <a:pt x="228088" y="7114126"/>
                        </a:lnTo>
                        <a:lnTo>
                          <a:pt x="0" y="7114126"/>
                        </a:lnTo>
                        <a:close/>
                      </a:path>
                    </a:pathLst>
                  </a:custGeom>
                  <a:solidFill>
                    <a:srgbClr val="D9D9D9"/>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39" name="任意多边形: 形状 16"/>
                  <p:cNvSpPr/>
                  <p:nvPr>
                    <p:custDataLst>
                      <p:tags r:id="rId10"/>
                    </p:custDataLst>
                  </p:nvPr>
                </p:nvSpPr>
                <p:spPr>
                  <a:xfrm rot="-10800000">
                    <a:off x="11200706" y="984768"/>
                    <a:ext cx="228876" cy="7133067"/>
                  </a:xfrm>
                  <a:custGeom>
                    <a:avLst/>
                    <a:gdLst>
                      <a:gd name="connsiteX0" fmla="*/ 0 w 228876"/>
                      <a:gd name="connsiteY0" fmla="*/ 0 h 7133067"/>
                      <a:gd name="connsiteX1" fmla="*/ 228877 w 228876"/>
                      <a:gd name="connsiteY1" fmla="*/ 0 h 7133067"/>
                      <a:gd name="connsiteX2" fmla="*/ 228877 w 228876"/>
                      <a:gd name="connsiteY2" fmla="*/ 7133068 h 7133067"/>
                      <a:gd name="connsiteX3" fmla="*/ 0 w 228876"/>
                      <a:gd name="connsiteY3" fmla="*/ 7133068 h 7133067"/>
                    </a:gdLst>
                    <a:ahLst/>
                    <a:cxnLst>
                      <a:cxn ang="0">
                        <a:pos x="connsiteX0" y="connsiteY0"/>
                      </a:cxn>
                      <a:cxn ang="0">
                        <a:pos x="connsiteX1" y="connsiteY1"/>
                      </a:cxn>
                      <a:cxn ang="0">
                        <a:pos x="connsiteX2" y="connsiteY2"/>
                      </a:cxn>
                      <a:cxn ang="0">
                        <a:pos x="connsiteX3" y="connsiteY3"/>
                      </a:cxn>
                    </a:cxnLst>
                    <a:rect l="l" t="t" r="r" b="b"/>
                    <a:pathLst>
                      <a:path w="228876" h="7133067">
                        <a:moveTo>
                          <a:pt x="0" y="0"/>
                        </a:moveTo>
                        <a:lnTo>
                          <a:pt x="228877" y="0"/>
                        </a:lnTo>
                        <a:lnTo>
                          <a:pt x="228877" y="7133068"/>
                        </a:lnTo>
                        <a:lnTo>
                          <a:pt x="0" y="7133068"/>
                        </a:lnTo>
                        <a:close/>
                      </a:path>
                    </a:pathLst>
                  </a:custGeom>
                  <a:solidFill>
                    <a:schemeClr val="accent2">
                      <a:lumMod val="50000"/>
                      <a:alpha val="67000"/>
                    </a:schemeClr>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40" name="任意多边形: 形状 17"/>
                  <p:cNvSpPr/>
                  <p:nvPr>
                    <p:custDataLst>
                      <p:tags r:id="rId11"/>
                    </p:custDataLst>
                  </p:nvPr>
                </p:nvSpPr>
                <p:spPr>
                  <a:xfrm rot="10800000">
                    <a:off x="11184606" y="974208"/>
                    <a:ext cx="228876" cy="7151220"/>
                  </a:xfrm>
                  <a:custGeom>
                    <a:avLst/>
                    <a:gdLst>
                      <a:gd name="connsiteX0" fmla="*/ 0 w 228876"/>
                      <a:gd name="connsiteY0" fmla="*/ 0 h 7151220"/>
                      <a:gd name="connsiteX1" fmla="*/ 228877 w 228876"/>
                      <a:gd name="connsiteY1" fmla="*/ 0 h 7151220"/>
                      <a:gd name="connsiteX2" fmla="*/ 228877 w 228876"/>
                      <a:gd name="connsiteY2" fmla="*/ 7151220 h 7151220"/>
                      <a:gd name="connsiteX3" fmla="*/ 0 w 228876"/>
                      <a:gd name="connsiteY3" fmla="*/ 7151220 h 7151220"/>
                    </a:gdLst>
                    <a:ahLst/>
                    <a:cxnLst>
                      <a:cxn ang="0">
                        <a:pos x="connsiteX0" y="connsiteY0"/>
                      </a:cxn>
                      <a:cxn ang="0">
                        <a:pos x="connsiteX1" y="connsiteY1"/>
                      </a:cxn>
                      <a:cxn ang="0">
                        <a:pos x="connsiteX2" y="connsiteY2"/>
                      </a:cxn>
                      <a:cxn ang="0">
                        <a:pos x="connsiteX3" y="connsiteY3"/>
                      </a:cxn>
                    </a:cxnLst>
                    <a:rect l="l" t="t" r="r" b="b"/>
                    <a:pathLst>
                      <a:path w="228876" h="7151220">
                        <a:moveTo>
                          <a:pt x="0" y="0"/>
                        </a:moveTo>
                        <a:lnTo>
                          <a:pt x="228877" y="0"/>
                        </a:lnTo>
                        <a:lnTo>
                          <a:pt x="228877" y="7151220"/>
                        </a:lnTo>
                        <a:lnTo>
                          <a:pt x="0" y="7151220"/>
                        </a:lnTo>
                        <a:close/>
                      </a:path>
                    </a:pathLst>
                  </a:custGeom>
                  <a:solidFill>
                    <a:srgbClr val="E3E3E3"/>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41" name="任意多边形: 形状 18"/>
                  <p:cNvSpPr/>
                  <p:nvPr>
                    <p:custDataLst>
                      <p:tags r:id="rId12"/>
                    </p:custDataLst>
                  </p:nvPr>
                </p:nvSpPr>
                <p:spPr>
                  <a:xfrm rot="-10800000">
                    <a:off x="11141988" y="967404"/>
                    <a:ext cx="229666" cy="7167004"/>
                  </a:xfrm>
                  <a:custGeom>
                    <a:avLst/>
                    <a:gdLst>
                      <a:gd name="connsiteX0" fmla="*/ 0 w 229666"/>
                      <a:gd name="connsiteY0" fmla="*/ 0 h 7167004"/>
                      <a:gd name="connsiteX1" fmla="*/ 229666 w 229666"/>
                      <a:gd name="connsiteY1" fmla="*/ 0 h 7167004"/>
                      <a:gd name="connsiteX2" fmla="*/ 229666 w 229666"/>
                      <a:gd name="connsiteY2" fmla="*/ 7167005 h 7167004"/>
                      <a:gd name="connsiteX3" fmla="*/ 0 w 229666"/>
                      <a:gd name="connsiteY3" fmla="*/ 7167005 h 7167004"/>
                    </a:gdLst>
                    <a:ahLst/>
                    <a:cxnLst>
                      <a:cxn ang="0">
                        <a:pos x="connsiteX0" y="connsiteY0"/>
                      </a:cxn>
                      <a:cxn ang="0">
                        <a:pos x="connsiteX1" y="connsiteY1"/>
                      </a:cxn>
                      <a:cxn ang="0">
                        <a:pos x="connsiteX2" y="connsiteY2"/>
                      </a:cxn>
                      <a:cxn ang="0">
                        <a:pos x="connsiteX3" y="connsiteY3"/>
                      </a:cxn>
                    </a:cxnLst>
                    <a:rect l="l" t="t" r="r" b="b"/>
                    <a:pathLst>
                      <a:path w="229666" h="7167004">
                        <a:moveTo>
                          <a:pt x="0" y="0"/>
                        </a:moveTo>
                        <a:lnTo>
                          <a:pt x="229666" y="0"/>
                        </a:lnTo>
                        <a:lnTo>
                          <a:pt x="229666" y="7167005"/>
                        </a:lnTo>
                        <a:lnTo>
                          <a:pt x="0" y="7167005"/>
                        </a:lnTo>
                        <a:close/>
                      </a:path>
                    </a:pathLst>
                  </a:custGeom>
                  <a:solidFill>
                    <a:srgbClr val="EBEBEB"/>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grpSp>
          </p:grpSp>
          <p:sp>
            <p:nvSpPr>
              <p:cNvPr id="42" name="任意多边形: 形状 8"/>
              <p:cNvSpPr/>
              <p:nvPr>
                <p:custDataLst>
                  <p:tags r:id="rId13"/>
                </p:custDataLst>
              </p:nvPr>
            </p:nvSpPr>
            <p:spPr>
              <a:xfrm>
                <a:off x="1112364" y="949008"/>
                <a:ext cx="5094484" cy="7227688"/>
              </a:xfrm>
              <a:custGeom>
                <a:avLst/>
                <a:gdLst>
                  <a:gd name="connsiteX0" fmla="*/ 0 w 5094484"/>
                  <a:gd name="connsiteY0" fmla="*/ 7204888 h 7227688"/>
                  <a:gd name="connsiteX1" fmla="*/ 5094485 w 5094484"/>
                  <a:gd name="connsiteY1" fmla="*/ 7204888 h 7227688"/>
                  <a:gd name="connsiteX2" fmla="*/ 5094485 w 5094484"/>
                  <a:gd name="connsiteY2" fmla="*/ 0 h 7227688"/>
                  <a:gd name="connsiteX3" fmla="*/ 0 w 5094484"/>
                  <a:gd name="connsiteY3" fmla="*/ 0 h 7227688"/>
                  <a:gd name="connsiteX4" fmla="*/ 0 w 5094484"/>
                  <a:gd name="connsiteY4" fmla="*/ 7204888 h 722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484" h="7227688">
                    <a:moveTo>
                      <a:pt x="0" y="7204888"/>
                    </a:moveTo>
                    <a:cubicBezTo>
                      <a:pt x="0" y="7204888"/>
                      <a:pt x="5094485" y="7256188"/>
                      <a:pt x="5094485" y="7204888"/>
                    </a:cubicBezTo>
                    <a:cubicBezTo>
                      <a:pt x="5094485" y="7153588"/>
                      <a:pt x="5094485" y="0"/>
                      <a:pt x="5094485" y="0"/>
                    </a:cubicBezTo>
                    <a:lnTo>
                      <a:pt x="0" y="0"/>
                    </a:lnTo>
                    <a:lnTo>
                      <a:pt x="0" y="7204888"/>
                    </a:lnTo>
                    <a:close/>
                  </a:path>
                </a:pathLst>
              </a:custGeom>
              <a:solidFill>
                <a:srgbClr val="FFFFFF"/>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43" name="任意多边形: 形状 9"/>
              <p:cNvSpPr/>
              <p:nvPr>
                <p:custDataLst>
                  <p:tags r:id="rId14"/>
                </p:custDataLst>
              </p:nvPr>
            </p:nvSpPr>
            <p:spPr>
              <a:xfrm>
                <a:off x="6206848" y="949008"/>
                <a:ext cx="5094484" cy="7227688"/>
              </a:xfrm>
              <a:custGeom>
                <a:avLst/>
                <a:gdLst>
                  <a:gd name="connsiteX0" fmla="*/ 5094485 w 5094484"/>
                  <a:gd name="connsiteY0" fmla="*/ 7204888 h 7227688"/>
                  <a:gd name="connsiteX1" fmla="*/ 0 w 5094484"/>
                  <a:gd name="connsiteY1" fmla="*/ 7204888 h 7227688"/>
                  <a:gd name="connsiteX2" fmla="*/ 0 w 5094484"/>
                  <a:gd name="connsiteY2" fmla="*/ 0 h 7227688"/>
                  <a:gd name="connsiteX3" fmla="*/ 5094485 w 5094484"/>
                  <a:gd name="connsiteY3" fmla="*/ 0 h 7227688"/>
                  <a:gd name="connsiteX4" fmla="*/ 5094485 w 5094484"/>
                  <a:gd name="connsiteY4" fmla="*/ 7204888 h 722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484" h="7227688">
                    <a:moveTo>
                      <a:pt x="5094485" y="7204888"/>
                    </a:moveTo>
                    <a:cubicBezTo>
                      <a:pt x="5094485" y="7204888"/>
                      <a:pt x="0" y="7256188"/>
                      <a:pt x="0" y="7204888"/>
                    </a:cubicBezTo>
                    <a:cubicBezTo>
                      <a:pt x="0" y="7153588"/>
                      <a:pt x="0" y="0"/>
                      <a:pt x="0" y="0"/>
                    </a:cubicBezTo>
                    <a:lnTo>
                      <a:pt x="5094485" y="0"/>
                    </a:lnTo>
                    <a:lnTo>
                      <a:pt x="5094485" y="7204888"/>
                    </a:lnTo>
                    <a:close/>
                  </a:path>
                </a:pathLst>
              </a:custGeom>
              <a:solidFill>
                <a:srgbClr val="FFFFFF"/>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44" name="任意多边形: 形状 10"/>
              <p:cNvSpPr/>
              <p:nvPr>
                <p:custDataLst>
                  <p:tags r:id="rId15"/>
                </p:custDataLst>
              </p:nvPr>
            </p:nvSpPr>
            <p:spPr>
              <a:xfrm>
                <a:off x="5882475" y="949008"/>
                <a:ext cx="324373" cy="7222250"/>
              </a:xfrm>
              <a:custGeom>
                <a:avLst/>
                <a:gdLst>
                  <a:gd name="connsiteX0" fmla="*/ 0 w 324373"/>
                  <a:gd name="connsiteY0" fmla="*/ 0 h 7222250"/>
                  <a:gd name="connsiteX1" fmla="*/ 0 w 324373"/>
                  <a:gd name="connsiteY1" fmla="*/ 7222251 h 7222250"/>
                  <a:gd name="connsiteX2" fmla="*/ 324374 w 324373"/>
                  <a:gd name="connsiteY2" fmla="*/ 7204888 h 7222250"/>
                  <a:gd name="connsiteX3" fmla="*/ 324374 w 324373"/>
                  <a:gd name="connsiteY3" fmla="*/ 0 h 7222250"/>
                  <a:gd name="connsiteX4" fmla="*/ 0 w 324373"/>
                  <a:gd name="connsiteY4" fmla="*/ 0 h 722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373" h="7222250">
                    <a:moveTo>
                      <a:pt x="0" y="0"/>
                    </a:moveTo>
                    <a:lnTo>
                      <a:pt x="0" y="7222251"/>
                    </a:lnTo>
                    <a:cubicBezTo>
                      <a:pt x="203621" y="7218305"/>
                      <a:pt x="324374" y="7212781"/>
                      <a:pt x="324374" y="7204888"/>
                    </a:cubicBezTo>
                    <a:cubicBezTo>
                      <a:pt x="324374" y="7153588"/>
                      <a:pt x="324374" y="0"/>
                      <a:pt x="324374" y="0"/>
                    </a:cubicBezTo>
                    <a:lnTo>
                      <a:pt x="0" y="0"/>
                    </a:lnTo>
                    <a:close/>
                  </a:path>
                </a:pathLst>
              </a:custGeom>
              <a:solidFill>
                <a:srgbClr val="FFFFFF"/>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grpSp>
        <p:grpSp>
          <p:nvGrpSpPr>
            <p:cNvPr id="45" name="组合 44"/>
            <p:cNvGrpSpPr/>
            <p:nvPr/>
          </p:nvGrpSpPr>
          <p:grpSpPr>
            <a:xfrm>
              <a:off x="5315410" y="728663"/>
              <a:ext cx="2236009" cy="7222250"/>
              <a:chOff x="5315410" y="949008"/>
              <a:chExt cx="2236009" cy="7084649"/>
            </a:xfrm>
          </p:grpSpPr>
          <p:sp>
            <p:nvSpPr>
              <p:cNvPr id="46" name="矩形 45"/>
              <p:cNvSpPr/>
              <p:nvPr>
                <p:custDataLst>
                  <p:tags r:id="rId16"/>
                </p:custDataLst>
              </p:nvPr>
            </p:nvSpPr>
            <p:spPr>
              <a:xfrm>
                <a:off x="6110718" y="949008"/>
                <a:ext cx="1440701" cy="7084649"/>
              </a:xfrm>
              <a:prstGeom prst="rect">
                <a:avLst/>
              </a:prstGeom>
              <a:gradFill flip="none" rotWithShape="1">
                <a:gsLst>
                  <a:gs pos="12000">
                    <a:schemeClr val="tx1">
                      <a:lumMod val="50000"/>
                      <a:lumOff val="50000"/>
                      <a:alpha val="0"/>
                    </a:schemeClr>
                  </a:gs>
                  <a:gs pos="100000">
                    <a:schemeClr val="tx1">
                      <a:lumMod val="85000"/>
                      <a:lumOff val="15000"/>
                      <a:alpha val="1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cs"/>
                </a:endParaRPr>
              </a:p>
            </p:txBody>
          </p:sp>
          <p:sp>
            <p:nvSpPr>
              <p:cNvPr id="47" name="矩形 46"/>
              <p:cNvSpPr/>
              <p:nvPr>
                <p:custDataLst>
                  <p:tags r:id="rId17"/>
                </p:custDataLst>
              </p:nvPr>
            </p:nvSpPr>
            <p:spPr>
              <a:xfrm>
                <a:off x="5315410" y="949008"/>
                <a:ext cx="806124" cy="7084649"/>
              </a:xfrm>
              <a:prstGeom prst="rect">
                <a:avLst/>
              </a:prstGeom>
              <a:gradFill flip="none" rotWithShape="1">
                <a:gsLst>
                  <a:gs pos="12000">
                    <a:schemeClr val="tx1">
                      <a:lumMod val="50000"/>
                      <a:lumOff val="50000"/>
                      <a:alpha val="0"/>
                    </a:schemeClr>
                  </a:gs>
                  <a:gs pos="100000">
                    <a:schemeClr val="tx1">
                      <a:lumMod val="85000"/>
                      <a:lumOff val="15000"/>
                      <a:alpha val="1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cs"/>
                </a:endParaRPr>
              </a:p>
            </p:txBody>
          </p:sp>
        </p:grpSp>
      </p:grpSp>
      <p:sp>
        <p:nvSpPr>
          <p:cNvPr id="48" name="矩形 47"/>
          <p:cNvSpPr/>
          <p:nvPr>
            <p:custDataLst>
              <p:tags r:id="rId18"/>
            </p:custDataLst>
          </p:nvPr>
        </p:nvSpPr>
        <p:spPr>
          <a:xfrm>
            <a:off x="857250" y="921385"/>
            <a:ext cx="10520680" cy="5626100"/>
          </a:xfrm>
          <a:prstGeom prst="rect">
            <a:avLst/>
          </a:prstGeom>
          <a:gradFill flip="none" rotWithShape="1">
            <a:gsLst>
              <a:gs pos="77000">
                <a:srgbClr val="EECEA5">
                  <a:lumMod val="3000"/>
                  <a:lumOff val="97000"/>
                  <a:alpha val="0"/>
                </a:srgbClr>
              </a:gs>
              <a:gs pos="98000">
                <a:srgbClr val="EECEA5">
                  <a:lumMod val="64000"/>
                  <a:lumOff val="36000"/>
                </a:srgbClr>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cs"/>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2" name="图片 1"/>
          <p:cNvPicPr/>
          <p:nvPr/>
        </p:nvPicPr>
        <p:blipFill>
          <a:blip r:embed="rId19"/>
          <a:stretch>
            <a:fillRect/>
          </a:stretch>
        </p:blipFill>
        <p:spPr>
          <a:xfrm>
            <a:off x="-4445" y="-54610"/>
            <a:ext cx="1057275" cy="904240"/>
          </a:xfrm>
          <a:prstGeom prst="rect">
            <a:avLst/>
          </a:prstGeom>
        </p:spPr>
      </p:pic>
      <p:sp>
        <p:nvSpPr>
          <p:cNvPr id="5" name="文本框 4"/>
          <p:cNvSpPr txBox="1"/>
          <p:nvPr>
            <p:custDataLst>
              <p:tags r:id="rId20"/>
            </p:custDataLst>
          </p:nvPr>
        </p:nvSpPr>
        <p:spPr>
          <a:xfrm>
            <a:off x="1135380" y="134620"/>
            <a:ext cx="10537825" cy="460375"/>
          </a:xfrm>
          <a:prstGeom prst="rect">
            <a:avLst/>
          </a:prstGeom>
          <a:noFill/>
        </p:spPr>
        <p:txBody>
          <a:bodyPr wrap="square">
            <a:spAutoFit/>
            <a:scene3d>
              <a:camera prst="orthographicFront"/>
              <a:lightRig rig="threePt" dir="t"/>
            </a:scene3d>
            <a:sp3d contourW="12700"/>
          </a:bodyPr>
          <a:p>
            <a:pPr marR="0" algn="l" defTabSz="457200">
              <a:buClrTx/>
              <a:buSzTx/>
              <a:buFont typeface="Arial" panose="020B0604020202020204" pitchFamily="34" charset="0"/>
              <a:buNone/>
              <a:defRPr/>
            </a:pPr>
            <a:r>
              <a:rPr lang="zh-CN" altLang="en-US" sz="2400" b="1" dirty="0">
                <a:solidFill>
                  <a:srgbClr val="002060"/>
                </a:solidFill>
                <a:latin typeface="微软雅黑" panose="020B0503020204020204" charset="-122"/>
                <a:ea typeface="微软雅黑" panose="020B0503020204020204" charset="-122"/>
                <a:sym typeface="+mn-ea"/>
              </a:rPr>
              <a:t>202</a:t>
            </a:r>
            <a:r>
              <a:rPr lang="en-US" altLang="zh-CN" sz="2400" b="1" dirty="0">
                <a:solidFill>
                  <a:srgbClr val="002060"/>
                </a:solidFill>
                <a:latin typeface="微软雅黑" panose="020B0503020204020204" charset="-122"/>
                <a:ea typeface="微软雅黑" panose="020B0503020204020204" charset="-122"/>
                <a:sym typeface="+mn-ea"/>
              </a:rPr>
              <a:t>6</a:t>
            </a:r>
            <a:r>
              <a:rPr lang="zh-CN" altLang="en-US" sz="2400" b="1" dirty="0">
                <a:solidFill>
                  <a:srgbClr val="002060"/>
                </a:solidFill>
                <a:latin typeface="微软雅黑" panose="020B0503020204020204" charset="-122"/>
                <a:ea typeface="微软雅黑" panose="020B0503020204020204" charset="-122"/>
                <a:sym typeface="+mn-ea"/>
              </a:rPr>
              <a:t>年</a:t>
            </a:r>
            <a:r>
              <a:rPr lang="en-US" altLang="zh-CN" sz="2400" b="1" dirty="0">
                <a:solidFill>
                  <a:srgbClr val="002060"/>
                </a:solidFill>
                <a:latin typeface="微软雅黑" panose="020B0503020204020204" charset="-122"/>
                <a:ea typeface="微软雅黑" panose="020B0503020204020204" charset="-122"/>
                <a:sym typeface="+mn-ea"/>
              </a:rPr>
              <a:t>1</a:t>
            </a:r>
            <a:r>
              <a:rPr lang="zh-CN" altLang="en-US" sz="2400" b="1" dirty="0">
                <a:solidFill>
                  <a:srgbClr val="002060"/>
                </a:solidFill>
                <a:latin typeface="微软雅黑" panose="020B0503020204020204" charset="-122"/>
                <a:ea typeface="微软雅黑" panose="020B0503020204020204" charset="-122"/>
                <a:sym typeface="+mn-ea"/>
              </a:rPr>
              <a:t>月浙江高考</a:t>
            </a:r>
            <a:r>
              <a:rPr lang="en-US" altLang="zh-CN" sz="2400" b="1" dirty="0">
                <a:solidFill>
                  <a:srgbClr val="002060"/>
                </a:solidFill>
                <a:latin typeface="微软雅黑" panose="020B0503020204020204" charset="-122"/>
                <a:ea typeface="微软雅黑" panose="020B0503020204020204" charset="-122"/>
                <a:sym typeface="+mn-ea"/>
              </a:rPr>
              <a:t> </a:t>
            </a:r>
            <a:r>
              <a:rPr lang="zh-CN" altLang="en-US" sz="2400" b="1" dirty="0">
                <a:solidFill>
                  <a:srgbClr val="002060"/>
                </a:solidFill>
                <a:latin typeface="微软雅黑" panose="020B0503020204020204" charset="-122"/>
                <a:ea typeface="微软雅黑" panose="020B0503020204020204" charset="-122"/>
                <a:sym typeface="+mn-ea"/>
              </a:rPr>
              <a:t>应用文</a:t>
            </a:r>
            <a:r>
              <a:rPr lang="en-US" altLang="zh-CN" sz="2400" b="1" dirty="0">
                <a:solidFill>
                  <a:srgbClr val="002060"/>
                </a:solidFill>
                <a:latin typeface="微软雅黑" panose="020B0503020204020204" charset="-122"/>
                <a:ea typeface="微软雅黑" panose="020B0503020204020204" charset="-122"/>
                <a:sym typeface="+mn-ea"/>
              </a:rPr>
              <a:t> </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高分突破</a:t>
            </a:r>
            <a:r>
              <a:rPr lang="zh-CN" altLang="en-US" sz="2400" b="1" dirty="0">
                <a:solidFill>
                  <a:srgbClr val="F25720"/>
                </a:solidFill>
                <a:latin typeface="微软雅黑" panose="020B0503020204020204" charset="-122"/>
                <a:ea typeface="微软雅黑" panose="020B0503020204020204" charset="-122"/>
                <a:sym typeface="+mn-ea"/>
              </a:rPr>
              <a:t>思维策略</a:t>
            </a:r>
            <a:r>
              <a:rPr lang="en-US" altLang="zh-CN" sz="2400" b="1" dirty="0">
                <a:solidFill>
                  <a:srgbClr val="F25720"/>
                </a:solidFill>
                <a:latin typeface="微软雅黑" panose="020B0503020204020204" charset="-122"/>
                <a:ea typeface="微软雅黑" panose="020B0503020204020204" charset="-122"/>
                <a:sym typeface="+mn-ea"/>
              </a:rPr>
              <a:t>—— </a:t>
            </a:r>
            <a:r>
              <a:rPr lang="zh-CN" altLang="en-US" sz="2400" b="1" dirty="0">
                <a:solidFill>
                  <a:srgbClr val="F25720"/>
                </a:solidFill>
                <a:latin typeface="微软雅黑" panose="020B0503020204020204" charset="-122"/>
                <a:ea typeface="微软雅黑" panose="020B0503020204020204" charset="-122"/>
                <a:sym typeface="+mn-ea"/>
              </a:rPr>
              <a:t>修辞的合理加持</a:t>
            </a:r>
            <a:endPar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endParaRPr>
          </a:p>
        </p:txBody>
      </p:sp>
      <p:grpSp>
        <p:nvGrpSpPr>
          <p:cNvPr id="6" name="组合 5"/>
          <p:cNvGrpSpPr/>
          <p:nvPr/>
        </p:nvGrpSpPr>
        <p:grpSpPr>
          <a:xfrm>
            <a:off x="219075" y="6453336"/>
            <a:ext cx="725048" cy="127703"/>
            <a:chOff x="695325" y="6453336"/>
            <a:chExt cx="725048" cy="127703"/>
          </a:xfrm>
        </p:grpSpPr>
        <p:sp>
          <p:nvSpPr>
            <p:cNvPr id="24" name="独爱礼坊5-2"/>
            <p:cNvSpPr/>
            <p:nvPr>
              <p:custDataLst>
                <p:tags r:id="rId21"/>
              </p:custDataLst>
            </p:nvPr>
          </p:nvSpPr>
          <p:spPr>
            <a:xfrm>
              <a:off x="695325" y="6453336"/>
              <a:ext cx="127703" cy="127703"/>
            </a:xfrm>
            <a:prstGeom prst="ellipse">
              <a:avLst/>
            </a:prstGeom>
            <a:noFill/>
            <a:ln>
              <a:solidFill>
                <a:srgbClr val="DE0912"/>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p>
              <a:pPr algn="ctr"/>
              <a:endParaRPr lang="zh-CN" altLang="en-US">
                <a:solidFill>
                  <a:sysClr val="window" lastClr="FFFFFF"/>
                </a:solidFill>
                <a:latin typeface="思源黑体 CN Normal" panose="020B0400000000000000" pitchFamily="34" charset="-122"/>
                <a:ea typeface="思源黑体 CN Normal" panose="020B0400000000000000" pitchFamily="34" charset="-122"/>
              </a:endParaRPr>
            </a:p>
          </p:txBody>
        </p:sp>
        <p:sp>
          <p:nvSpPr>
            <p:cNvPr id="10" name="独爱礼坊5-1"/>
            <p:cNvSpPr/>
            <p:nvPr>
              <p:custDataLst>
                <p:tags r:id="rId22"/>
              </p:custDataLst>
            </p:nvPr>
          </p:nvSpPr>
          <p:spPr>
            <a:xfrm>
              <a:off x="896747" y="6453336"/>
              <a:ext cx="127703" cy="127703"/>
            </a:xfrm>
            <a:prstGeom prst="ellipse">
              <a:avLst/>
            </a:prstGeom>
            <a:solidFill>
              <a:srgbClr val="DE0912"/>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p>
              <a:pPr algn="ctr"/>
              <a:endParaRPr lang="zh-CN" altLang="en-US">
                <a:solidFill>
                  <a:sysClr val="window" lastClr="FFFFFF"/>
                </a:solidFill>
                <a:latin typeface="思源黑体 CN Normal" panose="020B0400000000000000" pitchFamily="34" charset="-122"/>
                <a:ea typeface="思源黑体 CN Normal" panose="020B0400000000000000" pitchFamily="34" charset="-122"/>
              </a:endParaRPr>
            </a:p>
          </p:txBody>
        </p:sp>
        <p:sp>
          <p:nvSpPr>
            <p:cNvPr id="25" name="独爱礼坊5-3"/>
            <p:cNvSpPr/>
            <p:nvPr>
              <p:custDataLst>
                <p:tags r:id="rId23"/>
              </p:custDataLst>
            </p:nvPr>
          </p:nvSpPr>
          <p:spPr>
            <a:xfrm>
              <a:off x="1095872" y="6453336"/>
              <a:ext cx="127703" cy="127703"/>
            </a:xfrm>
            <a:prstGeom prst="ellipse">
              <a:avLst/>
            </a:prstGeom>
            <a:noFill/>
            <a:ln>
              <a:solidFill>
                <a:srgbClr val="A80302"/>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p>
              <a:pPr algn="ctr"/>
              <a:endParaRPr lang="zh-CN" altLang="en-US">
                <a:solidFill>
                  <a:sysClr val="window" lastClr="FFFFFF"/>
                </a:solidFill>
                <a:latin typeface="思源黑体 CN Normal" panose="020B0400000000000000" pitchFamily="34" charset="-122"/>
                <a:ea typeface="思源黑体 CN Normal" panose="020B0400000000000000" pitchFamily="34" charset="-122"/>
              </a:endParaRPr>
            </a:p>
          </p:txBody>
        </p:sp>
        <p:sp>
          <p:nvSpPr>
            <p:cNvPr id="26" name="独爱礼坊5-4"/>
            <p:cNvSpPr/>
            <p:nvPr>
              <p:custDataLst>
                <p:tags r:id="rId24"/>
              </p:custDataLst>
            </p:nvPr>
          </p:nvSpPr>
          <p:spPr>
            <a:xfrm>
              <a:off x="1292670" y="6453336"/>
              <a:ext cx="127703" cy="127703"/>
            </a:xfrm>
            <a:prstGeom prst="ellipse">
              <a:avLst/>
            </a:prstGeom>
            <a:noFill/>
            <a:ln>
              <a:solidFill>
                <a:srgbClr val="DE0912"/>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p>
              <a:pPr algn="ctr"/>
              <a:endParaRPr lang="zh-CN" altLang="en-US">
                <a:solidFill>
                  <a:sysClr val="window" lastClr="FFFFFF"/>
                </a:solidFill>
                <a:latin typeface="思源黑体 CN Normal" panose="020B0400000000000000" pitchFamily="34" charset="-122"/>
                <a:ea typeface="思源黑体 CN Normal" panose="020B0400000000000000" pitchFamily="34" charset="-122"/>
              </a:endParaRPr>
            </a:p>
          </p:txBody>
        </p:sp>
      </p:grpSp>
      <p:sp>
        <p:nvSpPr>
          <p:cNvPr id="8" name="文本框 7"/>
          <p:cNvSpPr txBox="1"/>
          <p:nvPr/>
        </p:nvSpPr>
        <p:spPr>
          <a:xfrm>
            <a:off x="6207125" y="1040130"/>
            <a:ext cx="5429250" cy="5477510"/>
          </a:xfrm>
          <a:prstGeom prst="rect">
            <a:avLst/>
          </a:prstGeom>
        </p:spPr>
        <p:txBody>
          <a:bodyPr wrap="square">
            <a:spAutoFit/>
          </a:bodyPr>
          <a:p>
            <a:pPr indent="0" algn="just" defTabSz="266700" eaLnBrk="0" fontAlgn="auto">
              <a:lnSpc>
                <a:spcPts val="2100"/>
              </a:lnSpc>
              <a:spcBef>
                <a:spcPts val="0"/>
              </a:spcBef>
              <a:spcAft>
                <a:spcPts val="0"/>
              </a:spcAft>
            </a:pPr>
            <a:r>
              <a:rPr lang="en-US" altLang="zh-CN">
                <a:latin typeface="Times New Roman" panose="02020603050405020304"/>
                <a:ea typeface="等线" panose="02010600030101010101" charset="-122"/>
              </a:rPr>
              <a:t>   Many of us are </a:t>
            </a:r>
            <a:r>
              <a:rPr lang="en-US" altLang="zh-CN" b="1">
                <a:solidFill>
                  <a:srgbClr val="C00000"/>
                </a:solidFill>
                <a:latin typeface="标准粗黑" panose="02000503000000000000" charset="-122"/>
                <a:ea typeface="标准粗黑" panose="02000503000000000000" charset="-122"/>
              </a:rPr>
              <a:t>book worms</a:t>
            </a:r>
            <a:r>
              <a:rPr lang="en-US" altLang="zh-CN">
                <a:latin typeface="Times New Roman" panose="02020603050405020304"/>
                <a:ea typeface="等线" panose="02010600030101010101" charset="-122"/>
              </a:rPr>
              <a:t> and </a:t>
            </a:r>
            <a:r>
              <a:rPr lang="en-US" altLang="zh-CN" b="1">
                <a:solidFill>
                  <a:srgbClr val="C00000"/>
                </a:solidFill>
                <a:latin typeface="Times New Roman" panose="02020603050405020304"/>
                <a:ea typeface="等线" panose="02010600030101010101" charset="-122"/>
              </a:rPr>
              <a:t>resort to</a:t>
            </a:r>
            <a:r>
              <a:rPr lang="en-US" altLang="zh-CN">
                <a:latin typeface="Times New Roman" panose="02020603050405020304"/>
                <a:ea typeface="等线" panose="02010600030101010101" charset="-122"/>
              </a:rPr>
              <a:t> the school library for books to read. However, recently I have been </a:t>
            </a:r>
            <a:r>
              <a:rPr lang="en-US" altLang="zh-CN" b="1">
                <a:solidFill>
                  <a:srgbClr val="C00000"/>
                </a:solidFill>
                <a:highlight>
                  <a:srgbClr val="00FFFF"/>
                </a:highlight>
                <a:latin typeface="Times New Roman" panose="02020603050405020304"/>
                <a:ea typeface="等线" panose="02010600030101010101" charset="-122"/>
              </a:rPr>
              <a:t>disappointed</a:t>
            </a:r>
            <a:r>
              <a:rPr lang="en-US" altLang="zh-CN">
                <a:highlight>
                  <a:srgbClr val="00FFFF"/>
                </a:highlight>
                <a:latin typeface="Times New Roman" panose="02020603050405020304"/>
                <a:ea typeface="等线" panose="02010600030101010101" charset="-122"/>
              </a:rPr>
              <a:t> to find</a:t>
            </a:r>
            <a:r>
              <a:rPr lang="en-US" altLang="zh-CN">
                <a:latin typeface="Times New Roman" panose="02020603050405020304"/>
                <a:ea typeface="等线" panose="02010600030101010101" charset="-122"/>
              </a:rPr>
              <a:t> that </a:t>
            </a:r>
            <a:r>
              <a:rPr lang="en-US" altLang="zh-CN">
                <a:highlight>
                  <a:srgbClr val="00FFFF"/>
                </a:highlight>
                <a:latin typeface="Times New Roman" panose="02020603050405020304"/>
                <a:ea typeface="等线" panose="02010600030101010101" charset="-122"/>
              </a:rPr>
              <a:t>some of them </a:t>
            </a:r>
            <a:r>
              <a:rPr lang="en-US" altLang="zh-CN" b="1">
                <a:solidFill>
                  <a:srgbClr val="C00000"/>
                </a:solidFill>
                <a:highlight>
                  <a:srgbClr val="00FFFF"/>
                </a:highlight>
                <a:latin typeface="标准粗黑" panose="02000503000000000000" charset="-122"/>
                <a:ea typeface="标准粗黑" panose="02000503000000000000" charset="-122"/>
              </a:rPr>
              <a:t>carry</a:t>
            </a:r>
            <a:r>
              <a:rPr lang="en-US" altLang="zh-CN">
                <a:highlight>
                  <a:srgbClr val="00FFFF"/>
                </a:highlight>
                <a:latin typeface="Times New Roman" panose="02020603050405020304"/>
                <a:ea typeface="等线" panose="02010600030101010101" charset="-122"/>
              </a:rPr>
              <a:t> </a:t>
            </a:r>
            <a:r>
              <a:rPr lang="en-US" altLang="zh-CN" b="1">
                <a:solidFill>
                  <a:srgbClr val="C00000"/>
                </a:solidFill>
                <a:highlight>
                  <a:srgbClr val="00FFFF"/>
                </a:highlight>
                <a:latin typeface="Times New Roman" panose="02020603050405020304"/>
                <a:ea typeface="等线" panose="02010600030101010101" charset="-122"/>
              </a:rPr>
              <a:t>unpleasant</a:t>
            </a:r>
            <a:r>
              <a:rPr lang="en-US" altLang="zh-CN" b="1">
                <a:highlight>
                  <a:srgbClr val="00FFFF"/>
                </a:highlight>
                <a:latin typeface="Times New Roman" panose="02020603050405020304"/>
                <a:ea typeface="等线" panose="02010600030101010101" charset="-122"/>
              </a:rPr>
              <a:t> marks</a:t>
            </a:r>
            <a:r>
              <a:rPr lang="en-US" altLang="zh-CN">
                <a:latin typeface="Times New Roman" panose="02020603050405020304"/>
                <a:ea typeface="等线" panose="02010600030101010101" charset="-122"/>
              </a:rPr>
              <a:t>.</a:t>
            </a:r>
            <a:endParaRPr lang="en-US" altLang="zh-CN">
              <a:latin typeface="Times New Roman" panose="02020603050405020304"/>
              <a:ea typeface="等线" panose="02010600030101010101" charset="-122"/>
            </a:endParaRPr>
          </a:p>
          <a:p>
            <a:pPr indent="228600" algn="just" defTabSz="266700" eaLnBrk="0" fontAlgn="auto">
              <a:lnSpc>
                <a:spcPts val="2100"/>
              </a:lnSpc>
              <a:spcBef>
                <a:spcPts val="0"/>
              </a:spcBef>
              <a:spcAft>
                <a:spcPts val="0"/>
              </a:spcAft>
            </a:pPr>
            <a:r>
              <a:rPr lang="en-US" altLang="zh-CN" b="1" u="sng">
                <a:solidFill>
                  <a:srgbClr val="C00000"/>
                </a:solidFill>
                <a:highlight>
                  <a:srgbClr val="00FF00"/>
                </a:highlight>
                <a:latin typeface="标准粗黑" panose="02000503000000000000" charset="-122"/>
                <a:ea typeface="标准粗黑" panose="02000503000000000000" charset="-122"/>
              </a:rPr>
              <a:t>“Jane Eyre”</a:t>
            </a:r>
            <a:r>
              <a:rPr lang="en-US" altLang="zh-CN" b="1" u="sng">
                <a:latin typeface="标准粗黑" panose="02000503000000000000" charset="-122"/>
                <a:ea typeface="标准粗黑" panose="02000503000000000000" charset="-122"/>
              </a:rPr>
              <a:t> </a:t>
            </a:r>
            <a:r>
              <a:rPr lang="en-US" altLang="zh-CN">
                <a:latin typeface="Times New Roman" panose="02020603050405020304"/>
                <a:ea typeface="等线" panose="02010600030101010101" charset="-122"/>
              </a:rPr>
              <a:t>was </a:t>
            </a:r>
            <a:r>
              <a:rPr lang="en-US" altLang="zh-CN">
                <a:highlight>
                  <a:srgbClr val="00FF00"/>
                </a:highlight>
                <a:latin typeface="Times New Roman" panose="02020603050405020304"/>
                <a:ea typeface="等线" panose="02010600030101010101" charset="-122"/>
              </a:rPr>
              <a:t>filled with sketche</a:t>
            </a:r>
            <a:r>
              <a:rPr lang="en-US" altLang="zh-CN">
                <a:latin typeface="Times New Roman" panose="02020603050405020304"/>
                <a:ea typeface="等线" panose="02010600030101010101" charset="-122"/>
              </a:rPr>
              <a:t>s and </a:t>
            </a:r>
            <a:r>
              <a:rPr lang="en-US" altLang="zh-CN" b="1" u="sng">
                <a:solidFill>
                  <a:srgbClr val="C00000"/>
                </a:solidFill>
                <a:highlight>
                  <a:srgbClr val="00FF00"/>
                </a:highlight>
                <a:latin typeface="标准粗黑" panose="02000503000000000000" charset="-122"/>
                <a:ea typeface="标准粗黑" panose="02000503000000000000" charset="-122"/>
              </a:rPr>
              <a:t>“Macbeth”</a:t>
            </a:r>
            <a:r>
              <a:rPr lang="en-US" altLang="zh-CN">
                <a:latin typeface="Times New Roman" panose="02020603050405020304"/>
                <a:ea typeface="等线" panose="02010600030101010101" charset="-122"/>
              </a:rPr>
              <a:t> was </a:t>
            </a:r>
            <a:r>
              <a:rPr lang="en-US" altLang="zh-CN" b="1" u="sng">
                <a:solidFill>
                  <a:srgbClr val="C00000"/>
                </a:solidFill>
                <a:highlight>
                  <a:srgbClr val="00FF00"/>
                </a:highlight>
                <a:latin typeface="标准粗黑" panose="02000503000000000000" charset="-122"/>
                <a:ea typeface="标准粗黑" panose="02000503000000000000" charset="-122"/>
              </a:rPr>
              <a:t>“decorated”</a:t>
            </a:r>
            <a:r>
              <a:rPr lang="en-US" altLang="zh-CN" b="1" u="sng">
                <a:highlight>
                  <a:srgbClr val="00FF00"/>
                </a:highlight>
                <a:latin typeface="标准粗黑" panose="02000503000000000000" charset="-122"/>
                <a:ea typeface="标准粗黑" panose="02000503000000000000" charset="-122"/>
              </a:rPr>
              <a:t> with </a:t>
            </a:r>
            <a:r>
              <a:rPr lang="en-US" altLang="zh-CN" b="1">
                <a:solidFill>
                  <a:srgbClr val="C00000"/>
                </a:solidFill>
                <a:highlight>
                  <a:srgbClr val="00FF00"/>
                </a:highlight>
                <a:latin typeface="Times New Roman" panose="02020603050405020304"/>
                <a:ea typeface="等线" panose="02010600030101010101" charset="-122"/>
              </a:rPr>
              <a:t>meaningless</a:t>
            </a:r>
            <a:r>
              <a:rPr lang="en-US" altLang="zh-CN" b="1">
                <a:highlight>
                  <a:srgbClr val="00FF00"/>
                </a:highlight>
                <a:latin typeface="Times New Roman" panose="02020603050405020304"/>
                <a:ea typeface="等线" panose="02010600030101010101" charset="-122"/>
              </a:rPr>
              <a:t> circles and lines</a:t>
            </a:r>
            <a:r>
              <a:rPr lang="en-US" altLang="zh-CN">
                <a:highlight>
                  <a:srgbClr val="00FF00"/>
                </a:highlight>
                <a:latin typeface="Times New Roman" panose="02020603050405020304"/>
                <a:ea typeface="等线" panose="02010600030101010101" charset="-122"/>
              </a:rPr>
              <a:t> ... </a:t>
            </a:r>
            <a:r>
              <a:rPr lang="en-US" altLang="zh-CN" b="1">
                <a:highlight>
                  <a:srgbClr val="00FF00"/>
                </a:highlight>
                <a:latin typeface="Times New Roman" panose="02020603050405020304"/>
                <a:ea typeface="等线" panose="02010600030101010101" charset="-122"/>
              </a:rPr>
              <a:t>scribbles and doodles</a:t>
            </a:r>
            <a:r>
              <a:rPr lang="en-US" altLang="zh-CN" b="1">
                <a:latin typeface="Times New Roman" panose="02020603050405020304"/>
                <a:ea typeface="等线" panose="02010600030101010101" charset="-122"/>
              </a:rPr>
              <a:t> </a:t>
            </a:r>
            <a:r>
              <a:rPr lang="en-US" altLang="zh-CN" b="1">
                <a:solidFill>
                  <a:srgbClr val="C00000"/>
                </a:solidFill>
                <a:latin typeface="标准粗黑" panose="02000503000000000000" charset="-122"/>
                <a:ea typeface="标准粗黑" panose="02000503000000000000" charset="-122"/>
              </a:rPr>
              <a:t>stained</a:t>
            </a:r>
            <a:r>
              <a:rPr lang="en-US" altLang="zh-CN" b="1">
                <a:latin typeface="Times New Roman" panose="02020603050405020304"/>
                <a:ea typeface="等线" panose="02010600030101010101" charset="-122"/>
              </a:rPr>
              <a:t> the </a:t>
            </a:r>
            <a:r>
              <a:rPr lang="en-US" altLang="zh-CN" b="1">
                <a:solidFill>
                  <a:srgbClr val="C00000"/>
                </a:solidFill>
                <a:latin typeface="标准粗黑" panose="02000503000000000000" charset="-122"/>
                <a:ea typeface="标准粗黑" panose="02000503000000000000" charset="-122"/>
              </a:rPr>
              <a:t>once-white pages</a:t>
            </a:r>
            <a:r>
              <a:rPr lang="en-US" altLang="zh-CN" b="1">
                <a:latin typeface="Times New Roman" panose="02020603050405020304"/>
                <a:ea typeface="等线" panose="02010600030101010101" charset="-122"/>
              </a:rPr>
              <a:t> and e</a:t>
            </a:r>
            <a:r>
              <a:rPr lang="en-US" altLang="zh-CN" b="1">
                <a:highlight>
                  <a:srgbClr val="00FF00"/>
                </a:highlight>
                <a:latin typeface="Times New Roman" panose="02020603050405020304"/>
                <a:ea typeface="等线" panose="02010600030101010101" charset="-122"/>
              </a:rPr>
              <a:t>ven covered some of the content</a:t>
            </a:r>
            <a:r>
              <a:rPr lang="en-US" altLang="zh-CN">
                <a:latin typeface="Times New Roman" panose="02020603050405020304"/>
                <a:ea typeface="等线" panose="02010600030101010101" charset="-122"/>
              </a:rPr>
              <a:t>, making it hard to scrutinize the original lines. </a:t>
            </a:r>
            <a:endParaRPr lang="en-US" altLang="zh-CN">
              <a:latin typeface="Times New Roman" panose="02020603050405020304"/>
              <a:ea typeface="等线" panose="02010600030101010101" charset="-122"/>
            </a:endParaRPr>
          </a:p>
          <a:p>
            <a:pPr indent="228600" algn="just" defTabSz="266700" eaLnBrk="0" fontAlgn="auto">
              <a:lnSpc>
                <a:spcPts val="2100"/>
              </a:lnSpc>
              <a:spcBef>
                <a:spcPts val="0"/>
              </a:spcBef>
              <a:spcAft>
                <a:spcPts val="0"/>
              </a:spcAft>
            </a:pPr>
            <a:r>
              <a:rPr lang="en-US" altLang="zh-CN">
                <a:latin typeface="Times New Roman" panose="02020603050405020304"/>
                <a:ea typeface="等线" panose="02010600030101010101" charset="-122"/>
              </a:rPr>
              <a:t>Maybe some put down their </a:t>
            </a:r>
            <a:r>
              <a:rPr lang="en-US" altLang="zh-CN" b="1">
                <a:latin typeface="Times New Roman" panose="02020603050405020304"/>
                <a:ea typeface="等线" panose="02010600030101010101" charset="-122"/>
              </a:rPr>
              <a:t>notes </a:t>
            </a:r>
            <a:r>
              <a:rPr lang="en-US" altLang="zh-CN">
                <a:latin typeface="Times New Roman" panose="02020603050405020304"/>
                <a:ea typeface="等线" panose="02010600030101010101" charset="-122"/>
              </a:rPr>
              <a:t>to inspire others and some just for fun. But we </a:t>
            </a:r>
            <a:r>
              <a:rPr lang="en-US" altLang="zh-CN">
                <a:highlight>
                  <a:srgbClr val="FFFF00"/>
                </a:highlight>
                <a:latin typeface="Times New Roman" panose="02020603050405020304"/>
                <a:ea typeface="等线" panose="02010600030101010101" charset="-122"/>
              </a:rPr>
              <a:t>should remember: </a:t>
            </a:r>
            <a:r>
              <a:rPr lang="en-US" altLang="zh-CN">
                <a:latin typeface="Times New Roman" panose="02020603050405020304"/>
                <a:ea typeface="等线" panose="02010600030101010101" charset="-122"/>
              </a:rPr>
              <a:t>these books are our </a:t>
            </a:r>
            <a:r>
              <a:rPr lang="en-US" altLang="zh-CN" u="sng">
                <a:latin typeface="Times New Roman" panose="02020603050405020304"/>
                <a:ea typeface="等线" panose="02010600030101010101" charset="-122"/>
              </a:rPr>
              <a:t>school </a:t>
            </a:r>
            <a:r>
              <a:rPr lang="en-US" altLang="zh-CN" u="sng">
                <a:solidFill>
                  <a:srgbClr val="C00000"/>
                </a:solidFill>
                <a:latin typeface="标准粗黑" panose="02000503000000000000" charset="-122"/>
                <a:ea typeface="标准粗黑" panose="02000503000000000000" charset="-122"/>
              </a:rPr>
              <a:t>library's property</a:t>
            </a:r>
            <a:r>
              <a:rPr lang="en-US" altLang="zh-CN">
                <a:latin typeface="Times New Roman" panose="02020603050405020304"/>
                <a:ea typeface="等线" panose="02010600030101010101" charset="-122"/>
              </a:rPr>
              <a:t>, </a:t>
            </a:r>
            <a:r>
              <a:rPr lang="en-US" altLang="zh-CN" b="1">
                <a:solidFill>
                  <a:srgbClr val="C00000"/>
                </a:solidFill>
                <a:latin typeface="Times New Roman" panose="02020603050405020304"/>
                <a:ea typeface="等线" panose="02010600030101010101" charset="-122"/>
              </a:rPr>
              <a:t>not</a:t>
            </a:r>
            <a:r>
              <a:rPr lang="en-US" altLang="zh-CN">
                <a:latin typeface="Times New Roman" panose="02020603050405020304"/>
                <a:ea typeface="等线" panose="02010600030101010101" charset="-122"/>
              </a:rPr>
              <a:t> our </a:t>
            </a:r>
            <a:r>
              <a:rPr lang="en-US" altLang="zh-CN" u="sng">
                <a:solidFill>
                  <a:srgbClr val="C00000"/>
                </a:solidFill>
                <a:latin typeface="标准粗黑" panose="02000503000000000000" charset="-122"/>
                <a:ea typeface="标准粗黑" panose="02000503000000000000" charset="-122"/>
              </a:rPr>
              <a:t>personal belongings</a:t>
            </a:r>
            <a:r>
              <a:rPr lang="en-US" altLang="zh-CN">
                <a:latin typeface="Times New Roman" panose="02020603050405020304"/>
                <a:ea typeface="等线" panose="02010600030101010101" charset="-122"/>
              </a:rPr>
              <a:t>. </a:t>
            </a:r>
            <a:r>
              <a:rPr lang="en-US" altLang="zh-CN">
                <a:highlight>
                  <a:srgbClr val="FFFF00"/>
                </a:highlight>
                <a:latin typeface="Times New Roman" panose="02020603050405020304"/>
                <a:ea typeface="等线" panose="02010600030101010101" charset="-122"/>
              </a:rPr>
              <a:t>So I hereby appeal to</a:t>
            </a:r>
            <a:r>
              <a:rPr lang="en-US" altLang="zh-CN">
                <a:latin typeface="Times New Roman" panose="02020603050405020304"/>
                <a:ea typeface="等线" panose="02010600030101010101" charset="-122"/>
              </a:rPr>
              <a:t> all of you: let's relish the collection of our library </a:t>
            </a:r>
            <a:r>
              <a:rPr lang="en-US" altLang="zh-CN" b="1">
                <a:latin typeface="Times New Roman" panose="02020603050405020304"/>
                <a:ea typeface="等线" panose="02010600030101010101" charset="-122"/>
              </a:rPr>
              <a:t>with heart and soul </a:t>
            </a:r>
            <a:r>
              <a:rPr lang="en-US" altLang="zh-CN" b="1" u="sng">
                <a:solidFill>
                  <a:srgbClr val="C00000"/>
                </a:solidFill>
                <a:latin typeface="Times New Roman" panose="02020603050405020304"/>
                <a:ea typeface="等线" panose="02010600030101010101" charset="-122"/>
              </a:rPr>
              <a:t>instead of</a:t>
            </a:r>
            <a:r>
              <a:rPr lang="en-US" altLang="zh-CN">
                <a:latin typeface="Times New Roman" panose="02020603050405020304"/>
                <a:ea typeface="等线" panose="02010600030101010101" charset="-122"/>
              </a:rPr>
              <a:t> </a:t>
            </a:r>
            <a:r>
              <a:rPr lang="en-US" altLang="zh-CN" b="1">
                <a:latin typeface="Times New Roman" panose="02020603050405020304"/>
                <a:ea typeface="等线" panose="02010600030101010101" charset="-122"/>
              </a:rPr>
              <a:t>with pens and pencils</a:t>
            </a:r>
            <a:r>
              <a:rPr lang="en-US" altLang="zh-CN">
                <a:latin typeface="Times New Roman" panose="02020603050405020304"/>
                <a:ea typeface="等线" panose="02010600030101010101" charset="-122"/>
              </a:rPr>
              <a:t>. If you spot others </a:t>
            </a:r>
            <a:r>
              <a:rPr lang="en-US" altLang="zh-CN" b="1">
                <a:latin typeface="Times New Roman" panose="02020603050405020304"/>
                <a:ea typeface="等线" panose="02010600030101010101" charset="-122"/>
              </a:rPr>
              <a:t>scribbling </a:t>
            </a:r>
            <a:r>
              <a:rPr lang="en-US" altLang="zh-CN">
                <a:latin typeface="Times New Roman" panose="02020603050405020304"/>
                <a:ea typeface="等线" panose="02010600030101010101" charset="-122"/>
              </a:rPr>
              <a:t>on library books, please </a:t>
            </a:r>
            <a:r>
              <a:rPr lang="en-US" altLang="zh-CN">
                <a:highlight>
                  <a:srgbClr val="FFFF00"/>
                </a:highlight>
                <a:latin typeface="Times New Roman" panose="02020603050405020304"/>
                <a:ea typeface="等线" panose="02010600030101010101" charset="-122"/>
              </a:rPr>
              <a:t>remind</a:t>
            </a:r>
            <a:r>
              <a:rPr lang="en-US" altLang="zh-CN">
                <a:latin typeface="Times New Roman" panose="02020603050405020304"/>
                <a:ea typeface="等线" panose="02010600030101010101" charset="-122"/>
              </a:rPr>
              <a:t> him or her with polite manners.</a:t>
            </a:r>
            <a:endParaRPr lang="en-US" altLang="zh-CN">
              <a:latin typeface="Times New Roman" panose="02020603050405020304"/>
              <a:ea typeface="等线" panose="02010600030101010101" charset="-122"/>
            </a:endParaRPr>
          </a:p>
          <a:p>
            <a:pPr indent="228600" algn="just" defTabSz="266700" eaLnBrk="0" fontAlgn="auto">
              <a:lnSpc>
                <a:spcPts val="2100"/>
              </a:lnSpc>
              <a:spcBef>
                <a:spcPts val="0"/>
              </a:spcBef>
              <a:spcAft>
                <a:spcPts val="0"/>
              </a:spcAft>
            </a:pPr>
            <a:r>
              <a:rPr lang="en-US" altLang="zh-CN">
                <a:latin typeface="Times New Roman" panose="02020603050405020304"/>
                <a:ea typeface="等线" panose="02010600030101010101" charset="-122"/>
              </a:rPr>
              <a:t>Library books are not merely a shared treasure, but they also </a:t>
            </a:r>
            <a:r>
              <a:rPr lang="en-US" altLang="zh-CN" b="1">
                <a:solidFill>
                  <a:srgbClr val="C00000"/>
                </a:solidFill>
                <a:latin typeface="标准粗黑" panose="02000503000000000000" charset="-122"/>
                <a:ea typeface="标准粗黑" panose="02000503000000000000" charset="-122"/>
              </a:rPr>
              <a:t>embody</a:t>
            </a:r>
            <a:r>
              <a:rPr lang="en-US" altLang="zh-CN">
                <a:latin typeface="Times New Roman" panose="02020603050405020304"/>
                <a:ea typeface="等线" panose="02010600030101010101" charset="-122"/>
              </a:rPr>
              <a:t> a </a:t>
            </a:r>
            <a:r>
              <a:rPr lang="en-US" altLang="zh-CN">
                <a:solidFill>
                  <a:srgbClr val="C00000"/>
                </a:solidFill>
                <a:latin typeface="Times New Roman" panose="02020603050405020304"/>
                <a:ea typeface="等线" panose="02010600030101010101" charset="-122"/>
              </a:rPr>
              <a:t>collective</a:t>
            </a:r>
            <a:r>
              <a:rPr lang="en-US" altLang="zh-CN">
                <a:latin typeface="Times New Roman" panose="02020603050405020304"/>
                <a:ea typeface="等线" panose="02010600030101010101" charset="-122"/>
              </a:rPr>
              <a:t> responsibility--</a:t>
            </a:r>
            <a:r>
              <a:rPr lang="en-US" altLang="zh-CN">
                <a:highlight>
                  <a:srgbClr val="FFFF00"/>
                </a:highlight>
                <a:latin typeface="Times New Roman" panose="02020603050405020304"/>
                <a:ea typeface="等线" panose="02010600030101010101" charset="-122"/>
              </a:rPr>
              <a:t>only with joint efforts can we preserve them better!</a:t>
            </a:r>
            <a:endParaRPr lang="en-US" altLang="zh-CN">
              <a:highlight>
                <a:srgbClr val="FFFF00"/>
              </a:highlight>
              <a:latin typeface="Times New Roman" panose="02020603050405020304"/>
              <a:ea typeface="等线" panose="02010600030101010101" charset="-122"/>
            </a:endParaRPr>
          </a:p>
        </p:txBody>
      </p:sp>
      <p:sp>
        <p:nvSpPr>
          <p:cNvPr id="11" name="文本框 10"/>
          <p:cNvSpPr txBox="1"/>
          <p:nvPr/>
        </p:nvSpPr>
        <p:spPr>
          <a:xfrm>
            <a:off x="935355" y="2738755"/>
            <a:ext cx="5105400" cy="3415030"/>
          </a:xfrm>
          <a:prstGeom prst="rect">
            <a:avLst/>
          </a:prstGeom>
          <a:noFill/>
          <a:ln>
            <a:solidFill>
              <a:schemeClr val="accent5">
                <a:lumMod val="20000"/>
                <a:lumOff val="80000"/>
              </a:schemeClr>
            </a:solidFill>
          </a:ln>
        </p:spPr>
        <p:txBody>
          <a:bodyPr wrap="square" rtlCol="0" anchor="t">
            <a:spAutoFit/>
          </a:bodyPr>
          <a:p>
            <a:pPr algn="just"/>
            <a:r>
              <a:rPr lang="en-US" altLang="zh-CN" b="1">
                <a:solidFill>
                  <a:srgbClr val="C00000"/>
                </a:solidFill>
              </a:rPr>
              <a:t>1.</a:t>
            </a:r>
            <a:r>
              <a:rPr lang="zh-CN" altLang="en-US" b="1">
                <a:solidFill>
                  <a:srgbClr val="C00000"/>
                </a:solidFill>
              </a:rPr>
              <a:t>比喻修辞</a:t>
            </a:r>
            <a:r>
              <a:rPr lang="zh-CN" altLang="en-US">
                <a:solidFill>
                  <a:srgbClr val="C00000"/>
                </a:solidFill>
              </a:rPr>
              <a:t>：</a:t>
            </a:r>
            <a:r>
              <a:rPr lang="en-US" altLang="zh-CN">
                <a:solidFill>
                  <a:srgbClr val="C00000"/>
                </a:solidFill>
              </a:rPr>
              <a:t>book worms</a:t>
            </a:r>
            <a:r>
              <a:rPr lang="zh-CN" altLang="en-US">
                <a:solidFill>
                  <a:srgbClr val="C00000"/>
                </a:solidFill>
              </a:rPr>
              <a:t>生动比喻</a:t>
            </a:r>
            <a:r>
              <a:rPr lang="en-US" altLang="zh-CN">
                <a:solidFill>
                  <a:srgbClr val="C00000"/>
                </a:solidFill>
              </a:rPr>
              <a:t> “</a:t>
            </a:r>
            <a:r>
              <a:rPr lang="zh-CN" altLang="en-US">
                <a:solidFill>
                  <a:srgbClr val="C00000"/>
                </a:solidFill>
              </a:rPr>
              <a:t>爱读书的人</a:t>
            </a:r>
            <a:r>
              <a:rPr lang="en-US" altLang="zh-CN">
                <a:solidFill>
                  <a:srgbClr val="C00000"/>
                </a:solidFill>
              </a:rPr>
              <a:t>”</a:t>
            </a:r>
            <a:r>
              <a:rPr lang="zh-CN" altLang="en-US">
                <a:solidFill>
                  <a:srgbClr val="C00000"/>
                </a:solidFill>
              </a:rPr>
              <a:t>，形象亲切，有文学感。</a:t>
            </a:r>
            <a:endParaRPr lang="zh-CN" altLang="en-US">
              <a:solidFill>
                <a:srgbClr val="C00000"/>
              </a:solidFill>
            </a:endParaRPr>
          </a:p>
          <a:p>
            <a:pPr algn="just"/>
            <a:r>
              <a:rPr lang="en-US" altLang="zh-CN" b="1">
                <a:solidFill>
                  <a:srgbClr val="C00000"/>
                </a:solidFill>
              </a:rPr>
              <a:t>2. 反语 / 讽刺修辞</a:t>
            </a:r>
            <a:r>
              <a:rPr lang="zh-CN" altLang="en-US">
                <a:solidFill>
                  <a:srgbClr val="C00000"/>
                </a:solidFill>
              </a:rPr>
              <a:t>：</a:t>
            </a:r>
            <a:r>
              <a:rPr lang="en-US" altLang="zh-CN">
                <a:solidFill>
                  <a:srgbClr val="C00000"/>
                </a:solidFill>
              </a:rPr>
              <a:t>“decorated”</a:t>
            </a:r>
            <a:r>
              <a:rPr lang="zh-CN" altLang="en-US">
                <a:solidFill>
                  <a:srgbClr val="C00000"/>
                </a:solidFill>
              </a:rPr>
              <a:t>加引号使用，讽刺乱涂乱画，含蓄有力，更有文采和张力。</a:t>
            </a:r>
            <a:endParaRPr lang="zh-CN" altLang="en-US">
              <a:solidFill>
                <a:srgbClr val="C00000"/>
              </a:solidFill>
            </a:endParaRPr>
          </a:p>
          <a:p>
            <a:pPr algn="just"/>
            <a:r>
              <a:rPr lang="en-US" altLang="zh-CN" b="1">
                <a:solidFill>
                  <a:srgbClr val="C00000"/>
                </a:solidFill>
              </a:rPr>
              <a:t>3. 排比 / 列举修辞：</a:t>
            </a:r>
            <a:r>
              <a:rPr lang="en-US" altLang="zh-CN">
                <a:solidFill>
                  <a:srgbClr val="C00000"/>
                </a:solidFill>
              </a:rPr>
              <a:t>Jane Eyre was... and Macbeth was ...</a:t>
            </a:r>
            <a:r>
              <a:rPr lang="zh-CN" altLang="en-US">
                <a:solidFill>
                  <a:srgbClr val="C00000"/>
                </a:solidFill>
              </a:rPr>
              <a:t>用两本经典名著举例，形成对称结构，画面感极强，让</a:t>
            </a:r>
            <a:r>
              <a:rPr lang="en-US" altLang="zh-CN">
                <a:solidFill>
                  <a:srgbClr val="C00000"/>
                </a:solidFill>
              </a:rPr>
              <a:t> “</a:t>
            </a:r>
            <a:r>
              <a:rPr lang="zh-CN" altLang="en-US">
                <a:solidFill>
                  <a:srgbClr val="C00000"/>
                </a:solidFill>
              </a:rPr>
              <a:t>涂画现象</a:t>
            </a:r>
            <a:r>
              <a:rPr lang="en-US" altLang="zh-CN">
                <a:solidFill>
                  <a:srgbClr val="C00000"/>
                </a:solidFill>
              </a:rPr>
              <a:t>” </a:t>
            </a:r>
            <a:r>
              <a:rPr lang="zh-CN" altLang="en-US">
                <a:solidFill>
                  <a:srgbClr val="C00000"/>
                </a:solidFill>
              </a:rPr>
              <a:t>具体可感，极具说服力。</a:t>
            </a:r>
            <a:endParaRPr lang="zh-CN" altLang="en-US">
              <a:solidFill>
                <a:srgbClr val="C00000"/>
              </a:solidFill>
            </a:endParaRPr>
          </a:p>
          <a:p>
            <a:pPr algn="just"/>
            <a:r>
              <a:rPr lang="en-US" altLang="zh-CN">
                <a:solidFill>
                  <a:srgbClr val="C00000"/>
                </a:solidFill>
              </a:rPr>
              <a:t>4</a:t>
            </a:r>
            <a:r>
              <a:rPr lang="en-US" altLang="zh-CN" b="1">
                <a:solidFill>
                  <a:srgbClr val="C00000"/>
                </a:solidFill>
              </a:rPr>
              <a:t>.</a:t>
            </a:r>
            <a:r>
              <a:rPr lang="zh-CN" altLang="en-US" b="1">
                <a:solidFill>
                  <a:srgbClr val="C00000"/>
                </a:solidFill>
              </a:rPr>
              <a:t>拟人：</a:t>
            </a:r>
            <a:r>
              <a:rPr lang="en-US" altLang="zh-CN">
                <a:solidFill>
                  <a:srgbClr val="C00000"/>
                </a:solidFill>
              </a:rPr>
              <a:t>carry, embody</a:t>
            </a:r>
            <a:r>
              <a:rPr lang="zh-CN" altLang="en-US">
                <a:solidFill>
                  <a:srgbClr val="C00000"/>
                </a:solidFill>
              </a:rPr>
              <a:t>让书有生命、有灵魂</a:t>
            </a:r>
            <a:endParaRPr lang="zh-CN" altLang="en-US">
              <a:solidFill>
                <a:srgbClr val="C00000"/>
              </a:solidFill>
            </a:endParaRPr>
          </a:p>
          <a:p>
            <a:pPr algn="just"/>
            <a:r>
              <a:rPr lang="en-US" altLang="zh-CN" b="1">
                <a:solidFill>
                  <a:srgbClr val="C00000"/>
                </a:solidFill>
              </a:rPr>
              <a:t>5.</a:t>
            </a:r>
            <a:r>
              <a:rPr lang="zh-CN" altLang="en-US" b="1">
                <a:solidFill>
                  <a:srgbClr val="C00000"/>
                </a:solidFill>
              </a:rPr>
              <a:t>对比：</a:t>
            </a:r>
            <a:r>
              <a:rPr lang="en-US" altLang="zh-CN">
                <a:solidFill>
                  <a:srgbClr val="C00000"/>
                </a:solidFill>
              </a:rPr>
              <a:t>once-white pages </a:t>
            </a:r>
            <a:r>
              <a:rPr lang="zh-CN" altLang="en-US">
                <a:solidFill>
                  <a:srgbClr val="C00000"/>
                </a:solidFill>
              </a:rPr>
              <a:t>对比</a:t>
            </a:r>
            <a:r>
              <a:rPr lang="en-US" altLang="zh-CN">
                <a:solidFill>
                  <a:srgbClr val="C00000"/>
                </a:solidFill>
              </a:rPr>
              <a:t> stained</a:t>
            </a:r>
            <a:r>
              <a:rPr lang="zh-CN" altLang="en-US">
                <a:solidFill>
                  <a:srgbClr val="C00000"/>
                </a:solidFill>
              </a:rPr>
              <a:t>（被玷污），突出破坏之严重。</a:t>
            </a:r>
            <a:r>
              <a:rPr lang="en-US" altLang="zh-CN">
                <a:solidFill>
                  <a:srgbClr val="C00000"/>
                </a:solidFill>
              </a:rPr>
              <a:t>public property </a:t>
            </a:r>
            <a:r>
              <a:rPr lang="zh-CN" altLang="en-US">
                <a:solidFill>
                  <a:srgbClr val="C00000"/>
                </a:solidFill>
              </a:rPr>
              <a:t>对比</a:t>
            </a:r>
            <a:r>
              <a:rPr lang="en-US" altLang="zh-CN">
                <a:solidFill>
                  <a:srgbClr val="C00000"/>
                </a:solidFill>
              </a:rPr>
              <a:t> personal belongings</a:t>
            </a:r>
            <a:r>
              <a:rPr lang="zh-CN" altLang="en-US">
                <a:solidFill>
                  <a:srgbClr val="C00000"/>
                </a:solidFill>
              </a:rPr>
              <a:t>，强化公共意识。</a:t>
            </a:r>
            <a:r>
              <a:rPr lang="en-US" altLang="zh-CN" u="sng">
                <a:solidFill>
                  <a:srgbClr val="C00000"/>
                </a:solidFill>
              </a:rPr>
              <a:t>with heart and soul</a:t>
            </a:r>
            <a:r>
              <a:rPr lang="en-US" altLang="zh-CN">
                <a:solidFill>
                  <a:srgbClr val="C00000"/>
                </a:solidFill>
              </a:rPr>
              <a:t> </a:t>
            </a:r>
            <a:r>
              <a:rPr lang="en-US" altLang="zh-CN" b="1">
                <a:solidFill>
                  <a:srgbClr val="C00000"/>
                </a:solidFill>
              </a:rPr>
              <a:t>instead of</a:t>
            </a:r>
            <a:r>
              <a:rPr lang="en-US" altLang="zh-CN">
                <a:solidFill>
                  <a:srgbClr val="C00000"/>
                </a:solidFill>
              </a:rPr>
              <a:t> </a:t>
            </a:r>
            <a:r>
              <a:rPr lang="en-US" altLang="zh-CN" u="sng">
                <a:solidFill>
                  <a:srgbClr val="C00000"/>
                </a:solidFill>
              </a:rPr>
              <a:t>with pens and pencils</a:t>
            </a:r>
            <a:r>
              <a:rPr lang="zh-CN" altLang="en-US">
                <a:solidFill>
                  <a:srgbClr val="C00000"/>
                </a:solidFill>
              </a:rPr>
              <a:t>强烈呼吁。</a:t>
            </a:r>
            <a:r>
              <a:rPr lang="en-US" altLang="zh-CN">
                <a:solidFill>
                  <a:srgbClr val="C00000"/>
                </a:solidFill>
              </a:rPr>
              <a:t> </a:t>
            </a:r>
            <a:endParaRPr lang="en-US" altLang="zh-CN">
              <a:solidFill>
                <a:srgbClr val="C00000"/>
              </a:solidFill>
            </a:endParaRPr>
          </a:p>
        </p:txBody>
      </p:sp>
      <p:pic>
        <p:nvPicPr>
          <p:cNvPr id="17" name="图片 16"/>
          <p:cNvPicPr>
            <a:picLocks noChangeAspect="1"/>
          </p:cNvPicPr>
          <p:nvPr/>
        </p:nvPicPr>
        <p:blipFill>
          <a:blip r:embed="rId25">
            <a:clrChange>
              <a:clrFrom>
                <a:srgbClr val="FDFEF9">
                  <a:alpha val="100000"/>
                </a:srgbClr>
              </a:clrFrom>
              <a:clrTo>
                <a:srgbClr val="FDFEF9">
                  <a:alpha val="100000"/>
                  <a:alpha val="0"/>
                </a:srgbClr>
              </a:clrTo>
            </a:clrChange>
          </a:blip>
          <a:stretch>
            <a:fillRect/>
          </a:stretch>
        </p:blipFill>
        <p:spPr>
          <a:xfrm>
            <a:off x="4399280" y="2186940"/>
            <a:ext cx="1415415" cy="404495"/>
          </a:xfrm>
          <a:prstGeom prst="rect">
            <a:avLst/>
          </a:prstGeom>
        </p:spPr>
      </p:pic>
      <p:pic>
        <p:nvPicPr>
          <p:cNvPr id="18" name="图片 17"/>
          <p:cNvPicPr>
            <a:picLocks noChangeAspect="1"/>
          </p:cNvPicPr>
          <p:nvPr>
            <p:custDataLst>
              <p:tags r:id="rId26"/>
            </p:custDataLst>
          </p:nvPr>
        </p:nvPicPr>
        <p:blipFill rotWithShape="1">
          <a:blip r:embed="rId27"/>
          <a:srcRect/>
          <a:stretch>
            <a:fillRect/>
          </a:stretch>
        </p:blipFill>
        <p:spPr>
          <a:xfrm>
            <a:off x="872490" y="5977890"/>
            <a:ext cx="2463165" cy="763270"/>
          </a:xfrm>
          <a:prstGeom prst="rect">
            <a:avLst/>
          </a:prstGeom>
        </p:spPr>
      </p:pic>
      <p:sp>
        <p:nvSpPr>
          <p:cNvPr id="7" name="文本框 6"/>
          <p:cNvSpPr txBox="1"/>
          <p:nvPr/>
        </p:nvSpPr>
        <p:spPr>
          <a:xfrm>
            <a:off x="965200" y="1005840"/>
            <a:ext cx="4806315" cy="1473835"/>
          </a:xfrm>
          <a:prstGeom prst="rect">
            <a:avLst/>
          </a:prstGeom>
          <a:noFill/>
        </p:spPr>
        <p:txBody>
          <a:bodyPr wrap="square" rtlCol="0" anchor="t">
            <a:noAutofit/>
          </a:bodyPr>
          <a:p>
            <a:pPr algn="l"/>
            <a:r>
              <a:rPr lang="zh-CN" altLang="en-US" sz="2000" b="1">
                <a:latin typeface="Arial" panose="020B0604020202020204" pitchFamily="34" charset="0"/>
                <a:ea typeface="黑体" panose="02010609060101010101" charset="-122"/>
                <a:sym typeface="+mn-ea"/>
              </a:rPr>
              <a:t>假定你是李华，你</a:t>
            </a:r>
            <a:r>
              <a:rPr lang="zh-CN" altLang="en-US" sz="2000" b="1">
                <a:highlight>
                  <a:srgbClr val="00FFFF"/>
                </a:highlight>
                <a:latin typeface="Arial" panose="020B0604020202020204" pitchFamily="34" charset="0"/>
                <a:ea typeface="黑体" panose="02010609060101010101" charset="-122"/>
                <a:sym typeface="+mn-ea"/>
              </a:rPr>
              <a:t>发现</a:t>
            </a:r>
            <a:r>
              <a:rPr lang="zh-CN" altLang="en-US" sz="2000" b="1">
                <a:latin typeface="Arial" panose="020B0604020202020204" pitchFamily="34" charset="0"/>
                <a:ea typeface="黑体" panose="02010609060101010101" charset="-122"/>
                <a:sym typeface="+mn-ea"/>
              </a:rPr>
              <a:t>你校</a:t>
            </a:r>
            <a:r>
              <a:rPr lang="zh-CN" altLang="en-US" sz="2000" b="1">
                <a:highlight>
                  <a:srgbClr val="00FF00"/>
                </a:highlight>
                <a:latin typeface="Arial" panose="020B0604020202020204" pitchFamily="34" charset="0"/>
                <a:ea typeface="黑体" panose="02010609060101010101" charset="-122"/>
                <a:sym typeface="+mn-ea"/>
              </a:rPr>
              <a:t>图书馆藏书存在被勾画涂改的</a:t>
            </a:r>
            <a:r>
              <a:rPr lang="zh-CN" altLang="en-US" sz="2000" b="1">
                <a:highlight>
                  <a:srgbClr val="00FFFF"/>
                </a:highlight>
                <a:latin typeface="Arial" panose="020B0604020202020204" pitchFamily="34" charset="0"/>
                <a:ea typeface="黑体" panose="02010609060101010101" charset="-122"/>
                <a:sym typeface="+mn-ea"/>
              </a:rPr>
              <a:t>现象</a:t>
            </a:r>
            <a:r>
              <a:rPr lang="zh-CN" altLang="en-US" sz="2000" b="1">
                <a:latin typeface="Arial" panose="020B0604020202020204" pitchFamily="34" charset="0"/>
                <a:ea typeface="黑体" panose="02010609060101010101" charset="-122"/>
                <a:sym typeface="+mn-ea"/>
              </a:rPr>
              <a:t>。为此，请你向校英文报投稿，写一篇文章，内容包括：</a:t>
            </a:r>
            <a:endParaRPr lang="zh-CN" altLang="en-US" sz="2000" b="1">
              <a:latin typeface="Arial" panose="020B0604020202020204" pitchFamily="34" charset="0"/>
              <a:ea typeface="黑体" panose="02010609060101010101" charset="-122"/>
            </a:endParaRPr>
          </a:p>
          <a:p>
            <a:pPr algn="l"/>
            <a:r>
              <a:rPr lang="en-US" altLang="zh-CN" sz="2000" b="1">
                <a:latin typeface="Arial" panose="020B0604020202020204" pitchFamily="34" charset="0"/>
                <a:ea typeface="黑体" panose="02010609060101010101" charset="-122"/>
                <a:sym typeface="+mn-ea"/>
              </a:rPr>
              <a:t>1.</a:t>
            </a:r>
            <a:r>
              <a:rPr lang="zh-CN" altLang="en-US" sz="2000" b="1">
                <a:latin typeface="Arial" panose="020B0604020202020204" pitchFamily="34" charset="0"/>
                <a:ea typeface="黑体" panose="02010609060101010101" charset="-122"/>
                <a:sym typeface="+mn-ea"/>
              </a:rPr>
              <a:t>说明</a:t>
            </a:r>
            <a:r>
              <a:rPr lang="zh-CN" altLang="en-US" sz="2000" b="1">
                <a:highlight>
                  <a:srgbClr val="00FF00"/>
                </a:highlight>
                <a:latin typeface="Arial" panose="020B0604020202020204" pitchFamily="34" charset="0"/>
                <a:ea typeface="黑体" panose="02010609060101010101" charset="-122"/>
                <a:sym typeface="+mn-ea"/>
              </a:rPr>
              <a:t>具体</a:t>
            </a:r>
            <a:r>
              <a:rPr lang="zh-CN" altLang="en-US" sz="2000" b="1">
                <a:latin typeface="Arial" panose="020B0604020202020204" pitchFamily="34" charset="0"/>
                <a:ea typeface="黑体" panose="02010609060101010101" charset="-122"/>
                <a:sym typeface="+mn-ea"/>
              </a:rPr>
              <a:t>情况；</a:t>
            </a:r>
            <a:r>
              <a:rPr lang="en-US" altLang="zh-CN" sz="2000" b="1">
                <a:latin typeface="Arial" panose="020B0604020202020204" pitchFamily="34" charset="0"/>
                <a:ea typeface="黑体" panose="02010609060101010101" charset="-122"/>
                <a:sym typeface="+mn-ea"/>
              </a:rPr>
              <a:t>2.</a:t>
            </a:r>
            <a:r>
              <a:rPr lang="zh-CN" altLang="en-US" sz="2000" b="1">
                <a:highlight>
                  <a:srgbClr val="FFFF00"/>
                </a:highlight>
                <a:latin typeface="Arial" panose="020B0604020202020204" pitchFamily="34" charset="0"/>
                <a:ea typeface="黑体" panose="02010609060101010101" charset="-122"/>
                <a:sym typeface="+mn-ea"/>
              </a:rPr>
              <a:t>呼吁爱护书籍</a:t>
            </a:r>
            <a:r>
              <a:rPr lang="zh-CN" altLang="en-US" sz="2000" b="1">
                <a:latin typeface="Arial" panose="020B0604020202020204" pitchFamily="34" charset="0"/>
                <a:ea typeface="黑体" panose="02010609060101010101" charset="-122"/>
                <a:sym typeface="+mn-ea"/>
              </a:rPr>
              <a:t>。</a:t>
            </a:r>
            <a:endParaRPr lang="zh-CN" altLang="en-US" sz="2000" b="1">
              <a:latin typeface="Arial" panose="020B0604020202020204" pitchFamily="34" charset="0"/>
              <a:ea typeface="黑体" panose="02010609060101010101" charset="-122"/>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1" grpId="0" bldLvl="0" animBg="1"/>
      <p:bldP spid="1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621665" y="873125"/>
            <a:ext cx="11319510" cy="5708015"/>
            <a:chOff x="738426" y="728663"/>
            <a:chExt cx="10715149" cy="7227688"/>
          </a:xfrm>
        </p:grpSpPr>
        <p:grpSp>
          <p:nvGrpSpPr>
            <p:cNvPr id="9" name="图形 1"/>
            <p:cNvGrpSpPr/>
            <p:nvPr/>
          </p:nvGrpSpPr>
          <p:grpSpPr>
            <a:xfrm>
              <a:off x="738426" y="728663"/>
              <a:ext cx="10715149" cy="7227688"/>
              <a:chOff x="874806" y="949008"/>
              <a:chExt cx="10715149" cy="7227688"/>
            </a:xfrm>
            <a:effectLst>
              <a:outerShdw blurRad="812800" dist="228600" dir="18900000" algn="bl" rotWithShape="0">
                <a:schemeClr val="accent2">
                  <a:alpha val="10000"/>
                </a:schemeClr>
              </a:outerShdw>
            </a:effectLst>
          </p:grpSpPr>
          <p:grpSp>
            <p:nvGrpSpPr>
              <p:cNvPr id="12" name="图形 1"/>
              <p:cNvGrpSpPr/>
              <p:nvPr/>
            </p:nvGrpSpPr>
            <p:grpSpPr>
              <a:xfrm>
                <a:off x="874806" y="967404"/>
                <a:ext cx="10715149" cy="7167549"/>
                <a:chOff x="874806" y="967404"/>
                <a:chExt cx="10715149" cy="7167549"/>
              </a:xfrm>
            </p:grpSpPr>
            <p:grpSp>
              <p:nvGrpSpPr>
                <p:cNvPr id="13" name="图形 1"/>
                <p:cNvGrpSpPr/>
                <p:nvPr/>
              </p:nvGrpSpPr>
              <p:grpSpPr>
                <a:xfrm>
                  <a:off x="874806" y="967949"/>
                  <a:ext cx="426973" cy="7167004"/>
                  <a:chOff x="874806" y="967949"/>
                  <a:chExt cx="426973" cy="7167004"/>
                </a:xfrm>
              </p:grpSpPr>
              <p:sp>
                <p:nvSpPr>
                  <p:cNvPr id="14" name="任意多边形: 形状 19"/>
                  <p:cNvSpPr/>
                  <p:nvPr>
                    <p:custDataLst>
                      <p:tags r:id="rId1"/>
                    </p:custDataLst>
                  </p:nvPr>
                </p:nvSpPr>
                <p:spPr>
                  <a:xfrm>
                    <a:off x="874806" y="1003464"/>
                    <a:ext cx="227298" cy="7092817"/>
                  </a:xfrm>
                  <a:custGeom>
                    <a:avLst/>
                    <a:gdLst>
                      <a:gd name="connsiteX0" fmla="*/ 0 w 227298"/>
                      <a:gd name="connsiteY0" fmla="*/ 0 h 7092817"/>
                      <a:gd name="connsiteX1" fmla="*/ 227298 w 227298"/>
                      <a:gd name="connsiteY1" fmla="*/ 0 h 7092817"/>
                      <a:gd name="connsiteX2" fmla="*/ 227298 w 227298"/>
                      <a:gd name="connsiteY2" fmla="*/ 7092817 h 7092817"/>
                      <a:gd name="connsiteX3" fmla="*/ 0 w 227298"/>
                      <a:gd name="connsiteY3" fmla="*/ 7092817 h 7092817"/>
                    </a:gdLst>
                    <a:ahLst/>
                    <a:cxnLst>
                      <a:cxn ang="0">
                        <a:pos x="connsiteX0" y="connsiteY0"/>
                      </a:cxn>
                      <a:cxn ang="0">
                        <a:pos x="connsiteX1" y="connsiteY1"/>
                      </a:cxn>
                      <a:cxn ang="0">
                        <a:pos x="connsiteX2" y="connsiteY2"/>
                      </a:cxn>
                      <a:cxn ang="0">
                        <a:pos x="connsiteX3" y="connsiteY3"/>
                      </a:cxn>
                    </a:cxnLst>
                    <a:rect l="l" t="t" r="r" b="b"/>
                    <a:pathLst>
                      <a:path w="227298" h="7092817">
                        <a:moveTo>
                          <a:pt x="0" y="0"/>
                        </a:moveTo>
                        <a:lnTo>
                          <a:pt x="227298" y="0"/>
                        </a:lnTo>
                        <a:lnTo>
                          <a:pt x="227298" y="7092817"/>
                        </a:lnTo>
                        <a:lnTo>
                          <a:pt x="0" y="7092817"/>
                        </a:lnTo>
                        <a:close/>
                      </a:path>
                    </a:pathLst>
                  </a:custGeom>
                  <a:gradFill flip="none" rotWithShape="1">
                    <a:gsLst>
                      <a:gs pos="0">
                        <a:schemeClr val="accent2"/>
                      </a:gs>
                      <a:gs pos="100000">
                        <a:schemeClr val="accent2">
                          <a:lumMod val="50000"/>
                        </a:schemeClr>
                      </a:gs>
                    </a:gsLst>
                    <a:lin ang="16200000" scaled="1"/>
                    <a:tileRect/>
                  </a:gra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15" name="任意多边形: 形状 20"/>
                  <p:cNvSpPr/>
                  <p:nvPr>
                    <p:custDataLst>
                      <p:tags r:id="rId2"/>
                    </p:custDataLst>
                  </p:nvPr>
                </p:nvSpPr>
                <p:spPr>
                  <a:xfrm>
                    <a:off x="967935" y="997151"/>
                    <a:ext cx="228087" cy="7105444"/>
                  </a:xfrm>
                  <a:custGeom>
                    <a:avLst/>
                    <a:gdLst>
                      <a:gd name="connsiteX0" fmla="*/ 0 w 228087"/>
                      <a:gd name="connsiteY0" fmla="*/ 0 h 7105444"/>
                      <a:gd name="connsiteX1" fmla="*/ 228088 w 228087"/>
                      <a:gd name="connsiteY1" fmla="*/ 0 h 7105444"/>
                      <a:gd name="connsiteX2" fmla="*/ 228088 w 228087"/>
                      <a:gd name="connsiteY2" fmla="*/ 7105445 h 7105444"/>
                      <a:gd name="connsiteX3" fmla="*/ 0 w 228087"/>
                      <a:gd name="connsiteY3" fmla="*/ 7105445 h 7105444"/>
                    </a:gdLst>
                    <a:ahLst/>
                    <a:cxnLst>
                      <a:cxn ang="0">
                        <a:pos x="connsiteX0" y="connsiteY0"/>
                      </a:cxn>
                      <a:cxn ang="0">
                        <a:pos x="connsiteX1" y="connsiteY1"/>
                      </a:cxn>
                      <a:cxn ang="0">
                        <a:pos x="connsiteX2" y="connsiteY2"/>
                      </a:cxn>
                      <a:cxn ang="0">
                        <a:pos x="connsiteX3" y="connsiteY3"/>
                      </a:cxn>
                    </a:cxnLst>
                    <a:rect l="l" t="t" r="r" b="b"/>
                    <a:pathLst>
                      <a:path w="228087" h="7105444">
                        <a:moveTo>
                          <a:pt x="0" y="0"/>
                        </a:moveTo>
                        <a:lnTo>
                          <a:pt x="228088" y="0"/>
                        </a:lnTo>
                        <a:lnTo>
                          <a:pt x="228088" y="7105445"/>
                        </a:lnTo>
                        <a:lnTo>
                          <a:pt x="0" y="7105445"/>
                        </a:lnTo>
                        <a:close/>
                      </a:path>
                    </a:pathLst>
                  </a:custGeom>
                  <a:solidFill>
                    <a:srgbClr val="EBEBEB"/>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16" name="任意多边形: 形状 21"/>
                  <p:cNvSpPr/>
                  <p:nvPr>
                    <p:custDataLst>
                      <p:tags r:id="rId3"/>
                    </p:custDataLst>
                  </p:nvPr>
                </p:nvSpPr>
                <p:spPr>
                  <a:xfrm>
                    <a:off x="988455" y="993994"/>
                    <a:ext cx="228087" cy="7114126"/>
                  </a:xfrm>
                  <a:custGeom>
                    <a:avLst/>
                    <a:gdLst>
                      <a:gd name="connsiteX0" fmla="*/ 0 w 228087"/>
                      <a:gd name="connsiteY0" fmla="*/ 0 h 7114126"/>
                      <a:gd name="connsiteX1" fmla="*/ 228088 w 228087"/>
                      <a:gd name="connsiteY1" fmla="*/ 0 h 7114126"/>
                      <a:gd name="connsiteX2" fmla="*/ 228088 w 228087"/>
                      <a:gd name="connsiteY2" fmla="*/ 7114126 h 7114126"/>
                      <a:gd name="connsiteX3" fmla="*/ 0 w 228087"/>
                      <a:gd name="connsiteY3" fmla="*/ 7114126 h 7114126"/>
                    </a:gdLst>
                    <a:ahLst/>
                    <a:cxnLst>
                      <a:cxn ang="0">
                        <a:pos x="connsiteX0" y="connsiteY0"/>
                      </a:cxn>
                      <a:cxn ang="0">
                        <a:pos x="connsiteX1" y="connsiteY1"/>
                      </a:cxn>
                      <a:cxn ang="0">
                        <a:pos x="connsiteX2" y="connsiteY2"/>
                      </a:cxn>
                      <a:cxn ang="0">
                        <a:pos x="connsiteX3" y="connsiteY3"/>
                      </a:cxn>
                    </a:cxnLst>
                    <a:rect l="l" t="t" r="r" b="b"/>
                    <a:pathLst>
                      <a:path w="228087" h="7114126">
                        <a:moveTo>
                          <a:pt x="0" y="0"/>
                        </a:moveTo>
                        <a:lnTo>
                          <a:pt x="228088" y="0"/>
                        </a:lnTo>
                        <a:lnTo>
                          <a:pt x="228088" y="7114126"/>
                        </a:lnTo>
                        <a:lnTo>
                          <a:pt x="0" y="7114126"/>
                        </a:lnTo>
                        <a:close/>
                      </a:path>
                    </a:pathLst>
                  </a:custGeom>
                  <a:solidFill>
                    <a:schemeClr val="accent2">
                      <a:lumMod val="50000"/>
                      <a:alpha val="44000"/>
                    </a:schemeClr>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3" name="任意多边形: 形状 22"/>
                  <p:cNvSpPr/>
                  <p:nvPr>
                    <p:custDataLst>
                      <p:tags r:id="rId4"/>
                    </p:custDataLst>
                  </p:nvPr>
                </p:nvSpPr>
                <p:spPr>
                  <a:xfrm>
                    <a:off x="1014499" y="984523"/>
                    <a:ext cx="228876" cy="7133067"/>
                  </a:xfrm>
                  <a:custGeom>
                    <a:avLst/>
                    <a:gdLst>
                      <a:gd name="connsiteX0" fmla="*/ 0 w 228876"/>
                      <a:gd name="connsiteY0" fmla="*/ 0 h 7133067"/>
                      <a:gd name="connsiteX1" fmla="*/ 228877 w 228876"/>
                      <a:gd name="connsiteY1" fmla="*/ 0 h 7133067"/>
                      <a:gd name="connsiteX2" fmla="*/ 228877 w 228876"/>
                      <a:gd name="connsiteY2" fmla="*/ 7133068 h 7133067"/>
                      <a:gd name="connsiteX3" fmla="*/ 0 w 228876"/>
                      <a:gd name="connsiteY3" fmla="*/ 7133068 h 7133067"/>
                    </a:gdLst>
                    <a:ahLst/>
                    <a:cxnLst>
                      <a:cxn ang="0">
                        <a:pos x="connsiteX0" y="connsiteY0"/>
                      </a:cxn>
                      <a:cxn ang="0">
                        <a:pos x="connsiteX1" y="connsiteY1"/>
                      </a:cxn>
                      <a:cxn ang="0">
                        <a:pos x="connsiteX2" y="connsiteY2"/>
                      </a:cxn>
                      <a:cxn ang="0">
                        <a:pos x="connsiteX3" y="connsiteY3"/>
                      </a:cxn>
                    </a:cxnLst>
                    <a:rect l="l" t="t" r="r" b="b"/>
                    <a:pathLst>
                      <a:path w="228876" h="7133067">
                        <a:moveTo>
                          <a:pt x="0" y="0"/>
                        </a:moveTo>
                        <a:lnTo>
                          <a:pt x="228877" y="0"/>
                        </a:lnTo>
                        <a:lnTo>
                          <a:pt x="228877" y="7133068"/>
                        </a:lnTo>
                        <a:lnTo>
                          <a:pt x="0" y="7133068"/>
                        </a:lnTo>
                        <a:close/>
                      </a:path>
                    </a:pathLst>
                  </a:custGeom>
                  <a:solidFill>
                    <a:srgbClr val="EBEBEB"/>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33" name="任意多边形: 形状 23"/>
                  <p:cNvSpPr/>
                  <p:nvPr>
                    <p:custDataLst>
                      <p:tags r:id="rId5"/>
                    </p:custDataLst>
                  </p:nvPr>
                </p:nvSpPr>
                <p:spPr>
                  <a:xfrm>
                    <a:off x="1031073" y="975052"/>
                    <a:ext cx="228876" cy="7151220"/>
                  </a:xfrm>
                  <a:custGeom>
                    <a:avLst/>
                    <a:gdLst>
                      <a:gd name="connsiteX0" fmla="*/ 0 w 228876"/>
                      <a:gd name="connsiteY0" fmla="*/ 0 h 7151220"/>
                      <a:gd name="connsiteX1" fmla="*/ 228877 w 228876"/>
                      <a:gd name="connsiteY1" fmla="*/ 0 h 7151220"/>
                      <a:gd name="connsiteX2" fmla="*/ 228877 w 228876"/>
                      <a:gd name="connsiteY2" fmla="*/ 7151221 h 7151220"/>
                      <a:gd name="connsiteX3" fmla="*/ 0 w 228876"/>
                      <a:gd name="connsiteY3" fmla="*/ 7151221 h 7151220"/>
                    </a:gdLst>
                    <a:ahLst/>
                    <a:cxnLst>
                      <a:cxn ang="0">
                        <a:pos x="connsiteX0" y="connsiteY0"/>
                      </a:cxn>
                      <a:cxn ang="0">
                        <a:pos x="connsiteX1" y="connsiteY1"/>
                      </a:cxn>
                      <a:cxn ang="0">
                        <a:pos x="connsiteX2" y="connsiteY2"/>
                      </a:cxn>
                      <a:cxn ang="0">
                        <a:pos x="connsiteX3" y="connsiteY3"/>
                      </a:cxn>
                    </a:cxnLst>
                    <a:rect l="l" t="t" r="r" b="b"/>
                    <a:pathLst>
                      <a:path w="228876" h="7151220">
                        <a:moveTo>
                          <a:pt x="0" y="0"/>
                        </a:moveTo>
                        <a:lnTo>
                          <a:pt x="228877" y="0"/>
                        </a:lnTo>
                        <a:lnTo>
                          <a:pt x="228877" y="7151221"/>
                        </a:lnTo>
                        <a:lnTo>
                          <a:pt x="0" y="7151221"/>
                        </a:lnTo>
                        <a:close/>
                      </a:path>
                    </a:pathLst>
                  </a:custGeom>
                  <a:solidFill>
                    <a:srgbClr val="E3E3E3"/>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Roboto Regular"/>
                      <a:ea typeface="思源黑体 CN Regular" panose="020B0500000000000000" charset="-122"/>
                      <a:cs typeface="+mn-cs"/>
                    </a:endParaRPr>
                  </a:p>
                </p:txBody>
              </p:sp>
              <p:sp>
                <p:nvSpPr>
                  <p:cNvPr id="34" name="任意多边形: 形状 24"/>
                  <p:cNvSpPr/>
                  <p:nvPr>
                    <p:custDataLst>
                      <p:tags r:id="rId6"/>
                    </p:custDataLst>
                  </p:nvPr>
                </p:nvSpPr>
                <p:spPr>
                  <a:xfrm>
                    <a:off x="1072113" y="967949"/>
                    <a:ext cx="229666" cy="7167004"/>
                  </a:xfrm>
                  <a:custGeom>
                    <a:avLst/>
                    <a:gdLst>
                      <a:gd name="connsiteX0" fmla="*/ 0 w 229666"/>
                      <a:gd name="connsiteY0" fmla="*/ 0 h 7167004"/>
                      <a:gd name="connsiteX1" fmla="*/ 229666 w 229666"/>
                      <a:gd name="connsiteY1" fmla="*/ 0 h 7167004"/>
                      <a:gd name="connsiteX2" fmla="*/ 229666 w 229666"/>
                      <a:gd name="connsiteY2" fmla="*/ 7167005 h 7167004"/>
                      <a:gd name="connsiteX3" fmla="*/ 0 w 229666"/>
                      <a:gd name="connsiteY3" fmla="*/ 7167005 h 7167004"/>
                    </a:gdLst>
                    <a:ahLst/>
                    <a:cxnLst>
                      <a:cxn ang="0">
                        <a:pos x="connsiteX0" y="connsiteY0"/>
                      </a:cxn>
                      <a:cxn ang="0">
                        <a:pos x="connsiteX1" y="connsiteY1"/>
                      </a:cxn>
                      <a:cxn ang="0">
                        <a:pos x="connsiteX2" y="connsiteY2"/>
                      </a:cxn>
                      <a:cxn ang="0">
                        <a:pos x="connsiteX3" y="connsiteY3"/>
                      </a:cxn>
                    </a:cxnLst>
                    <a:rect l="l" t="t" r="r" b="b"/>
                    <a:pathLst>
                      <a:path w="229666" h="7167004">
                        <a:moveTo>
                          <a:pt x="0" y="0"/>
                        </a:moveTo>
                        <a:lnTo>
                          <a:pt x="229666" y="0"/>
                        </a:lnTo>
                        <a:lnTo>
                          <a:pt x="229666" y="7167005"/>
                        </a:lnTo>
                        <a:lnTo>
                          <a:pt x="0" y="7167005"/>
                        </a:lnTo>
                        <a:close/>
                      </a:path>
                    </a:pathLst>
                  </a:custGeom>
                  <a:solidFill>
                    <a:srgbClr val="EBEBEB"/>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grpSp>
            <p:grpSp>
              <p:nvGrpSpPr>
                <p:cNvPr id="35" name="图形 1"/>
                <p:cNvGrpSpPr/>
                <p:nvPr/>
              </p:nvGrpSpPr>
              <p:grpSpPr>
                <a:xfrm>
                  <a:off x="11141988" y="967404"/>
                  <a:ext cx="447967" cy="7167004"/>
                  <a:chOff x="11141988" y="967404"/>
                  <a:chExt cx="447967" cy="7167004"/>
                </a:xfrm>
              </p:grpSpPr>
              <p:sp>
                <p:nvSpPr>
                  <p:cNvPr id="36" name="任意多边形: 形状 13"/>
                  <p:cNvSpPr/>
                  <p:nvPr>
                    <p:custDataLst>
                      <p:tags r:id="rId7"/>
                    </p:custDataLst>
                  </p:nvPr>
                </p:nvSpPr>
                <p:spPr>
                  <a:xfrm rot="-10800000">
                    <a:off x="11362657" y="1004214"/>
                    <a:ext cx="227298" cy="7092817"/>
                  </a:xfrm>
                  <a:custGeom>
                    <a:avLst/>
                    <a:gdLst>
                      <a:gd name="connsiteX0" fmla="*/ 0 w 227298"/>
                      <a:gd name="connsiteY0" fmla="*/ 0 h 7092817"/>
                      <a:gd name="connsiteX1" fmla="*/ 227299 w 227298"/>
                      <a:gd name="connsiteY1" fmla="*/ 0 h 7092817"/>
                      <a:gd name="connsiteX2" fmla="*/ 227299 w 227298"/>
                      <a:gd name="connsiteY2" fmla="*/ 7092817 h 7092817"/>
                      <a:gd name="connsiteX3" fmla="*/ 0 w 227298"/>
                      <a:gd name="connsiteY3" fmla="*/ 7092817 h 7092817"/>
                    </a:gdLst>
                    <a:ahLst/>
                    <a:cxnLst>
                      <a:cxn ang="0">
                        <a:pos x="connsiteX0" y="connsiteY0"/>
                      </a:cxn>
                      <a:cxn ang="0">
                        <a:pos x="connsiteX1" y="connsiteY1"/>
                      </a:cxn>
                      <a:cxn ang="0">
                        <a:pos x="connsiteX2" y="connsiteY2"/>
                      </a:cxn>
                      <a:cxn ang="0">
                        <a:pos x="connsiteX3" y="connsiteY3"/>
                      </a:cxn>
                    </a:cxnLst>
                    <a:rect l="l" t="t" r="r" b="b"/>
                    <a:pathLst>
                      <a:path w="227298" h="7092817">
                        <a:moveTo>
                          <a:pt x="0" y="0"/>
                        </a:moveTo>
                        <a:lnTo>
                          <a:pt x="227299" y="0"/>
                        </a:lnTo>
                        <a:lnTo>
                          <a:pt x="227299" y="7092817"/>
                        </a:lnTo>
                        <a:lnTo>
                          <a:pt x="0" y="7092817"/>
                        </a:lnTo>
                        <a:close/>
                      </a:path>
                    </a:pathLst>
                  </a:custGeom>
                  <a:gradFill flip="none" rotWithShape="1">
                    <a:gsLst>
                      <a:gs pos="0">
                        <a:schemeClr val="accent2"/>
                      </a:gs>
                      <a:gs pos="100000">
                        <a:schemeClr val="accent2">
                          <a:lumMod val="50000"/>
                        </a:schemeClr>
                      </a:gs>
                    </a:gsLst>
                    <a:lin ang="5400000" scaled="1"/>
                    <a:tileRect/>
                  </a:gra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37" name="任意多边形: 形状 14"/>
                  <p:cNvSpPr/>
                  <p:nvPr>
                    <p:custDataLst>
                      <p:tags r:id="rId8"/>
                    </p:custDataLst>
                  </p:nvPr>
                </p:nvSpPr>
                <p:spPr>
                  <a:xfrm rot="-10800000">
                    <a:off x="11248139" y="997356"/>
                    <a:ext cx="228087" cy="7105444"/>
                  </a:xfrm>
                  <a:custGeom>
                    <a:avLst/>
                    <a:gdLst>
                      <a:gd name="connsiteX0" fmla="*/ 0 w 228087"/>
                      <a:gd name="connsiteY0" fmla="*/ 0 h 7105444"/>
                      <a:gd name="connsiteX1" fmla="*/ 228088 w 228087"/>
                      <a:gd name="connsiteY1" fmla="*/ 0 h 7105444"/>
                      <a:gd name="connsiteX2" fmla="*/ 228088 w 228087"/>
                      <a:gd name="connsiteY2" fmla="*/ 7105445 h 7105444"/>
                      <a:gd name="connsiteX3" fmla="*/ 0 w 228087"/>
                      <a:gd name="connsiteY3" fmla="*/ 7105445 h 7105444"/>
                    </a:gdLst>
                    <a:ahLst/>
                    <a:cxnLst>
                      <a:cxn ang="0">
                        <a:pos x="connsiteX0" y="connsiteY0"/>
                      </a:cxn>
                      <a:cxn ang="0">
                        <a:pos x="connsiteX1" y="connsiteY1"/>
                      </a:cxn>
                      <a:cxn ang="0">
                        <a:pos x="connsiteX2" y="connsiteY2"/>
                      </a:cxn>
                      <a:cxn ang="0">
                        <a:pos x="connsiteX3" y="connsiteY3"/>
                      </a:cxn>
                    </a:cxnLst>
                    <a:rect l="l" t="t" r="r" b="b"/>
                    <a:pathLst>
                      <a:path w="228087" h="7105444">
                        <a:moveTo>
                          <a:pt x="0" y="0"/>
                        </a:moveTo>
                        <a:lnTo>
                          <a:pt x="228088" y="0"/>
                        </a:lnTo>
                        <a:lnTo>
                          <a:pt x="228088" y="7105445"/>
                        </a:lnTo>
                        <a:lnTo>
                          <a:pt x="0" y="7105445"/>
                        </a:lnTo>
                        <a:close/>
                      </a:path>
                    </a:pathLst>
                  </a:custGeom>
                  <a:solidFill>
                    <a:srgbClr val="EBEBEB"/>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38" name="任意多边形: 形状 15"/>
                  <p:cNvSpPr/>
                  <p:nvPr>
                    <p:custDataLst>
                      <p:tags r:id="rId9"/>
                    </p:custDataLst>
                  </p:nvPr>
                </p:nvSpPr>
                <p:spPr>
                  <a:xfrm rot="-10800000">
                    <a:off x="11227777" y="993915"/>
                    <a:ext cx="228087" cy="7114126"/>
                  </a:xfrm>
                  <a:custGeom>
                    <a:avLst/>
                    <a:gdLst>
                      <a:gd name="connsiteX0" fmla="*/ 0 w 228087"/>
                      <a:gd name="connsiteY0" fmla="*/ 0 h 7114126"/>
                      <a:gd name="connsiteX1" fmla="*/ 228088 w 228087"/>
                      <a:gd name="connsiteY1" fmla="*/ 0 h 7114126"/>
                      <a:gd name="connsiteX2" fmla="*/ 228088 w 228087"/>
                      <a:gd name="connsiteY2" fmla="*/ 7114126 h 7114126"/>
                      <a:gd name="connsiteX3" fmla="*/ 0 w 228087"/>
                      <a:gd name="connsiteY3" fmla="*/ 7114126 h 7114126"/>
                    </a:gdLst>
                    <a:ahLst/>
                    <a:cxnLst>
                      <a:cxn ang="0">
                        <a:pos x="connsiteX0" y="connsiteY0"/>
                      </a:cxn>
                      <a:cxn ang="0">
                        <a:pos x="connsiteX1" y="connsiteY1"/>
                      </a:cxn>
                      <a:cxn ang="0">
                        <a:pos x="connsiteX2" y="connsiteY2"/>
                      </a:cxn>
                      <a:cxn ang="0">
                        <a:pos x="connsiteX3" y="connsiteY3"/>
                      </a:cxn>
                    </a:cxnLst>
                    <a:rect l="l" t="t" r="r" b="b"/>
                    <a:pathLst>
                      <a:path w="228087" h="7114126">
                        <a:moveTo>
                          <a:pt x="0" y="0"/>
                        </a:moveTo>
                        <a:lnTo>
                          <a:pt x="228088" y="0"/>
                        </a:lnTo>
                        <a:lnTo>
                          <a:pt x="228088" y="7114126"/>
                        </a:lnTo>
                        <a:lnTo>
                          <a:pt x="0" y="7114126"/>
                        </a:lnTo>
                        <a:close/>
                      </a:path>
                    </a:pathLst>
                  </a:custGeom>
                  <a:solidFill>
                    <a:srgbClr val="D9D9D9"/>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39" name="任意多边形: 形状 16"/>
                  <p:cNvSpPr/>
                  <p:nvPr>
                    <p:custDataLst>
                      <p:tags r:id="rId10"/>
                    </p:custDataLst>
                  </p:nvPr>
                </p:nvSpPr>
                <p:spPr>
                  <a:xfrm rot="-10800000">
                    <a:off x="11200706" y="984768"/>
                    <a:ext cx="228876" cy="7133067"/>
                  </a:xfrm>
                  <a:custGeom>
                    <a:avLst/>
                    <a:gdLst>
                      <a:gd name="connsiteX0" fmla="*/ 0 w 228876"/>
                      <a:gd name="connsiteY0" fmla="*/ 0 h 7133067"/>
                      <a:gd name="connsiteX1" fmla="*/ 228877 w 228876"/>
                      <a:gd name="connsiteY1" fmla="*/ 0 h 7133067"/>
                      <a:gd name="connsiteX2" fmla="*/ 228877 w 228876"/>
                      <a:gd name="connsiteY2" fmla="*/ 7133068 h 7133067"/>
                      <a:gd name="connsiteX3" fmla="*/ 0 w 228876"/>
                      <a:gd name="connsiteY3" fmla="*/ 7133068 h 7133067"/>
                    </a:gdLst>
                    <a:ahLst/>
                    <a:cxnLst>
                      <a:cxn ang="0">
                        <a:pos x="connsiteX0" y="connsiteY0"/>
                      </a:cxn>
                      <a:cxn ang="0">
                        <a:pos x="connsiteX1" y="connsiteY1"/>
                      </a:cxn>
                      <a:cxn ang="0">
                        <a:pos x="connsiteX2" y="connsiteY2"/>
                      </a:cxn>
                      <a:cxn ang="0">
                        <a:pos x="connsiteX3" y="connsiteY3"/>
                      </a:cxn>
                    </a:cxnLst>
                    <a:rect l="l" t="t" r="r" b="b"/>
                    <a:pathLst>
                      <a:path w="228876" h="7133067">
                        <a:moveTo>
                          <a:pt x="0" y="0"/>
                        </a:moveTo>
                        <a:lnTo>
                          <a:pt x="228877" y="0"/>
                        </a:lnTo>
                        <a:lnTo>
                          <a:pt x="228877" y="7133068"/>
                        </a:lnTo>
                        <a:lnTo>
                          <a:pt x="0" y="7133068"/>
                        </a:lnTo>
                        <a:close/>
                      </a:path>
                    </a:pathLst>
                  </a:custGeom>
                  <a:solidFill>
                    <a:schemeClr val="accent2">
                      <a:lumMod val="50000"/>
                      <a:alpha val="67000"/>
                    </a:schemeClr>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40" name="任意多边形: 形状 17"/>
                  <p:cNvSpPr/>
                  <p:nvPr>
                    <p:custDataLst>
                      <p:tags r:id="rId11"/>
                    </p:custDataLst>
                  </p:nvPr>
                </p:nvSpPr>
                <p:spPr>
                  <a:xfrm rot="10800000">
                    <a:off x="11184606" y="974208"/>
                    <a:ext cx="228876" cy="7151220"/>
                  </a:xfrm>
                  <a:custGeom>
                    <a:avLst/>
                    <a:gdLst>
                      <a:gd name="connsiteX0" fmla="*/ 0 w 228876"/>
                      <a:gd name="connsiteY0" fmla="*/ 0 h 7151220"/>
                      <a:gd name="connsiteX1" fmla="*/ 228877 w 228876"/>
                      <a:gd name="connsiteY1" fmla="*/ 0 h 7151220"/>
                      <a:gd name="connsiteX2" fmla="*/ 228877 w 228876"/>
                      <a:gd name="connsiteY2" fmla="*/ 7151220 h 7151220"/>
                      <a:gd name="connsiteX3" fmla="*/ 0 w 228876"/>
                      <a:gd name="connsiteY3" fmla="*/ 7151220 h 7151220"/>
                    </a:gdLst>
                    <a:ahLst/>
                    <a:cxnLst>
                      <a:cxn ang="0">
                        <a:pos x="connsiteX0" y="connsiteY0"/>
                      </a:cxn>
                      <a:cxn ang="0">
                        <a:pos x="connsiteX1" y="connsiteY1"/>
                      </a:cxn>
                      <a:cxn ang="0">
                        <a:pos x="connsiteX2" y="connsiteY2"/>
                      </a:cxn>
                      <a:cxn ang="0">
                        <a:pos x="connsiteX3" y="connsiteY3"/>
                      </a:cxn>
                    </a:cxnLst>
                    <a:rect l="l" t="t" r="r" b="b"/>
                    <a:pathLst>
                      <a:path w="228876" h="7151220">
                        <a:moveTo>
                          <a:pt x="0" y="0"/>
                        </a:moveTo>
                        <a:lnTo>
                          <a:pt x="228877" y="0"/>
                        </a:lnTo>
                        <a:lnTo>
                          <a:pt x="228877" y="7151220"/>
                        </a:lnTo>
                        <a:lnTo>
                          <a:pt x="0" y="7151220"/>
                        </a:lnTo>
                        <a:close/>
                      </a:path>
                    </a:pathLst>
                  </a:custGeom>
                  <a:solidFill>
                    <a:srgbClr val="E3E3E3"/>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41" name="任意多边形: 形状 18"/>
                  <p:cNvSpPr/>
                  <p:nvPr>
                    <p:custDataLst>
                      <p:tags r:id="rId12"/>
                    </p:custDataLst>
                  </p:nvPr>
                </p:nvSpPr>
                <p:spPr>
                  <a:xfrm rot="-10800000">
                    <a:off x="11141988" y="967404"/>
                    <a:ext cx="229666" cy="7167004"/>
                  </a:xfrm>
                  <a:custGeom>
                    <a:avLst/>
                    <a:gdLst>
                      <a:gd name="connsiteX0" fmla="*/ 0 w 229666"/>
                      <a:gd name="connsiteY0" fmla="*/ 0 h 7167004"/>
                      <a:gd name="connsiteX1" fmla="*/ 229666 w 229666"/>
                      <a:gd name="connsiteY1" fmla="*/ 0 h 7167004"/>
                      <a:gd name="connsiteX2" fmla="*/ 229666 w 229666"/>
                      <a:gd name="connsiteY2" fmla="*/ 7167005 h 7167004"/>
                      <a:gd name="connsiteX3" fmla="*/ 0 w 229666"/>
                      <a:gd name="connsiteY3" fmla="*/ 7167005 h 7167004"/>
                    </a:gdLst>
                    <a:ahLst/>
                    <a:cxnLst>
                      <a:cxn ang="0">
                        <a:pos x="connsiteX0" y="connsiteY0"/>
                      </a:cxn>
                      <a:cxn ang="0">
                        <a:pos x="connsiteX1" y="connsiteY1"/>
                      </a:cxn>
                      <a:cxn ang="0">
                        <a:pos x="connsiteX2" y="connsiteY2"/>
                      </a:cxn>
                      <a:cxn ang="0">
                        <a:pos x="connsiteX3" y="connsiteY3"/>
                      </a:cxn>
                    </a:cxnLst>
                    <a:rect l="l" t="t" r="r" b="b"/>
                    <a:pathLst>
                      <a:path w="229666" h="7167004">
                        <a:moveTo>
                          <a:pt x="0" y="0"/>
                        </a:moveTo>
                        <a:lnTo>
                          <a:pt x="229666" y="0"/>
                        </a:lnTo>
                        <a:lnTo>
                          <a:pt x="229666" y="7167005"/>
                        </a:lnTo>
                        <a:lnTo>
                          <a:pt x="0" y="7167005"/>
                        </a:lnTo>
                        <a:close/>
                      </a:path>
                    </a:pathLst>
                  </a:custGeom>
                  <a:solidFill>
                    <a:srgbClr val="EBEBEB"/>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grpSp>
          </p:grpSp>
          <p:sp>
            <p:nvSpPr>
              <p:cNvPr id="42" name="任意多边形: 形状 8"/>
              <p:cNvSpPr/>
              <p:nvPr>
                <p:custDataLst>
                  <p:tags r:id="rId13"/>
                </p:custDataLst>
              </p:nvPr>
            </p:nvSpPr>
            <p:spPr>
              <a:xfrm>
                <a:off x="1112364" y="949008"/>
                <a:ext cx="5094484" cy="7227688"/>
              </a:xfrm>
              <a:custGeom>
                <a:avLst/>
                <a:gdLst>
                  <a:gd name="connsiteX0" fmla="*/ 0 w 5094484"/>
                  <a:gd name="connsiteY0" fmla="*/ 7204888 h 7227688"/>
                  <a:gd name="connsiteX1" fmla="*/ 5094485 w 5094484"/>
                  <a:gd name="connsiteY1" fmla="*/ 7204888 h 7227688"/>
                  <a:gd name="connsiteX2" fmla="*/ 5094485 w 5094484"/>
                  <a:gd name="connsiteY2" fmla="*/ 0 h 7227688"/>
                  <a:gd name="connsiteX3" fmla="*/ 0 w 5094484"/>
                  <a:gd name="connsiteY3" fmla="*/ 0 h 7227688"/>
                  <a:gd name="connsiteX4" fmla="*/ 0 w 5094484"/>
                  <a:gd name="connsiteY4" fmla="*/ 7204888 h 722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484" h="7227688">
                    <a:moveTo>
                      <a:pt x="0" y="7204888"/>
                    </a:moveTo>
                    <a:cubicBezTo>
                      <a:pt x="0" y="7204888"/>
                      <a:pt x="5094485" y="7256188"/>
                      <a:pt x="5094485" y="7204888"/>
                    </a:cubicBezTo>
                    <a:cubicBezTo>
                      <a:pt x="5094485" y="7153588"/>
                      <a:pt x="5094485" y="0"/>
                      <a:pt x="5094485" y="0"/>
                    </a:cubicBezTo>
                    <a:lnTo>
                      <a:pt x="0" y="0"/>
                    </a:lnTo>
                    <a:lnTo>
                      <a:pt x="0" y="7204888"/>
                    </a:lnTo>
                    <a:close/>
                  </a:path>
                </a:pathLst>
              </a:custGeom>
              <a:solidFill>
                <a:srgbClr val="FFFFFF"/>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43" name="任意多边形: 形状 9"/>
              <p:cNvSpPr/>
              <p:nvPr>
                <p:custDataLst>
                  <p:tags r:id="rId14"/>
                </p:custDataLst>
              </p:nvPr>
            </p:nvSpPr>
            <p:spPr>
              <a:xfrm>
                <a:off x="6206848" y="949008"/>
                <a:ext cx="5094484" cy="7227688"/>
              </a:xfrm>
              <a:custGeom>
                <a:avLst/>
                <a:gdLst>
                  <a:gd name="connsiteX0" fmla="*/ 5094485 w 5094484"/>
                  <a:gd name="connsiteY0" fmla="*/ 7204888 h 7227688"/>
                  <a:gd name="connsiteX1" fmla="*/ 0 w 5094484"/>
                  <a:gd name="connsiteY1" fmla="*/ 7204888 h 7227688"/>
                  <a:gd name="connsiteX2" fmla="*/ 0 w 5094484"/>
                  <a:gd name="connsiteY2" fmla="*/ 0 h 7227688"/>
                  <a:gd name="connsiteX3" fmla="*/ 5094485 w 5094484"/>
                  <a:gd name="connsiteY3" fmla="*/ 0 h 7227688"/>
                  <a:gd name="connsiteX4" fmla="*/ 5094485 w 5094484"/>
                  <a:gd name="connsiteY4" fmla="*/ 7204888 h 722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484" h="7227688">
                    <a:moveTo>
                      <a:pt x="5094485" y="7204888"/>
                    </a:moveTo>
                    <a:cubicBezTo>
                      <a:pt x="5094485" y="7204888"/>
                      <a:pt x="0" y="7256188"/>
                      <a:pt x="0" y="7204888"/>
                    </a:cubicBezTo>
                    <a:cubicBezTo>
                      <a:pt x="0" y="7153588"/>
                      <a:pt x="0" y="0"/>
                      <a:pt x="0" y="0"/>
                    </a:cubicBezTo>
                    <a:lnTo>
                      <a:pt x="5094485" y="0"/>
                    </a:lnTo>
                    <a:lnTo>
                      <a:pt x="5094485" y="7204888"/>
                    </a:lnTo>
                    <a:close/>
                  </a:path>
                </a:pathLst>
              </a:custGeom>
              <a:solidFill>
                <a:srgbClr val="FFFFFF"/>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sp>
            <p:nvSpPr>
              <p:cNvPr id="44" name="任意多边形: 形状 10"/>
              <p:cNvSpPr/>
              <p:nvPr>
                <p:custDataLst>
                  <p:tags r:id="rId15"/>
                </p:custDataLst>
              </p:nvPr>
            </p:nvSpPr>
            <p:spPr>
              <a:xfrm>
                <a:off x="5882475" y="949008"/>
                <a:ext cx="324373" cy="7222250"/>
              </a:xfrm>
              <a:custGeom>
                <a:avLst/>
                <a:gdLst>
                  <a:gd name="connsiteX0" fmla="*/ 0 w 324373"/>
                  <a:gd name="connsiteY0" fmla="*/ 0 h 7222250"/>
                  <a:gd name="connsiteX1" fmla="*/ 0 w 324373"/>
                  <a:gd name="connsiteY1" fmla="*/ 7222251 h 7222250"/>
                  <a:gd name="connsiteX2" fmla="*/ 324374 w 324373"/>
                  <a:gd name="connsiteY2" fmla="*/ 7204888 h 7222250"/>
                  <a:gd name="connsiteX3" fmla="*/ 324374 w 324373"/>
                  <a:gd name="connsiteY3" fmla="*/ 0 h 7222250"/>
                  <a:gd name="connsiteX4" fmla="*/ 0 w 324373"/>
                  <a:gd name="connsiteY4" fmla="*/ 0 h 722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373" h="7222250">
                    <a:moveTo>
                      <a:pt x="0" y="0"/>
                    </a:moveTo>
                    <a:lnTo>
                      <a:pt x="0" y="7222251"/>
                    </a:lnTo>
                    <a:cubicBezTo>
                      <a:pt x="203621" y="7218305"/>
                      <a:pt x="324374" y="7212781"/>
                      <a:pt x="324374" y="7204888"/>
                    </a:cubicBezTo>
                    <a:cubicBezTo>
                      <a:pt x="324374" y="7153588"/>
                      <a:pt x="324374" y="0"/>
                      <a:pt x="324374" y="0"/>
                    </a:cubicBezTo>
                    <a:lnTo>
                      <a:pt x="0" y="0"/>
                    </a:lnTo>
                    <a:close/>
                  </a:path>
                </a:pathLst>
              </a:custGeom>
              <a:solidFill>
                <a:srgbClr val="FFFFFF"/>
              </a:solidFill>
              <a:ln w="7891"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panose="020B0500000000000000" charset="-122"/>
                  <a:cs typeface="+mn-cs"/>
                </a:endParaRPr>
              </a:p>
            </p:txBody>
          </p:sp>
        </p:grpSp>
        <p:grpSp>
          <p:nvGrpSpPr>
            <p:cNvPr id="45" name="组合 44"/>
            <p:cNvGrpSpPr/>
            <p:nvPr/>
          </p:nvGrpSpPr>
          <p:grpSpPr>
            <a:xfrm>
              <a:off x="5315410" y="728663"/>
              <a:ext cx="2236009" cy="7222250"/>
              <a:chOff x="5315410" y="949008"/>
              <a:chExt cx="2236009" cy="7084649"/>
            </a:xfrm>
          </p:grpSpPr>
          <p:sp>
            <p:nvSpPr>
              <p:cNvPr id="46" name="矩形 45"/>
              <p:cNvSpPr/>
              <p:nvPr>
                <p:custDataLst>
                  <p:tags r:id="rId16"/>
                </p:custDataLst>
              </p:nvPr>
            </p:nvSpPr>
            <p:spPr>
              <a:xfrm>
                <a:off x="6110718" y="949008"/>
                <a:ext cx="1440701" cy="7084649"/>
              </a:xfrm>
              <a:prstGeom prst="rect">
                <a:avLst/>
              </a:prstGeom>
              <a:gradFill flip="none" rotWithShape="1">
                <a:gsLst>
                  <a:gs pos="12000">
                    <a:schemeClr val="tx1">
                      <a:lumMod val="50000"/>
                      <a:lumOff val="50000"/>
                      <a:alpha val="0"/>
                    </a:schemeClr>
                  </a:gs>
                  <a:gs pos="100000">
                    <a:schemeClr val="tx1">
                      <a:lumMod val="85000"/>
                      <a:lumOff val="15000"/>
                      <a:alpha val="1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cs"/>
                </a:endParaRPr>
              </a:p>
            </p:txBody>
          </p:sp>
          <p:sp>
            <p:nvSpPr>
              <p:cNvPr id="47" name="矩形 46"/>
              <p:cNvSpPr/>
              <p:nvPr>
                <p:custDataLst>
                  <p:tags r:id="rId17"/>
                </p:custDataLst>
              </p:nvPr>
            </p:nvSpPr>
            <p:spPr>
              <a:xfrm>
                <a:off x="5315410" y="949008"/>
                <a:ext cx="806124" cy="7084649"/>
              </a:xfrm>
              <a:prstGeom prst="rect">
                <a:avLst/>
              </a:prstGeom>
              <a:gradFill flip="none" rotWithShape="1">
                <a:gsLst>
                  <a:gs pos="12000">
                    <a:schemeClr val="tx1">
                      <a:lumMod val="50000"/>
                      <a:lumOff val="50000"/>
                      <a:alpha val="0"/>
                    </a:schemeClr>
                  </a:gs>
                  <a:gs pos="100000">
                    <a:schemeClr val="tx1">
                      <a:lumMod val="85000"/>
                      <a:lumOff val="15000"/>
                      <a:alpha val="1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cs"/>
                </a:endParaRPr>
              </a:p>
            </p:txBody>
          </p:sp>
        </p:grpSp>
      </p:grpSp>
      <p:sp>
        <p:nvSpPr>
          <p:cNvPr id="48" name="矩形 47"/>
          <p:cNvSpPr/>
          <p:nvPr>
            <p:custDataLst>
              <p:tags r:id="rId18"/>
            </p:custDataLst>
          </p:nvPr>
        </p:nvSpPr>
        <p:spPr>
          <a:xfrm>
            <a:off x="6442710" y="921385"/>
            <a:ext cx="5139690" cy="5626100"/>
          </a:xfrm>
          <a:prstGeom prst="rect">
            <a:avLst/>
          </a:prstGeom>
          <a:gradFill flip="none" rotWithShape="1">
            <a:gsLst>
              <a:gs pos="77000">
                <a:srgbClr val="EECEA5">
                  <a:lumMod val="3000"/>
                  <a:lumOff val="97000"/>
                  <a:alpha val="0"/>
                </a:srgbClr>
              </a:gs>
              <a:gs pos="98000">
                <a:srgbClr val="EECEA5">
                  <a:lumMod val="64000"/>
                  <a:lumOff val="36000"/>
                </a:srgbClr>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lvl="0" indent="0" algn="just" defTabSz="266700" rtl="0" eaLnBrk="0" fontAlgn="auto">
              <a:lnSpc>
                <a:spcPts val="2400"/>
              </a:lnSpc>
              <a:spcBef>
                <a:spcPts val="0"/>
              </a:spcBef>
              <a:spcAft>
                <a:spcPts val="0"/>
              </a:spcAft>
            </a:pPr>
            <a:r>
              <a:rPr lang="en-US" altLang="zh-CN">
                <a:solidFill>
                  <a:schemeClr val="tx1"/>
                </a:solidFill>
                <a:latin typeface="Times New Roman" panose="02020603050405020304"/>
                <a:ea typeface="等线" panose="02010600030101010101" charset="-122"/>
                <a:sym typeface="+mn-ea"/>
              </a:rPr>
              <a:t>   Recently, I’ve </a:t>
            </a:r>
            <a:r>
              <a:rPr lang="en-US" altLang="zh-CN">
                <a:solidFill>
                  <a:schemeClr val="tx1"/>
                </a:solidFill>
                <a:highlight>
                  <a:srgbClr val="00FFFF"/>
                </a:highlight>
                <a:latin typeface="Times New Roman" panose="02020603050405020304"/>
                <a:ea typeface="等线" panose="02010600030101010101" charset="-122"/>
                <a:sym typeface="+mn-ea"/>
              </a:rPr>
              <a:t>noticed</a:t>
            </a:r>
            <a:r>
              <a:rPr lang="en-US" altLang="zh-CN">
                <a:solidFill>
                  <a:schemeClr val="tx1"/>
                </a:solidFill>
                <a:latin typeface="Times New Roman" panose="02020603050405020304"/>
                <a:ea typeface="等线" panose="02010600030101010101" charset="-122"/>
                <a:sym typeface="+mn-ea"/>
              </a:rPr>
              <a:t> </a:t>
            </a:r>
            <a:r>
              <a:rPr lang="en-US" altLang="zh-CN">
                <a:solidFill>
                  <a:schemeClr val="tx1"/>
                </a:solidFill>
                <a:highlight>
                  <a:srgbClr val="00FFFF"/>
                </a:highlight>
                <a:latin typeface="Times New Roman" panose="02020603050405020304"/>
                <a:ea typeface="等线" panose="02010600030101010101" charset="-122"/>
                <a:sym typeface="+mn-ea"/>
              </a:rPr>
              <a:t>a </a:t>
            </a:r>
            <a:r>
              <a:rPr lang="en-US" altLang="zh-CN">
                <a:solidFill>
                  <a:srgbClr val="C00000"/>
                </a:solidFill>
                <a:highlight>
                  <a:srgbClr val="00FFFF"/>
                </a:highlight>
                <a:latin typeface="Times New Roman" panose="02020603050405020304"/>
                <a:ea typeface="等线" panose="02010600030101010101" charset="-122"/>
                <a:sym typeface="+mn-ea"/>
              </a:rPr>
              <a:t>disturbing</a:t>
            </a:r>
            <a:r>
              <a:rPr lang="en-US" altLang="zh-CN">
                <a:solidFill>
                  <a:schemeClr val="tx1"/>
                </a:solidFill>
                <a:highlight>
                  <a:srgbClr val="00FFFF"/>
                </a:highlight>
                <a:latin typeface="Times New Roman" panose="02020603050405020304"/>
                <a:ea typeface="等线" panose="02010600030101010101" charset="-122"/>
                <a:sym typeface="+mn-ea"/>
              </a:rPr>
              <a:t> phenomenon</a:t>
            </a:r>
            <a:r>
              <a:rPr lang="en-US" altLang="zh-CN">
                <a:solidFill>
                  <a:schemeClr val="tx1"/>
                </a:solidFill>
                <a:latin typeface="Times New Roman" panose="02020603050405020304"/>
                <a:ea typeface="等线" panose="02010600030101010101" charset="-122"/>
                <a:sym typeface="+mn-ea"/>
              </a:rPr>
              <a:t> that </a:t>
            </a:r>
            <a:r>
              <a:rPr lang="en-US" altLang="zh-CN">
                <a:solidFill>
                  <a:schemeClr val="tx1"/>
                </a:solidFill>
                <a:highlight>
                  <a:srgbClr val="00FFFF"/>
                </a:highlight>
                <a:latin typeface="Times New Roman" panose="02020603050405020304"/>
                <a:ea typeface="等线" panose="02010600030101010101" charset="-122"/>
                <a:sym typeface="+mn-ea"/>
              </a:rPr>
              <a:t>books are being scribbled by borrowers, completely ignoring the guidelines of our library</a:t>
            </a:r>
            <a:r>
              <a:rPr lang="en-US" altLang="zh-CN">
                <a:solidFill>
                  <a:schemeClr val="tx1"/>
                </a:solidFill>
                <a:latin typeface="Times New Roman" panose="02020603050405020304"/>
                <a:ea typeface="等线" panose="02010600030101010101" charset="-122"/>
                <a:sym typeface="+mn-ea"/>
              </a:rPr>
              <a:t>.    The</a:t>
            </a:r>
            <a:r>
              <a:rPr lang="en-US" altLang="zh-CN" b="1" u="sng">
                <a:solidFill>
                  <a:schemeClr val="tx1"/>
                </a:solidFill>
                <a:latin typeface="标准粗黑" panose="02000503000000000000" charset="-122"/>
                <a:ea typeface="标准粗黑" panose="02000503000000000000" charset="-122"/>
                <a:sym typeface="+mn-ea"/>
              </a:rPr>
              <a:t> </a:t>
            </a:r>
            <a:r>
              <a:rPr lang="en-US" altLang="zh-CN" b="1" u="sng">
                <a:solidFill>
                  <a:srgbClr val="C00000"/>
                </a:solidFill>
                <a:highlight>
                  <a:srgbClr val="00FF00"/>
                </a:highlight>
                <a:latin typeface="标准粗黑" panose="02000503000000000000" charset="-122"/>
                <a:ea typeface="标准粗黑" panose="02000503000000000000" charset="-122"/>
                <a:sym typeface="+mn-ea"/>
              </a:rPr>
              <a:t>“artistic creations”</a:t>
            </a:r>
            <a:r>
              <a:rPr lang="en-US" altLang="zh-CN" b="1" u="sng">
                <a:solidFill>
                  <a:schemeClr val="tx1"/>
                </a:solidFill>
                <a:latin typeface="标准粗黑" panose="02000503000000000000" charset="-122"/>
                <a:ea typeface="标准粗黑" panose="02000503000000000000" charset="-122"/>
                <a:sym typeface="+mn-ea"/>
              </a:rPr>
              <a:t> </a:t>
            </a:r>
            <a:r>
              <a:rPr lang="en-US" altLang="zh-CN">
                <a:solidFill>
                  <a:schemeClr val="tx1"/>
                </a:solidFill>
                <a:latin typeface="Times New Roman" panose="02020603050405020304"/>
                <a:ea typeface="等线" panose="02010600030101010101" charset="-122"/>
                <a:sym typeface="+mn-ea"/>
              </a:rPr>
              <a:t>on the</a:t>
            </a:r>
            <a:r>
              <a:rPr lang="en-US" altLang="zh-CN">
                <a:solidFill>
                  <a:schemeClr val="tx1"/>
                </a:solidFill>
                <a:highlight>
                  <a:srgbClr val="00FF00"/>
                </a:highlight>
                <a:latin typeface="Times New Roman" panose="02020603050405020304"/>
                <a:ea typeface="等线" panose="02010600030101010101" charset="-122"/>
                <a:sym typeface="+mn-ea"/>
              </a:rPr>
              <a:t> illustrations</a:t>
            </a:r>
            <a:r>
              <a:rPr lang="en-US" altLang="zh-CN">
                <a:solidFill>
                  <a:schemeClr val="tx1"/>
                </a:solidFill>
                <a:latin typeface="Times New Roman" panose="02020603050405020304"/>
                <a:ea typeface="等线" panose="02010600030101010101" charset="-122"/>
                <a:sym typeface="+mn-ea"/>
              </a:rPr>
              <a:t>, </a:t>
            </a:r>
            <a:r>
              <a:rPr lang="en-US" altLang="zh-CN">
                <a:solidFill>
                  <a:schemeClr val="tx1"/>
                </a:solidFill>
                <a:highlight>
                  <a:srgbClr val="00FF00"/>
                </a:highlight>
                <a:latin typeface="Times New Roman" panose="02020603050405020304"/>
                <a:ea typeface="等线" panose="02010600030101010101" charset="-122"/>
                <a:sym typeface="+mn-ea"/>
              </a:rPr>
              <a:t>personal comments</a:t>
            </a:r>
            <a:r>
              <a:rPr lang="en-US" altLang="zh-CN">
                <a:solidFill>
                  <a:schemeClr val="tx1"/>
                </a:solidFill>
                <a:latin typeface="Times New Roman" panose="02020603050405020304"/>
                <a:ea typeface="等线" panose="02010600030101010101" charset="-122"/>
                <a:sym typeface="+mn-ea"/>
              </a:rPr>
              <a:t> and </a:t>
            </a:r>
            <a:r>
              <a:rPr lang="en-US" altLang="zh-CN">
                <a:solidFill>
                  <a:schemeClr val="tx1"/>
                </a:solidFill>
                <a:highlight>
                  <a:srgbClr val="00FF00"/>
                </a:highlight>
                <a:latin typeface="Times New Roman" panose="02020603050405020304"/>
                <a:ea typeface="等线" panose="02010600030101010101" charset="-122"/>
                <a:sym typeface="+mn-ea"/>
              </a:rPr>
              <a:t>colorful highlights</a:t>
            </a:r>
            <a:r>
              <a:rPr lang="en-US" altLang="zh-CN">
                <a:solidFill>
                  <a:schemeClr val="tx1"/>
                </a:solidFill>
                <a:latin typeface="Times New Roman" panose="02020603050405020304"/>
                <a:ea typeface="等线" panose="02010600030101010101" charset="-122"/>
                <a:sym typeface="+mn-ea"/>
              </a:rPr>
              <a:t> made by markers </a:t>
            </a:r>
            <a:r>
              <a:rPr lang="en-US" altLang="zh-CN" b="1">
                <a:solidFill>
                  <a:schemeClr val="tx1"/>
                </a:solidFill>
                <a:latin typeface="Times New Roman" panose="02020603050405020304"/>
                <a:ea typeface="等线" panose="02010600030101010101" charset="-122"/>
                <a:sym typeface="+mn-ea"/>
              </a:rPr>
              <a:t>stand out </a:t>
            </a:r>
            <a:r>
              <a:rPr lang="en-US" altLang="zh-CN" b="1">
                <a:solidFill>
                  <a:srgbClr val="C00000"/>
                </a:solidFill>
                <a:highlight>
                  <a:srgbClr val="00FF00"/>
                </a:highlight>
                <a:latin typeface="Times New Roman" panose="02020603050405020304"/>
                <a:ea typeface="等线" panose="02010600030101010101" charset="-122"/>
                <a:sym typeface="+mn-ea"/>
              </a:rPr>
              <a:t>starkly</a:t>
            </a:r>
            <a:r>
              <a:rPr lang="en-US" altLang="zh-CN" b="1">
                <a:solidFill>
                  <a:schemeClr val="tx1"/>
                </a:solidFill>
                <a:latin typeface="Times New Roman" panose="02020603050405020304"/>
                <a:ea typeface="等线" panose="02010600030101010101" charset="-122"/>
                <a:sym typeface="+mn-ea"/>
              </a:rPr>
              <a:t> </a:t>
            </a:r>
            <a:r>
              <a:rPr lang="en-US" altLang="zh-CN" b="1">
                <a:solidFill>
                  <a:srgbClr val="C00000"/>
                </a:solidFill>
                <a:latin typeface="Times New Roman" panose="02020603050405020304"/>
                <a:ea typeface="等线" panose="02010600030101010101" charset="-122"/>
                <a:sym typeface="+mn-ea"/>
              </a:rPr>
              <a:t>against</a:t>
            </a:r>
            <a:r>
              <a:rPr lang="en-US" altLang="zh-CN" b="1">
                <a:solidFill>
                  <a:schemeClr val="tx1"/>
                </a:solidFill>
                <a:latin typeface="Times New Roman" panose="02020603050405020304"/>
                <a:ea typeface="等线" panose="02010600030101010101" charset="-122"/>
                <a:sym typeface="+mn-ea"/>
              </a:rPr>
              <a:t> </a:t>
            </a:r>
            <a:r>
              <a:rPr lang="en-US" altLang="zh-CN">
                <a:solidFill>
                  <a:schemeClr val="tx1"/>
                </a:solidFill>
                <a:latin typeface="Times New Roman" panose="02020603050405020304"/>
                <a:ea typeface="等线" panose="02010600030101010101" charset="-122"/>
                <a:sym typeface="+mn-ea"/>
              </a:rPr>
              <a:t>the </a:t>
            </a:r>
            <a:r>
              <a:rPr lang="en-US" altLang="zh-CN" b="1">
                <a:solidFill>
                  <a:srgbClr val="C00000"/>
                </a:solidFill>
                <a:highlight>
                  <a:srgbClr val="00FF00"/>
                </a:highlight>
                <a:latin typeface="Times New Roman" panose="02020603050405020304"/>
                <a:ea typeface="等线" panose="02010600030101010101" charset="-122"/>
                <a:sym typeface="+mn-ea"/>
              </a:rPr>
              <a:t>once</a:t>
            </a:r>
            <a:r>
              <a:rPr lang="en-US" altLang="zh-CN">
                <a:solidFill>
                  <a:schemeClr val="tx1"/>
                </a:solidFill>
                <a:highlight>
                  <a:srgbClr val="00FF00"/>
                </a:highlight>
                <a:latin typeface="Times New Roman" panose="02020603050405020304"/>
                <a:ea typeface="等线" panose="02010600030101010101" charset="-122"/>
                <a:sym typeface="+mn-ea"/>
              </a:rPr>
              <a:t> neat and clean book pages</a:t>
            </a:r>
            <a:r>
              <a:rPr lang="en-US" altLang="zh-CN">
                <a:solidFill>
                  <a:schemeClr val="tx1"/>
                </a:solidFill>
                <a:latin typeface="Times New Roman" panose="02020603050405020304"/>
                <a:ea typeface="等线" panose="02010600030101010101" charset="-122"/>
                <a:sym typeface="+mn-ea"/>
              </a:rPr>
              <a:t>, influencing other readers’ reading experience.</a:t>
            </a:r>
            <a:endParaRPr lang="en-US" altLang="zh-CN">
              <a:latin typeface="Times New Roman" panose="02020603050405020304"/>
              <a:ea typeface="等线" panose="02010600030101010101" charset="-122"/>
            </a:endParaRPr>
          </a:p>
          <a:p>
            <a:pPr lvl="0" indent="0" algn="just" defTabSz="266700" rtl="0" eaLnBrk="0" fontAlgn="auto">
              <a:lnSpc>
                <a:spcPts val="2400"/>
              </a:lnSpc>
              <a:spcBef>
                <a:spcPts val="0"/>
              </a:spcBef>
              <a:spcAft>
                <a:spcPts val="0"/>
              </a:spcAft>
            </a:pPr>
            <a:r>
              <a:rPr lang="en-US" altLang="zh-CN">
                <a:solidFill>
                  <a:schemeClr val="tx1"/>
                </a:solidFill>
                <a:latin typeface="Times New Roman" panose="02020603050405020304"/>
                <a:ea typeface="等线" panose="02010600030101010101" charset="-122"/>
                <a:sym typeface="+mn-ea"/>
              </a:rPr>
              <a:t>    I </a:t>
            </a:r>
            <a:r>
              <a:rPr lang="en-US" altLang="zh-CN">
                <a:solidFill>
                  <a:schemeClr val="tx1"/>
                </a:solidFill>
                <a:highlight>
                  <a:srgbClr val="FFFF00"/>
                </a:highlight>
                <a:latin typeface="Times New Roman" panose="02020603050405020304"/>
                <a:ea typeface="等线" panose="02010600030101010101" charset="-122"/>
                <a:sym typeface="+mn-ea"/>
              </a:rPr>
              <a:t>hereby</a:t>
            </a:r>
            <a:r>
              <a:rPr lang="en-US" altLang="zh-CN">
                <a:solidFill>
                  <a:schemeClr val="tx1"/>
                </a:solidFill>
                <a:latin typeface="Times New Roman" panose="02020603050405020304"/>
                <a:ea typeface="等线" panose="02010600030101010101" charset="-122"/>
                <a:sym typeface="+mn-ea"/>
              </a:rPr>
              <a:t> </a:t>
            </a:r>
            <a:r>
              <a:rPr lang="en-US" altLang="zh-CN">
                <a:solidFill>
                  <a:schemeClr val="tx1"/>
                </a:solidFill>
                <a:highlight>
                  <a:srgbClr val="FFFF00"/>
                </a:highlight>
                <a:latin typeface="Times New Roman" panose="02020603050405020304"/>
                <a:ea typeface="等线" panose="02010600030101010101" charset="-122"/>
                <a:sym typeface="+mn-ea"/>
              </a:rPr>
              <a:t>appeal</a:t>
            </a:r>
            <a:r>
              <a:rPr lang="en-US" altLang="zh-CN">
                <a:solidFill>
                  <a:schemeClr val="tx1"/>
                </a:solidFill>
                <a:latin typeface="Times New Roman" panose="02020603050405020304"/>
                <a:ea typeface="等线" panose="02010600030101010101" charset="-122"/>
                <a:sym typeface="+mn-ea"/>
              </a:rPr>
              <a:t> to </a:t>
            </a:r>
            <a:r>
              <a:rPr lang="en-US" altLang="zh-CN">
                <a:solidFill>
                  <a:schemeClr val="tx1"/>
                </a:solidFill>
                <a:highlight>
                  <a:srgbClr val="FFFF00"/>
                </a:highlight>
                <a:latin typeface="Times New Roman" panose="02020603050405020304"/>
                <a:ea typeface="等线" panose="02010600030101010101" charset="-122"/>
                <a:sym typeface="+mn-ea"/>
              </a:rPr>
              <a:t>every reader</a:t>
            </a:r>
            <a:r>
              <a:rPr lang="en-US" altLang="zh-CN">
                <a:solidFill>
                  <a:schemeClr val="tx1"/>
                </a:solidFill>
                <a:latin typeface="Times New Roman" panose="02020603050405020304"/>
                <a:ea typeface="等线" panose="02010600030101010101" charset="-122"/>
                <a:sym typeface="+mn-ea"/>
              </a:rPr>
              <a:t> of our school library: please treasure our library books! These books are </a:t>
            </a:r>
            <a:r>
              <a:rPr lang="en-US" altLang="zh-CN" b="1">
                <a:solidFill>
                  <a:schemeClr val="tx1"/>
                </a:solidFill>
                <a:latin typeface="Times New Roman" panose="02020603050405020304"/>
                <a:ea typeface="等线" panose="02010600030101010101" charset="-122"/>
                <a:sym typeface="+mn-ea"/>
              </a:rPr>
              <a:t>not </a:t>
            </a:r>
            <a:r>
              <a:rPr lang="en-US" altLang="zh-CN">
                <a:solidFill>
                  <a:schemeClr val="tx1"/>
                </a:solidFill>
                <a:latin typeface="Times New Roman" panose="02020603050405020304"/>
                <a:ea typeface="等线" panose="02010600030101010101" charset="-122"/>
                <a:sym typeface="+mn-ea"/>
              </a:rPr>
              <a:t>your </a:t>
            </a:r>
            <a:r>
              <a:rPr lang="en-US" altLang="zh-CN">
                <a:solidFill>
                  <a:schemeClr val="tx1"/>
                </a:solidFill>
                <a:highlight>
                  <a:srgbClr val="FFFF00"/>
                </a:highlight>
                <a:latin typeface="Times New Roman" panose="02020603050405020304"/>
                <a:ea typeface="等线" panose="02010600030101010101" charset="-122"/>
                <a:sym typeface="+mn-ea"/>
              </a:rPr>
              <a:t>personal possessions</a:t>
            </a:r>
            <a:r>
              <a:rPr lang="en-US" altLang="zh-CN">
                <a:solidFill>
                  <a:schemeClr val="tx1"/>
                </a:solidFill>
                <a:latin typeface="Times New Roman" panose="02020603050405020304"/>
                <a:ea typeface="等线" panose="02010600030101010101" charset="-122"/>
                <a:sym typeface="+mn-ea"/>
              </a:rPr>
              <a:t>, </a:t>
            </a:r>
            <a:r>
              <a:rPr lang="en-US" altLang="zh-CN" b="1">
                <a:solidFill>
                  <a:schemeClr val="tx1"/>
                </a:solidFill>
                <a:latin typeface="Times New Roman" panose="02020603050405020304"/>
                <a:ea typeface="等线" panose="02010600030101010101" charset="-122"/>
                <a:sym typeface="+mn-ea"/>
              </a:rPr>
              <a:t>but </a:t>
            </a:r>
            <a:r>
              <a:rPr lang="en-US" altLang="zh-CN">
                <a:solidFill>
                  <a:schemeClr val="tx1"/>
                </a:solidFill>
                <a:highlight>
                  <a:srgbClr val="FFFF00"/>
                </a:highlight>
                <a:latin typeface="Times New Roman" panose="02020603050405020304"/>
                <a:ea typeface="等线" panose="02010600030101010101" charset="-122"/>
                <a:sym typeface="+mn-ea"/>
              </a:rPr>
              <a:t>the public property</a:t>
            </a:r>
            <a:r>
              <a:rPr lang="en-US" altLang="zh-CN">
                <a:solidFill>
                  <a:schemeClr val="tx1"/>
                </a:solidFill>
                <a:latin typeface="Times New Roman" panose="02020603050405020304"/>
                <a:ea typeface="等线" panose="02010600030101010101" charset="-122"/>
                <a:sym typeface="+mn-ea"/>
              </a:rPr>
              <a:t> </a:t>
            </a:r>
            <a:r>
              <a:rPr lang="en-US" altLang="zh-CN" b="1">
                <a:solidFill>
                  <a:srgbClr val="C00000"/>
                </a:solidFill>
                <a:highlight>
                  <a:srgbClr val="FFFF00"/>
                </a:highlight>
                <a:latin typeface="Times New Roman" panose="02020603050405020304"/>
                <a:ea typeface="等线" panose="02010600030101010101" charset="-122"/>
                <a:sym typeface="+mn-ea"/>
              </a:rPr>
              <a:t>shared</a:t>
            </a:r>
            <a:r>
              <a:rPr lang="en-US" altLang="zh-CN">
                <a:solidFill>
                  <a:schemeClr val="tx1"/>
                </a:solidFill>
                <a:latin typeface="Times New Roman" panose="02020603050405020304"/>
                <a:ea typeface="等线" panose="02010600030101010101" charset="-122"/>
                <a:sym typeface="+mn-ea"/>
              </a:rPr>
              <a:t> by every reader. It’s our </a:t>
            </a:r>
            <a:r>
              <a:rPr lang="en-US" altLang="zh-CN" b="1">
                <a:solidFill>
                  <a:srgbClr val="C00000"/>
                </a:solidFill>
                <a:highlight>
                  <a:srgbClr val="FFFF00"/>
                </a:highlight>
                <a:latin typeface="Times New Roman" panose="02020603050405020304"/>
                <a:ea typeface="等线" panose="02010600030101010101" charset="-122"/>
                <a:sym typeface="+mn-ea"/>
              </a:rPr>
              <a:t>shared</a:t>
            </a:r>
            <a:r>
              <a:rPr lang="en-US" altLang="zh-CN">
                <a:solidFill>
                  <a:schemeClr val="tx1"/>
                </a:solidFill>
                <a:highlight>
                  <a:srgbClr val="FFFF00"/>
                </a:highlight>
                <a:latin typeface="Times New Roman" panose="02020603050405020304"/>
                <a:ea typeface="等线" panose="02010600030101010101" charset="-122"/>
                <a:sym typeface="+mn-ea"/>
              </a:rPr>
              <a:t> responsibility</a:t>
            </a:r>
            <a:r>
              <a:rPr lang="en-US" altLang="zh-CN">
                <a:solidFill>
                  <a:schemeClr val="tx1"/>
                </a:solidFill>
                <a:latin typeface="Times New Roman" panose="02020603050405020304"/>
                <a:ea typeface="等线" panose="02010600030101010101" charset="-122"/>
                <a:sym typeface="+mn-ea"/>
              </a:rPr>
              <a:t> </a:t>
            </a:r>
            <a:r>
              <a:rPr lang="en-US" altLang="zh-CN">
                <a:solidFill>
                  <a:schemeClr val="tx1"/>
                </a:solidFill>
                <a:highlight>
                  <a:srgbClr val="FFFF00"/>
                </a:highlight>
                <a:latin typeface="Times New Roman" panose="02020603050405020304"/>
                <a:ea typeface="等线" panose="02010600030101010101" charset="-122"/>
                <a:sym typeface="+mn-ea"/>
              </a:rPr>
              <a:t>to keep</a:t>
            </a:r>
            <a:r>
              <a:rPr lang="en-US" altLang="zh-CN">
                <a:solidFill>
                  <a:schemeClr val="tx1"/>
                </a:solidFill>
                <a:latin typeface="Times New Roman" panose="02020603050405020304"/>
                <a:ea typeface="等线" panose="02010600030101010101" charset="-122"/>
                <a:sym typeface="+mn-ea"/>
              </a:rPr>
              <a:t> the book pages clean and </a:t>
            </a:r>
            <a:r>
              <a:rPr lang="en-US" altLang="zh-CN" b="1">
                <a:solidFill>
                  <a:srgbClr val="C00000"/>
                </a:solidFill>
                <a:highlight>
                  <a:srgbClr val="FFFF00"/>
                </a:highlight>
                <a:latin typeface="Times New Roman" panose="02020603050405020304"/>
                <a:ea typeface="等线" panose="02010600030101010101" charset="-122"/>
                <a:sym typeface="+mn-ea"/>
              </a:rPr>
              <a:t>kindly</a:t>
            </a:r>
            <a:r>
              <a:rPr lang="en-US" altLang="zh-CN" b="1">
                <a:solidFill>
                  <a:schemeClr val="tx1"/>
                </a:solidFill>
                <a:highlight>
                  <a:srgbClr val="FFFF00"/>
                </a:highlight>
                <a:latin typeface="Times New Roman" panose="02020603050405020304"/>
                <a:ea typeface="等线" panose="02010600030101010101" charset="-122"/>
                <a:sym typeface="+mn-ea"/>
              </a:rPr>
              <a:t> remind</a:t>
            </a:r>
            <a:r>
              <a:rPr lang="en-US" altLang="zh-CN" b="1">
                <a:solidFill>
                  <a:schemeClr val="tx1"/>
                </a:solidFill>
                <a:latin typeface="Times New Roman" panose="02020603050405020304"/>
                <a:ea typeface="等线" panose="02010600030101010101" charset="-122"/>
                <a:sym typeface="+mn-ea"/>
              </a:rPr>
              <a:t> others if they scribble on the books</a:t>
            </a:r>
            <a:r>
              <a:rPr lang="en-US" altLang="zh-CN">
                <a:solidFill>
                  <a:schemeClr val="tx1"/>
                </a:solidFill>
                <a:latin typeface="Times New Roman" panose="02020603050405020304"/>
                <a:ea typeface="等线" panose="02010600030101010101" charset="-122"/>
                <a:sym typeface="+mn-ea"/>
              </a:rPr>
              <a:t>. </a:t>
            </a:r>
            <a:endParaRPr lang="en-US" altLang="zh-CN">
              <a:latin typeface="Times New Roman" panose="02020603050405020304"/>
              <a:ea typeface="等线" panose="02010600030101010101" charset="-122"/>
            </a:endParaRPr>
          </a:p>
          <a:p>
            <a:pPr lvl="0" indent="114300" algn="just" defTabSz="266700" rtl="0" eaLnBrk="0" fontAlgn="auto">
              <a:lnSpc>
                <a:spcPts val="2400"/>
              </a:lnSpc>
              <a:spcBef>
                <a:spcPts val="0"/>
              </a:spcBef>
              <a:spcAft>
                <a:spcPts val="0"/>
              </a:spcAft>
            </a:pPr>
            <a:r>
              <a:rPr lang="en-US" altLang="zh-CN">
                <a:solidFill>
                  <a:schemeClr val="tx1"/>
                </a:solidFill>
                <a:latin typeface="Times New Roman" panose="02020603050405020304"/>
                <a:ea typeface="等线" panose="02010600030101010101" charset="-122"/>
                <a:sym typeface="+mn-ea"/>
              </a:rPr>
              <a:t>   </a:t>
            </a:r>
            <a:r>
              <a:rPr lang="en-US" altLang="zh-CN">
                <a:solidFill>
                  <a:schemeClr val="tx1"/>
                </a:solidFill>
                <a:highlight>
                  <a:srgbClr val="FFFF00"/>
                </a:highlight>
                <a:latin typeface="Times New Roman" panose="02020603050405020304"/>
                <a:ea typeface="等线" panose="02010600030101010101" charset="-122"/>
                <a:sym typeface="+mn-ea"/>
              </a:rPr>
              <a:t>Together</a:t>
            </a:r>
            <a:r>
              <a:rPr lang="en-US" altLang="zh-CN">
                <a:solidFill>
                  <a:schemeClr val="tx1"/>
                </a:solidFill>
                <a:latin typeface="Times New Roman" panose="02020603050405020304"/>
                <a:ea typeface="等线" panose="02010600030101010101" charset="-122"/>
                <a:sym typeface="+mn-ea"/>
              </a:rPr>
              <a:t>, </a:t>
            </a:r>
            <a:r>
              <a:rPr lang="en-US" altLang="zh-CN">
                <a:solidFill>
                  <a:schemeClr val="tx1"/>
                </a:solidFill>
                <a:highlight>
                  <a:srgbClr val="FFFF00"/>
                </a:highlight>
                <a:latin typeface="Times New Roman" panose="02020603050405020304"/>
                <a:ea typeface="等线" panose="02010600030101010101" charset="-122"/>
                <a:sym typeface="+mn-ea"/>
              </a:rPr>
              <a:t>let’s</a:t>
            </a:r>
            <a:r>
              <a:rPr lang="en-US" altLang="zh-CN">
                <a:solidFill>
                  <a:schemeClr val="tx1"/>
                </a:solidFill>
                <a:latin typeface="Times New Roman" panose="02020603050405020304"/>
                <a:ea typeface="等线" panose="02010600030101010101" charset="-122"/>
                <a:sym typeface="+mn-ea"/>
              </a:rPr>
              <a:t> be the </a:t>
            </a:r>
            <a:r>
              <a:rPr lang="en-US" altLang="zh-CN" b="1">
                <a:solidFill>
                  <a:srgbClr val="C00000"/>
                </a:solidFill>
                <a:latin typeface="Times New Roman" panose="02020603050405020304"/>
                <a:ea typeface="等线" panose="02010600030101010101" charset="-122"/>
                <a:sym typeface="+mn-ea"/>
              </a:rPr>
              <a:t>“guardians”</a:t>
            </a:r>
            <a:r>
              <a:rPr lang="en-US" altLang="zh-CN">
                <a:solidFill>
                  <a:schemeClr val="tx1"/>
                </a:solidFill>
                <a:latin typeface="Times New Roman" panose="02020603050405020304"/>
                <a:ea typeface="等线" panose="02010600030101010101" charset="-122"/>
                <a:sym typeface="+mn-ea"/>
              </a:rPr>
              <a:t> of our library books and</a:t>
            </a:r>
            <a:r>
              <a:rPr lang="en-US" altLang="zh-CN">
                <a:solidFill>
                  <a:schemeClr val="tx1"/>
                </a:solidFill>
                <a:highlight>
                  <a:srgbClr val="FFFF00"/>
                </a:highlight>
                <a:latin typeface="Times New Roman" panose="02020603050405020304"/>
                <a:ea typeface="等线" panose="02010600030101010101" charset="-122"/>
                <a:sym typeface="+mn-ea"/>
              </a:rPr>
              <a:t> trea</a:t>
            </a:r>
            <a:r>
              <a:rPr lang="en-US" altLang="zh-CN">
                <a:solidFill>
                  <a:schemeClr val="tx1"/>
                </a:solidFill>
                <a:latin typeface="Times New Roman" panose="02020603050405020304"/>
                <a:ea typeface="等线" panose="02010600030101010101" charset="-122"/>
                <a:sym typeface="+mn-ea"/>
              </a:rPr>
              <a:t>t our delicate </a:t>
            </a:r>
            <a:r>
              <a:rPr lang="en-US" altLang="zh-CN" b="1">
                <a:solidFill>
                  <a:srgbClr val="C00000"/>
                </a:solidFill>
                <a:latin typeface="Times New Roman" panose="02020603050405020304"/>
                <a:ea typeface="等线" panose="02010600030101010101" charset="-122"/>
                <a:sym typeface="+mn-ea"/>
              </a:rPr>
              <a:t>“companions”</a:t>
            </a:r>
            <a:r>
              <a:rPr lang="en-US" altLang="zh-CN">
                <a:solidFill>
                  <a:schemeClr val="tx1"/>
                </a:solidFill>
                <a:latin typeface="Times New Roman" panose="02020603050405020304"/>
                <a:ea typeface="等线" panose="02010600030101010101" charset="-122"/>
                <a:sym typeface="+mn-ea"/>
              </a:rPr>
              <a:t> with caution and care, RIGHT NOW!</a:t>
            </a:r>
            <a:endParaRPr kumimoji="0" lang="zh-CN" altLang="en-US" b="0" i="0" u="none" strike="noStrike" kern="1200" cap="none" spc="0" normalizeH="0" baseline="0" noProof="0">
              <a:ln>
                <a:noFill/>
              </a:ln>
              <a:solidFill>
                <a:prstClr val="white"/>
              </a:solidFill>
              <a:effectLst/>
              <a:uLnTx/>
              <a:uFillTx/>
              <a:latin typeface="Roboto Regular"/>
              <a:ea typeface="思源黑体 CN Regular" panose="020B0500000000000000" charset="-122"/>
              <a:cs typeface="+mn-cs"/>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2" name="图片 1"/>
          <p:cNvPicPr/>
          <p:nvPr/>
        </p:nvPicPr>
        <p:blipFill>
          <a:blip r:embed="rId19"/>
          <a:stretch>
            <a:fillRect/>
          </a:stretch>
        </p:blipFill>
        <p:spPr>
          <a:xfrm>
            <a:off x="-4445" y="-54610"/>
            <a:ext cx="1057275" cy="904240"/>
          </a:xfrm>
          <a:prstGeom prst="rect">
            <a:avLst/>
          </a:prstGeom>
        </p:spPr>
      </p:pic>
      <p:sp>
        <p:nvSpPr>
          <p:cNvPr id="5" name="文本框 4"/>
          <p:cNvSpPr txBox="1"/>
          <p:nvPr>
            <p:custDataLst>
              <p:tags r:id="rId20"/>
            </p:custDataLst>
          </p:nvPr>
        </p:nvSpPr>
        <p:spPr>
          <a:xfrm>
            <a:off x="1135380" y="134620"/>
            <a:ext cx="10537825" cy="460375"/>
          </a:xfrm>
          <a:prstGeom prst="rect">
            <a:avLst/>
          </a:prstGeom>
          <a:noFill/>
        </p:spPr>
        <p:txBody>
          <a:bodyPr wrap="square">
            <a:spAutoFit/>
            <a:scene3d>
              <a:camera prst="orthographicFront"/>
              <a:lightRig rig="threePt" dir="t"/>
            </a:scene3d>
            <a:sp3d contourW="12700"/>
          </a:bodyPr>
          <a:p>
            <a:pPr marR="0" algn="l" defTabSz="457200">
              <a:buClrTx/>
              <a:buSzTx/>
              <a:buFont typeface="Arial" panose="020B0604020202020204" pitchFamily="34" charset="0"/>
              <a:buNone/>
              <a:defRPr/>
            </a:pPr>
            <a:r>
              <a:rPr lang="zh-CN" altLang="en-US" sz="2400" b="1" dirty="0">
                <a:solidFill>
                  <a:srgbClr val="002060"/>
                </a:solidFill>
                <a:latin typeface="微软雅黑" panose="020B0503020204020204" charset="-122"/>
                <a:ea typeface="微软雅黑" panose="020B0503020204020204" charset="-122"/>
                <a:sym typeface="+mn-ea"/>
              </a:rPr>
              <a:t>202</a:t>
            </a:r>
            <a:r>
              <a:rPr lang="en-US" altLang="zh-CN" sz="2400" b="1" dirty="0">
                <a:solidFill>
                  <a:srgbClr val="002060"/>
                </a:solidFill>
                <a:latin typeface="微软雅黑" panose="020B0503020204020204" charset="-122"/>
                <a:ea typeface="微软雅黑" panose="020B0503020204020204" charset="-122"/>
                <a:sym typeface="+mn-ea"/>
              </a:rPr>
              <a:t>6</a:t>
            </a:r>
            <a:r>
              <a:rPr lang="zh-CN" altLang="en-US" sz="2400" b="1" dirty="0">
                <a:solidFill>
                  <a:srgbClr val="002060"/>
                </a:solidFill>
                <a:latin typeface="微软雅黑" panose="020B0503020204020204" charset="-122"/>
                <a:ea typeface="微软雅黑" panose="020B0503020204020204" charset="-122"/>
                <a:sym typeface="+mn-ea"/>
              </a:rPr>
              <a:t>年</a:t>
            </a:r>
            <a:r>
              <a:rPr lang="en-US" altLang="zh-CN" sz="2400" b="1" dirty="0">
                <a:solidFill>
                  <a:srgbClr val="002060"/>
                </a:solidFill>
                <a:latin typeface="微软雅黑" panose="020B0503020204020204" charset="-122"/>
                <a:ea typeface="微软雅黑" panose="020B0503020204020204" charset="-122"/>
                <a:sym typeface="+mn-ea"/>
              </a:rPr>
              <a:t>1</a:t>
            </a:r>
            <a:r>
              <a:rPr lang="zh-CN" altLang="en-US" sz="2400" b="1" dirty="0">
                <a:solidFill>
                  <a:srgbClr val="002060"/>
                </a:solidFill>
                <a:latin typeface="微软雅黑" panose="020B0503020204020204" charset="-122"/>
                <a:ea typeface="微软雅黑" panose="020B0503020204020204" charset="-122"/>
                <a:sym typeface="+mn-ea"/>
              </a:rPr>
              <a:t>月浙江高考</a:t>
            </a:r>
            <a:r>
              <a:rPr lang="en-US" altLang="zh-CN" sz="2400" b="1" dirty="0">
                <a:solidFill>
                  <a:srgbClr val="002060"/>
                </a:solidFill>
                <a:latin typeface="微软雅黑" panose="020B0503020204020204" charset="-122"/>
                <a:ea typeface="微软雅黑" panose="020B0503020204020204" charset="-122"/>
                <a:sym typeface="+mn-ea"/>
              </a:rPr>
              <a:t> </a:t>
            </a:r>
            <a:r>
              <a:rPr lang="zh-CN" altLang="en-US" sz="2400" b="1" dirty="0">
                <a:solidFill>
                  <a:srgbClr val="002060"/>
                </a:solidFill>
                <a:latin typeface="微软雅黑" panose="020B0503020204020204" charset="-122"/>
                <a:ea typeface="微软雅黑" panose="020B0503020204020204" charset="-122"/>
                <a:sym typeface="+mn-ea"/>
              </a:rPr>
              <a:t>应用文</a:t>
            </a:r>
            <a:r>
              <a:rPr lang="en-US" altLang="zh-CN" sz="2400" b="1" dirty="0">
                <a:solidFill>
                  <a:srgbClr val="002060"/>
                </a:solidFill>
                <a:latin typeface="微软雅黑" panose="020B0503020204020204" charset="-122"/>
                <a:ea typeface="微软雅黑" panose="020B0503020204020204" charset="-122"/>
                <a:sym typeface="+mn-ea"/>
              </a:rPr>
              <a:t> </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高分突破</a:t>
            </a:r>
            <a:r>
              <a:rPr lang="zh-CN" altLang="en-US" sz="2400" b="1" dirty="0">
                <a:solidFill>
                  <a:srgbClr val="F25720"/>
                </a:solidFill>
                <a:latin typeface="微软雅黑" panose="020B0503020204020204" charset="-122"/>
                <a:ea typeface="微软雅黑" panose="020B0503020204020204" charset="-122"/>
                <a:sym typeface="+mn-ea"/>
              </a:rPr>
              <a:t>思维策略</a:t>
            </a:r>
            <a:r>
              <a:rPr lang="en-US" altLang="zh-CN" sz="2400" b="1" dirty="0">
                <a:solidFill>
                  <a:srgbClr val="F25720"/>
                </a:solidFill>
                <a:latin typeface="微软雅黑" panose="020B0503020204020204" charset="-122"/>
                <a:ea typeface="微软雅黑" panose="020B0503020204020204" charset="-122"/>
                <a:sym typeface="+mn-ea"/>
              </a:rPr>
              <a:t>—— </a:t>
            </a:r>
            <a:r>
              <a:rPr lang="zh-CN" altLang="en-US" sz="2400" b="1" dirty="0">
                <a:solidFill>
                  <a:srgbClr val="F25720"/>
                </a:solidFill>
                <a:latin typeface="微软雅黑" panose="020B0503020204020204" charset="-122"/>
                <a:ea typeface="微软雅黑" panose="020B0503020204020204" charset="-122"/>
                <a:sym typeface="+mn-ea"/>
              </a:rPr>
              <a:t>修辞的合理加持</a:t>
            </a:r>
            <a:endPar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endParaRPr>
          </a:p>
        </p:txBody>
      </p:sp>
      <p:grpSp>
        <p:nvGrpSpPr>
          <p:cNvPr id="6" name="组合 5"/>
          <p:cNvGrpSpPr/>
          <p:nvPr/>
        </p:nvGrpSpPr>
        <p:grpSpPr>
          <a:xfrm>
            <a:off x="219075" y="6453336"/>
            <a:ext cx="725048" cy="127703"/>
            <a:chOff x="695325" y="6453336"/>
            <a:chExt cx="725048" cy="127703"/>
          </a:xfrm>
        </p:grpSpPr>
        <p:sp>
          <p:nvSpPr>
            <p:cNvPr id="24" name="独爱礼坊5-2"/>
            <p:cNvSpPr/>
            <p:nvPr>
              <p:custDataLst>
                <p:tags r:id="rId21"/>
              </p:custDataLst>
            </p:nvPr>
          </p:nvSpPr>
          <p:spPr>
            <a:xfrm>
              <a:off x="695325" y="6453336"/>
              <a:ext cx="127703" cy="127703"/>
            </a:xfrm>
            <a:prstGeom prst="ellipse">
              <a:avLst/>
            </a:prstGeom>
            <a:noFill/>
            <a:ln>
              <a:solidFill>
                <a:srgbClr val="DE0912"/>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p>
              <a:pPr algn="ctr"/>
              <a:endParaRPr lang="zh-CN" altLang="en-US">
                <a:solidFill>
                  <a:sysClr val="window" lastClr="FFFFFF"/>
                </a:solidFill>
                <a:latin typeface="思源黑体 CN Normal" panose="020B0400000000000000" pitchFamily="34" charset="-122"/>
                <a:ea typeface="思源黑体 CN Normal" panose="020B0400000000000000" pitchFamily="34" charset="-122"/>
              </a:endParaRPr>
            </a:p>
          </p:txBody>
        </p:sp>
        <p:sp>
          <p:nvSpPr>
            <p:cNvPr id="10" name="独爱礼坊5-1"/>
            <p:cNvSpPr/>
            <p:nvPr>
              <p:custDataLst>
                <p:tags r:id="rId22"/>
              </p:custDataLst>
            </p:nvPr>
          </p:nvSpPr>
          <p:spPr>
            <a:xfrm>
              <a:off x="896747" y="6453336"/>
              <a:ext cx="127703" cy="127703"/>
            </a:xfrm>
            <a:prstGeom prst="ellipse">
              <a:avLst/>
            </a:prstGeom>
            <a:solidFill>
              <a:srgbClr val="DE0912"/>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p>
              <a:pPr algn="ctr"/>
              <a:endParaRPr lang="zh-CN" altLang="en-US">
                <a:solidFill>
                  <a:sysClr val="window" lastClr="FFFFFF"/>
                </a:solidFill>
                <a:latin typeface="思源黑体 CN Normal" panose="020B0400000000000000" pitchFamily="34" charset="-122"/>
                <a:ea typeface="思源黑体 CN Normal" panose="020B0400000000000000" pitchFamily="34" charset="-122"/>
              </a:endParaRPr>
            </a:p>
          </p:txBody>
        </p:sp>
        <p:sp>
          <p:nvSpPr>
            <p:cNvPr id="25" name="独爱礼坊5-3"/>
            <p:cNvSpPr/>
            <p:nvPr>
              <p:custDataLst>
                <p:tags r:id="rId23"/>
              </p:custDataLst>
            </p:nvPr>
          </p:nvSpPr>
          <p:spPr>
            <a:xfrm>
              <a:off x="1095872" y="6453336"/>
              <a:ext cx="127703" cy="127703"/>
            </a:xfrm>
            <a:prstGeom prst="ellipse">
              <a:avLst/>
            </a:prstGeom>
            <a:noFill/>
            <a:ln>
              <a:solidFill>
                <a:srgbClr val="A80302"/>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p>
              <a:pPr algn="ctr"/>
              <a:endParaRPr lang="zh-CN" altLang="en-US">
                <a:solidFill>
                  <a:sysClr val="window" lastClr="FFFFFF"/>
                </a:solidFill>
                <a:latin typeface="思源黑体 CN Normal" panose="020B0400000000000000" pitchFamily="34" charset="-122"/>
                <a:ea typeface="思源黑体 CN Normal" panose="020B0400000000000000" pitchFamily="34" charset="-122"/>
              </a:endParaRPr>
            </a:p>
          </p:txBody>
        </p:sp>
        <p:sp>
          <p:nvSpPr>
            <p:cNvPr id="26" name="独爱礼坊5-4"/>
            <p:cNvSpPr/>
            <p:nvPr>
              <p:custDataLst>
                <p:tags r:id="rId24"/>
              </p:custDataLst>
            </p:nvPr>
          </p:nvSpPr>
          <p:spPr>
            <a:xfrm>
              <a:off x="1292670" y="6453336"/>
              <a:ext cx="127703" cy="127703"/>
            </a:xfrm>
            <a:prstGeom prst="ellipse">
              <a:avLst/>
            </a:prstGeom>
            <a:noFill/>
            <a:ln>
              <a:solidFill>
                <a:srgbClr val="DE0912"/>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p>
              <a:pPr algn="ctr"/>
              <a:endParaRPr lang="zh-CN" altLang="en-US">
                <a:solidFill>
                  <a:sysClr val="window" lastClr="FFFFFF"/>
                </a:solidFill>
                <a:latin typeface="思源黑体 CN Normal" panose="020B0400000000000000" pitchFamily="34" charset="-122"/>
                <a:ea typeface="思源黑体 CN Normal" panose="020B0400000000000000" pitchFamily="34" charset="-122"/>
              </a:endParaRPr>
            </a:p>
          </p:txBody>
        </p:sp>
      </p:grpSp>
      <p:sp>
        <p:nvSpPr>
          <p:cNvPr id="11" name="文本框 10"/>
          <p:cNvSpPr txBox="1"/>
          <p:nvPr/>
        </p:nvSpPr>
        <p:spPr>
          <a:xfrm>
            <a:off x="935355" y="2738755"/>
            <a:ext cx="5160010" cy="3138170"/>
          </a:xfrm>
          <a:prstGeom prst="rect">
            <a:avLst/>
          </a:prstGeom>
          <a:noFill/>
          <a:ln>
            <a:solidFill>
              <a:schemeClr val="accent5">
                <a:lumMod val="20000"/>
                <a:lumOff val="80000"/>
              </a:schemeClr>
            </a:solidFill>
          </a:ln>
        </p:spPr>
        <p:txBody>
          <a:bodyPr wrap="square" rtlCol="0" anchor="t">
            <a:spAutoFit/>
          </a:bodyPr>
          <a:p>
            <a:pPr algn="just"/>
            <a:r>
              <a:rPr lang="zh-CN" altLang="en-US" b="1">
                <a:solidFill>
                  <a:srgbClr val="C00000"/>
                </a:solidFill>
                <a:sym typeface="+mn-ea"/>
              </a:rPr>
              <a:t>1.反语</a:t>
            </a:r>
            <a:r>
              <a:rPr lang="en-US" altLang="zh-CN" b="1">
                <a:solidFill>
                  <a:srgbClr val="C00000"/>
                </a:solidFill>
                <a:sym typeface="+mn-ea"/>
              </a:rPr>
              <a:t> / </a:t>
            </a:r>
            <a:r>
              <a:rPr lang="zh-CN" altLang="en-US" b="1">
                <a:solidFill>
                  <a:srgbClr val="C00000"/>
                </a:solidFill>
                <a:sym typeface="+mn-ea"/>
              </a:rPr>
              <a:t>讽刺修辞：</a:t>
            </a:r>
            <a:r>
              <a:rPr lang="en-US" altLang="zh-CN">
                <a:solidFill>
                  <a:srgbClr val="C00000"/>
                </a:solidFill>
                <a:sym typeface="+mn-ea"/>
              </a:rPr>
              <a:t>artistic creations</a:t>
            </a:r>
            <a:r>
              <a:rPr lang="zh-CN" altLang="en-US">
                <a:solidFill>
                  <a:srgbClr val="C00000"/>
                </a:solidFill>
                <a:sym typeface="+mn-ea"/>
              </a:rPr>
              <a:t>（</a:t>
            </a:r>
            <a:r>
              <a:rPr lang="zh-CN" altLang="en-US" b="1">
                <a:solidFill>
                  <a:srgbClr val="C00000"/>
                </a:solidFill>
                <a:sym typeface="+mn-ea"/>
              </a:rPr>
              <a:t>加引号</a:t>
            </a:r>
            <a:r>
              <a:rPr lang="zh-CN" altLang="en-US">
                <a:solidFill>
                  <a:srgbClr val="C00000"/>
                </a:solidFill>
                <a:sym typeface="+mn-ea"/>
              </a:rPr>
              <a:t>），表面</a:t>
            </a:r>
            <a:r>
              <a:rPr lang="en-US" altLang="zh-CN">
                <a:solidFill>
                  <a:srgbClr val="C00000"/>
                </a:solidFill>
                <a:sym typeface="+mn-ea"/>
              </a:rPr>
              <a:t> “</a:t>
            </a:r>
            <a:r>
              <a:rPr lang="zh-CN" altLang="en-US">
                <a:solidFill>
                  <a:srgbClr val="C00000"/>
                </a:solidFill>
                <a:sym typeface="+mn-ea"/>
              </a:rPr>
              <a:t>艺术创作</a:t>
            </a:r>
            <a:r>
              <a:rPr lang="en-US" altLang="zh-CN">
                <a:solidFill>
                  <a:srgbClr val="C00000"/>
                </a:solidFill>
                <a:sym typeface="+mn-ea"/>
              </a:rPr>
              <a:t>”</a:t>
            </a:r>
            <a:r>
              <a:rPr lang="zh-CN" altLang="en-US">
                <a:solidFill>
                  <a:srgbClr val="C00000"/>
                </a:solidFill>
                <a:sym typeface="+mn-ea"/>
              </a:rPr>
              <a:t>，实则乱涂乱画，讽刺效果强烈。</a:t>
            </a:r>
            <a:endParaRPr lang="zh-CN" altLang="en-US">
              <a:solidFill>
                <a:srgbClr val="C00000"/>
              </a:solidFill>
              <a:sym typeface="+mn-ea"/>
            </a:endParaRPr>
          </a:p>
          <a:p>
            <a:pPr algn="just"/>
            <a:r>
              <a:rPr lang="zh-CN" altLang="en-US" b="1">
                <a:solidFill>
                  <a:srgbClr val="C00000"/>
                </a:solidFill>
              </a:rPr>
              <a:t>2.比喻</a:t>
            </a:r>
            <a:r>
              <a:rPr lang="en-US" altLang="zh-CN" b="1">
                <a:solidFill>
                  <a:srgbClr val="C00000"/>
                </a:solidFill>
              </a:rPr>
              <a:t> (</a:t>
            </a:r>
            <a:r>
              <a:rPr lang="zh-CN" altLang="en-US" b="1">
                <a:solidFill>
                  <a:srgbClr val="C00000"/>
                </a:solidFill>
              </a:rPr>
              <a:t>Metaphor</a:t>
            </a:r>
            <a:r>
              <a:rPr lang="en-US" altLang="zh-CN" b="1">
                <a:solidFill>
                  <a:srgbClr val="C00000"/>
                </a:solidFill>
              </a:rPr>
              <a:t>)</a:t>
            </a:r>
            <a:r>
              <a:rPr lang="zh-CN" altLang="en-US" b="1">
                <a:solidFill>
                  <a:srgbClr val="C00000"/>
                </a:solidFill>
              </a:rPr>
              <a:t>：</a:t>
            </a:r>
            <a:r>
              <a:rPr lang="zh-CN" altLang="en-US">
                <a:solidFill>
                  <a:srgbClr val="C00000"/>
                </a:solidFill>
              </a:rPr>
              <a:t>把 “读者” 比作 “guardians（守护者）”，赋予读者保护书籍的使命感和责任感；② 把 “图书馆书籍” 比作 “companions（伙伴）”，将书籍拟人化、情感化，体现对书籍的珍视。</a:t>
            </a:r>
            <a:endParaRPr lang="zh-CN" altLang="en-US">
              <a:solidFill>
                <a:srgbClr val="C00000"/>
              </a:solidFill>
            </a:endParaRPr>
          </a:p>
          <a:p>
            <a:pPr algn="just"/>
            <a:r>
              <a:rPr lang="zh-CN" altLang="en-US" b="1">
                <a:solidFill>
                  <a:srgbClr val="C00000"/>
                </a:solidFill>
              </a:rPr>
              <a:t>3.对比</a:t>
            </a:r>
            <a:r>
              <a:rPr lang="en-US" altLang="zh-CN" b="1">
                <a:solidFill>
                  <a:srgbClr val="C00000"/>
                </a:solidFill>
              </a:rPr>
              <a:t> (</a:t>
            </a:r>
            <a:r>
              <a:rPr lang="zh-CN" altLang="en-US" b="1">
                <a:solidFill>
                  <a:srgbClr val="C00000"/>
                </a:solidFill>
              </a:rPr>
              <a:t>Contrast</a:t>
            </a:r>
            <a:r>
              <a:rPr lang="en-US" altLang="zh-CN" b="1">
                <a:solidFill>
                  <a:srgbClr val="C00000"/>
                </a:solidFill>
              </a:rPr>
              <a:t>)</a:t>
            </a:r>
            <a:r>
              <a:rPr lang="zh-CN" altLang="en-US" b="1">
                <a:solidFill>
                  <a:srgbClr val="C00000"/>
                </a:solidFill>
              </a:rPr>
              <a:t>：</a:t>
            </a:r>
            <a:r>
              <a:rPr lang="en-US" altLang="zh-CN">
                <a:solidFill>
                  <a:srgbClr val="C00000"/>
                </a:solidFill>
              </a:rPr>
              <a:t>...stand out starkly against the once neat and clean book pages</a:t>
            </a:r>
            <a:r>
              <a:rPr lang="zh-CN" altLang="en-US">
                <a:solidFill>
                  <a:srgbClr val="C00000"/>
                </a:solidFill>
              </a:rPr>
              <a:t>用</a:t>
            </a:r>
            <a:r>
              <a:rPr lang="en-US" altLang="zh-CN">
                <a:solidFill>
                  <a:srgbClr val="C00000"/>
                </a:solidFill>
              </a:rPr>
              <a:t> “</a:t>
            </a:r>
            <a:r>
              <a:rPr lang="zh-CN" altLang="en-US">
                <a:solidFill>
                  <a:srgbClr val="C00000"/>
                </a:solidFill>
              </a:rPr>
              <a:t>被涂画的杂乱痕迹</a:t>
            </a:r>
            <a:r>
              <a:rPr lang="en-US" altLang="zh-CN">
                <a:solidFill>
                  <a:srgbClr val="C00000"/>
                </a:solidFill>
              </a:rPr>
              <a:t>” </a:t>
            </a:r>
            <a:r>
              <a:rPr lang="zh-CN" altLang="en-US">
                <a:solidFill>
                  <a:srgbClr val="C00000"/>
                </a:solidFill>
              </a:rPr>
              <a:t>与</a:t>
            </a:r>
            <a:r>
              <a:rPr lang="en-US" altLang="zh-CN">
                <a:solidFill>
                  <a:srgbClr val="C00000"/>
                </a:solidFill>
              </a:rPr>
              <a:t> “</a:t>
            </a:r>
            <a:r>
              <a:rPr lang="zh-CN" altLang="en-US">
                <a:solidFill>
                  <a:srgbClr val="C00000"/>
                </a:solidFill>
              </a:rPr>
              <a:t>曾经整洁干净的书页</a:t>
            </a:r>
            <a:r>
              <a:rPr lang="en-US" altLang="zh-CN">
                <a:solidFill>
                  <a:srgbClr val="C00000"/>
                </a:solidFill>
              </a:rPr>
              <a:t>” </a:t>
            </a:r>
            <a:r>
              <a:rPr lang="zh-CN" altLang="en-US">
                <a:solidFill>
                  <a:srgbClr val="C00000"/>
                </a:solidFill>
              </a:rPr>
              <a:t>形成今昔对比，</a:t>
            </a:r>
            <a:r>
              <a:rPr lang="en-US" altLang="zh-CN">
                <a:solidFill>
                  <a:srgbClr val="C00000"/>
                </a:solidFill>
              </a:rPr>
              <a:t>“stand out starkly against” </a:t>
            </a:r>
            <a:r>
              <a:rPr lang="zh-CN" altLang="en-US">
                <a:solidFill>
                  <a:srgbClr val="C00000"/>
                </a:solidFill>
              </a:rPr>
              <a:t>进一步强化这种反差，直观展现书籍被破坏的程度。</a:t>
            </a:r>
            <a:endParaRPr lang="zh-CN" altLang="en-US">
              <a:solidFill>
                <a:srgbClr val="C00000"/>
              </a:solidFill>
            </a:endParaRPr>
          </a:p>
        </p:txBody>
      </p:sp>
      <p:pic>
        <p:nvPicPr>
          <p:cNvPr id="17" name="图片 16"/>
          <p:cNvPicPr>
            <a:picLocks noChangeAspect="1"/>
          </p:cNvPicPr>
          <p:nvPr/>
        </p:nvPicPr>
        <p:blipFill>
          <a:blip r:embed="rId25">
            <a:clrChange>
              <a:clrFrom>
                <a:srgbClr val="FDFEF9">
                  <a:alpha val="100000"/>
                </a:srgbClr>
              </a:clrFrom>
              <a:clrTo>
                <a:srgbClr val="FDFEF9">
                  <a:alpha val="100000"/>
                  <a:alpha val="0"/>
                </a:srgbClr>
              </a:clrTo>
            </a:clrChange>
          </a:blip>
          <a:stretch>
            <a:fillRect/>
          </a:stretch>
        </p:blipFill>
        <p:spPr>
          <a:xfrm>
            <a:off x="4399280" y="2186940"/>
            <a:ext cx="1415415" cy="404495"/>
          </a:xfrm>
          <a:prstGeom prst="rect">
            <a:avLst/>
          </a:prstGeom>
        </p:spPr>
      </p:pic>
      <p:pic>
        <p:nvPicPr>
          <p:cNvPr id="18" name="图片 17"/>
          <p:cNvPicPr>
            <a:picLocks noChangeAspect="1"/>
          </p:cNvPicPr>
          <p:nvPr>
            <p:custDataLst>
              <p:tags r:id="rId26"/>
            </p:custDataLst>
          </p:nvPr>
        </p:nvPicPr>
        <p:blipFill rotWithShape="1">
          <a:blip r:embed="rId27"/>
          <a:srcRect/>
          <a:stretch>
            <a:fillRect/>
          </a:stretch>
        </p:blipFill>
        <p:spPr>
          <a:xfrm>
            <a:off x="1032510" y="5876925"/>
            <a:ext cx="2463165" cy="763270"/>
          </a:xfrm>
          <a:prstGeom prst="rect">
            <a:avLst/>
          </a:prstGeom>
        </p:spPr>
      </p:pic>
      <p:sp>
        <p:nvSpPr>
          <p:cNvPr id="7" name="文本框 6"/>
          <p:cNvSpPr txBox="1"/>
          <p:nvPr/>
        </p:nvSpPr>
        <p:spPr>
          <a:xfrm>
            <a:off x="965200" y="1005840"/>
            <a:ext cx="4806315" cy="1322070"/>
          </a:xfrm>
          <a:prstGeom prst="rect">
            <a:avLst/>
          </a:prstGeom>
          <a:noFill/>
        </p:spPr>
        <p:txBody>
          <a:bodyPr wrap="square" rtlCol="0" anchor="t">
            <a:spAutoFit/>
          </a:bodyPr>
          <a:p>
            <a:pPr algn="l"/>
            <a:r>
              <a:rPr lang="zh-CN" altLang="en-US" sz="2000" b="1">
                <a:latin typeface="Arial" panose="020B0604020202020204" pitchFamily="34" charset="0"/>
                <a:ea typeface="黑体" panose="02010609060101010101" charset="-122"/>
                <a:sym typeface="+mn-ea"/>
              </a:rPr>
              <a:t>假定你是李华，你</a:t>
            </a:r>
            <a:r>
              <a:rPr lang="zh-CN" altLang="en-US" sz="2000" b="1">
                <a:highlight>
                  <a:srgbClr val="00FFFF"/>
                </a:highlight>
                <a:latin typeface="Arial" panose="020B0604020202020204" pitchFamily="34" charset="0"/>
                <a:ea typeface="黑体" panose="02010609060101010101" charset="-122"/>
                <a:sym typeface="+mn-ea"/>
              </a:rPr>
              <a:t>发现</a:t>
            </a:r>
            <a:r>
              <a:rPr lang="zh-CN" altLang="en-US" sz="2000" b="1">
                <a:latin typeface="Arial" panose="020B0604020202020204" pitchFamily="34" charset="0"/>
                <a:ea typeface="黑体" panose="02010609060101010101" charset="-122"/>
                <a:sym typeface="+mn-ea"/>
              </a:rPr>
              <a:t>你校</a:t>
            </a:r>
            <a:r>
              <a:rPr lang="zh-CN" altLang="en-US" sz="2000" b="1">
                <a:highlight>
                  <a:srgbClr val="00FF00"/>
                </a:highlight>
                <a:latin typeface="Arial" panose="020B0604020202020204" pitchFamily="34" charset="0"/>
                <a:ea typeface="黑体" panose="02010609060101010101" charset="-122"/>
                <a:sym typeface="+mn-ea"/>
              </a:rPr>
              <a:t>图书馆藏书存在被勾画涂改的</a:t>
            </a:r>
            <a:r>
              <a:rPr lang="zh-CN" altLang="en-US" sz="2000" b="1">
                <a:highlight>
                  <a:srgbClr val="00FFFF"/>
                </a:highlight>
                <a:latin typeface="Arial" panose="020B0604020202020204" pitchFamily="34" charset="0"/>
                <a:ea typeface="黑体" panose="02010609060101010101" charset="-122"/>
                <a:sym typeface="+mn-ea"/>
              </a:rPr>
              <a:t>现象</a:t>
            </a:r>
            <a:r>
              <a:rPr lang="zh-CN" altLang="en-US" sz="2000" b="1">
                <a:latin typeface="Arial" panose="020B0604020202020204" pitchFamily="34" charset="0"/>
                <a:ea typeface="黑体" panose="02010609060101010101" charset="-122"/>
                <a:sym typeface="+mn-ea"/>
              </a:rPr>
              <a:t>。为此，请你向校英文报投稿，写一篇文章，内容包括：</a:t>
            </a:r>
            <a:endParaRPr lang="zh-CN" altLang="en-US" sz="2000" b="1">
              <a:latin typeface="Arial" panose="020B0604020202020204" pitchFamily="34" charset="0"/>
              <a:ea typeface="黑体" panose="02010609060101010101" charset="-122"/>
            </a:endParaRPr>
          </a:p>
          <a:p>
            <a:pPr algn="l"/>
            <a:r>
              <a:rPr lang="en-US" altLang="zh-CN" sz="2000" b="1">
                <a:latin typeface="Arial" panose="020B0604020202020204" pitchFamily="34" charset="0"/>
                <a:ea typeface="黑体" panose="02010609060101010101" charset="-122"/>
                <a:sym typeface="+mn-ea"/>
              </a:rPr>
              <a:t>1.</a:t>
            </a:r>
            <a:r>
              <a:rPr lang="zh-CN" altLang="en-US" sz="2000" b="1">
                <a:latin typeface="Arial" panose="020B0604020202020204" pitchFamily="34" charset="0"/>
                <a:ea typeface="黑体" panose="02010609060101010101" charset="-122"/>
                <a:sym typeface="+mn-ea"/>
              </a:rPr>
              <a:t>说明</a:t>
            </a:r>
            <a:r>
              <a:rPr lang="zh-CN" altLang="en-US" sz="2000" b="1">
                <a:highlight>
                  <a:srgbClr val="00FF00"/>
                </a:highlight>
                <a:latin typeface="Arial" panose="020B0604020202020204" pitchFamily="34" charset="0"/>
                <a:ea typeface="黑体" panose="02010609060101010101" charset="-122"/>
                <a:sym typeface="+mn-ea"/>
              </a:rPr>
              <a:t>具体</a:t>
            </a:r>
            <a:r>
              <a:rPr lang="zh-CN" altLang="en-US" sz="2000" b="1">
                <a:latin typeface="Arial" panose="020B0604020202020204" pitchFamily="34" charset="0"/>
                <a:ea typeface="黑体" panose="02010609060101010101" charset="-122"/>
                <a:sym typeface="+mn-ea"/>
              </a:rPr>
              <a:t>情况；</a:t>
            </a:r>
            <a:r>
              <a:rPr lang="en-US" altLang="zh-CN" sz="2000" b="1">
                <a:latin typeface="Arial" panose="020B0604020202020204" pitchFamily="34" charset="0"/>
                <a:ea typeface="黑体" panose="02010609060101010101" charset="-122"/>
                <a:sym typeface="+mn-ea"/>
              </a:rPr>
              <a:t>2.</a:t>
            </a:r>
            <a:r>
              <a:rPr lang="zh-CN" altLang="en-US" sz="2000" b="1">
                <a:highlight>
                  <a:srgbClr val="FFFF00"/>
                </a:highlight>
                <a:latin typeface="Arial" panose="020B0604020202020204" pitchFamily="34" charset="0"/>
                <a:ea typeface="黑体" panose="02010609060101010101" charset="-122"/>
                <a:sym typeface="+mn-ea"/>
              </a:rPr>
              <a:t>呼吁爱护书籍</a:t>
            </a:r>
            <a:r>
              <a:rPr lang="zh-CN" altLang="en-US" sz="2000" b="1">
                <a:latin typeface="Arial" panose="020B0604020202020204" pitchFamily="34" charset="0"/>
                <a:ea typeface="黑体" panose="02010609060101010101" charset="-122"/>
                <a:sym typeface="+mn-ea"/>
              </a:rPr>
              <a:t>。</a:t>
            </a:r>
            <a:endParaRPr lang="zh-CN" altLang="en-US" sz="2000" b="1">
              <a:latin typeface="Arial" panose="020B0604020202020204" pitchFamily="34" charset="0"/>
              <a:ea typeface="黑体" panose="02010609060101010101" charset="-122"/>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652270" y="50165"/>
            <a:ext cx="10393045" cy="70040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高分王炸技巧</a:t>
            </a:r>
            <a:r>
              <a:rPr kumimoji="0" lang="en-US" altLang="zh-CN"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-12</a:t>
            </a: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a:t>
            </a:r>
            <a:endPar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endParaRPr>
          </a:p>
          <a:p>
            <a:pPr marR="0" defTabSz="457200">
              <a:buClrTx/>
              <a:buSzTx/>
              <a:buFont typeface="Arial" panose="020B0604020202020204" pitchFamily="34" charset="0"/>
              <a:buNone/>
              <a:defRPr/>
            </a:pP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    </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续写结尾的出彩要收住</a:t>
            </a: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a:t>
            </a:r>
            <a:r>
              <a:rPr kumimoji="0" lang="zh-CN" altLang="en-US" sz="2400" b="1" kern="1200" cap="none" spc="0" normalizeH="0" baseline="0" noProof="1" dirty="0">
                <a:solidFill>
                  <a:srgbClr val="F25720"/>
                </a:solidFill>
                <a:highlight>
                  <a:srgbClr val="00FF00"/>
                </a:highlight>
                <a:latin typeface="微软雅黑" panose="020B0503020204020204" charset="-122"/>
                <a:ea typeface="微软雅黑" panose="020B0503020204020204" charset="-122"/>
                <a:cs typeface="+mn-cs"/>
                <a:sym typeface="+mn-ea"/>
              </a:rPr>
              <a:t>矛盾解决</a:t>
            </a: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a:t>
            </a:r>
            <a:r>
              <a:rPr kumimoji="0" lang="zh-CN" altLang="en-US" sz="2400" b="1" kern="1200" cap="none" spc="0" normalizeH="0" baseline="0" noProof="1" dirty="0">
                <a:solidFill>
                  <a:srgbClr val="F25720"/>
                </a:solidFill>
                <a:highlight>
                  <a:srgbClr val="FFFF00"/>
                </a:highlight>
                <a:latin typeface="微软雅黑" panose="020B0503020204020204" charset="-122"/>
                <a:ea typeface="微软雅黑" panose="020B0503020204020204" charset="-122"/>
                <a:cs typeface="+mn-cs"/>
                <a:sym typeface="+mn-ea"/>
              </a:rPr>
              <a:t>核心词升华</a:t>
            </a: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的逻辑闭环和情感价值</a:t>
            </a:r>
            <a:endPar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5"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2"/>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100" name="图片 99"/>
          <p:cNvPicPr/>
          <p:nvPr/>
        </p:nvPicPr>
        <p:blipFill>
          <a:blip r:embed="rId3"/>
          <a:stretch>
            <a:fillRect/>
          </a:stretch>
        </p:blipFill>
        <p:spPr>
          <a:xfrm>
            <a:off x="-922020" y="0"/>
            <a:ext cx="2574925" cy="347980"/>
          </a:xfrm>
          <a:prstGeom prst="rect">
            <a:avLst/>
          </a:prstGeom>
          <a:noFill/>
          <a:ln w="9525">
            <a:noFill/>
          </a:ln>
        </p:spPr>
      </p:pic>
      <p:pic>
        <p:nvPicPr>
          <p:cNvPr id="4" name="图片 3" descr="家国天下与人生智慧"/>
          <p:cNvPicPr>
            <a:picLocks noChangeAspect="1"/>
          </p:cNvPicPr>
          <p:nvPr/>
        </p:nvPicPr>
        <p:blipFill>
          <a:blip r:embed="rId4"/>
          <a:srcRect/>
          <a:stretch>
            <a:fillRect/>
          </a:stretch>
        </p:blipFill>
        <p:spPr>
          <a:xfrm>
            <a:off x="8183245" y="750570"/>
            <a:ext cx="4008120" cy="6106795"/>
          </a:xfrm>
          <a:prstGeom prst="rect">
            <a:avLst/>
          </a:prstGeom>
        </p:spPr>
      </p:pic>
      <p:sp>
        <p:nvSpPr>
          <p:cNvPr id="2" name="文本框 1"/>
          <p:cNvSpPr txBox="1"/>
          <p:nvPr/>
        </p:nvSpPr>
        <p:spPr>
          <a:xfrm>
            <a:off x="8265160" y="5925820"/>
            <a:ext cx="3928745" cy="583565"/>
          </a:xfrm>
          <a:prstGeom prst="rect">
            <a:avLst/>
          </a:prstGeom>
          <a:noFill/>
        </p:spPr>
        <p:txBody>
          <a:bodyPr wrap="square" rtlCol="0">
            <a:spAutoFit/>
          </a:bodyPr>
          <a:p>
            <a:r>
              <a:rPr lang="zh-CN" altLang="en-US" sz="3200" b="1">
                <a:solidFill>
                  <a:srgbClr val="FF0000"/>
                </a:solidFill>
                <a:latin typeface="标准粗黑" panose="02000503000000000000" charset="-122"/>
                <a:ea typeface="标准粗黑" panose="02000503000000000000" charset="-122"/>
              </a:rPr>
              <a:t>收放自如，长袖善舞</a:t>
            </a:r>
            <a:endParaRPr lang="zh-CN" altLang="en-US" sz="3200" b="1">
              <a:solidFill>
                <a:srgbClr val="FF0000"/>
              </a:solidFill>
              <a:latin typeface="标准粗黑" panose="02000503000000000000" charset="-122"/>
              <a:ea typeface="标准粗黑" panose="02000503000000000000" charset="-122"/>
            </a:endParaRPr>
          </a:p>
        </p:txBody>
      </p:sp>
      <p:sp>
        <p:nvSpPr>
          <p:cNvPr id="3" name="文本框 2"/>
          <p:cNvSpPr txBox="1"/>
          <p:nvPr/>
        </p:nvSpPr>
        <p:spPr>
          <a:xfrm>
            <a:off x="8183245" y="1153160"/>
            <a:ext cx="3815715" cy="953135"/>
          </a:xfrm>
          <a:prstGeom prst="rect">
            <a:avLst/>
          </a:prstGeom>
          <a:noFill/>
        </p:spPr>
        <p:txBody>
          <a:bodyPr wrap="square" rtlCol="0">
            <a:spAutoFit/>
          </a:bodyPr>
          <a:p>
            <a:pPr algn="ctr"/>
            <a:r>
              <a:rPr lang="zh-CN" altLang="en-US" sz="2800" b="1">
                <a:solidFill>
                  <a:srgbClr val="002060"/>
                </a:solidFill>
                <a:latin typeface="标准粗黑" panose="02000503000000000000" charset="-122"/>
                <a:ea typeface="标准粗黑" panose="02000503000000000000" charset="-122"/>
              </a:rPr>
              <a:t>我最爱看</a:t>
            </a:r>
            <a:r>
              <a:rPr lang="zh-CN" altLang="en-US" sz="2800" b="1">
                <a:solidFill>
                  <a:srgbClr val="C00000"/>
                </a:solidFill>
                <a:latin typeface="标准粗黑" panose="02000503000000000000" charset="-122"/>
                <a:ea typeface="标准粗黑" panose="02000503000000000000" charset="-122"/>
              </a:rPr>
              <a:t>有逻辑闭环</a:t>
            </a:r>
            <a:r>
              <a:rPr lang="zh-CN" altLang="en-US" sz="2800" b="1">
                <a:solidFill>
                  <a:srgbClr val="002060"/>
                </a:solidFill>
                <a:latin typeface="标准粗黑" panose="02000503000000000000" charset="-122"/>
                <a:ea typeface="标准粗黑" panose="02000503000000000000" charset="-122"/>
              </a:rPr>
              <a:t>和</a:t>
            </a:r>
            <a:r>
              <a:rPr lang="zh-CN" altLang="en-US" sz="2800" b="1">
                <a:solidFill>
                  <a:srgbClr val="C00000"/>
                </a:solidFill>
                <a:latin typeface="标准粗黑" panose="02000503000000000000" charset="-122"/>
                <a:ea typeface="标准粗黑" panose="02000503000000000000" charset="-122"/>
              </a:rPr>
              <a:t>情感价值拉满</a:t>
            </a:r>
            <a:r>
              <a:rPr lang="zh-CN" altLang="en-US" sz="2800" b="1">
                <a:solidFill>
                  <a:srgbClr val="002060"/>
                </a:solidFill>
                <a:latin typeface="标准粗黑" panose="02000503000000000000" charset="-122"/>
                <a:ea typeface="标准粗黑" panose="02000503000000000000" charset="-122"/>
              </a:rPr>
              <a:t>的</a:t>
            </a:r>
            <a:r>
              <a:rPr lang="zh-CN" altLang="en-US" sz="2800" b="1">
                <a:solidFill>
                  <a:srgbClr val="002060"/>
                </a:solidFill>
                <a:latin typeface="标准粗黑" panose="02000503000000000000" charset="-122"/>
                <a:ea typeface="标准粗黑" panose="02000503000000000000" charset="-122"/>
                <a:sym typeface="+mn-ea"/>
              </a:rPr>
              <a:t>续写！</a:t>
            </a:r>
            <a:endParaRPr lang="zh-CN" altLang="en-US" sz="2800" b="1">
              <a:solidFill>
                <a:srgbClr val="002060"/>
              </a:solidFill>
              <a:latin typeface="标准粗黑" panose="02000503000000000000" charset="-122"/>
              <a:ea typeface="标准粗黑" panose="02000503000000000000" charset="-122"/>
              <a:sym typeface="+mn-ea"/>
            </a:endParaRPr>
          </a:p>
        </p:txBody>
      </p:sp>
      <p:sp>
        <p:nvSpPr>
          <p:cNvPr id="7" name="文本框 6"/>
          <p:cNvSpPr txBox="1"/>
          <p:nvPr/>
        </p:nvSpPr>
        <p:spPr>
          <a:xfrm>
            <a:off x="161925" y="923290"/>
            <a:ext cx="7934325" cy="1476375"/>
          </a:xfrm>
          <a:prstGeom prst="rect">
            <a:avLst/>
          </a:prstGeom>
          <a:noFill/>
          <a:ln>
            <a:solidFill>
              <a:schemeClr val="accent6">
                <a:lumMod val="60000"/>
                <a:lumOff val="40000"/>
              </a:schemeClr>
            </a:solidFill>
          </a:ln>
        </p:spPr>
        <p:txBody>
          <a:bodyPr wrap="square" rtlCol="0" anchor="t">
            <a:spAutoFit/>
          </a:bodyPr>
          <a:p>
            <a:pPr indent="0" algn="just" fontAlgn="auto">
              <a:lnSpc>
                <a:spcPts val="2700"/>
              </a:lnSpc>
            </a:pPr>
            <a:r>
              <a:rPr lang="zh-CN" altLang="en-US" sz="2000" baseline="30000"/>
              <a:t>2025年6月全国新高考 </a:t>
            </a:r>
            <a:r>
              <a:rPr lang="en-US" altLang="zh-CN" sz="2000" baseline="30000"/>
              <a:t>I </a:t>
            </a:r>
            <a:r>
              <a:rPr lang="zh-CN" altLang="en-US" sz="2000" baseline="30000"/>
              <a:t>卷</a:t>
            </a:r>
            <a:r>
              <a:rPr lang="en-US" altLang="zh-CN" sz="2000">
                <a:latin typeface="Times New Roman" panose="02020603050405020304" charset="0"/>
                <a:cs typeface="Times New Roman" panose="02020603050405020304" charset="0"/>
              </a:rPr>
              <a:t>We gave each other a heartfelt hug. “From now on, </a:t>
            </a:r>
            <a:r>
              <a:rPr lang="en-US" altLang="zh-CN" sz="2000">
                <a:highlight>
                  <a:srgbClr val="00FF00"/>
                </a:highlight>
                <a:latin typeface="Times New Roman" panose="02020603050405020304" charset="0"/>
                <a:cs typeface="Times New Roman" panose="02020603050405020304" charset="0"/>
              </a:rPr>
              <a:t>Toby will always be welcome wherever our family is</a:t>
            </a:r>
            <a:r>
              <a:rPr lang="en-US" altLang="zh-CN" sz="2000">
                <a:latin typeface="Times New Roman" panose="02020603050405020304" charset="0"/>
                <a:cs typeface="Times New Roman" panose="02020603050405020304" charset="0"/>
              </a:rPr>
              <a:t>, because he is</a:t>
            </a:r>
            <a:r>
              <a:rPr lang="en-US" altLang="zh-CN" sz="2000">
                <a:highlight>
                  <a:srgbClr val="00FF00"/>
                </a:highlight>
                <a:latin typeface="Times New Roman" panose="02020603050405020304" charset="0"/>
                <a:cs typeface="Times New Roman" panose="02020603050405020304" charset="0"/>
              </a:rPr>
              <a:t> part of the family,  a perfect choice</a:t>
            </a:r>
            <a:r>
              <a:rPr lang="en-US" altLang="zh-CN" sz="2000">
                <a:latin typeface="Times New Roman" panose="02020603050405020304" charset="0"/>
                <a:cs typeface="Times New Roman" panose="02020603050405020304" charset="0"/>
              </a:rPr>
              <a:t>”.I passed a biscuit to the puppy, and helped myself with another --- sweet as it was, </a:t>
            </a:r>
            <a:r>
              <a:rPr lang="en-US" altLang="zh-CN" sz="2000">
                <a:highlight>
                  <a:srgbClr val="FFFF00"/>
                </a:highlight>
                <a:latin typeface="Times New Roman" panose="02020603050405020304" charset="0"/>
                <a:cs typeface="Times New Roman" panose="02020603050405020304" charset="0"/>
              </a:rPr>
              <a:t>the true taste of brotherhood and LOVE</a:t>
            </a:r>
            <a:r>
              <a:rPr lang="en-US" altLang="zh-CN" sz="2000">
                <a:latin typeface="Times New Roman" panose="02020603050405020304" charset="0"/>
                <a:cs typeface="Times New Roman" panose="02020603050405020304" charset="0"/>
              </a:rPr>
              <a:t>. </a:t>
            </a:r>
            <a:endParaRPr lang="en-US" altLang="zh-CN" sz="2000">
              <a:latin typeface="Times New Roman" panose="02020603050405020304" charset="0"/>
              <a:cs typeface="Times New Roman" panose="02020603050405020304" charset="0"/>
            </a:endParaRPr>
          </a:p>
        </p:txBody>
      </p:sp>
      <p:sp>
        <p:nvSpPr>
          <p:cNvPr id="8" name="文本框 7"/>
          <p:cNvSpPr txBox="1"/>
          <p:nvPr/>
        </p:nvSpPr>
        <p:spPr>
          <a:xfrm>
            <a:off x="161925" y="2607945"/>
            <a:ext cx="7967345" cy="2168525"/>
          </a:xfrm>
          <a:prstGeom prst="rect">
            <a:avLst/>
          </a:prstGeom>
          <a:noFill/>
          <a:ln>
            <a:solidFill>
              <a:schemeClr val="tx2">
                <a:lumMod val="60000"/>
                <a:lumOff val="40000"/>
              </a:schemeClr>
            </a:solidFill>
          </a:ln>
        </p:spPr>
        <p:txBody>
          <a:bodyPr wrap="square" rtlCol="0" anchor="t">
            <a:spAutoFit/>
          </a:bodyPr>
          <a:p>
            <a:pPr indent="0" algn="just" fontAlgn="auto">
              <a:lnSpc>
                <a:spcPts val="2700"/>
              </a:lnSpc>
            </a:pPr>
            <a:r>
              <a:rPr lang="zh-CN" altLang="en-US" sz="2000" baseline="30000">
                <a:sym typeface="+mn-ea"/>
              </a:rPr>
              <a:t>202</a:t>
            </a:r>
            <a:r>
              <a:rPr lang="en-US" altLang="zh-CN" sz="2000" baseline="30000">
                <a:sym typeface="+mn-ea"/>
              </a:rPr>
              <a:t>6</a:t>
            </a:r>
            <a:r>
              <a:rPr lang="zh-CN" altLang="en-US" sz="2000" baseline="30000">
                <a:sym typeface="+mn-ea"/>
              </a:rPr>
              <a:t>年</a:t>
            </a:r>
            <a:r>
              <a:rPr lang="en-US" altLang="zh-CN" sz="2000" baseline="30000">
                <a:sym typeface="+mn-ea"/>
              </a:rPr>
              <a:t>1</a:t>
            </a:r>
            <a:r>
              <a:rPr lang="zh-CN" altLang="en-US" sz="2000" baseline="30000">
                <a:sym typeface="+mn-ea"/>
              </a:rPr>
              <a:t>月浙江卷</a:t>
            </a:r>
            <a:r>
              <a:rPr lang="en-US" altLang="zh-CN" sz="2000">
                <a:latin typeface="Times New Roman" panose="02020603050405020304" charset="0"/>
                <a:cs typeface="Times New Roman" panose="02020603050405020304" charset="0"/>
              </a:rPr>
              <a:t>Knowing the result, she looked at me with admiration and said, “I knew you could do it! Papa is my super star — ALWAYS competent to t</a:t>
            </a:r>
            <a:r>
              <a:rPr lang="en-US" altLang="zh-CN" sz="2000">
                <a:highlight>
                  <a:srgbClr val="00FF00"/>
                </a:highlight>
                <a:latin typeface="Times New Roman" panose="02020603050405020304" charset="0"/>
                <a:cs typeface="Times New Roman" panose="02020603050405020304" charset="0"/>
              </a:rPr>
              <a:t>ackle any tricky crisis</a:t>
            </a:r>
            <a:r>
              <a:rPr lang="en-US" altLang="zh-CN" sz="2000">
                <a:latin typeface="Times New Roman" panose="02020603050405020304" charset="0"/>
                <a:cs typeface="Times New Roman" panose="02020603050405020304" charset="0"/>
              </a:rPr>
              <a:t> </a:t>
            </a:r>
            <a:r>
              <a:rPr lang="en-US" altLang="zh-CN" sz="2000">
                <a:highlight>
                  <a:srgbClr val="00FF00"/>
                </a:highlight>
                <a:latin typeface="Times New Roman" panose="02020603050405020304" charset="0"/>
                <a:cs typeface="Times New Roman" panose="02020603050405020304" charset="0"/>
              </a:rPr>
              <a:t>in an active and surefire way</a:t>
            </a:r>
            <a:r>
              <a:rPr lang="en-US" altLang="zh-CN" sz="2000">
                <a:latin typeface="Times New Roman" panose="02020603050405020304" charset="0"/>
                <a:cs typeface="Times New Roman" panose="02020603050405020304" charset="0"/>
              </a:rPr>
              <a:t>!”  I told her I hadn’t handled the cow by myself—it was all down to </a:t>
            </a:r>
            <a:r>
              <a:rPr lang="en-US" altLang="zh-CN" sz="2000">
                <a:highlight>
                  <a:srgbClr val="FFFF00"/>
                </a:highlight>
                <a:latin typeface="Times New Roman" panose="02020603050405020304" charset="0"/>
                <a:cs typeface="Times New Roman" panose="02020603050405020304" charset="0"/>
              </a:rPr>
              <a:t>teamwork</a:t>
            </a:r>
            <a:r>
              <a:rPr lang="en-US" altLang="zh-CN" sz="2000">
                <a:latin typeface="Times New Roman" panose="02020603050405020304" charset="0"/>
                <a:cs typeface="Times New Roman" panose="02020603050405020304" charset="0"/>
              </a:rPr>
              <a:t> with the policemen, and </a:t>
            </a:r>
            <a:r>
              <a:rPr lang="en-US" altLang="zh-CN" sz="2000">
                <a:highlight>
                  <a:srgbClr val="00FF00"/>
                </a:highlight>
                <a:latin typeface="Times New Roman" panose="02020603050405020304" charset="0"/>
                <a:cs typeface="Times New Roman" panose="02020603050405020304" charset="0"/>
              </a:rPr>
              <a:t>dealing with dangerous animals</a:t>
            </a:r>
            <a:r>
              <a:rPr lang="en-US" altLang="zh-CN" sz="2000">
                <a:latin typeface="Times New Roman" panose="02020603050405020304" charset="0"/>
                <a:cs typeface="Times New Roman" panose="02020603050405020304" charset="0"/>
              </a:rPr>
              <a:t>, although a little fear, requires </a:t>
            </a:r>
            <a:r>
              <a:rPr lang="en-US" altLang="zh-CN" sz="2000">
                <a:highlight>
                  <a:srgbClr val="FFFF00"/>
                </a:highlight>
                <a:latin typeface="Times New Roman" panose="02020603050405020304" charset="0"/>
                <a:cs typeface="Times New Roman" panose="02020603050405020304" charset="0"/>
              </a:rPr>
              <a:t>patience and understanding</a:t>
            </a:r>
            <a:r>
              <a:rPr lang="en-US" altLang="zh-CN" sz="2000">
                <a:latin typeface="Times New Roman" panose="02020603050405020304" charset="0"/>
                <a:cs typeface="Times New Roman" panose="02020603050405020304" charset="0"/>
              </a:rPr>
              <a:t>, not blind courage.</a:t>
            </a:r>
            <a:endParaRPr lang="en-US" altLang="zh-CN" sz="2000">
              <a:latin typeface="Times New Roman" panose="02020603050405020304" charset="0"/>
              <a:cs typeface="Times New Roman" panose="02020603050405020304" charset="0"/>
            </a:endParaRPr>
          </a:p>
        </p:txBody>
      </p:sp>
      <p:sp>
        <p:nvSpPr>
          <p:cNvPr id="10" name="文本框 9"/>
          <p:cNvSpPr txBox="1"/>
          <p:nvPr/>
        </p:nvSpPr>
        <p:spPr>
          <a:xfrm>
            <a:off x="161925" y="4984750"/>
            <a:ext cx="7967345" cy="1476375"/>
          </a:xfrm>
          <a:prstGeom prst="rect">
            <a:avLst/>
          </a:prstGeom>
          <a:noFill/>
          <a:ln>
            <a:solidFill>
              <a:srgbClr val="7030A0"/>
            </a:solidFill>
          </a:ln>
        </p:spPr>
        <p:txBody>
          <a:bodyPr wrap="square" rtlCol="0" anchor="t">
            <a:spAutoFit/>
          </a:bodyPr>
          <a:p>
            <a:pPr indent="0" algn="just" fontAlgn="auto">
              <a:lnSpc>
                <a:spcPts val="2700"/>
              </a:lnSpc>
            </a:pPr>
            <a:r>
              <a:rPr lang="zh-CN" altLang="en-US" sz="2000" baseline="30000">
                <a:sym typeface="+mn-ea"/>
              </a:rPr>
              <a:t>202</a:t>
            </a:r>
            <a:r>
              <a:rPr lang="en-US" altLang="zh-CN" sz="2000" baseline="30000">
                <a:sym typeface="+mn-ea"/>
              </a:rPr>
              <a:t>3</a:t>
            </a:r>
            <a:r>
              <a:rPr lang="zh-CN" altLang="en-US" sz="2000" baseline="30000">
                <a:sym typeface="+mn-ea"/>
              </a:rPr>
              <a:t>年6月全国新高考 </a:t>
            </a:r>
            <a:r>
              <a:rPr lang="en-US" altLang="zh-CN" sz="2000" baseline="30000">
                <a:sym typeface="+mn-ea"/>
              </a:rPr>
              <a:t>I </a:t>
            </a:r>
            <a:r>
              <a:rPr lang="zh-CN" altLang="en-US" sz="2000" baseline="30000">
                <a:sym typeface="+mn-ea"/>
              </a:rPr>
              <a:t>卷</a:t>
            </a:r>
            <a:r>
              <a:rPr lang="en-US" altLang="zh-CN" sz="2000">
                <a:latin typeface="Times New Roman" panose="02020603050405020304" charset="0"/>
                <a:cs typeface="Times New Roman" panose="02020603050405020304" charset="0"/>
              </a:rPr>
              <a:t>Just Like my story's subject - </a:t>
            </a:r>
            <a:r>
              <a:rPr lang="en-US" altLang="zh-CN" sz="2000">
                <a:highlight>
                  <a:srgbClr val="00FF00"/>
                </a:highlight>
                <a:latin typeface="Times New Roman" panose="02020603050405020304" charset="0"/>
                <a:cs typeface="Times New Roman" panose="02020603050405020304" charset="0"/>
              </a:rPr>
              <a:t>Revere's horse</a:t>
            </a:r>
            <a:r>
              <a:rPr lang="en-US" altLang="zh-CN" sz="2000">
                <a:latin typeface="Times New Roman" panose="02020603050405020304" charset="0"/>
                <a:cs typeface="Times New Roman" panose="02020603050405020304" charset="0"/>
              </a:rPr>
              <a:t>, I </a:t>
            </a:r>
            <a:r>
              <a:rPr lang="en-US" altLang="zh-CN" sz="2000">
                <a:highlight>
                  <a:srgbClr val="00FF00"/>
                </a:highlight>
                <a:latin typeface="Times New Roman" panose="02020603050405020304" charset="0"/>
                <a:cs typeface="Times New Roman" panose="02020603050405020304" charset="0"/>
              </a:rPr>
              <a:t>kept going, checking, correcting, and writing again and again</a:t>
            </a:r>
            <a:r>
              <a:rPr lang="en-US" altLang="zh-CN" sz="2000">
                <a:latin typeface="Times New Roman" panose="02020603050405020304" charset="0"/>
                <a:cs typeface="Times New Roman" panose="02020603050405020304" charset="0"/>
              </a:rPr>
              <a:t>, then finally </a:t>
            </a:r>
            <a:r>
              <a:rPr lang="en-US" altLang="zh-CN" sz="2000">
                <a:highlight>
                  <a:srgbClr val="00FF00"/>
                </a:highlight>
                <a:latin typeface="Times New Roman" panose="02020603050405020304" charset="0"/>
                <a:cs typeface="Times New Roman" panose="02020603050405020304" charset="0"/>
              </a:rPr>
              <a:t>succeed</a:t>
            </a:r>
            <a:r>
              <a:rPr lang="en-US" altLang="zh-CN" sz="2000">
                <a:latin typeface="Times New Roman" panose="02020603050405020304" charset="0"/>
                <a:cs typeface="Times New Roman" panose="02020603050405020304" charset="0"/>
              </a:rPr>
              <a:t>. Only then did I realize that </a:t>
            </a:r>
            <a:r>
              <a:rPr lang="en-US" altLang="zh-CN" sz="2000">
                <a:highlight>
                  <a:srgbClr val="FFFF00"/>
                </a:highlight>
                <a:latin typeface="Times New Roman" panose="02020603050405020304" charset="0"/>
                <a:cs typeface="Times New Roman" panose="02020603050405020304" charset="0"/>
              </a:rPr>
              <a:t>nothing is impossible</a:t>
            </a:r>
            <a:r>
              <a:rPr lang="en-US" altLang="zh-CN" sz="2000">
                <a:latin typeface="Times New Roman" panose="02020603050405020304" charset="0"/>
                <a:cs typeface="Times New Roman" panose="02020603050405020304" charset="0"/>
              </a:rPr>
              <a:t> when we </a:t>
            </a:r>
            <a:r>
              <a:rPr lang="en-US" altLang="zh-CN" sz="2000">
                <a:highlight>
                  <a:srgbClr val="FFFF00"/>
                </a:highlight>
                <a:latin typeface="Times New Roman" panose="02020603050405020304" charset="0"/>
                <a:cs typeface="Times New Roman" panose="02020603050405020304" charset="0"/>
              </a:rPr>
              <a:t>give it a try</a:t>
            </a:r>
            <a:r>
              <a:rPr lang="en-US" altLang="zh-CN" sz="2000">
                <a:latin typeface="Times New Roman" panose="02020603050405020304" charset="0"/>
                <a:cs typeface="Times New Roman" panose="02020603050405020304" charset="0"/>
              </a:rPr>
              <a:t> and </a:t>
            </a:r>
            <a:r>
              <a:rPr lang="en-US" altLang="zh-CN" sz="2000">
                <a:highlight>
                  <a:srgbClr val="FFFF00"/>
                </a:highlight>
                <a:latin typeface="Times New Roman" panose="02020603050405020304" charset="0"/>
                <a:cs typeface="Times New Roman" panose="02020603050405020304" charset="0"/>
              </a:rPr>
              <a:t>learn to enjoy it</a:t>
            </a:r>
            <a:r>
              <a:rPr lang="en-US" altLang="zh-CN" sz="2000">
                <a:latin typeface="Times New Roman" panose="02020603050405020304" charset="0"/>
                <a:cs typeface="Times New Roman" panose="02020603050405020304" charset="0"/>
              </a:rPr>
              <a:t>!</a:t>
            </a:r>
            <a:endParaRPr lang="en-US" altLang="zh-CN" sz="2000">
              <a:latin typeface="Times New Roman" panose="02020603050405020304" charset="0"/>
              <a:cs typeface="Times New Roman" panose="02020603050405020304" charset="0"/>
            </a:endParaRP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4E8">
            <a:alpha val="60000"/>
          </a:srgbClr>
        </a:solidFill>
        <a:effectLst/>
      </p:bgPr>
    </p:bg>
    <p:spTree>
      <p:nvGrpSpPr>
        <p:cNvPr id="1" name=""/>
        <p:cNvGrpSpPr/>
        <p:nvPr/>
      </p:nvGrpSpPr>
      <p:grpSpPr>
        <a:xfrm>
          <a:off x="0" y="0"/>
          <a:ext cx="0" cy="0"/>
          <a:chOff x="0" y="0"/>
          <a:chExt cx="0" cy="0"/>
        </a:xfrm>
      </p:grpSpPr>
      <p:pic>
        <p:nvPicPr>
          <p:cNvPr id="2" name="图片 1"/>
          <p:cNvPicPr/>
          <p:nvPr/>
        </p:nvPicPr>
        <p:blipFill>
          <a:blip r:embed="rId1"/>
          <a:srcRect/>
          <a:stretch>
            <a:fillRect/>
          </a:stretch>
        </p:blipFill>
        <p:spPr>
          <a:xfrm>
            <a:off x="5347335" y="0"/>
            <a:ext cx="6844665" cy="6857365"/>
          </a:xfrm>
          <a:prstGeom prst="rect">
            <a:avLst/>
          </a:prstGeom>
        </p:spPr>
      </p:pic>
      <p:pic>
        <p:nvPicPr>
          <p:cNvPr id="9" name="图片 8"/>
          <p:cNvPicPr/>
          <p:nvPr/>
        </p:nvPicPr>
        <p:blipFill>
          <a:blip r:embed="rId2"/>
          <a:stretch>
            <a:fillRect/>
          </a:stretch>
        </p:blipFill>
        <p:spPr>
          <a:xfrm>
            <a:off x="115570" y="0"/>
            <a:ext cx="3193415" cy="6857365"/>
          </a:xfrm>
          <a:prstGeom prst="rect">
            <a:avLst/>
          </a:prstGeom>
        </p:spPr>
      </p:pic>
      <p:pic>
        <p:nvPicPr>
          <p:cNvPr id="5" name="图片 4"/>
          <p:cNvPicPr/>
          <p:nvPr/>
        </p:nvPicPr>
        <p:blipFill>
          <a:blip r:embed="rId3"/>
          <a:stretch>
            <a:fillRect/>
          </a:stretch>
        </p:blipFill>
        <p:spPr>
          <a:xfrm>
            <a:off x="-140335" y="118745"/>
            <a:ext cx="3705860" cy="1123950"/>
          </a:xfrm>
          <a:prstGeom prst="rect">
            <a:avLst/>
          </a:prstGeom>
        </p:spPr>
      </p:pic>
      <p:pic>
        <p:nvPicPr>
          <p:cNvPr id="14" name="图片 13"/>
          <p:cNvPicPr/>
          <p:nvPr/>
        </p:nvPicPr>
        <p:blipFill>
          <a:blip r:embed="rId4"/>
        </p:blipFill>
        <p:spPr>
          <a:xfrm>
            <a:off x="3249930" y="247650"/>
            <a:ext cx="2185035" cy="636333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750">
        <p15:prstTrans prst="pageCurlDoubl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1120" y="4570095"/>
            <a:ext cx="7305675" cy="1994535"/>
          </a:xfrm>
          <a:prstGeom prst="rect">
            <a:avLst/>
          </a:prstGeom>
          <a:noFill/>
          <a:ln w="9525">
            <a:solidFill>
              <a:srgbClr val="F25720"/>
            </a:solidFill>
          </a:ln>
        </p:spPr>
        <p:txBody>
          <a:bodyPr wrap="square">
            <a:spAutoFit/>
          </a:bodyPr>
          <a:p>
            <a:pPr indent="0" fontAlgn="auto">
              <a:lnSpc>
                <a:spcPts val="2120"/>
              </a:lnSpc>
            </a:pPr>
            <a:r>
              <a:rPr lang="en-US" altLang="zh-CN">
                <a:solidFill>
                  <a:schemeClr val="tx1"/>
                </a:solidFill>
                <a:latin typeface="Times New Roman" panose="02020603050405020304" charset="0"/>
                <a:cs typeface="Times New Roman" panose="02020603050405020304" charset="0"/>
              </a:rPr>
              <a:t>A. Both are to blame.</a:t>
            </a:r>
            <a:endParaRPr lang="en-US" altLang="zh-CN">
              <a:solidFill>
                <a:schemeClr val="tx1"/>
              </a:solidFill>
              <a:latin typeface="Times New Roman" panose="02020603050405020304" charset="0"/>
              <a:cs typeface="Times New Roman" panose="02020603050405020304" charset="0"/>
            </a:endParaRPr>
          </a:p>
          <a:p>
            <a:pPr indent="0" fontAlgn="auto">
              <a:lnSpc>
                <a:spcPts val="2120"/>
              </a:lnSpc>
            </a:pPr>
            <a:r>
              <a:rPr lang="en-US" altLang="zh-CN">
                <a:solidFill>
                  <a:schemeClr val="tx1"/>
                </a:solidFill>
                <a:latin typeface="Times New Roman" panose="02020603050405020304" charset="0"/>
                <a:cs typeface="Times New Roman" panose="02020603050405020304" charset="0"/>
              </a:rPr>
              <a:t>B. Probably the latter is true.</a:t>
            </a:r>
            <a:endParaRPr lang="en-US" altLang="zh-CN">
              <a:solidFill>
                <a:schemeClr val="tx1"/>
              </a:solidFill>
              <a:latin typeface="Times New Roman" panose="02020603050405020304" charset="0"/>
              <a:cs typeface="Times New Roman" panose="02020603050405020304" charset="0"/>
            </a:endParaRPr>
          </a:p>
          <a:p>
            <a:pPr indent="0" fontAlgn="auto">
              <a:lnSpc>
                <a:spcPts val="2120"/>
              </a:lnSpc>
            </a:pPr>
            <a:r>
              <a:rPr lang="en-US" altLang="zh-CN">
                <a:solidFill>
                  <a:schemeClr val="tx1"/>
                </a:solidFill>
                <a:latin typeface="Times New Roman" panose="02020603050405020304" charset="0"/>
                <a:cs typeface="Times New Roman" panose="02020603050405020304" charset="0"/>
              </a:rPr>
              <a:t>C. Don’t just read the words; think the ideas.</a:t>
            </a:r>
            <a:endParaRPr lang="en-US" altLang="zh-CN">
              <a:solidFill>
                <a:schemeClr val="tx1"/>
              </a:solidFill>
              <a:latin typeface="Times New Roman" panose="02020603050405020304" charset="0"/>
              <a:cs typeface="Times New Roman" panose="02020603050405020304" charset="0"/>
            </a:endParaRPr>
          </a:p>
          <a:p>
            <a:pPr indent="0" fontAlgn="auto">
              <a:lnSpc>
                <a:spcPts val="2120"/>
              </a:lnSpc>
            </a:pPr>
            <a:r>
              <a:rPr lang="en-US" altLang="zh-CN">
                <a:solidFill>
                  <a:schemeClr val="tx1"/>
                </a:solidFill>
                <a:latin typeface="Times New Roman" panose="02020603050405020304" charset="0"/>
                <a:cs typeface="Times New Roman" panose="02020603050405020304" charset="0"/>
              </a:rPr>
              <a:t>D. Spend a few minutes reading the material aloud.</a:t>
            </a:r>
            <a:endParaRPr lang="en-US" altLang="zh-CN">
              <a:solidFill>
                <a:schemeClr val="tx1"/>
              </a:solidFill>
              <a:latin typeface="Times New Roman" panose="02020603050405020304" charset="0"/>
              <a:cs typeface="Times New Roman" panose="02020603050405020304" charset="0"/>
            </a:endParaRPr>
          </a:p>
          <a:p>
            <a:pPr indent="0" fontAlgn="auto">
              <a:lnSpc>
                <a:spcPts val="2120"/>
              </a:lnSpc>
            </a:pPr>
            <a:r>
              <a:rPr lang="en-US" altLang="zh-CN">
                <a:solidFill>
                  <a:schemeClr val="tx1"/>
                </a:solidFill>
                <a:latin typeface="Times New Roman" panose="02020603050405020304" charset="0"/>
                <a:cs typeface="Times New Roman" panose="02020603050405020304" charset="0"/>
              </a:rPr>
              <a:t>E. Your eyes were engaged, but your mind was not.</a:t>
            </a:r>
            <a:endParaRPr lang="en-US" altLang="zh-CN">
              <a:solidFill>
                <a:schemeClr val="tx1"/>
              </a:solidFill>
              <a:latin typeface="Times New Roman" panose="02020603050405020304" charset="0"/>
              <a:cs typeface="Times New Roman" panose="02020603050405020304" charset="0"/>
            </a:endParaRPr>
          </a:p>
          <a:p>
            <a:pPr indent="0" fontAlgn="auto">
              <a:lnSpc>
                <a:spcPts val="2120"/>
              </a:lnSpc>
            </a:pPr>
            <a:r>
              <a:rPr lang="en-US" altLang="zh-CN">
                <a:solidFill>
                  <a:schemeClr val="tx1"/>
                </a:solidFill>
                <a:latin typeface="Times New Roman" panose="02020603050405020304" charset="0"/>
                <a:cs typeface="Times New Roman" panose="02020603050405020304" charset="0"/>
              </a:rPr>
              <a:t>F. Then, start denying yourself the right in order to break the habit.</a:t>
            </a:r>
            <a:endParaRPr lang="en-US" altLang="zh-CN">
              <a:solidFill>
                <a:schemeClr val="tx1"/>
              </a:solidFill>
              <a:latin typeface="Times New Roman" panose="02020603050405020304" charset="0"/>
              <a:cs typeface="Times New Roman" panose="02020603050405020304" charset="0"/>
            </a:endParaRPr>
          </a:p>
          <a:p>
            <a:pPr indent="0" fontAlgn="auto">
              <a:lnSpc>
                <a:spcPts val="2120"/>
              </a:lnSpc>
            </a:pPr>
            <a:r>
              <a:rPr lang="en-US" altLang="zh-CN">
                <a:solidFill>
                  <a:schemeClr val="tx1"/>
                </a:solidFill>
                <a:latin typeface="Times New Roman" panose="02020603050405020304" charset="0"/>
                <a:cs typeface="Times New Roman" panose="02020603050405020304" charset="0"/>
              </a:rPr>
              <a:t>G. Rereading because you did not understand is a reasonable fix-up strategy.</a:t>
            </a:r>
            <a:endParaRPr lang="en-US" altLang="zh-CN">
              <a:solidFill>
                <a:schemeClr val="tx1"/>
              </a:solidFill>
              <a:latin typeface="Times New Roman" panose="02020603050405020304" charset="0"/>
              <a:cs typeface="Times New Roman" panose="02020603050405020304" charset="0"/>
            </a:endParaRPr>
          </a:p>
        </p:txBody>
      </p:sp>
      <p:sp>
        <p:nvSpPr>
          <p:cNvPr id="48" name="文本框 47"/>
          <p:cNvSpPr txBox="1"/>
          <p:nvPr>
            <p:custDataLst>
              <p:tags r:id="rId1"/>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17" name="图片 16"/>
          <p:cNvPicPr/>
          <p:nvPr/>
        </p:nvPicPr>
        <p:blipFill>
          <a:blip r:embed="rId2"/>
          <a:stretch>
            <a:fillRect/>
          </a:stretch>
        </p:blipFill>
        <p:spPr>
          <a:xfrm>
            <a:off x="-4445" y="-54610"/>
            <a:ext cx="1057275" cy="904240"/>
          </a:xfrm>
          <a:prstGeom prst="rect">
            <a:avLst/>
          </a:prstGeom>
        </p:spPr>
      </p:pic>
      <p:sp>
        <p:nvSpPr>
          <p:cNvPr id="4" name="文本框 3"/>
          <p:cNvSpPr txBox="1"/>
          <p:nvPr/>
        </p:nvSpPr>
        <p:spPr>
          <a:xfrm>
            <a:off x="71120" y="835025"/>
            <a:ext cx="12009755" cy="3675380"/>
          </a:xfrm>
          <a:prstGeom prst="rect">
            <a:avLst/>
          </a:prstGeom>
          <a:ln>
            <a:solidFill>
              <a:srgbClr val="00B0F0"/>
            </a:solidFill>
          </a:ln>
        </p:spPr>
        <p:txBody>
          <a:bodyPr wrap="square">
            <a:spAutoFit/>
          </a:bodyPr>
          <a:p>
            <a:pPr indent="266700" algn="just" defTabSz="266700" fontAlgn="auto">
              <a:lnSpc>
                <a:spcPts val="2150"/>
              </a:lnSpc>
              <a:spcBef>
                <a:spcPct val="0"/>
              </a:spcBef>
              <a:spcAft>
                <a:spcPct val="0"/>
              </a:spcAft>
            </a:pPr>
            <a:r>
              <a:rPr lang="en-US" altLang="zh-CN">
                <a:solidFill>
                  <a:schemeClr val="tx1"/>
                </a:solidFill>
                <a:latin typeface="Times New Roman" panose="02020603050405020304"/>
                <a:ea typeface="宋体" panose="02010600030101010101" pitchFamily="2" charset="-122"/>
              </a:rPr>
              <a:t>During your initial reading of material, do you ever go back and reread sentences or paragraphs? Is it because the material is too difficult to comprehend on the first reading or because you are asleep?</a:t>
            </a:r>
            <a:r>
              <a:rPr lang="en-US" altLang="zh-CN" u="sng">
                <a:solidFill>
                  <a:schemeClr val="tx1"/>
                </a:solidFill>
                <a:latin typeface="Times New Roman" panose="02020603050405020304"/>
                <a:ea typeface="宋体" panose="02010600030101010101" pitchFamily="2" charset="-122"/>
              </a:rPr>
              <a:t>    36     </a:t>
            </a:r>
            <a:r>
              <a:rPr lang="en-US" altLang="zh-CN">
                <a:solidFill>
                  <a:schemeClr val="tx1"/>
                </a:solidFill>
                <a:latin typeface="Times New Roman" panose="02020603050405020304"/>
                <a:ea typeface="宋体" panose="02010600030101010101" pitchFamily="2" charset="-122"/>
              </a:rPr>
              <a:t>You are napping (</a:t>
            </a:r>
            <a:r>
              <a:rPr lang="zh-CN" altLang="en-US">
                <a:solidFill>
                  <a:schemeClr val="tx1"/>
                </a:solidFill>
                <a:latin typeface="宋体" panose="02010600030101010101" pitchFamily="2" charset="-122"/>
                <a:ea typeface="宋体" panose="02010600030101010101" pitchFamily="2" charset="-122"/>
              </a:rPr>
              <a:t>打盹</a:t>
            </a:r>
            <a:r>
              <a:rPr lang="en-US" altLang="zh-CN">
                <a:solidFill>
                  <a:schemeClr val="tx1"/>
                </a:solidFill>
                <a:latin typeface="Times New Roman" panose="02020603050405020304"/>
                <a:ea typeface="宋体" panose="02010600030101010101" pitchFamily="2" charset="-122"/>
              </a:rPr>
              <a:t>) or daydreaming. Halfway down the page you realize that you have no idea what you have read. </a:t>
            </a:r>
            <a:r>
              <a:rPr lang="en-US" altLang="zh-CN" u="sng">
                <a:solidFill>
                  <a:schemeClr val="tx1"/>
                </a:solidFill>
                <a:latin typeface="Times New Roman" panose="02020603050405020304"/>
                <a:ea typeface="宋体" panose="02010600030101010101" pitchFamily="2" charset="-122"/>
              </a:rPr>
              <a:t>   37   </a:t>
            </a:r>
            <a:r>
              <a:rPr lang="en-US" altLang="zh-CN">
                <a:solidFill>
                  <a:schemeClr val="tx1"/>
                </a:solidFill>
                <a:latin typeface="Times New Roman" panose="02020603050405020304"/>
                <a:ea typeface="宋体" panose="02010600030101010101" pitchFamily="2" charset="-122"/>
              </a:rPr>
              <a:t> Thus, you go back and reread, not because you did not understand, but because you were not paying attention. This type of rereading is called </a:t>
            </a:r>
            <a:r>
              <a:rPr lang="en-US" altLang="zh-CN" i="1">
                <a:solidFill>
                  <a:schemeClr val="tx1"/>
                </a:solidFill>
                <a:latin typeface="Times New Roman" panose="02020603050405020304"/>
                <a:ea typeface="宋体" panose="02010600030101010101" pitchFamily="2" charset="-122"/>
              </a:rPr>
              <a:t>regression</a:t>
            </a:r>
            <a:r>
              <a:rPr lang="en-US" altLang="zh-CN" i="0">
                <a:solidFill>
                  <a:schemeClr val="tx1"/>
                </a:solidFill>
                <a:latin typeface="Times New Roman" panose="02020603050405020304"/>
                <a:ea typeface="宋体" panose="02010600030101010101" pitchFamily="2" charset="-122"/>
              </a:rPr>
              <a:t>.</a:t>
            </a:r>
            <a:endParaRPr lang="en-US" altLang="zh-CN" i="0">
              <a:solidFill>
                <a:schemeClr val="tx1"/>
              </a:solidFill>
              <a:latin typeface="Times New Roman" panose="02020603050405020304"/>
              <a:ea typeface="宋体" panose="02010600030101010101" pitchFamily="2" charset="-122"/>
            </a:endParaRPr>
          </a:p>
          <a:p>
            <a:pPr indent="266700" algn="just" defTabSz="266700" fontAlgn="auto">
              <a:lnSpc>
                <a:spcPts val="2150"/>
              </a:lnSpc>
              <a:spcBef>
                <a:spcPct val="0"/>
              </a:spcBef>
              <a:spcAft>
                <a:spcPct val="0"/>
              </a:spcAft>
            </a:pPr>
            <a:r>
              <a:rPr lang="en-US" altLang="zh-CN">
                <a:solidFill>
                  <a:schemeClr val="tx1"/>
                </a:solidFill>
                <a:latin typeface="Times New Roman" panose="02020603050405020304"/>
                <a:ea typeface="宋体" panose="02010600030101010101" pitchFamily="2" charset="-122"/>
              </a:rPr>
              <a:t>Napping and daydreaming are habits caused by lack of involvement with the material. Be demanding on yourself and expect 100 percent attention to the task. Engage your mind. Visualize the incoming ideas, and relate the new material to what you already know. </a:t>
            </a:r>
            <a:r>
              <a:rPr lang="en-US" altLang="zh-CN" u="sng">
                <a:solidFill>
                  <a:schemeClr val="tx1"/>
                </a:solidFill>
                <a:latin typeface="Times New Roman" panose="02020603050405020304"/>
                <a:ea typeface="宋体" panose="02010600030101010101" pitchFamily="2" charset="-122"/>
              </a:rPr>
              <a:t>   38   </a:t>
            </a:r>
            <a:r>
              <a:rPr lang="en-US" altLang="zh-CN">
                <a:solidFill>
                  <a:schemeClr val="tx1"/>
                </a:solidFill>
                <a:latin typeface="Times New Roman" panose="02020603050405020304"/>
                <a:ea typeface="宋体" panose="02010600030101010101" pitchFamily="2" charset="-122"/>
              </a:rPr>
              <a:t> If your mind is truly occupied with the text, you will not be able to think about Friday night or where to go on Saturday.</a:t>
            </a:r>
            <a:endParaRPr lang="en-US" altLang="zh-CN">
              <a:solidFill>
                <a:schemeClr val="tx1"/>
              </a:solidFill>
              <a:latin typeface="Times New Roman" panose="02020603050405020304"/>
              <a:ea typeface="宋体" panose="02010600030101010101" pitchFamily="2" charset="-122"/>
            </a:endParaRPr>
          </a:p>
          <a:p>
            <a:pPr indent="266700" algn="just" defTabSz="266700" fontAlgn="auto">
              <a:lnSpc>
                <a:spcPts val="2150"/>
              </a:lnSpc>
              <a:spcBef>
                <a:spcPct val="0"/>
              </a:spcBef>
              <a:spcAft>
                <a:spcPct val="0"/>
              </a:spcAft>
            </a:pPr>
            <a:r>
              <a:rPr lang="en-US" altLang="zh-CN">
                <a:solidFill>
                  <a:schemeClr val="tx1"/>
                </a:solidFill>
                <a:latin typeface="Times New Roman" panose="02020603050405020304"/>
                <a:ea typeface="宋体" panose="02010600030101010101" pitchFamily="2" charset="-122"/>
              </a:rPr>
              <a:t>Regression is a crutch (</a:t>
            </a:r>
            <a:r>
              <a:rPr lang="zh-CN" altLang="en-US">
                <a:solidFill>
                  <a:schemeClr val="tx1"/>
                </a:solidFill>
                <a:latin typeface="宋体" panose="02010600030101010101" pitchFamily="2" charset="-122"/>
                <a:ea typeface="宋体" panose="02010600030101010101" pitchFamily="2" charset="-122"/>
              </a:rPr>
              <a:t>拐杖</a:t>
            </a:r>
            <a:r>
              <a:rPr lang="en-US" altLang="zh-CN">
                <a:solidFill>
                  <a:schemeClr val="tx1"/>
                </a:solidFill>
                <a:latin typeface="Times New Roman" panose="02020603050405020304"/>
                <a:ea typeface="宋体" panose="02010600030101010101" pitchFamily="2" charset="-122"/>
              </a:rPr>
              <a:t>) that allows you to make up for wasted time. First of all, become aware of when and why you are regressing. </a:t>
            </a:r>
            <a:r>
              <a:rPr lang="en-US" altLang="zh-CN" u="sng">
                <a:solidFill>
                  <a:schemeClr val="tx1"/>
                </a:solidFill>
                <a:latin typeface="Times New Roman" panose="02020603050405020304"/>
                <a:ea typeface="宋体" panose="02010600030101010101" pitchFamily="2" charset="-122"/>
              </a:rPr>
              <a:t>   39  </a:t>
            </a:r>
            <a:r>
              <a:rPr lang="en-US" altLang="zh-CN">
                <a:solidFill>
                  <a:schemeClr val="tx1"/>
                </a:solidFill>
                <a:latin typeface="Times New Roman" panose="02020603050405020304"/>
                <a:ea typeface="宋体" panose="02010600030101010101" pitchFamily="2" charset="-122"/>
              </a:rPr>
              <a:t> Say, “OK. I missed that paragraph because I was thinking of something else, but I’m going to keep on going and start paying close attention.”</a:t>
            </a:r>
            <a:endParaRPr lang="en-US" altLang="zh-CN">
              <a:solidFill>
                <a:schemeClr val="tx1"/>
              </a:solidFill>
              <a:latin typeface="Times New Roman" panose="02020603050405020304"/>
              <a:ea typeface="宋体" panose="02010600030101010101" pitchFamily="2" charset="-122"/>
            </a:endParaRPr>
          </a:p>
          <a:p>
            <a:pPr indent="133350" algn="just" defTabSz="266700" fontAlgn="auto">
              <a:lnSpc>
                <a:spcPts val="2150"/>
              </a:lnSpc>
              <a:spcBef>
                <a:spcPct val="0"/>
              </a:spcBef>
              <a:spcAft>
                <a:spcPct val="0"/>
              </a:spcAft>
            </a:pPr>
            <a:r>
              <a:rPr lang="zh-CN" altLang="en-US" u="sng">
                <a:solidFill>
                  <a:schemeClr val="bg1"/>
                </a:solidFill>
                <a:latin typeface="Times New Roman" panose="02020603050405020304"/>
                <a:ea typeface="宋体" panose="02010600030101010101" pitchFamily="2" charset="-122"/>
              </a:rPr>
              <a:t>。</a:t>
            </a:r>
            <a:r>
              <a:rPr lang="en-US" altLang="zh-CN" u="sng">
                <a:solidFill>
                  <a:schemeClr val="tx1"/>
                </a:solidFill>
                <a:latin typeface="Times New Roman" panose="02020603050405020304"/>
                <a:ea typeface="宋体" panose="02010600030101010101" pitchFamily="2" charset="-122"/>
              </a:rPr>
              <a:t>   40   </a:t>
            </a:r>
            <a:r>
              <a:rPr lang="en-US" altLang="zh-CN">
                <a:solidFill>
                  <a:schemeClr val="tx1"/>
                </a:solidFill>
                <a:latin typeface="Times New Roman" panose="02020603050405020304"/>
                <a:ea typeface="宋体" panose="02010600030101010101" pitchFamily="2" charset="-122"/>
              </a:rPr>
              <a:t> Good readers who monitor their own comprehension use it in the reading process. However, regressing because your mind was asleep is a waste of time.</a:t>
            </a:r>
            <a:endParaRPr lang="en-US" altLang="zh-CN">
              <a:solidFill>
                <a:schemeClr val="tx1"/>
              </a:solidFill>
              <a:latin typeface="Times New Roman" panose="02020603050405020304"/>
              <a:ea typeface="宋体" panose="02010600030101010101" pitchFamily="2" charset="-122"/>
            </a:endParaRPr>
          </a:p>
        </p:txBody>
      </p:sp>
      <p:pic>
        <p:nvPicPr>
          <p:cNvPr id="7170" name="图片 7169"/>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a:stretch>
            <a:fillRect/>
          </a:stretch>
        </p:blipFill>
        <p:spPr>
          <a:xfrm>
            <a:off x="7106920" y="4128770"/>
            <a:ext cx="5085715" cy="2806065"/>
          </a:xfrm>
          <a:prstGeom prst="rect">
            <a:avLst/>
          </a:prstGeom>
          <a:noFill/>
          <a:ln w="9525">
            <a:noFill/>
          </a:ln>
        </p:spPr>
      </p:pic>
      <p:sp>
        <p:nvSpPr>
          <p:cNvPr id="5" name="文本框 4"/>
          <p:cNvSpPr txBox="1"/>
          <p:nvPr/>
        </p:nvSpPr>
        <p:spPr>
          <a:xfrm>
            <a:off x="71120" y="6582410"/>
            <a:ext cx="2955925" cy="275590"/>
          </a:xfrm>
          <a:prstGeom prst="rect">
            <a:avLst/>
          </a:prstGeom>
          <a:noFill/>
        </p:spPr>
        <p:txBody>
          <a:bodyPr wrap="square" rtlCol="0">
            <a:spAutoFit/>
          </a:bodyPr>
          <a:p>
            <a:pPr marL="171450" indent="-171450">
              <a:buFont typeface="Wingdings" panose="05000000000000000000" charset="0"/>
              <a:buChar char="Ø"/>
            </a:pPr>
            <a:r>
              <a:rPr lang="zh-CN" altLang="en-US" sz="1200" b="1" dirty="0">
                <a:solidFill>
                  <a:srgbClr val="002060"/>
                </a:solidFill>
                <a:latin typeface="微软雅黑" panose="020B0503020204020204" charset="-122"/>
                <a:ea typeface="微软雅黑" panose="020B0503020204020204" charset="-122"/>
                <a:sym typeface="+mn-ea"/>
              </a:rPr>
              <a:t>202</a:t>
            </a:r>
            <a:r>
              <a:rPr lang="en-US" altLang="zh-CN" sz="1200" b="1" dirty="0">
                <a:solidFill>
                  <a:srgbClr val="002060"/>
                </a:solidFill>
                <a:latin typeface="微软雅黑" panose="020B0503020204020204" charset="-122"/>
                <a:ea typeface="微软雅黑" panose="020B0503020204020204" charset="-122"/>
                <a:sym typeface="+mn-ea"/>
              </a:rPr>
              <a:t>6</a:t>
            </a:r>
            <a:r>
              <a:rPr lang="zh-CN" altLang="en-US" sz="1200" b="1" dirty="0">
                <a:solidFill>
                  <a:srgbClr val="002060"/>
                </a:solidFill>
                <a:latin typeface="微软雅黑" panose="020B0503020204020204" charset="-122"/>
                <a:ea typeface="微软雅黑" panose="020B0503020204020204" charset="-122"/>
                <a:sym typeface="+mn-ea"/>
              </a:rPr>
              <a:t>年</a:t>
            </a:r>
            <a:r>
              <a:rPr lang="en-US" altLang="zh-CN" sz="1200" b="1" dirty="0">
                <a:solidFill>
                  <a:srgbClr val="002060"/>
                </a:solidFill>
                <a:latin typeface="微软雅黑" panose="020B0503020204020204" charset="-122"/>
                <a:ea typeface="微软雅黑" panose="020B0503020204020204" charset="-122"/>
                <a:sym typeface="+mn-ea"/>
              </a:rPr>
              <a:t>1</a:t>
            </a:r>
            <a:r>
              <a:rPr lang="zh-CN" altLang="en-US" sz="1200" b="1" dirty="0">
                <a:solidFill>
                  <a:srgbClr val="002060"/>
                </a:solidFill>
                <a:latin typeface="微软雅黑" panose="020B0503020204020204" charset="-122"/>
                <a:ea typeface="微软雅黑" panose="020B0503020204020204" charset="-122"/>
                <a:sym typeface="+mn-ea"/>
              </a:rPr>
              <a:t>月浙江高考卷七选五</a:t>
            </a:r>
            <a:endParaRPr lang="zh-CN" altLang="en-US" sz="1200" b="1" dirty="0">
              <a:solidFill>
                <a:srgbClr val="002060"/>
              </a:solidFill>
              <a:latin typeface="微软雅黑" panose="020B0503020204020204" charset="-122"/>
              <a:ea typeface="微软雅黑" panose="020B0503020204020204" charset="-122"/>
            </a:endParaRPr>
          </a:p>
        </p:txBody>
      </p:sp>
      <p:sp>
        <p:nvSpPr>
          <p:cNvPr id="7" name="文本框 6"/>
          <p:cNvSpPr txBox="1"/>
          <p:nvPr>
            <p:custDataLst>
              <p:tags r:id="rId5"/>
            </p:custDataLst>
          </p:nvPr>
        </p:nvSpPr>
        <p:spPr>
          <a:xfrm>
            <a:off x="1126490" y="50165"/>
            <a:ext cx="8525510" cy="70040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高分王炸技巧</a:t>
            </a:r>
            <a:r>
              <a:rPr kumimoji="0" lang="en-US" altLang="zh-CN"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-1</a:t>
            </a: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a:t>
            </a:r>
            <a:endPar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endParaRPr>
          </a:p>
          <a:p>
            <a:pPr marR="0" defTabSz="457200">
              <a:buClrTx/>
              <a:buSzTx/>
              <a:buFont typeface="Arial" panose="020B0604020202020204" pitchFamily="34" charset="0"/>
              <a:buNone/>
              <a:defRPr/>
            </a:pP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    </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快狠准的</a:t>
            </a: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高阶思维可视化标识法</a:t>
            </a: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“秒杀口诀”</a:t>
            </a:r>
            <a:endPar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endParaRPr>
          </a:p>
        </p:txBody>
      </p:sp>
      <p:pic>
        <p:nvPicPr>
          <p:cNvPr id="8" name="图片 7"/>
          <p:cNvPicPr>
            <a:picLocks noChangeAspect="1"/>
          </p:cNvPicPr>
          <p:nvPr/>
        </p:nvPicPr>
        <p:blipFill>
          <a:blip r:embed="rId6">
            <a:clrChange>
              <a:clrFrom>
                <a:srgbClr val="FEFEFE">
                  <a:alpha val="100000"/>
                </a:srgbClr>
              </a:clrFrom>
              <a:clrTo>
                <a:srgbClr val="FEFEFE">
                  <a:alpha val="100000"/>
                  <a:alpha val="0"/>
                </a:srgbClr>
              </a:clrTo>
            </a:clrChange>
          </a:blip>
          <a:srcRect/>
          <a:stretch>
            <a:fillRect/>
          </a:stretch>
        </p:blipFill>
        <p:spPr>
          <a:xfrm>
            <a:off x="7376795" y="4637405"/>
            <a:ext cx="4443730" cy="1861185"/>
          </a:xfrm>
          <a:prstGeom prst="rect">
            <a:avLst/>
          </a:prstGeom>
        </p:spPr>
      </p:pic>
      <mc:AlternateContent xmlns:mc="http://schemas.openxmlformats.org/markup-compatibility/2006" xmlns:p14="http://schemas.microsoft.com/office/powerpoint/2010/main">
        <mc:Choice Requires="p14">
          <p:contentPart r:id="rId7" p14:bwMode="auto">
            <p14:nvContentPartPr>
              <p14:cNvPr id="3" name="墨迹 2"/>
              <p14:cNvContentPartPr/>
              <p14:nvPr/>
            </p14:nvContentPartPr>
            <p14:xfrm>
              <a:off x="1473200" y="4914900"/>
              <a:ext cx="499110" cy="198755"/>
            </p14:xfrm>
          </p:contentPart>
        </mc:Choice>
        <mc:Fallback xmlns="">
          <p:pic>
            <p:nvPicPr>
              <p:cNvPr id="3" name="墨迹 2"/>
            </p:nvPicPr>
            <p:blipFill>
              <a:blip r:embed="rId8"/>
            </p:blipFill>
            <p:spPr>
              <a:xfrm>
                <a:off x="1473200" y="4914900"/>
                <a:ext cx="499110" cy="198755"/>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6" name="墨迹 5"/>
              <p14:cNvContentPartPr/>
              <p14:nvPr/>
            </p14:nvContentPartPr>
            <p14:xfrm>
              <a:off x="4622800" y="1189355"/>
              <a:ext cx="384810" cy="233045"/>
            </p14:xfrm>
          </p:contentPart>
        </mc:Choice>
        <mc:Fallback xmlns="">
          <p:pic>
            <p:nvPicPr>
              <p:cNvPr id="6" name="墨迹 5"/>
            </p:nvPicPr>
            <p:blipFill>
              <a:blip r:embed="rId10"/>
            </p:blipFill>
            <p:spPr>
              <a:xfrm>
                <a:off x="4622800" y="1189355"/>
                <a:ext cx="384810" cy="233045"/>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9" name="墨迹 8"/>
              <p14:cNvContentPartPr/>
              <p14:nvPr/>
            </p14:nvContentPartPr>
            <p14:xfrm>
              <a:off x="6480810" y="1121410"/>
              <a:ext cx="516890" cy="296545"/>
            </p14:xfrm>
          </p:contentPart>
        </mc:Choice>
        <mc:Fallback xmlns="">
          <p:pic>
            <p:nvPicPr>
              <p:cNvPr id="9" name="墨迹 8"/>
            </p:nvPicPr>
            <p:blipFill>
              <a:blip r:embed="rId12"/>
            </p:blipFill>
            <p:spPr>
              <a:xfrm>
                <a:off x="6480810" y="1121410"/>
                <a:ext cx="516890" cy="29654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0" name="墨迹 9"/>
              <p14:cNvContentPartPr/>
              <p14:nvPr/>
            </p14:nvContentPartPr>
            <p14:xfrm>
              <a:off x="9067800" y="1219200"/>
              <a:ext cx="495300" cy="215900"/>
            </p14:xfrm>
          </p:contentPart>
        </mc:Choice>
        <mc:Fallback xmlns="">
          <p:pic>
            <p:nvPicPr>
              <p:cNvPr id="10" name="墨迹 9"/>
            </p:nvPicPr>
            <p:blipFill>
              <a:blip r:embed="rId14"/>
            </p:blipFill>
            <p:spPr>
              <a:xfrm>
                <a:off x="9067800" y="1219200"/>
                <a:ext cx="495300" cy="21590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1" name="墨迹 10"/>
              <p14:cNvContentPartPr/>
              <p14:nvPr/>
            </p14:nvContentPartPr>
            <p14:xfrm>
              <a:off x="2480310" y="4808855"/>
              <a:ext cx="461645" cy="300355"/>
            </p14:xfrm>
          </p:contentPart>
        </mc:Choice>
        <mc:Fallback xmlns="">
          <p:pic>
            <p:nvPicPr>
              <p:cNvPr id="11" name="墨迹 10"/>
            </p:nvPicPr>
            <p:blipFill>
              <a:blip r:embed="rId16"/>
            </p:blipFill>
            <p:spPr>
              <a:xfrm>
                <a:off x="2480310" y="4808855"/>
                <a:ext cx="461645" cy="300355"/>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2" name="墨迹 11"/>
              <p14:cNvContentPartPr/>
              <p14:nvPr/>
            </p14:nvContentPartPr>
            <p14:xfrm>
              <a:off x="4669155" y="1184910"/>
              <a:ext cx="334645" cy="233045"/>
            </p14:xfrm>
          </p:contentPart>
        </mc:Choice>
        <mc:Fallback xmlns="">
          <p:pic>
            <p:nvPicPr>
              <p:cNvPr id="12" name="墨迹 11"/>
            </p:nvPicPr>
            <p:blipFill>
              <a:blip r:embed="rId18"/>
            </p:blipFill>
            <p:spPr>
              <a:xfrm>
                <a:off x="4669155" y="1184910"/>
                <a:ext cx="334645" cy="233045"/>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4" name="墨迹 13"/>
              <p14:cNvContentPartPr/>
              <p14:nvPr/>
            </p14:nvContentPartPr>
            <p14:xfrm>
              <a:off x="2683510" y="5651500"/>
              <a:ext cx="368300" cy="304800"/>
            </p14:xfrm>
          </p:contentPart>
        </mc:Choice>
        <mc:Fallback xmlns="">
          <p:pic>
            <p:nvPicPr>
              <p:cNvPr id="14" name="墨迹 13"/>
            </p:nvPicPr>
            <p:blipFill>
              <a:blip r:embed="rId20"/>
            </p:blipFill>
            <p:spPr>
              <a:xfrm>
                <a:off x="2683510" y="5651500"/>
                <a:ext cx="368300" cy="30480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5" name="墨迹 14"/>
              <p14:cNvContentPartPr/>
              <p14:nvPr/>
            </p14:nvContentPartPr>
            <p14:xfrm>
              <a:off x="3746500" y="5659755"/>
              <a:ext cx="211455" cy="363855"/>
            </p14:xfrm>
          </p:contentPart>
        </mc:Choice>
        <mc:Fallback xmlns="">
          <p:pic>
            <p:nvPicPr>
              <p:cNvPr id="15" name="墨迹 14"/>
            </p:nvPicPr>
            <p:blipFill>
              <a:blip r:embed="rId22"/>
            </p:blipFill>
            <p:spPr>
              <a:xfrm>
                <a:off x="3746500" y="5659755"/>
                <a:ext cx="211455" cy="363855"/>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6" name="墨迹 15"/>
              <p14:cNvContentPartPr/>
              <p14:nvPr/>
            </p14:nvContentPartPr>
            <p14:xfrm>
              <a:off x="3597910" y="5664200"/>
              <a:ext cx="474345" cy="401955"/>
            </p14:xfrm>
          </p:contentPart>
        </mc:Choice>
        <mc:Fallback xmlns="">
          <p:pic>
            <p:nvPicPr>
              <p:cNvPr id="16" name="墨迹 15"/>
            </p:nvPicPr>
            <p:blipFill>
              <a:blip r:embed="rId24"/>
            </p:blipFill>
            <p:spPr>
              <a:xfrm>
                <a:off x="3597910" y="5664200"/>
                <a:ext cx="474345" cy="401955"/>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8" name="墨迹 17"/>
              <p14:cNvContentPartPr/>
              <p14:nvPr/>
            </p14:nvContentPartPr>
            <p14:xfrm>
              <a:off x="4478655" y="1879600"/>
              <a:ext cx="1544955" cy="97155"/>
            </p14:xfrm>
          </p:contentPart>
        </mc:Choice>
        <mc:Fallback xmlns="">
          <p:pic>
            <p:nvPicPr>
              <p:cNvPr id="18" name="墨迹 17"/>
            </p:nvPicPr>
            <p:blipFill>
              <a:blip r:embed="rId26"/>
            </p:blipFill>
            <p:spPr>
              <a:xfrm>
                <a:off x="4478655" y="1879600"/>
                <a:ext cx="1544955" cy="97155"/>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9" name="墨迹 18"/>
              <p14:cNvContentPartPr/>
              <p14:nvPr/>
            </p14:nvContentPartPr>
            <p14:xfrm>
              <a:off x="5118100" y="1807210"/>
              <a:ext cx="605155" cy="292100"/>
            </p14:xfrm>
          </p:contentPart>
        </mc:Choice>
        <mc:Fallback xmlns="">
          <p:pic>
            <p:nvPicPr>
              <p:cNvPr id="19" name="墨迹 18"/>
            </p:nvPicPr>
            <p:blipFill>
              <a:blip r:embed="rId28"/>
            </p:blipFill>
            <p:spPr>
              <a:xfrm>
                <a:off x="5118100" y="1807210"/>
                <a:ext cx="605155" cy="292100"/>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20" name="墨迹 19"/>
              <p14:cNvContentPartPr/>
              <p14:nvPr/>
            </p14:nvContentPartPr>
            <p14:xfrm>
              <a:off x="2298700" y="1604010"/>
              <a:ext cx="533400" cy="389890"/>
            </p14:xfrm>
          </p:contentPart>
        </mc:Choice>
        <mc:Fallback xmlns="">
          <p:pic>
            <p:nvPicPr>
              <p:cNvPr id="20" name="墨迹 19"/>
            </p:nvPicPr>
            <p:blipFill>
              <a:blip r:embed="rId30"/>
            </p:blipFill>
            <p:spPr>
              <a:xfrm>
                <a:off x="2298700" y="1604010"/>
                <a:ext cx="533400" cy="389890"/>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1" name="墨迹 20"/>
              <p14:cNvContentPartPr/>
              <p14:nvPr/>
            </p14:nvContentPartPr>
            <p14:xfrm>
              <a:off x="4423410" y="1591310"/>
              <a:ext cx="2565400" cy="85090"/>
            </p14:xfrm>
          </p:contentPart>
        </mc:Choice>
        <mc:Fallback xmlns="">
          <p:pic>
            <p:nvPicPr>
              <p:cNvPr id="21" name="墨迹 20"/>
            </p:nvPicPr>
            <p:blipFill>
              <a:blip r:embed="rId32"/>
            </p:blipFill>
            <p:spPr>
              <a:xfrm>
                <a:off x="4423410" y="1591310"/>
                <a:ext cx="2565400" cy="85090"/>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2" name="墨迹 21"/>
              <p14:cNvContentPartPr/>
              <p14:nvPr/>
            </p14:nvContentPartPr>
            <p14:xfrm>
              <a:off x="5160010" y="1400810"/>
              <a:ext cx="512445" cy="300990"/>
            </p14:xfrm>
          </p:contentPart>
        </mc:Choice>
        <mc:Fallback xmlns="">
          <p:pic>
            <p:nvPicPr>
              <p:cNvPr id="22" name="墨迹 21"/>
            </p:nvPicPr>
            <p:blipFill>
              <a:blip r:embed="rId34"/>
            </p:blipFill>
            <p:spPr>
              <a:xfrm>
                <a:off x="5160010" y="1400810"/>
                <a:ext cx="512445" cy="30099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3" name="墨迹 22"/>
              <p14:cNvContentPartPr/>
              <p14:nvPr/>
            </p14:nvContentPartPr>
            <p14:xfrm>
              <a:off x="4537710" y="5520055"/>
              <a:ext cx="558800" cy="436245"/>
            </p14:xfrm>
          </p:contentPart>
        </mc:Choice>
        <mc:Fallback xmlns="">
          <p:pic>
            <p:nvPicPr>
              <p:cNvPr id="23" name="墨迹 22"/>
            </p:nvPicPr>
            <p:blipFill>
              <a:blip r:embed="rId36"/>
            </p:blipFill>
            <p:spPr>
              <a:xfrm>
                <a:off x="4537710" y="5520055"/>
                <a:ext cx="558800" cy="436245"/>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4" name="墨迹 23"/>
              <p14:cNvContentPartPr/>
              <p14:nvPr/>
            </p14:nvContentPartPr>
            <p14:xfrm>
              <a:off x="4465955" y="1438910"/>
              <a:ext cx="639445" cy="626745"/>
            </p14:xfrm>
          </p:contentPart>
        </mc:Choice>
        <mc:Fallback xmlns="">
          <p:pic>
            <p:nvPicPr>
              <p:cNvPr id="24" name="墨迹 23"/>
            </p:nvPicPr>
            <p:blipFill>
              <a:blip r:embed="rId38"/>
            </p:blipFill>
            <p:spPr>
              <a:xfrm>
                <a:off x="4465955" y="1438910"/>
                <a:ext cx="639445" cy="626745"/>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7" name="墨迹 26"/>
              <p14:cNvContentPartPr/>
              <p14:nvPr/>
            </p14:nvContentPartPr>
            <p14:xfrm>
              <a:off x="7539355" y="2235200"/>
              <a:ext cx="220345" cy="346710"/>
            </p14:xfrm>
          </p:contentPart>
        </mc:Choice>
        <mc:Fallback xmlns="">
          <p:pic>
            <p:nvPicPr>
              <p:cNvPr id="27" name="墨迹 26"/>
            </p:nvPicPr>
            <p:blipFill>
              <a:blip r:embed="rId40"/>
            </p:blipFill>
            <p:spPr>
              <a:xfrm>
                <a:off x="7539355" y="2235200"/>
                <a:ext cx="220345" cy="346710"/>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8" name="墨迹 27"/>
              <p14:cNvContentPartPr/>
              <p14:nvPr/>
            </p14:nvContentPartPr>
            <p14:xfrm>
              <a:off x="7531100" y="2256155"/>
              <a:ext cx="325755" cy="363855"/>
            </p14:xfrm>
          </p:contentPart>
        </mc:Choice>
        <mc:Fallback xmlns="">
          <p:pic>
            <p:nvPicPr>
              <p:cNvPr id="28" name="墨迹 27"/>
            </p:nvPicPr>
            <p:blipFill>
              <a:blip r:embed="rId42"/>
            </p:blipFill>
            <p:spPr>
              <a:xfrm>
                <a:off x="7531100" y="2256155"/>
                <a:ext cx="325755" cy="363855"/>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9" name="墨迹 28"/>
              <p14:cNvContentPartPr/>
              <p14:nvPr/>
            </p14:nvContentPartPr>
            <p14:xfrm>
              <a:off x="3746500" y="5071110"/>
              <a:ext cx="92710" cy="347345"/>
            </p14:xfrm>
          </p:contentPart>
        </mc:Choice>
        <mc:Fallback xmlns="">
          <p:pic>
            <p:nvPicPr>
              <p:cNvPr id="29" name="墨迹 28"/>
            </p:nvPicPr>
            <p:blipFill>
              <a:blip r:embed="rId44"/>
            </p:blipFill>
            <p:spPr>
              <a:xfrm>
                <a:off x="3746500" y="5071110"/>
                <a:ext cx="92710" cy="347345"/>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30" name="墨迹 29"/>
              <p14:cNvContentPartPr/>
              <p14:nvPr/>
            </p14:nvContentPartPr>
            <p14:xfrm>
              <a:off x="3686810" y="4999355"/>
              <a:ext cx="364490" cy="474345"/>
            </p14:xfrm>
          </p:contentPart>
        </mc:Choice>
        <mc:Fallback xmlns="">
          <p:pic>
            <p:nvPicPr>
              <p:cNvPr id="30" name="墨迹 29"/>
            </p:nvPicPr>
            <p:blipFill>
              <a:blip r:embed="rId46"/>
            </p:blipFill>
            <p:spPr>
              <a:xfrm>
                <a:off x="3686810" y="4999355"/>
                <a:ext cx="364490" cy="474345"/>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31" name="墨迹 30"/>
              <p14:cNvContentPartPr/>
              <p14:nvPr/>
            </p14:nvContentPartPr>
            <p14:xfrm>
              <a:off x="1261110" y="5181600"/>
              <a:ext cx="288290" cy="295910"/>
            </p14:xfrm>
          </p:contentPart>
        </mc:Choice>
        <mc:Fallback xmlns="">
          <p:pic>
            <p:nvPicPr>
              <p:cNvPr id="31" name="墨迹 30"/>
            </p:nvPicPr>
            <p:blipFill>
              <a:blip r:embed="rId48"/>
            </p:blipFill>
            <p:spPr>
              <a:xfrm>
                <a:off x="1261110" y="5181600"/>
                <a:ext cx="288290" cy="295910"/>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33" name="墨迹 32"/>
              <p14:cNvContentPartPr/>
              <p14:nvPr/>
            </p14:nvContentPartPr>
            <p14:xfrm>
              <a:off x="1252855" y="5257800"/>
              <a:ext cx="414655" cy="139700"/>
            </p14:xfrm>
          </p:contentPart>
        </mc:Choice>
        <mc:Fallback xmlns="">
          <p:pic>
            <p:nvPicPr>
              <p:cNvPr id="33" name="墨迹 32"/>
            </p:nvPicPr>
            <p:blipFill>
              <a:blip r:embed="rId50"/>
            </p:blipFill>
            <p:spPr>
              <a:xfrm>
                <a:off x="1252855" y="5257800"/>
                <a:ext cx="414655" cy="139700"/>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34" name="墨迹 33"/>
              <p14:cNvContentPartPr/>
              <p14:nvPr/>
            </p14:nvContentPartPr>
            <p14:xfrm>
              <a:off x="2933700" y="5080000"/>
              <a:ext cx="368300" cy="313055"/>
            </p14:xfrm>
          </p:contentPart>
        </mc:Choice>
        <mc:Fallback xmlns="">
          <p:pic>
            <p:nvPicPr>
              <p:cNvPr id="34" name="墨迹 33"/>
            </p:nvPicPr>
            <p:blipFill>
              <a:blip r:embed="rId52"/>
            </p:blipFill>
            <p:spPr>
              <a:xfrm>
                <a:off x="2933700" y="5080000"/>
                <a:ext cx="368300" cy="313055"/>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5" name="墨迹 34"/>
              <p14:cNvContentPartPr/>
              <p14:nvPr/>
            </p14:nvContentPartPr>
            <p14:xfrm>
              <a:off x="3636010" y="2772410"/>
              <a:ext cx="2061845" cy="173990"/>
            </p14:xfrm>
          </p:contentPart>
        </mc:Choice>
        <mc:Fallback xmlns="">
          <p:pic>
            <p:nvPicPr>
              <p:cNvPr id="35" name="墨迹 34"/>
            </p:nvPicPr>
            <p:blipFill>
              <a:blip r:embed="rId54"/>
            </p:blipFill>
            <p:spPr>
              <a:xfrm>
                <a:off x="3636010" y="2772410"/>
                <a:ext cx="2061845" cy="173990"/>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6" name="墨迹 35"/>
              <p14:cNvContentPartPr/>
              <p14:nvPr/>
            </p14:nvContentPartPr>
            <p14:xfrm>
              <a:off x="4224655" y="2721610"/>
              <a:ext cx="736600" cy="296545"/>
            </p14:xfrm>
          </p:contentPart>
        </mc:Choice>
        <mc:Fallback xmlns="">
          <p:pic>
            <p:nvPicPr>
              <p:cNvPr id="36" name="墨迹 35"/>
            </p:nvPicPr>
            <p:blipFill>
              <a:blip r:embed="rId56"/>
            </p:blipFill>
            <p:spPr>
              <a:xfrm>
                <a:off x="4224655" y="2721610"/>
                <a:ext cx="736600" cy="296545"/>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7" name="墨迹 36"/>
              <p14:cNvContentPartPr/>
              <p14:nvPr/>
            </p14:nvContentPartPr>
            <p14:xfrm>
              <a:off x="5744210" y="2112010"/>
              <a:ext cx="2099945" cy="110490"/>
            </p14:xfrm>
          </p:contentPart>
        </mc:Choice>
        <mc:Fallback xmlns="">
          <p:pic>
            <p:nvPicPr>
              <p:cNvPr id="37" name="墨迹 36"/>
            </p:nvPicPr>
            <p:blipFill>
              <a:blip r:embed="rId58"/>
            </p:blipFill>
            <p:spPr>
              <a:xfrm>
                <a:off x="5744210" y="2112010"/>
                <a:ext cx="2099945" cy="110490"/>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8" name="墨迹 37"/>
              <p14:cNvContentPartPr/>
              <p14:nvPr/>
            </p14:nvContentPartPr>
            <p14:xfrm>
              <a:off x="6210300" y="1981200"/>
              <a:ext cx="617855" cy="304800"/>
            </p14:xfrm>
          </p:contentPart>
        </mc:Choice>
        <mc:Fallback xmlns="">
          <p:pic>
            <p:nvPicPr>
              <p:cNvPr id="38" name="墨迹 37"/>
            </p:nvPicPr>
            <p:blipFill>
              <a:blip r:embed="rId60"/>
            </p:blipFill>
            <p:spPr>
              <a:xfrm>
                <a:off x="6210300" y="1981200"/>
                <a:ext cx="617855" cy="304800"/>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9" name="墨迹 38"/>
              <p14:cNvContentPartPr/>
              <p14:nvPr/>
            </p14:nvContentPartPr>
            <p14:xfrm>
              <a:off x="8580755" y="2400300"/>
              <a:ext cx="563245" cy="84455"/>
            </p14:xfrm>
          </p:contentPart>
        </mc:Choice>
        <mc:Fallback xmlns="">
          <p:pic>
            <p:nvPicPr>
              <p:cNvPr id="39" name="墨迹 38"/>
            </p:nvPicPr>
            <p:blipFill>
              <a:blip r:embed="rId62"/>
            </p:blipFill>
            <p:spPr>
              <a:xfrm>
                <a:off x="8580755" y="2400300"/>
                <a:ext cx="563245" cy="84455"/>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40" name="墨迹 39"/>
              <p14:cNvContentPartPr/>
              <p14:nvPr/>
            </p14:nvContentPartPr>
            <p14:xfrm>
              <a:off x="8686800" y="2256155"/>
              <a:ext cx="452755" cy="245745"/>
            </p14:xfrm>
          </p:contentPart>
        </mc:Choice>
        <mc:Fallback xmlns="">
          <p:pic>
            <p:nvPicPr>
              <p:cNvPr id="40" name="墨迹 39"/>
            </p:nvPicPr>
            <p:blipFill>
              <a:blip r:embed="rId64"/>
            </p:blipFill>
            <p:spPr>
              <a:xfrm>
                <a:off x="8686800" y="2256155"/>
                <a:ext cx="452755" cy="245745"/>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41" name="墨迹 40"/>
              <p14:cNvContentPartPr/>
              <p14:nvPr/>
            </p14:nvContentPartPr>
            <p14:xfrm>
              <a:off x="7158355" y="3013710"/>
              <a:ext cx="1016000" cy="398145"/>
            </p14:xfrm>
          </p:contentPart>
        </mc:Choice>
        <mc:Fallback xmlns="">
          <p:pic>
            <p:nvPicPr>
              <p:cNvPr id="41" name="墨迹 40"/>
            </p:nvPicPr>
            <p:blipFill>
              <a:blip r:embed="rId66"/>
            </p:blipFill>
            <p:spPr>
              <a:xfrm>
                <a:off x="7158355" y="3013710"/>
                <a:ext cx="1016000" cy="398145"/>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42" name="墨迹 41"/>
              <p14:cNvContentPartPr/>
              <p14:nvPr/>
            </p14:nvContentPartPr>
            <p14:xfrm>
              <a:off x="300355" y="5922010"/>
              <a:ext cx="550545" cy="283845"/>
            </p14:xfrm>
          </p:contentPart>
        </mc:Choice>
        <mc:Fallback xmlns="">
          <p:pic>
            <p:nvPicPr>
              <p:cNvPr id="42" name="墨迹 41"/>
            </p:nvPicPr>
            <p:blipFill>
              <a:blip r:embed="rId68"/>
            </p:blipFill>
            <p:spPr>
              <a:xfrm>
                <a:off x="300355" y="5922010"/>
                <a:ext cx="550545" cy="283845"/>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43" name="墨迹 42"/>
              <p14:cNvContentPartPr/>
              <p14:nvPr/>
            </p14:nvContentPartPr>
            <p14:xfrm>
              <a:off x="2073910" y="2959100"/>
              <a:ext cx="410845" cy="457200"/>
            </p14:xfrm>
          </p:contentPart>
        </mc:Choice>
        <mc:Fallback xmlns="">
          <p:pic>
            <p:nvPicPr>
              <p:cNvPr id="43" name="墨迹 42"/>
            </p:nvPicPr>
            <p:blipFill>
              <a:blip r:embed="rId70"/>
            </p:blipFill>
            <p:spPr>
              <a:xfrm>
                <a:off x="2073910" y="2959100"/>
                <a:ext cx="410845" cy="457200"/>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44" name="墨迹 43"/>
              <p14:cNvContentPartPr/>
              <p14:nvPr/>
            </p14:nvContentPartPr>
            <p14:xfrm>
              <a:off x="2133600" y="3102610"/>
              <a:ext cx="160655" cy="152400"/>
            </p14:xfrm>
          </p:contentPart>
        </mc:Choice>
        <mc:Fallback xmlns="">
          <p:pic>
            <p:nvPicPr>
              <p:cNvPr id="44" name="墨迹 43"/>
            </p:nvPicPr>
            <p:blipFill>
              <a:blip r:embed="rId72"/>
            </p:blipFill>
            <p:spPr>
              <a:xfrm>
                <a:off x="2133600" y="3102610"/>
                <a:ext cx="160655" cy="152400"/>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5" name="墨迹 44"/>
              <p14:cNvContentPartPr/>
              <p14:nvPr/>
            </p14:nvContentPartPr>
            <p14:xfrm>
              <a:off x="1921510" y="5989955"/>
              <a:ext cx="292100" cy="279400"/>
            </p14:xfrm>
          </p:contentPart>
        </mc:Choice>
        <mc:Fallback xmlns="">
          <p:pic>
            <p:nvPicPr>
              <p:cNvPr id="45" name="墨迹 44"/>
            </p:nvPicPr>
            <p:blipFill>
              <a:blip r:embed="rId74"/>
            </p:blipFill>
            <p:spPr>
              <a:xfrm>
                <a:off x="1921510" y="5989955"/>
                <a:ext cx="292100" cy="279400"/>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6" name="墨迹 45"/>
              <p14:cNvContentPartPr/>
              <p14:nvPr/>
            </p14:nvContentPartPr>
            <p14:xfrm>
              <a:off x="1866900" y="6091555"/>
              <a:ext cx="254000" cy="169545"/>
            </p14:xfrm>
          </p:contentPart>
        </mc:Choice>
        <mc:Fallback xmlns="">
          <p:pic>
            <p:nvPicPr>
              <p:cNvPr id="46" name="墨迹 45"/>
            </p:nvPicPr>
            <p:blipFill>
              <a:blip r:embed="rId76"/>
            </p:blipFill>
            <p:spPr>
              <a:xfrm>
                <a:off x="1866900" y="6091555"/>
                <a:ext cx="254000" cy="169545"/>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7" name="墨迹 46"/>
              <p14:cNvContentPartPr/>
              <p14:nvPr/>
            </p14:nvContentPartPr>
            <p14:xfrm>
              <a:off x="5642610" y="5943600"/>
              <a:ext cx="508000" cy="334010"/>
            </p14:xfrm>
          </p:contentPart>
        </mc:Choice>
        <mc:Fallback xmlns="">
          <p:pic>
            <p:nvPicPr>
              <p:cNvPr id="47" name="墨迹 46"/>
            </p:nvPicPr>
            <p:blipFill>
              <a:blip r:embed="rId78"/>
            </p:blipFill>
            <p:spPr>
              <a:xfrm>
                <a:off x="5642610" y="5943600"/>
                <a:ext cx="508000" cy="334010"/>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9" name="墨迹 48"/>
              <p14:cNvContentPartPr/>
              <p14:nvPr/>
            </p14:nvContentPartPr>
            <p14:xfrm>
              <a:off x="5795010" y="5977255"/>
              <a:ext cx="212090" cy="215900"/>
            </p14:xfrm>
          </p:contentPart>
        </mc:Choice>
        <mc:Fallback xmlns="">
          <p:pic>
            <p:nvPicPr>
              <p:cNvPr id="49" name="墨迹 48"/>
            </p:nvPicPr>
            <p:blipFill>
              <a:blip r:embed="rId80"/>
            </p:blipFill>
            <p:spPr>
              <a:xfrm>
                <a:off x="5795010" y="5977255"/>
                <a:ext cx="212090" cy="215900"/>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50" name="墨迹 49"/>
              <p14:cNvContentPartPr/>
              <p14:nvPr/>
            </p14:nvContentPartPr>
            <p14:xfrm>
              <a:off x="4867910" y="6472555"/>
              <a:ext cx="2125345" cy="80645"/>
            </p14:xfrm>
          </p:contentPart>
        </mc:Choice>
        <mc:Fallback xmlns="">
          <p:pic>
            <p:nvPicPr>
              <p:cNvPr id="50" name="墨迹 49"/>
            </p:nvPicPr>
            <p:blipFill>
              <a:blip r:embed="rId82"/>
            </p:blipFill>
            <p:spPr>
              <a:xfrm>
                <a:off x="4867910" y="6472555"/>
                <a:ext cx="2125345" cy="80645"/>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51" name="墨迹 50"/>
              <p14:cNvContentPartPr/>
              <p14:nvPr/>
            </p14:nvContentPartPr>
            <p14:xfrm>
              <a:off x="6010910" y="6074410"/>
              <a:ext cx="673100" cy="618490"/>
            </p14:xfrm>
          </p:contentPart>
        </mc:Choice>
        <mc:Fallback xmlns="">
          <p:pic>
            <p:nvPicPr>
              <p:cNvPr id="51" name="墨迹 50"/>
            </p:nvPicPr>
            <p:blipFill>
              <a:blip r:embed="rId84"/>
            </p:blipFill>
            <p:spPr>
              <a:xfrm>
                <a:off x="6010910" y="6074410"/>
                <a:ext cx="673100" cy="618490"/>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52" name="墨迹 51"/>
              <p14:cNvContentPartPr/>
              <p14:nvPr/>
            </p14:nvContentPartPr>
            <p14:xfrm>
              <a:off x="8931910" y="3848100"/>
              <a:ext cx="554990" cy="325755"/>
            </p14:xfrm>
          </p:contentPart>
        </mc:Choice>
        <mc:Fallback xmlns="">
          <p:pic>
            <p:nvPicPr>
              <p:cNvPr id="52" name="墨迹 51"/>
            </p:nvPicPr>
            <p:blipFill>
              <a:blip r:embed="rId86"/>
            </p:blipFill>
            <p:spPr>
              <a:xfrm>
                <a:off x="8931910" y="3848100"/>
                <a:ext cx="554990" cy="325755"/>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53" name="墨迹 52"/>
              <p14:cNvContentPartPr/>
              <p14:nvPr/>
            </p14:nvContentPartPr>
            <p14:xfrm>
              <a:off x="9973310" y="3750310"/>
              <a:ext cx="398145" cy="453390"/>
            </p14:xfrm>
          </p:contentPart>
        </mc:Choice>
        <mc:Fallback xmlns="">
          <p:pic>
            <p:nvPicPr>
              <p:cNvPr id="53" name="墨迹 52"/>
            </p:nvPicPr>
            <p:blipFill>
              <a:blip r:embed="rId88"/>
            </p:blipFill>
            <p:spPr>
              <a:xfrm>
                <a:off x="9973310" y="3750310"/>
                <a:ext cx="398145" cy="453390"/>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54" name="墨迹 53"/>
              <p14:cNvContentPartPr/>
              <p14:nvPr/>
            </p14:nvContentPartPr>
            <p14:xfrm>
              <a:off x="10015855" y="3869055"/>
              <a:ext cx="448945" cy="347345"/>
            </p14:xfrm>
          </p:contentPart>
        </mc:Choice>
        <mc:Fallback xmlns="">
          <p:pic>
            <p:nvPicPr>
              <p:cNvPr id="54" name="墨迹 53"/>
            </p:nvPicPr>
            <p:blipFill>
              <a:blip r:embed="rId90"/>
            </p:blipFill>
            <p:spPr>
              <a:xfrm>
                <a:off x="10015855" y="3869055"/>
                <a:ext cx="448945" cy="347345"/>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55" name="墨迹 54"/>
              <p14:cNvContentPartPr/>
              <p14:nvPr/>
            </p14:nvContentPartPr>
            <p14:xfrm>
              <a:off x="2421255" y="4144010"/>
              <a:ext cx="274955" cy="330200"/>
            </p14:xfrm>
          </p:contentPart>
        </mc:Choice>
        <mc:Fallback xmlns="">
          <p:pic>
            <p:nvPicPr>
              <p:cNvPr id="55" name="墨迹 54"/>
            </p:nvPicPr>
            <p:blipFill>
              <a:blip r:embed="rId92"/>
            </p:blipFill>
            <p:spPr>
              <a:xfrm>
                <a:off x="2421255" y="4144010"/>
                <a:ext cx="274955" cy="330200"/>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6" name="墨迹 55"/>
              <p14:cNvContentPartPr/>
              <p14:nvPr/>
            </p14:nvContentPartPr>
            <p14:xfrm>
              <a:off x="2463800" y="4191000"/>
              <a:ext cx="372110" cy="279400"/>
            </p14:xfrm>
          </p:contentPart>
        </mc:Choice>
        <mc:Fallback xmlns="">
          <p:pic>
            <p:nvPicPr>
              <p:cNvPr id="56" name="墨迹 55"/>
            </p:nvPicPr>
            <p:blipFill>
              <a:blip r:embed="rId94"/>
            </p:blipFill>
            <p:spPr>
              <a:xfrm>
                <a:off x="2463800" y="4191000"/>
                <a:ext cx="372110" cy="279400"/>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7" name="墨迹 56"/>
              <p14:cNvContentPartPr/>
              <p14:nvPr/>
            </p14:nvContentPartPr>
            <p14:xfrm>
              <a:off x="740410" y="6294755"/>
              <a:ext cx="304800" cy="109855"/>
            </p14:xfrm>
          </p:contentPart>
        </mc:Choice>
        <mc:Fallback xmlns="">
          <p:pic>
            <p:nvPicPr>
              <p:cNvPr id="57" name="墨迹 56"/>
            </p:nvPicPr>
            <p:blipFill>
              <a:blip r:embed="rId96"/>
            </p:blipFill>
            <p:spPr>
              <a:xfrm>
                <a:off x="740410" y="6294755"/>
                <a:ext cx="304800" cy="109855"/>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8" name="墨迹 57"/>
              <p14:cNvContentPartPr/>
              <p14:nvPr/>
            </p14:nvContentPartPr>
            <p14:xfrm>
              <a:off x="711200" y="6277610"/>
              <a:ext cx="533400" cy="199390"/>
            </p14:xfrm>
          </p:contentPart>
        </mc:Choice>
        <mc:Fallback xmlns="">
          <p:pic>
            <p:nvPicPr>
              <p:cNvPr id="58" name="墨迹 57"/>
            </p:nvPicPr>
            <p:blipFill>
              <a:blip r:embed="rId98"/>
            </p:blipFill>
            <p:spPr>
              <a:xfrm>
                <a:off x="711200" y="6277610"/>
                <a:ext cx="533400" cy="199390"/>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9" name="墨迹 58"/>
              <p14:cNvContentPartPr/>
              <p14:nvPr/>
            </p14:nvContentPartPr>
            <p14:xfrm>
              <a:off x="1337310" y="3648710"/>
              <a:ext cx="664845" cy="542290"/>
            </p14:xfrm>
          </p:contentPart>
        </mc:Choice>
        <mc:Fallback xmlns="">
          <p:pic>
            <p:nvPicPr>
              <p:cNvPr id="59" name="墨迹 58"/>
            </p:nvPicPr>
            <p:blipFill>
              <a:blip r:embed="rId100"/>
            </p:blipFill>
            <p:spPr>
              <a:xfrm>
                <a:off x="1337310" y="3648710"/>
                <a:ext cx="664845" cy="542290"/>
              </a:xfrm>
              <a:prstGeom prst="rect"/>
            </p:spPr>
          </p:pic>
        </mc:Fallback>
      </mc:AlternateContent>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764030" y="50165"/>
            <a:ext cx="9234805" cy="70040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高分王炸技巧</a:t>
            </a:r>
            <a:r>
              <a:rPr kumimoji="0" lang="en-US" altLang="zh-CN"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-1</a:t>
            </a: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a:t>
            </a:r>
            <a:endPar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endParaRPr>
          </a:p>
          <a:p>
            <a:pPr marR="0" defTabSz="457200">
              <a:buClrTx/>
              <a:buSzTx/>
              <a:buFont typeface="Arial" panose="020B0604020202020204" pitchFamily="34" charset="0"/>
              <a:buNone/>
              <a:defRPr/>
            </a:pP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    </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快狠准的</a:t>
            </a: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高阶思维可视化标识法</a:t>
            </a: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a:t>
            </a:r>
            <a:endPar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5"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2"/>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100" name="图片 99"/>
          <p:cNvPicPr/>
          <p:nvPr/>
        </p:nvPicPr>
        <p:blipFill>
          <a:blip r:embed="rId3"/>
          <a:stretch>
            <a:fillRect/>
          </a:stretch>
        </p:blipFill>
        <p:spPr>
          <a:xfrm>
            <a:off x="-1191260" y="0"/>
            <a:ext cx="2574925" cy="347980"/>
          </a:xfrm>
          <a:prstGeom prst="rect">
            <a:avLst/>
          </a:prstGeom>
          <a:noFill/>
          <a:ln w="9525">
            <a:noFill/>
          </a:ln>
        </p:spPr>
      </p:pic>
      <p:sp>
        <p:nvSpPr>
          <p:cNvPr id="2" name="文本框 1"/>
          <p:cNvSpPr txBox="1"/>
          <p:nvPr/>
        </p:nvSpPr>
        <p:spPr>
          <a:xfrm>
            <a:off x="125730" y="795020"/>
            <a:ext cx="9066530" cy="5853430"/>
          </a:xfrm>
          <a:prstGeom prst="rect">
            <a:avLst/>
          </a:prstGeom>
          <a:noFill/>
          <a:ln w="9525">
            <a:solidFill>
              <a:srgbClr val="00B0F0"/>
            </a:solidFill>
          </a:ln>
        </p:spPr>
        <p:txBody>
          <a:bodyPr wrap="square">
            <a:noAutofit/>
          </a:bodyPr>
          <a:p>
            <a:pPr indent="304800"/>
            <a:r>
              <a:rPr lang="en-US" sz="1600" b="1">
                <a:latin typeface="Times New Roman" panose="02020603050405020304" charset="0"/>
                <a:ea typeface="等线" panose="02010600030101010101" charset="-122"/>
              </a:rPr>
              <a:t>My wife and I wanted to share our new home with family and friends by hosting a. small gathering in the early summer. She had prepared lots of snacks, while my job was to have the backyard in order.      There was plenty of space for the kids to run and play. There was just one thing I hadn’t counted on: My brother chose to bring his dog Toby, a 50-pound ball of fire. Though friendly, he could easily knock over my niece’s small boys and my six-month-old granddaughter. So, when my brother showed up, I asked him to watch Toby and keep him outside.      My plan was working out just fine. Toby was using up his energy by running back and forth in the backyard and giving the kids plenty of room. Unexpectedly, after supper, the weather changed. It started to rain and everyone went indoors.     It was an awkward moment. I didn’t want Toby to be running around in the house, and my brother wasn’t happy with driving home with a wet dog. Eventually, my brother decided to leave rather than force the issue.     A few days passed, and I hadn’t heard anything from my brother. I texted him and expressed wishes for him to come out again. His reply came as a surprise—a shock, actually: “Not a chance.” Clearly, he was unhappy over the way we had parted. After all, I had left him little choice. Well, he’ll get over it, I reasoned.     Two months passed. My wife suggested I get in touch with my brother, but I resisted, thinking he should call first. However, my conscience</a:t>
            </a:r>
            <a:r>
              <a:rPr lang="en-US" sz="1600" b="1">
                <a:latin typeface="Times New Roman" panose="02020603050405020304" charset="0"/>
                <a:cs typeface="Times New Roman" panose="02020603050405020304" charset="0"/>
              </a:rPr>
              <a:t> </a:t>
            </a:r>
            <a:r>
              <a:rPr lang="en-US" sz="1600" b="1">
                <a:latin typeface="Times New Roman" panose="02020603050405020304" charset="0"/>
                <a:ea typeface="等线" panose="02010600030101010101" charset="-122"/>
              </a:rPr>
              <a:t>(</a:t>
            </a:r>
            <a:r>
              <a:rPr lang="zh-CN" sz="1600" b="1">
                <a:ea typeface="楷体" panose="02010609060101010101" charset="-122"/>
              </a:rPr>
              <a:t>良心</a:t>
            </a:r>
            <a:r>
              <a:rPr lang="en-US" sz="1600" b="1">
                <a:latin typeface="Times New Roman" panose="02020603050405020304" charset="0"/>
                <a:ea typeface="等线" panose="02010600030101010101" charset="-122"/>
              </a:rPr>
              <a:t>) kept bothering me. I tried to put myself in my brother’s shoes. He was facing health issues and his wife of thirty-five years had passed away a few months earlier. Toby was his constant companion, the one who kept him going.</a:t>
            </a:r>
            <a:endParaRPr lang="zh-CN" sz="1600" b="1">
              <a:ea typeface="宋体" panose="02010600030101010101" pitchFamily="2" charset="-122"/>
            </a:endParaRPr>
          </a:p>
          <a:p>
            <a:pPr indent="304800" fontAlgn="auto">
              <a:lnSpc>
                <a:spcPts val="1720"/>
              </a:lnSpc>
            </a:pPr>
            <a:r>
              <a:rPr lang="en-US" sz="1600" b="1">
                <a:latin typeface="Times New Roman" panose="02020603050405020304" charset="0"/>
                <a:ea typeface="宋体" panose="02010600030101010101" pitchFamily="2" charset="-122"/>
              </a:rPr>
              <a:t>       </a:t>
            </a:r>
            <a:r>
              <a:rPr lang="en-US" sz="1600" b="1" i="1">
                <a:solidFill>
                  <a:srgbClr val="0070C0"/>
                </a:solidFill>
                <a:latin typeface="Times New Roman" panose="02020603050405020304" charset="0"/>
                <a:ea typeface="宋体" panose="02010600030101010101" pitchFamily="2" charset="-122"/>
              </a:rPr>
              <a:t>I realized it was me who was at fault.        With the biscuits my wife had made, I arrived at my brother’s door.</a:t>
            </a:r>
            <a:endParaRPr lang="en-US" altLang="en-US" sz="1600" b="1" i="1">
              <a:solidFill>
                <a:srgbClr val="0070C0"/>
              </a:solidFill>
              <a:latin typeface="Times New Roman" panose="02020603050405020304" charset="0"/>
              <a:ea typeface="宋体" panose="02010600030101010101" pitchFamily="2" charset="-122"/>
            </a:endParaRPr>
          </a:p>
        </p:txBody>
      </p:sp>
      <p:pic>
        <p:nvPicPr>
          <p:cNvPr id="63" name="图片 62" descr="搜狗截图20250514195855"/>
          <p:cNvPicPr>
            <a:picLocks noChangeAspect="1"/>
          </p:cNvPicPr>
          <p:nvPr/>
        </p:nvPicPr>
        <p:blipFill>
          <a:blip r:embed="rId4"/>
          <a:stretch>
            <a:fillRect/>
          </a:stretch>
        </p:blipFill>
        <p:spPr>
          <a:xfrm>
            <a:off x="9194800" y="889000"/>
            <a:ext cx="2999105" cy="4124960"/>
          </a:xfrm>
          <a:prstGeom prst="rect">
            <a:avLst/>
          </a:prstGeom>
        </p:spPr>
      </p:pic>
      <p:pic>
        <p:nvPicPr>
          <p:cNvPr id="15" name="图片 14"/>
          <p:cNvPicPr>
            <a:picLocks noChangeAspect="1"/>
          </p:cNvPicPr>
          <p:nvPr/>
        </p:nvPicPr>
        <p:blipFill>
          <a:blip r:embed="rId5">
            <a:clrChange>
              <a:clrFrom>
                <a:srgbClr val="F6F6F6">
                  <a:alpha val="100000"/>
                </a:srgbClr>
              </a:clrFrom>
              <a:clrTo>
                <a:srgbClr val="F6F6F6">
                  <a:alpha val="100000"/>
                  <a:alpha val="0"/>
                </a:srgbClr>
              </a:clrTo>
            </a:clrChange>
          </a:blip>
          <a:stretch>
            <a:fillRect/>
          </a:stretch>
        </p:blipFill>
        <p:spPr>
          <a:xfrm>
            <a:off x="2583815" y="4182745"/>
            <a:ext cx="486410" cy="463550"/>
          </a:xfrm>
          <a:prstGeom prst="rect">
            <a:avLst/>
          </a:prstGeom>
        </p:spPr>
      </p:pic>
      <p:sp>
        <p:nvSpPr>
          <p:cNvPr id="9220" name="勾3 273"/>
          <p:cNvSpPr/>
          <p:nvPr/>
        </p:nvSpPr>
        <p:spPr bwMode="auto">
          <a:xfrm>
            <a:off x="1662430" y="6286500"/>
            <a:ext cx="531495" cy="361950"/>
          </a:xfrm>
          <a:custGeom>
            <a:avLst/>
            <a:gdLst>
              <a:gd name="T0" fmla="*/ 483871232 w 1360"/>
              <a:gd name="T1" fmla="*/ 10599973 h 1358"/>
              <a:gd name="T2" fmla="*/ 432637844 w 1360"/>
              <a:gd name="T3" fmla="*/ 33173376 h 1358"/>
              <a:gd name="T4" fmla="*/ 382827656 w 1360"/>
              <a:gd name="T5" fmla="*/ 58691736 h 1358"/>
              <a:gd name="T6" fmla="*/ 334796169 w 1360"/>
              <a:gd name="T7" fmla="*/ 86957877 h 1358"/>
              <a:gd name="T8" fmla="*/ 289255504 w 1360"/>
              <a:gd name="T9" fmla="*/ 118168556 h 1358"/>
              <a:gd name="T10" fmla="*/ 246560716 w 1360"/>
              <a:gd name="T11" fmla="*/ 150164292 h 1358"/>
              <a:gd name="T12" fmla="*/ 211338023 w 1360"/>
              <a:gd name="T13" fmla="*/ 182553013 h 1358"/>
              <a:gd name="T14" fmla="*/ 181807530 w 1360"/>
              <a:gd name="T15" fmla="*/ 214156206 h 1358"/>
              <a:gd name="T16" fmla="*/ 158681436 w 1360"/>
              <a:gd name="T17" fmla="*/ 245563184 h 1358"/>
              <a:gd name="T18" fmla="*/ 133420504 w 1360"/>
              <a:gd name="T19" fmla="*/ 255181355 h 1358"/>
              <a:gd name="T20" fmla="*/ 115631109 w 1360"/>
              <a:gd name="T21" fmla="*/ 262836814 h 1358"/>
              <a:gd name="T22" fmla="*/ 106024811 w 1360"/>
              <a:gd name="T23" fmla="*/ 262444272 h 1358"/>
              <a:gd name="T24" fmla="*/ 99264912 w 1360"/>
              <a:gd name="T25" fmla="*/ 250470405 h 1358"/>
              <a:gd name="T26" fmla="*/ 85389017 w 1360"/>
              <a:gd name="T27" fmla="*/ 231233565 h 1358"/>
              <a:gd name="T28" fmla="*/ 72580800 w 1360"/>
              <a:gd name="T29" fmla="*/ 213567393 h 1358"/>
              <a:gd name="T30" fmla="*/ 60839704 w 1360"/>
              <a:gd name="T31" fmla="*/ 198845287 h 1358"/>
              <a:gd name="T32" fmla="*/ 49810207 w 1360"/>
              <a:gd name="T33" fmla="*/ 187067692 h 1358"/>
              <a:gd name="T34" fmla="*/ 39492310 w 1360"/>
              <a:gd name="T35" fmla="*/ 178037891 h 1358"/>
              <a:gd name="T36" fmla="*/ 30597603 w 1360"/>
              <a:gd name="T37" fmla="*/ 171364230 h 1358"/>
              <a:gd name="T38" fmla="*/ 20635804 w 1360"/>
              <a:gd name="T39" fmla="*/ 166456566 h 1358"/>
              <a:gd name="T40" fmla="*/ 10317902 w 1360"/>
              <a:gd name="T41" fmla="*/ 163316229 h 1358"/>
              <a:gd name="T42" fmla="*/ 0 w 1360"/>
              <a:gd name="T43" fmla="*/ 161941888 h 1358"/>
              <a:gd name="T44" fmla="*/ 13519802 w 1360"/>
              <a:gd name="T45" fmla="*/ 155071956 h 1358"/>
              <a:gd name="T46" fmla="*/ 27395702 w 1360"/>
              <a:gd name="T47" fmla="*/ 150164292 h 1358"/>
              <a:gd name="T48" fmla="*/ 38780701 w 1360"/>
              <a:gd name="T49" fmla="*/ 147612768 h 1358"/>
              <a:gd name="T50" fmla="*/ 50521807 w 1360"/>
              <a:gd name="T51" fmla="*/ 146434698 h 1358"/>
              <a:gd name="T52" fmla="*/ 65464804 w 1360"/>
              <a:gd name="T53" fmla="*/ 149379208 h 1358"/>
              <a:gd name="T54" fmla="*/ 82187116 w 1360"/>
              <a:gd name="T55" fmla="*/ 158212294 h 1358"/>
              <a:gd name="T56" fmla="*/ 98553313 w 1360"/>
              <a:gd name="T57" fmla="*/ 172345586 h 1358"/>
              <a:gd name="T58" fmla="*/ 116342708 w 1360"/>
              <a:gd name="T59" fmla="*/ 192367455 h 1358"/>
              <a:gd name="T60" fmla="*/ 145517102 w 1360"/>
              <a:gd name="T61" fmla="*/ 192759997 h 1358"/>
              <a:gd name="T62" fmla="*/ 180384331 w 1360"/>
              <a:gd name="T63" fmla="*/ 161549346 h 1358"/>
              <a:gd name="T64" fmla="*/ 218809521 w 1360"/>
              <a:gd name="T65" fmla="*/ 131320493 h 1358"/>
              <a:gd name="T66" fmla="*/ 260436611 w 1360"/>
              <a:gd name="T67" fmla="*/ 102857610 h 1358"/>
              <a:gd name="T68" fmla="*/ 305621700 w 1360"/>
              <a:gd name="T69" fmla="*/ 75572824 h 1358"/>
              <a:gd name="T70" fmla="*/ 351873964 w 1360"/>
              <a:gd name="T71" fmla="*/ 50839992 h 1358"/>
              <a:gd name="T72" fmla="*/ 399905452 w 1360"/>
              <a:gd name="T73" fmla="*/ 28266148 h 1358"/>
              <a:gd name="T74" fmla="*/ 448292441 w 1360"/>
              <a:gd name="T75" fmla="*/ 8636818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60"/>
              <a:gd name="T115" fmla="*/ 0 h 1358"/>
              <a:gd name="T116" fmla="*/ 1360 w 1360"/>
              <a:gd name="T117" fmla="*/ 1358 h 13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w="9525">
            <a:solidFill>
              <a:srgbClr val="C00000"/>
            </a:solidFill>
            <a:round/>
          </a:ln>
        </p:spPr>
        <p:txBody>
          <a:bodyPr lIns="68580" tIns="34290" rIns="68580" bIns="34290" anchor="ctr"/>
          <a:p>
            <a:endParaRPr lang="zh-CN" altLang="en-US"/>
          </a:p>
        </p:txBody>
      </p:sp>
      <p:pic>
        <p:nvPicPr>
          <p:cNvPr id="7" name="图片 6"/>
          <p:cNvPicPr>
            <a:picLocks noChangeAspect="1"/>
          </p:cNvPicPr>
          <p:nvPr/>
        </p:nvPicPr>
        <p:blipFill>
          <a:blip r:embed="rId5">
            <a:clrChange>
              <a:clrFrom>
                <a:srgbClr val="F6F6F6">
                  <a:alpha val="100000"/>
                </a:srgbClr>
              </a:clrFrom>
              <a:clrTo>
                <a:srgbClr val="F6F6F6">
                  <a:alpha val="100000"/>
                  <a:alpha val="0"/>
                </a:srgbClr>
              </a:clrTo>
            </a:clrChange>
          </a:blip>
          <a:stretch>
            <a:fillRect/>
          </a:stretch>
        </p:blipFill>
        <p:spPr>
          <a:xfrm>
            <a:off x="6900545" y="5297170"/>
            <a:ext cx="486410" cy="463550"/>
          </a:xfrm>
          <a:prstGeom prst="rect">
            <a:avLst/>
          </a:prstGeom>
        </p:spPr>
      </p:pic>
      <p:sp>
        <p:nvSpPr>
          <p:cNvPr id="8" name="五角星 7"/>
          <p:cNvSpPr/>
          <p:nvPr/>
        </p:nvSpPr>
        <p:spPr>
          <a:xfrm>
            <a:off x="3867785" y="5474335"/>
            <a:ext cx="442595" cy="478155"/>
          </a:xfrm>
          <a:prstGeom prst="star5">
            <a:avLst/>
          </a:prstGeom>
          <a:solidFill>
            <a:srgbClr val="C00000">
              <a:alpha val="47000"/>
            </a:srgbClr>
          </a:solidFill>
          <a:ln>
            <a:solidFill>
              <a:srgbClr val="C00000"/>
            </a:solidFill>
          </a:ln>
        </p:spPr>
        <p:style>
          <a:lnRef idx="2">
            <a:srgbClr val="953734">
              <a:shade val="50000"/>
            </a:srgbClr>
          </a:lnRef>
          <a:fillRef idx="1">
            <a:srgbClr val="953734"/>
          </a:fillRef>
          <a:effectRef idx="0">
            <a:srgbClr val="953734"/>
          </a:effectRef>
          <a:fontRef idx="minor">
            <a:sysClr val="window" lastClr="FFFFFF"/>
          </a:fontRef>
        </p:style>
        <p:txBody>
          <a:bodyPr rtlCol="0" anchor="ctr"/>
          <a:p>
            <a:pPr algn="ctr"/>
            <a:endParaRPr lang="en-US" altLang="zh-CN">
              <a:solidFill>
                <a:srgbClr val="C00000"/>
              </a:solidFill>
              <a:latin typeface="Calibri" panose="020F0502020204030204" charset="0"/>
              <a:ea typeface="宋体" panose="02010600030101010101" pitchFamily="2" charset="-122"/>
            </a:endParaRPr>
          </a:p>
        </p:txBody>
      </p:sp>
      <p:sp>
        <p:nvSpPr>
          <p:cNvPr id="16" name="等腰三角形 15"/>
          <p:cNvSpPr/>
          <p:nvPr/>
        </p:nvSpPr>
        <p:spPr>
          <a:xfrm>
            <a:off x="3903345" y="1374775"/>
            <a:ext cx="731520" cy="415925"/>
          </a:xfrm>
          <a:prstGeom prst="triangle">
            <a:avLst/>
          </a:prstGeom>
          <a:noFill/>
          <a:ln>
            <a:solidFill>
              <a:srgbClr val="C00000"/>
            </a:solidFill>
          </a:ln>
          <a:extLst>
            <a:ext uri="{909E8E84-426E-40DD-AFC4-6F175D3DCCD1}">
              <a14:hiddenFill xmlns:a14="http://schemas.microsoft.com/office/drawing/2010/main">
                <a:solidFill>
                  <a:sysClr val="window" lastClr="FFFFFF"/>
                </a:solidFill>
              </a14:hiddenFill>
            </a:ext>
          </a:extLst>
        </p:spPr>
        <p:style>
          <a:lnRef idx="2">
            <a:srgbClr val="953734">
              <a:shade val="50000"/>
            </a:srgbClr>
          </a:lnRef>
          <a:fillRef idx="1">
            <a:srgbClr val="953734"/>
          </a:fillRef>
          <a:effectRef idx="0">
            <a:srgbClr val="953734"/>
          </a:effectRef>
          <a:fontRef idx="minor">
            <a:sysClr val="window" lastClr="FFFFFF"/>
          </a:fontRef>
        </p:style>
        <p:txBody>
          <a:bodyPr rtlCol="0" anchor="ctr"/>
          <a:p>
            <a:pPr algn="ctr"/>
            <a:r>
              <a:rPr lang="en-US" altLang="zh-CN" sz="3600" b="1">
                <a:solidFill>
                  <a:srgbClr val="C00000"/>
                </a:solidFill>
                <a:latin typeface="Calibri" panose="020F0502020204030204" charset="0"/>
                <a:ea typeface="宋体" panose="02010600030101010101" pitchFamily="2" charset="-122"/>
              </a:rPr>
              <a:t>H</a:t>
            </a:r>
            <a:endParaRPr lang="en-US" altLang="zh-CN" sz="3600" b="1">
              <a:solidFill>
                <a:srgbClr val="C00000"/>
              </a:solidFill>
              <a:latin typeface="Calibri" panose="020F0502020204030204" charset="0"/>
              <a:ea typeface="宋体" panose="02010600030101010101" pitchFamily="2" charset="-122"/>
            </a:endParaRPr>
          </a:p>
        </p:txBody>
      </p:sp>
      <p:sp>
        <p:nvSpPr>
          <p:cNvPr id="17" name="等腰三角形 16"/>
          <p:cNvSpPr/>
          <p:nvPr/>
        </p:nvSpPr>
        <p:spPr>
          <a:xfrm>
            <a:off x="949325" y="1336675"/>
            <a:ext cx="713105" cy="442595"/>
          </a:xfrm>
          <a:prstGeom prst="triangle">
            <a:avLst/>
          </a:prstGeom>
          <a:noFill/>
          <a:ln>
            <a:solidFill>
              <a:srgbClr val="C00000"/>
            </a:solidFill>
          </a:ln>
          <a:extLst>
            <a:ext uri="{909E8E84-426E-40DD-AFC4-6F175D3DCCD1}">
              <a14:hiddenFill xmlns:a14="http://schemas.microsoft.com/office/drawing/2010/main">
                <a:solidFill>
                  <a:sysClr val="window" lastClr="FFFFFF"/>
                </a:solidFill>
              </a14:hiddenFill>
            </a:ext>
          </a:extLst>
        </p:spPr>
        <p:style>
          <a:lnRef idx="2">
            <a:srgbClr val="953734">
              <a:shade val="50000"/>
            </a:srgbClr>
          </a:lnRef>
          <a:fillRef idx="1">
            <a:srgbClr val="953734"/>
          </a:fillRef>
          <a:effectRef idx="0">
            <a:srgbClr val="953734"/>
          </a:effectRef>
          <a:fontRef idx="minor">
            <a:sysClr val="window" lastClr="FFFFFF"/>
          </a:fontRef>
        </p:style>
        <p:txBody>
          <a:bodyPr rtlCol="0" anchor="ctr"/>
          <a:p>
            <a:pPr algn="ctr"/>
            <a:r>
              <a:rPr lang="en-US" altLang="zh-CN" sz="3600" b="1">
                <a:solidFill>
                  <a:srgbClr val="C00000"/>
                </a:solidFill>
                <a:latin typeface="Calibri" panose="020F0502020204030204" charset="0"/>
                <a:ea typeface="宋体" panose="02010600030101010101" pitchFamily="2" charset="-122"/>
              </a:rPr>
              <a:t>T</a:t>
            </a:r>
            <a:endParaRPr lang="en-US" altLang="zh-CN" sz="3600" b="1">
              <a:solidFill>
                <a:srgbClr val="C00000"/>
              </a:solidFill>
              <a:latin typeface="Calibri" panose="020F0502020204030204" charset="0"/>
              <a:ea typeface="宋体" panose="02010600030101010101" pitchFamily="2" charset="-122"/>
            </a:endParaRPr>
          </a:p>
        </p:txBody>
      </p:sp>
      <p:sp>
        <p:nvSpPr>
          <p:cNvPr id="20" name="等腰三角形 19"/>
          <p:cNvSpPr/>
          <p:nvPr/>
        </p:nvSpPr>
        <p:spPr>
          <a:xfrm>
            <a:off x="167005" y="894080"/>
            <a:ext cx="713105" cy="442595"/>
          </a:xfrm>
          <a:prstGeom prst="triangle">
            <a:avLst/>
          </a:prstGeom>
          <a:noFill/>
          <a:ln>
            <a:solidFill>
              <a:srgbClr val="C00000"/>
            </a:solidFill>
          </a:ln>
          <a:extLst>
            <a:ext uri="{909E8E84-426E-40DD-AFC4-6F175D3DCCD1}">
              <a14:hiddenFill xmlns:a14="http://schemas.microsoft.com/office/drawing/2010/main">
                <a:solidFill>
                  <a:sysClr val="window" lastClr="FFFFFF"/>
                </a:solidFill>
              </a14:hiddenFill>
            </a:ext>
          </a:extLst>
        </p:spPr>
        <p:style>
          <a:lnRef idx="2">
            <a:srgbClr val="953734">
              <a:shade val="50000"/>
            </a:srgbClr>
          </a:lnRef>
          <a:fillRef idx="1">
            <a:srgbClr val="953734"/>
          </a:fillRef>
          <a:effectRef idx="0">
            <a:srgbClr val="953734"/>
          </a:effectRef>
          <a:fontRef idx="minor">
            <a:sysClr val="window" lastClr="FFFFFF"/>
          </a:fontRef>
        </p:style>
        <p:txBody>
          <a:bodyPr rtlCol="0" anchor="ctr"/>
          <a:p>
            <a:pPr algn="ctr"/>
            <a:r>
              <a:rPr lang="en-US" altLang="zh-CN" sz="3600" b="1">
                <a:solidFill>
                  <a:srgbClr val="C00000"/>
                </a:solidFill>
                <a:latin typeface="Calibri" panose="020F0502020204030204" charset="0"/>
                <a:ea typeface="宋体" panose="02010600030101010101" pitchFamily="2" charset="-122"/>
              </a:rPr>
              <a:t>E</a:t>
            </a:r>
            <a:endParaRPr lang="en-US" altLang="zh-CN" sz="3600" b="1">
              <a:solidFill>
                <a:srgbClr val="C00000"/>
              </a:solidFill>
              <a:latin typeface="Calibri" panose="020F0502020204030204" charset="0"/>
              <a:ea typeface="宋体" panose="02010600030101010101" pitchFamily="2" charset="-122"/>
            </a:endParaRPr>
          </a:p>
        </p:txBody>
      </p:sp>
      <p:sp>
        <p:nvSpPr>
          <p:cNvPr id="21" name="等腰三角形 20"/>
          <p:cNvSpPr/>
          <p:nvPr/>
        </p:nvSpPr>
        <p:spPr>
          <a:xfrm>
            <a:off x="455295" y="2550160"/>
            <a:ext cx="713105" cy="442595"/>
          </a:xfrm>
          <a:prstGeom prst="triangle">
            <a:avLst/>
          </a:prstGeom>
          <a:noFill/>
          <a:ln>
            <a:solidFill>
              <a:srgbClr val="C00000"/>
            </a:solidFill>
          </a:ln>
          <a:extLst>
            <a:ext uri="{909E8E84-426E-40DD-AFC4-6F175D3DCCD1}">
              <a14:hiddenFill xmlns:a14="http://schemas.microsoft.com/office/drawing/2010/main">
                <a:solidFill>
                  <a:sysClr val="window" lastClr="FFFFFF"/>
                </a:solidFill>
              </a14:hiddenFill>
            </a:ext>
          </a:extLst>
        </p:spPr>
        <p:style>
          <a:lnRef idx="2">
            <a:srgbClr val="953734">
              <a:shade val="50000"/>
            </a:srgbClr>
          </a:lnRef>
          <a:fillRef idx="1">
            <a:srgbClr val="953734"/>
          </a:fillRef>
          <a:effectRef idx="0">
            <a:srgbClr val="953734"/>
          </a:effectRef>
          <a:fontRef idx="minor">
            <a:sysClr val="window" lastClr="FFFFFF"/>
          </a:fontRef>
        </p:style>
        <p:txBody>
          <a:bodyPr rtlCol="0" anchor="ctr"/>
          <a:p>
            <a:pPr algn="ctr"/>
            <a:r>
              <a:rPr lang="en-US" altLang="zh-CN" sz="3600" b="1">
                <a:solidFill>
                  <a:srgbClr val="C00000"/>
                </a:solidFill>
                <a:latin typeface="Calibri" panose="020F0502020204030204" charset="0"/>
                <a:ea typeface="宋体" panose="02010600030101010101" pitchFamily="2" charset="-122"/>
              </a:rPr>
              <a:t>E</a:t>
            </a:r>
            <a:endParaRPr lang="en-US" altLang="zh-CN" sz="3600" b="1">
              <a:solidFill>
                <a:srgbClr val="C00000"/>
              </a:solidFill>
              <a:latin typeface="Calibri" panose="020F0502020204030204" charset="0"/>
              <a:ea typeface="宋体" panose="02010600030101010101" pitchFamily="2" charset="-122"/>
            </a:endParaRPr>
          </a:p>
        </p:txBody>
      </p:sp>
      <p:sp>
        <p:nvSpPr>
          <p:cNvPr id="22" name="等腰三角形 21"/>
          <p:cNvSpPr/>
          <p:nvPr/>
        </p:nvSpPr>
        <p:spPr>
          <a:xfrm>
            <a:off x="8158480" y="4802505"/>
            <a:ext cx="731520" cy="415925"/>
          </a:xfrm>
          <a:prstGeom prst="triangle">
            <a:avLst/>
          </a:prstGeom>
          <a:noFill/>
          <a:ln>
            <a:solidFill>
              <a:srgbClr val="C00000"/>
            </a:solidFill>
          </a:ln>
          <a:extLst>
            <a:ext uri="{909E8E84-426E-40DD-AFC4-6F175D3DCCD1}">
              <a14:hiddenFill xmlns:a14="http://schemas.microsoft.com/office/drawing/2010/main">
                <a:solidFill>
                  <a:sysClr val="window" lastClr="FFFFFF"/>
                </a:solidFill>
              </a14:hiddenFill>
            </a:ext>
          </a:extLst>
        </p:spPr>
        <p:style>
          <a:lnRef idx="2">
            <a:srgbClr val="953734">
              <a:shade val="50000"/>
            </a:srgbClr>
          </a:lnRef>
          <a:fillRef idx="1">
            <a:srgbClr val="953734"/>
          </a:fillRef>
          <a:effectRef idx="0">
            <a:srgbClr val="953734"/>
          </a:effectRef>
          <a:fontRef idx="minor">
            <a:sysClr val="window" lastClr="FFFFFF"/>
          </a:fontRef>
        </p:style>
        <p:txBody>
          <a:bodyPr rtlCol="0" anchor="ctr"/>
          <a:p>
            <a:pPr algn="ctr"/>
            <a:r>
              <a:rPr lang="en-US" altLang="zh-CN" sz="3600" b="1">
                <a:solidFill>
                  <a:srgbClr val="C00000"/>
                </a:solidFill>
                <a:latin typeface="Calibri" panose="020F0502020204030204" charset="0"/>
                <a:ea typeface="宋体" panose="02010600030101010101" pitchFamily="2" charset="-122"/>
              </a:rPr>
              <a:t>H</a:t>
            </a:r>
            <a:endParaRPr lang="en-US" altLang="zh-CN" sz="3600" b="1">
              <a:solidFill>
                <a:srgbClr val="C00000"/>
              </a:solidFill>
              <a:latin typeface="Calibri" panose="020F0502020204030204" charset="0"/>
              <a:ea typeface="宋体" panose="02010600030101010101" pitchFamily="2" charset="-122"/>
            </a:endParaRPr>
          </a:p>
        </p:txBody>
      </p:sp>
      <p:sp>
        <p:nvSpPr>
          <p:cNvPr id="23" name="等腰三角形 22"/>
          <p:cNvSpPr/>
          <p:nvPr/>
        </p:nvSpPr>
        <p:spPr>
          <a:xfrm>
            <a:off x="1562735" y="5000625"/>
            <a:ext cx="731520" cy="415925"/>
          </a:xfrm>
          <a:prstGeom prst="triangle">
            <a:avLst/>
          </a:prstGeom>
          <a:noFill/>
          <a:ln>
            <a:solidFill>
              <a:srgbClr val="C00000"/>
            </a:solidFill>
          </a:ln>
          <a:extLst>
            <a:ext uri="{909E8E84-426E-40DD-AFC4-6F175D3DCCD1}">
              <a14:hiddenFill xmlns:a14="http://schemas.microsoft.com/office/drawing/2010/main">
                <a:solidFill>
                  <a:sysClr val="window" lastClr="FFFFFF"/>
                </a:solidFill>
              </a14:hiddenFill>
            </a:ext>
          </a:extLst>
        </p:spPr>
        <p:style>
          <a:lnRef idx="2">
            <a:srgbClr val="953734">
              <a:shade val="50000"/>
            </a:srgbClr>
          </a:lnRef>
          <a:fillRef idx="1">
            <a:srgbClr val="953734"/>
          </a:fillRef>
          <a:effectRef idx="0">
            <a:srgbClr val="953734"/>
          </a:effectRef>
          <a:fontRef idx="minor">
            <a:sysClr val="window" lastClr="FFFFFF"/>
          </a:fontRef>
        </p:style>
        <p:txBody>
          <a:bodyPr rtlCol="0" anchor="ctr"/>
          <a:p>
            <a:pPr algn="ctr"/>
            <a:r>
              <a:rPr lang="en-US" altLang="zh-CN" sz="3600" b="1">
                <a:solidFill>
                  <a:srgbClr val="C00000"/>
                </a:solidFill>
                <a:latin typeface="Calibri" panose="020F0502020204030204" charset="0"/>
                <a:ea typeface="宋体" panose="02010600030101010101" pitchFamily="2" charset="-122"/>
              </a:rPr>
              <a:t>H</a:t>
            </a:r>
            <a:endParaRPr lang="en-US" altLang="zh-CN" sz="3600" b="1">
              <a:solidFill>
                <a:srgbClr val="C00000"/>
              </a:solidFill>
              <a:latin typeface="Calibri" panose="020F0502020204030204" charset="0"/>
              <a:ea typeface="宋体" panose="02010600030101010101" pitchFamily="2" charset="-122"/>
            </a:endParaRPr>
          </a:p>
        </p:txBody>
      </p:sp>
      <p:sp>
        <p:nvSpPr>
          <p:cNvPr id="24" name="等腰三角形 23"/>
          <p:cNvSpPr/>
          <p:nvPr/>
        </p:nvSpPr>
        <p:spPr>
          <a:xfrm>
            <a:off x="7139940" y="4203700"/>
            <a:ext cx="713105" cy="442595"/>
          </a:xfrm>
          <a:prstGeom prst="triangle">
            <a:avLst/>
          </a:prstGeom>
          <a:noFill/>
          <a:ln>
            <a:solidFill>
              <a:srgbClr val="C00000"/>
            </a:solidFill>
          </a:ln>
          <a:extLst>
            <a:ext uri="{909E8E84-426E-40DD-AFC4-6F175D3DCCD1}">
              <a14:hiddenFill xmlns:a14="http://schemas.microsoft.com/office/drawing/2010/main">
                <a:solidFill>
                  <a:sysClr val="window" lastClr="FFFFFF"/>
                </a:solidFill>
              </a14:hiddenFill>
            </a:ext>
          </a:extLst>
        </p:spPr>
        <p:style>
          <a:lnRef idx="2">
            <a:srgbClr val="953734">
              <a:shade val="50000"/>
            </a:srgbClr>
          </a:lnRef>
          <a:fillRef idx="1">
            <a:srgbClr val="953734"/>
          </a:fillRef>
          <a:effectRef idx="0">
            <a:srgbClr val="953734"/>
          </a:effectRef>
          <a:fontRef idx="minor">
            <a:sysClr val="window" lastClr="FFFFFF"/>
          </a:fontRef>
        </p:style>
        <p:txBody>
          <a:bodyPr rtlCol="0" anchor="ctr"/>
          <a:p>
            <a:pPr algn="ctr"/>
            <a:r>
              <a:rPr lang="en-US" altLang="zh-CN" sz="3600" b="1">
                <a:solidFill>
                  <a:srgbClr val="C00000"/>
                </a:solidFill>
                <a:latin typeface="Calibri" panose="020F0502020204030204" charset="0"/>
                <a:ea typeface="宋体" panose="02010600030101010101" pitchFamily="2" charset="-122"/>
              </a:rPr>
              <a:t>T</a:t>
            </a:r>
            <a:endParaRPr lang="en-US" altLang="zh-CN" sz="3600" b="1">
              <a:solidFill>
                <a:srgbClr val="C00000"/>
              </a:solidFill>
              <a:latin typeface="Calibri" panose="020F0502020204030204" charset="0"/>
              <a:ea typeface="宋体" panose="02010600030101010101" pitchFamily="2" charset="-122"/>
            </a:endParaRPr>
          </a:p>
        </p:txBody>
      </p:sp>
      <p:sp>
        <p:nvSpPr>
          <p:cNvPr id="25" name="等腰三角形 24"/>
          <p:cNvSpPr/>
          <p:nvPr/>
        </p:nvSpPr>
        <p:spPr>
          <a:xfrm>
            <a:off x="2294255" y="4775835"/>
            <a:ext cx="713105" cy="442595"/>
          </a:xfrm>
          <a:prstGeom prst="triangle">
            <a:avLst/>
          </a:prstGeom>
          <a:noFill/>
          <a:ln>
            <a:solidFill>
              <a:srgbClr val="C00000"/>
            </a:solidFill>
          </a:ln>
          <a:extLst>
            <a:ext uri="{909E8E84-426E-40DD-AFC4-6F175D3DCCD1}">
              <a14:hiddenFill xmlns:a14="http://schemas.microsoft.com/office/drawing/2010/main">
                <a:solidFill>
                  <a:sysClr val="window" lastClr="FFFFFF"/>
                </a:solidFill>
              </a14:hiddenFill>
            </a:ext>
          </a:extLst>
        </p:spPr>
        <p:style>
          <a:lnRef idx="2">
            <a:srgbClr val="953734">
              <a:shade val="50000"/>
            </a:srgbClr>
          </a:lnRef>
          <a:fillRef idx="1">
            <a:srgbClr val="953734"/>
          </a:fillRef>
          <a:effectRef idx="0">
            <a:srgbClr val="953734"/>
          </a:effectRef>
          <a:fontRef idx="minor">
            <a:sysClr val="window" lastClr="FFFFFF"/>
          </a:fontRef>
        </p:style>
        <p:txBody>
          <a:bodyPr rtlCol="0" anchor="ctr"/>
          <a:p>
            <a:pPr algn="ctr"/>
            <a:r>
              <a:rPr lang="en-US" altLang="zh-CN" sz="3600" b="1">
                <a:solidFill>
                  <a:srgbClr val="C00000"/>
                </a:solidFill>
                <a:latin typeface="Calibri" panose="020F0502020204030204" charset="0"/>
                <a:ea typeface="宋体" panose="02010600030101010101" pitchFamily="2" charset="-122"/>
              </a:rPr>
              <a:t>T</a:t>
            </a:r>
            <a:endParaRPr lang="en-US" altLang="zh-CN" sz="3600" b="1">
              <a:solidFill>
                <a:srgbClr val="C00000"/>
              </a:solidFill>
              <a:latin typeface="Calibri" panose="020F0502020204030204" charset="0"/>
              <a:ea typeface="宋体" panose="02010600030101010101" pitchFamily="2" charset="-122"/>
            </a:endParaRPr>
          </a:p>
        </p:txBody>
      </p:sp>
      <p:sp>
        <p:nvSpPr>
          <p:cNvPr id="26" name="等腰三角形 25"/>
          <p:cNvSpPr/>
          <p:nvPr/>
        </p:nvSpPr>
        <p:spPr>
          <a:xfrm>
            <a:off x="758190" y="2065655"/>
            <a:ext cx="713105" cy="442595"/>
          </a:xfrm>
          <a:prstGeom prst="triangle">
            <a:avLst/>
          </a:prstGeom>
          <a:noFill/>
          <a:ln>
            <a:solidFill>
              <a:srgbClr val="C00000"/>
            </a:solidFill>
          </a:ln>
          <a:extLst>
            <a:ext uri="{909E8E84-426E-40DD-AFC4-6F175D3DCCD1}">
              <a14:hiddenFill xmlns:a14="http://schemas.microsoft.com/office/drawing/2010/main">
                <a:solidFill>
                  <a:sysClr val="window" lastClr="FFFFFF"/>
                </a:solidFill>
              </a14:hiddenFill>
            </a:ext>
          </a:extLst>
        </p:spPr>
        <p:style>
          <a:lnRef idx="2">
            <a:srgbClr val="953734">
              <a:shade val="50000"/>
            </a:srgbClr>
          </a:lnRef>
          <a:fillRef idx="1">
            <a:srgbClr val="953734"/>
          </a:fillRef>
          <a:effectRef idx="0">
            <a:srgbClr val="953734"/>
          </a:effectRef>
          <a:fontRef idx="minor">
            <a:sysClr val="window" lastClr="FFFFFF"/>
          </a:fontRef>
        </p:style>
        <p:txBody>
          <a:bodyPr rtlCol="0" anchor="ctr"/>
          <a:p>
            <a:pPr algn="ctr"/>
            <a:r>
              <a:rPr lang="en-US" altLang="zh-CN" sz="3600" b="1">
                <a:solidFill>
                  <a:srgbClr val="C00000"/>
                </a:solidFill>
                <a:latin typeface="Calibri" panose="020F0502020204030204" charset="0"/>
                <a:ea typeface="宋体" panose="02010600030101010101" pitchFamily="2" charset="-122"/>
              </a:rPr>
              <a:t>T</a:t>
            </a:r>
            <a:endParaRPr lang="en-US" altLang="zh-CN" sz="3600" b="1">
              <a:solidFill>
                <a:srgbClr val="C00000"/>
              </a:solidFill>
              <a:latin typeface="Calibri" panose="020F0502020204030204" charset="0"/>
              <a:ea typeface="宋体" panose="02010600030101010101" pitchFamily="2" charset="-122"/>
            </a:endParaRPr>
          </a:p>
        </p:txBody>
      </p:sp>
      <p:sp>
        <p:nvSpPr>
          <p:cNvPr id="27" name="五角星 26"/>
          <p:cNvSpPr/>
          <p:nvPr/>
        </p:nvSpPr>
        <p:spPr>
          <a:xfrm>
            <a:off x="2872105" y="5808345"/>
            <a:ext cx="442595" cy="478155"/>
          </a:xfrm>
          <a:prstGeom prst="star5">
            <a:avLst/>
          </a:prstGeom>
          <a:solidFill>
            <a:srgbClr val="C00000">
              <a:alpha val="47000"/>
            </a:srgbClr>
          </a:solidFill>
          <a:ln>
            <a:solidFill>
              <a:srgbClr val="C00000"/>
            </a:solidFill>
          </a:ln>
        </p:spPr>
        <p:style>
          <a:lnRef idx="2">
            <a:srgbClr val="953734">
              <a:shade val="50000"/>
            </a:srgbClr>
          </a:lnRef>
          <a:fillRef idx="1">
            <a:srgbClr val="953734"/>
          </a:fillRef>
          <a:effectRef idx="0">
            <a:srgbClr val="953734"/>
          </a:effectRef>
          <a:fontRef idx="minor">
            <a:sysClr val="window" lastClr="FFFFFF"/>
          </a:fontRef>
        </p:style>
        <p:txBody>
          <a:bodyPr rtlCol="0" anchor="ctr"/>
          <a:p>
            <a:pPr algn="ctr"/>
            <a:endParaRPr lang="en-US" altLang="zh-CN">
              <a:solidFill>
                <a:srgbClr val="C00000"/>
              </a:solidFill>
              <a:latin typeface="Calibri" panose="020F0502020204030204" charset="0"/>
              <a:ea typeface="宋体" panose="02010600030101010101" pitchFamily="2" charset="-122"/>
            </a:endParaRPr>
          </a:p>
        </p:txBody>
      </p:sp>
      <p:sp>
        <p:nvSpPr>
          <p:cNvPr id="28" name="等腰三角形 27"/>
          <p:cNvSpPr/>
          <p:nvPr/>
        </p:nvSpPr>
        <p:spPr>
          <a:xfrm>
            <a:off x="4911725" y="5345430"/>
            <a:ext cx="731520" cy="415925"/>
          </a:xfrm>
          <a:prstGeom prst="triangle">
            <a:avLst/>
          </a:prstGeom>
          <a:noFill/>
          <a:ln>
            <a:solidFill>
              <a:srgbClr val="C00000"/>
            </a:solidFill>
          </a:ln>
          <a:extLst>
            <a:ext uri="{909E8E84-426E-40DD-AFC4-6F175D3DCCD1}">
              <a14:hiddenFill xmlns:a14="http://schemas.microsoft.com/office/drawing/2010/main">
                <a:solidFill>
                  <a:sysClr val="window" lastClr="FFFFFF"/>
                </a:solidFill>
              </a14:hiddenFill>
            </a:ext>
          </a:extLst>
        </p:spPr>
        <p:style>
          <a:lnRef idx="2">
            <a:srgbClr val="953734">
              <a:shade val="50000"/>
            </a:srgbClr>
          </a:lnRef>
          <a:fillRef idx="1">
            <a:srgbClr val="953734"/>
          </a:fillRef>
          <a:effectRef idx="0">
            <a:srgbClr val="953734"/>
          </a:effectRef>
          <a:fontRef idx="minor">
            <a:sysClr val="window" lastClr="FFFFFF"/>
          </a:fontRef>
        </p:style>
        <p:txBody>
          <a:bodyPr rtlCol="0" anchor="ctr"/>
          <a:p>
            <a:pPr algn="ctr"/>
            <a:r>
              <a:rPr lang="en-US" altLang="zh-CN" sz="3600" b="1">
                <a:solidFill>
                  <a:srgbClr val="C00000"/>
                </a:solidFill>
                <a:latin typeface="Calibri" panose="020F0502020204030204" charset="0"/>
                <a:ea typeface="宋体" panose="02010600030101010101" pitchFamily="2" charset="-122"/>
              </a:rPr>
              <a:t>H</a:t>
            </a:r>
            <a:endParaRPr lang="en-US" altLang="zh-CN" sz="3600" b="1">
              <a:solidFill>
                <a:srgbClr val="C00000"/>
              </a:solidFill>
              <a:latin typeface="Calibri" panose="020F0502020204030204" charset="0"/>
              <a:ea typeface="宋体" panose="02010600030101010101" pitchFamily="2" charset="-122"/>
            </a:endParaRPr>
          </a:p>
        </p:txBody>
      </p:sp>
      <p:sp>
        <p:nvSpPr>
          <p:cNvPr id="11" name="圆角矩形 10"/>
          <p:cNvSpPr/>
          <p:nvPr>
            <p:custDataLst>
              <p:tags r:id="rId6"/>
            </p:custDataLst>
          </p:nvPr>
        </p:nvSpPr>
        <p:spPr>
          <a:xfrm>
            <a:off x="1562735" y="1496060"/>
            <a:ext cx="571500" cy="294640"/>
          </a:xfrm>
          <a:prstGeom prst="roundRect">
            <a:avLst/>
          </a:prstGeom>
          <a:solidFill>
            <a:srgbClr val="FFFF00">
              <a:alpha val="27000"/>
            </a:srgbClr>
          </a:solidFill>
          <a:ln w="25400" cap="flat" cmpd="sng" algn="ctr">
            <a:noFill/>
            <a:prstDash val="solid"/>
          </a:ln>
          <a:effectLst/>
        </p:spPr>
        <p:txBody>
          <a:bodyPr rtlCol="0" anchor="ctr"/>
          <a:p>
            <a:pPr algn="ctr"/>
            <a:endParaRPr lang="zh-CN" altLang="en-US" sz="2400"/>
          </a:p>
        </p:txBody>
      </p:sp>
      <p:sp>
        <p:nvSpPr>
          <p:cNvPr id="14" name="圆角矩形 13"/>
          <p:cNvSpPr/>
          <p:nvPr>
            <p:custDataLst>
              <p:tags r:id="rId7"/>
            </p:custDataLst>
          </p:nvPr>
        </p:nvSpPr>
        <p:spPr>
          <a:xfrm>
            <a:off x="7267575" y="4203700"/>
            <a:ext cx="639445" cy="294640"/>
          </a:xfrm>
          <a:prstGeom prst="roundRect">
            <a:avLst/>
          </a:prstGeom>
          <a:solidFill>
            <a:srgbClr val="FFFF00">
              <a:alpha val="27000"/>
            </a:srgbClr>
          </a:solidFill>
          <a:ln w="25400" cap="flat" cmpd="sng" algn="ctr">
            <a:noFill/>
            <a:prstDash val="solid"/>
          </a:ln>
          <a:effectLst/>
        </p:spPr>
        <p:txBody>
          <a:bodyPr rtlCol="0" anchor="ctr"/>
          <a:p>
            <a:pPr algn="ctr"/>
            <a:endParaRPr lang="zh-CN" altLang="en-US" sz="2400"/>
          </a:p>
        </p:txBody>
      </p:sp>
      <p:pic>
        <p:nvPicPr>
          <p:cNvPr id="3" name="图片 2"/>
          <p:cNvPicPr>
            <a:picLocks noChangeAspect="1"/>
          </p:cNvPicPr>
          <p:nvPr/>
        </p:nvPicPr>
        <p:blipFill>
          <a:blip r:embed="rId8">
            <a:clrChange>
              <a:clrFrom>
                <a:srgbClr val="FEFEFE">
                  <a:alpha val="100000"/>
                </a:srgbClr>
              </a:clrFrom>
              <a:clrTo>
                <a:srgbClr val="FEFEFE">
                  <a:alpha val="100000"/>
                  <a:alpha val="0"/>
                </a:srgbClr>
              </a:clrTo>
            </a:clrChange>
          </a:blip>
          <a:srcRect/>
          <a:stretch>
            <a:fillRect/>
          </a:stretch>
        </p:blipFill>
        <p:spPr>
          <a:xfrm>
            <a:off x="8158480" y="5392420"/>
            <a:ext cx="3977640" cy="1465580"/>
          </a:xfrm>
          <a:prstGeom prst="rect">
            <a:avLst/>
          </a:prstGeom>
        </p:spPr>
      </p:pic>
      <mc:AlternateContent xmlns:mc="http://schemas.openxmlformats.org/markup-compatibility/2006" xmlns:p14="http://schemas.microsoft.com/office/powerpoint/2010/main">
        <mc:Choice Requires="p14">
          <p:contentPart r:id="rId9" p14:bwMode="auto">
            <p14:nvContentPartPr>
              <p14:cNvPr id="4" name="墨迹 3"/>
              <p14:cNvContentPartPr/>
              <p14:nvPr/>
            </p14:nvContentPartPr>
            <p14:xfrm>
              <a:off x="1388110" y="4453255"/>
              <a:ext cx="3323590" cy="50800"/>
            </p14:xfrm>
          </p:contentPart>
        </mc:Choice>
        <mc:Fallback xmlns="">
          <p:pic>
            <p:nvPicPr>
              <p:cNvPr id="4" name="墨迹 3"/>
            </p:nvPicPr>
            <p:blipFill>
              <a:blip r:embed="rId10"/>
            </p:blipFill>
            <p:spPr>
              <a:xfrm>
                <a:off x="1388110" y="4453255"/>
                <a:ext cx="3323590" cy="5080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9" name="墨迹 8"/>
              <p14:cNvContentPartPr/>
              <p14:nvPr/>
            </p14:nvContentPartPr>
            <p14:xfrm>
              <a:off x="2527300" y="5405755"/>
              <a:ext cx="1460500" cy="20955"/>
            </p14:xfrm>
          </p:contentPart>
        </mc:Choice>
        <mc:Fallback xmlns="">
          <p:pic>
            <p:nvPicPr>
              <p:cNvPr id="9" name="墨迹 8"/>
            </p:nvPicPr>
            <p:blipFill>
              <a:blip r:embed="rId12"/>
            </p:blipFill>
            <p:spPr>
              <a:xfrm>
                <a:off x="2527300" y="5405755"/>
                <a:ext cx="1460500" cy="2095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2" name="墨迹 11"/>
              <p14:cNvContentPartPr/>
              <p14:nvPr/>
            </p14:nvContentPartPr>
            <p14:xfrm>
              <a:off x="4504055" y="5410200"/>
              <a:ext cx="3670300" cy="88900"/>
            </p14:xfrm>
          </p:contentPart>
        </mc:Choice>
        <mc:Fallback xmlns="">
          <p:pic>
            <p:nvPicPr>
              <p:cNvPr id="12" name="墨迹 11"/>
            </p:nvPicPr>
            <p:blipFill>
              <a:blip r:embed="rId14"/>
            </p:blipFill>
            <p:spPr>
              <a:xfrm>
                <a:off x="4504055" y="5410200"/>
                <a:ext cx="3670300" cy="88900"/>
              </a:xfrm>
              <a:prstGeom prst="rect"/>
            </p:spPr>
          </p:pic>
        </mc:Fallback>
      </mc:AlternateContent>
      <p:sp>
        <p:nvSpPr>
          <p:cNvPr id="13" name="文本框 12"/>
          <p:cNvSpPr txBox="1"/>
          <p:nvPr/>
        </p:nvSpPr>
        <p:spPr>
          <a:xfrm>
            <a:off x="71120" y="6582410"/>
            <a:ext cx="2955925" cy="275590"/>
          </a:xfrm>
          <a:prstGeom prst="rect">
            <a:avLst/>
          </a:prstGeom>
          <a:noFill/>
        </p:spPr>
        <p:txBody>
          <a:bodyPr wrap="square" rtlCol="0">
            <a:spAutoFit/>
          </a:bodyPr>
          <a:p>
            <a:pPr marL="171450" indent="-171450">
              <a:buFont typeface="Wingdings" panose="05000000000000000000" charset="0"/>
              <a:buChar char="Ø"/>
            </a:pPr>
            <a:r>
              <a:rPr lang="zh-CN" altLang="en-US" sz="1200" b="1" dirty="0">
                <a:solidFill>
                  <a:srgbClr val="002060"/>
                </a:solidFill>
                <a:latin typeface="微软雅黑" panose="020B0503020204020204" charset="-122"/>
                <a:ea typeface="微软雅黑" panose="020B0503020204020204" charset="-122"/>
                <a:sym typeface="+mn-ea"/>
              </a:rPr>
              <a:t>202</a:t>
            </a:r>
            <a:r>
              <a:rPr lang="en-US" altLang="zh-CN" sz="1200" b="1" dirty="0">
                <a:solidFill>
                  <a:srgbClr val="002060"/>
                </a:solidFill>
                <a:latin typeface="微软雅黑" panose="020B0503020204020204" charset="-122"/>
                <a:ea typeface="微软雅黑" panose="020B0503020204020204" charset="-122"/>
                <a:sym typeface="+mn-ea"/>
              </a:rPr>
              <a:t>5</a:t>
            </a:r>
            <a:r>
              <a:rPr lang="zh-CN" altLang="en-US" sz="1200" b="1" dirty="0">
                <a:solidFill>
                  <a:srgbClr val="002060"/>
                </a:solidFill>
                <a:latin typeface="微软雅黑" panose="020B0503020204020204" charset="-122"/>
                <a:ea typeface="微软雅黑" panose="020B0503020204020204" charset="-122"/>
                <a:sym typeface="+mn-ea"/>
              </a:rPr>
              <a:t>年</a:t>
            </a:r>
            <a:r>
              <a:rPr lang="en-US" altLang="zh-CN" sz="1200" b="1" dirty="0">
                <a:solidFill>
                  <a:srgbClr val="002060"/>
                </a:solidFill>
                <a:latin typeface="微软雅黑" panose="020B0503020204020204" charset="-122"/>
                <a:ea typeface="微软雅黑" panose="020B0503020204020204" charset="-122"/>
                <a:sym typeface="+mn-ea"/>
              </a:rPr>
              <a:t>6</a:t>
            </a:r>
            <a:r>
              <a:rPr lang="zh-CN" altLang="en-US" sz="1200" b="1" dirty="0">
                <a:solidFill>
                  <a:srgbClr val="002060"/>
                </a:solidFill>
                <a:latin typeface="微软雅黑" panose="020B0503020204020204" charset="-122"/>
                <a:ea typeface="微软雅黑" panose="020B0503020204020204" charset="-122"/>
                <a:sym typeface="+mn-ea"/>
              </a:rPr>
              <a:t>月</a:t>
            </a:r>
            <a:r>
              <a:rPr lang="zh-CN" altLang="en-US" sz="1200" b="1" dirty="0">
                <a:solidFill>
                  <a:srgbClr val="002060"/>
                </a:solidFill>
                <a:latin typeface="微软雅黑" panose="020B0503020204020204" charset="-122"/>
                <a:ea typeface="微软雅黑" panose="020B0503020204020204" charset="-122"/>
              </a:rPr>
              <a:t>全国新高考 </a:t>
            </a:r>
            <a:r>
              <a:rPr lang="en-US" altLang="zh-CN" sz="1200" b="1" dirty="0">
                <a:solidFill>
                  <a:srgbClr val="002060"/>
                </a:solidFill>
                <a:latin typeface="微软雅黑" panose="020B0503020204020204" charset="-122"/>
                <a:ea typeface="微软雅黑" panose="020B0503020204020204" charset="-122"/>
              </a:rPr>
              <a:t>I </a:t>
            </a:r>
            <a:r>
              <a:rPr lang="zh-CN" altLang="en-US" sz="1200" b="1" dirty="0">
                <a:solidFill>
                  <a:srgbClr val="002060"/>
                </a:solidFill>
                <a:latin typeface="微软雅黑" panose="020B0503020204020204" charset="-122"/>
                <a:ea typeface="微软雅黑" panose="020B0503020204020204" charset="-122"/>
              </a:rPr>
              <a:t>卷</a:t>
            </a:r>
            <a:r>
              <a:rPr lang="en-US" altLang="zh-CN" sz="1200" b="1" dirty="0">
                <a:solidFill>
                  <a:srgbClr val="002060"/>
                </a:solidFill>
                <a:latin typeface="微软雅黑" panose="020B0503020204020204" charset="-122"/>
                <a:ea typeface="微软雅黑" panose="020B0503020204020204" charset="-122"/>
              </a:rPr>
              <a:t> </a:t>
            </a:r>
            <a:r>
              <a:rPr lang="zh-CN" altLang="en-US" sz="1200" b="1" dirty="0">
                <a:solidFill>
                  <a:srgbClr val="002060"/>
                </a:solidFill>
                <a:latin typeface="微软雅黑" panose="020B0503020204020204" charset="-122"/>
                <a:ea typeface="微软雅黑" panose="020B0503020204020204" charset="-122"/>
              </a:rPr>
              <a:t>读后续写</a:t>
            </a:r>
            <a:endParaRPr lang="zh-CN" altLang="en-US" sz="1200" b="1" dirty="0">
              <a:solidFill>
                <a:srgbClr val="002060"/>
              </a:solidFill>
              <a:latin typeface="微软雅黑" panose="020B0503020204020204" charset="-122"/>
              <a:ea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220"/>
                                        </p:tgtEl>
                                        <p:attrNameLst>
                                          <p:attrName>style.visibility</p:attrName>
                                        </p:attrNameLst>
                                      </p:cBhvr>
                                      <p:to>
                                        <p:strVal val="visible"/>
                                      </p:to>
                                    </p:set>
                                    <p:anim calcmode="lin" valueType="num">
                                      <p:cBhvr additive="base">
                                        <p:cTn id="19" dur="500"/>
                                        <p:tgtEl>
                                          <p:spTgt spid="9220"/>
                                        </p:tgtEl>
                                        <p:attrNameLst>
                                          <p:attrName>ppt_y</p:attrName>
                                        </p:attrNameLst>
                                      </p:cBhvr>
                                      <p:tavLst>
                                        <p:tav tm="0">
                                          <p:val>
                                            <p:strVal val="#ppt_y+#ppt_h*1.125000"/>
                                          </p:val>
                                        </p:tav>
                                        <p:tav tm="100000">
                                          <p:val>
                                            <p:strVal val="#ppt_y"/>
                                          </p:val>
                                        </p:tav>
                                      </p:tavLst>
                                    </p:anim>
                                    <p:animEffect transition="in" filter="wipe(up)">
                                      <p:cBhvr>
                                        <p:cTn id="20" dur="500"/>
                                        <p:tgtEl>
                                          <p:spTgt spid="92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ppt_y</p:attrName>
                                        </p:attrNameLst>
                                      </p:cBhvr>
                                      <p:tavLst>
                                        <p:tav tm="0">
                                          <p:val>
                                            <p:strVal val="#ppt_y+#ppt_h*1.125000"/>
                                          </p:val>
                                        </p:tav>
                                        <p:tav tm="100000">
                                          <p:val>
                                            <p:strVal val="#ppt_y"/>
                                          </p:val>
                                        </p:tav>
                                      </p:tavLst>
                                    </p:anim>
                                    <p:animEffect transition="in" filter="wipe(up)">
                                      <p:cBhvr>
                                        <p:cTn id="36" dur="500"/>
                                        <p:tgtEl>
                                          <p:spTgt spid="16"/>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p:tgtEl>
                                          <p:spTgt spid="17"/>
                                        </p:tgtEl>
                                        <p:attrNameLst>
                                          <p:attrName>ppt_y</p:attrName>
                                        </p:attrNameLst>
                                      </p:cBhvr>
                                      <p:tavLst>
                                        <p:tav tm="0">
                                          <p:val>
                                            <p:strVal val="#ppt_y+#ppt_h*1.125000"/>
                                          </p:val>
                                        </p:tav>
                                        <p:tav tm="100000">
                                          <p:val>
                                            <p:strVal val="#ppt_y"/>
                                          </p:val>
                                        </p:tav>
                                      </p:tavLst>
                                    </p:anim>
                                    <p:animEffect transition="in" filter="wipe(up)">
                                      <p:cBhvr>
                                        <p:cTn id="40" dur="500"/>
                                        <p:tgtEl>
                                          <p:spTgt spid="17"/>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ppt_y</p:attrName>
                                        </p:attrNameLst>
                                      </p:cBhvr>
                                      <p:tavLst>
                                        <p:tav tm="0">
                                          <p:val>
                                            <p:strVal val="#ppt_y+#ppt_h*1.125000"/>
                                          </p:val>
                                        </p:tav>
                                        <p:tav tm="100000">
                                          <p:val>
                                            <p:strVal val="#ppt_y"/>
                                          </p:val>
                                        </p:tav>
                                      </p:tavLst>
                                    </p:anim>
                                    <p:animEffect transition="in" filter="wipe(up)">
                                      <p:cBhvr>
                                        <p:cTn id="44" dur="500"/>
                                        <p:tgtEl>
                                          <p:spTgt spid="20"/>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p:tgtEl>
                                          <p:spTgt spid="21"/>
                                        </p:tgtEl>
                                        <p:attrNameLst>
                                          <p:attrName>ppt_y</p:attrName>
                                        </p:attrNameLst>
                                      </p:cBhvr>
                                      <p:tavLst>
                                        <p:tav tm="0">
                                          <p:val>
                                            <p:strVal val="#ppt_y+#ppt_h*1.125000"/>
                                          </p:val>
                                        </p:tav>
                                        <p:tav tm="100000">
                                          <p:val>
                                            <p:strVal val="#ppt_y"/>
                                          </p:val>
                                        </p:tav>
                                      </p:tavLst>
                                    </p:anim>
                                    <p:animEffect transition="in" filter="wipe(up)">
                                      <p:cBhvr>
                                        <p:cTn id="48" dur="500"/>
                                        <p:tgtEl>
                                          <p:spTgt spid="21"/>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p:tgtEl>
                                          <p:spTgt spid="26"/>
                                        </p:tgtEl>
                                        <p:attrNameLst>
                                          <p:attrName>ppt_y</p:attrName>
                                        </p:attrNameLst>
                                      </p:cBhvr>
                                      <p:tavLst>
                                        <p:tav tm="0">
                                          <p:val>
                                            <p:strVal val="#ppt_y+#ppt_h*1.125000"/>
                                          </p:val>
                                        </p:tav>
                                        <p:tav tm="100000">
                                          <p:val>
                                            <p:strVal val="#ppt_y"/>
                                          </p:val>
                                        </p:tav>
                                      </p:tavLst>
                                    </p:anim>
                                    <p:animEffect transition="in" filter="wipe(up)">
                                      <p:cBhvr>
                                        <p:cTn id="52" dur="500"/>
                                        <p:tgtEl>
                                          <p:spTgt spid="26"/>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p:tgtEl>
                                          <p:spTgt spid="24"/>
                                        </p:tgtEl>
                                        <p:attrNameLst>
                                          <p:attrName>ppt_y</p:attrName>
                                        </p:attrNameLst>
                                      </p:cBhvr>
                                      <p:tavLst>
                                        <p:tav tm="0">
                                          <p:val>
                                            <p:strVal val="#ppt_y+#ppt_h*1.125000"/>
                                          </p:val>
                                        </p:tav>
                                        <p:tav tm="100000">
                                          <p:val>
                                            <p:strVal val="#ppt_y"/>
                                          </p:val>
                                        </p:tav>
                                      </p:tavLst>
                                    </p:anim>
                                    <p:animEffect transition="in" filter="wipe(up)">
                                      <p:cBhvr>
                                        <p:cTn id="56" dur="500"/>
                                        <p:tgtEl>
                                          <p:spTgt spid="24"/>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p:tgtEl>
                                          <p:spTgt spid="22"/>
                                        </p:tgtEl>
                                        <p:attrNameLst>
                                          <p:attrName>ppt_y</p:attrName>
                                        </p:attrNameLst>
                                      </p:cBhvr>
                                      <p:tavLst>
                                        <p:tav tm="0">
                                          <p:val>
                                            <p:strVal val="#ppt_y+#ppt_h*1.125000"/>
                                          </p:val>
                                        </p:tav>
                                        <p:tav tm="100000">
                                          <p:val>
                                            <p:strVal val="#ppt_y"/>
                                          </p:val>
                                        </p:tav>
                                      </p:tavLst>
                                    </p:anim>
                                    <p:animEffect transition="in" filter="wipe(up)">
                                      <p:cBhvr>
                                        <p:cTn id="60" dur="500"/>
                                        <p:tgtEl>
                                          <p:spTgt spid="22"/>
                                        </p:tgtEl>
                                      </p:cBhvr>
                                    </p:animEffect>
                                  </p:childTnLst>
                                </p:cTn>
                              </p:par>
                              <p:par>
                                <p:cTn id="61" presetID="1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p:tgtEl>
                                          <p:spTgt spid="28"/>
                                        </p:tgtEl>
                                        <p:attrNameLst>
                                          <p:attrName>ppt_y</p:attrName>
                                        </p:attrNameLst>
                                      </p:cBhvr>
                                      <p:tavLst>
                                        <p:tav tm="0">
                                          <p:val>
                                            <p:strVal val="#ppt_y+#ppt_h*1.125000"/>
                                          </p:val>
                                        </p:tav>
                                        <p:tav tm="100000">
                                          <p:val>
                                            <p:strVal val="#ppt_y"/>
                                          </p:val>
                                        </p:tav>
                                      </p:tavLst>
                                    </p:anim>
                                    <p:animEffect transition="in" filter="wipe(up)">
                                      <p:cBhvr>
                                        <p:cTn id="64" dur="500"/>
                                        <p:tgtEl>
                                          <p:spTgt spid="28"/>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p:tgtEl>
                                          <p:spTgt spid="23"/>
                                        </p:tgtEl>
                                        <p:attrNameLst>
                                          <p:attrName>ppt_y</p:attrName>
                                        </p:attrNameLst>
                                      </p:cBhvr>
                                      <p:tavLst>
                                        <p:tav tm="0">
                                          <p:val>
                                            <p:strVal val="#ppt_y+#ppt_h*1.125000"/>
                                          </p:val>
                                        </p:tav>
                                        <p:tav tm="100000">
                                          <p:val>
                                            <p:strVal val="#ppt_y"/>
                                          </p:val>
                                        </p:tav>
                                      </p:tavLst>
                                    </p:anim>
                                    <p:animEffect transition="in" filter="wipe(up)">
                                      <p:cBhvr>
                                        <p:cTn id="68" dur="500"/>
                                        <p:tgtEl>
                                          <p:spTgt spid="23"/>
                                        </p:tgtEl>
                                      </p:cBhvr>
                                    </p:animEffect>
                                  </p:childTnLst>
                                </p:cTn>
                              </p:par>
                              <p:par>
                                <p:cTn id="69" presetID="12" presetClass="entr" presetSubtype="4"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p:tgtEl>
                                          <p:spTgt spid="25"/>
                                        </p:tgtEl>
                                        <p:attrNameLst>
                                          <p:attrName>ppt_y</p:attrName>
                                        </p:attrNameLst>
                                      </p:cBhvr>
                                      <p:tavLst>
                                        <p:tav tm="0">
                                          <p:val>
                                            <p:strVal val="#ppt_y+#ppt_h*1.125000"/>
                                          </p:val>
                                        </p:tav>
                                        <p:tav tm="100000">
                                          <p:val>
                                            <p:strVal val="#ppt_y"/>
                                          </p:val>
                                        </p:tav>
                                      </p:tavLst>
                                    </p:anim>
                                    <p:animEffect transition="in" filter="wipe(up)">
                                      <p:cBhvr>
                                        <p:cTn id="72" dur="500"/>
                                        <p:tgtEl>
                                          <p:spTgt spid="25"/>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barn(inVertical)">
                                      <p:cBhvr>
                                        <p:cTn id="75" dur="500"/>
                                        <p:tgtEl>
                                          <p:spTgt spid="11"/>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barn(inVertical)">
                                      <p:cBhvr>
                                        <p:cTn id="7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ldLvl="0" animBg="1"/>
      <p:bldP spid="9220" grpId="1" animBg="1"/>
      <p:bldP spid="8" grpId="0" bldLvl="0" animBg="1"/>
      <p:bldP spid="8" grpId="1" animBg="1"/>
      <p:bldP spid="27" grpId="0" bldLvl="0" animBg="1"/>
      <p:bldP spid="27" grpId="1" animBg="1"/>
      <p:bldP spid="16" grpId="0" bldLvl="0" animBg="1"/>
      <p:bldP spid="17" grpId="0" bldLvl="0" animBg="1"/>
      <p:bldP spid="20" grpId="0" bldLvl="0" animBg="1"/>
      <p:bldP spid="21" grpId="0" bldLvl="0" animBg="1"/>
      <p:bldP spid="26" grpId="0" bldLvl="0" animBg="1"/>
      <p:bldP spid="16" grpId="1" animBg="1"/>
      <p:bldP spid="17" grpId="1" animBg="1"/>
      <p:bldP spid="20" grpId="1" animBg="1"/>
      <p:bldP spid="21" grpId="1" animBg="1"/>
      <p:bldP spid="26" grpId="1" animBg="1"/>
      <p:bldP spid="24" grpId="0" bldLvl="0" animBg="1"/>
      <p:bldP spid="24" grpId="1" animBg="1"/>
      <p:bldP spid="22" grpId="0" bldLvl="0" animBg="1"/>
      <p:bldP spid="22" grpId="1" animBg="1"/>
      <p:bldP spid="28" grpId="0" bldLvl="0" animBg="1"/>
      <p:bldP spid="28" grpId="1" animBg="1"/>
      <p:bldP spid="23" grpId="0" bldLvl="0" animBg="1"/>
      <p:bldP spid="23" grpId="1" animBg="1"/>
      <p:bldP spid="25" grpId="0" bldLvl="0" animBg="1"/>
      <p:bldP spid="25" grpId="1" animBg="1"/>
      <p:bldP spid="11" grpId="0" bldLvl="0" animBg="1"/>
      <p:bldP spid="11" grpId="1" animBg="1"/>
      <p:bldP spid="14" grpId="0" bldLvl="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出自【趣你的PPT】(微信:qunideppt)：最优质的PPT资源库"/>
          <p:cNvSpPr txBox="1"/>
          <p:nvPr>
            <p:custDataLst>
              <p:tags r:id="rId1"/>
            </p:custDataLst>
          </p:nvPr>
        </p:nvSpPr>
        <p:spPr>
          <a:xfrm>
            <a:off x="984250" y="165735"/>
            <a:ext cx="10053955" cy="542290"/>
          </a:xfrm>
          <a:prstGeom prst="rect">
            <a:avLst/>
          </a:prstGeom>
          <a:noFill/>
        </p:spPr>
        <p:txBody>
          <a:bodyPr wrap="square" rtlCol="0">
            <a:noAutofit/>
          </a:bodyPr>
          <a:lstStyle/>
          <a:p>
            <a:pPr fontAlgn="ctr">
              <a:lnSpc>
                <a:spcPct val="110000"/>
              </a:lnSpc>
            </a:pPr>
            <a:r>
              <a:rPr sz="2400" b="1" dirty="0">
                <a:solidFill>
                  <a:srgbClr val="0070C0"/>
                </a:solidFill>
                <a:latin typeface="微软雅黑" panose="020B0503020204020204" charset="-122"/>
                <a:ea typeface="微软雅黑" panose="020B0503020204020204" charset="-122"/>
              </a:rPr>
              <a:t>基于语义连贯标词扩展法的读后续写准确读题和可视化快速构思：</a:t>
            </a:r>
            <a:endParaRPr sz="2400" b="1" dirty="0">
              <a:solidFill>
                <a:srgbClr val="0070C0"/>
              </a:solidFill>
              <a:latin typeface="微软雅黑" panose="020B0503020204020204" charset="-122"/>
              <a:ea typeface="微软雅黑" panose="020B0503020204020204" charset="-122"/>
            </a:endParaRPr>
          </a:p>
        </p:txBody>
      </p:sp>
      <p:grpSp>
        <p:nvGrpSpPr>
          <p:cNvPr id="12" name="组合 11"/>
          <p:cNvGrpSpPr/>
          <p:nvPr userDrawn="1">
            <p:custDataLst>
              <p:tags r:id="rId2"/>
            </p:custDataLst>
          </p:nvPr>
        </p:nvGrpSpPr>
        <p:grpSpPr>
          <a:xfrm>
            <a:off x="10637789" y="5416239"/>
            <a:ext cx="1552625" cy="1432464"/>
            <a:chOff x="10898414" y="5656121"/>
            <a:chExt cx="1293586" cy="1193473"/>
          </a:xfrm>
        </p:grpSpPr>
        <p:sp>
          <p:nvSpPr>
            <p:cNvPr id="13" name="任意多边形: 形状 12"/>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rgbClr val="815EC5"/>
            </a:solidFill>
            <a:ln>
              <a:noFill/>
            </a:ln>
          </p:spPr>
          <p:style>
            <a:lnRef idx="2">
              <a:srgbClr val="5D53C4">
                <a:shade val="50000"/>
              </a:srgbClr>
            </a:lnRef>
            <a:fillRef idx="1">
              <a:srgbClr val="5D53C4"/>
            </a:fillRef>
            <a:effectRef idx="0">
              <a:srgbClr val="5D53C4"/>
            </a:effectRef>
            <a:fontRef idx="minor">
              <a:srgbClr val="FFFFFF"/>
            </a:fontRef>
          </p:style>
          <p:txBody>
            <a:bodyPr wrap="square" rtlCol="0" anchor="ctr">
              <a:noAutofit/>
            </a:bodyPr>
            <a:p>
              <a:pPr algn="ctr"/>
              <a:r>
                <a:rPr kumimoji="1" lang="zh-CN" altLang="en-US">
                  <a:solidFill>
                    <a:srgbClr val="000000">
                      <a:lumMod val="85000"/>
                      <a:lumOff val="15000"/>
                    </a:srgbClr>
                  </a:solidFill>
                  <a:latin typeface="微软雅黑" panose="020B0503020204020204" charset="-122"/>
                  <a:ea typeface="微软雅黑" panose="020B0503020204020204" charset="-122"/>
                </a:rPr>
                <a:t> </a:t>
              </a: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8" name="三角形 7"/>
            <p:cNvSpPr/>
            <p:nvPr>
              <p:custDataLst>
                <p:tags r:id="rId4"/>
              </p:custDataLst>
            </p:nvPr>
          </p:nvSpPr>
          <p:spPr>
            <a:xfrm>
              <a:off x="11420811" y="5656121"/>
              <a:ext cx="771189" cy="1193473"/>
            </a:xfrm>
            <a:prstGeom prst="triangle">
              <a:avLst>
                <a:gd name="adj" fmla="val 100000"/>
              </a:avLst>
            </a:prstGeom>
            <a:solidFill>
              <a:srgbClr val="815EC5"/>
            </a:solidFill>
            <a:ln>
              <a:noFill/>
            </a:ln>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9" name="三角形 8"/>
            <p:cNvSpPr/>
            <p:nvPr>
              <p:custDataLst>
                <p:tags r:id="rId5"/>
              </p:custDataLst>
            </p:nvPr>
          </p:nvSpPr>
          <p:spPr>
            <a:xfrm rot="10800000">
              <a:off x="11408088" y="6156530"/>
              <a:ext cx="405290" cy="300624"/>
            </a:xfrm>
            <a:prstGeom prst="triangle">
              <a:avLst/>
            </a:prstGeom>
            <a:solidFill>
              <a:srgbClr val="4B58C3"/>
            </a:solidFill>
            <a:ln>
              <a:noFill/>
            </a:ln>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grpSp>
      <p:cxnSp>
        <p:nvCxnSpPr>
          <p:cNvPr id="10" name="直接连接符 9"/>
          <p:cNvCxnSpPr/>
          <p:nvPr/>
        </p:nvCxnSpPr>
        <p:spPr>
          <a:xfrm>
            <a:off x="1588" y="750283"/>
            <a:ext cx="12192000" cy="0"/>
          </a:xfrm>
          <a:prstGeom prst="line">
            <a:avLst/>
          </a:prstGeom>
          <a:noFill/>
          <a:ln w="12700" cap="flat" cmpd="sng" algn="ctr">
            <a:solidFill>
              <a:srgbClr val="0070C0"/>
            </a:solidFill>
            <a:prstDash val="solid"/>
            <a:miter lim="800000"/>
          </a:ln>
          <a:effectLst/>
        </p:spPr>
      </p:cxnSp>
      <p:sp>
        <p:nvSpPr>
          <p:cNvPr id="5" name="矩形 4"/>
          <p:cNvSpPr/>
          <p:nvPr/>
        </p:nvSpPr>
        <p:spPr>
          <a:xfrm>
            <a:off x="1588" y="6670716"/>
            <a:ext cx="12192000" cy="194645"/>
          </a:xfrm>
          <a:prstGeom prst="rect">
            <a:avLst/>
          </a:prstGeom>
          <a:solidFill>
            <a:srgbClr val="0070C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pic>
        <p:nvPicPr>
          <p:cNvPr id="6" name="图片 5"/>
          <p:cNvPicPr/>
          <p:nvPr/>
        </p:nvPicPr>
        <p:blipFill>
          <a:blip r:embed="rId6"/>
          <a:stretch>
            <a:fillRect/>
          </a:stretch>
        </p:blipFill>
        <p:spPr>
          <a:xfrm>
            <a:off x="0" y="6591935"/>
            <a:ext cx="708025" cy="287655"/>
          </a:xfrm>
          <a:prstGeom prst="rect">
            <a:avLst/>
          </a:prstGeom>
        </p:spPr>
      </p:pic>
      <p:pic>
        <p:nvPicPr>
          <p:cNvPr id="4" name="图片 3"/>
          <p:cNvPicPr/>
          <p:nvPr/>
        </p:nvPicPr>
        <p:blipFill>
          <a:blip r:embed="rId7"/>
          <a:stretch>
            <a:fillRect/>
          </a:stretch>
        </p:blipFill>
        <p:spPr>
          <a:xfrm>
            <a:off x="-14605" y="-15240"/>
            <a:ext cx="1057275" cy="904240"/>
          </a:xfrm>
          <a:prstGeom prst="rect">
            <a:avLst/>
          </a:prstGeom>
        </p:spPr>
      </p:pic>
      <p:sp>
        <p:nvSpPr>
          <p:cNvPr id="3" name="文本框 2"/>
          <p:cNvSpPr txBox="1"/>
          <p:nvPr/>
        </p:nvSpPr>
        <p:spPr>
          <a:xfrm>
            <a:off x="88011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202</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年6月全国新高考 I 卷</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graphicFrame>
        <p:nvGraphicFramePr>
          <p:cNvPr id="8" name="表格 7"/>
          <p:cNvGraphicFramePr/>
          <p:nvPr/>
        </p:nvGraphicFramePr>
        <p:xfrm>
          <a:off x="285115" y="834390"/>
          <a:ext cx="11703685" cy="5752465"/>
        </p:xfrm>
        <a:graphic>
          <a:graphicData uri="http://schemas.openxmlformats.org/drawingml/2006/table">
            <a:tbl>
              <a:tblPr firstRow="1" bandRow="1">
                <a:tableStyleId>{5940675A-B579-460E-94D1-54222C63F5DA}</a:tableStyleId>
              </a:tblPr>
              <a:tblGrid>
                <a:gridCol w="2106295"/>
                <a:gridCol w="1973580"/>
                <a:gridCol w="7623810"/>
              </a:tblGrid>
              <a:tr h="0">
                <a:tc>
                  <a:txBody>
                    <a:bodyPr/>
                    <a:p>
                      <a:pPr indent="0" algn="ctr">
                        <a:buNone/>
                      </a:pPr>
                      <a:r>
                        <a:rPr lang="en-US" sz="2400" b="1">
                          <a:latin typeface="宋体" panose="02010600030101010101" pitchFamily="2" charset="-122"/>
                          <a:ea typeface="宋体" panose="02010600030101010101" pitchFamily="2" charset="-122"/>
                          <a:cs typeface="宋体" panose="02010600030101010101" pitchFamily="2" charset="-122"/>
                        </a:rPr>
                        <a:t>语义连贯方式</a:t>
                      </a:r>
                      <a:endParaRPr lang="en-US"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lgn="ctr">
                        <a:buNone/>
                      </a:pPr>
                      <a:r>
                        <a:rPr lang="zh-CN" altLang="en-US" sz="2400" b="1">
                          <a:latin typeface="宋体" panose="02010600030101010101" pitchFamily="2" charset="-122"/>
                          <a:ea typeface="宋体" panose="02010600030101010101" pitchFamily="2" charset="-122"/>
                          <a:cs typeface="宋体" panose="02010600030101010101" pitchFamily="2" charset="-122"/>
                        </a:rPr>
                        <a:t>原文标词</a:t>
                      </a:r>
                      <a:endParaRPr lang="zh-CN"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lgn="ctr">
                        <a:buNone/>
                      </a:pPr>
                      <a:r>
                        <a:rPr lang="zh-CN" altLang="en-US" sz="2400" b="1">
                          <a:latin typeface="宋体" panose="02010600030101010101" pitchFamily="2" charset="-122"/>
                          <a:ea typeface="宋体" panose="02010600030101010101" pitchFamily="2" charset="-122"/>
                          <a:cs typeface="宋体" panose="02010600030101010101" pitchFamily="2" charset="-122"/>
                        </a:rPr>
                        <a:t>续文</a:t>
                      </a:r>
                      <a:r>
                        <a:rPr lang="en-US" sz="2400" b="1">
                          <a:latin typeface="宋体" panose="02010600030101010101" pitchFamily="2" charset="-122"/>
                          <a:ea typeface="宋体" panose="02010600030101010101" pitchFamily="2" charset="-122"/>
                          <a:cs typeface="宋体" panose="02010600030101010101" pitchFamily="2" charset="-122"/>
                        </a:rPr>
                        <a:t>协同</a:t>
                      </a:r>
                      <a:endParaRPr lang="en-US"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r>
              <a:tr h="770255">
                <a:tc rowSpan="2">
                  <a:txBody>
                    <a:bodyPr/>
                    <a:p>
                      <a:pPr indent="0">
                        <a:buNone/>
                      </a:pPr>
                      <a:r>
                        <a:rPr lang="en-US" sz="2400" b="0">
                          <a:latin typeface="黑体" panose="02010609060101010101" charset="-122"/>
                          <a:ea typeface="黑体" panose="02010609060101010101" charset="-122"/>
                          <a:cs typeface="黑体" panose="02010609060101010101" charset="-122"/>
                        </a:rPr>
                        <a:t>同词复现</a:t>
                      </a:r>
                      <a:r>
                        <a:rPr lang="en-US" sz="2400">
                          <a:solidFill>
                            <a:srgbClr val="C00000"/>
                          </a:solidFill>
                          <a:latin typeface="黑体" panose="02010609060101010101" charset="-122"/>
                          <a:ea typeface="黑体" panose="02010609060101010101" charset="-122"/>
                          <a:cs typeface="黑体" panose="02010609060101010101" charset="-122"/>
                          <a:sym typeface="+mn-ea"/>
                        </a:rPr>
                        <a:t>↓</a:t>
                      </a:r>
                      <a:endParaRPr lang="en-US" altLang="en-US" sz="2400" b="0">
                        <a:solidFill>
                          <a:srgbClr val="C00000"/>
                        </a:solidFill>
                        <a:latin typeface="黑体" panose="02010609060101010101" charset="-122"/>
                        <a:ea typeface="黑体" panose="02010609060101010101" charset="-122"/>
                        <a:cs typeface="黑体" panose="02010609060101010101" charset="-122"/>
                        <a:sym typeface="+mn-ea"/>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en-US" sz="2400" b="0">
                          <a:latin typeface="Times New Roman" panose="02020603050405020304" charset="0"/>
                          <a:ea typeface="宋体" panose="02010600030101010101" pitchFamily="2" charset="-122"/>
                          <a:cs typeface="Times New Roman" panose="02020603050405020304" charset="0"/>
                        </a:rPr>
                        <a:t>conscience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en-US" sz="2400" b="0">
                          <a:latin typeface="Times New Roman" panose="02020603050405020304" charset="0"/>
                          <a:ea typeface="宋体" panose="02010600030101010101" pitchFamily="2" charset="-122"/>
                          <a:cs typeface="Times New Roman" panose="02020603050405020304" charset="0"/>
                        </a:rPr>
                        <a:t>Gradually </a:t>
                      </a:r>
                      <a:r>
                        <a:rPr lang="en-US" altLang="en-US" sz="2400" b="0">
                          <a:solidFill>
                            <a:srgbClr val="C00000"/>
                          </a:solidFill>
                          <a:latin typeface="Times New Roman" panose="02020603050405020304" charset="0"/>
                          <a:ea typeface="宋体" panose="02010600030101010101" pitchFamily="2" charset="-122"/>
                          <a:cs typeface="Times New Roman" panose="02020603050405020304" charset="0"/>
                        </a:rPr>
                        <a:t>conscience </a:t>
                      </a:r>
                      <a:r>
                        <a:rPr lang="en-US" altLang="en-US" sz="2400" b="0">
                          <a:latin typeface="Times New Roman" panose="02020603050405020304" charset="0"/>
                          <a:ea typeface="宋体" panose="02010600030101010101" pitchFamily="2" charset="-122"/>
                          <a:cs typeface="Times New Roman" panose="02020603050405020304" charset="0"/>
                        </a:rPr>
                        <a:t>grabbing me like an invisible claw, I got my phone, dialed my brother and waited with anxiety. </a:t>
                      </a:r>
                      <a:endParaRPr lang="en-US" altLang="en-US"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80465">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en-US" sz="2400" b="0">
                          <a:latin typeface="Times New Roman" panose="02020603050405020304" charset="0"/>
                          <a:ea typeface="宋体" panose="02010600030101010101" pitchFamily="2" charset="-122"/>
                          <a:cs typeface="Times New Roman" panose="02020603050405020304" charset="0"/>
                        </a:rPr>
                        <a:t>surprise;</a:t>
                      </a:r>
                      <a:endParaRPr lang="en-US" altLang="en-US" sz="2400" b="0">
                        <a:latin typeface="Times New Roman" panose="02020603050405020304" charset="0"/>
                        <a:ea typeface="宋体" panose="02010600030101010101" pitchFamily="2" charset="-122"/>
                        <a:cs typeface="Times New Roman" panose="02020603050405020304" charset="0"/>
                      </a:endParaRPr>
                    </a:p>
                    <a:p>
                      <a:pPr indent="0">
                        <a:buNone/>
                      </a:pPr>
                      <a:r>
                        <a:rPr lang="en-US" altLang="zh-CN" sz="2400" b="0">
                          <a:latin typeface="Times New Roman" panose="02020603050405020304" charset="0"/>
                          <a:ea typeface="宋体" panose="02010600030101010101" pitchFamily="2" charset="-122"/>
                          <a:cs typeface="Times New Roman" panose="02020603050405020304" charset="0"/>
                        </a:rPr>
                        <a:t>a 50-pound ball of fire</a:t>
                      </a:r>
                      <a:endParaRPr lang="en-US" altLang="zh-CN"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2400" b="0">
                          <a:latin typeface="Times New Roman" panose="02020603050405020304" charset="0"/>
                          <a:ea typeface="宋体" panose="02010600030101010101" pitchFamily="2" charset="-122"/>
                          <a:cs typeface="Times New Roman" panose="02020603050405020304" charset="0"/>
                        </a:rPr>
                        <a:t>It seemed like eternity before the door was open and I was greeted with my brother’s somewhat </a:t>
                      </a:r>
                      <a:r>
                        <a:rPr lang="en-US" altLang="zh-CN" sz="2400" b="0">
                          <a:solidFill>
                            <a:srgbClr val="C00000"/>
                          </a:solidFill>
                          <a:latin typeface="Times New Roman" panose="02020603050405020304" charset="0"/>
                          <a:ea typeface="宋体" panose="02010600030101010101" pitchFamily="2" charset="-122"/>
                          <a:cs typeface="Times New Roman" panose="02020603050405020304" charset="0"/>
                        </a:rPr>
                        <a:t>surprised</a:t>
                      </a:r>
                      <a:r>
                        <a:rPr lang="en-US" altLang="zh-CN" sz="2400" b="0">
                          <a:latin typeface="Times New Roman" panose="02020603050405020304" charset="0"/>
                          <a:ea typeface="宋体" panose="02010600030101010101" pitchFamily="2" charset="-122"/>
                          <a:cs typeface="Times New Roman" panose="02020603050405020304" charset="0"/>
                        </a:rPr>
                        <a:t> look and Toby, </a:t>
                      </a:r>
                      <a:r>
                        <a:rPr lang="en-US" altLang="zh-CN" sz="2400" b="0">
                          <a:solidFill>
                            <a:srgbClr val="C00000"/>
                          </a:solidFill>
                          <a:latin typeface="Times New Roman" panose="02020603050405020304" charset="0"/>
                          <a:ea typeface="宋体" panose="02010600030101010101" pitchFamily="2" charset="-122"/>
                          <a:cs typeface="Times New Roman" panose="02020603050405020304" charset="0"/>
                        </a:rPr>
                        <a:t>a 50-pound ball of fire</a:t>
                      </a:r>
                      <a:r>
                        <a:rPr lang="en-US" altLang="zh-CN" sz="2400" b="0">
                          <a:latin typeface="Times New Roman" panose="02020603050405020304" charset="0"/>
                          <a:ea typeface="宋体" panose="02010600030101010101" pitchFamily="2" charset="-122"/>
                          <a:cs typeface="Times New Roman" panose="02020603050405020304" charset="0"/>
                        </a:rPr>
                        <a:t>, beside his feet. </a:t>
                      </a:r>
                      <a:endParaRPr lang="en-US" altLang="zh-CN"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91260">
                <a:tc rowSpan="2">
                  <a:txBody>
                    <a:bodyPr/>
                    <a:p>
                      <a:pPr indent="0">
                        <a:buNone/>
                      </a:pPr>
                      <a:r>
                        <a:rPr lang="en-US" sz="2400">
                          <a:latin typeface="黑体" panose="02010609060101010101" charset="-122"/>
                          <a:ea typeface="黑体" panose="02010609060101010101" charset="-122"/>
                          <a:cs typeface="黑体" panose="02010609060101010101" charset="-122"/>
                          <a:sym typeface="+mn-ea"/>
                        </a:rPr>
                        <a:t>同义复现</a:t>
                      </a:r>
                      <a:r>
                        <a:rPr lang="en-US" sz="2400">
                          <a:solidFill>
                            <a:srgbClr val="C00000"/>
                          </a:solidFill>
                          <a:latin typeface="黑体" panose="02010609060101010101" charset="-122"/>
                          <a:ea typeface="黑体" panose="02010609060101010101" charset="-122"/>
                          <a:cs typeface="黑体" panose="02010609060101010101" charset="-122"/>
                          <a:sym typeface="+mn-ea"/>
                        </a:rPr>
                        <a:t>→</a:t>
                      </a:r>
                      <a:endParaRPr lang="en-US" altLang="en-US" sz="2400" b="0">
                        <a:solidFill>
                          <a:srgbClr val="C00000"/>
                        </a:solidFill>
                        <a:latin typeface="黑体" panose="02010609060101010101" charset="-122"/>
                        <a:ea typeface="黑体" panose="02010609060101010101" charset="-122"/>
                        <a:cs typeface="黑体" panose="02010609060101010101" charset="-122"/>
                        <a:sym typeface="+mn-ea"/>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en-US" sz="2400">
                          <a:latin typeface="Times New Roman" panose="02020603050405020304" charset="0"/>
                          <a:ea typeface="宋体" panose="02010600030101010101" pitchFamily="2" charset="-122"/>
                          <a:cs typeface="Times New Roman" panose="02020603050405020304" charset="0"/>
                          <a:sym typeface="+mn-ea"/>
                        </a:rPr>
                        <a:t>surprise</a:t>
                      </a:r>
                      <a:endParaRPr lang="en-US" altLang="en-US" sz="2400" b="0">
                        <a:latin typeface="Times New Roman" panose="02020603050405020304" charset="0"/>
                        <a:ea typeface="宋体" panose="02010600030101010101" pitchFamily="2" charset="-122"/>
                        <a:cs typeface="Times New Roman" panose="02020603050405020304" charset="0"/>
                        <a:sym typeface="+mn-ea"/>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en-US" sz="2400">
                          <a:latin typeface="Times New Roman" panose="02020603050405020304" charset="0"/>
                          <a:ea typeface="宋体" panose="02010600030101010101" pitchFamily="2" charset="-122"/>
                          <a:cs typeface="Times New Roman" panose="02020603050405020304" charset="0"/>
                          <a:sym typeface="+mn-ea"/>
                        </a:rPr>
                        <a:t>The door cracked open, and my brother, with Toby nestled in his arms, came out, his eyes gleamed with </a:t>
                      </a:r>
                      <a:r>
                        <a:rPr lang="en-US" altLang="en-US" sz="2400" u="sng">
                          <a:solidFill>
                            <a:srgbClr val="0070C0"/>
                          </a:solidFill>
                          <a:latin typeface="Times New Roman" panose="02020603050405020304" charset="0"/>
                          <a:ea typeface="宋体" panose="02010600030101010101" pitchFamily="2" charset="-122"/>
                          <a:cs typeface="Times New Roman" panose="02020603050405020304" charset="0"/>
                          <a:sym typeface="+mn-ea"/>
                        </a:rPr>
                        <a:t>disbelief and</a:t>
                      </a:r>
                      <a:r>
                        <a:rPr lang="en-US" altLang="en-US" sz="2400" u="sng">
                          <a:latin typeface="Times New Roman" panose="02020603050405020304" charset="0"/>
                          <a:ea typeface="宋体" panose="02010600030101010101" pitchFamily="2" charset="-122"/>
                          <a:cs typeface="Times New Roman" panose="02020603050405020304" charset="0"/>
                          <a:sym typeface="+mn-ea"/>
                        </a:rPr>
                        <a:t> </a:t>
                      </a:r>
                      <a:r>
                        <a:rPr lang="en-US" altLang="en-US" sz="2400" u="sng">
                          <a:solidFill>
                            <a:srgbClr val="C00000"/>
                          </a:solidFill>
                          <a:latin typeface="Times New Roman" panose="02020603050405020304" charset="0"/>
                          <a:ea typeface="宋体" panose="02010600030101010101" pitchFamily="2" charset="-122"/>
                          <a:cs typeface="Times New Roman" panose="02020603050405020304" charset="0"/>
                          <a:sym typeface="+mn-ea"/>
                        </a:rPr>
                        <a:t>surprise</a:t>
                      </a:r>
                      <a:r>
                        <a:rPr lang="en-US" altLang="en-US" sz="2400">
                          <a:latin typeface="Times New Roman" panose="02020603050405020304" charset="0"/>
                          <a:ea typeface="宋体" panose="02010600030101010101" pitchFamily="2" charset="-122"/>
                          <a:cs typeface="Times New Roman" panose="02020603050405020304" charset="0"/>
                          <a:sym typeface="+mn-ea"/>
                        </a:rPr>
                        <a:t> toward my </a:t>
                      </a:r>
                      <a:r>
                        <a:rPr lang="en-US" altLang="en-US" sz="2400" u="sng">
                          <a:solidFill>
                            <a:srgbClr val="0070C0"/>
                          </a:solidFill>
                          <a:latin typeface="Times New Roman" panose="02020603050405020304" charset="0"/>
                          <a:ea typeface="宋体" panose="02010600030101010101" pitchFamily="2" charset="-122"/>
                          <a:cs typeface="Times New Roman" panose="02020603050405020304" charset="0"/>
                          <a:sym typeface="+mn-ea"/>
                        </a:rPr>
                        <a:t>unexpected</a:t>
                      </a:r>
                      <a:r>
                        <a:rPr lang="en-US" altLang="en-US" sz="2400">
                          <a:latin typeface="Times New Roman" panose="02020603050405020304" charset="0"/>
                          <a:ea typeface="宋体" panose="02010600030101010101" pitchFamily="2" charset="-122"/>
                          <a:cs typeface="Times New Roman" panose="02020603050405020304" charset="0"/>
                          <a:sym typeface="+mn-ea"/>
                        </a:rPr>
                        <a:t> visit. </a:t>
                      </a:r>
                      <a:endParaRPr lang="en-US" altLang="en-US"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47445">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2400" b="0">
                          <a:latin typeface="Times New Roman" panose="02020603050405020304" charset="0"/>
                          <a:ea typeface="宋体" panose="02010600030101010101" pitchFamily="2" charset="-122"/>
                          <a:cs typeface="Times New Roman" panose="02020603050405020304" charset="0"/>
                          <a:sym typeface="+mn-ea"/>
                        </a:rPr>
                        <a:t>put myself in my brother’s shoes; friendly</a:t>
                      </a:r>
                      <a:endParaRPr lang="en-US" altLang="zh-CN" sz="2400" b="0">
                        <a:latin typeface="Times New Roman" panose="02020603050405020304" charset="0"/>
                        <a:ea typeface="宋体" panose="02010600030101010101" pitchFamily="2" charset="-122"/>
                        <a:cs typeface="Times New Roman" panose="02020603050405020304" charset="0"/>
                        <a:sym typeface="+mn-ea"/>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2400" b="0" u="sng">
                          <a:solidFill>
                            <a:srgbClr val="C00000"/>
                          </a:solidFill>
                          <a:latin typeface="Times New Roman" panose="02020603050405020304" charset="0"/>
                          <a:ea typeface="宋体" panose="02010600030101010101" pitchFamily="2" charset="-122"/>
                          <a:cs typeface="Times New Roman" panose="02020603050405020304" charset="0"/>
                        </a:rPr>
                        <a:t>Putting myself in brother’s skin</a:t>
                      </a:r>
                      <a:r>
                        <a:rPr lang="en-US" altLang="zh-CN" sz="2400" b="0">
                          <a:latin typeface="Times New Roman" panose="02020603050405020304" charset="0"/>
                          <a:ea typeface="宋体" panose="02010600030101010101" pitchFamily="2" charset="-122"/>
                          <a:cs typeface="Times New Roman" panose="02020603050405020304" charset="0"/>
                        </a:rPr>
                        <a:t>, </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Toby</a:t>
                      </a:r>
                      <a:r>
                        <a:rPr lang="en-US" altLang="zh-CN" sz="2400" b="0">
                          <a:latin typeface="Times New Roman" panose="02020603050405020304" charset="0"/>
                          <a:ea typeface="宋体" panose="02010600030101010101" pitchFamily="2" charset="-122"/>
                          <a:cs typeface="Times New Roman" panose="02020603050405020304" charset="0"/>
                        </a:rPr>
                        <a:t> was </a:t>
                      </a:r>
                      <a:r>
                        <a:rPr lang="en-US" altLang="zh-CN" sz="2400" b="0" u="sng">
                          <a:solidFill>
                            <a:srgbClr val="C00000"/>
                          </a:solidFill>
                          <a:latin typeface="Times New Roman" panose="02020603050405020304" charset="0"/>
                          <a:ea typeface="宋体" panose="02010600030101010101" pitchFamily="2" charset="-122"/>
                          <a:cs typeface="Times New Roman" panose="02020603050405020304" charset="0"/>
                        </a:rPr>
                        <a:t>a friendly ball</a:t>
                      </a:r>
                      <a:r>
                        <a:rPr lang="en-US" altLang="zh-CN" sz="2400" b="0">
                          <a:latin typeface="Times New Roman" panose="02020603050405020304" charset="0"/>
                          <a:ea typeface="宋体" panose="02010600030101010101" pitchFamily="2" charset="-122"/>
                          <a:cs typeface="Times New Roman" panose="02020603050405020304" charset="0"/>
                        </a:rPr>
                        <a:t> and was supposed to be viewed as </a:t>
                      </a:r>
                      <a:r>
                        <a:rPr lang="en-US" altLang="zh-CN" sz="2400" b="0">
                          <a:solidFill>
                            <a:srgbClr val="C00000"/>
                          </a:solidFill>
                          <a:latin typeface="Times New Roman" panose="02020603050405020304" charset="0"/>
                          <a:ea typeface="宋体" panose="02010600030101010101" pitchFamily="2" charset="-122"/>
                          <a:cs typeface="Times New Roman" panose="02020603050405020304" charset="0"/>
                        </a:rPr>
                        <a:t>one of our family members</a:t>
                      </a:r>
                      <a:r>
                        <a:rPr lang="en-US" altLang="zh-CN" sz="2400" b="0">
                          <a:latin typeface="Times New Roman" panose="02020603050405020304" charset="0"/>
                          <a:ea typeface="宋体" panose="02010600030101010101" pitchFamily="2" charset="-122"/>
                          <a:cs typeface="Times New Roman" panose="02020603050405020304" charset="0"/>
                        </a:rPr>
                        <a:t> because of the unique place it held in my brother’s heart. </a:t>
                      </a:r>
                      <a:endParaRPr lang="en-US" altLang="zh-CN"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21995">
                <a:tc>
                  <a:txBody>
                    <a:bodyPr/>
                    <a:p>
                      <a:pPr indent="0">
                        <a:buNone/>
                      </a:pPr>
                      <a:r>
                        <a:rPr lang="en-US" sz="2400">
                          <a:latin typeface="黑体" panose="02010609060101010101" charset="-122"/>
                          <a:ea typeface="黑体" panose="02010609060101010101" charset="-122"/>
                          <a:cs typeface="黑体" panose="02010609060101010101" charset="-122"/>
                          <a:sym typeface="+mn-ea"/>
                        </a:rPr>
                        <a:t>反义复现</a:t>
                      </a:r>
                      <a:r>
                        <a:rPr lang="en-US" sz="2400">
                          <a:solidFill>
                            <a:srgbClr val="C00000"/>
                          </a:solidFill>
                          <a:latin typeface="黑体" panose="02010609060101010101" charset="-122"/>
                          <a:ea typeface="黑体" panose="02010609060101010101" charset="-122"/>
                          <a:cs typeface="黑体" panose="02010609060101010101" charset="-122"/>
                          <a:sym typeface="+mn-ea"/>
                        </a:rPr>
                        <a:t>←</a:t>
                      </a:r>
                      <a:endParaRPr lang="en-US" altLang="en-US" sz="2400" b="0">
                        <a:latin typeface="黑体" panose="02010609060101010101" charset="-122"/>
                        <a:ea typeface="黑体" panose="02010609060101010101" charset="-122"/>
                        <a:cs typeface="黑体" panose="02010609060101010101" charset="-122"/>
                        <a:sym typeface="+mn-ea"/>
                      </a:endParaRPr>
                    </a:p>
                    <a:p>
                      <a:pPr indent="0">
                        <a:buNone/>
                      </a:pPr>
                      <a:endParaRPr lang="en-US" altLang="en-US" sz="2400" b="0">
                        <a:latin typeface="黑体" panose="02010609060101010101" charset="-122"/>
                        <a:ea typeface="黑体" panose="02010609060101010101" charset="-122"/>
                        <a:cs typeface="黑体" panose="02010609060101010101" charset="-122"/>
                        <a:sym typeface="+mn-ea"/>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2400" b="0">
                          <a:latin typeface="Times New Roman" panose="02020603050405020304" charset="0"/>
                          <a:ea typeface="宋体" panose="02010600030101010101" pitchFamily="2" charset="-122"/>
                          <a:cs typeface="Times New Roman" panose="02020603050405020304" charset="0"/>
                        </a:rPr>
                        <a:t>I realized </a:t>
                      </a:r>
                      <a:r>
                        <a:rPr lang="en-US" altLang="zh-CN" sz="2400" b="0" u="sng">
                          <a:latin typeface="Times New Roman" panose="02020603050405020304" charset="0"/>
                          <a:ea typeface="宋体" panose="02010600030101010101" pitchFamily="2" charset="-122"/>
                          <a:cs typeface="Times New Roman" panose="02020603050405020304" charset="0"/>
                        </a:rPr>
                        <a:t>it was me who was at fault</a:t>
                      </a:r>
                      <a:r>
                        <a:rPr lang="en-US" altLang="zh-CN" sz="2400" b="0">
                          <a:latin typeface="Times New Roman" panose="02020603050405020304" charset="0"/>
                          <a:ea typeface="宋体" panose="02010600030101010101" pitchFamily="2" charset="-122"/>
                          <a:cs typeface="Times New Roman" panose="02020603050405020304" charset="0"/>
                        </a:rPr>
                        <a:t>.</a:t>
                      </a:r>
                      <a:endParaRPr lang="en-US" altLang="zh-CN"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2400" b="0">
                          <a:latin typeface="Times New Roman" panose="02020603050405020304" charset="0"/>
                          <a:ea typeface="宋体" panose="02010600030101010101" pitchFamily="2" charset="-122"/>
                          <a:cs typeface="Times New Roman" panose="02020603050405020304" charset="0"/>
                        </a:rPr>
                        <a:t>“Oh, </a:t>
                      </a:r>
                      <a:r>
                        <a:rPr lang="en-US" altLang="zh-CN" sz="2400" b="0" u="sng">
                          <a:solidFill>
                            <a:srgbClr val="C00000"/>
                          </a:solidFill>
                          <a:latin typeface="Times New Roman" panose="02020603050405020304" charset="0"/>
                          <a:ea typeface="宋体" panose="02010600030101010101" pitchFamily="2" charset="-122"/>
                          <a:cs typeface="Times New Roman" panose="02020603050405020304" charset="0"/>
                        </a:rPr>
                        <a:t>it’s also my fault.</a:t>
                      </a:r>
                      <a:r>
                        <a:rPr lang="en-US" altLang="zh-CN" sz="2400" b="0">
                          <a:latin typeface="Times New Roman" panose="02020603050405020304" charset="0"/>
                          <a:ea typeface="宋体" panose="02010600030101010101" pitchFamily="2" charset="-122"/>
                          <a:cs typeface="Times New Roman" panose="02020603050405020304" charset="0"/>
                        </a:rPr>
                        <a:t>” Admitted my brother, exchanging a playful wink with me. </a:t>
                      </a:r>
                      <a:endParaRPr lang="en-US" altLang="zh-CN"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出自【趣你的PPT】(微信:qunideppt)：最优质的PPT资源库"/>
          <p:cNvSpPr txBox="1"/>
          <p:nvPr>
            <p:custDataLst>
              <p:tags r:id="rId1"/>
            </p:custDataLst>
          </p:nvPr>
        </p:nvSpPr>
        <p:spPr>
          <a:xfrm>
            <a:off x="984250" y="165735"/>
            <a:ext cx="10053955" cy="542290"/>
          </a:xfrm>
          <a:prstGeom prst="rect">
            <a:avLst/>
          </a:prstGeom>
          <a:noFill/>
        </p:spPr>
        <p:txBody>
          <a:bodyPr wrap="square" rtlCol="0">
            <a:noAutofit/>
          </a:bodyPr>
          <a:lstStyle/>
          <a:p>
            <a:pPr fontAlgn="ctr">
              <a:lnSpc>
                <a:spcPct val="110000"/>
              </a:lnSpc>
            </a:pPr>
            <a:r>
              <a:rPr sz="2400" b="1" dirty="0">
                <a:solidFill>
                  <a:srgbClr val="0070C0"/>
                </a:solidFill>
                <a:latin typeface="微软雅黑" panose="020B0503020204020204" charset="-122"/>
                <a:ea typeface="微软雅黑" panose="020B0503020204020204" charset="-122"/>
              </a:rPr>
              <a:t>基于语义连贯标词扩展法的读后续写准确读题和可视化快速构思：</a:t>
            </a:r>
            <a:endParaRPr sz="2400" b="1" dirty="0">
              <a:solidFill>
                <a:srgbClr val="0070C0"/>
              </a:solidFill>
              <a:latin typeface="微软雅黑" panose="020B0503020204020204" charset="-122"/>
              <a:ea typeface="微软雅黑" panose="020B0503020204020204" charset="-122"/>
            </a:endParaRPr>
          </a:p>
        </p:txBody>
      </p:sp>
      <p:grpSp>
        <p:nvGrpSpPr>
          <p:cNvPr id="12" name="组合 11"/>
          <p:cNvGrpSpPr/>
          <p:nvPr userDrawn="1">
            <p:custDataLst>
              <p:tags r:id="rId2"/>
            </p:custDataLst>
          </p:nvPr>
        </p:nvGrpSpPr>
        <p:grpSpPr>
          <a:xfrm>
            <a:off x="10637789" y="5416239"/>
            <a:ext cx="1552625" cy="1432464"/>
            <a:chOff x="10898414" y="5656121"/>
            <a:chExt cx="1293586" cy="1193473"/>
          </a:xfrm>
        </p:grpSpPr>
        <p:sp>
          <p:nvSpPr>
            <p:cNvPr id="13" name="任意多边形: 形状 12"/>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rgbClr val="815EC5"/>
            </a:solidFill>
            <a:ln>
              <a:noFill/>
            </a:ln>
          </p:spPr>
          <p:style>
            <a:lnRef idx="2">
              <a:srgbClr val="5D53C4">
                <a:shade val="50000"/>
              </a:srgbClr>
            </a:lnRef>
            <a:fillRef idx="1">
              <a:srgbClr val="5D53C4"/>
            </a:fillRef>
            <a:effectRef idx="0">
              <a:srgbClr val="5D53C4"/>
            </a:effectRef>
            <a:fontRef idx="minor">
              <a:srgbClr val="FFFFFF"/>
            </a:fontRef>
          </p:style>
          <p:txBody>
            <a:bodyPr wrap="square" rtlCol="0" anchor="ctr">
              <a:noAutofit/>
            </a:bodyPr>
            <a:p>
              <a:pPr algn="ctr"/>
              <a:r>
                <a:rPr kumimoji="1" lang="zh-CN" altLang="en-US">
                  <a:solidFill>
                    <a:srgbClr val="000000">
                      <a:lumMod val="85000"/>
                      <a:lumOff val="15000"/>
                    </a:srgbClr>
                  </a:solidFill>
                  <a:latin typeface="微软雅黑" panose="020B0503020204020204" charset="-122"/>
                  <a:ea typeface="微软雅黑" panose="020B0503020204020204" charset="-122"/>
                </a:rPr>
                <a:t> </a:t>
              </a: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8" name="三角形 7"/>
            <p:cNvSpPr/>
            <p:nvPr>
              <p:custDataLst>
                <p:tags r:id="rId4"/>
              </p:custDataLst>
            </p:nvPr>
          </p:nvSpPr>
          <p:spPr>
            <a:xfrm>
              <a:off x="11420811" y="5656121"/>
              <a:ext cx="771189" cy="1193473"/>
            </a:xfrm>
            <a:prstGeom prst="triangle">
              <a:avLst>
                <a:gd name="adj" fmla="val 100000"/>
              </a:avLst>
            </a:prstGeom>
            <a:solidFill>
              <a:srgbClr val="815EC5"/>
            </a:solidFill>
            <a:ln>
              <a:noFill/>
            </a:ln>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9" name="三角形 8"/>
            <p:cNvSpPr/>
            <p:nvPr>
              <p:custDataLst>
                <p:tags r:id="rId5"/>
              </p:custDataLst>
            </p:nvPr>
          </p:nvSpPr>
          <p:spPr>
            <a:xfrm rot="10800000">
              <a:off x="11408088" y="6156530"/>
              <a:ext cx="405290" cy="300624"/>
            </a:xfrm>
            <a:prstGeom prst="triangle">
              <a:avLst/>
            </a:prstGeom>
            <a:solidFill>
              <a:srgbClr val="4B58C3"/>
            </a:solidFill>
            <a:ln>
              <a:noFill/>
            </a:ln>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grpSp>
      <p:cxnSp>
        <p:nvCxnSpPr>
          <p:cNvPr id="10" name="直接连接符 9"/>
          <p:cNvCxnSpPr/>
          <p:nvPr/>
        </p:nvCxnSpPr>
        <p:spPr>
          <a:xfrm>
            <a:off x="1588" y="750283"/>
            <a:ext cx="12192000" cy="0"/>
          </a:xfrm>
          <a:prstGeom prst="line">
            <a:avLst/>
          </a:prstGeom>
          <a:noFill/>
          <a:ln w="12700" cap="flat" cmpd="sng" algn="ctr">
            <a:solidFill>
              <a:srgbClr val="0070C0"/>
            </a:solidFill>
            <a:prstDash val="solid"/>
            <a:miter lim="800000"/>
          </a:ln>
          <a:effectLst/>
        </p:spPr>
      </p:cxnSp>
      <p:sp>
        <p:nvSpPr>
          <p:cNvPr id="5" name="矩形 4"/>
          <p:cNvSpPr/>
          <p:nvPr/>
        </p:nvSpPr>
        <p:spPr>
          <a:xfrm>
            <a:off x="1588" y="6670716"/>
            <a:ext cx="12192000" cy="194645"/>
          </a:xfrm>
          <a:prstGeom prst="rect">
            <a:avLst/>
          </a:prstGeom>
          <a:solidFill>
            <a:srgbClr val="0070C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pic>
        <p:nvPicPr>
          <p:cNvPr id="6" name="图片 5"/>
          <p:cNvPicPr/>
          <p:nvPr/>
        </p:nvPicPr>
        <p:blipFill>
          <a:blip r:embed="rId6"/>
          <a:stretch>
            <a:fillRect/>
          </a:stretch>
        </p:blipFill>
        <p:spPr>
          <a:xfrm>
            <a:off x="0" y="6591935"/>
            <a:ext cx="708025" cy="287655"/>
          </a:xfrm>
          <a:prstGeom prst="rect">
            <a:avLst/>
          </a:prstGeom>
        </p:spPr>
      </p:pic>
      <p:pic>
        <p:nvPicPr>
          <p:cNvPr id="4" name="图片 3"/>
          <p:cNvPicPr/>
          <p:nvPr/>
        </p:nvPicPr>
        <p:blipFill>
          <a:blip r:embed="rId7"/>
          <a:stretch>
            <a:fillRect/>
          </a:stretch>
        </p:blipFill>
        <p:spPr>
          <a:xfrm>
            <a:off x="-14605" y="-15240"/>
            <a:ext cx="1057275" cy="904240"/>
          </a:xfrm>
          <a:prstGeom prst="rect">
            <a:avLst/>
          </a:prstGeom>
        </p:spPr>
      </p:pic>
      <p:sp>
        <p:nvSpPr>
          <p:cNvPr id="3" name="文本框 2"/>
          <p:cNvSpPr txBox="1"/>
          <p:nvPr/>
        </p:nvSpPr>
        <p:spPr>
          <a:xfrm>
            <a:off x="88011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202</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年6月全国新高考 I 卷</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graphicFrame>
        <p:nvGraphicFramePr>
          <p:cNvPr id="8" name="表格 7"/>
          <p:cNvGraphicFramePr/>
          <p:nvPr/>
        </p:nvGraphicFramePr>
        <p:xfrm>
          <a:off x="285115" y="1116330"/>
          <a:ext cx="11703685" cy="4698365"/>
        </p:xfrm>
        <a:graphic>
          <a:graphicData uri="http://schemas.openxmlformats.org/drawingml/2006/table">
            <a:tbl>
              <a:tblPr firstRow="1" bandRow="1">
                <a:tableStyleId>{5940675A-B579-460E-94D1-54222C63F5DA}</a:tableStyleId>
              </a:tblPr>
              <a:tblGrid>
                <a:gridCol w="1736725"/>
                <a:gridCol w="2343150"/>
                <a:gridCol w="7623810"/>
              </a:tblGrid>
              <a:tr h="0">
                <a:tc>
                  <a:txBody>
                    <a:bodyPr/>
                    <a:p>
                      <a:pPr indent="0" algn="ctr">
                        <a:buNone/>
                      </a:pPr>
                      <a:r>
                        <a:rPr lang="en-US" sz="2400" b="1">
                          <a:latin typeface="宋体" panose="02010600030101010101" pitchFamily="2" charset="-122"/>
                          <a:ea typeface="宋体" panose="02010600030101010101" pitchFamily="2" charset="-122"/>
                          <a:cs typeface="宋体" panose="02010600030101010101" pitchFamily="2" charset="-122"/>
                        </a:rPr>
                        <a:t>语义连贯</a:t>
                      </a:r>
                      <a:endParaRPr lang="en-US"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lgn="ctr">
                        <a:buNone/>
                      </a:pPr>
                      <a:r>
                        <a:rPr lang="zh-CN" altLang="en-US" sz="2400" b="1">
                          <a:latin typeface="宋体" panose="02010600030101010101" pitchFamily="2" charset="-122"/>
                          <a:ea typeface="宋体" panose="02010600030101010101" pitchFamily="2" charset="-122"/>
                          <a:cs typeface="宋体" panose="02010600030101010101" pitchFamily="2" charset="-122"/>
                        </a:rPr>
                        <a:t>原文标词</a:t>
                      </a:r>
                      <a:endParaRPr lang="zh-CN"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lgn="ctr">
                        <a:buNone/>
                      </a:pPr>
                      <a:r>
                        <a:rPr lang="zh-CN" altLang="en-US" sz="2400" b="1">
                          <a:latin typeface="宋体" panose="02010600030101010101" pitchFamily="2" charset="-122"/>
                          <a:ea typeface="宋体" panose="02010600030101010101" pitchFamily="2" charset="-122"/>
                          <a:cs typeface="宋体" panose="02010600030101010101" pitchFamily="2" charset="-122"/>
                        </a:rPr>
                        <a:t>续文</a:t>
                      </a:r>
                      <a:r>
                        <a:rPr lang="en-US" sz="2400" b="1">
                          <a:latin typeface="宋体" panose="02010600030101010101" pitchFamily="2" charset="-122"/>
                          <a:ea typeface="宋体" panose="02010600030101010101" pitchFamily="2" charset="-122"/>
                          <a:cs typeface="宋体" panose="02010600030101010101" pitchFamily="2" charset="-122"/>
                        </a:rPr>
                        <a:t>协同</a:t>
                      </a:r>
                      <a:endParaRPr lang="en-US"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r>
              <a:tr h="1191260">
                <a:tc rowSpan="3">
                  <a:txBody>
                    <a:bodyPr/>
                    <a:p>
                      <a:pPr indent="0">
                        <a:buNone/>
                      </a:pPr>
                      <a:r>
                        <a:rPr lang="en-US" altLang="zh-CN" sz="2400" b="0">
                          <a:solidFill>
                            <a:srgbClr val="C00000"/>
                          </a:solidFill>
                          <a:latin typeface="黑体" panose="02010609060101010101" charset="-122"/>
                          <a:ea typeface="黑体" panose="02010609060101010101" charset="-122"/>
                          <a:cs typeface="黑体" panose="02010609060101010101" charset="-122"/>
                          <a:sym typeface="+mn-ea"/>
                        </a:rPr>
                        <a:t>语义扩展</a:t>
                      </a:r>
                      <a:endParaRPr lang="en-US" altLang="zh-CN" sz="2400" b="0">
                        <a:solidFill>
                          <a:srgbClr val="C00000"/>
                        </a:solidFill>
                        <a:latin typeface="黑体" panose="02010609060101010101" charset="-122"/>
                        <a:ea typeface="黑体" panose="02010609060101010101" charset="-122"/>
                        <a:cs typeface="黑体" panose="02010609060101010101" charset="-122"/>
                        <a:sym typeface="+mn-ea"/>
                      </a:endParaRPr>
                    </a:p>
                    <a:p>
                      <a:pPr indent="0">
                        <a:buNone/>
                      </a:pPr>
                      <a:r>
                        <a:rPr lang="en-US" altLang="zh-CN" sz="2400" b="0">
                          <a:solidFill>
                            <a:srgbClr val="C00000"/>
                          </a:solidFill>
                          <a:latin typeface="黑体" panose="02010609060101010101" charset="-122"/>
                          <a:ea typeface="黑体" panose="02010609060101010101" charset="-122"/>
                          <a:cs typeface="黑体" panose="02010609060101010101" charset="-122"/>
                          <a:sym typeface="+mn-ea"/>
                        </a:rPr>
                        <a:t>  </a:t>
                      </a:r>
                      <a:r>
                        <a:rPr lang="en-US" altLang="zh-CN" sz="2400" b="0">
                          <a:solidFill>
                            <a:srgbClr val="C00000"/>
                          </a:solidFill>
                          <a:latin typeface="黑体" panose="02010609060101010101" charset="-122"/>
                          <a:ea typeface="黑体" panose="02010609060101010101" charset="-122"/>
                          <a:cs typeface="黑体" panose="02010609060101010101" charset="-122"/>
                          <a:sym typeface="Arial" panose="020B0604020202020204" pitchFamily="34" charset="0"/>
                        </a:rPr>
                        <a:t>→→</a:t>
                      </a:r>
                      <a:endParaRPr lang="en-US" altLang="en-US" sz="2400" b="0">
                        <a:solidFill>
                          <a:srgbClr val="C00000"/>
                        </a:solidFill>
                        <a:latin typeface="黑体" panose="02010609060101010101" charset="-122"/>
                        <a:ea typeface="黑体" panose="02010609060101010101" charset="-122"/>
                        <a:cs typeface="黑体" panose="02010609060101010101" charset="-122"/>
                        <a:sym typeface="+mn-ea"/>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en-US" sz="2400" b="0">
                          <a:latin typeface="Times New Roman" panose="02020603050405020304" charset="0"/>
                          <a:ea typeface="宋体" panose="02010600030101010101" pitchFamily="2" charset="-122"/>
                          <a:cs typeface="Times New Roman" panose="02020603050405020304" charset="0"/>
                        </a:rPr>
                        <a:t>the summer </a:t>
                      </a:r>
                      <a:r>
                        <a:rPr lang="zh-CN" altLang="en-US" sz="2400" b="0">
                          <a:latin typeface="Times New Roman" panose="02020603050405020304" charset="0"/>
                          <a:ea typeface="宋体" panose="02010600030101010101" pitchFamily="2" charset="-122"/>
                          <a:cs typeface="Times New Roman" panose="02020603050405020304" charset="0"/>
                        </a:rPr>
                        <a:t>；</a:t>
                      </a:r>
                      <a:r>
                        <a:rPr lang="en-US" altLang="en-US" sz="2400" b="0">
                          <a:latin typeface="Times New Roman" panose="02020603050405020304" charset="0"/>
                          <a:ea typeface="宋体" panose="02010600030101010101" pitchFamily="2" charset="-122"/>
                          <a:cs typeface="Times New Roman" panose="02020603050405020304" charset="0"/>
                        </a:rPr>
                        <a:t>Toby </a:t>
                      </a:r>
                      <a:endParaRPr lang="en-US" altLang="en-US"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en-US" sz="2400" b="0">
                          <a:solidFill>
                            <a:srgbClr val="0070C0"/>
                          </a:solidFill>
                          <a:latin typeface="Times New Roman" panose="02020603050405020304" charset="0"/>
                          <a:ea typeface="宋体" panose="02010600030101010101" pitchFamily="2" charset="-122"/>
                          <a:cs typeface="Times New Roman" panose="02020603050405020304" charset="0"/>
                        </a:rPr>
                        <a:t>The rosy glow of </a:t>
                      </a:r>
                      <a:r>
                        <a:rPr lang="en-US" altLang="en-US" sz="2400" b="0">
                          <a:solidFill>
                            <a:srgbClr val="C00000"/>
                          </a:solidFill>
                          <a:latin typeface="Times New Roman" panose="02020603050405020304" charset="0"/>
                          <a:ea typeface="宋体" panose="02010600030101010101" pitchFamily="2" charset="-122"/>
                          <a:cs typeface="Times New Roman" panose="02020603050405020304" charset="0"/>
                        </a:rPr>
                        <a:t>summer</a:t>
                      </a:r>
                      <a:r>
                        <a:rPr lang="en-US" altLang="en-US" sz="2400" b="0">
                          <a:solidFill>
                            <a:srgbClr val="0070C0"/>
                          </a:solidFill>
                          <a:latin typeface="Times New Roman" panose="02020603050405020304" charset="0"/>
                          <a:ea typeface="宋体" panose="02010600030101010101" pitchFamily="2" charset="-122"/>
                          <a:cs typeface="Times New Roman" panose="02020603050405020304" charset="0"/>
                        </a:rPr>
                        <a:t> sunshine </a:t>
                      </a:r>
                      <a:r>
                        <a:rPr lang="en-US" altLang="en-US" sz="2400" b="0" u="sng">
                          <a:solidFill>
                            <a:srgbClr val="0070C0"/>
                          </a:solidFill>
                          <a:latin typeface="Times New Roman" panose="02020603050405020304" charset="0"/>
                          <a:ea typeface="宋体" panose="02010600030101010101" pitchFamily="2" charset="-122"/>
                          <a:cs typeface="Times New Roman" panose="02020603050405020304" charset="0"/>
                        </a:rPr>
                        <a:t>witnessed our warm hug</a:t>
                      </a:r>
                      <a:r>
                        <a:rPr lang="en-US" altLang="en-US" sz="2400" b="0">
                          <a:latin typeface="Times New Roman" panose="02020603050405020304" charset="0"/>
                          <a:ea typeface="宋体" panose="02010600030101010101" pitchFamily="2" charset="-122"/>
                          <a:cs typeface="Times New Roman" panose="02020603050405020304" charset="0"/>
                        </a:rPr>
                        <a:t> </a:t>
                      </a:r>
                      <a:r>
                        <a:rPr lang="en-US" altLang="en-US" sz="2400" b="0">
                          <a:solidFill>
                            <a:srgbClr val="0070C0"/>
                          </a:solidFill>
                          <a:latin typeface="Times New Roman" panose="02020603050405020304" charset="0"/>
                          <a:ea typeface="宋体" panose="02010600030101010101" pitchFamily="2" charset="-122"/>
                          <a:cs typeface="Times New Roman" panose="02020603050405020304" charset="0"/>
                        </a:rPr>
                        <a:t>with a cheerful rhythm of</a:t>
                      </a:r>
                      <a:r>
                        <a:rPr lang="en-US" altLang="en-US" sz="2400" b="0">
                          <a:solidFill>
                            <a:srgbClr val="C00000"/>
                          </a:solidFill>
                          <a:latin typeface="Times New Roman" panose="02020603050405020304" charset="0"/>
                          <a:ea typeface="宋体" panose="02010600030101010101" pitchFamily="2" charset="-122"/>
                          <a:cs typeface="Times New Roman" panose="02020603050405020304" charset="0"/>
                        </a:rPr>
                        <a:t> bark rising form our feet</a:t>
                      </a:r>
                      <a:r>
                        <a:rPr lang="en-US" altLang="en-US" sz="2400" b="0">
                          <a:latin typeface="Times New Roman" panose="02020603050405020304" charset="0"/>
                          <a:ea typeface="宋体" panose="02010600030101010101" pitchFamily="2" charset="-122"/>
                          <a:cs typeface="Times New Roman" panose="02020603050405020304" charset="0"/>
                        </a:rPr>
                        <a:t>. </a:t>
                      </a:r>
                      <a:endParaRPr lang="en-US" altLang="en-US"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08075">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en-US" sz="2400" b="0">
                          <a:latin typeface="Times New Roman" panose="02020603050405020304" charset="0"/>
                          <a:ea typeface="宋体" panose="02010600030101010101" pitchFamily="2" charset="-122"/>
                          <a:cs typeface="Times New Roman" panose="02020603050405020304" charset="0"/>
                        </a:rPr>
                        <a:t>the biscuits</a:t>
                      </a:r>
                      <a:endParaRPr lang="en-US" altLang="en-US" sz="2400" b="0">
                        <a:latin typeface="Times New Roman" panose="02020603050405020304" charset="0"/>
                        <a:ea typeface="宋体" panose="02010600030101010101" pitchFamily="2" charset="-122"/>
                        <a:cs typeface="Times New Roman" panose="02020603050405020304" charset="0"/>
                      </a:endParaRPr>
                    </a:p>
                    <a:p>
                      <a:pPr indent="0">
                        <a:buNone/>
                      </a:pPr>
                      <a:endParaRPr lang="en-US" altLang="en-US"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en-US" sz="2400" b="0">
                          <a:latin typeface="Times New Roman" panose="02020603050405020304" charset="0"/>
                          <a:ea typeface="宋体" panose="02010600030101010101" pitchFamily="2" charset="-122"/>
                          <a:cs typeface="Times New Roman" panose="02020603050405020304" charset="0"/>
                        </a:rPr>
                        <a:t>Sharing some </a:t>
                      </a:r>
                      <a:r>
                        <a:rPr lang="en-US" altLang="en-US" sz="2400" b="0">
                          <a:solidFill>
                            <a:srgbClr val="C00000"/>
                          </a:solidFill>
                          <a:latin typeface="Times New Roman" panose="02020603050405020304" charset="0"/>
                          <a:ea typeface="宋体" panose="02010600030101010101" pitchFamily="2" charset="-122"/>
                          <a:cs typeface="Times New Roman" panose="02020603050405020304" charset="0"/>
                        </a:rPr>
                        <a:t>biscuits</a:t>
                      </a:r>
                      <a:r>
                        <a:rPr lang="en-US" altLang="en-US" sz="2400" b="0">
                          <a:latin typeface="Times New Roman" panose="02020603050405020304" charset="0"/>
                          <a:ea typeface="宋体" panose="02010600030101010101" pitchFamily="2" charset="-122"/>
                          <a:cs typeface="Times New Roman" panose="02020603050405020304" charset="0"/>
                        </a:rPr>
                        <a:t> over warm </a:t>
                      </a:r>
                      <a:r>
                        <a:rPr lang="en-US" altLang="en-US" sz="2400" b="0">
                          <a:solidFill>
                            <a:srgbClr val="0070C0"/>
                          </a:solidFill>
                          <a:latin typeface="Times New Roman" panose="02020603050405020304" charset="0"/>
                          <a:ea typeface="宋体" panose="02010600030101010101" pitchFamily="2" charset="-122"/>
                          <a:cs typeface="Times New Roman" panose="02020603050405020304" charset="0"/>
                        </a:rPr>
                        <a:t>cups of tea</a:t>
                      </a:r>
                      <a:r>
                        <a:rPr lang="en-US" altLang="en-US" sz="2400" b="0">
                          <a:latin typeface="Times New Roman" panose="02020603050405020304" charset="0"/>
                          <a:ea typeface="宋体" panose="02010600030101010101" pitchFamily="2" charset="-122"/>
                          <a:cs typeface="Times New Roman" panose="02020603050405020304" charset="0"/>
                        </a:rPr>
                        <a:t>, my brother and I had </a:t>
                      </a:r>
                      <a:r>
                        <a:rPr lang="en-US" altLang="en-US" sz="2400" b="0">
                          <a:solidFill>
                            <a:srgbClr val="0070C0"/>
                          </a:solidFill>
                          <a:latin typeface="Times New Roman" panose="02020603050405020304" charset="0"/>
                          <a:ea typeface="宋体" panose="02010600030101010101" pitchFamily="2" charset="-122"/>
                          <a:cs typeface="Times New Roman" panose="02020603050405020304" charset="0"/>
                        </a:rPr>
                        <a:t>an earnest conversation</a:t>
                      </a:r>
                      <a:r>
                        <a:rPr lang="en-US" altLang="en-US" sz="2400" b="0">
                          <a:latin typeface="Times New Roman" panose="02020603050405020304" charset="0"/>
                          <a:ea typeface="宋体" panose="02010600030101010101" pitchFamily="2" charset="-122"/>
                          <a:cs typeface="Times New Roman" panose="02020603050405020304" charset="0"/>
                        </a:rPr>
                        <a:t>.</a:t>
                      </a:r>
                      <a:endParaRPr lang="en-US" altLang="en-US"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33270">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en-US" sz="2400" b="0">
                          <a:latin typeface="Times New Roman" panose="02020603050405020304" charset="0"/>
                          <a:ea typeface="宋体" panose="02010600030101010101" pitchFamily="2" charset="-122"/>
                          <a:cs typeface="Times New Roman" panose="02020603050405020304" charset="0"/>
                        </a:rPr>
                        <a:t>the biscuits</a:t>
                      </a:r>
                      <a:r>
                        <a:rPr lang="zh-CN" altLang="en-US" sz="2400" b="0">
                          <a:latin typeface="Times New Roman" panose="02020603050405020304" charset="0"/>
                          <a:ea typeface="宋体" panose="02010600030101010101" pitchFamily="2" charset="-122"/>
                          <a:cs typeface="Times New Roman" panose="02020603050405020304" charset="0"/>
                        </a:rPr>
                        <a:t>；</a:t>
                      </a:r>
                      <a:endParaRPr lang="zh-CN" altLang="en-US" sz="2400" b="0">
                        <a:latin typeface="Times New Roman" panose="02020603050405020304" charset="0"/>
                        <a:ea typeface="宋体" panose="02010600030101010101" pitchFamily="2" charset="-122"/>
                        <a:cs typeface="Times New Roman" panose="02020603050405020304" charset="0"/>
                      </a:endParaRPr>
                    </a:p>
                    <a:p>
                      <a:pPr indent="0">
                        <a:buNone/>
                      </a:pPr>
                      <a:r>
                        <a:rPr lang="zh-CN" altLang="en-US" sz="2400" b="0">
                          <a:latin typeface="Times New Roman" panose="02020603050405020304" charset="0"/>
                          <a:ea typeface="宋体" panose="02010600030101010101" pitchFamily="2" charset="-122"/>
                          <a:cs typeface="Times New Roman" panose="02020603050405020304" charset="0"/>
                        </a:rPr>
                        <a:t>health condition；</a:t>
                      </a:r>
                      <a:endParaRPr lang="zh-CN" altLang="en-US" sz="2400" b="0">
                        <a:latin typeface="Times New Roman" panose="02020603050405020304" charset="0"/>
                        <a:ea typeface="宋体" panose="02010600030101010101" pitchFamily="2" charset="-122"/>
                        <a:cs typeface="Times New Roman" panose="02020603050405020304" charset="0"/>
                      </a:endParaRPr>
                    </a:p>
                    <a:p>
                      <a:pPr indent="0">
                        <a:buNone/>
                      </a:pPr>
                      <a:r>
                        <a:rPr lang="zh-CN" altLang="en-US" sz="2400" b="0">
                          <a:latin typeface="Times New Roman" panose="02020603050405020304" charset="0"/>
                          <a:ea typeface="宋体" panose="02010600030101010101" pitchFamily="2" charset="-122"/>
                          <a:cs typeface="Times New Roman" panose="02020603050405020304" charset="0"/>
                        </a:rPr>
                        <a:t> Toby </a:t>
                      </a:r>
                      <a:endParaRPr lang="zh-CN" altLang="en-US"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en-US" sz="2400" b="0">
                          <a:latin typeface="Times New Roman" panose="02020603050405020304" charset="0"/>
                          <a:ea typeface="宋体" panose="02010600030101010101" pitchFamily="2" charset="-122"/>
                          <a:cs typeface="Times New Roman" panose="02020603050405020304" charset="0"/>
                        </a:rPr>
                        <a:t>For fear that he refused to see me, I hastened to </a:t>
                      </a:r>
                      <a:r>
                        <a:rPr lang="en-US" altLang="en-US" sz="2400" b="0">
                          <a:solidFill>
                            <a:srgbClr val="0070C0"/>
                          </a:solidFill>
                          <a:latin typeface="Times New Roman" panose="02020603050405020304" charset="0"/>
                          <a:ea typeface="宋体" panose="02010600030101010101" pitchFamily="2" charset="-122"/>
                          <a:cs typeface="Times New Roman" panose="02020603050405020304" charset="0"/>
                        </a:rPr>
                        <a:t>extend my sincere apology for my selfishness</a:t>
                      </a:r>
                      <a:r>
                        <a:rPr lang="en-US" altLang="en-US" sz="2400" b="0">
                          <a:latin typeface="Times New Roman" panose="02020603050405020304" charset="0"/>
                          <a:ea typeface="宋体" panose="02010600030101010101" pitchFamily="2" charset="-122"/>
                          <a:cs typeface="Times New Roman" panose="02020603050405020304" charset="0"/>
                        </a:rPr>
                        <a:t> and show him the </a:t>
                      </a:r>
                      <a:r>
                        <a:rPr lang="en-US" altLang="en-US" sz="2400" b="0" u="sng">
                          <a:latin typeface="Times New Roman" panose="02020603050405020304" charset="0"/>
                          <a:ea typeface="宋体" panose="02010600030101010101" pitchFamily="2" charset="-122"/>
                          <a:cs typeface="Times New Roman" panose="02020603050405020304" charset="0"/>
                        </a:rPr>
                        <a:t>fragrant </a:t>
                      </a:r>
                      <a:r>
                        <a:rPr lang="en-US" altLang="en-US" sz="2400" b="0" u="sng">
                          <a:solidFill>
                            <a:srgbClr val="C00000"/>
                          </a:solidFill>
                          <a:latin typeface="Times New Roman" panose="02020603050405020304" charset="0"/>
                          <a:ea typeface="宋体" panose="02010600030101010101" pitchFamily="2" charset="-122"/>
                          <a:cs typeface="Times New Roman" panose="02020603050405020304" charset="0"/>
                        </a:rPr>
                        <a:t>biscuits</a:t>
                      </a:r>
                      <a:r>
                        <a:rPr lang="en-US" altLang="en-US" sz="2400" b="0">
                          <a:latin typeface="Times New Roman" panose="02020603050405020304" charset="0"/>
                          <a:ea typeface="宋体" panose="02010600030101010101" pitchFamily="2" charset="-122"/>
                          <a:cs typeface="Times New Roman" panose="02020603050405020304" charset="0"/>
                        </a:rPr>
                        <a:t>. </a:t>
                      </a:r>
                      <a:r>
                        <a:rPr lang="en-US" altLang="en-US" sz="2400" b="0">
                          <a:solidFill>
                            <a:srgbClr val="0070C0"/>
                          </a:solidFill>
                          <a:latin typeface="Times New Roman" panose="02020603050405020304" charset="0"/>
                          <a:ea typeface="宋体" panose="02010600030101010101" pitchFamily="2" charset="-122"/>
                          <a:cs typeface="Times New Roman" panose="02020603050405020304" charset="0"/>
                        </a:rPr>
                        <a:t>His face softened</a:t>
                      </a:r>
                      <a:r>
                        <a:rPr lang="en-US" altLang="en-US" sz="2400" b="0">
                          <a:latin typeface="Times New Roman" panose="02020603050405020304" charset="0"/>
                          <a:ea typeface="宋体" panose="02010600030101010101" pitchFamily="2" charset="-122"/>
                          <a:cs typeface="Times New Roman" panose="02020603050405020304" charset="0"/>
                        </a:rPr>
                        <a:t>, and </a:t>
                      </a:r>
                      <a:r>
                        <a:rPr lang="en-US" altLang="en-US" sz="2400" b="0">
                          <a:solidFill>
                            <a:srgbClr val="0070C0"/>
                          </a:solidFill>
                          <a:latin typeface="Times New Roman" panose="02020603050405020304" charset="0"/>
                          <a:ea typeface="宋体" panose="02010600030101010101" pitchFamily="2" charset="-122"/>
                          <a:cs typeface="Times New Roman" panose="02020603050405020304" charset="0"/>
                        </a:rPr>
                        <a:t>was nearly reduced to tears</a:t>
                      </a:r>
                      <a:r>
                        <a:rPr lang="en-US" altLang="en-US" sz="2400" b="0">
                          <a:latin typeface="Times New Roman" panose="02020603050405020304" charset="0"/>
                          <a:ea typeface="宋体" panose="02010600030101010101" pitchFamily="2" charset="-122"/>
                          <a:cs typeface="Times New Roman" panose="02020603050405020304" charset="0"/>
                        </a:rPr>
                        <a:t> </a:t>
                      </a:r>
                      <a:r>
                        <a:rPr lang="en-US" altLang="en-US" sz="2400" b="0" u="sng">
                          <a:latin typeface="Times New Roman" panose="02020603050405020304" charset="0"/>
                          <a:ea typeface="宋体" panose="02010600030101010101" pitchFamily="2" charset="-122"/>
                          <a:cs typeface="Times New Roman" panose="02020603050405020304" charset="0"/>
                        </a:rPr>
                        <a:t>as I asked about his </a:t>
                      </a:r>
                      <a:r>
                        <a:rPr lang="en-US" altLang="en-US" sz="2400" b="0" u="sng">
                          <a:solidFill>
                            <a:srgbClr val="C00000"/>
                          </a:solidFill>
                          <a:latin typeface="Times New Roman" panose="02020603050405020304" charset="0"/>
                          <a:ea typeface="宋体" panose="02010600030101010101" pitchFamily="2" charset="-122"/>
                          <a:cs typeface="Times New Roman" panose="02020603050405020304" charset="0"/>
                        </a:rPr>
                        <a:t>health condition</a:t>
                      </a:r>
                      <a:r>
                        <a:rPr lang="en-US" altLang="en-US" sz="2400" b="0">
                          <a:latin typeface="Times New Roman" panose="02020603050405020304" charset="0"/>
                          <a:ea typeface="宋体" panose="02010600030101010101" pitchFamily="2" charset="-122"/>
                          <a:cs typeface="Times New Roman" panose="02020603050405020304" charset="0"/>
                        </a:rPr>
                        <a:t> and </a:t>
                      </a:r>
                      <a:r>
                        <a:rPr lang="en-US" altLang="en-US" sz="2400" b="0">
                          <a:solidFill>
                            <a:srgbClr val="0070C0"/>
                          </a:solidFill>
                          <a:latin typeface="Times New Roman" panose="02020603050405020304" charset="0"/>
                          <a:ea typeface="宋体" panose="02010600030101010101" pitchFamily="2" charset="-122"/>
                          <a:cs typeface="Times New Roman" panose="02020603050405020304" charset="0"/>
                        </a:rPr>
                        <a:t>invited him and </a:t>
                      </a:r>
                      <a:r>
                        <a:rPr lang="en-US" altLang="en-US" sz="2400" b="0">
                          <a:solidFill>
                            <a:srgbClr val="C00000"/>
                          </a:solidFill>
                          <a:latin typeface="Times New Roman" panose="02020603050405020304" charset="0"/>
                          <a:ea typeface="宋体" panose="02010600030101010101" pitchFamily="2" charset="-122"/>
                          <a:cs typeface="Times New Roman" panose="02020603050405020304" charset="0"/>
                        </a:rPr>
                        <a:t>Toby</a:t>
                      </a:r>
                      <a:r>
                        <a:rPr lang="en-US" altLang="en-US" sz="2400" b="0">
                          <a:solidFill>
                            <a:srgbClr val="0070C0"/>
                          </a:solidFill>
                          <a:latin typeface="Times New Roman" panose="02020603050405020304" charset="0"/>
                          <a:ea typeface="宋体" panose="02010600030101010101" pitchFamily="2" charset="-122"/>
                          <a:cs typeface="Times New Roman" panose="02020603050405020304" charset="0"/>
                        </a:rPr>
                        <a:t> to come out again</a:t>
                      </a:r>
                      <a:r>
                        <a:rPr lang="en-US" altLang="en-US" sz="2400" b="0">
                          <a:latin typeface="Times New Roman" panose="02020603050405020304" charset="0"/>
                          <a:ea typeface="宋体" panose="02010600030101010101" pitchFamily="2" charset="-122"/>
                          <a:cs typeface="Times New Roman" panose="02020603050405020304" charset="0"/>
                        </a:rPr>
                        <a:t>. </a:t>
                      </a:r>
                      <a:endParaRPr lang="en-US" altLang="en-US"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出自【趣你的PPT】(微信:qunideppt)：最优质的PPT资源库"/>
          <p:cNvSpPr txBox="1"/>
          <p:nvPr>
            <p:custDataLst>
              <p:tags r:id="rId1"/>
            </p:custDataLst>
          </p:nvPr>
        </p:nvSpPr>
        <p:spPr>
          <a:xfrm>
            <a:off x="984250" y="165735"/>
            <a:ext cx="10053955" cy="542290"/>
          </a:xfrm>
          <a:prstGeom prst="rect">
            <a:avLst/>
          </a:prstGeom>
          <a:noFill/>
        </p:spPr>
        <p:txBody>
          <a:bodyPr wrap="square" rtlCol="0">
            <a:noAutofit/>
          </a:bodyPr>
          <a:lstStyle/>
          <a:p>
            <a:pPr fontAlgn="ctr">
              <a:lnSpc>
                <a:spcPct val="110000"/>
              </a:lnSpc>
            </a:pPr>
            <a:r>
              <a:rPr sz="2400" b="1" dirty="0">
                <a:solidFill>
                  <a:srgbClr val="0070C0"/>
                </a:solidFill>
                <a:latin typeface="微软雅黑" panose="020B0503020204020204" charset="-122"/>
                <a:ea typeface="微软雅黑" panose="020B0503020204020204" charset="-122"/>
              </a:rPr>
              <a:t>基于语义连贯标词扩展法的读后续写准确读题和可视化快速构思：</a:t>
            </a:r>
            <a:endParaRPr sz="2400" b="1" dirty="0">
              <a:solidFill>
                <a:srgbClr val="0070C0"/>
              </a:solidFill>
              <a:latin typeface="微软雅黑" panose="020B0503020204020204" charset="-122"/>
              <a:ea typeface="微软雅黑" panose="020B0503020204020204" charset="-122"/>
            </a:endParaRPr>
          </a:p>
        </p:txBody>
      </p:sp>
      <p:grpSp>
        <p:nvGrpSpPr>
          <p:cNvPr id="12" name="组合 11"/>
          <p:cNvGrpSpPr/>
          <p:nvPr userDrawn="1">
            <p:custDataLst>
              <p:tags r:id="rId2"/>
            </p:custDataLst>
          </p:nvPr>
        </p:nvGrpSpPr>
        <p:grpSpPr>
          <a:xfrm>
            <a:off x="10637789" y="5416239"/>
            <a:ext cx="1552625" cy="1432464"/>
            <a:chOff x="10898414" y="5656121"/>
            <a:chExt cx="1293586" cy="1193473"/>
          </a:xfrm>
        </p:grpSpPr>
        <p:sp>
          <p:nvSpPr>
            <p:cNvPr id="13" name="任意多边形: 形状 12"/>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rgbClr val="815EC5"/>
            </a:solidFill>
            <a:ln>
              <a:noFill/>
            </a:ln>
          </p:spPr>
          <p:style>
            <a:lnRef idx="2">
              <a:srgbClr val="5D53C4">
                <a:shade val="50000"/>
              </a:srgbClr>
            </a:lnRef>
            <a:fillRef idx="1">
              <a:srgbClr val="5D53C4"/>
            </a:fillRef>
            <a:effectRef idx="0">
              <a:srgbClr val="5D53C4"/>
            </a:effectRef>
            <a:fontRef idx="minor">
              <a:srgbClr val="FFFFFF"/>
            </a:fontRef>
          </p:style>
          <p:txBody>
            <a:bodyPr wrap="square" rtlCol="0" anchor="ctr">
              <a:noAutofit/>
            </a:bodyPr>
            <a:p>
              <a:pPr algn="ctr"/>
              <a:r>
                <a:rPr kumimoji="1" lang="zh-CN" altLang="en-US">
                  <a:solidFill>
                    <a:srgbClr val="000000">
                      <a:lumMod val="85000"/>
                      <a:lumOff val="15000"/>
                    </a:srgbClr>
                  </a:solidFill>
                  <a:latin typeface="微软雅黑" panose="020B0503020204020204" charset="-122"/>
                  <a:ea typeface="微软雅黑" panose="020B0503020204020204" charset="-122"/>
                </a:rPr>
                <a:t> </a:t>
              </a: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8" name="三角形 7"/>
            <p:cNvSpPr/>
            <p:nvPr>
              <p:custDataLst>
                <p:tags r:id="rId4"/>
              </p:custDataLst>
            </p:nvPr>
          </p:nvSpPr>
          <p:spPr>
            <a:xfrm>
              <a:off x="11420811" y="5656121"/>
              <a:ext cx="771189" cy="1193473"/>
            </a:xfrm>
            <a:prstGeom prst="triangle">
              <a:avLst>
                <a:gd name="adj" fmla="val 100000"/>
              </a:avLst>
            </a:prstGeom>
            <a:solidFill>
              <a:srgbClr val="815EC5"/>
            </a:solidFill>
            <a:ln>
              <a:noFill/>
            </a:ln>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9" name="三角形 8"/>
            <p:cNvSpPr/>
            <p:nvPr>
              <p:custDataLst>
                <p:tags r:id="rId5"/>
              </p:custDataLst>
            </p:nvPr>
          </p:nvSpPr>
          <p:spPr>
            <a:xfrm rot="10800000">
              <a:off x="11408088" y="6156530"/>
              <a:ext cx="405290" cy="300624"/>
            </a:xfrm>
            <a:prstGeom prst="triangle">
              <a:avLst/>
            </a:prstGeom>
            <a:solidFill>
              <a:srgbClr val="4B58C3"/>
            </a:solidFill>
            <a:ln>
              <a:noFill/>
            </a:ln>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grpSp>
      <p:cxnSp>
        <p:nvCxnSpPr>
          <p:cNvPr id="10" name="直接连接符 9"/>
          <p:cNvCxnSpPr/>
          <p:nvPr/>
        </p:nvCxnSpPr>
        <p:spPr>
          <a:xfrm>
            <a:off x="1588" y="750283"/>
            <a:ext cx="12192000" cy="0"/>
          </a:xfrm>
          <a:prstGeom prst="line">
            <a:avLst/>
          </a:prstGeom>
          <a:noFill/>
          <a:ln w="12700" cap="flat" cmpd="sng" algn="ctr">
            <a:solidFill>
              <a:srgbClr val="0070C0"/>
            </a:solidFill>
            <a:prstDash val="solid"/>
            <a:miter lim="800000"/>
          </a:ln>
          <a:effectLst/>
        </p:spPr>
      </p:cxnSp>
      <p:sp>
        <p:nvSpPr>
          <p:cNvPr id="5" name="矩形 4"/>
          <p:cNvSpPr/>
          <p:nvPr/>
        </p:nvSpPr>
        <p:spPr>
          <a:xfrm>
            <a:off x="1588" y="6670716"/>
            <a:ext cx="12192000" cy="194645"/>
          </a:xfrm>
          <a:prstGeom prst="rect">
            <a:avLst/>
          </a:prstGeom>
          <a:solidFill>
            <a:srgbClr val="0070C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pic>
        <p:nvPicPr>
          <p:cNvPr id="6" name="图片 5"/>
          <p:cNvPicPr/>
          <p:nvPr/>
        </p:nvPicPr>
        <p:blipFill>
          <a:blip r:embed="rId6"/>
          <a:stretch>
            <a:fillRect/>
          </a:stretch>
        </p:blipFill>
        <p:spPr>
          <a:xfrm>
            <a:off x="0" y="6591935"/>
            <a:ext cx="708025" cy="287655"/>
          </a:xfrm>
          <a:prstGeom prst="rect">
            <a:avLst/>
          </a:prstGeom>
        </p:spPr>
      </p:pic>
      <p:pic>
        <p:nvPicPr>
          <p:cNvPr id="4" name="图片 3"/>
          <p:cNvPicPr/>
          <p:nvPr/>
        </p:nvPicPr>
        <p:blipFill>
          <a:blip r:embed="rId7"/>
          <a:stretch>
            <a:fillRect/>
          </a:stretch>
        </p:blipFill>
        <p:spPr>
          <a:xfrm>
            <a:off x="-14605" y="-15240"/>
            <a:ext cx="1057275" cy="904240"/>
          </a:xfrm>
          <a:prstGeom prst="rect">
            <a:avLst/>
          </a:prstGeom>
        </p:spPr>
      </p:pic>
      <p:sp>
        <p:nvSpPr>
          <p:cNvPr id="3" name="文本框 2"/>
          <p:cNvSpPr txBox="1"/>
          <p:nvPr/>
        </p:nvSpPr>
        <p:spPr>
          <a:xfrm>
            <a:off x="88011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202</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年6月全国新高考 I 卷</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graphicFrame>
        <p:nvGraphicFramePr>
          <p:cNvPr id="8" name="表格 7"/>
          <p:cNvGraphicFramePr/>
          <p:nvPr/>
        </p:nvGraphicFramePr>
        <p:xfrm>
          <a:off x="285115" y="1088390"/>
          <a:ext cx="11703685" cy="4399280"/>
        </p:xfrm>
        <a:graphic>
          <a:graphicData uri="http://schemas.openxmlformats.org/drawingml/2006/table">
            <a:tbl>
              <a:tblPr firstRow="1" bandRow="1">
                <a:tableStyleId>{5940675A-B579-460E-94D1-54222C63F5DA}</a:tableStyleId>
              </a:tblPr>
              <a:tblGrid>
                <a:gridCol w="1736725"/>
                <a:gridCol w="2343150"/>
                <a:gridCol w="7623810"/>
              </a:tblGrid>
              <a:tr h="0">
                <a:tc>
                  <a:txBody>
                    <a:bodyPr/>
                    <a:p>
                      <a:pPr indent="0" algn="ctr">
                        <a:buNone/>
                      </a:pPr>
                      <a:r>
                        <a:rPr lang="en-US" sz="2400" b="1">
                          <a:latin typeface="宋体" panose="02010600030101010101" pitchFamily="2" charset="-122"/>
                          <a:ea typeface="宋体" panose="02010600030101010101" pitchFamily="2" charset="-122"/>
                          <a:cs typeface="宋体" panose="02010600030101010101" pitchFamily="2" charset="-122"/>
                        </a:rPr>
                        <a:t>语义连贯</a:t>
                      </a:r>
                      <a:endParaRPr lang="en-US"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lgn="ctr">
                        <a:buNone/>
                      </a:pPr>
                      <a:r>
                        <a:rPr lang="zh-CN" altLang="en-US" sz="2400" b="1">
                          <a:latin typeface="宋体" panose="02010600030101010101" pitchFamily="2" charset="-122"/>
                          <a:ea typeface="宋体" panose="02010600030101010101" pitchFamily="2" charset="-122"/>
                          <a:cs typeface="宋体" panose="02010600030101010101" pitchFamily="2" charset="-122"/>
                        </a:rPr>
                        <a:t>原文标词</a:t>
                      </a:r>
                      <a:endParaRPr lang="zh-CN"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lgn="ctr">
                        <a:buNone/>
                      </a:pPr>
                      <a:r>
                        <a:rPr lang="zh-CN" altLang="en-US" sz="2400" b="1">
                          <a:latin typeface="宋体" panose="02010600030101010101" pitchFamily="2" charset="-122"/>
                          <a:ea typeface="宋体" panose="02010600030101010101" pitchFamily="2" charset="-122"/>
                          <a:cs typeface="宋体" panose="02010600030101010101" pitchFamily="2" charset="-122"/>
                        </a:rPr>
                        <a:t>续文</a:t>
                      </a:r>
                      <a:r>
                        <a:rPr lang="en-US" sz="2400" b="1">
                          <a:latin typeface="宋体" panose="02010600030101010101" pitchFamily="2" charset="-122"/>
                          <a:ea typeface="宋体" panose="02010600030101010101" pitchFamily="2" charset="-122"/>
                          <a:cs typeface="宋体" panose="02010600030101010101" pitchFamily="2" charset="-122"/>
                        </a:rPr>
                        <a:t>协同</a:t>
                      </a:r>
                      <a:endParaRPr lang="en-US"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r>
              <a:tr h="1368425">
                <a:tc rowSpan="3">
                  <a:txBody>
                    <a:bodyPr/>
                    <a:p>
                      <a:pPr indent="0">
                        <a:buNone/>
                      </a:pPr>
                      <a:r>
                        <a:rPr lang="en-US" sz="2400">
                          <a:latin typeface="黑体" panose="02010609060101010101" charset="-122"/>
                          <a:ea typeface="黑体" panose="02010609060101010101" charset="-122"/>
                          <a:cs typeface="黑体" panose="02010609060101010101" charset="-122"/>
                          <a:sym typeface="+mn-ea"/>
                        </a:rPr>
                        <a:t>意义升华</a:t>
                      </a:r>
                      <a:r>
                        <a:rPr lang="en-US" sz="2400">
                          <a:solidFill>
                            <a:srgbClr val="C00000"/>
                          </a:solidFill>
                          <a:latin typeface="黑体" panose="02010609060101010101" charset="-122"/>
                          <a:ea typeface="黑体" panose="02010609060101010101" charset="-122"/>
                          <a:cs typeface="黑体" panose="02010609060101010101" charset="-122"/>
                          <a:sym typeface="+mn-ea"/>
                        </a:rPr>
                        <a:t>↑</a:t>
                      </a:r>
                      <a:endParaRPr lang="en-US" altLang="en-US" sz="2400" b="0">
                        <a:solidFill>
                          <a:srgbClr val="C00000"/>
                        </a:solidFill>
                        <a:latin typeface="黑体" panose="02010609060101010101" charset="-122"/>
                        <a:ea typeface="黑体" panose="02010609060101010101" charset="-122"/>
                        <a:cs typeface="黑体" panose="02010609060101010101" charset="-122"/>
                        <a:sym typeface="+mn-ea"/>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2400">
                          <a:latin typeface="Times New Roman" panose="02020603050405020304" charset="0"/>
                          <a:ea typeface="宋体" panose="02010600030101010101" pitchFamily="2" charset="-122"/>
                          <a:cs typeface="Times New Roman" panose="02020603050405020304" charset="0"/>
                          <a:sym typeface="+mn-ea"/>
                        </a:rPr>
                        <a:t>biscuit </a:t>
                      </a:r>
                      <a:endParaRPr lang="en-US" altLang="zh-CN"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2400">
                          <a:latin typeface="Times New Roman" panose="02020603050405020304" charset="0"/>
                          <a:ea typeface="宋体" panose="02010600030101010101" pitchFamily="2" charset="-122"/>
                          <a:cs typeface="Times New Roman" panose="02020603050405020304" charset="0"/>
                          <a:sym typeface="+mn-ea"/>
                        </a:rPr>
                        <a:t>“</a:t>
                      </a:r>
                      <a:r>
                        <a:rPr lang="en-US" altLang="zh-CN" sz="2400">
                          <a:solidFill>
                            <a:srgbClr val="0070C0"/>
                          </a:solidFill>
                          <a:latin typeface="Times New Roman" panose="02020603050405020304" charset="0"/>
                          <a:ea typeface="宋体" panose="02010600030101010101" pitchFamily="2" charset="-122"/>
                          <a:cs typeface="Times New Roman" panose="02020603050405020304" charset="0"/>
                          <a:sym typeface="+mn-ea"/>
                        </a:rPr>
                        <a:t>Toby</a:t>
                      </a:r>
                      <a:r>
                        <a:rPr lang="en-US" altLang="zh-CN" sz="2400">
                          <a:latin typeface="Times New Roman" panose="02020603050405020304" charset="0"/>
                          <a:ea typeface="宋体" panose="02010600030101010101" pitchFamily="2" charset="-122"/>
                          <a:cs typeface="Times New Roman" panose="02020603050405020304" charset="0"/>
                          <a:sym typeface="+mn-ea"/>
                        </a:rPr>
                        <a:t>, come and get your treat!” I passed a </a:t>
                      </a:r>
                      <a:r>
                        <a:rPr lang="en-US" altLang="zh-CN" sz="2400">
                          <a:solidFill>
                            <a:srgbClr val="C00000"/>
                          </a:solidFill>
                          <a:latin typeface="Times New Roman" panose="02020603050405020304" charset="0"/>
                          <a:ea typeface="宋体" panose="02010600030101010101" pitchFamily="2" charset="-122"/>
                          <a:cs typeface="Times New Roman" panose="02020603050405020304" charset="0"/>
                          <a:sym typeface="+mn-ea"/>
                        </a:rPr>
                        <a:t>biscuit</a:t>
                      </a:r>
                      <a:r>
                        <a:rPr lang="en-US" altLang="zh-CN" sz="2400">
                          <a:latin typeface="Times New Roman" panose="02020603050405020304" charset="0"/>
                          <a:ea typeface="宋体" panose="02010600030101010101" pitchFamily="2" charset="-122"/>
                          <a:cs typeface="Times New Roman" panose="02020603050405020304" charset="0"/>
                          <a:sym typeface="+mn-ea"/>
                        </a:rPr>
                        <a:t> to the </a:t>
                      </a:r>
                      <a:r>
                        <a:rPr lang="en-US" altLang="zh-CN" sz="2400">
                          <a:solidFill>
                            <a:srgbClr val="0070C0"/>
                          </a:solidFill>
                          <a:latin typeface="Times New Roman" panose="02020603050405020304" charset="0"/>
                          <a:ea typeface="宋体" panose="02010600030101010101" pitchFamily="2" charset="-122"/>
                          <a:cs typeface="Times New Roman" panose="02020603050405020304" charset="0"/>
                          <a:sym typeface="+mn-ea"/>
                        </a:rPr>
                        <a:t>puppy</a:t>
                      </a:r>
                      <a:r>
                        <a:rPr lang="en-US" altLang="zh-CN" sz="2400">
                          <a:latin typeface="Times New Roman" panose="02020603050405020304" charset="0"/>
                          <a:ea typeface="宋体" panose="02010600030101010101" pitchFamily="2" charset="-122"/>
                          <a:cs typeface="Times New Roman" panose="02020603050405020304" charset="0"/>
                          <a:sym typeface="+mn-ea"/>
                        </a:rPr>
                        <a:t>, and helped </a:t>
                      </a:r>
                      <a:r>
                        <a:rPr lang="en-US" altLang="zh-CN" sz="2400">
                          <a:solidFill>
                            <a:srgbClr val="0070C0"/>
                          </a:solidFill>
                          <a:latin typeface="Times New Roman" panose="02020603050405020304" charset="0"/>
                          <a:ea typeface="宋体" panose="02010600030101010101" pitchFamily="2" charset="-122"/>
                          <a:cs typeface="Times New Roman" panose="02020603050405020304" charset="0"/>
                          <a:sym typeface="+mn-ea"/>
                        </a:rPr>
                        <a:t>myself</a:t>
                      </a:r>
                      <a:r>
                        <a:rPr lang="en-US" altLang="zh-CN" sz="2400">
                          <a:latin typeface="Times New Roman" panose="02020603050405020304" charset="0"/>
                          <a:ea typeface="宋体" panose="02010600030101010101" pitchFamily="2" charset="-122"/>
                          <a:cs typeface="Times New Roman" panose="02020603050405020304" charset="0"/>
                          <a:sym typeface="+mn-ea"/>
                        </a:rPr>
                        <a:t> with another --- </a:t>
                      </a:r>
                      <a:r>
                        <a:rPr lang="en-US" altLang="zh-CN" sz="2400" u="sng">
                          <a:solidFill>
                            <a:srgbClr val="0070C0"/>
                          </a:solidFill>
                          <a:latin typeface="Times New Roman" panose="02020603050405020304" charset="0"/>
                          <a:ea typeface="宋体" panose="02010600030101010101" pitchFamily="2" charset="-122"/>
                          <a:cs typeface="Times New Roman" panose="02020603050405020304" charset="0"/>
                          <a:sym typeface="+mn-ea"/>
                        </a:rPr>
                        <a:t>sweet as it was, the true taste of brotherhood and LOVE</a:t>
                      </a:r>
                      <a:r>
                        <a:rPr lang="en-US" altLang="zh-CN" sz="2400">
                          <a:latin typeface="Times New Roman" panose="02020603050405020304" charset="0"/>
                          <a:ea typeface="宋体" panose="02010600030101010101" pitchFamily="2" charset="-122"/>
                          <a:cs typeface="Times New Roman" panose="02020603050405020304" charset="0"/>
                          <a:sym typeface="+mn-ea"/>
                        </a:rPr>
                        <a:t>. </a:t>
                      </a:r>
                      <a:endParaRPr lang="en-US" altLang="zh-CN"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80135">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en-US" sz="2400">
                          <a:latin typeface="Times New Roman" panose="02020603050405020304" charset="0"/>
                          <a:ea typeface="宋体" panose="02010600030101010101" pitchFamily="2" charset="-122"/>
                          <a:cs typeface="Times New Roman" panose="02020603050405020304" charset="0"/>
                          <a:sym typeface="+mn-ea"/>
                        </a:rPr>
                        <a:t>the summer </a:t>
                      </a:r>
                      <a:r>
                        <a:rPr lang="zh-CN" altLang="en-US" sz="2400">
                          <a:latin typeface="Times New Roman" panose="02020603050405020304" charset="0"/>
                          <a:ea typeface="宋体" panose="02010600030101010101" pitchFamily="2" charset="-122"/>
                          <a:cs typeface="Times New Roman" panose="02020603050405020304" charset="0"/>
                          <a:sym typeface="+mn-ea"/>
                        </a:rPr>
                        <a:t>；</a:t>
                      </a:r>
                      <a:endParaRPr lang="zh-CN" altLang="en-US" sz="2400" b="0">
                        <a:latin typeface="Times New Roman" panose="02020603050405020304" charset="0"/>
                        <a:ea typeface="宋体" panose="02010600030101010101" pitchFamily="2" charset="-122"/>
                        <a:cs typeface="Times New Roman" panose="02020603050405020304" charset="0"/>
                      </a:endParaRPr>
                    </a:p>
                    <a:p>
                      <a:pPr indent="0">
                        <a:buNone/>
                      </a:pPr>
                      <a:r>
                        <a:rPr lang="en-US" altLang="en-US" sz="2400">
                          <a:latin typeface="Times New Roman" panose="02020603050405020304" charset="0"/>
                          <a:ea typeface="宋体" panose="02010600030101010101" pitchFamily="2" charset="-122"/>
                          <a:cs typeface="Times New Roman" panose="02020603050405020304" charset="0"/>
                          <a:sym typeface="+mn-ea"/>
                        </a:rPr>
                        <a:t>the rain</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en-US" sz="2400">
                          <a:latin typeface="Times New Roman" panose="02020603050405020304" charset="0"/>
                          <a:ea typeface="宋体" panose="02010600030101010101" pitchFamily="2" charset="-122"/>
                          <a:cs typeface="Times New Roman" panose="02020603050405020304" charset="0"/>
                          <a:sym typeface="+mn-ea"/>
                        </a:rPr>
                        <a:t> It was</a:t>
                      </a:r>
                      <a:r>
                        <a:rPr lang="en-US" altLang="en-US" sz="2400">
                          <a:solidFill>
                            <a:srgbClr val="C00000"/>
                          </a:solidFill>
                          <a:latin typeface="Times New Roman" panose="02020603050405020304" charset="0"/>
                          <a:ea typeface="宋体" panose="02010600030101010101" pitchFamily="2" charset="-122"/>
                          <a:cs typeface="Times New Roman" panose="02020603050405020304" charset="0"/>
                          <a:sym typeface="+mn-ea"/>
                        </a:rPr>
                        <a:t> the rain</a:t>
                      </a:r>
                      <a:r>
                        <a:rPr lang="en-US" altLang="en-US" sz="2400">
                          <a:latin typeface="Times New Roman" panose="02020603050405020304" charset="0"/>
                          <a:ea typeface="宋体" panose="02010600030101010101" pitchFamily="2" charset="-122"/>
                          <a:cs typeface="Times New Roman" panose="02020603050405020304" charset="0"/>
                          <a:sym typeface="+mn-ea"/>
                        </a:rPr>
                        <a:t> that </a:t>
                      </a:r>
                      <a:r>
                        <a:rPr lang="en-US" altLang="en-US" sz="2400">
                          <a:solidFill>
                            <a:srgbClr val="0070C0"/>
                          </a:solidFill>
                          <a:latin typeface="Times New Roman" panose="02020603050405020304" charset="0"/>
                          <a:ea typeface="宋体" panose="02010600030101010101" pitchFamily="2" charset="-122"/>
                          <a:cs typeface="Times New Roman" panose="02020603050405020304" charset="0"/>
                          <a:sym typeface="+mn-ea"/>
                        </a:rPr>
                        <a:t>led to our conflict</a:t>
                      </a:r>
                      <a:r>
                        <a:rPr lang="en-US" altLang="en-US" sz="2400">
                          <a:latin typeface="Times New Roman" panose="02020603050405020304" charset="0"/>
                          <a:ea typeface="宋体" panose="02010600030101010101" pitchFamily="2" charset="-122"/>
                          <a:cs typeface="Times New Roman" panose="02020603050405020304" charset="0"/>
                          <a:sym typeface="+mn-ea"/>
                        </a:rPr>
                        <a:t> and now </a:t>
                      </a:r>
                      <a:r>
                        <a:rPr lang="en-US" altLang="en-US" sz="2400" u="sng">
                          <a:solidFill>
                            <a:srgbClr val="0070C0"/>
                          </a:solidFill>
                          <a:latin typeface="Times New Roman" panose="02020603050405020304" charset="0"/>
                          <a:ea typeface="宋体" panose="02010600030101010101" pitchFamily="2" charset="-122"/>
                          <a:cs typeface="Times New Roman" panose="02020603050405020304" charset="0"/>
                          <a:sym typeface="+mn-ea"/>
                        </a:rPr>
                        <a:t>our relationship cheered up</a:t>
                      </a:r>
                      <a:r>
                        <a:rPr lang="en-US" altLang="en-US" sz="2400">
                          <a:latin typeface="Times New Roman" panose="02020603050405020304" charset="0"/>
                          <a:ea typeface="宋体" panose="02010600030101010101" pitchFamily="2" charset="-122"/>
                          <a:cs typeface="Times New Roman" panose="02020603050405020304" charset="0"/>
                          <a:sym typeface="+mn-ea"/>
                        </a:rPr>
                        <a:t> just like</a:t>
                      </a:r>
                      <a:r>
                        <a:rPr lang="en-US" altLang="en-US" sz="2400">
                          <a:solidFill>
                            <a:srgbClr val="C00000"/>
                          </a:solidFill>
                          <a:latin typeface="Times New Roman" panose="02020603050405020304" charset="0"/>
                          <a:ea typeface="宋体" panose="02010600030101010101" pitchFamily="2" charset="-122"/>
                          <a:cs typeface="Times New Roman" panose="02020603050405020304" charset="0"/>
                          <a:sym typeface="+mn-ea"/>
                        </a:rPr>
                        <a:t> the summer</a:t>
                      </a:r>
                      <a:r>
                        <a:rPr lang="en-US" altLang="en-US" sz="2400">
                          <a:latin typeface="Times New Roman" panose="02020603050405020304" charset="0"/>
                          <a:ea typeface="宋体" panose="02010600030101010101" pitchFamily="2" charset="-122"/>
                          <a:cs typeface="Times New Roman" panose="02020603050405020304" charset="0"/>
                          <a:sym typeface="+mn-ea"/>
                        </a:rPr>
                        <a:t> sky.</a:t>
                      </a:r>
                      <a:endParaRPr lang="en-US" altLang="en-US"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84960">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2400" b="0">
                          <a:latin typeface="Times New Roman" panose="02020603050405020304" charset="0"/>
                          <a:ea typeface="宋体" panose="02010600030101010101" pitchFamily="2" charset="-122"/>
                          <a:cs typeface="Times New Roman" panose="02020603050405020304" charset="0"/>
                        </a:rPr>
                        <a:t>he was unhappy over the way we had </a:t>
                      </a:r>
                      <a:r>
                        <a:rPr lang="en-US" altLang="zh-CN" sz="2400" b="0">
                          <a:solidFill>
                            <a:srgbClr val="C00000"/>
                          </a:solidFill>
                          <a:latin typeface="Times New Roman" panose="02020603050405020304" charset="0"/>
                          <a:ea typeface="宋体" panose="02010600030101010101" pitchFamily="2" charset="-122"/>
                          <a:cs typeface="Times New Roman" panose="02020603050405020304" charset="0"/>
                        </a:rPr>
                        <a:t>part</a:t>
                      </a:r>
                      <a:r>
                        <a:rPr lang="en-US" altLang="zh-CN" sz="2400" b="0">
                          <a:latin typeface="Times New Roman" panose="02020603050405020304" charset="0"/>
                          <a:ea typeface="宋体" panose="02010600030101010101" pitchFamily="2" charset="-122"/>
                          <a:cs typeface="Times New Roman" panose="02020603050405020304" charset="0"/>
                        </a:rPr>
                        <a:t>ed;</a:t>
                      </a:r>
                      <a:endParaRPr lang="en-US" altLang="zh-CN" sz="2400" b="0">
                        <a:latin typeface="Times New Roman" panose="02020603050405020304" charset="0"/>
                        <a:ea typeface="宋体" panose="02010600030101010101" pitchFamily="2" charset="-122"/>
                        <a:cs typeface="Times New Roman" panose="02020603050405020304" charset="0"/>
                      </a:endParaRPr>
                    </a:p>
                    <a:p>
                      <a:pPr indent="0">
                        <a:buNone/>
                      </a:pPr>
                      <a:r>
                        <a:rPr lang="en-US" altLang="zh-CN" sz="2400" b="0">
                          <a:latin typeface="Times New Roman" panose="02020603050405020304" charset="0"/>
                          <a:ea typeface="宋体" panose="02010600030101010101" pitchFamily="2" charset="-122"/>
                          <a:cs typeface="Times New Roman" panose="02020603050405020304" charset="0"/>
                        </a:rPr>
                        <a:t> little </a:t>
                      </a:r>
                      <a:r>
                        <a:rPr lang="en-US" altLang="zh-CN" sz="2400" b="0">
                          <a:solidFill>
                            <a:srgbClr val="C00000"/>
                          </a:solidFill>
                          <a:latin typeface="Times New Roman" panose="02020603050405020304" charset="0"/>
                          <a:ea typeface="宋体" panose="02010600030101010101" pitchFamily="2" charset="-122"/>
                          <a:cs typeface="Times New Roman" panose="02020603050405020304" charset="0"/>
                        </a:rPr>
                        <a:t>choice</a:t>
                      </a:r>
                      <a:endParaRPr lang="en-US" altLang="zh-CN" sz="2400" b="0">
                        <a:solidFill>
                          <a:srgbClr val="C00000"/>
                        </a:solidFill>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2400" b="0">
                          <a:latin typeface="Times New Roman" panose="02020603050405020304" charset="0"/>
                          <a:ea typeface="宋体" panose="02010600030101010101" pitchFamily="2" charset="-122"/>
                          <a:cs typeface="Times New Roman" panose="02020603050405020304" charset="0"/>
                        </a:rPr>
                        <a:t>We gave each other a heartfelt hug. “From now on, </a:t>
                      </a:r>
                      <a:r>
                        <a:rPr lang="en-US" altLang="zh-CN" sz="2400" b="0">
                          <a:solidFill>
                            <a:srgbClr val="C00000"/>
                          </a:solidFill>
                          <a:latin typeface="Times New Roman" panose="02020603050405020304" charset="0"/>
                          <a:ea typeface="宋体" panose="02010600030101010101" pitchFamily="2" charset="-122"/>
                          <a:cs typeface="Times New Roman" panose="02020603050405020304" charset="0"/>
                        </a:rPr>
                        <a:t>Toby</a:t>
                      </a:r>
                      <a:r>
                        <a:rPr lang="en-US" altLang="zh-CN" sz="2400" b="0">
                          <a:latin typeface="Times New Roman" panose="02020603050405020304" charset="0"/>
                          <a:ea typeface="宋体" panose="02010600030101010101" pitchFamily="2" charset="-122"/>
                          <a:cs typeface="Times New Roman" panose="02020603050405020304" charset="0"/>
                        </a:rPr>
                        <a:t> will always be welcome wherever our family is, because </a:t>
                      </a:r>
                      <a:r>
                        <a:rPr lang="en-US" altLang="zh-CN" sz="2400" b="0" u="sng">
                          <a:latin typeface="Times New Roman" panose="02020603050405020304" charset="0"/>
                          <a:ea typeface="宋体" panose="02010600030101010101" pitchFamily="2" charset="-122"/>
                          <a:cs typeface="Times New Roman" panose="02020603050405020304" charset="0"/>
                        </a:rPr>
                        <a:t>he is </a:t>
                      </a:r>
                      <a:r>
                        <a:rPr lang="en-US" altLang="zh-CN" sz="2400" b="0" u="sng">
                          <a:solidFill>
                            <a:srgbClr val="C00000"/>
                          </a:solidFill>
                          <a:latin typeface="Times New Roman" panose="02020603050405020304" charset="0"/>
                          <a:ea typeface="宋体" panose="02010600030101010101" pitchFamily="2" charset="-122"/>
                          <a:cs typeface="Times New Roman" panose="02020603050405020304" charset="0"/>
                        </a:rPr>
                        <a:t>part</a:t>
                      </a:r>
                      <a:r>
                        <a:rPr lang="en-US" altLang="zh-CN" sz="2400" b="0" u="sng">
                          <a:latin typeface="Times New Roman" panose="02020603050405020304" charset="0"/>
                          <a:ea typeface="宋体" panose="02010600030101010101" pitchFamily="2" charset="-122"/>
                          <a:cs typeface="Times New Roman" panose="02020603050405020304" charset="0"/>
                        </a:rPr>
                        <a:t> </a:t>
                      </a:r>
                      <a:r>
                        <a:rPr lang="en-US" altLang="zh-CN" sz="2400" b="0" u="sng">
                          <a:solidFill>
                            <a:srgbClr val="0070C0"/>
                          </a:solidFill>
                          <a:latin typeface="Times New Roman" panose="02020603050405020304" charset="0"/>
                          <a:ea typeface="宋体" panose="02010600030101010101" pitchFamily="2" charset="-122"/>
                          <a:cs typeface="Times New Roman" panose="02020603050405020304" charset="0"/>
                        </a:rPr>
                        <a:t>of the family</a:t>
                      </a:r>
                      <a:r>
                        <a:rPr lang="en-US" altLang="zh-CN" sz="2400" b="0">
                          <a:solidFill>
                            <a:srgbClr val="0070C0"/>
                          </a:solidFill>
                          <a:latin typeface="Times New Roman" panose="02020603050405020304" charset="0"/>
                          <a:ea typeface="宋体" panose="02010600030101010101" pitchFamily="2" charset="-122"/>
                          <a:cs typeface="Times New Roman" panose="02020603050405020304" charset="0"/>
                        </a:rPr>
                        <a:t>,  </a:t>
                      </a:r>
                      <a:r>
                        <a:rPr lang="en-US" altLang="zh-CN" sz="2400" b="0" u="sng">
                          <a:solidFill>
                            <a:srgbClr val="C00000"/>
                          </a:solidFill>
                          <a:latin typeface="Times New Roman" panose="02020603050405020304" charset="0"/>
                          <a:ea typeface="宋体" panose="02010600030101010101" pitchFamily="2" charset="-122"/>
                          <a:cs typeface="Times New Roman" panose="02020603050405020304" charset="0"/>
                        </a:rPr>
                        <a:t>a perfect choice</a:t>
                      </a:r>
                      <a:r>
                        <a:rPr lang="en-US" altLang="zh-CN" sz="2400" b="0">
                          <a:latin typeface="Times New Roman" panose="02020603050405020304" charset="0"/>
                          <a:ea typeface="宋体" panose="02010600030101010101" pitchFamily="2" charset="-122"/>
                          <a:cs typeface="Times New Roman" panose="02020603050405020304" charset="0"/>
                        </a:rPr>
                        <a:t>”.</a:t>
                      </a:r>
                      <a:endParaRPr lang="en-US" altLang="zh-CN"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7" name="图片 6"/>
          <p:cNvPicPr/>
          <p:nvPr/>
        </p:nvPicPr>
        <p:blipFill>
          <a:blip r:embed="rId8"/>
        </p:blipFill>
        <p:spPr>
          <a:xfrm rot="18480000">
            <a:off x="11231245" y="4992370"/>
            <a:ext cx="946785" cy="80645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852295" y="50165"/>
            <a:ext cx="10198100" cy="70040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高分王炸技巧</a:t>
            </a:r>
            <a:r>
              <a:rPr kumimoji="0" lang="en-US" altLang="zh-CN"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-2</a:t>
            </a:r>
            <a:r>
              <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rPr>
              <a:t>：</a:t>
            </a:r>
            <a:endParaRPr kumimoji="0" lang="zh-CN" altLang="en-US" sz="2400" b="1" kern="1200" cap="none" spc="0" normalizeH="0" baseline="30000" noProof="1" dirty="0">
              <a:solidFill>
                <a:srgbClr val="F25720"/>
              </a:solidFill>
              <a:latin typeface="微软雅黑" panose="020B0503020204020204" charset="-122"/>
              <a:ea typeface="微软雅黑" panose="020B0503020204020204" charset="-122"/>
              <a:cs typeface="+mn-cs"/>
              <a:sym typeface="+mn-ea"/>
            </a:endParaRPr>
          </a:p>
          <a:p>
            <a:pPr marR="0" defTabSz="457200">
              <a:buClrTx/>
              <a:buSzTx/>
              <a:buFont typeface="Arial" panose="020B0604020202020204" pitchFamily="34" charset="0"/>
              <a:buNone/>
              <a:defRPr/>
            </a:pPr>
            <a:r>
              <a:rPr kumimoji="0" lang="en-US" altLang="zh-CN"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    </a:t>
            </a:r>
            <a:r>
              <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rPr>
              <a:t>阅读理解要快速语篇解构，语义建构，逻辑建构</a:t>
            </a:r>
            <a:endParaRPr kumimoji="0" lang="zh-CN" altLang="en-US" sz="2400" b="1" kern="1200" cap="none" spc="0" normalizeH="0" baseline="0" noProof="1" dirty="0">
              <a:solidFill>
                <a:srgbClr val="F2572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5" name="任意多边形: 形状 4"/>
          <p:cNvSpPr/>
          <p:nvPr/>
        </p:nvSpPr>
        <p:spPr>
          <a:xfrm>
            <a:off x="-109220" y="0"/>
            <a:ext cx="1873250" cy="866775"/>
          </a:xfrm>
          <a:custGeom>
            <a:avLst/>
            <a:gdLst>
              <a:gd name="connsiteX0" fmla="*/ 762504 w 7545383"/>
              <a:gd name="connsiteY0" fmla="*/ 3053848 h 3100024"/>
              <a:gd name="connsiteX1" fmla="*/ 3905754 w 7545383"/>
              <a:gd name="connsiteY1" fmla="*/ 2844298 h 3100024"/>
              <a:gd name="connsiteX2" fmla="*/ 6420354 w 7545383"/>
              <a:gd name="connsiteY2" fmla="*/ 2545848 h 3100024"/>
              <a:gd name="connsiteX3" fmla="*/ 7296654 w 7545383"/>
              <a:gd name="connsiteY3" fmla="*/ 2463298 h 3100024"/>
              <a:gd name="connsiteX4" fmla="*/ 7391904 w 7545383"/>
              <a:gd name="connsiteY4" fmla="*/ 901198 h 3100024"/>
              <a:gd name="connsiteX5" fmla="*/ 5867904 w 7545383"/>
              <a:gd name="connsiteY5" fmla="*/ 5848 h 3100024"/>
              <a:gd name="connsiteX6" fmla="*/ 1848354 w 7545383"/>
              <a:gd name="connsiteY6" fmla="*/ 539248 h 3100024"/>
              <a:gd name="connsiteX7" fmla="*/ 838704 w 7545383"/>
              <a:gd name="connsiteY7" fmla="*/ 1034548 h 3100024"/>
              <a:gd name="connsiteX8" fmla="*/ 504 w 7545383"/>
              <a:gd name="connsiteY8" fmla="*/ 1910848 h 3100024"/>
              <a:gd name="connsiteX9" fmla="*/ 762504 w 7545383"/>
              <a:gd name="connsiteY9" fmla="*/ 3053848 h 31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5383" h="3100024">
                <a:moveTo>
                  <a:pt x="762504" y="3053848"/>
                </a:moveTo>
                <a:cubicBezTo>
                  <a:pt x="1413379" y="3209423"/>
                  <a:pt x="2962779" y="2928965"/>
                  <a:pt x="3905754" y="2844298"/>
                </a:cubicBezTo>
                <a:cubicBezTo>
                  <a:pt x="4848729" y="2759631"/>
                  <a:pt x="5855204" y="2609348"/>
                  <a:pt x="6420354" y="2545848"/>
                </a:cubicBezTo>
                <a:cubicBezTo>
                  <a:pt x="6985504" y="2482348"/>
                  <a:pt x="7007729" y="2546906"/>
                  <a:pt x="7296654" y="2463298"/>
                </a:cubicBezTo>
                <a:cubicBezTo>
                  <a:pt x="7585579" y="2379690"/>
                  <a:pt x="7630029" y="1310773"/>
                  <a:pt x="7391904" y="901198"/>
                </a:cubicBezTo>
                <a:cubicBezTo>
                  <a:pt x="7153779" y="491623"/>
                  <a:pt x="6791829" y="66173"/>
                  <a:pt x="5867904" y="5848"/>
                </a:cubicBezTo>
                <a:cubicBezTo>
                  <a:pt x="4943979" y="-54477"/>
                  <a:pt x="2686554" y="367798"/>
                  <a:pt x="1848354" y="539248"/>
                </a:cubicBezTo>
                <a:cubicBezTo>
                  <a:pt x="1010154" y="710698"/>
                  <a:pt x="1146679" y="805948"/>
                  <a:pt x="838704" y="1034548"/>
                </a:cubicBezTo>
                <a:cubicBezTo>
                  <a:pt x="530729" y="1263148"/>
                  <a:pt x="10029" y="1567948"/>
                  <a:pt x="504" y="1910848"/>
                </a:cubicBezTo>
                <a:cubicBezTo>
                  <a:pt x="-9021" y="2253748"/>
                  <a:pt x="111629" y="2898273"/>
                  <a:pt x="762504" y="3053848"/>
                </a:cubicBezTo>
                <a:close/>
              </a:path>
            </a:pathLst>
          </a:custGeom>
          <a:blipFill dpi="0" rotWithShape="1">
            <a:blip r:embed="rId2"/>
            <a:stretch>
              <a:fillRect l="8000" t="22000" b="-12000"/>
            </a:stretch>
          </a:blip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Arial" panose="020B0604020202020204" pitchFamily="34" charset="0"/>
              <a:ea typeface="微软雅黑" panose="020B0503020204020204" charset="-122"/>
            </a:endParaRPr>
          </a:p>
        </p:txBody>
      </p:sp>
      <p:pic>
        <p:nvPicPr>
          <p:cNvPr id="100" name="图片 99"/>
          <p:cNvPicPr/>
          <p:nvPr/>
        </p:nvPicPr>
        <p:blipFill>
          <a:blip r:embed="rId3"/>
          <a:stretch>
            <a:fillRect/>
          </a:stretch>
        </p:blipFill>
        <p:spPr>
          <a:xfrm>
            <a:off x="-922020" y="0"/>
            <a:ext cx="2574925" cy="347980"/>
          </a:xfrm>
          <a:prstGeom prst="rect">
            <a:avLst/>
          </a:prstGeom>
          <a:noFill/>
          <a:ln w="9525">
            <a:noFill/>
          </a:ln>
        </p:spPr>
      </p:pic>
      <p:pic>
        <p:nvPicPr>
          <p:cNvPr id="4" name="图片 3" descr="家国天下与人生智慧"/>
          <p:cNvPicPr>
            <a:picLocks noChangeAspect="1"/>
          </p:cNvPicPr>
          <p:nvPr/>
        </p:nvPicPr>
        <p:blipFill>
          <a:blip r:embed="rId4"/>
          <a:srcRect/>
          <a:stretch>
            <a:fillRect/>
          </a:stretch>
        </p:blipFill>
        <p:spPr>
          <a:xfrm>
            <a:off x="8183245" y="750570"/>
            <a:ext cx="4008120" cy="6106795"/>
          </a:xfrm>
          <a:prstGeom prst="rect">
            <a:avLst/>
          </a:prstGeom>
        </p:spPr>
      </p:pic>
      <p:pic>
        <p:nvPicPr>
          <p:cNvPr id="7" name="图片 6"/>
          <p:cNvPicPr>
            <a:picLocks noChangeAspect="1"/>
          </p:cNvPicPr>
          <p:nvPr/>
        </p:nvPicPr>
        <p:blipFill>
          <a:blip r:embed="rId5"/>
          <a:srcRect/>
          <a:stretch>
            <a:fillRect/>
          </a:stretch>
        </p:blipFill>
        <p:spPr>
          <a:xfrm>
            <a:off x="2567305" y="866775"/>
            <a:ext cx="5532120" cy="2811145"/>
          </a:xfrm>
          <a:prstGeom prst="rect">
            <a:avLst/>
          </a:prstGeom>
        </p:spPr>
      </p:pic>
      <p:sp>
        <p:nvSpPr>
          <p:cNvPr id="8" name="文本框 7"/>
          <p:cNvSpPr txBox="1"/>
          <p:nvPr/>
        </p:nvSpPr>
        <p:spPr>
          <a:xfrm>
            <a:off x="5994400" y="914400"/>
            <a:ext cx="2226945" cy="570865"/>
          </a:xfrm>
          <a:prstGeom prst="rect">
            <a:avLst/>
          </a:prstGeom>
          <a:noFill/>
          <a:ln w="12700" cap="flat">
            <a:noFill/>
            <a:miter lim="400000"/>
          </a:ln>
          <a:effectLst/>
        </p:spPr>
        <p:txBody>
          <a:bodyPr rot="0" vertOverflow="overflow" horzOverflow="overflow" vert="horz" wrap="square" lIns="91438" tIns="91438" rIns="91438" bIns="91438" numCol="1" spcCol="38100" rtlCol="0" anchor="t" forceAA="0">
            <a:noAutofit/>
          </a:bodyPr>
          <a:p>
            <a:pPr marL="342900" marR="0" indent="-342900" algn="l" defTabSz="685800" rtl="0" fontAlgn="auto" latinLnBrk="0" hangingPunct="0">
              <a:lnSpc>
                <a:spcPct val="100000"/>
              </a:lnSpc>
              <a:spcBef>
                <a:spcPts val="0"/>
              </a:spcBef>
              <a:spcAft>
                <a:spcPts val="0"/>
              </a:spcAft>
              <a:buClrTx/>
              <a:buSzTx/>
              <a:buFont typeface="Wingdings" panose="05000000000000000000" charset="0"/>
              <a:buChar char="Ø"/>
            </a:pPr>
            <a:r>
              <a:rPr kumimoji="0" lang="zh-CN" altLang="en-US" sz="20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Helvetica"/>
                <a:sym typeface="Helvetica"/>
              </a:rPr>
              <a:t>剖析长难句子</a:t>
            </a:r>
            <a:endParaRPr kumimoji="0" lang="zh-CN" altLang="en-US" sz="20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Helvetica"/>
              <a:sym typeface="Helvetica"/>
            </a:endParaRPr>
          </a:p>
          <a:p>
            <a:pPr marL="0" marR="0" indent="0" algn="l" defTabSz="685800" rtl="0" fontAlgn="auto" latinLnBrk="0" hangingPunct="0">
              <a:lnSpc>
                <a:spcPct val="100000"/>
              </a:lnSpc>
              <a:spcBef>
                <a:spcPts val="0"/>
              </a:spcBef>
              <a:spcAft>
                <a:spcPts val="0"/>
              </a:spcAft>
              <a:buClrTx/>
              <a:buSzTx/>
              <a:buFontTx/>
              <a:buNone/>
            </a:pPr>
            <a:endParaRPr kumimoji="0" lang="zh-CN" altLang="en-US" sz="1400" b="0" i="0" u="none" strike="noStrike" cap="none" spc="0" normalizeH="0" baseline="0">
              <a:ln>
                <a:noFill/>
              </a:ln>
              <a:solidFill>
                <a:srgbClr val="000000"/>
              </a:solidFill>
              <a:effectLst/>
              <a:uFillTx/>
              <a:latin typeface="Helvetica"/>
              <a:ea typeface="Helvetica"/>
              <a:cs typeface="Helvetica"/>
              <a:sym typeface="Helvetica"/>
            </a:endParaRPr>
          </a:p>
          <a:p>
            <a:pPr marL="0" marR="0" indent="0" algn="l" defTabSz="685800" rtl="0" fontAlgn="auto" latinLnBrk="0" hangingPunct="0">
              <a:lnSpc>
                <a:spcPct val="100000"/>
              </a:lnSpc>
              <a:spcBef>
                <a:spcPts val="0"/>
              </a:spcBef>
              <a:spcAft>
                <a:spcPts val="0"/>
              </a:spcAft>
              <a:buClrTx/>
              <a:buSzTx/>
              <a:buFontTx/>
              <a:buNone/>
            </a:pPr>
            <a:endParaRPr kumimoji="0" lang="zh-CN" altLang="en-US" sz="1400" b="0" i="0" u="none" strike="noStrike" cap="none" spc="0" normalizeH="0" baseline="0">
              <a:ln>
                <a:noFill/>
              </a:ln>
              <a:solidFill>
                <a:srgbClr val="000000"/>
              </a:solidFill>
              <a:effectLst/>
              <a:uFillTx/>
              <a:latin typeface="Helvetica"/>
              <a:ea typeface="Helvetica"/>
              <a:cs typeface="Helvetica"/>
              <a:sym typeface="Helvetica"/>
            </a:endParaRPr>
          </a:p>
        </p:txBody>
      </p:sp>
      <p:sp>
        <p:nvSpPr>
          <p:cNvPr id="9" name="文本框 8"/>
          <p:cNvSpPr txBox="1"/>
          <p:nvPr/>
        </p:nvSpPr>
        <p:spPr>
          <a:xfrm>
            <a:off x="5994400" y="2255520"/>
            <a:ext cx="1854200" cy="570865"/>
          </a:xfrm>
          <a:prstGeom prst="rect">
            <a:avLst/>
          </a:prstGeom>
          <a:noFill/>
          <a:ln w="12700" cap="flat">
            <a:noFill/>
            <a:miter lim="400000"/>
          </a:ln>
          <a:effectLst/>
        </p:spPr>
        <p:txBody>
          <a:bodyPr rot="0" vertOverflow="overflow" horzOverflow="overflow" vert="horz" wrap="square" lIns="91438" tIns="91438" rIns="91438" bIns="91438" numCol="1" spcCol="38100" rtlCol="0" anchor="t" forceAA="0">
            <a:noAutofit/>
          </a:bodyPr>
          <a:p>
            <a:pPr marL="342900" marR="0" indent="-342900" algn="l" defTabSz="685800" rtl="0" fontAlgn="auto" latinLnBrk="0" hangingPunct="0">
              <a:lnSpc>
                <a:spcPct val="100000"/>
              </a:lnSpc>
              <a:spcBef>
                <a:spcPts val="0"/>
              </a:spcBef>
              <a:spcAft>
                <a:spcPts val="0"/>
              </a:spcAft>
              <a:buClrTx/>
              <a:buSzTx/>
              <a:buFont typeface="Wingdings" panose="05000000000000000000" charset="0"/>
              <a:buChar char="Ø"/>
            </a:pPr>
            <a:r>
              <a:rPr kumimoji="0" lang="zh-CN" altLang="en-US" sz="20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Helvetica"/>
                <a:sym typeface="Helvetica"/>
              </a:rPr>
              <a:t>纠结生词</a:t>
            </a:r>
            <a:endParaRPr kumimoji="0" lang="zh-CN" altLang="en-US" sz="20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Helvetica"/>
              <a:sym typeface="Helvetica"/>
            </a:endParaRPr>
          </a:p>
          <a:p>
            <a:pPr marL="0" marR="0" indent="0" algn="l" defTabSz="685800" rtl="0" fontAlgn="auto" latinLnBrk="0" hangingPunct="0">
              <a:lnSpc>
                <a:spcPct val="100000"/>
              </a:lnSpc>
              <a:spcBef>
                <a:spcPts val="0"/>
              </a:spcBef>
              <a:spcAft>
                <a:spcPts val="0"/>
              </a:spcAft>
              <a:buClrTx/>
              <a:buSzTx/>
              <a:buFontTx/>
              <a:buNone/>
            </a:pPr>
            <a:endParaRPr kumimoji="0" lang="zh-CN" altLang="en-US" sz="1400" b="0" i="0" u="none" strike="noStrike" cap="none" spc="0" normalizeH="0" baseline="0">
              <a:ln>
                <a:noFill/>
              </a:ln>
              <a:solidFill>
                <a:srgbClr val="000000"/>
              </a:solidFill>
              <a:effectLst/>
              <a:uFillTx/>
              <a:latin typeface="Helvetica"/>
              <a:ea typeface="Helvetica"/>
              <a:cs typeface="Helvetica"/>
              <a:sym typeface="Helvetica"/>
            </a:endParaRPr>
          </a:p>
          <a:p>
            <a:pPr marL="0" marR="0" indent="0" algn="l" defTabSz="685800" rtl="0" fontAlgn="auto" latinLnBrk="0" hangingPunct="0">
              <a:lnSpc>
                <a:spcPct val="100000"/>
              </a:lnSpc>
              <a:spcBef>
                <a:spcPts val="0"/>
              </a:spcBef>
              <a:spcAft>
                <a:spcPts val="0"/>
              </a:spcAft>
              <a:buClrTx/>
              <a:buSzTx/>
              <a:buFontTx/>
              <a:buNone/>
            </a:pPr>
            <a:endParaRPr kumimoji="0" lang="zh-CN" altLang="en-US" sz="1400" b="0" i="0" u="none" strike="noStrike" cap="none" spc="0" normalizeH="0" baseline="0">
              <a:ln>
                <a:noFill/>
              </a:ln>
              <a:solidFill>
                <a:srgbClr val="000000"/>
              </a:solidFill>
              <a:effectLst/>
              <a:uFillTx/>
              <a:latin typeface="Helvetica"/>
              <a:ea typeface="Helvetica"/>
              <a:cs typeface="Helvetica"/>
              <a:sym typeface="Helvetica"/>
            </a:endParaRPr>
          </a:p>
        </p:txBody>
      </p:sp>
      <p:sp>
        <p:nvSpPr>
          <p:cNvPr id="10" name="文本框 9"/>
          <p:cNvSpPr txBox="1"/>
          <p:nvPr/>
        </p:nvSpPr>
        <p:spPr>
          <a:xfrm>
            <a:off x="4709160" y="3362325"/>
            <a:ext cx="3474085" cy="305435"/>
          </a:xfrm>
          <a:prstGeom prst="rect">
            <a:avLst/>
          </a:prstGeom>
          <a:noFill/>
          <a:ln w="12700" cap="flat">
            <a:noFill/>
            <a:miter lim="400000"/>
          </a:ln>
          <a:effectLst/>
        </p:spPr>
        <p:txBody>
          <a:bodyPr rot="0" vertOverflow="overflow" horzOverflow="overflow" vert="horz" wrap="square" lIns="91438" tIns="91438" rIns="91438" bIns="91438" numCol="1" spcCol="38100" rtlCol="0" anchor="t" forceAA="0">
            <a:noAutofit/>
          </a:bodyPr>
          <a:p>
            <a:pPr marL="342900" marR="0" indent="-342900" algn="l" defTabSz="685800" rtl="0" fontAlgn="auto" latinLnBrk="0" hangingPunct="0">
              <a:lnSpc>
                <a:spcPct val="100000"/>
              </a:lnSpc>
              <a:spcBef>
                <a:spcPts val="0"/>
              </a:spcBef>
              <a:spcAft>
                <a:spcPts val="0"/>
              </a:spcAft>
              <a:buClrTx/>
              <a:buSzTx/>
              <a:buFont typeface="Wingdings" panose="05000000000000000000" charset="0"/>
              <a:buChar char="Ø"/>
            </a:pPr>
            <a:r>
              <a:rPr kumimoji="0" lang="zh-CN" altLang="en-US" sz="20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Helvetica"/>
                <a:sym typeface="Helvetica"/>
              </a:rPr>
              <a:t>孤立片面理解句子和段落</a:t>
            </a:r>
            <a:endParaRPr kumimoji="0" lang="zh-CN" altLang="en-US" sz="20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Helvetica"/>
              <a:sym typeface="Helvetica"/>
            </a:endParaRPr>
          </a:p>
          <a:p>
            <a:pPr marL="0" marR="0" indent="0" algn="l" defTabSz="685800" rtl="0" fontAlgn="auto" latinLnBrk="0" hangingPunct="0">
              <a:lnSpc>
                <a:spcPct val="100000"/>
              </a:lnSpc>
              <a:spcBef>
                <a:spcPts val="0"/>
              </a:spcBef>
              <a:spcAft>
                <a:spcPts val="0"/>
              </a:spcAft>
              <a:buClrTx/>
              <a:buSzTx/>
              <a:buFontTx/>
              <a:buNone/>
            </a:pPr>
            <a:endParaRPr kumimoji="0" lang="zh-CN" altLang="en-US" sz="1400" b="0" i="0" u="none" strike="noStrike" cap="none" spc="0" normalizeH="0" baseline="0">
              <a:ln>
                <a:noFill/>
              </a:ln>
              <a:solidFill>
                <a:srgbClr val="000000"/>
              </a:solidFill>
              <a:effectLst/>
              <a:uFillTx/>
              <a:latin typeface="Helvetica"/>
              <a:ea typeface="Helvetica"/>
              <a:cs typeface="Helvetica"/>
              <a:sym typeface="Helvetica"/>
            </a:endParaRPr>
          </a:p>
          <a:p>
            <a:pPr marL="0" marR="0" indent="0" algn="l" defTabSz="685800" rtl="0" fontAlgn="auto" latinLnBrk="0" hangingPunct="0">
              <a:lnSpc>
                <a:spcPct val="100000"/>
              </a:lnSpc>
              <a:spcBef>
                <a:spcPts val="0"/>
              </a:spcBef>
              <a:spcAft>
                <a:spcPts val="0"/>
              </a:spcAft>
              <a:buClrTx/>
              <a:buSzTx/>
              <a:buFontTx/>
              <a:buNone/>
            </a:pPr>
            <a:endParaRPr kumimoji="0" lang="zh-CN" altLang="en-US" sz="1400" b="0" i="0" u="none" strike="noStrike" cap="none" spc="0" normalizeH="0" baseline="0">
              <a:ln>
                <a:noFill/>
              </a:ln>
              <a:solidFill>
                <a:srgbClr val="000000"/>
              </a:solidFill>
              <a:effectLst/>
              <a:uFillTx/>
              <a:latin typeface="Helvetica"/>
              <a:ea typeface="Helvetica"/>
              <a:cs typeface="Helvetica"/>
              <a:sym typeface="Helvetica"/>
            </a:endParaRPr>
          </a:p>
        </p:txBody>
      </p:sp>
      <p:sp>
        <p:nvSpPr>
          <p:cNvPr id="11" name="文本框 10"/>
          <p:cNvSpPr txBox="1"/>
          <p:nvPr/>
        </p:nvSpPr>
        <p:spPr>
          <a:xfrm>
            <a:off x="2423160" y="1198245"/>
            <a:ext cx="3000375" cy="570865"/>
          </a:xfrm>
          <a:prstGeom prst="rect">
            <a:avLst/>
          </a:prstGeom>
          <a:noFill/>
          <a:ln w="12700" cap="flat">
            <a:noFill/>
            <a:miter lim="400000"/>
          </a:ln>
          <a:effectLst/>
        </p:spPr>
        <p:txBody>
          <a:bodyPr rot="0" vertOverflow="overflow" horzOverflow="overflow" vert="horz" wrap="square" lIns="91438" tIns="91438" rIns="91438" bIns="91438" numCol="1" spcCol="38100" rtlCol="0" anchor="t" forceAA="0">
            <a:noAutofit/>
          </a:bodyPr>
          <a:p>
            <a:pPr marL="342900" marR="0" indent="-342900" algn="l" defTabSz="685800" rtl="0" fontAlgn="auto" latinLnBrk="0" hangingPunct="0">
              <a:lnSpc>
                <a:spcPct val="100000"/>
              </a:lnSpc>
              <a:spcBef>
                <a:spcPts val="0"/>
              </a:spcBef>
              <a:spcAft>
                <a:spcPts val="0"/>
              </a:spcAft>
              <a:buClrTx/>
              <a:buSzTx/>
              <a:buFont typeface="Wingdings" panose="05000000000000000000" charset="0"/>
              <a:buChar char="l"/>
            </a:pPr>
            <a:r>
              <a:rPr kumimoji="0" lang="zh-CN" altLang="en-US" sz="20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Helvetica"/>
                <a:sym typeface="Helvetica"/>
              </a:rPr>
              <a:t>语义连贯，信息搭桥</a:t>
            </a:r>
            <a:endParaRPr kumimoji="0" lang="zh-CN" altLang="en-US" sz="20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Helvetica"/>
              <a:sym typeface="Helvetica"/>
            </a:endParaRPr>
          </a:p>
          <a:p>
            <a:pPr marL="285750" marR="0" indent="-285750" algn="l" defTabSz="685800" rtl="0" fontAlgn="auto" latinLnBrk="0" hangingPunct="0">
              <a:lnSpc>
                <a:spcPct val="100000"/>
              </a:lnSpc>
              <a:spcBef>
                <a:spcPts val="0"/>
              </a:spcBef>
              <a:spcAft>
                <a:spcPts val="0"/>
              </a:spcAft>
              <a:buClrTx/>
              <a:buSzTx/>
              <a:buFont typeface="Wingdings" panose="05000000000000000000" charset="0"/>
              <a:buChar char="l"/>
            </a:pPr>
            <a:endParaRPr kumimoji="0" lang="zh-CN" altLang="en-US" sz="1400" b="0" i="0" u="none" strike="noStrike" cap="none" spc="0" normalizeH="0" baseline="0">
              <a:ln>
                <a:noFill/>
              </a:ln>
              <a:solidFill>
                <a:srgbClr val="000000"/>
              </a:solidFill>
              <a:effectLst/>
              <a:uFillTx/>
              <a:latin typeface="Helvetica"/>
              <a:ea typeface="Helvetica"/>
              <a:cs typeface="Helvetica"/>
              <a:sym typeface="Helvetica"/>
            </a:endParaRPr>
          </a:p>
          <a:p>
            <a:pPr marL="0" marR="0" indent="0" algn="l" defTabSz="685800" rtl="0" fontAlgn="auto" latinLnBrk="0" hangingPunct="0">
              <a:lnSpc>
                <a:spcPct val="100000"/>
              </a:lnSpc>
              <a:spcBef>
                <a:spcPts val="0"/>
              </a:spcBef>
              <a:spcAft>
                <a:spcPts val="0"/>
              </a:spcAft>
              <a:buClrTx/>
              <a:buSzTx/>
              <a:buFontTx/>
              <a:buNone/>
            </a:pPr>
            <a:endParaRPr kumimoji="0" lang="zh-CN" altLang="en-US" sz="1400" b="0" i="0" u="none" strike="noStrike" cap="none" spc="0" normalizeH="0" baseline="0">
              <a:ln>
                <a:noFill/>
              </a:ln>
              <a:solidFill>
                <a:srgbClr val="000000"/>
              </a:solidFill>
              <a:effectLst/>
              <a:uFillTx/>
              <a:latin typeface="Helvetica"/>
              <a:ea typeface="Helvetica"/>
              <a:cs typeface="Helvetica"/>
              <a:sym typeface="Helvetica"/>
            </a:endParaRPr>
          </a:p>
        </p:txBody>
      </p:sp>
      <p:pic>
        <p:nvPicPr>
          <p:cNvPr id="12" name="图片 11"/>
          <p:cNvPicPr>
            <a:picLocks noChangeAspect="1"/>
          </p:cNvPicPr>
          <p:nvPr/>
        </p:nvPicPr>
        <p:blipFill>
          <a:blip r:embed="rId6"/>
          <a:srcRect/>
          <a:stretch>
            <a:fillRect/>
          </a:stretch>
        </p:blipFill>
        <p:spPr>
          <a:xfrm>
            <a:off x="230505" y="3725545"/>
            <a:ext cx="7781290" cy="3177540"/>
          </a:xfrm>
          <a:prstGeom prst="roundRect">
            <a:avLst/>
          </a:prstGeom>
          <a:solidFill>
            <a:srgbClr val="FFFFFF"/>
          </a:solidFill>
          <a:ln>
            <a:noFill/>
          </a:ln>
        </p:spPr>
      </p:pic>
      <p:sp>
        <p:nvSpPr>
          <p:cNvPr id="13" name="文本框 12"/>
          <p:cNvSpPr txBox="1"/>
          <p:nvPr/>
        </p:nvSpPr>
        <p:spPr>
          <a:xfrm>
            <a:off x="506730" y="3794125"/>
            <a:ext cx="6115685" cy="1912620"/>
          </a:xfrm>
          <a:prstGeom prst="rect">
            <a:avLst/>
          </a:prstGeom>
          <a:noFill/>
          <a:ln w="12700" cap="flat">
            <a:noFill/>
            <a:miter lim="400000"/>
          </a:ln>
          <a:effectLst/>
        </p:spPr>
        <p:txBody>
          <a:bodyPr rot="0" vertOverflow="overflow" horzOverflow="overflow" vert="horz" wrap="square" lIns="91438" tIns="91438" rIns="91438" bIns="91438" numCol="1" spcCol="38100" rtlCol="0" anchor="t" forceAA="0">
            <a:spAutoFit/>
          </a:bodyPr>
          <a:p>
            <a:pPr marR="0" indent="0" algn="l" defTabSz="685800" rtl="0" fontAlgn="auto" hangingPunct="0">
              <a:lnSpc>
                <a:spcPts val="27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Helvetica"/>
                <a:ea typeface="Helvetica"/>
                <a:cs typeface="Helvetica"/>
                <a:sym typeface="Helvetica"/>
              </a:rPr>
              <a:t>     </a:t>
            </a:r>
            <a:r>
              <a:rPr kumimoji="0" lang="zh-CN" altLang="en-US" sz="2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语言是活的，流动的。语言不是像盖房子似的，一块砖一块砖叠出来的。语言是树，是长出来的。树有树根、树干、树枝、树叶，但是是一个有机的整体。树的内部的汁液是流通的。一枝动，百枝摇。</a:t>
            </a:r>
            <a:endParaRPr kumimoji="0" lang="zh-CN" altLang="en-US" sz="2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a:p>
            <a:pPr marR="0" indent="0" algn="l" defTabSz="685800" rtl="0" fontAlgn="auto" hangingPunct="0">
              <a:lnSpc>
                <a:spcPts val="2700"/>
              </a:lnSpc>
              <a:spcBef>
                <a:spcPts val="0"/>
              </a:spcBef>
              <a:spcAft>
                <a:spcPts val="0"/>
              </a:spcAft>
              <a:buClrTx/>
              <a:buSzTx/>
              <a:buFontTx/>
              <a:buNone/>
            </a:pPr>
            <a:r>
              <a:rPr kumimoji="0" lang="zh-CN" altLang="en-US" sz="2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a:t>
            </a:r>
            <a:r>
              <a:rPr kumimoji="0" lang="en-US" altLang="zh-CN" sz="2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a:t>
            </a:r>
            <a:r>
              <a:rPr kumimoji="0" lang="en-US" altLang="zh-CN" sz="2000" b="0" i="0" u="none" strike="noStrike" cap="none" spc="0" normalizeH="0" baseline="0">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 </a:t>
            </a:r>
            <a:r>
              <a:rPr lang="en-US" altLang="zh-CN" sz="2000">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a:t>
            </a:r>
            <a:r>
              <a:rPr lang="zh-CN" altLang="en-US" sz="2000">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作家汪曾祺《思想</a:t>
            </a:r>
            <a:r>
              <a:rPr lang="en-US" altLang="zh-CN" sz="2000">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a:t>
            </a:r>
            <a:r>
              <a:rPr lang="zh-CN" altLang="en-US" sz="2000">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语言</a:t>
            </a:r>
            <a:r>
              <a:rPr lang="en-US" altLang="zh-CN" sz="2000">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a:t>
            </a:r>
            <a:r>
              <a:rPr lang="zh-CN" altLang="en-US" sz="2000">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结构》</a:t>
            </a:r>
            <a:endParaRPr kumimoji="0" lang="zh-CN" altLang="en-US" sz="2000" b="0" i="0" u="none" strike="noStrike" cap="none" spc="0" normalizeH="0" baseline="0">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endParaRPr>
          </a:p>
        </p:txBody>
      </p:sp>
      <p:sp>
        <p:nvSpPr>
          <p:cNvPr id="14" name="文本框 13"/>
          <p:cNvSpPr txBox="1"/>
          <p:nvPr/>
        </p:nvSpPr>
        <p:spPr>
          <a:xfrm>
            <a:off x="577850" y="5627370"/>
            <a:ext cx="6690995" cy="1104900"/>
          </a:xfrm>
          <a:prstGeom prst="rect">
            <a:avLst/>
          </a:prstGeom>
          <a:noFill/>
          <a:ln w="12700" cap="flat">
            <a:noFill/>
            <a:miter lim="400000"/>
          </a:ln>
          <a:effectLst/>
        </p:spPr>
        <p:txBody>
          <a:bodyPr rot="0" vertOverflow="overflow" horzOverflow="overflow" vert="horz" wrap="square" lIns="91438" tIns="91438" rIns="91438" bIns="91438" numCol="1" spcCol="38100" rtlCol="0" anchor="t" forceAA="0">
            <a:spAutoFit/>
          </a:bodyPr>
          <a:p>
            <a:pPr marL="0" marR="0" indent="0" algn="l" defTabSz="685800" rtl="0" fontAlgn="auto" latinLnBrk="0" hangingPunct="0">
              <a:lnSpc>
                <a:spcPct val="100000"/>
              </a:lnSpc>
              <a:spcBef>
                <a:spcPts val="0"/>
              </a:spcBef>
              <a:spcAft>
                <a:spcPts val="0"/>
              </a:spcAft>
              <a:buClrTx/>
              <a:buSzTx/>
              <a:buFontTx/>
              <a:buNone/>
            </a:pPr>
            <a:r>
              <a:rPr lang="en-US" altLang="zh-CN" sz="20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a:t>
            </a:r>
            <a:r>
              <a:rPr lang="zh-CN" altLang="en-US" sz="20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高考英语阅读不必逐句吃透、不必深究专业内容，而是重在明晰文脉逻辑</a:t>
            </a:r>
            <a:r>
              <a:rPr lang="zh-CN" altLang="en-US" sz="2000" baseline="-25000">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（关联到知识技能）</a:t>
            </a:r>
            <a:r>
              <a:rPr lang="zh-CN" altLang="en-US" sz="20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、感知时代资讯（</a:t>
            </a:r>
            <a:r>
              <a:rPr lang="zh-CN" altLang="en-US" sz="2000" baseline="-25000">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关联到创新思维）</a:t>
            </a:r>
            <a:r>
              <a:rPr lang="zh-CN" altLang="en-US" sz="20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、体会情感价值</a:t>
            </a:r>
            <a:r>
              <a:rPr lang="zh-CN" altLang="en-US" sz="2000" baseline="-25000">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（关联到立德树人）</a:t>
            </a:r>
            <a:r>
              <a:rPr lang="zh-CN" altLang="en-US" sz="20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a:t>
            </a:r>
            <a:r>
              <a:rPr lang="en-US" altLang="zh-CN" sz="20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a:t>
            </a:r>
            <a:r>
              <a:rPr kumimoji="0" lang="en-US" altLang="zh-CN" sz="20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a:t>
            </a:r>
            <a:r>
              <a:rPr kumimoji="0" lang="en-US" altLang="zh-CN" sz="2000" b="0" i="0" u="none" strike="noStrike" cap="none" spc="0" normalizeH="0" baseline="0">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 </a:t>
            </a:r>
            <a:r>
              <a:rPr kumimoji="0" lang="zh-CN" altLang="en-US" sz="2000" b="0" i="0" u="none" strike="noStrike" cap="none" spc="0" normalizeH="0" baseline="0">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——吴俊峰</a:t>
            </a:r>
            <a:endParaRPr kumimoji="0" lang="zh-CN" altLang="en-US" sz="2000" b="0" i="0" u="none" strike="noStrike" cap="none" spc="0" normalizeH="0" baseline="0">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endParaRPr>
          </a:p>
        </p:txBody>
      </p:sp>
      <p:sp>
        <p:nvSpPr>
          <p:cNvPr id="15" name="文本框 14"/>
          <p:cNvSpPr txBox="1"/>
          <p:nvPr/>
        </p:nvSpPr>
        <p:spPr>
          <a:xfrm>
            <a:off x="8298180" y="859790"/>
            <a:ext cx="3642995" cy="1568450"/>
          </a:xfrm>
          <a:prstGeom prst="rect">
            <a:avLst/>
          </a:prstGeom>
          <a:noFill/>
        </p:spPr>
        <p:txBody>
          <a:bodyPr wrap="square" rtlCol="0" anchor="t">
            <a:spAutoFit/>
          </a:bodyPr>
          <a:p>
            <a:r>
              <a:rPr lang="en-US" altLang="zh-CN"/>
              <a:t>    </a:t>
            </a:r>
            <a:r>
              <a:rPr lang="zh-CN" altLang="en-US" sz="2400" b="1">
                <a:solidFill>
                  <a:srgbClr val="002060"/>
                </a:solidFill>
                <a:latin typeface="标准粗黑" panose="02000503000000000000" charset="-122"/>
                <a:ea typeface="标准粗黑" panose="02000503000000000000" charset="-122"/>
              </a:rPr>
              <a:t>高考试题是通过情境化设计，将价值引领渗透于关键能力、学科素养和思维品质的考查。</a:t>
            </a:r>
            <a:endParaRPr lang="zh-CN" altLang="en-US" sz="2400" b="1">
              <a:solidFill>
                <a:srgbClr val="002060"/>
              </a:solidFill>
              <a:latin typeface="标准粗黑" panose="02000503000000000000" charset="-122"/>
              <a:ea typeface="标准粗黑" panose="02000503000000000000" charset="-122"/>
            </a:endParaRPr>
          </a:p>
        </p:txBody>
      </p:sp>
      <p:sp>
        <p:nvSpPr>
          <p:cNvPr id="16" name="文本框 15"/>
          <p:cNvSpPr txBox="1"/>
          <p:nvPr/>
        </p:nvSpPr>
        <p:spPr>
          <a:xfrm>
            <a:off x="8221345" y="6028055"/>
            <a:ext cx="3972560" cy="521970"/>
          </a:xfrm>
          <a:prstGeom prst="rect">
            <a:avLst/>
          </a:prstGeom>
          <a:noFill/>
        </p:spPr>
        <p:txBody>
          <a:bodyPr wrap="square" rtlCol="0">
            <a:spAutoFit/>
          </a:bodyPr>
          <a:p>
            <a:pPr marL="457200" indent="-457200">
              <a:buFont typeface="Wingdings" panose="05000000000000000000" charset="0"/>
              <a:buChar char="Ø"/>
            </a:pPr>
            <a:r>
              <a:rPr lang="zh-CN" altLang="en-US" sz="2800" b="1">
                <a:solidFill>
                  <a:srgbClr val="C00000"/>
                </a:solidFill>
                <a:latin typeface="标准粗黑" panose="02000503000000000000" charset="-122"/>
                <a:ea typeface="标准粗黑" panose="02000503000000000000" charset="-122"/>
              </a:rPr>
              <a:t>目察文脉，心织语义</a:t>
            </a:r>
            <a:endParaRPr lang="zh-CN" altLang="en-US" sz="2800" b="1">
              <a:solidFill>
                <a:srgbClr val="C00000"/>
              </a:solidFill>
              <a:latin typeface="标准粗黑" panose="02000503000000000000" charset="-122"/>
              <a:ea typeface="标准粗黑" panose="02000503000000000000" charset="-122"/>
            </a:endParaRPr>
          </a:p>
        </p:txBody>
      </p:sp>
      <p:sp>
        <p:nvSpPr>
          <p:cNvPr id="2" name="文本框 1"/>
          <p:cNvSpPr txBox="1"/>
          <p:nvPr/>
        </p:nvSpPr>
        <p:spPr>
          <a:xfrm>
            <a:off x="69850" y="870585"/>
            <a:ext cx="2458720" cy="2802890"/>
          </a:xfrm>
          <a:prstGeom prst="rect">
            <a:avLst/>
          </a:prstGeom>
          <a:solidFill>
            <a:schemeClr val="accent5">
              <a:lumMod val="20000"/>
              <a:lumOff val="80000"/>
            </a:schemeClr>
          </a:solidFill>
        </p:spPr>
        <p:txBody>
          <a:bodyPr wrap="square" rtlCol="0" anchor="t">
            <a:noAutofit/>
          </a:bodyPr>
          <a:p>
            <a:pPr indent="0" fontAlgn="auto">
              <a:lnSpc>
                <a:spcPts val="4160"/>
              </a:lnSpc>
            </a:pPr>
            <a:r>
              <a:rPr lang="zh-CN" altLang="en-US" b="1">
                <a:solidFill>
                  <a:srgbClr val="C00000"/>
                </a:solidFill>
                <a:latin typeface="微软雅黑" panose="020B0503020204020204" charset="-122"/>
                <a:ea typeface="微软雅黑" panose="020B0503020204020204" charset="-122"/>
                <a:sym typeface="+mn-ea"/>
              </a:rPr>
              <a:t>语义流通连贯，</a:t>
            </a:r>
            <a:endParaRPr lang="zh-CN" altLang="en-US" b="1">
              <a:solidFill>
                <a:srgbClr val="C00000"/>
              </a:solidFill>
              <a:latin typeface="微软雅黑" panose="020B0503020204020204" charset="-122"/>
              <a:ea typeface="微软雅黑" panose="020B0503020204020204" charset="-122"/>
              <a:sym typeface="+mn-ea"/>
            </a:endParaRPr>
          </a:p>
          <a:p>
            <a:pPr indent="0" fontAlgn="auto">
              <a:lnSpc>
                <a:spcPts val="4160"/>
              </a:lnSpc>
            </a:pPr>
            <a:r>
              <a:rPr lang="zh-CN" altLang="en-US" b="1">
                <a:solidFill>
                  <a:srgbClr val="C00000"/>
                </a:solidFill>
                <a:latin typeface="微软雅黑" panose="020B0503020204020204" charset="-122"/>
                <a:ea typeface="微软雅黑" panose="020B0503020204020204" charset="-122"/>
                <a:sym typeface="+mn-ea"/>
              </a:rPr>
              <a:t>信息关联搭桥：</a:t>
            </a:r>
            <a:endParaRPr lang="zh-CN" altLang="en-US" b="1">
              <a:solidFill>
                <a:srgbClr val="C00000"/>
              </a:solidFill>
              <a:latin typeface="微软雅黑" panose="020B0503020204020204" charset="-122"/>
              <a:ea typeface="微软雅黑" panose="020B0503020204020204" charset="-122"/>
              <a:sym typeface="+mn-ea"/>
            </a:endParaRPr>
          </a:p>
          <a:p>
            <a:pPr indent="0" fontAlgn="auto">
              <a:lnSpc>
                <a:spcPts val="4160"/>
              </a:lnSpc>
            </a:pPr>
            <a:r>
              <a:rPr lang="zh-CN" altLang="en-US" b="1">
                <a:sym typeface="+mn-ea"/>
              </a:rPr>
              <a:t>1✅ 结构决定命题位置</a:t>
            </a:r>
            <a:endParaRPr lang="zh-CN" altLang="en-US" b="1"/>
          </a:p>
          <a:p>
            <a:pPr indent="0" fontAlgn="auto">
              <a:lnSpc>
                <a:spcPts val="4160"/>
              </a:lnSpc>
            </a:pPr>
            <a:r>
              <a:rPr lang="zh-CN" altLang="en-US" b="1">
                <a:sym typeface="+mn-ea"/>
              </a:rPr>
              <a:t>2✅ 主题决定命题方向</a:t>
            </a:r>
            <a:endParaRPr lang="zh-CN" altLang="en-US" b="1"/>
          </a:p>
          <a:p>
            <a:pPr indent="0" fontAlgn="auto">
              <a:lnSpc>
                <a:spcPts val="4160"/>
              </a:lnSpc>
            </a:pPr>
            <a:r>
              <a:rPr lang="zh-CN" altLang="en-US" b="1">
                <a:sym typeface="+mn-ea"/>
              </a:rPr>
              <a:t>3✅ 主线决定正确答案</a:t>
            </a:r>
            <a:endParaRPr lang="zh-CN" altLang="en-US" b="1">
              <a:sym typeface="+mn-ea"/>
            </a:endParaRPr>
          </a:p>
        </p:txBody>
      </p:sp>
      <p:sp>
        <p:nvSpPr>
          <p:cNvPr id="23" name="乘号 22"/>
          <p:cNvSpPr/>
          <p:nvPr/>
        </p:nvSpPr>
        <p:spPr>
          <a:xfrm>
            <a:off x="5906135" y="916305"/>
            <a:ext cx="532765" cy="440055"/>
          </a:xfrm>
          <a:prstGeom prst="mathMultiply">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乘号 2"/>
          <p:cNvSpPr/>
          <p:nvPr/>
        </p:nvSpPr>
        <p:spPr>
          <a:xfrm>
            <a:off x="5831840" y="2255520"/>
            <a:ext cx="532765" cy="440055"/>
          </a:xfrm>
          <a:prstGeom prst="mathMultiply">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乘号 16"/>
          <p:cNvSpPr/>
          <p:nvPr/>
        </p:nvSpPr>
        <p:spPr>
          <a:xfrm>
            <a:off x="4658360" y="3429000"/>
            <a:ext cx="532765" cy="440055"/>
          </a:xfrm>
          <a:prstGeom prst="mathMultiply">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p:tgtEl>
                                          <p:spTgt spid="23"/>
                                        </p:tgtEl>
                                        <p:attrNameLst>
                                          <p:attrName>ppt_y</p:attrName>
                                        </p:attrNameLst>
                                      </p:cBhvr>
                                      <p:tavLst>
                                        <p:tav tm="0">
                                          <p:val>
                                            <p:strVal val="#ppt_y+#ppt_h*1.125000"/>
                                          </p:val>
                                        </p:tav>
                                        <p:tav tm="100000">
                                          <p:val>
                                            <p:strVal val="#ppt_y"/>
                                          </p:val>
                                        </p:tav>
                                      </p:tavLst>
                                    </p:anim>
                                    <p:animEffect transition="in" filter="wipe(up)">
                                      <p:cBhvr>
                                        <p:cTn id="34" dur="500"/>
                                        <p:tgtEl>
                                          <p:spTgt spid="23"/>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p:tgtEl>
                                          <p:spTgt spid="3"/>
                                        </p:tgtEl>
                                        <p:attrNameLst>
                                          <p:attrName>ppt_y</p:attrName>
                                        </p:attrNameLst>
                                      </p:cBhvr>
                                      <p:tavLst>
                                        <p:tav tm="0">
                                          <p:val>
                                            <p:strVal val="#ppt_y+#ppt_h*1.125000"/>
                                          </p:val>
                                        </p:tav>
                                        <p:tav tm="100000">
                                          <p:val>
                                            <p:strVal val="#ppt_y"/>
                                          </p:val>
                                        </p:tav>
                                      </p:tavLst>
                                    </p:anim>
                                    <p:animEffect transition="in" filter="wipe(up)">
                                      <p:cBhvr>
                                        <p:cTn id="38" dur="500"/>
                                        <p:tgtEl>
                                          <p:spTgt spid="3"/>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p:tgtEl>
                                          <p:spTgt spid="17"/>
                                        </p:tgtEl>
                                        <p:attrNameLst>
                                          <p:attrName>ppt_y</p:attrName>
                                        </p:attrNameLst>
                                      </p:cBhvr>
                                      <p:tavLst>
                                        <p:tav tm="0">
                                          <p:val>
                                            <p:strVal val="#ppt_y+#ppt_h*1.125000"/>
                                          </p:val>
                                        </p:tav>
                                        <p:tav tm="100000">
                                          <p:val>
                                            <p:strVal val="#ppt_y"/>
                                          </p:val>
                                        </p:tav>
                                      </p:tavLst>
                                    </p:anim>
                                    <p:animEffect transition="in" filter="wipe(up)">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P spid="11" grpId="0" bldLvl="0" animBg="1"/>
      <p:bldP spid="13" grpId="0" bldLvl="0" animBg="1"/>
      <p:bldP spid="14" grpId="0" bldLvl="0" animBg="1"/>
      <p:bldP spid="23" grpId="0" bldLvl="0" animBg="1"/>
      <p:bldP spid="23" grpId="1" animBg="1"/>
      <p:bldP spid="3" grpId="0" bldLvl="0" animBg="1"/>
      <p:bldP spid="3" grpId="1" animBg="1"/>
      <p:bldP spid="17" grpId="0" bldLvl="0" animBg="1"/>
      <p:bldP spid="17" grpId="1" animBg="1"/>
    </p:bldLst>
  </p:timing>
</p:sld>
</file>

<file path=ppt/tags/tag1.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0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11.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11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11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4"/>
  <p:tag name="KSO_WM_UNIT_INDEX" val="4"/>
  <p:tag name="KSO_WM_UNIT_LAYERLEVEL" val="1"/>
  <p:tag name="KSO_WM_UNIT_TYPE" val="i"/>
</p:tagLst>
</file>

<file path=ppt/tags/tag11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1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1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1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17.xml><?xml version="1.0" encoding="utf-8"?>
<p:tagLst xmlns:p="http://schemas.openxmlformats.org/presentationml/2006/main">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118.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i*2"/>
  <p:tag name="KSO_WM_UNIT_INDEX" val="2"/>
  <p:tag name="KSO_WM_UNIT_LAYERLEVEL" val="1"/>
  <p:tag name="KSO_WM_UNIT_TYPE" val="i"/>
</p:tagLst>
</file>

<file path=ppt/tags/tag119.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i*3"/>
  <p:tag name="KSO_WM_UNIT_INDEX" val="3"/>
  <p:tag name="KSO_WM_UNIT_LAYERLEVEL" val="1"/>
  <p:tag name="KSO_WM_UNIT_TYPE" val="i"/>
</p:tagLst>
</file>

<file path=ppt/tags/tag12.xml><?xml version="1.0" encoding="utf-8"?>
<p:tagLst xmlns:p="http://schemas.openxmlformats.org/presentationml/2006/main">
  <p:tag name="KSO_WM_BEAUTIFY_FLAG" val="#wm#"/>
  <p:tag name="KSO_WM_TAG_VERSION" val="1.0"/>
  <p:tag name="KSO_WM_UNIT_COMPATIBLE" val="0"/>
  <p:tag name="KSO_WM_UNIT_DIAGRAM_IS_NEED_ADD_PATH_ANIM" val="0"/>
  <p:tag name="KSO_WM_UNIT_DIAGRAM_ISNUMVISUAL" val="0"/>
  <p:tag name="KSO_WM_UNIT_DIAGRAM_ISREFERUNIT" val="0"/>
  <p:tag name="KSO_WM_UNIT_HIGHLIGHT" val="0"/>
  <p:tag name="KSO_WM_UNIT_ID" val="_1**"/>
  <p:tag name="KSO_WM_UNIT_LAYERLEVEL" val="1"/>
</p:tagLst>
</file>

<file path=ppt/tags/tag120.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i*4"/>
  <p:tag name="KSO_WM_UNIT_INDEX" val="4"/>
  <p:tag name="KSO_WM_UNIT_LAYERLEVEL" val="1"/>
  <p:tag name="KSO_WM_UNIT_TYPE" val="i"/>
</p:tagLst>
</file>

<file path=ppt/tags/tag121.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22.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23.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24.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25.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26.xml><?xml version="1.0" encoding="utf-8"?>
<p:tagLst xmlns:p="http://schemas.openxmlformats.org/presentationml/2006/main">
  <p:tag name="KSO_WM_BEAUTIFY_FLAG" val="#wm#"/>
  <p:tag name="KSO_WM_SLIDE_BACKGROUND_TYPE" val="leftRigh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SUBTYPE" val="h"/>
  <p:tag name="KSO_WM_UNIT_TYPE" val="i"/>
</p:tagLst>
</file>

<file path=ppt/tags/tag127.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TYPE" val="i"/>
</p:tagLst>
</file>

<file path=ppt/tags/tag128.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4"/>
  <p:tag name="KSO_WM_UNIT_INDEX" val="4"/>
  <p:tag name="KSO_WM_UNIT_LAYERLEVEL" val="1"/>
  <p:tag name="KSO_WM_UNIT_TYPE" val="i"/>
</p:tagLst>
</file>

<file path=ppt/tags/tag129.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2"/>
  <p:tag name="KSO_WM_UNIT_INDEX" val="2"/>
  <p:tag name="KSO_WM_UNIT_LAYERLEVEL" val="1"/>
  <p:tag name="KSO_WM_UNIT_TYPE" val="i"/>
</p:tagLst>
</file>

<file path=ppt/tags/tag13.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y*1"/>
  <p:tag name="KSO_WM_UNIT_INDEX" val="1"/>
  <p:tag name="KSO_WM_UNIT_LAYERLEVEL" val="1"/>
  <p:tag name="KSO_WM_UNIT_TYPE" val="y"/>
</p:tagLst>
</file>

<file path=ppt/tags/tag130.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3"/>
  <p:tag name="KSO_WM_UNIT_INDEX" val="3"/>
  <p:tag name="KSO_WM_UNIT_LAYERLEVEL" val="1"/>
  <p:tag name="KSO_WM_UNIT_TYPE" val="i"/>
</p:tagLst>
</file>

<file path=ppt/tags/tag131.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32.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33.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34.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35.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36.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37.xml><?xml version="1.0" encoding="utf-8"?>
<p:tagLst xmlns:p="http://schemas.openxmlformats.org/presentationml/2006/main">
  <p:tag name="KSO_WM_BEAUTIFY_FLAG" val="#wm#"/>
  <p:tag name="KSO_WM_SLIDE_BACKGROUND_TYPE" val="topBottom"/>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5*i*1"/>
  <p:tag name="KSO_WM_UNIT_INDEX" val="1"/>
  <p:tag name="KSO_WM_UNIT_LAYERLEVEL" val="1"/>
  <p:tag name="KSO_WM_UNIT_SUBTYPE" val="h"/>
  <p:tag name="KSO_WM_UNIT_TYPE" val="i"/>
</p:tagLst>
</file>

<file path=ppt/tags/tag138.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i*1"/>
  <p:tag name="KSO_WM_UNIT_INDEX" val="1"/>
  <p:tag name="KSO_WM_UNIT_LAYERLEVEL" val="1"/>
  <p:tag name="KSO_WM_UNIT_TYPE" val="i"/>
</p:tagLst>
</file>

<file path=ppt/tags/tag139.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i*2"/>
  <p:tag name="KSO_WM_UNIT_INDEX" val="2"/>
  <p:tag name="KSO_WM_UNIT_LAYERLEVEL" val="1"/>
  <p:tag name="KSO_WM_UNIT_TYPE" val="i"/>
</p:tagLst>
</file>

<file path=ppt/tags/tag14.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y*2"/>
  <p:tag name="KSO_WM_UNIT_INDEX" val="2"/>
  <p:tag name="KSO_WM_UNIT_LAYERLEVEL" val="1"/>
  <p:tag name="KSO_WM_UNIT_TYPE" val="y"/>
</p:tagLst>
</file>

<file path=ppt/tags/tag140.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i*3"/>
  <p:tag name="KSO_WM_UNIT_INDEX" val="3"/>
  <p:tag name="KSO_WM_UNIT_LAYERLEVEL" val="1"/>
  <p:tag name="KSO_WM_UNIT_TYPE" val="i"/>
</p:tagLst>
</file>

<file path=ppt/tags/tag141.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i*4"/>
  <p:tag name="KSO_WM_UNIT_INDEX" val="4"/>
  <p:tag name="KSO_WM_UNIT_LAYERLEVEL" val="1"/>
  <p:tag name="KSO_WM_UNIT_TYPE" val="i"/>
</p:tagLst>
</file>

<file path=ppt/tags/tag142.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43.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44.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45.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46.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47.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48.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TYPE" val="i"/>
</p:tagLst>
</file>

<file path=ppt/tags/tag149.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i*2"/>
  <p:tag name="KSO_WM_UNIT_INDEX" val="2"/>
  <p:tag name="KSO_WM_UNIT_LAYERLEVEL" val="1"/>
  <p:tag name="KSO_WM_UNIT_TYPE" val="i"/>
</p:tagLst>
</file>

<file path=ppt/tags/tag15.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y*3"/>
  <p:tag name="KSO_WM_UNIT_INDEX" val="3"/>
  <p:tag name="KSO_WM_UNIT_LAYERLEVEL" val="1"/>
  <p:tag name="KSO_WM_UNIT_TYPE" val="y"/>
</p:tagLst>
</file>

<file path=ppt/tags/tag150.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i*3"/>
  <p:tag name="KSO_WM_UNIT_INDEX" val="3"/>
  <p:tag name="KSO_WM_UNIT_LAYERLEVEL" val="1"/>
  <p:tag name="KSO_WM_UNIT_TYPE" val="i"/>
</p:tagLst>
</file>

<file path=ppt/tags/tag151.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i*4"/>
  <p:tag name="KSO_WM_UNIT_INDEX" val="4"/>
  <p:tag name="KSO_WM_UNIT_LAYERLEVEL" val="1"/>
  <p:tag name="KSO_WM_UNIT_TYPE" val="i"/>
</p:tagLst>
</file>

<file path=ppt/tags/tag152.xml><?xml version="1.0" encoding="utf-8"?>
<p:tagLst xmlns:p="http://schemas.openxmlformats.org/presentationml/2006/main">
  <p:tag name="KSO_WM_BEAUTIFY_FLAG" val="#wm#"/>
  <p:tag name="KSO_WM_SLIDE_BACKGROUND_TYPE" val="bottomTop"/>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SUBTYPE" val="h"/>
  <p:tag name="KSO_WM_UNIT_TYPE" val="i"/>
</p:tagLst>
</file>

<file path=ppt/tags/tag153.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54.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55.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56.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57.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58.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59.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TYPE" val="i"/>
</p:tagLst>
</file>

<file path=ppt/tags/tag16.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y*4"/>
  <p:tag name="KSO_WM_UNIT_INDEX" val="4"/>
  <p:tag name="KSO_WM_UNIT_LAYERLEVEL" val="1"/>
  <p:tag name="KSO_WM_UNIT_TYPE" val="y"/>
</p:tagLst>
</file>

<file path=ppt/tags/tag160.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2"/>
  <p:tag name="KSO_WM_UNIT_INDEX" val="2"/>
  <p:tag name="KSO_WM_UNIT_LAYERLEVEL" val="1"/>
  <p:tag name="KSO_WM_UNIT_TYPE" val="i"/>
</p:tagLst>
</file>

<file path=ppt/tags/tag161.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3"/>
  <p:tag name="KSO_WM_UNIT_INDEX" val="3"/>
  <p:tag name="KSO_WM_UNIT_LAYERLEVEL" val="1"/>
  <p:tag name="KSO_WM_UNIT_TYPE" val="i"/>
</p:tagLst>
</file>

<file path=ppt/tags/tag162.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4"/>
  <p:tag name="KSO_WM_UNIT_INDEX" val="4"/>
  <p:tag name="KSO_WM_UNIT_LAYERLEVEL" val="1"/>
  <p:tag name="KSO_WM_UNIT_TYPE" val="i"/>
</p:tagLst>
</file>

<file path=ppt/tags/tag163.xml><?xml version="1.0" encoding="utf-8"?>
<p:tagLst xmlns:p="http://schemas.openxmlformats.org/presentationml/2006/main">
  <p:tag name="KSO_WM_BEAUTIFY_FLAG" val="#wm#"/>
  <p:tag name="KSO_WM_SLIDE_BACKGROUND_TYPE" val="navigation"/>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SUBTYPE" val="h"/>
  <p:tag name="KSO_WM_UNIT_TYPE" val="i"/>
</p:tagLst>
</file>

<file path=ppt/tags/tag164.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65.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66.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67.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68.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69.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7.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70.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71.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72.xml><?xml version="1.0" encoding="utf-8"?>
<p:tagLst xmlns:p="http://schemas.openxmlformats.org/presentationml/2006/main">
  <p:tag name="KSO_WM_BEAUTIFY_FLAG" val="#wm#"/>
  <p:tag name="KSO_WM_SLIDE_BACKGROUND_TYPE" val="bel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SUBTYPE" val="h"/>
  <p:tag name="KSO_WM_UNIT_TYPE" val="i"/>
</p:tagLst>
</file>

<file path=ppt/tags/tag173.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74.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2"/>
  <p:tag name="KSO_WM_UNIT_INDEX" val="2"/>
  <p:tag name="KSO_WM_UNIT_LAYERLEVEL" val="1"/>
  <p:tag name="KSO_WM_UNIT_TYPE" val="i"/>
</p:tagLst>
</file>

<file path=ppt/tags/tag175.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3"/>
  <p:tag name="KSO_WM_UNIT_INDEX" val="3"/>
  <p:tag name="KSO_WM_UNIT_LAYERLEVEL" val="1"/>
  <p:tag name="KSO_WM_UNIT_TYPE" val="i"/>
</p:tagLst>
</file>

<file path=ppt/tags/tag176.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4"/>
  <p:tag name="KSO_WM_UNIT_INDEX" val="4"/>
  <p:tag name="KSO_WM_UNIT_LAYERLEVEL" val="1"/>
  <p:tag name="KSO_WM_UNIT_TYPE" val="i"/>
</p:tagLst>
</file>

<file path=ppt/tags/tag177.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78.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5"/>
  <p:tag name="KSO_WM_UNIT_INDEX" val="5"/>
  <p:tag name="KSO_WM_UNIT_LAYERLEVEL" val="1"/>
  <p:tag name="KSO_WM_UNIT_TYPE" val="i"/>
</p:tagLst>
</file>

<file path=ppt/tags/tag179.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6"/>
  <p:tag name="KSO_WM_UNIT_INDEX" val="6"/>
  <p:tag name="KSO_WM_UNIT_LAYERLEVEL" val="1"/>
  <p:tag name="KSO_WM_UNIT_TYPE" val="i"/>
</p:tagLst>
</file>

<file path=ppt/tags/tag18.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80.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7"/>
  <p:tag name="KSO_WM_UNIT_INDEX" val="7"/>
  <p:tag name="KSO_WM_UNIT_LAYERLEVEL" val="1"/>
  <p:tag name="KSO_WM_UNIT_TYPE" val="i"/>
</p:tagLst>
</file>

<file path=ppt/tags/tag181.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82.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83.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84.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85.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86.xml><?xml version="1.0" encoding="utf-8"?>
<p:tagLst xmlns:p="http://schemas.openxmlformats.org/presentationml/2006/main">
  <p:tag name="KSO_WM_BEAUTIFY_FLAG" val="#wm#"/>
  <p:tag name="KSO_WM_TAG_VERSION" val="1.0"/>
  <p:tag name="KSO_WM_TEMPLATE_CATEGORY" val="custom"/>
  <p:tag name="KSO_WM_TEMPLATE_INDEX" val="20202548"/>
  <p:tag name="KSO_WM_UNIT_COMPATIBLE" val="0"/>
  <p:tag name="KSO_WM_UNIT_DIAGRAM_ISNUMVISUAL" val="0"/>
  <p:tag name="KSO_WM_UNIT_DIAGRAM_ISREFERUNIT" val="0"/>
  <p:tag name="KSO_WM_UNIT_HIGHLIGHT" val="0"/>
  <p:tag name="KSO_WM_UNIT_ID" val="_0**"/>
  <p:tag name="KSO_WM_UNIT_LAYERLEVEL" val="1"/>
</p:tagLst>
</file>

<file path=ppt/tags/tag187.xml><?xml version="1.0" encoding="utf-8"?>
<p:tagLst xmlns:p="http://schemas.openxmlformats.org/presentationml/2006/main">
  <p:tag name="KSO_WM_BEAUTIFY_FLAG" val="#wm#"/>
  <p:tag name="KSO_WM_TAG_VERSION" val="1.0"/>
  <p:tag name="KSO_WM_TEMPLATE_CATEGORY" val="custom"/>
  <p:tag name="KSO_WM_TEMPLATE_INDEX" val="20202548"/>
  <p:tag name="KSO_WM_UNIT_COMPATIBLE" val="0"/>
  <p:tag name="KSO_WM_UNIT_DIAGRAM_ISNUMVISUAL" val="0"/>
  <p:tag name="KSO_WM_UNIT_DIAGRAM_ISREFERUNIT" val="0"/>
  <p:tag name="KSO_WM_UNIT_HIGHLIGHT" val="0"/>
  <p:tag name="KSO_WM_UNIT_ID" val="_0**"/>
  <p:tag name="KSO_WM_UNIT_LAYERLEVEL" val="1"/>
</p:tagLst>
</file>

<file path=ppt/tags/tag18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8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9.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9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91.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2548"/>
  <p:tag name="KSO_WM_TEMPLATE_MASTER_THUMB_INDEX" val="12"/>
  <p:tag name="KSO_WM_TEMPLATE_MASTER_TYPE" val="1"/>
  <p:tag name="KSO_WM_TEMPLATE_SUBCATEGORY" val="0"/>
  <p:tag name="KSO_WM_TEMPLATE_THUMBS_INDEX" val="1、4、5、6、7、8、9、11、13"/>
  <p:tag name="KSO_WM_UNIT_SHOW_EDIT_AREA_INDICATION" val="0"/>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00.xml><?xml version="1.0" encoding="utf-8"?>
<p:tagLst xmlns:p="http://schemas.openxmlformats.org/presentationml/2006/main">
  <p:tag name="KSO_WM_FULL_TEXT_BEAUTIFY_COPY_ID" val="7170"/>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20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20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20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21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21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21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21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21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21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UNIT_TABLE_BEAUTIFY" val="smartTable{3e55d1fe-b094-4e1c-8bbb-ba3216e2efeb}"/>
  <p:tag name="TABLE_ENDDRAG_ORIGIN_RECT" val="922*463"/>
  <p:tag name="TABLE_ENDDRAG_RECT" val="17*70*922*463"/>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FULL_TEXT_BEAUTIFY_COPY_ID" val="11272"/>
</p:tagLst>
</file>

<file path=ppt/tags/tag248.xml><?xml version="1.0" encoding="utf-8"?>
<p:tagLst xmlns:p="http://schemas.openxmlformats.org/presentationml/2006/main">
  <p:tag name="KSO_WM_FULL_TEXT_BEAUTIFY_COPY_ID" val="17"/>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FULL_TEXT_BEAUTIFY_COPY_ID" val="11272"/>
</p:tagLst>
</file>

<file path=ppt/tags/tag274.xml><?xml version="1.0" encoding="utf-8"?>
<p:tagLst xmlns:p="http://schemas.openxmlformats.org/presentationml/2006/main">
  <p:tag name="KSO_WM_FULL_TEXT_BEAUTIFY_COPY_ID" val="17"/>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7.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7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7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8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8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8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8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8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8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8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9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Normal"/>
        <a:ea typeface=""/>
        <a:cs typeface=""/>
        <a:font script="Jpan" typeface="ＭＳ Ｐゴシック"/>
        <a:font script="Hang" typeface="맑은 고딕"/>
        <a:font script="Hans" typeface="思源黑体 CN Normal"/>
        <a:font script="Hant" typeface="新細明體"/>
        <a:font script="Arab" typeface="思源黑体 CN Normal"/>
        <a:font script="Hebr" typeface="思源黑体 CN Normal"/>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ajorFont>
      <a:minorFont>
        <a:latin typeface="思源黑体 CN Normal"/>
        <a:ea typeface=""/>
        <a:cs typeface=""/>
        <a:font script="Jpan" typeface="ＭＳ Ｐゴシック"/>
        <a:font script="Hang" typeface="맑은 고딕"/>
        <a:font script="Hans" typeface="思源黑体 CN Normal"/>
        <a:font script="Hant" typeface="新細明體"/>
        <a:font script="Arab" typeface="思源黑体 CN Normal"/>
        <a:font script="Hebr" typeface="思源黑体 CN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4">
      <a:dk1>
        <a:sysClr val="windowText" lastClr="000000"/>
      </a:dk1>
      <a:lt1>
        <a:sysClr val="window" lastClr="FFFFFF"/>
      </a:lt1>
      <a:dk2>
        <a:srgbClr val="1F497D"/>
      </a:dk2>
      <a:lt2>
        <a:srgbClr val="EEECE1"/>
      </a:lt2>
      <a:accent1>
        <a:srgbClr val="953734"/>
      </a:accent1>
      <a:accent2>
        <a:srgbClr val="7F7F7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
      <a:dk1>
        <a:srgbClr val="000000"/>
      </a:dk1>
      <a:lt1>
        <a:srgbClr val="FFFFFF"/>
      </a:lt1>
      <a:dk2>
        <a:srgbClr val="F2F2F2"/>
      </a:dk2>
      <a:lt2>
        <a:srgbClr val="FFFFFF"/>
      </a:lt2>
      <a:accent1>
        <a:srgbClr val="5D53C4"/>
      </a:accent1>
      <a:accent2>
        <a:srgbClr val="815EC5"/>
      </a:accent2>
      <a:accent3>
        <a:srgbClr val="4B58C3"/>
      </a:accent3>
      <a:accent4>
        <a:srgbClr val="5697A8"/>
      </a:accent4>
      <a:accent5>
        <a:srgbClr val="54AD9D"/>
      </a:accent5>
      <a:accent6>
        <a:srgbClr val="53C495"/>
      </a:accent6>
      <a:hlink>
        <a:srgbClr val="658BD5"/>
      </a:hlink>
      <a:folHlink>
        <a:srgbClr val="9F69A3"/>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Normal"/>
        <a:font script="Hant" typeface="新細明體"/>
        <a:font script="Arab" typeface="思源黑体 CN Normal"/>
        <a:font script="Hebr" typeface="思源黑体 CN Normal"/>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ajorFont>
      <a:minorFont>
        <a:latin typeface="思源黑体 CN Normal"/>
        <a:ea typeface=""/>
        <a:cs typeface=""/>
        <a:font script="Jpan" typeface="ＭＳ Ｐゴシック"/>
        <a:font script="Hang" typeface="맑은 고딕"/>
        <a:font script="Hans" typeface="思源黑体 CN Normal"/>
        <a:font script="Hant" typeface="新細明體"/>
        <a:font script="Arab" typeface="思源黑体 CN Normal"/>
        <a:font script="Hebr" typeface="思源黑体 CN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Normal"/>
        <a:font script="Hant" typeface="新細明體"/>
        <a:font script="Arab" typeface="思源黑体 CN Normal"/>
        <a:font script="Hebr" typeface="思源黑体 CN Normal"/>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ajorFont>
      <a:minorFont>
        <a:latin typeface="思源黑体 CN Normal"/>
        <a:ea typeface=""/>
        <a:cs typeface=""/>
        <a:font script="Jpan" typeface="ＭＳ Ｐゴシック"/>
        <a:font script="Hang" typeface="맑은 고딕"/>
        <a:font script="Hans" typeface="思源黑体 CN Normal"/>
        <a:font script="Hant" typeface="新細明體"/>
        <a:font script="Arab" typeface="思源黑体 CN Normal"/>
        <a:font script="Hebr" typeface="思源黑体 CN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38445</Words>
  <Application>WPS 演示</Application>
  <PresentationFormat>宽屏</PresentationFormat>
  <Paragraphs>737</Paragraphs>
  <Slides>33</Slides>
  <Notes>29</Notes>
  <HiddenSlides>0</HiddenSlides>
  <MMClips>1</MMClips>
  <ScaleCrop>false</ScaleCrop>
  <HeadingPairs>
    <vt:vector size="6" baseType="variant">
      <vt:variant>
        <vt:lpstr>已用的字体</vt:lpstr>
      </vt:variant>
      <vt:variant>
        <vt:i4>32</vt:i4>
      </vt:variant>
      <vt:variant>
        <vt:lpstr>主题</vt:lpstr>
      </vt:variant>
      <vt:variant>
        <vt:i4>5</vt:i4>
      </vt:variant>
      <vt:variant>
        <vt:lpstr>幻灯片标题</vt:lpstr>
      </vt:variant>
      <vt:variant>
        <vt:i4>33</vt:i4>
      </vt:variant>
    </vt:vector>
  </HeadingPairs>
  <TitlesOfParts>
    <vt:vector size="70" baseType="lpstr">
      <vt:lpstr>Arial</vt:lpstr>
      <vt:lpstr>宋体</vt:lpstr>
      <vt:lpstr>Wingdings</vt:lpstr>
      <vt:lpstr>思源黑体 Normal</vt:lpstr>
      <vt:lpstr>等线</vt:lpstr>
      <vt:lpstr>Calibri</vt:lpstr>
      <vt:lpstr>微软雅黑</vt:lpstr>
      <vt:lpstr>Calibri Light</vt:lpstr>
      <vt:lpstr>Lato Light</vt:lpstr>
      <vt:lpstr>汉仪旗黑-85S</vt:lpstr>
      <vt:lpstr>隶书</vt:lpstr>
      <vt:lpstr>Viner Hand ITC</vt:lpstr>
      <vt:lpstr>思源黑体 CN Normal</vt:lpstr>
      <vt:lpstr>Wingdings</vt:lpstr>
      <vt:lpstr>标准粗黑</vt:lpstr>
      <vt:lpstr>Times New Roman</vt:lpstr>
      <vt:lpstr>Times New Roman</vt:lpstr>
      <vt:lpstr>楷体</vt:lpstr>
      <vt:lpstr>黑体</vt:lpstr>
      <vt:lpstr>Helvetica</vt:lpstr>
      <vt:lpstr>Arial Unicode MS</vt:lpstr>
      <vt:lpstr>Century Gothic</vt:lpstr>
      <vt:lpstr>Arial</vt:lpstr>
      <vt:lpstr>Noto Sans SC</vt:lpstr>
      <vt:lpstr>思源黑体 CN Regular</vt:lpstr>
      <vt:lpstr>Roboto Regular</vt:lpstr>
      <vt:lpstr>Segoe Print</vt:lpstr>
      <vt:lpstr>Mongolian Baiti</vt:lpstr>
      <vt:lpstr>HelveticaNeue</vt:lpstr>
      <vt:lpstr>华文新魏</vt:lpstr>
      <vt:lpstr>等线 Light</vt:lpstr>
      <vt:lpstr>Malgun Gothic</vt:lpstr>
      <vt:lpstr>Office 主题</vt:lpstr>
      <vt:lpstr>1_Office Theme</vt:lpstr>
      <vt:lpstr>1_Office 主题</vt:lpstr>
      <vt:lpstr>2_Office Theme</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《钢铁是怎样炼成的》 </dc:title>
  <dc:creator>Think</dc:creator>
  <cp:lastModifiedBy>Wiesen</cp:lastModifiedBy>
  <cp:revision>555</cp:revision>
  <dcterms:created xsi:type="dcterms:W3CDTF">2023-03-24T05:52:00Z</dcterms:created>
  <dcterms:modified xsi:type="dcterms:W3CDTF">2026-06-06T05:37:32Z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2052-10.8.2.6613</vt:lpwstr>
  </property>
  <property fmtid="{D5CDD505-2E9C-101B-9397-08002B2CF9AE}" pid="3" name="ICV">
    <vt:lpwstr>91669AA71E96452D98624AA72B7C8922_12</vt:lpwstr>
  </property>
</Properties>
</file>