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82" r:id="rId4"/>
    <p:sldId id="259" r:id="rId5"/>
    <p:sldId id="260" r:id="rId6"/>
    <p:sldId id="262" r:id="rId7"/>
    <p:sldId id="264" r:id="rId9"/>
    <p:sldId id="263" r:id="rId10"/>
    <p:sldId id="265" r:id="rId11"/>
    <p:sldId id="258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0"/>
  <p:cmAuthor id="2" name="熊仪_aYju7RJj" initials="熊" lastIdx="0" clrIdx="1"/>
  <p:cmAuthor id="3" name="哒哒 熊猫" initials="哒哒" lastIdx="0" clrIdx="2"/>
  <p:cmAuthor id="4" name="yifei" initials="y" lastIdx="0" clrIdx="3"/>
  <p:cmAuthor id="5" name="ADMIN" initials="A" lastIdx="0" clrIdx="4"/>
  <p:cmAuthor id="6" name="zhouzean" initials="z" lastIdx="0" clrIdx="5"/>
  <p:cmAuthor id="7" name="李鹏飞_6bQfzI3a" initials="李" lastIdx="0" clrIdx="6"/>
  <p:cmAuthor id="8" name="李晓菲_MZFnUzi6" initials="李" lastIdx="0" clrIdx="7"/>
  <p:cmAuthor id="9" name="小珞_QjMfU7FR" initials="小" lastIdx="0" clrIdx="8"/>
  <p:cmAuthor id="10" name="骆倩怡_Znauj26B" initials="authorId_382814100" lastIdx="0" clrIdx="9"/>
  <p:cmAuthor id="11" name="幸全" initials="幸全" lastIdx="0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21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image" Target="../media/image2.png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1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>
            <p:custDataLst>
              <p:tags r:id="rId3"/>
            </p:custDataLst>
          </p:nvPr>
        </p:nvSpPr>
        <p:spPr>
          <a:xfrm>
            <a:off x="3244215" y="878205"/>
            <a:ext cx="5703570" cy="5703570"/>
          </a:xfrm>
          <a:prstGeom prst="ellipse">
            <a:avLst/>
          </a:prstGeom>
          <a:gradFill>
            <a:gsLst>
              <a:gs pos="3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9" name="任意多边形 36"/>
          <p:cNvSpPr/>
          <p:nvPr userDrawn="1">
            <p:custDataLst>
              <p:tags r:id="rId4"/>
            </p:custDataLst>
          </p:nvPr>
        </p:nvSpPr>
        <p:spPr>
          <a:xfrm>
            <a:off x="0" y="5432425"/>
            <a:ext cx="12192000" cy="8648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2033">
                <a:moveTo>
                  <a:pt x="19200" y="145"/>
                </a:moveTo>
                <a:lnTo>
                  <a:pt x="19200" y="2033"/>
                </a:lnTo>
                <a:lnTo>
                  <a:pt x="0" y="2033"/>
                </a:lnTo>
                <a:lnTo>
                  <a:pt x="0" y="153"/>
                </a:lnTo>
                <a:lnTo>
                  <a:pt x="215" y="108"/>
                </a:lnTo>
                <a:lnTo>
                  <a:pt x="438" y="70"/>
                </a:lnTo>
                <a:lnTo>
                  <a:pt x="662" y="40"/>
                </a:lnTo>
                <a:lnTo>
                  <a:pt x="885" y="19"/>
                </a:lnTo>
                <a:lnTo>
                  <a:pt x="1108" y="6"/>
                </a:lnTo>
                <a:lnTo>
                  <a:pt x="1331" y="0"/>
                </a:lnTo>
                <a:lnTo>
                  <a:pt x="1554" y="1"/>
                </a:lnTo>
                <a:lnTo>
                  <a:pt x="1777" y="9"/>
                </a:lnTo>
                <a:lnTo>
                  <a:pt x="2001" y="24"/>
                </a:lnTo>
                <a:lnTo>
                  <a:pt x="2224" y="44"/>
                </a:lnTo>
                <a:lnTo>
                  <a:pt x="2447" y="70"/>
                </a:lnTo>
                <a:lnTo>
                  <a:pt x="2670" y="101"/>
                </a:lnTo>
                <a:lnTo>
                  <a:pt x="2893" y="137"/>
                </a:lnTo>
                <a:lnTo>
                  <a:pt x="3116" y="177"/>
                </a:lnTo>
                <a:lnTo>
                  <a:pt x="3339" y="221"/>
                </a:lnTo>
                <a:lnTo>
                  <a:pt x="3563" y="269"/>
                </a:lnTo>
                <a:lnTo>
                  <a:pt x="3786" y="320"/>
                </a:lnTo>
                <a:lnTo>
                  <a:pt x="4009" y="374"/>
                </a:lnTo>
                <a:lnTo>
                  <a:pt x="4232" y="431"/>
                </a:lnTo>
                <a:lnTo>
                  <a:pt x="4455" y="490"/>
                </a:lnTo>
                <a:lnTo>
                  <a:pt x="4678" y="550"/>
                </a:lnTo>
                <a:lnTo>
                  <a:pt x="4902" y="612"/>
                </a:lnTo>
                <a:lnTo>
                  <a:pt x="5125" y="674"/>
                </a:lnTo>
                <a:lnTo>
                  <a:pt x="5348" y="738"/>
                </a:lnTo>
                <a:lnTo>
                  <a:pt x="5571" y="801"/>
                </a:lnTo>
                <a:lnTo>
                  <a:pt x="5794" y="864"/>
                </a:lnTo>
                <a:lnTo>
                  <a:pt x="6017" y="927"/>
                </a:lnTo>
                <a:lnTo>
                  <a:pt x="6241" y="989"/>
                </a:lnTo>
                <a:lnTo>
                  <a:pt x="6464" y="1049"/>
                </a:lnTo>
                <a:lnTo>
                  <a:pt x="6687" y="1108"/>
                </a:lnTo>
                <a:lnTo>
                  <a:pt x="6910" y="1165"/>
                </a:lnTo>
                <a:lnTo>
                  <a:pt x="7133" y="1219"/>
                </a:lnTo>
                <a:lnTo>
                  <a:pt x="7356" y="1270"/>
                </a:lnTo>
                <a:lnTo>
                  <a:pt x="7580" y="1318"/>
                </a:lnTo>
                <a:lnTo>
                  <a:pt x="7803" y="1362"/>
                </a:lnTo>
                <a:lnTo>
                  <a:pt x="8026" y="1402"/>
                </a:lnTo>
                <a:lnTo>
                  <a:pt x="8249" y="1438"/>
                </a:lnTo>
                <a:lnTo>
                  <a:pt x="8472" y="1469"/>
                </a:lnTo>
                <a:lnTo>
                  <a:pt x="8695" y="1495"/>
                </a:lnTo>
                <a:lnTo>
                  <a:pt x="8918" y="1515"/>
                </a:lnTo>
                <a:lnTo>
                  <a:pt x="9142" y="1530"/>
                </a:lnTo>
                <a:lnTo>
                  <a:pt x="9365" y="1538"/>
                </a:lnTo>
                <a:lnTo>
                  <a:pt x="9588" y="1539"/>
                </a:lnTo>
                <a:lnTo>
                  <a:pt x="9619" y="1538"/>
                </a:lnTo>
                <a:lnTo>
                  <a:pt x="9651" y="1539"/>
                </a:lnTo>
                <a:lnTo>
                  <a:pt x="9874" y="1538"/>
                </a:lnTo>
                <a:lnTo>
                  <a:pt x="10097" y="1530"/>
                </a:lnTo>
                <a:lnTo>
                  <a:pt x="10321" y="1515"/>
                </a:lnTo>
                <a:lnTo>
                  <a:pt x="10544" y="1495"/>
                </a:lnTo>
                <a:lnTo>
                  <a:pt x="10767" y="1469"/>
                </a:lnTo>
                <a:lnTo>
                  <a:pt x="10990" y="1438"/>
                </a:lnTo>
                <a:lnTo>
                  <a:pt x="11213" y="1402"/>
                </a:lnTo>
                <a:lnTo>
                  <a:pt x="11436" y="1362"/>
                </a:lnTo>
                <a:lnTo>
                  <a:pt x="11659" y="1318"/>
                </a:lnTo>
                <a:lnTo>
                  <a:pt x="11883" y="1270"/>
                </a:lnTo>
                <a:lnTo>
                  <a:pt x="12106" y="1219"/>
                </a:lnTo>
                <a:lnTo>
                  <a:pt x="12329" y="1165"/>
                </a:lnTo>
                <a:lnTo>
                  <a:pt x="12552" y="1108"/>
                </a:lnTo>
                <a:lnTo>
                  <a:pt x="12775" y="1049"/>
                </a:lnTo>
                <a:lnTo>
                  <a:pt x="12998" y="989"/>
                </a:lnTo>
                <a:lnTo>
                  <a:pt x="13222" y="927"/>
                </a:lnTo>
                <a:lnTo>
                  <a:pt x="13445" y="864"/>
                </a:lnTo>
                <a:lnTo>
                  <a:pt x="13668" y="801"/>
                </a:lnTo>
                <a:lnTo>
                  <a:pt x="13891" y="738"/>
                </a:lnTo>
                <a:lnTo>
                  <a:pt x="14114" y="674"/>
                </a:lnTo>
                <a:lnTo>
                  <a:pt x="14337" y="612"/>
                </a:lnTo>
                <a:lnTo>
                  <a:pt x="14561" y="550"/>
                </a:lnTo>
                <a:lnTo>
                  <a:pt x="14784" y="490"/>
                </a:lnTo>
                <a:lnTo>
                  <a:pt x="15007" y="431"/>
                </a:lnTo>
                <a:lnTo>
                  <a:pt x="15230" y="374"/>
                </a:lnTo>
                <a:lnTo>
                  <a:pt x="15453" y="320"/>
                </a:lnTo>
                <a:lnTo>
                  <a:pt x="15676" y="269"/>
                </a:lnTo>
                <a:lnTo>
                  <a:pt x="15900" y="221"/>
                </a:lnTo>
                <a:lnTo>
                  <a:pt x="16123" y="177"/>
                </a:lnTo>
                <a:lnTo>
                  <a:pt x="16346" y="137"/>
                </a:lnTo>
                <a:lnTo>
                  <a:pt x="16569" y="101"/>
                </a:lnTo>
                <a:lnTo>
                  <a:pt x="16792" y="70"/>
                </a:lnTo>
                <a:lnTo>
                  <a:pt x="17015" y="44"/>
                </a:lnTo>
                <a:lnTo>
                  <a:pt x="17238" y="24"/>
                </a:lnTo>
                <a:lnTo>
                  <a:pt x="17462" y="9"/>
                </a:lnTo>
                <a:lnTo>
                  <a:pt x="17685" y="1"/>
                </a:lnTo>
                <a:lnTo>
                  <a:pt x="17908" y="0"/>
                </a:lnTo>
                <a:lnTo>
                  <a:pt x="18131" y="6"/>
                </a:lnTo>
                <a:lnTo>
                  <a:pt x="18354" y="19"/>
                </a:lnTo>
                <a:lnTo>
                  <a:pt x="18577" y="40"/>
                </a:lnTo>
                <a:lnTo>
                  <a:pt x="18801" y="70"/>
                </a:lnTo>
                <a:lnTo>
                  <a:pt x="19024" y="108"/>
                </a:lnTo>
                <a:lnTo>
                  <a:pt x="19200" y="14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20000"/>
                  <a:lumOff val="80000"/>
                </a:schemeClr>
              </a:gs>
              <a:gs pos="58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+mj-ea"/>
              <a:ea typeface="+mj-ea"/>
              <a:sym typeface="+mn-ea"/>
            </a:endParaRPr>
          </a:p>
        </p:txBody>
      </p:sp>
      <p:sp>
        <p:nvSpPr>
          <p:cNvPr id="11" name="任意多边形 57"/>
          <p:cNvSpPr/>
          <p:nvPr userDrawn="1">
            <p:custDataLst>
              <p:tags r:id="rId5"/>
            </p:custDataLst>
          </p:nvPr>
        </p:nvSpPr>
        <p:spPr>
          <a:xfrm>
            <a:off x="0" y="5594985"/>
            <a:ext cx="12192000" cy="12630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776">
                <a:moveTo>
                  <a:pt x="19200" y="1241"/>
                </a:moveTo>
                <a:lnTo>
                  <a:pt x="19200" y="1776"/>
                </a:lnTo>
                <a:lnTo>
                  <a:pt x="0" y="1776"/>
                </a:lnTo>
                <a:lnTo>
                  <a:pt x="0" y="92"/>
                </a:lnTo>
                <a:lnTo>
                  <a:pt x="215" y="65"/>
                </a:lnTo>
                <a:lnTo>
                  <a:pt x="438" y="42"/>
                </a:lnTo>
                <a:lnTo>
                  <a:pt x="662" y="24"/>
                </a:lnTo>
                <a:lnTo>
                  <a:pt x="885" y="11"/>
                </a:lnTo>
                <a:lnTo>
                  <a:pt x="1108" y="4"/>
                </a:lnTo>
                <a:lnTo>
                  <a:pt x="1331" y="0"/>
                </a:lnTo>
                <a:lnTo>
                  <a:pt x="1554" y="1"/>
                </a:lnTo>
                <a:lnTo>
                  <a:pt x="1777" y="5"/>
                </a:lnTo>
                <a:lnTo>
                  <a:pt x="2001" y="14"/>
                </a:lnTo>
                <a:lnTo>
                  <a:pt x="2224" y="26"/>
                </a:lnTo>
                <a:lnTo>
                  <a:pt x="2447" y="42"/>
                </a:lnTo>
                <a:lnTo>
                  <a:pt x="2670" y="60"/>
                </a:lnTo>
                <a:lnTo>
                  <a:pt x="2893" y="82"/>
                </a:lnTo>
                <a:lnTo>
                  <a:pt x="3116" y="106"/>
                </a:lnTo>
                <a:lnTo>
                  <a:pt x="3339" y="132"/>
                </a:lnTo>
                <a:lnTo>
                  <a:pt x="3563" y="161"/>
                </a:lnTo>
                <a:lnTo>
                  <a:pt x="3786" y="191"/>
                </a:lnTo>
                <a:lnTo>
                  <a:pt x="4009" y="224"/>
                </a:lnTo>
                <a:lnTo>
                  <a:pt x="4232" y="258"/>
                </a:lnTo>
                <a:lnTo>
                  <a:pt x="4455" y="293"/>
                </a:lnTo>
                <a:lnTo>
                  <a:pt x="4678" y="329"/>
                </a:lnTo>
                <a:lnTo>
                  <a:pt x="4902" y="366"/>
                </a:lnTo>
                <a:lnTo>
                  <a:pt x="5125" y="403"/>
                </a:lnTo>
                <a:lnTo>
                  <a:pt x="5348" y="442"/>
                </a:lnTo>
                <a:lnTo>
                  <a:pt x="5571" y="479"/>
                </a:lnTo>
                <a:lnTo>
                  <a:pt x="5794" y="517"/>
                </a:lnTo>
                <a:lnTo>
                  <a:pt x="6017" y="555"/>
                </a:lnTo>
                <a:lnTo>
                  <a:pt x="6241" y="592"/>
                </a:lnTo>
                <a:lnTo>
                  <a:pt x="6464" y="628"/>
                </a:lnTo>
                <a:lnTo>
                  <a:pt x="6687" y="663"/>
                </a:lnTo>
                <a:lnTo>
                  <a:pt x="6910" y="697"/>
                </a:lnTo>
                <a:lnTo>
                  <a:pt x="7133" y="729"/>
                </a:lnTo>
                <a:lnTo>
                  <a:pt x="7356" y="760"/>
                </a:lnTo>
                <a:lnTo>
                  <a:pt x="7580" y="789"/>
                </a:lnTo>
                <a:lnTo>
                  <a:pt x="7803" y="815"/>
                </a:lnTo>
                <a:lnTo>
                  <a:pt x="8026" y="839"/>
                </a:lnTo>
                <a:lnTo>
                  <a:pt x="8249" y="860"/>
                </a:lnTo>
                <a:lnTo>
                  <a:pt x="8472" y="879"/>
                </a:lnTo>
                <a:lnTo>
                  <a:pt x="8695" y="895"/>
                </a:lnTo>
                <a:lnTo>
                  <a:pt x="8918" y="907"/>
                </a:lnTo>
                <a:lnTo>
                  <a:pt x="9142" y="915"/>
                </a:lnTo>
                <a:lnTo>
                  <a:pt x="9365" y="920"/>
                </a:lnTo>
                <a:lnTo>
                  <a:pt x="9588" y="921"/>
                </a:lnTo>
                <a:lnTo>
                  <a:pt x="9619" y="920"/>
                </a:lnTo>
                <a:lnTo>
                  <a:pt x="9651" y="921"/>
                </a:lnTo>
                <a:lnTo>
                  <a:pt x="9874" y="920"/>
                </a:lnTo>
                <a:lnTo>
                  <a:pt x="10097" y="915"/>
                </a:lnTo>
                <a:lnTo>
                  <a:pt x="10321" y="907"/>
                </a:lnTo>
                <a:lnTo>
                  <a:pt x="10544" y="895"/>
                </a:lnTo>
                <a:lnTo>
                  <a:pt x="10767" y="879"/>
                </a:lnTo>
                <a:lnTo>
                  <a:pt x="10990" y="860"/>
                </a:lnTo>
                <a:lnTo>
                  <a:pt x="11213" y="839"/>
                </a:lnTo>
                <a:lnTo>
                  <a:pt x="11436" y="815"/>
                </a:lnTo>
                <a:lnTo>
                  <a:pt x="11659" y="789"/>
                </a:lnTo>
                <a:lnTo>
                  <a:pt x="11883" y="760"/>
                </a:lnTo>
                <a:lnTo>
                  <a:pt x="12106" y="729"/>
                </a:lnTo>
                <a:lnTo>
                  <a:pt x="12329" y="697"/>
                </a:lnTo>
                <a:lnTo>
                  <a:pt x="12552" y="663"/>
                </a:lnTo>
                <a:lnTo>
                  <a:pt x="12775" y="628"/>
                </a:lnTo>
                <a:lnTo>
                  <a:pt x="12998" y="592"/>
                </a:lnTo>
                <a:lnTo>
                  <a:pt x="13222" y="555"/>
                </a:lnTo>
                <a:lnTo>
                  <a:pt x="13445" y="517"/>
                </a:lnTo>
                <a:lnTo>
                  <a:pt x="13668" y="479"/>
                </a:lnTo>
                <a:lnTo>
                  <a:pt x="13891" y="442"/>
                </a:lnTo>
                <a:lnTo>
                  <a:pt x="14114" y="403"/>
                </a:lnTo>
                <a:lnTo>
                  <a:pt x="14337" y="366"/>
                </a:lnTo>
                <a:lnTo>
                  <a:pt x="14561" y="329"/>
                </a:lnTo>
                <a:lnTo>
                  <a:pt x="14784" y="293"/>
                </a:lnTo>
                <a:lnTo>
                  <a:pt x="15007" y="258"/>
                </a:lnTo>
                <a:lnTo>
                  <a:pt x="15230" y="224"/>
                </a:lnTo>
                <a:lnTo>
                  <a:pt x="15453" y="191"/>
                </a:lnTo>
                <a:lnTo>
                  <a:pt x="15676" y="161"/>
                </a:lnTo>
                <a:lnTo>
                  <a:pt x="15900" y="132"/>
                </a:lnTo>
                <a:lnTo>
                  <a:pt x="16123" y="106"/>
                </a:lnTo>
                <a:lnTo>
                  <a:pt x="16346" y="82"/>
                </a:lnTo>
                <a:lnTo>
                  <a:pt x="16569" y="60"/>
                </a:lnTo>
                <a:lnTo>
                  <a:pt x="16792" y="42"/>
                </a:lnTo>
                <a:lnTo>
                  <a:pt x="17015" y="26"/>
                </a:lnTo>
                <a:lnTo>
                  <a:pt x="17238" y="14"/>
                </a:lnTo>
                <a:lnTo>
                  <a:pt x="17462" y="5"/>
                </a:lnTo>
                <a:lnTo>
                  <a:pt x="17685" y="1"/>
                </a:lnTo>
                <a:lnTo>
                  <a:pt x="17908" y="0"/>
                </a:lnTo>
                <a:lnTo>
                  <a:pt x="18131" y="4"/>
                </a:lnTo>
                <a:lnTo>
                  <a:pt x="18354" y="11"/>
                </a:lnTo>
                <a:lnTo>
                  <a:pt x="18577" y="24"/>
                </a:lnTo>
                <a:lnTo>
                  <a:pt x="18801" y="42"/>
                </a:lnTo>
                <a:lnTo>
                  <a:pt x="19024" y="65"/>
                </a:lnTo>
                <a:lnTo>
                  <a:pt x="19200" y="87"/>
                </a:lnTo>
                <a:lnTo>
                  <a:pt x="19200" y="12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1106785" y="69373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>
            <a:off x="11106785" y="75469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8"/>
            </p:custDataLst>
          </p:nvPr>
        </p:nvCxnSpPr>
        <p:spPr>
          <a:xfrm>
            <a:off x="11106785" y="81565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9"/>
            </p:custDataLst>
          </p:nvPr>
        </p:nvSpPr>
        <p:spPr>
          <a:xfrm>
            <a:off x="838200" y="2392090"/>
            <a:ext cx="10515600" cy="106391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lang="zh-CN" altLang="en-US" sz="6600" b="1" kern="1200" dirty="0">
                <a:solidFill>
                  <a:schemeClr val="tx2"/>
                </a:solidFill>
                <a:effectLst>
                  <a:outerShdw blurRad="127000" dist="63500" dir="2700000" algn="tl" rotWithShape="0">
                    <a:schemeClr val="tx2">
                      <a:alpha val="2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0"/>
            </p:custDataLst>
          </p:nvPr>
        </p:nvSpPr>
        <p:spPr>
          <a:xfrm>
            <a:off x="838200" y="3618560"/>
            <a:ext cx="10515600" cy="755848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200" b="1" kern="1200" cap="all" spc="1000" baseline="0" dirty="0">
                <a:solidFill>
                  <a:schemeClr val="tx2"/>
                </a:solidFill>
                <a:uFillTx/>
                <a:latin typeface="+mn-ea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 userDrawn="1">
            <p:ph type="body" sz="quarter" idx="13" hasCustomPrompt="1"/>
            <p:custDataLst>
              <p:tags r:id="rId14"/>
            </p:custDataLst>
          </p:nvPr>
        </p:nvSpPr>
        <p:spPr>
          <a:xfrm>
            <a:off x="838198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4" name="日期时间占位符 7"/>
          <p:cNvSpPr>
            <a:spLocks noGrp="1"/>
          </p:cNvSpPr>
          <p:nvPr userDrawn="1">
            <p:ph type="body" sz="quarter" idx="14" hasCustomPrompt="1"/>
            <p:custDataLst>
              <p:tags r:id="rId15"/>
            </p:custDataLst>
          </p:nvPr>
        </p:nvSpPr>
        <p:spPr>
          <a:xfrm>
            <a:off x="6171525" y="46522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日期时间</a:t>
            </a:r>
            <a:endParaRPr lang="zh-CN" altLang="en-US" dirty="0"/>
          </a:p>
        </p:txBody>
      </p:sp>
      <p:sp>
        <p:nvSpPr>
          <p:cNvPr id="18" name="年号占位符 8"/>
          <p:cNvSpPr>
            <a:spLocks noGrp="1"/>
          </p:cNvSpPr>
          <p:nvPr userDrawn="1">
            <p:ph type="body" sz="quarter" idx="15" hasCustomPrompt="1"/>
            <p:custDataLst>
              <p:tags r:id="rId16"/>
            </p:custDataLst>
          </p:nvPr>
        </p:nvSpPr>
        <p:spPr>
          <a:xfrm>
            <a:off x="3991429" y="997167"/>
            <a:ext cx="4209142" cy="1359600"/>
          </a:xfrm>
        </p:spPr>
        <p:txBody>
          <a:bodyPr wrap="square" anchor="b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6000" b="1" kern="1200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17"/>
            </p:custDataLst>
          </p:nvPr>
        </p:nvSpPr>
        <p:spPr>
          <a:xfrm>
            <a:off x="3496310" y="46522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1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>
            <p:custDataLst>
              <p:tags r:id="rId3"/>
            </p:custDataLst>
          </p:nvPr>
        </p:nvSpPr>
        <p:spPr>
          <a:xfrm>
            <a:off x="3244215" y="878205"/>
            <a:ext cx="5703570" cy="5703570"/>
          </a:xfrm>
          <a:prstGeom prst="ellipse">
            <a:avLst/>
          </a:prstGeom>
          <a:gradFill>
            <a:gsLst>
              <a:gs pos="3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11106785" y="69373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106785" y="75469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1106785" y="81565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36"/>
          <p:cNvSpPr/>
          <p:nvPr userDrawn="1">
            <p:custDataLst>
              <p:tags r:id="rId7"/>
            </p:custDataLst>
          </p:nvPr>
        </p:nvSpPr>
        <p:spPr>
          <a:xfrm>
            <a:off x="0" y="5432425"/>
            <a:ext cx="12192000" cy="8648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2033">
                <a:moveTo>
                  <a:pt x="19200" y="145"/>
                </a:moveTo>
                <a:lnTo>
                  <a:pt x="19200" y="2033"/>
                </a:lnTo>
                <a:lnTo>
                  <a:pt x="0" y="2033"/>
                </a:lnTo>
                <a:lnTo>
                  <a:pt x="0" y="153"/>
                </a:lnTo>
                <a:lnTo>
                  <a:pt x="215" y="108"/>
                </a:lnTo>
                <a:lnTo>
                  <a:pt x="438" y="70"/>
                </a:lnTo>
                <a:lnTo>
                  <a:pt x="662" y="40"/>
                </a:lnTo>
                <a:lnTo>
                  <a:pt x="885" y="19"/>
                </a:lnTo>
                <a:lnTo>
                  <a:pt x="1108" y="6"/>
                </a:lnTo>
                <a:lnTo>
                  <a:pt x="1331" y="0"/>
                </a:lnTo>
                <a:lnTo>
                  <a:pt x="1554" y="1"/>
                </a:lnTo>
                <a:lnTo>
                  <a:pt x="1777" y="9"/>
                </a:lnTo>
                <a:lnTo>
                  <a:pt x="2001" y="24"/>
                </a:lnTo>
                <a:lnTo>
                  <a:pt x="2224" y="44"/>
                </a:lnTo>
                <a:lnTo>
                  <a:pt x="2447" y="70"/>
                </a:lnTo>
                <a:lnTo>
                  <a:pt x="2670" y="101"/>
                </a:lnTo>
                <a:lnTo>
                  <a:pt x="2893" y="137"/>
                </a:lnTo>
                <a:lnTo>
                  <a:pt x="3116" y="177"/>
                </a:lnTo>
                <a:lnTo>
                  <a:pt x="3339" y="221"/>
                </a:lnTo>
                <a:lnTo>
                  <a:pt x="3563" y="269"/>
                </a:lnTo>
                <a:lnTo>
                  <a:pt x="3786" y="320"/>
                </a:lnTo>
                <a:lnTo>
                  <a:pt x="4009" y="374"/>
                </a:lnTo>
                <a:lnTo>
                  <a:pt x="4232" y="431"/>
                </a:lnTo>
                <a:lnTo>
                  <a:pt x="4455" y="490"/>
                </a:lnTo>
                <a:lnTo>
                  <a:pt x="4678" y="550"/>
                </a:lnTo>
                <a:lnTo>
                  <a:pt x="4902" y="612"/>
                </a:lnTo>
                <a:lnTo>
                  <a:pt x="5125" y="674"/>
                </a:lnTo>
                <a:lnTo>
                  <a:pt x="5348" y="738"/>
                </a:lnTo>
                <a:lnTo>
                  <a:pt x="5571" y="801"/>
                </a:lnTo>
                <a:lnTo>
                  <a:pt x="5794" y="864"/>
                </a:lnTo>
                <a:lnTo>
                  <a:pt x="6017" y="927"/>
                </a:lnTo>
                <a:lnTo>
                  <a:pt x="6241" y="989"/>
                </a:lnTo>
                <a:lnTo>
                  <a:pt x="6464" y="1049"/>
                </a:lnTo>
                <a:lnTo>
                  <a:pt x="6687" y="1108"/>
                </a:lnTo>
                <a:lnTo>
                  <a:pt x="6910" y="1165"/>
                </a:lnTo>
                <a:lnTo>
                  <a:pt x="7133" y="1219"/>
                </a:lnTo>
                <a:lnTo>
                  <a:pt x="7356" y="1270"/>
                </a:lnTo>
                <a:lnTo>
                  <a:pt x="7580" y="1318"/>
                </a:lnTo>
                <a:lnTo>
                  <a:pt x="7803" y="1362"/>
                </a:lnTo>
                <a:lnTo>
                  <a:pt x="8026" y="1402"/>
                </a:lnTo>
                <a:lnTo>
                  <a:pt x="8249" y="1438"/>
                </a:lnTo>
                <a:lnTo>
                  <a:pt x="8472" y="1469"/>
                </a:lnTo>
                <a:lnTo>
                  <a:pt x="8695" y="1495"/>
                </a:lnTo>
                <a:lnTo>
                  <a:pt x="8918" y="1515"/>
                </a:lnTo>
                <a:lnTo>
                  <a:pt x="9142" y="1530"/>
                </a:lnTo>
                <a:lnTo>
                  <a:pt x="9365" y="1538"/>
                </a:lnTo>
                <a:lnTo>
                  <a:pt x="9588" y="1539"/>
                </a:lnTo>
                <a:lnTo>
                  <a:pt x="9619" y="1538"/>
                </a:lnTo>
                <a:lnTo>
                  <a:pt x="9651" y="1539"/>
                </a:lnTo>
                <a:lnTo>
                  <a:pt x="9874" y="1538"/>
                </a:lnTo>
                <a:lnTo>
                  <a:pt x="10097" y="1530"/>
                </a:lnTo>
                <a:lnTo>
                  <a:pt x="10321" y="1515"/>
                </a:lnTo>
                <a:lnTo>
                  <a:pt x="10544" y="1495"/>
                </a:lnTo>
                <a:lnTo>
                  <a:pt x="10767" y="1469"/>
                </a:lnTo>
                <a:lnTo>
                  <a:pt x="10990" y="1438"/>
                </a:lnTo>
                <a:lnTo>
                  <a:pt x="11213" y="1402"/>
                </a:lnTo>
                <a:lnTo>
                  <a:pt x="11436" y="1362"/>
                </a:lnTo>
                <a:lnTo>
                  <a:pt x="11659" y="1318"/>
                </a:lnTo>
                <a:lnTo>
                  <a:pt x="11883" y="1270"/>
                </a:lnTo>
                <a:lnTo>
                  <a:pt x="12106" y="1219"/>
                </a:lnTo>
                <a:lnTo>
                  <a:pt x="12329" y="1165"/>
                </a:lnTo>
                <a:lnTo>
                  <a:pt x="12552" y="1108"/>
                </a:lnTo>
                <a:lnTo>
                  <a:pt x="12775" y="1049"/>
                </a:lnTo>
                <a:lnTo>
                  <a:pt x="12998" y="989"/>
                </a:lnTo>
                <a:lnTo>
                  <a:pt x="13222" y="927"/>
                </a:lnTo>
                <a:lnTo>
                  <a:pt x="13445" y="864"/>
                </a:lnTo>
                <a:lnTo>
                  <a:pt x="13668" y="801"/>
                </a:lnTo>
                <a:lnTo>
                  <a:pt x="13891" y="738"/>
                </a:lnTo>
                <a:lnTo>
                  <a:pt x="14114" y="674"/>
                </a:lnTo>
                <a:lnTo>
                  <a:pt x="14337" y="612"/>
                </a:lnTo>
                <a:lnTo>
                  <a:pt x="14561" y="550"/>
                </a:lnTo>
                <a:lnTo>
                  <a:pt x="14784" y="490"/>
                </a:lnTo>
                <a:lnTo>
                  <a:pt x="15007" y="431"/>
                </a:lnTo>
                <a:lnTo>
                  <a:pt x="15230" y="374"/>
                </a:lnTo>
                <a:lnTo>
                  <a:pt x="15453" y="320"/>
                </a:lnTo>
                <a:lnTo>
                  <a:pt x="15676" y="269"/>
                </a:lnTo>
                <a:lnTo>
                  <a:pt x="15900" y="221"/>
                </a:lnTo>
                <a:lnTo>
                  <a:pt x="16123" y="177"/>
                </a:lnTo>
                <a:lnTo>
                  <a:pt x="16346" y="137"/>
                </a:lnTo>
                <a:lnTo>
                  <a:pt x="16569" y="101"/>
                </a:lnTo>
                <a:lnTo>
                  <a:pt x="16792" y="70"/>
                </a:lnTo>
                <a:lnTo>
                  <a:pt x="17015" y="44"/>
                </a:lnTo>
                <a:lnTo>
                  <a:pt x="17238" y="24"/>
                </a:lnTo>
                <a:lnTo>
                  <a:pt x="17462" y="9"/>
                </a:lnTo>
                <a:lnTo>
                  <a:pt x="17685" y="1"/>
                </a:lnTo>
                <a:lnTo>
                  <a:pt x="17908" y="0"/>
                </a:lnTo>
                <a:lnTo>
                  <a:pt x="18131" y="6"/>
                </a:lnTo>
                <a:lnTo>
                  <a:pt x="18354" y="19"/>
                </a:lnTo>
                <a:lnTo>
                  <a:pt x="18577" y="40"/>
                </a:lnTo>
                <a:lnTo>
                  <a:pt x="18801" y="70"/>
                </a:lnTo>
                <a:lnTo>
                  <a:pt x="19024" y="108"/>
                </a:lnTo>
                <a:lnTo>
                  <a:pt x="19200" y="14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20000"/>
                  <a:lumOff val="80000"/>
                </a:schemeClr>
              </a:gs>
              <a:gs pos="58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+mj-ea"/>
              <a:ea typeface="+mj-ea"/>
              <a:sym typeface="+mn-ea"/>
            </a:endParaRPr>
          </a:p>
        </p:txBody>
      </p:sp>
      <p:sp>
        <p:nvSpPr>
          <p:cNvPr id="16" name="任意多边形 57"/>
          <p:cNvSpPr/>
          <p:nvPr userDrawn="1">
            <p:custDataLst>
              <p:tags r:id="rId8"/>
            </p:custDataLst>
          </p:nvPr>
        </p:nvSpPr>
        <p:spPr>
          <a:xfrm>
            <a:off x="0" y="5594985"/>
            <a:ext cx="12192000" cy="12630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776">
                <a:moveTo>
                  <a:pt x="19200" y="1241"/>
                </a:moveTo>
                <a:lnTo>
                  <a:pt x="19200" y="1776"/>
                </a:lnTo>
                <a:lnTo>
                  <a:pt x="0" y="1776"/>
                </a:lnTo>
                <a:lnTo>
                  <a:pt x="0" y="92"/>
                </a:lnTo>
                <a:lnTo>
                  <a:pt x="215" y="65"/>
                </a:lnTo>
                <a:lnTo>
                  <a:pt x="438" y="42"/>
                </a:lnTo>
                <a:lnTo>
                  <a:pt x="662" y="24"/>
                </a:lnTo>
                <a:lnTo>
                  <a:pt x="885" y="11"/>
                </a:lnTo>
                <a:lnTo>
                  <a:pt x="1108" y="4"/>
                </a:lnTo>
                <a:lnTo>
                  <a:pt x="1331" y="0"/>
                </a:lnTo>
                <a:lnTo>
                  <a:pt x="1554" y="1"/>
                </a:lnTo>
                <a:lnTo>
                  <a:pt x="1777" y="5"/>
                </a:lnTo>
                <a:lnTo>
                  <a:pt x="2001" y="14"/>
                </a:lnTo>
                <a:lnTo>
                  <a:pt x="2224" y="26"/>
                </a:lnTo>
                <a:lnTo>
                  <a:pt x="2447" y="42"/>
                </a:lnTo>
                <a:lnTo>
                  <a:pt x="2670" y="60"/>
                </a:lnTo>
                <a:lnTo>
                  <a:pt x="2893" y="82"/>
                </a:lnTo>
                <a:lnTo>
                  <a:pt x="3116" y="106"/>
                </a:lnTo>
                <a:lnTo>
                  <a:pt x="3339" y="132"/>
                </a:lnTo>
                <a:lnTo>
                  <a:pt x="3563" y="161"/>
                </a:lnTo>
                <a:lnTo>
                  <a:pt x="3786" y="191"/>
                </a:lnTo>
                <a:lnTo>
                  <a:pt x="4009" y="224"/>
                </a:lnTo>
                <a:lnTo>
                  <a:pt x="4232" y="258"/>
                </a:lnTo>
                <a:lnTo>
                  <a:pt x="4455" y="293"/>
                </a:lnTo>
                <a:lnTo>
                  <a:pt x="4678" y="329"/>
                </a:lnTo>
                <a:lnTo>
                  <a:pt x="4902" y="366"/>
                </a:lnTo>
                <a:lnTo>
                  <a:pt x="5125" y="403"/>
                </a:lnTo>
                <a:lnTo>
                  <a:pt x="5348" y="442"/>
                </a:lnTo>
                <a:lnTo>
                  <a:pt x="5571" y="479"/>
                </a:lnTo>
                <a:lnTo>
                  <a:pt x="5794" y="517"/>
                </a:lnTo>
                <a:lnTo>
                  <a:pt x="6017" y="555"/>
                </a:lnTo>
                <a:lnTo>
                  <a:pt x="6241" y="592"/>
                </a:lnTo>
                <a:lnTo>
                  <a:pt x="6464" y="628"/>
                </a:lnTo>
                <a:lnTo>
                  <a:pt x="6687" y="663"/>
                </a:lnTo>
                <a:lnTo>
                  <a:pt x="6910" y="697"/>
                </a:lnTo>
                <a:lnTo>
                  <a:pt x="7133" y="729"/>
                </a:lnTo>
                <a:lnTo>
                  <a:pt x="7356" y="760"/>
                </a:lnTo>
                <a:lnTo>
                  <a:pt x="7580" y="789"/>
                </a:lnTo>
                <a:lnTo>
                  <a:pt x="7803" y="815"/>
                </a:lnTo>
                <a:lnTo>
                  <a:pt x="8026" y="839"/>
                </a:lnTo>
                <a:lnTo>
                  <a:pt x="8249" y="860"/>
                </a:lnTo>
                <a:lnTo>
                  <a:pt x="8472" y="879"/>
                </a:lnTo>
                <a:lnTo>
                  <a:pt x="8695" y="895"/>
                </a:lnTo>
                <a:lnTo>
                  <a:pt x="8918" y="907"/>
                </a:lnTo>
                <a:lnTo>
                  <a:pt x="9142" y="915"/>
                </a:lnTo>
                <a:lnTo>
                  <a:pt x="9365" y="920"/>
                </a:lnTo>
                <a:lnTo>
                  <a:pt x="9588" y="921"/>
                </a:lnTo>
                <a:lnTo>
                  <a:pt x="9619" y="920"/>
                </a:lnTo>
                <a:lnTo>
                  <a:pt x="9651" y="921"/>
                </a:lnTo>
                <a:lnTo>
                  <a:pt x="9874" y="920"/>
                </a:lnTo>
                <a:lnTo>
                  <a:pt x="10097" y="915"/>
                </a:lnTo>
                <a:lnTo>
                  <a:pt x="10321" y="907"/>
                </a:lnTo>
                <a:lnTo>
                  <a:pt x="10544" y="895"/>
                </a:lnTo>
                <a:lnTo>
                  <a:pt x="10767" y="879"/>
                </a:lnTo>
                <a:lnTo>
                  <a:pt x="10990" y="860"/>
                </a:lnTo>
                <a:lnTo>
                  <a:pt x="11213" y="839"/>
                </a:lnTo>
                <a:lnTo>
                  <a:pt x="11436" y="815"/>
                </a:lnTo>
                <a:lnTo>
                  <a:pt x="11659" y="789"/>
                </a:lnTo>
                <a:lnTo>
                  <a:pt x="11883" y="760"/>
                </a:lnTo>
                <a:lnTo>
                  <a:pt x="12106" y="729"/>
                </a:lnTo>
                <a:lnTo>
                  <a:pt x="12329" y="697"/>
                </a:lnTo>
                <a:lnTo>
                  <a:pt x="12552" y="663"/>
                </a:lnTo>
                <a:lnTo>
                  <a:pt x="12775" y="628"/>
                </a:lnTo>
                <a:lnTo>
                  <a:pt x="12998" y="592"/>
                </a:lnTo>
                <a:lnTo>
                  <a:pt x="13222" y="555"/>
                </a:lnTo>
                <a:lnTo>
                  <a:pt x="13445" y="517"/>
                </a:lnTo>
                <a:lnTo>
                  <a:pt x="13668" y="479"/>
                </a:lnTo>
                <a:lnTo>
                  <a:pt x="13891" y="442"/>
                </a:lnTo>
                <a:lnTo>
                  <a:pt x="14114" y="403"/>
                </a:lnTo>
                <a:lnTo>
                  <a:pt x="14337" y="366"/>
                </a:lnTo>
                <a:lnTo>
                  <a:pt x="14561" y="329"/>
                </a:lnTo>
                <a:lnTo>
                  <a:pt x="14784" y="293"/>
                </a:lnTo>
                <a:lnTo>
                  <a:pt x="15007" y="258"/>
                </a:lnTo>
                <a:lnTo>
                  <a:pt x="15230" y="224"/>
                </a:lnTo>
                <a:lnTo>
                  <a:pt x="15453" y="191"/>
                </a:lnTo>
                <a:lnTo>
                  <a:pt x="15676" y="161"/>
                </a:lnTo>
                <a:lnTo>
                  <a:pt x="15900" y="132"/>
                </a:lnTo>
                <a:lnTo>
                  <a:pt x="16123" y="106"/>
                </a:lnTo>
                <a:lnTo>
                  <a:pt x="16346" y="82"/>
                </a:lnTo>
                <a:lnTo>
                  <a:pt x="16569" y="60"/>
                </a:lnTo>
                <a:lnTo>
                  <a:pt x="16792" y="42"/>
                </a:lnTo>
                <a:lnTo>
                  <a:pt x="17015" y="26"/>
                </a:lnTo>
                <a:lnTo>
                  <a:pt x="17238" y="14"/>
                </a:lnTo>
                <a:lnTo>
                  <a:pt x="17462" y="5"/>
                </a:lnTo>
                <a:lnTo>
                  <a:pt x="17685" y="1"/>
                </a:lnTo>
                <a:lnTo>
                  <a:pt x="17908" y="0"/>
                </a:lnTo>
                <a:lnTo>
                  <a:pt x="18131" y="4"/>
                </a:lnTo>
                <a:lnTo>
                  <a:pt x="18354" y="11"/>
                </a:lnTo>
                <a:lnTo>
                  <a:pt x="18577" y="24"/>
                </a:lnTo>
                <a:lnTo>
                  <a:pt x="18801" y="42"/>
                </a:lnTo>
                <a:lnTo>
                  <a:pt x="19024" y="65"/>
                </a:lnTo>
                <a:lnTo>
                  <a:pt x="19200" y="87"/>
                </a:lnTo>
                <a:lnTo>
                  <a:pt x="19200" y="12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9"/>
            </p:custDataLst>
          </p:nvPr>
        </p:nvSpPr>
        <p:spPr>
          <a:xfrm>
            <a:off x="838200" y="2735097"/>
            <a:ext cx="10515000" cy="1379549"/>
          </a:xfrm>
        </p:spPr>
        <p:txBody>
          <a:bodyPr wrap="square" anchor="t" anchorCtr="0">
            <a:normAutofit/>
          </a:bodyPr>
          <a:lstStyle>
            <a:lvl1pPr algn="ctr">
              <a:lnSpc>
                <a:spcPct val="100000"/>
              </a:lnSpc>
              <a:defRPr lang="zh-CN" altLang="en-US" sz="6600" b="1" kern="1200" dirty="0">
                <a:solidFill>
                  <a:schemeClr val="tx2"/>
                </a:solidFill>
                <a:effectLst>
                  <a:outerShdw blurRad="127000" dist="63500" dir="2700000" algn="tl" rotWithShape="0">
                    <a:schemeClr val="tx2">
                      <a:alpha val="2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0"/>
            </p:custDataLst>
          </p:nvPr>
        </p:nvSpPr>
        <p:spPr>
          <a:xfrm>
            <a:off x="838200" y="1666647"/>
            <a:ext cx="10515000" cy="972000"/>
          </a:xfrm>
        </p:spPr>
        <p:txBody>
          <a:bodyPr wrap="square" anchor="b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4800" b="1" kern="1200" cap="all" baseline="0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 userDrawn="1">
            <p:ph type="body" sz="quarter" idx="13" hasCustomPrompt="1"/>
            <p:custDataLst>
              <p:tags r:id="rId14"/>
            </p:custDataLst>
          </p:nvPr>
        </p:nvSpPr>
        <p:spPr>
          <a:xfrm>
            <a:off x="838798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4" name="日期时间占位符 7"/>
          <p:cNvSpPr>
            <a:spLocks noGrp="1"/>
          </p:cNvSpPr>
          <p:nvPr userDrawn="1">
            <p:ph type="body" sz="quarter" idx="14" hasCustomPrompt="1"/>
            <p:custDataLst>
              <p:tags r:id="rId15"/>
            </p:custDataLst>
          </p:nvPr>
        </p:nvSpPr>
        <p:spPr>
          <a:xfrm>
            <a:off x="6170250" y="46522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日期时间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16"/>
            </p:custDataLst>
          </p:nvPr>
        </p:nvSpPr>
        <p:spPr>
          <a:xfrm>
            <a:off x="3501752" y="4652200"/>
            <a:ext cx="2520000" cy="4320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97000">
                <a:schemeClr val="bg2">
                  <a:lumMod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/>
          <p:cNvSpPr/>
          <p:nvPr userDrawn="1">
            <p:custDataLst>
              <p:tags r:id="rId3"/>
            </p:custDataLst>
          </p:nvPr>
        </p:nvSpPr>
        <p:spPr>
          <a:xfrm>
            <a:off x="406400" y="361950"/>
            <a:ext cx="11379200" cy="6134100"/>
          </a:xfrm>
          <a:prstGeom prst="plaque">
            <a:avLst>
              <a:gd name="adj" fmla="val 5556"/>
            </a:avLst>
          </a:prstGeom>
          <a:gradFill flip="none" rotWithShape="1">
            <a:gsLst>
              <a:gs pos="6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2">
                    <a:lumMod val="90000"/>
                    <a:alpha val="5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形 41"/>
          <p:cNvSpPr/>
          <p:nvPr userDrawn="1">
            <p:custDataLst>
              <p:tags r:id="rId4"/>
            </p:custDataLst>
          </p:nvPr>
        </p:nvSpPr>
        <p:spPr>
          <a:xfrm>
            <a:off x="5766927" y="5780205"/>
            <a:ext cx="5165047" cy="830874"/>
          </a:xfrm>
          <a:custGeom>
            <a:avLst/>
            <a:gdLst>
              <a:gd name="connsiteX0" fmla="*/ 0 w 3680936"/>
              <a:gd name="connsiteY0" fmla="*/ 592133 h 592133"/>
              <a:gd name="connsiteX1" fmla="*/ 3680936 w 3680936"/>
              <a:gd name="connsiteY1" fmla="*/ 592133 h 592133"/>
              <a:gd name="connsiteX2" fmla="*/ 2727008 w 3680936"/>
              <a:gd name="connsiteY2" fmla="*/ 250 h 592133"/>
              <a:gd name="connsiteX3" fmla="*/ 1919859 w 3680936"/>
              <a:gd name="connsiteY3" fmla="*/ 357342 h 592133"/>
              <a:gd name="connsiteX4" fmla="*/ 1594866 w 3680936"/>
              <a:gd name="connsiteY4" fmla="*/ 337816 h 592133"/>
              <a:gd name="connsiteX5" fmla="*/ 689801 w 3680936"/>
              <a:gd name="connsiteY5" fmla="*/ 425827 h 592133"/>
              <a:gd name="connsiteX6" fmla="*/ 0 w 3680936"/>
              <a:gd name="connsiteY6" fmla="*/ 592133 h 59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0936" h="592133">
                <a:moveTo>
                  <a:pt x="0" y="592133"/>
                </a:moveTo>
                <a:lnTo>
                  <a:pt x="3680936" y="592133"/>
                </a:lnTo>
                <a:cubicBezTo>
                  <a:pt x="3680936" y="592133"/>
                  <a:pt x="3120866" y="9965"/>
                  <a:pt x="2727008" y="250"/>
                </a:cubicBezTo>
                <a:cubicBezTo>
                  <a:pt x="2333149" y="-9466"/>
                  <a:pt x="2037207" y="266855"/>
                  <a:pt x="1919859" y="357342"/>
                </a:cubicBezTo>
                <a:cubicBezTo>
                  <a:pt x="1846517" y="411158"/>
                  <a:pt x="1802797" y="452783"/>
                  <a:pt x="1594866" y="337816"/>
                </a:cubicBezTo>
                <a:cubicBezTo>
                  <a:pt x="1386935" y="222849"/>
                  <a:pt x="1132523" y="235041"/>
                  <a:pt x="689801" y="425827"/>
                </a:cubicBezTo>
                <a:cubicBezTo>
                  <a:pt x="342424" y="570131"/>
                  <a:pt x="0" y="592133"/>
                  <a:pt x="0" y="59213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6" name="任意多边形: 形状 5"/>
          <p:cNvSpPr/>
          <p:nvPr userDrawn="1">
            <p:custDataLst>
              <p:tags r:id="rId5"/>
            </p:custDataLst>
          </p:nvPr>
        </p:nvSpPr>
        <p:spPr>
          <a:xfrm>
            <a:off x="1932462" y="5658951"/>
            <a:ext cx="4163538" cy="568981"/>
          </a:xfrm>
          <a:custGeom>
            <a:avLst/>
            <a:gdLst>
              <a:gd name="connsiteX0" fmla="*/ 0 w 4068096"/>
              <a:gd name="connsiteY0" fmla="*/ 462855 h 462855"/>
              <a:gd name="connsiteX1" fmla="*/ 4068097 w 4068096"/>
              <a:gd name="connsiteY1" fmla="*/ 462855 h 462855"/>
              <a:gd name="connsiteX2" fmla="*/ 3322562 w 4068096"/>
              <a:gd name="connsiteY2" fmla="*/ 199 h 462855"/>
              <a:gd name="connsiteX3" fmla="*/ 2691742 w 4068096"/>
              <a:gd name="connsiteY3" fmla="*/ 279282 h 462855"/>
              <a:gd name="connsiteX4" fmla="*/ 2301741 w 4068096"/>
              <a:gd name="connsiteY4" fmla="*/ 267817 h 462855"/>
              <a:gd name="connsiteX5" fmla="*/ 1850549 w 4068096"/>
              <a:gd name="connsiteY5" fmla="*/ 329009 h 462855"/>
              <a:gd name="connsiteX6" fmla="*/ 1246454 w 4068096"/>
              <a:gd name="connsiteY6" fmla="*/ 264021 h 462855"/>
              <a:gd name="connsiteX7" fmla="*/ 539108 w 4068096"/>
              <a:gd name="connsiteY7" fmla="*/ 332806 h 462855"/>
              <a:gd name="connsiteX8" fmla="*/ 0 w 4068096"/>
              <a:gd name="connsiteY8" fmla="*/ 462781 h 462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8096" h="462855">
                <a:moveTo>
                  <a:pt x="0" y="462855"/>
                </a:moveTo>
                <a:lnTo>
                  <a:pt x="4068097" y="462855"/>
                </a:lnTo>
                <a:cubicBezTo>
                  <a:pt x="4068097" y="462855"/>
                  <a:pt x="3630305" y="7867"/>
                  <a:pt x="3322562" y="199"/>
                </a:cubicBezTo>
                <a:cubicBezTo>
                  <a:pt x="3014820" y="-7468"/>
                  <a:pt x="2783454" y="208562"/>
                  <a:pt x="2691742" y="279282"/>
                </a:cubicBezTo>
                <a:cubicBezTo>
                  <a:pt x="2634422" y="321341"/>
                  <a:pt x="2609558" y="357669"/>
                  <a:pt x="2301741" y="267817"/>
                </a:cubicBezTo>
                <a:cubicBezTo>
                  <a:pt x="2133205" y="216527"/>
                  <a:pt x="1960202" y="263351"/>
                  <a:pt x="1850549" y="329009"/>
                </a:cubicBezTo>
                <a:cubicBezTo>
                  <a:pt x="1753477" y="387148"/>
                  <a:pt x="1408961" y="353872"/>
                  <a:pt x="1246454" y="264021"/>
                </a:cubicBezTo>
                <a:cubicBezTo>
                  <a:pt x="1083947" y="174170"/>
                  <a:pt x="885113" y="183698"/>
                  <a:pt x="539108" y="332806"/>
                </a:cubicBezTo>
                <a:cubicBezTo>
                  <a:pt x="267618" y="445585"/>
                  <a:pt x="0" y="462781"/>
                  <a:pt x="0" y="46278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6"/>
            </p:custDataLst>
          </p:nvPr>
        </p:nvSpPr>
        <p:spPr>
          <a:xfrm flipH="1">
            <a:off x="9114869" y="6327712"/>
            <a:ext cx="2873932" cy="530288"/>
          </a:xfrm>
          <a:custGeom>
            <a:avLst/>
            <a:gdLst>
              <a:gd name="connsiteX0" fmla="*/ 0 w 2753752"/>
              <a:gd name="connsiteY0" fmla="*/ 671079 h 671078"/>
              <a:gd name="connsiteX1" fmla="*/ 2753752 w 2753752"/>
              <a:gd name="connsiteY1" fmla="*/ 671079 h 671078"/>
              <a:gd name="connsiteX2" fmla="*/ 2325563 w 2753752"/>
              <a:gd name="connsiteY2" fmla="*/ 558299 h 671078"/>
              <a:gd name="connsiteX3" fmla="*/ 1920301 w 2753752"/>
              <a:gd name="connsiteY3" fmla="*/ 451252 h 671078"/>
              <a:gd name="connsiteX4" fmla="*/ 1087744 w 2753752"/>
              <a:gd name="connsiteY4" fmla="*/ 60 h 671078"/>
              <a:gd name="connsiteX5" fmla="*/ 0 w 2753752"/>
              <a:gd name="connsiteY5" fmla="*/ 671079 h 67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3752" h="671078">
                <a:moveTo>
                  <a:pt x="0" y="671079"/>
                </a:moveTo>
                <a:lnTo>
                  <a:pt x="2753752" y="671079"/>
                </a:lnTo>
                <a:cubicBezTo>
                  <a:pt x="2753752" y="671079"/>
                  <a:pt x="2436407" y="610855"/>
                  <a:pt x="2325563" y="558299"/>
                </a:cubicBezTo>
                <a:cubicBezTo>
                  <a:pt x="2214719" y="505743"/>
                  <a:pt x="2075140" y="432120"/>
                  <a:pt x="1920301" y="451252"/>
                </a:cubicBezTo>
                <a:cubicBezTo>
                  <a:pt x="1797398" y="466438"/>
                  <a:pt x="1435685" y="5866"/>
                  <a:pt x="1087744" y="60"/>
                </a:cubicBezTo>
                <a:cubicBezTo>
                  <a:pt x="739803" y="-5672"/>
                  <a:pt x="250422" y="402492"/>
                  <a:pt x="0" y="671079"/>
                </a:cubicBezTo>
                <a:close/>
              </a:path>
            </a:pathLst>
          </a:custGeom>
          <a:gradFill>
            <a:gsLst>
              <a:gs pos="4000">
                <a:schemeClr val="accent1"/>
              </a:gs>
              <a:gs pos="65000">
                <a:schemeClr val="accent1">
                  <a:lumMod val="75000"/>
                </a:schemeClr>
              </a:gs>
            </a:gsLst>
            <a:lin ang="5400000" scaled="1"/>
          </a:gradFill>
          <a:ln w="74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7"/>
            </p:custDataLst>
          </p:nvPr>
        </p:nvSpPr>
        <p:spPr>
          <a:xfrm flipH="1">
            <a:off x="8978613" y="6252461"/>
            <a:ext cx="3213387" cy="605540"/>
          </a:xfrm>
          <a:custGeom>
            <a:avLst/>
            <a:gdLst>
              <a:gd name="connsiteX0" fmla="*/ 151372 w 3810836"/>
              <a:gd name="connsiteY0" fmla="*/ 307 h 663062"/>
              <a:gd name="connsiteX1" fmla="*/ 59374 w 3810836"/>
              <a:gd name="connsiteY1" fmla="*/ 12625 h 663062"/>
              <a:gd name="connsiteX2" fmla="*/ 0 w 3810836"/>
              <a:gd name="connsiteY2" fmla="*/ 32357 h 663062"/>
              <a:gd name="connsiteX3" fmla="*/ 0 w 3810836"/>
              <a:gd name="connsiteY3" fmla="*/ 663062 h 663062"/>
              <a:gd name="connsiteX4" fmla="*/ 3810836 w 3810836"/>
              <a:gd name="connsiteY4" fmla="*/ 663062 h 663062"/>
              <a:gd name="connsiteX5" fmla="*/ 3760402 w 3810836"/>
              <a:gd name="connsiteY5" fmla="*/ 655446 h 663062"/>
              <a:gd name="connsiteX6" fmla="*/ 3277426 w 3810836"/>
              <a:gd name="connsiteY6" fmla="*/ 605105 h 663062"/>
              <a:gd name="connsiteX7" fmla="*/ 2351686 w 3810836"/>
              <a:gd name="connsiteY7" fmla="*/ 389393 h 663062"/>
              <a:gd name="connsiteX8" fmla="*/ 1575718 w 3810836"/>
              <a:gd name="connsiteY8" fmla="*/ 501537 h 663062"/>
              <a:gd name="connsiteX9" fmla="*/ 700564 w 3810836"/>
              <a:gd name="connsiteY9" fmla="*/ 208944 h 663062"/>
              <a:gd name="connsiteX10" fmla="*/ 151372 w 3810836"/>
              <a:gd name="connsiteY10" fmla="*/ 307 h 66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10836" h="663062">
                <a:moveTo>
                  <a:pt x="151372" y="307"/>
                </a:moveTo>
                <a:cubicBezTo>
                  <a:pt x="118126" y="1474"/>
                  <a:pt x="87570" y="5920"/>
                  <a:pt x="59374" y="12625"/>
                </a:cubicBezTo>
                <a:lnTo>
                  <a:pt x="0" y="32357"/>
                </a:lnTo>
                <a:lnTo>
                  <a:pt x="0" y="663062"/>
                </a:lnTo>
                <a:lnTo>
                  <a:pt x="3810836" y="663062"/>
                </a:lnTo>
                <a:lnTo>
                  <a:pt x="3760402" y="655446"/>
                </a:lnTo>
                <a:cubicBezTo>
                  <a:pt x="3628120" y="637693"/>
                  <a:pt x="3475055" y="623129"/>
                  <a:pt x="3277426" y="605105"/>
                </a:cubicBezTo>
                <a:cubicBezTo>
                  <a:pt x="2750416" y="557043"/>
                  <a:pt x="2612299" y="405414"/>
                  <a:pt x="2351686" y="389393"/>
                </a:cubicBezTo>
                <a:cubicBezTo>
                  <a:pt x="2091074" y="373372"/>
                  <a:pt x="1737145" y="506893"/>
                  <a:pt x="1575718" y="501537"/>
                </a:cubicBezTo>
                <a:cubicBezTo>
                  <a:pt x="1414293" y="496182"/>
                  <a:pt x="1180957" y="539978"/>
                  <a:pt x="700564" y="208944"/>
                </a:cubicBezTo>
                <a:cubicBezTo>
                  <a:pt x="460368" y="43427"/>
                  <a:pt x="284354" y="-4363"/>
                  <a:pt x="151372" y="307"/>
                </a:cubicBezTo>
                <a:close/>
              </a:path>
            </a:pathLst>
          </a:custGeom>
          <a:gradFill>
            <a:gsLst>
              <a:gs pos="3000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lin ang="5400000" scaled="1"/>
          </a:gradFill>
          <a:ln w="74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8"/>
            </p:custDataLst>
          </p:nvPr>
        </p:nvSpPr>
        <p:spPr>
          <a:xfrm>
            <a:off x="0" y="6224808"/>
            <a:ext cx="2598284" cy="633191"/>
          </a:xfrm>
          <a:custGeom>
            <a:avLst/>
            <a:gdLst>
              <a:gd name="connsiteX0" fmla="*/ 0 w 2753752"/>
              <a:gd name="connsiteY0" fmla="*/ 671079 h 671078"/>
              <a:gd name="connsiteX1" fmla="*/ 2753752 w 2753752"/>
              <a:gd name="connsiteY1" fmla="*/ 671079 h 671078"/>
              <a:gd name="connsiteX2" fmla="*/ 2325563 w 2753752"/>
              <a:gd name="connsiteY2" fmla="*/ 558299 h 671078"/>
              <a:gd name="connsiteX3" fmla="*/ 1920301 w 2753752"/>
              <a:gd name="connsiteY3" fmla="*/ 451252 h 671078"/>
              <a:gd name="connsiteX4" fmla="*/ 1087744 w 2753752"/>
              <a:gd name="connsiteY4" fmla="*/ 60 h 671078"/>
              <a:gd name="connsiteX5" fmla="*/ 0 w 2753752"/>
              <a:gd name="connsiteY5" fmla="*/ 671079 h 67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3752" h="671078">
                <a:moveTo>
                  <a:pt x="0" y="671079"/>
                </a:moveTo>
                <a:lnTo>
                  <a:pt x="2753752" y="671079"/>
                </a:lnTo>
                <a:cubicBezTo>
                  <a:pt x="2753752" y="671079"/>
                  <a:pt x="2436407" y="610855"/>
                  <a:pt x="2325563" y="558299"/>
                </a:cubicBezTo>
                <a:cubicBezTo>
                  <a:pt x="2214719" y="505743"/>
                  <a:pt x="2075140" y="432120"/>
                  <a:pt x="1920301" y="451252"/>
                </a:cubicBezTo>
                <a:cubicBezTo>
                  <a:pt x="1797398" y="466438"/>
                  <a:pt x="1435685" y="5866"/>
                  <a:pt x="1087744" y="60"/>
                </a:cubicBezTo>
                <a:cubicBezTo>
                  <a:pt x="739803" y="-5672"/>
                  <a:pt x="250422" y="402492"/>
                  <a:pt x="0" y="67107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12"/>
            </p:custDataLst>
          </p:nvPr>
        </p:nvSpPr>
        <p:spPr>
          <a:xfrm rot="16200000" flipH="1">
            <a:off x="1929371" y="952523"/>
            <a:ext cx="183556" cy="129488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alpha val="50000"/>
                </a:schemeClr>
              </a:gs>
              <a:gs pos="0">
                <a:schemeClr val="accent4">
                  <a:alpha val="0"/>
                </a:schemeClr>
              </a:gs>
            </a:gsLst>
            <a:lin ang="156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451523" y="787404"/>
            <a:ext cx="1641475" cy="896988"/>
          </a:xfrm>
        </p:spPr>
        <p:txBody>
          <a:bodyPr wrap="square"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pic>
        <p:nvPicPr>
          <p:cNvPr id="24" name="图形 2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385917" y="1475806"/>
            <a:ext cx="618546" cy="266281"/>
          </a:xfrm>
          <a:prstGeom prst="rect">
            <a:avLst/>
          </a:prstGeom>
        </p:spPr>
      </p:pic>
      <p:sp>
        <p:nvSpPr>
          <p:cNvPr id="25" name="任意多边形: 形状 24"/>
          <p:cNvSpPr/>
          <p:nvPr userDrawn="1">
            <p:custDataLst>
              <p:tags r:id="rId16"/>
            </p:custDataLst>
          </p:nvPr>
        </p:nvSpPr>
        <p:spPr>
          <a:xfrm>
            <a:off x="9208569" y="1274280"/>
            <a:ext cx="236051" cy="118314"/>
          </a:xfrm>
          <a:custGeom>
            <a:avLst/>
            <a:gdLst>
              <a:gd name="connsiteX0" fmla="*/ 426867 w 431758"/>
              <a:gd name="connsiteY0" fmla="*/ 116054 h 216407"/>
              <a:gd name="connsiteX1" fmla="*/ 412693 w 431758"/>
              <a:gd name="connsiteY1" fmla="*/ 105839 h 216407"/>
              <a:gd name="connsiteX2" fmla="*/ 343983 w 431758"/>
              <a:gd name="connsiteY2" fmla="*/ 36464 h 216407"/>
              <a:gd name="connsiteX3" fmla="*/ 287650 w 431758"/>
              <a:gd name="connsiteY3" fmla="*/ 27147 h 216407"/>
              <a:gd name="connsiteX4" fmla="*/ 249852 w 431758"/>
              <a:gd name="connsiteY4" fmla="*/ 39458 h 216407"/>
              <a:gd name="connsiteX5" fmla="*/ 225196 w 431758"/>
              <a:gd name="connsiteY5" fmla="*/ 71700 h 216407"/>
              <a:gd name="connsiteX6" fmla="*/ 170128 w 431758"/>
              <a:gd name="connsiteY6" fmla="*/ 95890 h 216407"/>
              <a:gd name="connsiteX7" fmla="*/ 146537 w 431758"/>
              <a:gd name="connsiteY7" fmla="*/ 85609 h 216407"/>
              <a:gd name="connsiteX8" fmla="*/ 131165 w 431758"/>
              <a:gd name="connsiteY8" fmla="*/ 69704 h 216407"/>
              <a:gd name="connsiteX9" fmla="*/ 88974 w 431758"/>
              <a:gd name="connsiteY9" fmla="*/ 78022 h 216407"/>
              <a:gd name="connsiteX10" fmla="*/ 42457 w 431758"/>
              <a:gd name="connsiteY10" fmla="*/ 123541 h 216407"/>
              <a:gd name="connsiteX11" fmla="*/ 15705 w 431758"/>
              <a:gd name="connsiteY11" fmla="*/ 196676 h 216407"/>
              <a:gd name="connsiteX12" fmla="*/ 4958 w 431758"/>
              <a:gd name="connsiteY12" fmla="*/ 216407 h 216407"/>
              <a:gd name="connsiteX13" fmla="*/ 0 w 431758"/>
              <a:gd name="connsiteY13" fmla="*/ 214610 h 216407"/>
              <a:gd name="connsiteX14" fmla="*/ 17635 w 431758"/>
              <a:gd name="connsiteY14" fmla="*/ 156215 h 216407"/>
              <a:gd name="connsiteX15" fmla="*/ 52140 w 431758"/>
              <a:gd name="connsiteY15" fmla="*/ 80884 h 216407"/>
              <a:gd name="connsiteX16" fmla="*/ 98490 w 431758"/>
              <a:gd name="connsiteY16" fmla="*/ 51304 h 216407"/>
              <a:gd name="connsiteX17" fmla="*/ 182506 w 431758"/>
              <a:gd name="connsiteY17" fmla="*/ 38593 h 216407"/>
              <a:gd name="connsiteX18" fmla="*/ 276570 w 431758"/>
              <a:gd name="connsiteY18" fmla="*/ 5685 h 216407"/>
              <a:gd name="connsiteX19" fmla="*/ 333302 w 431758"/>
              <a:gd name="connsiteY19" fmla="*/ 9678 h 216407"/>
              <a:gd name="connsiteX20" fmla="*/ 422608 w 431758"/>
              <a:gd name="connsiteY20" fmla="*/ 92729 h 216407"/>
              <a:gd name="connsiteX21" fmla="*/ 431758 w 431758"/>
              <a:gd name="connsiteY21" fmla="*/ 112494 h 216407"/>
              <a:gd name="connsiteX22" fmla="*/ 426834 w 431758"/>
              <a:gd name="connsiteY22" fmla="*/ 116021 h 21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1758" h="216407">
                <a:moveTo>
                  <a:pt x="426867" y="116054"/>
                </a:moveTo>
                <a:cubicBezTo>
                  <a:pt x="422109" y="112693"/>
                  <a:pt x="416785" y="109898"/>
                  <a:pt x="412693" y="105839"/>
                </a:cubicBezTo>
                <a:cubicBezTo>
                  <a:pt x="389667" y="82847"/>
                  <a:pt x="367141" y="59356"/>
                  <a:pt x="343983" y="36464"/>
                </a:cubicBezTo>
                <a:cubicBezTo>
                  <a:pt x="327679" y="20359"/>
                  <a:pt x="307282" y="22988"/>
                  <a:pt x="287650" y="27147"/>
                </a:cubicBezTo>
                <a:cubicBezTo>
                  <a:pt x="274774" y="29875"/>
                  <a:pt x="262529" y="35598"/>
                  <a:pt x="249852" y="39458"/>
                </a:cubicBezTo>
                <a:cubicBezTo>
                  <a:pt x="233780" y="44349"/>
                  <a:pt x="223965" y="51071"/>
                  <a:pt x="225196" y="71700"/>
                </a:cubicBezTo>
                <a:cubicBezTo>
                  <a:pt x="226593" y="94959"/>
                  <a:pt x="192455" y="108534"/>
                  <a:pt x="170128" y="95890"/>
                </a:cubicBezTo>
                <a:cubicBezTo>
                  <a:pt x="162775" y="91731"/>
                  <a:pt x="154589" y="89069"/>
                  <a:pt x="146537" y="85609"/>
                </a:cubicBezTo>
                <a:cubicBezTo>
                  <a:pt x="151328" y="70469"/>
                  <a:pt x="148533" y="66876"/>
                  <a:pt x="131165" y="69704"/>
                </a:cubicBezTo>
                <a:cubicBezTo>
                  <a:pt x="117023" y="72000"/>
                  <a:pt x="102749" y="74196"/>
                  <a:pt x="88974" y="78022"/>
                </a:cubicBezTo>
                <a:cubicBezTo>
                  <a:pt x="65449" y="84577"/>
                  <a:pt x="50410" y="100316"/>
                  <a:pt x="42457" y="123541"/>
                </a:cubicBezTo>
                <a:cubicBezTo>
                  <a:pt x="34072" y="148096"/>
                  <a:pt x="24988" y="172453"/>
                  <a:pt x="15705" y="196676"/>
                </a:cubicBezTo>
                <a:cubicBezTo>
                  <a:pt x="13043" y="203597"/>
                  <a:pt x="8585" y="209852"/>
                  <a:pt x="4958" y="216407"/>
                </a:cubicBezTo>
                <a:cubicBezTo>
                  <a:pt x="3294" y="215808"/>
                  <a:pt x="1664" y="215209"/>
                  <a:pt x="0" y="214610"/>
                </a:cubicBezTo>
                <a:cubicBezTo>
                  <a:pt x="5756" y="195112"/>
                  <a:pt x="10148" y="175015"/>
                  <a:pt x="17635" y="156215"/>
                </a:cubicBezTo>
                <a:cubicBezTo>
                  <a:pt x="27850" y="130595"/>
                  <a:pt x="40161" y="105772"/>
                  <a:pt x="52140" y="80884"/>
                </a:cubicBezTo>
                <a:cubicBezTo>
                  <a:pt x="61357" y="61718"/>
                  <a:pt x="77295" y="52135"/>
                  <a:pt x="98490" y="51304"/>
                </a:cubicBezTo>
                <a:cubicBezTo>
                  <a:pt x="127072" y="50172"/>
                  <a:pt x="154889" y="42486"/>
                  <a:pt x="182506" y="38593"/>
                </a:cubicBezTo>
                <a:cubicBezTo>
                  <a:pt x="217476" y="33669"/>
                  <a:pt x="246258" y="19195"/>
                  <a:pt x="276570" y="5685"/>
                </a:cubicBezTo>
                <a:cubicBezTo>
                  <a:pt x="296601" y="-3265"/>
                  <a:pt x="314735" y="-1435"/>
                  <a:pt x="333302" y="9678"/>
                </a:cubicBezTo>
                <a:cubicBezTo>
                  <a:pt x="369071" y="31040"/>
                  <a:pt x="398551" y="58990"/>
                  <a:pt x="422608" y="92729"/>
                </a:cubicBezTo>
                <a:cubicBezTo>
                  <a:pt x="426734" y="98552"/>
                  <a:pt x="428764" y="105872"/>
                  <a:pt x="431758" y="112494"/>
                </a:cubicBezTo>
                <a:cubicBezTo>
                  <a:pt x="430128" y="113658"/>
                  <a:pt x="428464" y="114856"/>
                  <a:pt x="426834" y="11602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 userDrawn="1">
            <p:custDataLst>
              <p:tags r:id="rId17"/>
            </p:custDataLst>
          </p:nvPr>
        </p:nvSpPr>
        <p:spPr>
          <a:xfrm flipH="1">
            <a:off x="10153183" y="1102337"/>
            <a:ext cx="385154" cy="226390"/>
          </a:xfrm>
          <a:custGeom>
            <a:avLst/>
            <a:gdLst>
              <a:gd name="connsiteX0" fmla="*/ 374295 w 374294"/>
              <a:gd name="connsiteY0" fmla="*/ 2695 h 220006"/>
              <a:gd name="connsiteX1" fmla="*/ 351136 w 374294"/>
              <a:gd name="connsiteY1" fmla="*/ 50077 h 220006"/>
              <a:gd name="connsiteX2" fmla="*/ 269982 w 374294"/>
              <a:gd name="connsiteY2" fmla="*/ 142245 h 220006"/>
              <a:gd name="connsiteX3" fmla="*/ 261464 w 374294"/>
              <a:gd name="connsiteY3" fmla="*/ 150197 h 220006"/>
              <a:gd name="connsiteX4" fmla="*/ 248920 w 374294"/>
              <a:gd name="connsiteY4" fmla="*/ 211421 h 220006"/>
              <a:gd name="connsiteX5" fmla="*/ 183504 w 374294"/>
              <a:gd name="connsiteY5" fmla="*/ 194917 h 220006"/>
              <a:gd name="connsiteX6" fmla="*/ 157284 w 374294"/>
              <a:gd name="connsiteY6" fmla="*/ 176683 h 220006"/>
              <a:gd name="connsiteX7" fmla="*/ 68910 w 374294"/>
              <a:gd name="connsiteY7" fmla="*/ 153957 h 220006"/>
              <a:gd name="connsiteX8" fmla="*/ 0 w 374294"/>
              <a:gd name="connsiteY8" fmla="*/ 123079 h 220006"/>
              <a:gd name="connsiteX9" fmla="*/ 156652 w 374294"/>
              <a:gd name="connsiteY9" fmla="*/ 165836 h 220006"/>
              <a:gd name="connsiteX10" fmla="*/ 184169 w 374294"/>
              <a:gd name="connsiteY10" fmla="*/ 177348 h 220006"/>
              <a:gd name="connsiteX11" fmla="*/ 229455 w 374294"/>
              <a:gd name="connsiteY11" fmla="*/ 164771 h 220006"/>
              <a:gd name="connsiteX12" fmla="*/ 294438 w 374294"/>
              <a:gd name="connsiteY12" fmla="*/ 89772 h 220006"/>
              <a:gd name="connsiteX13" fmla="*/ 360553 w 374294"/>
              <a:gd name="connsiteY13" fmla="*/ 11479 h 220006"/>
              <a:gd name="connsiteX14" fmla="*/ 368938 w 374294"/>
              <a:gd name="connsiteY14" fmla="*/ 0 h 220006"/>
              <a:gd name="connsiteX15" fmla="*/ 374262 w 374294"/>
              <a:gd name="connsiteY15" fmla="*/ 2662 h 22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4294" h="220006">
                <a:moveTo>
                  <a:pt x="374295" y="2695"/>
                </a:moveTo>
                <a:cubicBezTo>
                  <a:pt x="366742" y="18633"/>
                  <a:pt x="361851" y="36701"/>
                  <a:pt x="351136" y="50077"/>
                </a:cubicBezTo>
                <a:cubicBezTo>
                  <a:pt x="325549" y="81986"/>
                  <a:pt x="297266" y="111700"/>
                  <a:pt x="269982" y="142245"/>
                </a:cubicBezTo>
                <a:cubicBezTo>
                  <a:pt x="267420" y="145139"/>
                  <a:pt x="264126" y="147369"/>
                  <a:pt x="261464" y="150197"/>
                </a:cubicBezTo>
                <a:cubicBezTo>
                  <a:pt x="244495" y="168065"/>
                  <a:pt x="231385" y="186865"/>
                  <a:pt x="248920" y="211421"/>
                </a:cubicBezTo>
                <a:cubicBezTo>
                  <a:pt x="221702" y="226826"/>
                  <a:pt x="191357" y="221602"/>
                  <a:pt x="183504" y="194917"/>
                </a:cubicBezTo>
                <a:cubicBezTo>
                  <a:pt x="178147" y="176783"/>
                  <a:pt x="166268" y="179445"/>
                  <a:pt x="157284" y="176683"/>
                </a:cubicBezTo>
                <a:cubicBezTo>
                  <a:pt x="128270" y="167699"/>
                  <a:pt x="97924" y="162941"/>
                  <a:pt x="68910" y="153957"/>
                </a:cubicBezTo>
                <a:cubicBezTo>
                  <a:pt x="44986" y="146570"/>
                  <a:pt x="22227" y="135457"/>
                  <a:pt x="0" y="123079"/>
                </a:cubicBezTo>
                <a:cubicBezTo>
                  <a:pt x="49445" y="147868"/>
                  <a:pt x="104413" y="151961"/>
                  <a:pt x="156652" y="165836"/>
                </a:cubicBezTo>
                <a:cubicBezTo>
                  <a:pt x="166168" y="168364"/>
                  <a:pt x="175119" y="173222"/>
                  <a:pt x="184169" y="177348"/>
                </a:cubicBezTo>
                <a:cubicBezTo>
                  <a:pt x="203568" y="186199"/>
                  <a:pt x="216212" y="181441"/>
                  <a:pt x="229455" y="164771"/>
                </a:cubicBezTo>
                <a:cubicBezTo>
                  <a:pt x="250018" y="138851"/>
                  <a:pt x="270581" y="112465"/>
                  <a:pt x="294438" y="89772"/>
                </a:cubicBezTo>
                <a:cubicBezTo>
                  <a:pt x="319527" y="65915"/>
                  <a:pt x="343118" y="41492"/>
                  <a:pt x="360553" y="11479"/>
                </a:cubicBezTo>
                <a:cubicBezTo>
                  <a:pt x="362915" y="7420"/>
                  <a:pt x="366143" y="3826"/>
                  <a:pt x="368938" y="0"/>
                </a:cubicBezTo>
                <a:cubicBezTo>
                  <a:pt x="370701" y="898"/>
                  <a:pt x="372498" y="1797"/>
                  <a:pt x="374262" y="2662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3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 userDrawn="1">
            <p:custDataLst>
              <p:tags r:id="rId18"/>
            </p:custDataLst>
          </p:nvPr>
        </p:nvSpPr>
        <p:spPr>
          <a:xfrm flipH="1">
            <a:off x="10778970" y="1133140"/>
            <a:ext cx="201205" cy="58963"/>
          </a:xfrm>
          <a:custGeom>
            <a:avLst/>
            <a:gdLst>
              <a:gd name="connsiteX0" fmla="*/ 33 w 134991"/>
              <a:gd name="connsiteY0" fmla="*/ 39526 h 39559"/>
              <a:gd name="connsiteX1" fmla="*/ 22460 w 134991"/>
              <a:gd name="connsiteY1" fmla="*/ 17066 h 39559"/>
              <a:gd name="connsiteX2" fmla="*/ 81287 w 134991"/>
              <a:gd name="connsiteY2" fmla="*/ 1827 h 39559"/>
              <a:gd name="connsiteX3" fmla="*/ 111533 w 134991"/>
              <a:gd name="connsiteY3" fmla="*/ 8881 h 39559"/>
              <a:gd name="connsiteX4" fmla="*/ 134991 w 134991"/>
              <a:gd name="connsiteY4" fmla="*/ 32206 h 39559"/>
              <a:gd name="connsiteX5" fmla="*/ 131198 w 134991"/>
              <a:gd name="connsiteY5" fmla="*/ 36099 h 39559"/>
              <a:gd name="connsiteX6" fmla="*/ 110202 w 134991"/>
              <a:gd name="connsiteY6" fmla="*/ 16600 h 39559"/>
              <a:gd name="connsiteX7" fmla="*/ 64750 w 134991"/>
              <a:gd name="connsiteY7" fmla="*/ 23621 h 39559"/>
              <a:gd name="connsiteX8" fmla="*/ 45352 w 134991"/>
              <a:gd name="connsiteY8" fmla="*/ 31707 h 39559"/>
              <a:gd name="connsiteX9" fmla="*/ 0 w 134991"/>
              <a:gd name="connsiteY9" fmla="*/ 39559 h 39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4991" h="39559">
                <a:moveTo>
                  <a:pt x="33" y="39526"/>
                </a:moveTo>
                <a:cubicBezTo>
                  <a:pt x="2862" y="25285"/>
                  <a:pt x="10049" y="19529"/>
                  <a:pt x="22460" y="17066"/>
                </a:cubicBezTo>
                <a:cubicBezTo>
                  <a:pt x="42324" y="13140"/>
                  <a:pt x="62222" y="8548"/>
                  <a:pt x="81287" y="1827"/>
                </a:cubicBezTo>
                <a:cubicBezTo>
                  <a:pt x="94065" y="-2698"/>
                  <a:pt x="102982" y="1760"/>
                  <a:pt x="111533" y="8881"/>
                </a:cubicBezTo>
                <a:cubicBezTo>
                  <a:pt x="119951" y="15935"/>
                  <a:pt x="127238" y="24386"/>
                  <a:pt x="134991" y="32206"/>
                </a:cubicBezTo>
                <a:cubicBezTo>
                  <a:pt x="133727" y="33503"/>
                  <a:pt x="132462" y="34801"/>
                  <a:pt x="131198" y="36099"/>
                </a:cubicBezTo>
                <a:cubicBezTo>
                  <a:pt x="124177" y="29610"/>
                  <a:pt x="117090" y="23222"/>
                  <a:pt x="110202" y="16600"/>
                </a:cubicBezTo>
                <a:cubicBezTo>
                  <a:pt x="96427" y="3358"/>
                  <a:pt x="73501" y="6685"/>
                  <a:pt x="64750" y="23621"/>
                </a:cubicBezTo>
                <a:cubicBezTo>
                  <a:pt x="60358" y="32139"/>
                  <a:pt x="54103" y="38528"/>
                  <a:pt x="45352" y="31707"/>
                </a:cubicBezTo>
                <a:cubicBezTo>
                  <a:pt x="27750" y="17998"/>
                  <a:pt x="14308" y="25351"/>
                  <a:pt x="0" y="3955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 userDrawn="1">
            <p:custDataLst>
              <p:tags r:id="rId19"/>
            </p:custDataLst>
          </p:nvPr>
        </p:nvSpPr>
        <p:spPr>
          <a:xfrm flipH="1">
            <a:off x="10562985" y="884766"/>
            <a:ext cx="74788" cy="32235"/>
          </a:xfrm>
          <a:custGeom>
            <a:avLst/>
            <a:gdLst>
              <a:gd name="connsiteX0" fmla="*/ 0 w 50176"/>
              <a:gd name="connsiteY0" fmla="*/ 3760 h 21627"/>
              <a:gd name="connsiteX1" fmla="*/ 50177 w 50176"/>
              <a:gd name="connsiteY1" fmla="*/ 0 h 21627"/>
              <a:gd name="connsiteX2" fmla="*/ 37965 w 50176"/>
              <a:gd name="connsiteY2" fmla="*/ 21628 h 21627"/>
              <a:gd name="connsiteX3" fmla="*/ 0 w 50176"/>
              <a:gd name="connsiteY3" fmla="*/ 3760 h 2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6" h="21627">
                <a:moveTo>
                  <a:pt x="0" y="3760"/>
                </a:moveTo>
                <a:cubicBezTo>
                  <a:pt x="15705" y="-5357"/>
                  <a:pt x="34871" y="21162"/>
                  <a:pt x="50177" y="0"/>
                </a:cubicBezTo>
                <a:cubicBezTo>
                  <a:pt x="46051" y="7320"/>
                  <a:pt x="41891" y="14640"/>
                  <a:pt x="37965" y="21628"/>
                </a:cubicBezTo>
                <a:cubicBezTo>
                  <a:pt x="24922" y="15472"/>
                  <a:pt x="12910" y="9849"/>
                  <a:pt x="0" y="376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1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>
            <p:custDataLst>
              <p:tags r:id="rId3"/>
            </p:custDataLst>
          </p:nvPr>
        </p:nvSpPr>
        <p:spPr>
          <a:xfrm>
            <a:off x="1699895" y="2041906"/>
            <a:ext cx="2643505" cy="2643505"/>
          </a:xfrm>
          <a:prstGeom prst="ellipse">
            <a:avLst/>
          </a:prstGeom>
          <a:gradFill>
            <a:gsLst>
              <a:gs pos="3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任意多边形 36"/>
          <p:cNvSpPr/>
          <p:nvPr userDrawn="1">
            <p:custDataLst>
              <p:tags r:id="rId4"/>
            </p:custDataLst>
          </p:nvPr>
        </p:nvSpPr>
        <p:spPr>
          <a:xfrm>
            <a:off x="0" y="5624503"/>
            <a:ext cx="7802117" cy="9981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87" h="1572">
                <a:moveTo>
                  <a:pt x="12287" y="1572"/>
                </a:moveTo>
                <a:lnTo>
                  <a:pt x="0" y="1572"/>
                </a:lnTo>
                <a:lnTo>
                  <a:pt x="0" y="510"/>
                </a:lnTo>
                <a:lnTo>
                  <a:pt x="83" y="482"/>
                </a:lnTo>
                <a:lnTo>
                  <a:pt x="444" y="378"/>
                </a:lnTo>
                <a:lnTo>
                  <a:pt x="805" y="288"/>
                </a:lnTo>
                <a:lnTo>
                  <a:pt x="1166" y="211"/>
                </a:lnTo>
                <a:lnTo>
                  <a:pt x="1526" y="147"/>
                </a:lnTo>
                <a:lnTo>
                  <a:pt x="1887" y="95"/>
                </a:lnTo>
                <a:lnTo>
                  <a:pt x="2248" y="55"/>
                </a:lnTo>
                <a:lnTo>
                  <a:pt x="2609" y="26"/>
                </a:lnTo>
                <a:lnTo>
                  <a:pt x="2970" y="8"/>
                </a:lnTo>
                <a:lnTo>
                  <a:pt x="3331" y="0"/>
                </a:lnTo>
                <a:lnTo>
                  <a:pt x="3692" y="2"/>
                </a:lnTo>
                <a:lnTo>
                  <a:pt x="4053" y="13"/>
                </a:lnTo>
                <a:lnTo>
                  <a:pt x="4414" y="32"/>
                </a:lnTo>
                <a:lnTo>
                  <a:pt x="4775" y="60"/>
                </a:lnTo>
                <a:lnTo>
                  <a:pt x="5136" y="95"/>
                </a:lnTo>
                <a:lnTo>
                  <a:pt x="5497" y="137"/>
                </a:lnTo>
                <a:lnTo>
                  <a:pt x="5858" y="186"/>
                </a:lnTo>
                <a:lnTo>
                  <a:pt x="6219" y="241"/>
                </a:lnTo>
                <a:lnTo>
                  <a:pt x="6580" y="301"/>
                </a:lnTo>
                <a:lnTo>
                  <a:pt x="6941" y="367"/>
                </a:lnTo>
                <a:lnTo>
                  <a:pt x="7301" y="436"/>
                </a:lnTo>
                <a:lnTo>
                  <a:pt x="7662" y="510"/>
                </a:lnTo>
                <a:lnTo>
                  <a:pt x="8023" y="587"/>
                </a:lnTo>
                <a:lnTo>
                  <a:pt x="8384" y="667"/>
                </a:lnTo>
                <a:lnTo>
                  <a:pt x="8745" y="749"/>
                </a:lnTo>
                <a:lnTo>
                  <a:pt x="9106" y="833"/>
                </a:lnTo>
                <a:lnTo>
                  <a:pt x="9467" y="919"/>
                </a:lnTo>
                <a:lnTo>
                  <a:pt x="9828" y="1005"/>
                </a:lnTo>
                <a:lnTo>
                  <a:pt x="10189" y="1091"/>
                </a:lnTo>
                <a:lnTo>
                  <a:pt x="10550" y="1178"/>
                </a:lnTo>
                <a:lnTo>
                  <a:pt x="10911" y="1263"/>
                </a:lnTo>
                <a:lnTo>
                  <a:pt x="11272" y="1347"/>
                </a:lnTo>
                <a:lnTo>
                  <a:pt x="11633" y="1429"/>
                </a:lnTo>
                <a:lnTo>
                  <a:pt x="11994" y="1509"/>
                </a:lnTo>
                <a:lnTo>
                  <a:pt x="12287" y="1572"/>
                </a:lnTo>
                <a:close/>
              </a:path>
            </a:pathLst>
          </a:custGeom>
          <a:gradFill>
            <a:gsLst>
              <a:gs pos="26000">
                <a:schemeClr val="accent2"/>
              </a:gs>
              <a:gs pos="99000">
                <a:schemeClr val="accent2">
                  <a:lumMod val="20000"/>
                  <a:lumOff val="80000"/>
                </a:schemeClr>
              </a:gs>
              <a:gs pos="63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j-ea"/>
              <a:ea typeface="+mj-ea"/>
              <a:sym typeface="+mn-ea"/>
            </a:endParaRPr>
          </a:p>
        </p:txBody>
      </p:sp>
      <p:sp>
        <p:nvSpPr>
          <p:cNvPr id="6" name="任意多边形 34"/>
          <p:cNvSpPr/>
          <p:nvPr userDrawn="1">
            <p:custDataLst>
              <p:tags r:id="rId5"/>
            </p:custDataLst>
          </p:nvPr>
        </p:nvSpPr>
        <p:spPr>
          <a:xfrm>
            <a:off x="0" y="5786120"/>
            <a:ext cx="12192000" cy="10718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688">
                <a:moveTo>
                  <a:pt x="19200" y="103"/>
                </a:moveTo>
                <a:lnTo>
                  <a:pt x="19200" y="1688"/>
                </a:lnTo>
                <a:lnTo>
                  <a:pt x="0" y="1688"/>
                </a:lnTo>
                <a:lnTo>
                  <a:pt x="0" y="109"/>
                </a:lnTo>
                <a:lnTo>
                  <a:pt x="215" y="77"/>
                </a:lnTo>
                <a:lnTo>
                  <a:pt x="438" y="50"/>
                </a:lnTo>
                <a:lnTo>
                  <a:pt x="662" y="28"/>
                </a:lnTo>
                <a:lnTo>
                  <a:pt x="885" y="13"/>
                </a:lnTo>
                <a:lnTo>
                  <a:pt x="1108" y="4"/>
                </a:lnTo>
                <a:lnTo>
                  <a:pt x="1331" y="0"/>
                </a:lnTo>
                <a:lnTo>
                  <a:pt x="1554" y="1"/>
                </a:lnTo>
                <a:lnTo>
                  <a:pt x="1777" y="6"/>
                </a:lnTo>
                <a:lnTo>
                  <a:pt x="2001" y="17"/>
                </a:lnTo>
                <a:lnTo>
                  <a:pt x="2224" y="31"/>
                </a:lnTo>
                <a:lnTo>
                  <a:pt x="2447" y="50"/>
                </a:lnTo>
                <a:lnTo>
                  <a:pt x="2670" y="72"/>
                </a:lnTo>
                <a:lnTo>
                  <a:pt x="2893" y="97"/>
                </a:lnTo>
                <a:lnTo>
                  <a:pt x="3116" y="126"/>
                </a:lnTo>
                <a:lnTo>
                  <a:pt x="3339" y="157"/>
                </a:lnTo>
                <a:lnTo>
                  <a:pt x="3563" y="191"/>
                </a:lnTo>
                <a:lnTo>
                  <a:pt x="3786" y="227"/>
                </a:lnTo>
                <a:lnTo>
                  <a:pt x="4009" y="265"/>
                </a:lnTo>
                <a:lnTo>
                  <a:pt x="4232" y="306"/>
                </a:lnTo>
                <a:lnTo>
                  <a:pt x="4455" y="348"/>
                </a:lnTo>
                <a:lnTo>
                  <a:pt x="4678" y="390"/>
                </a:lnTo>
                <a:lnTo>
                  <a:pt x="4902" y="434"/>
                </a:lnTo>
                <a:lnTo>
                  <a:pt x="5125" y="478"/>
                </a:lnTo>
                <a:lnTo>
                  <a:pt x="5348" y="524"/>
                </a:lnTo>
                <a:lnTo>
                  <a:pt x="5571" y="569"/>
                </a:lnTo>
                <a:lnTo>
                  <a:pt x="5794" y="613"/>
                </a:lnTo>
                <a:lnTo>
                  <a:pt x="6017" y="658"/>
                </a:lnTo>
                <a:lnTo>
                  <a:pt x="6241" y="702"/>
                </a:lnTo>
                <a:lnTo>
                  <a:pt x="6464" y="745"/>
                </a:lnTo>
                <a:lnTo>
                  <a:pt x="6687" y="786"/>
                </a:lnTo>
                <a:lnTo>
                  <a:pt x="6910" y="827"/>
                </a:lnTo>
                <a:lnTo>
                  <a:pt x="7133" y="865"/>
                </a:lnTo>
                <a:lnTo>
                  <a:pt x="7356" y="901"/>
                </a:lnTo>
                <a:lnTo>
                  <a:pt x="7580" y="936"/>
                </a:lnTo>
                <a:lnTo>
                  <a:pt x="7803" y="967"/>
                </a:lnTo>
                <a:lnTo>
                  <a:pt x="8026" y="995"/>
                </a:lnTo>
                <a:lnTo>
                  <a:pt x="8249" y="1021"/>
                </a:lnTo>
                <a:lnTo>
                  <a:pt x="8472" y="1043"/>
                </a:lnTo>
                <a:lnTo>
                  <a:pt x="8695" y="1061"/>
                </a:lnTo>
                <a:lnTo>
                  <a:pt x="8918" y="1075"/>
                </a:lnTo>
                <a:lnTo>
                  <a:pt x="9142" y="1086"/>
                </a:lnTo>
                <a:lnTo>
                  <a:pt x="9365" y="1092"/>
                </a:lnTo>
                <a:lnTo>
                  <a:pt x="9588" y="1092"/>
                </a:lnTo>
                <a:lnTo>
                  <a:pt x="9619" y="1092"/>
                </a:lnTo>
                <a:lnTo>
                  <a:pt x="9651" y="1092"/>
                </a:lnTo>
                <a:lnTo>
                  <a:pt x="9874" y="1092"/>
                </a:lnTo>
                <a:lnTo>
                  <a:pt x="10097" y="1086"/>
                </a:lnTo>
                <a:lnTo>
                  <a:pt x="10321" y="1075"/>
                </a:lnTo>
                <a:lnTo>
                  <a:pt x="10544" y="1061"/>
                </a:lnTo>
                <a:lnTo>
                  <a:pt x="10767" y="1043"/>
                </a:lnTo>
                <a:lnTo>
                  <a:pt x="10990" y="1021"/>
                </a:lnTo>
                <a:lnTo>
                  <a:pt x="11213" y="995"/>
                </a:lnTo>
                <a:lnTo>
                  <a:pt x="11436" y="967"/>
                </a:lnTo>
                <a:lnTo>
                  <a:pt x="11659" y="936"/>
                </a:lnTo>
                <a:lnTo>
                  <a:pt x="11883" y="901"/>
                </a:lnTo>
                <a:lnTo>
                  <a:pt x="12106" y="865"/>
                </a:lnTo>
                <a:lnTo>
                  <a:pt x="12329" y="827"/>
                </a:lnTo>
                <a:lnTo>
                  <a:pt x="12552" y="786"/>
                </a:lnTo>
                <a:lnTo>
                  <a:pt x="12775" y="745"/>
                </a:lnTo>
                <a:lnTo>
                  <a:pt x="12998" y="702"/>
                </a:lnTo>
                <a:lnTo>
                  <a:pt x="13222" y="658"/>
                </a:lnTo>
                <a:lnTo>
                  <a:pt x="13445" y="613"/>
                </a:lnTo>
                <a:lnTo>
                  <a:pt x="13668" y="569"/>
                </a:lnTo>
                <a:lnTo>
                  <a:pt x="13891" y="524"/>
                </a:lnTo>
                <a:lnTo>
                  <a:pt x="14114" y="478"/>
                </a:lnTo>
                <a:lnTo>
                  <a:pt x="14337" y="434"/>
                </a:lnTo>
                <a:lnTo>
                  <a:pt x="14561" y="390"/>
                </a:lnTo>
                <a:lnTo>
                  <a:pt x="14784" y="348"/>
                </a:lnTo>
                <a:lnTo>
                  <a:pt x="15007" y="306"/>
                </a:lnTo>
                <a:lnTo>
                  <a:pt x="15230" y="265"/>
                </a:lnTo>
                <a:lnTo>
                  <a:pt x="15453" y="227"/>
                </a:lnTo>
                <a:lnTo>
                  <a:pt x="15676" y="191"/>
                </a:lnTo>
                <a:lnTo>
                  <a:pt x="15900" y="157"/>
                </a:lnTo>
                <a:lnTo>
                  <a:pt x="16123" y="126"/>
                </a:lnTo>
                <a:lnTo>
                  <a:pt x="16346" y="97"/>
                </a:lnTo>
                <a:lnTo>
                  <a:pt x="16569" y="72"/>
                </a:lnTo>
                <a:lnTo>
                  <a:pt x="16792" y="50"/>
                </a:lnTo>
                <a:lnTo>
                  <a:pt x="17015" y="31"/>
                </a:lnTo>
                <a:lnTo>
                  <a:pt x="17238" y="17"/>
                </a:lnTo>
                <a:lnTo>
                  <a:pt x="17462" y="6"/>
                </a:lnTo>
                <a:lnTo>
                  <a:pt x="17685" y="1"/>
                </a:lnTo>
                <a:lnTo>
                  <a:pt x="17908" y="0"/>
                </a:lnTo>
                <a:lnTo>
                  <a:pt x="18131" y="4"/>
                </a:lnTo>
                <a:lnTo>
                  <a:pt x="18354" y="13"/>
                </a:lnTo>
                <a:lnTo>
                  <a:pt x="18577" y="28"/>
                </a:lnTo>
                <a:lnTo>
                  <a:pt x="18801" y="50"/>
                </a:lnTo>
                <a:lnTo>
                  <a:pt x="19024" y="77"/>
                </a:lnTo>
                <a:lnTo>
                  <a:pt x="19200" y="10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6"/>
            </p:custDataLst>
          </p:nvPr>
        </p:nvCxnSpPr>
        <p:spPr>
          <a:xfrm>
            <a:off x="11106785" y="69373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7"/>
            </p:custDataLst>
          </p:nvPr>
        </p:nvCxnSpPr>
        <p:spPr>
          <a:xfrm>
            <a:off x="11106785" y="75469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8"/>
            </p:custDataLst>
          </p:nvPr>
        </p:nvCxnSpPr>
        <p:spPr>
          <a:xfrm>
            <a:off x="11106785" y="81565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81647" y="2476550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lang="zh-CN" altLang="en-US" sz="5400" b="1" kern="1200" dirty="0">
                <a:solidFill>
                  <a:schemeClr val="tx2"/>
                </a:solidFill>
                <a:effectLst>
                  <a:outerShdw blurRad="127000" dist="63500" dir="2700000" algn="tl" rotWithShape="0">
                    <a:schemeClr val="tx2">
                      <a:alpha val="2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1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3244215" y="852805"/>
            <a:ext cx="5703570" cy="5703570"/>
          </a:xfrm>
          <a:prstGeom prst="ellipse">
            <a:avLst/>
          </a:prstGeom>
          <a:gradFill>
            <a:gsLst>
              <a:gs pos="3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0" name="任意多边形 36"/>
          <p:cNvSpPr/>
          <p:nvPr userDrawn="1">
            <p:custDataLst>
              <p:tags r:id="rId4"/>
            </p:custDataLst>
          </p:nvPr>
        </p:nvSpPr>
        <p:spPr>
          <a:xfrm>
            <a:off x="0" y="5432425"/>
            <a:ext cx="12192000" cy="8648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2033">
                <a:moveTo>
                  <a:pt x="19200" y="145"/>
                </a:moveTo>
                <a:lnTo>
                  <a:pt x="19200" y="2033"/>
                </a:lnTo>
                <a:lnTo>
                  <a:pt x="0" y="2033"/>
                </a:lnTo>
                <a:lnTo>
                  <a:pt x="0" y="153"/>
                </a:lnTo>
                <a:lnTo>
                  <a:pt x="215" y="108"/>
                </a:lnTo>
                <a:lnTo>
                  <a:pt x="438" y="70"/>
                </a:lnTo>
                <a:lnTo>
                  <a:pt x="662" y="40"/>
                </a:lnTo>
                <a:lnTo>
                  <a:pt x="885" y="19"/>
                </a:lnTo>
                <a:lnTo>
                  <a:pt x="1108" y="6"/>
                </a:lnTo>
                <a:lnTo>
                  <a:pt x="1331" y="0"/>
                </a:lnTo>
                <a:lnTo>
                  <a:pt x="1554" y="1"/>
                </a:lnTo>
                <a:lnTo>
                  <a:pt x="1777" y="9"/>
                </a:lnTo>
                <a:lnTo>
                  <a:pt x="2001" y="24"/>
                </a:lnTo>
                <a:lnTo>
                  <a:pt x="2224" y="44"/>
                </a:lnTo>
                <a:lnTo>
                  <a:pt x="2447" y="70"/>
                </a:lnTo>
                <a:lnTo>
                  <a:pt x="2670" y="101"/>
                </a:lnTo>
                <a:lnTo>
                  <a:pt x="2893" y="137"/>
                </a:lnTo>
                <a:lnTo>
                  <a:pt x="3116" y="177"/>
                </a:lnTo>
                <a:lnTo>
                  <a:pt x="3339" y="221"/>
                </a:lnTo>
                <a:lnTo>
                  <a:pt x="3563" y="269"/>
                </a:lnTo>
                <a:lnTo>
                  <a:pt x="3786" y="320"/>
                </a:lnTo>
                <a:lnTo>
                  <a:pt x="4009" y="374"/>
                </a:lnTo>
                <a:lnTo>
                  <a:pt x="4232" y="431"/>
                </a:lnTo>
                <a:lnTo>
                  <a:pt x="4455" y="490"/>
                </a:lnTo>
                <a:lnTo>
                  <a:pt x="4678" y="550"/>
                </a:lnTo>
                <a:lnTo>
                  <a:pt x="4902" y="612"/>
                </a:lnTo>
                <a:lnTo>
                  <a:pt x="5125" y="674"/>
                </a:lnTo>
                <a:lnTo>
                  <a:pt x="5348" y="738"/>
                </a:lnTo>
                <a:lnTo>
                  <a:pt x="5571" y="801"/>
                </a:lnTo>
                <a:lnTo>
                  <a:pt x="5794" y="864"/>
                </a:lnTo>
                <a:lnTo>
                  <a:pt x="6017" y="927"/>
                </a:lnTo>
                <a:lnTo>
                  <a:pt x="6241" y="989"/>
                </a:lnTo>
                <a:lnTo>
                  <a:pt x="6464" y="1049"/>
                </a:lnTo>
                <a:lnTo>
                  <a:pt x="6687" y="1108"/>
                </a:lnTo>
                <a:lnTo>
                  <a:pt x="6910" y="1165"/>
                </a:lnTo>
                <a:lnTo>
                  <a:pt x="7133" y="1219"/>
                </a:lnTo>
                <a:lnTo>
                  <a:pt x="7356" y="1270"/>
                </a:lnTo>
                <a:lnTo>
                  <a:pt x="7580" y="1318"/>
                </a:lnTo>
                <a:lnTo>
                  <a:pt x="7803" y="1362"/>
                </a:lnTo>
                <a:lnTo>
                  <a:pt x="8026" y="1402"/>
                </a:lnTo>
                <a:lnTo>
                  <a:pt x="8249" y="1438"/>
                </a:lnTo>
                <a:lnTo>
                  <a:pt x="8472" y="1469"/>
                </a:lnTo>
                <a:lnTo>
                  <a:pt x="8695" y="1495"/>
                </a:lnTo>
                <a:lnTo>
                  <a:pt x="8918" y="1515"/>
                </a:lnTo>
                <a:lnTo>
                  <a:pt x="9142" y="1530"/>
                </a:lnTo>
                <a:lnTo>
                  <a:pt x="9365" y="1538"/>
                </a:lnTo>
                <a:lnTo>
                  <a:pt x="9588" y="1539"/>
                </a:lnTo>
                <a:lnTo>
                  <a:pt x="9619" y="1538"/>
                </a:lnTo>
                <a:lnTo>
                  <a:pt x="9651" y="1539"/>
                </a:lnTo>
                <a:lnTo>
                  <a:pt x="9874" y="1538"/>
                </a:lnTo>
                <a:lnTo>
                  <a:pt x="10097" y="1530"/>
                </a:lnTo>
                <a:lnTo>
                  <a:pt x="10321" y="1515"/>
                </a:lnTo>
                <a:lnTo>
                  <a:pt x="10544" y="1495"/>
                </a:lnTo>
                <a:lnTo>
                  <a:pt x="10767" y="1469"/>
                </a:lnTo>
                <a:lnTo>
                  <a:pt x="10990" y="1438"/>
                </a:lnTo>
                <a:lnTo>
                  <a:pt x="11213" y="1402"/>
                </a:lnTo>
                <a:lnTo>
                  <a:pt x="11436" y="1362"/>
                </a:lnTo>
                <a:lnTo>
                  <a:pt x="11659" y="1318"/>
                </a:lnTo>
                <a:lnTo>
                  <a:pt x="11883" y="1270"/>
                </a:lnTo>
                <a:lnTo>
                  <a:pt x="12106" y="1219"/>
                </a:lnTo>
                <a:lnTo>
                  <a:pt x="12329" y="1165"/>
                </a:lnTo>
                <a:lnTo>
                  <a:pt x="12552" y="1108"/>
                </a:lnTo>
                <a:lnTo>
                  <a:pt x="12775" y="1049"/>
                </a:lnTo>
                <a:lnTo>
                  <a:pt x="12998" y="989"/>
                </a:lnTo>
                <a:lnTo>
                  <a:pt x="13222" y="927"/>
                </a:lnTo>
                <a:lnTo>
                  <a:pt x="13445" y="864"/>
                </a:lnTo>
                <a:lnTo>
                  <a:pt x="13668" y="801"/>
                </a:lnTo>
                <a:lnTo>
                  <a:pt x="13891" y="738"/>
                </a:lnTo>
                <a:lnTo>
                  <a:pt x="14114" y="674"/>
                </a:lnTo>
                <a:lnTo>
                  <a:pt x="14337" y="612"/>
                </a:lnTo>
                <a:lnTo>
                  <a:pt x="14561" y="550"/>
                </a:lnTo>
                <a:lnTo>
                  <a:pt x="14784" y="490"/>
                </a:lnTo>
                <a:lnTo>
                  <a:pt x="15007" y="431"/>
                </a:lnTo>
                <a:lnTo>
                  <a:pt x="15230" y="374"/>
                </a:lnTo>
                <a:lnTo>
                  <a:pt x="15453" y="320"/>
                </a:lnTo>
                <a:lnTo>
                  <a:pt x="15676" y="269"/>
                </a:lnTo>
                <a:lnTo>
                  <a:pt x="15900" y="221"/>
                </a:lnTo>
                <a:lnTo>
                  <a:pt x="16123" y="177"/>
                </a:lnTo>
                <a:lnTo>
                  <a:pt x="16346" y="137"/>
                </a:lnTo>
                <a:lnTo>
                  <a:pt x="16569" y="101"/>
                </a:lnTo>
                <a:lnTo>
                  <a:pt x="16792" y="70"/>
                </a:lnTo>
                <a:lnTo>
                  <a:pt x="17015" y="44"/>
                </a:lnTo>
                <a:lnTo>
                  <a:pt x="17238" y="24"/>
                </a:lnTo>
                <a:lnTo>
                  <a:pt x="17462" y="9"/>
                </a:lnTo>
                <a:lnTo>
                  <a:pt x="17685" y="1"/>
                </a:lnTo>
                <a:lnTo>
                  <a:pt x="17908" y="0"/>
                </a:lnTo>
                <a:lnTo>
                  <a:pt x="18131" y="6"/>
                </a:lnTo>
                <a:lnTo>
                  <a:pt x="18354" y="19"/>
                </a:lnTo>
                <a:lnTo>
                  <a:pt x="18577" y="40"/>
                </a:lnTo>
                <a:lnTo>
                  <a:pt x="18801" y="70"/>
                </a:lnTo>
                <a:lnTo>
                  <a:pt x="19024" y="108"/>
                </a:lnTo>
                <a:lnTo>
                  <a:pt x="19200" y="14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20000"/>
                  <a:lumOff val="80000"/>
                </a:schemeClr>
              </a:gs>
              <a:gs pos="58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+mj-ea"/>
              <a:ea typeface="+mj-ea"/>
              <a:sym typeface="+mn-ea"/>
            </a:endParaRPr>
          </a:p>
        </p:txBody>
      </p:sp>
      <p:sp>
        <p:nvSpPr>
          <p:cNvPr id="11" name="任意多边形 57"/>
          <p:cNvSpPr/>
          <p:nvPr userDrawn="1">
            <p:custDataLst>
              <p:tags r:id="rId5"/>
            </p:custDataLst>
          </p:nvPr>
        </p:nvSpPr>
        <p:spPr>
          <a:xfrm>
            <a:off x="0" y="5594985"/>
            <a:ext cx="12192000" cy="12630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776">
                <a:moveTo>
                  <a:pt x="19200" y="1241"/>
                </a:moveTo>
                <a:lnTo>
                  <a:pt x="19200" y="1776"/>
                </a:lnTo>
                <a:lnTo>
                  <a:pt x="0" y="1776"/>
                </a:lnTo>
                <a:lnTo>
                  <a:pt x="0" y="92"/>
                </a:lnTo>
                <a:lnTo>
                  <a:pt x="215" y="65"/>
                </a:lnTo>
                <a:lnTo>
                  <a:pt x="438" y="42"/>
                </a:lnTo>
                <a:lnTo>
                  <a:pt x="662" y="24"/>
                </a:lnTo>
                <a:lnTo>
                  <a:pt x="885" y="11"/>
                </a:lnTo>
                <a:lnTo>
                  <a:pt x="1108" y="4"/>
                </a:lnTo>
                <a:lnTo>
                  <a:pt x="1331" y="0"/>
                </a:lnTo>
                <a:lnTo>
                  <a:pt x="1554" y="1"/>
                </a:lnTo>
                <a:lnTo>
                  <a:pt x="1777" y="5"/>
                </a:lnTo>
                <a:lnTo>
                  <a:pt x="2001" y="14"/>
                </a:lnTo>
                <a:lnTo>
                  <a:pt x="2224" y="26"/>
                </a:lnTo>
                <a:lnTo>
                  <a:pt x="2447" y="42"/>
                </a:lnTo>
                <a:lnTo>
                  <a:pt x="2670" y="60"/>
                </a:lnTo>
                <a:lnTo>
                  <a:pt x="2893" y="82"/>
                </a:lnTo>
                <a:lnTo>
                  <a:pt x="3116" y="106"/>
                </a:lnTo>
                <a:lnTo>
                  <a:pt x="3339" y="132"/>
                </a:lnTo>
                <a:lnTo>
                  <a:pt x="3563" y="161"/>
                </a:lnTo>
                <a:lnTo>
                  <a:pt x="3786" y="191"/>
                </a:lnTo>
                <a:lnTo>
                  <a:pt x="4009" y="224"/>
                </a:lnTo>
                <a:lnTo>
                  <a:pt x="4232" y="258"/>
                </a:lnTo>
                <a:lnTo>
                  <a:pt x="4455" y="293"/>
                </a:lnTo>
                <a:lnTo>
                  <a:pt x="4678" y="329"/>
                </a:lnTo>
                <a:lnTo>
                  <a:pt x="4902" y="366"/>
                </a:lnTo>
                <a:lnTo>
                  <a:pt x="5125" y="403"/>
                </a:lnTo>
                <a:lnTo>
                  <a:pt x="5348" y="442"/>
                </a:lnTo>
                <a:lnTo>
                  <a:pt x="5571" y="479"/>
                </a:lnTo>
                <a:lnTo>
                  <a:pt x="5794" y="517"/>
                </a:lnTo>
                <a:lnTo>
                  <a:pt x="6017" y="555"/>
                </a:lnTo>
                <a:lnTo>
                  <a:pt x="6241" y="592"/>
                </a:lnTo>
                <a:lnTo>
                  <a:pt x="6464" y="628"/>
                </a:lnTo>
                <a:lnTo>
                  <a:pt x="6687" y="663"/>
                </a:lnTo>
                <a:lnTo>
                  <a:pt x="6910" y="697"/>
                </a:lnTo>
                <a:lnTo>
                  <a:pt x="7133" y="729"/>
                </a:lnTo>
                <a:lnTo>
                  <a:pt x="7356" y="760"/>
                </a:lnTo>
                <a:lnTo>
                  <a:pt x="7580" y="789"/>
                </a:lnTo>
                <a:lnTo>
                  <a:pt x="7803" y="815"/>
                </a:lnTo>
                <a:lnTo>
                  <a:pt x="8026" y="839"/>
                </a:lnTo>
                <a:lnTo>
                  <a:pt x="8249" y="860"/>
                </a:lnTo>
                <a:lnTo>
                  <a:pt x="8472" y="879"/>
                </a:lnTo>
                <a:lnTo>
                  <a:pt x="8695" y="895"/>
                </a:lnTo>
                <a:lnTo>
                  <a:pt x="8918" y="907"/>
                </a:lnTo>
                <a:lnTo>
                  <a:pt x="9142" y="915"/>
                </a:lnTo>
                <a:lnTo>
                  <a:pt x="9365" y="920"/>
                </a:lnTo>
                <a:lnTo>
                  <a:pt x="9588" y="921"/>
                </a:lnTo>
                <a:lnTo>
                  <a:pt x="9619" y="920"/>
                </a:lnTo>
                <a:lnTo>
                  <a:pt x="9651" y="921"/>
                </a:lnTo>
                <a:lnTo>
                  <a:pt x="9874" y="920"/>
                </a:lnTo>
                <a:lnTo>
                  <a:pt x="10097" y="915"/>
                </a:lnTo>
                <a:lnTo>
                  <a:pt x="10321" y="907"/>
                </a:lnTo>
                <a:lnTo>
                  <a:pt x="10544" y="895"/>
                </a:lnTo>
                <a:lnTo>
                  <a:pt x="10767" y="879"/>
                </a:lnTo>
                <a:lnTo>
                  <a:pt x="10990" y="860"/>
                </a:lnTo>
                <a:lnTo>
                  <a:pt x="11213" y="839"/>
                </a:lnTo>
                <a:lnTo>
                  <a:pt x="11436" y="815"/>
                </a:lnTo>
                <a:lnTo>
                  <a:pt x="11659" y="789"/>
                </a:lnTo>
                <a:lnTo>
                  <a:pt x="11883" y="760"/>
                </a:lnTo>
                <a:lnTo>
                  <a:pt x="12106" y="729"/>
                </a:lnTo>
                <a:lnTo>
                  <a:pt x="12329" y="697"/>
                </a:lnTo>
                <a:lnTo>
                  <a:pt x="12552" y="663"/>
                </a:lnTo>
                <a:lnTo>
                  <a:pt x="12775" y="628"/>
                </a:lnTo>
                <a:lnTo>
                  <a:pt x="12998" y="592"/>
                </a:lnTo>
                <a:lnTo>
                  <a:pt x="13222" y="555"/>
                </a:lnTo>
                <a:lnTo>
                  <a:pt x="13445" y="517"/>
                </a:lnTo>
                <a:lnTo>
                  <a:pt x="13668" y="479"/>
                </a:lnTo>
                <a:lnTo>
                  <a:pt x="13891" y="442"/>
                </a:lnTo>
                <a:lnTo>
                  <a:pt x="14114" y="403"/>
                </a:lnTo>
                <a:lnTo>
                  <a:pt x="14337" y="366"/>
                </a:lnTo>
                <a:lnTo>
                  <a:pt x="14561" y="329"/>
                </a:lnTo>
                <a:lnTo>
                  <a:pt x="14784" y="293"/>
                </a:lnTo>
                <a:lnTo>
                  <a:pt x="15007" y="258"/>
                </a:lnTo>
                <a:lnTo>
                  <a:pt x="15230" y="224"/>
                </a:lnTo>
                <a:lnTo>
                  <a:pt x="15453" y="191"/>
                </a:lnTo>
                <a:lnTo>
                  <a:pt x="15676" y="161"/>
                </a:lnTo>
                <a:lnTo>
                  <a:pt x="15900" y="132"/>
                </a:lnTo>
                <a:lnTo>
                  <a:pt x="16123" y="106"/>
                </a:lnTo>
                <a:lnTo>
                  <a:pt x="16346" y="82"/>
                </a:lnTo>
                <a:lnTo>
                  <a:pt x="16569" y="60"/>
                </a:lnTo>
                <a:lnTo>
                  <a:pt x="16792" y="42"/>
                </a:lnTo>
                <a:lnTo>
                  <a:pt x="17015" y="26"/>
                </a:lnTo>
                <a:lnTo>
                  <a:pt x="17238" y="14"/>
                </a:lnTo>
                <a:lnTo>
                  <a:pt x="17462" y="5"/>
                </a:lnTo>
                <a:lnTo>
                  <a:pt x="17685" y="1"/>
                </a:lnTo>
                <a:lnTo>
                  <a:pt x="17908" y="0"/>
                </a:lnTo>
                <a:lnTo>
                  <a:pt x="18131" y="4"/>
                </a:lnTo>
                <a:lnTo>
                  <a:pt x="18354" y="11"/>
                </a:lnTo>
                <a:lnTo>
                  <a:pt x="18577" y="24"/>
                </a:lnTo>
                <a:lnTo>
                  <a:pt x="18801" y="42"/>
                </a:lnTo>
                <a:lnTo>
                  <a:pt x="19024" y="65"/>
                </a:lnTo>
                <a:lnTo>
                  <a:pt x="19200" y="87"/>
                </a:lnTo>
                <a:lnTo>
                  <a:pt x="19200" y="12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1526400" y="2549360"/>
            <a:ext cx="9144000" cy="1000240"/>
          </a:xfrm>
        </p:spPr>
        <p:txBody>
          <a:bodyPr wrap="square" anchor="t" anchorCtr="0">
            <a:normAutofit/>
          </a:bodyPr>
          <a:lstStyle>
            <a:lvl1pPr algn="ctr">
              <a:defRPr lang="zh-CN" altLang="en-US" sz="5400" b="1" kern="1200" dirty="0">
                <a:solidFill>
                  <a:schemeClr val="tx2"/>
                </a:solidFill>
                <a:effectLst>
                  <a:outerShdw blurRad="127000" dist="63500" dir="2700000" algn="tl" rotWithShape="0">
                    <a:schemeClr val="tx2">
                      <a:alpha val="2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 hasCustomPrompt="1"/>
            <p:custDataLst>
              <p:tags r:id="rId7"/>
            </p:custDataLst>
          </p:nvPr>
        </p:nvSpPr>
        <p:spPr>
          <a:xfrm>
            <a:off x="3338550" y="3669968"/>
            <a:ext cx="5519700" cy="936000"/>
          </a:xfrm>
        </p:spPr>
        <p:txBody>
          <a:bodyPr wrap="square">
            <a:normAutofit/>
          </a:bodyPr>
          <a:lstStyle>
            <a:lvl1pPr marL="0" indent="0" algn="ctr">
              <a:buNone/>
              <a:defRPr lang="zh-CN" altLang="en-US" sz="1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 userDrawn="1">
            <p:ph type="body" sz="quarter" idx="13" hasCustomPrompt="1"/>
            <p:custDataLst>
              <p:tags r:id="rId8"/>
            </p:custDataLst>
          </p:nvPr>
        </p:nvSpPr>
        <p:spPr>
          <a:xfrm>
            <a:off x="1524000" y="1162800"/>
            <a:ext cx="9144000" cy="1224000"/>
          </a:xfrm>
        </p:spPr>
        <p:txBody>
          <a:bodyPr wrap="none" anchor="b" anchorCtr="0">
            <a:normAutofit/>
          </a:bodyPr>
          <a:lstStyle>
            <a:lvl1pPr marL="0" indent="0" algn="ctr">
              <a:buNone/>
              <a:defRPr lang="zh-CN" altLang="en-US" sz="4800" b="1" kern="1200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jpeg"/><Relationship Id="rId22" Type="http://schemas.openxmlformats.org/officeDocument/2006/relationships/tags" Target="../tags/tag98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81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单圆角矩形 4"/>
          <p:cNvSpPr/>
          <p:nvPr userDrawn="1">
            <p:custDataLst>
              <p:tags r:id="rId13"/>
            </p:custDataLst>
          </p:nvPr>
        </p:nvSpPr>
        <p:spPr>
          <a:xfrm>
            <a:off x="514350" y="932855"/>
            <a:ext cx="4017010" cy="1471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98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11106785" y="69373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15"/>
            </p:custDataLst>
          </p:nvPr>
        </p:nvCxnSpPr>
        <p:spPr>
          <a:xfrm>
            <a:off x="11106785" y="75469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16"/>
            </p:custDataLst>
          </p:nvPr>
        </p:nvCxnSpPr>
        <p:spPr>
          <a:xfrm>
            <a:off x="11106785" y="815657"/>
            <a:ext cx="235520" cy="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80800" y="6350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细等线简" panose="0002060004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细等线简" panose="0002060004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细等线简" panose="0002060004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480800" y="6350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细等线简" panose="00020600040101010101" pitchFamily="49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细等线简" panose="00020600040101010101" pitchFamily="49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细等线简" panose="00020600040101010101" pitchFamily="49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细等线简" panose="00020600040101010101" pitchFamily="49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细等线简" panose="00020600040101010101" pitchFamily="49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细等线简" panose="00020600040101010101" pitchFamily="49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../media/image13.jpeg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image" Target="../media/image12.jpeg"/><Relationship Id="rId2" Type="http://schemas.openxmlformats.org/officeDocument/2006/relationships/tags" Target="../tags/tag168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173.xml"/><Relationship Id="rId11" Type="http://schemas.openxmlformats.org/officeDocument/2006/relationships/image" Target="../media/image9.png"/><Relationship Id="rId10" Type="http://schemas.openxmlformats.org/officeDocument/2006/relationships/image" Target="../media/image5.png"/><Relationship Id="rId1" Type="http://schemas.openxmlformats.org/officeDocument/2006/relationships/tags" Target="../tags/tag16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9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11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NULL" TargetMode="External"/><Relationship Id="rId2" Type="http://schemas.openxmlformats.org/officeDocument/2006/relationships/image" Target="../media/image10.png"/><Relationship Id="rId19" Type="http://schemas.openxmlformats.org/officeDocument/2006/relationships/slideLayout" Target="../slideLayouts/slideLayout23.xml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7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38080"/>
            <a:ext cx="10800000" cy="720000"/>
          </a:xfrm>
        </p:spPr>
        <p:txBody>
          <a:bodyPr>
            <a:normAutofit/>
          </a:bodyPr>
          <a:p>
            <a:r>
              <a:rPr lang="en-US" altLang="zh-CN" sz="2800" b="1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How to construct an insightful justification for your ranking?</a:t>
            </a:r>
            <a:endParaRPr lang="en-US" altLang="zh-CN" sz="2800" b="1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0410" y="1193165"/>
            <a:ext cx="10297795" cy="623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2000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0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承认每一项都有价值，但根据目标导向和时间精力分配来解释相对重要性。</a:t>
            </a:r>
            <a:endParaRPr lang="zh-CN" altLang="en-US" sz="2000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20000"/>
              </a:lnSpc>
              <a:buFont typeface="Wingdings" panose="05000000000000000000" charset="0"/>
              <a:buNone/>
            </a:pPr>
            <a:endParaRPr lang="zh-CN" altLang="en-US" sz="2000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420" y="1899285"/>
            <a:ext cx="9343390" cy="79121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+mn-ea"/>
                <a:cs typeface="+mn-ea"/>
              </a:rPr>
              <a:t>【论证形式</a:t>
            </a:r>
            <a:r>
              <a:rPr lang="en-US" altLang="zh-CN" sz="2000" b="1">
                <a:latin typeface="+mn-ea"/>
                <a:cs typeface="+mn-ea"/>
              </a:rPr>
              <a:t>/</a:t>
            </a:r>
            <a:r>
              <a:rPr lang="zh-CN" altLang="en-US" sz="2000" b="1">
                <a:latin typeface="+mn-ea"/>
                <a:cs typeface="+mn-ea"/>
              </a:rPr>
              <a:t>逻辑示例】</a:t>
            </a:r>
            <a:endParaRPr lang="zh-CN" altLang="en-US" sz="2000" b="1">
              <a:latin typeface="+mn-ea"/>
              <a:cs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566420" y="2422525"/>
          <a:ext cx="10855960" cy="3945890"/>
        </p:xfrm>
        <a:graphic>
          <a:graphicData uri="http://schemas.openxmlformats.org/drawingml/2006/table">
            <a:tbl>
              <a:tblPr/>
              <a:tblGrid>
                <a:gridCol w="1945640"/>
                <a:gridCol w="3028315"/>
                <a:gridCol w="5882005"/>
              </a:tblGrid>
              <a:tr h="39497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排序位置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论证角度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FontTx/>
                      </a:pPr>
                      <a:r>
                        <a:rPr lang="zh-CN" sz="2000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句型示例</a:t>
                      </a:r>
                      <a:endParaRPr lang="zh-CN" sz="2000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300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第一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根本任务、长期发展</a:t>
                      </a:r>
                      <a:endParaRPr lang="zh-CN" sz="2000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Study is the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fundamental purpose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 of college — it builds knowledge and shapes my future career.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427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辅助成长、软实力</a:t>
                      </a:r>
                      <a:endParaRPr lang="zh-CN" sz="2000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Socializing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helps me develop communication skills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 and emotional support networks, which in turn benefit my study.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36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第三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可调节但不忽视</a:t>
                      </a:r>
                      <a:endParaRPr lang="zh-CN" sz="2000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Sleep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is crucial for health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, but with good time management, I can still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get enough rest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 without putting it first.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38080"/>
            <a:ext cx="10800000" cy="720000"/>
          </a:xfrm>
        </p:spPr>
        <p:txBody>
          <a:bodyPr>
            <a:normAutofit/>
          </a:bodyPr>
          <a:p>
            <a:r>
              <a:rPr lang="en-US" altLang="zh-CN" sz="2800" b="1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How to construct an insightful justification for your ranking?</a:t>
            </a:r>
            <a:endParaRPr lang="en-US" altLang="zh-CN" sz="2800" b="1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1231900"/>
            <a:ext cx="10297795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【示例次序1说理】</a:t>
            </a:r>
            <a:r>
              <a:rPr lang="en-US" altLang="zh-CN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Study &gt; Sleep &gt; Socializing</a:t>
            </a: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20000"/>
              </a:lnSpc>
              <a:buFont typeface="Wingdings" panose="05000000000000000000" charset="0"/>
              <a:buNone/>
            </a:pP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628650" y="2040890"/>
          <a:ext cx="10448290" cy="3657600"/>
        </p:xfrm>
        <a:graphic>
          <a:graphicData uri="http://schemas.openxmlformats.org/drawingml/2006/table">
            <a:tbl>
              <a:tblPr/>
              <a:tblGrid>
                <a:gridCol w="1355090"/>
                <a:gridCol w="9093200"/>
              </a:tblGrid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学习第一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Study must come first because college is, above all,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an academic institution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  <a:p>
                      <a:pPr marL="0" indent="0" algn="l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The knowledge and critical thinking I gain will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shape my future career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睡眠第二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Sleep ranks second. Without enough rest,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my brain cannot function at its best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A well-rested mind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absorbs knowledge more efficiently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社交第三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Socializing is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valuable but flexible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I can build friendships during breaks or on weekends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without sacrificing study or sleep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38080"/>
            <a:ext cx="10800000" cy="720000"/>
          </a:xfrm>
        </p:spPr>
        <p:txBody>
          <a:bodyPr>
            <a:normAutofit/>
          </a:bodyPr>
          <a:p>
            <a:r>
              <a:rPr lang="en-US" altLang="zh-CN" sz="2800" b="1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How to construct an insightful justification for your ranking?</a:t>
            </a:r>
            <a:endParaRPr lang="en-US" altLang="zh-CN" sz="2800" b="1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1231900"/>
            <a:ext cx="10297795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【示例次序</a:t>
            </a:r>
            <a:r>
              <a:rPr lang="en-US" altLang="zh-CN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说理】</a:t>
            </a:r>
            <a:r>
              <a:rPr lang="en-US" altLang="zh-CN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Sleep &gt; Study &gt; Socializing</a:t>
            </a: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20000"/>
              </a:lnSpc>
              <a:buFont typeface="Wingdings" panose="05000000000000000000" charset="0"/>
              <a:buNone/>
            </a:pP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628650" y="2040890"/>
          <a:ext cx="10448290" cy="3657600"/>
        </p:xfrm>
        <a:graphic>
          <a:graphicData uri="http://schemas.openxmlformats.org/drawingml/2006/table">
            <a:tbl>
              <a:tblPr/>
              <a:tblGrid>
                <a:gridCol w="1809115"/>
                <a:gridCol w="8639175"/>
              </a:tblGrid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睡眠第一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Sleep is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non-negotiable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Without enough rest, both my physical health and mental sharpness will decline,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making everything else impossible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学习第二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Study comes second. A well-rested mind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learns faster and remembers longer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So good sleep actually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supports better academic performance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社交第三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Socializing is last, not because it‘’s unimportant, but because it can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be arranged flexibly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True friends will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respect my need for rest and study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38080"/>
            <a:ext cx="10800000" cy="720000"/>
          </a:xfrm>
        </p:spPr>
        <p:txBody>
          <a:bodyPr>
            <a:normAutofit/>
          </a:bodyPr>
          <a:p>
            <a:r>
              <a:rPr lang="en-US" altLang="zh-CN" sz="2800" b="1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How to construct an insightful justification for your ranking?</a:t>
            </a:r>
            <a:endParaRPr lang="en-US" altLang="zh-CN" sz="2800" b="1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1231900"/>
            <a:ext cx="10297795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【示例次序</a:t>
            </a:r>
            <a:r>
              <a:rPr lang="en-US" altLang="zh-CN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说理】</a:t>
            </a:r>
            <a:r>
              <a:rPr lang="en-US" altLang="zh-CN" sz="2400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Socializing &gt; Study &gt; Sleep</a:t>
            </a: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20000"/>
              </a:lnSpc>
              <a:buFont typeface="Wingdings" panose="05000000000000000000" charset="0"/>
              <a:buNone/>
            </a:pPr>
            <a:endParaRPr lang="en-US" altLang="zh-CN" sz="2400" b="1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628650" y="2040890"/>
          <a:ext cx="11085195" cy="4511040"/>
        </p:xfrm>
        <a:graphic>
          <a:graphicData uri="http://schemas.openxmlformats.org/drawingml/2006/table">
            <a:tbl>
              <a:tblPr/>
              <a:tblGrid>
                <a:gridCol w="1569085"/>
                <a:gridCol w="9516110"/>
              </a:tblGrid>
              <a:tr h="1219200"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社交第一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I put socializing first because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college is the perfect time to build lifelong friendships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 and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professional networks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 These connections will support me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far beyond graduation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学习第二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Study comes second. While grades matter, the ability to work with others and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learn from diverse perspectives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 is equally valuable — and that comes from socializing.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marL="0" algn="ctr">
                        <a:lnSpc>
                          <a:spcPct val="150000"/>
                        </a:lnSpc>
                        <a:buClrTx/>
                        <a:buSzTx/>
                        <a:buFontTx/>
                      </a:pPr>
                      <a:r>
                        <a:rPr lang="zh-CN" sz="2000" b="1" i="0">
                          <a:solidFill>
                            <a:srgbClr val="0F111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睡眠第三</a:t>
                      </a:r>
                      <a:endParaRPr lang="zh-CN" sz="2000" b="1" i="0">
                        <a:solidFill>
                          <a:srgbClr val="0F1115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Sleep is last, not because I ignore health, but because I can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manage short-term sleep loss 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for </a:t>
                      </a:r>
                      <a:r>
                        <a:rPr lang="en-US" altLang="zh-CN" sz="2000" b="1" i="0" u="sng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greater long-term gains</a:t>
                      </a:r>
                      <a:r>
                        <a:rPr lang="en-US" altLang="zh-CN" sz="2000" i="0">
                          <a:solidFill>
                            <a:srgbClr val="0F1115"/>
                          </a:solidFill>
                          <a:latin typeface="Times New Roman" panose="02020603050405020304"/>
                          <a:ea typeface="Segoe UI" panose="020B0502040204020203"/>
                        </a:rPr>
                        <a:t>.</a:t>
                      </a:r>
                      <a:endParaRPr lang="en-US" altLang="zh-CN" sz="2000" i="0">
                        <a:solidFill>
                          <a:srgbClr val="0F1115"/>
                        </a:solidFill>
                        <a:latin typeface="Times New Roman" panose="02020603050405020304"/>
                        <a:ea typeface="Segoe UI" panose="020B0502040204020203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4434840" y="1369060"/>
            <a:ext cx="3117215" cy="4525010"/>
          </a:xfrm>
          <a:prstGeom prst="roundRect">
            <a:avLst>
              <a:gd name="adj" fmla="val 6225"/>
            </a:avLst>
          </a:prstGeom>
          <a:solidFill>
            <a:srgbClr val="566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4435039" y="1369240"/>
            <a:ext cx="3117228" cy="1781418"/>
          </a:xfrm>
          <a:custGeom>
            <a:avLst/>
            <a:gdLst>
              <a:gd name="connsiteX0" fmla="*/ 194047 w 3117228"/>
              <a:gd name="connsiteY0" fmla="*/ 0 h 1781418"/>
              <a:gd name="connsiteX1" fmla="*/ 2923181 w 3117228"/>
              <a:gd name="connsiteY1" fmla="*/ 0 h 1781418"/>
              <a:gd name="connsiteX2" fmla="*/ 3117228 w 3117228"/>
              <a:gd name="connsiteY2" fmla="*/ 194047 h 1781418"/>
              <a:gd name="connsiteX3" fmla="*/ 3117228 w 3117228"/>
              <a:gd name="connsiteY3" fmla="*/ 1781418 h 1781418"/>
              <a:gd name="connsiteX4" fmla="*/ 0 w 3117228"/>
              <a:gd name="connsiteY4" fmla="*/ 1781418 h 1781418"/>
              <a:gd name="connsiteX5" fmla="*/ 0 w 3117228"/>
              <a:gd name="connsiteY5" fmla="*/ 194047 h 1781418"/>
              <a:gd name="connsiteX6" fmla="*/ 194047 w 3117228"/>
              <a:gd name="connsiteY6" fmla="*/ 0 h 178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7228" h="1781418">
                <a:moveTo>
                  <a:pt x="194047" y="0"/>
                </a:moveTo>
                <a:lnTo>
                  <a:pt x="2923181" y="0"/>
                </a:lnTo>
                <a:cubicBezTo>
                  <a:pt x="3030350" y="0"/>
                  <a:pt x="3117228" y="86878"/>
                  <a:pt x="3117228" y="194047"/>
                </a:cubicBezTo>
                <a:lnTo>
                  <a:pt x="3117228" y="1781418"/>
                </a:lnTo>
                <a:lnTo>
                  <a:pt x="0" y="1781418"/>
                </a:lnTo>
                <a:lnTo>
                  <a:pt x="0" y="194047"/>
                </a:lnTo>
                <a:cubicBezTo>
                  <a:pt x="0" y="86878"/>
                  <a:pt x="86878" y="0"/>
                  <a:pt x="194047" y="0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781050" y="1369060"/>
            <a:ext cx="3369945" cy="4525010"/>
          </a:xfrm>
          <a:prstGeom prst="roundRect">
            <a:avLst>
              <a:gd name="adj" fmla="val 6225"/>
            </a:avLst>
          </a:prstGeom>
          <a:solidFill>
            <a:srgbClr val="566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>
            <a:off x="781228" y="1369240"/>
            <a:ext cx="3117228" cy="1781418"/>
          </a:xfrm>
          <a:custGeom>
            <a:avLst/>
            <a:gdLst>
              <a:gd name="connsiteX0" fmla="*/ 194047 w 3117228"/>
              <a:gd name="connsiteY0" fmla="*/ 0 h 1781418"/>
              <a:gd name="connsiteX1" fmla="*/ 2923181 w 3117228"/>
              <a:gd name="connsiteY1" fmla="*/ 0 h 1781418"/>
              <a:gd name="connsiteX2" fmla="*/ 3117228 w 3117228"/>
              <a:gd name="connsiteY2" fmla="*/ 194047 h 1781418"/>
              <a:gd name="connsiteX3" fmla="*/ 3117228 w 3117228"/>
              <a:gd name="connsiteY3" fmla="*/ 1781418 h 1781418"/>
              <a:gd name="connsiteX4" fmla="*/ 0 w 3117228"/>
              <a:gd name="connsiteY4" fmla="*/ 1781418 h 1781418"/>
              <a:gd name="connsiteX5" fmla="*/ 0 w 3117228"/>
              <a:gd name="connsiteY5" fmla="*/ 194047 h 1781418"/>
              <a:gd name="connsiteX6" fmla="*/ 194047 w 3117228"/>
              <a:gd name="connsiteY6" fmla="*/ 0 h 178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7228" h="1781418">
                <a:moveTo>
                  <a:pt x="194047" y="0"/>
                </a:moveTo>
                <a:lnTo>
                  <a:pt x="2923181" y="0"/>
                </a:lnTo>
                <a:cubicBezTo>
                  <a:pt x="3030350" y="0"/>
                  <a:pt x="3117228" y="86878"/>
                  <a:pt x="3117228" y="194047"/>
                </a:cubicBezTo>
                <a:lnTo>
                  <a:pt x="3117228" y="1781418"/>
                </a:lnTo>
                <a:lnTo>
                  <a:pt x="0" y="1781418"/>
                </a:lnTo>
                <a:lnTo>
                  <a:pt x="0" y="194047"/>
                </a:lnTo>
                <a:cubicBezTo>
                  <a:pt x="0" y="86878"/>
                  <a:pt x="86878" y="0"/>
                  <a:pt x="194047" y="0"/>
                </a:cubicBezTo>
                <a:close/>
              </a:path>
            </a:pathLst>
          </a:cu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7"/>
            </p:custDataLst>
          </p:nvPr>
        </p:nvSpPr>
        <p:spPr>
          <a:xfrm>
            <a:off x="8088630" y="1369060"/>
            <a:ext cx="3354070" cy="4524375"/>
          </a:xfrm>
          <a:prstGeom prst="roundRect">
            <a:avLst>
              <a:gd name="adj" fmla="val 6225"/>
            </a:avLst>
          </a:prstGeom>
          <a:solidFill>
            <a:srgbClr val="566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8"/>
            </p:custDataLst>
          </p:nvPr>
        </p:nvSpPr>
        <p:spPr>
          <a:xfrm>
            <a:off x="8088850" y="1369240"/>
            <a:ext cx="3117228" cy="1781418"/>
          </a:xfrm>
          <a:custGeom>
            <a:avLst/>
            <a:gdLst>
              <a:gd name="connsiteX0" fmla="*/ 194047 w 3117228"/>
              <a:gd name="connsiteY0" fmla="*/ 0 h 1781418"/>
              <a:gd name="connsiteX1" fmla="*/ 2923181 w 3117228"/>
              <a:gd name="connsiteY1" fmla="*/ 0 h 1781418"/>
              <a:gd name="connsiteX2" fmla="*/ 3117228 w 3117228"/>
              <a:gd name="connsiteY2" fmla="*/ 194047 h 1781418"/>
              <a:gd name="connsiteX3" fmla="*/ 3117228 w 3117228"/>
              <a:gd name="connsiteY3" fmla="*/ 1781418 h 1781418"/>
              <a:gd name="connsiteX4" fmla="*/ 0 w 3117228"/>
              <a:gd name="connsiteY4" fmla="*/ 1781418 h 1781418"/>
              <a:gd name="connsiteX5" fmla="*/ 0 w 3117228"/>
              <a:gd name="connsiteY5" fmla="*/ 194047 h 1781418"/>
              <a:gd name="connsiteX6" fmla="*/ 194047 w 3117228"/>
              <a:gd name="connsiteY6" fmla="*/ 0 h 178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7228" h="1781418">
                <a:moveTo>
                  <a:pt x="194047" y="0"/>
                </a:moveTo>
                <a:lnTo>
                  <a:pt x="2923181" y="0"/>
                </a:lnTo>
                <a:cubicBezTo>
                  <a:pt x="3030350" y="0"/>
                  <a:pt x="3117228" y="86878"/>
                  <a:pt x="3117228" y="194047"/>
                </a:cubicBezTo>
                <a:lnTo>
                  <a:pt x="3117228" y="1781418"/>
                </a:lnTo>
                <a:lnTo>
                  <a:pt x="0" y="1781418"/>
                </a:lnTo>
                <a:lnTo>
                  <a:pt x="0" y="194047"/>
                </a:lnTo>
                <a:cubicBezTo>
                  <a:pt x="0" y="86878"/>
                  <a:pt x="86878" y="0"/>
                  <a:pt x="194047" y="0"/>
                </a:cubicBezTo>
                <a:close/>
              </a:path>
            </a:pathLst>
          </a:custGeom>
          <a:blipFill dpi="0" rotWithShape="1">
            <a:blip r:embed="rId9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0" t="41158"/>
          <a:stretch>
            <a:fillRect/>
          </a:stretch>
        </p:blipFill>
        <p:spPr>
          <a:xfrm rot="5400000" flipH="1">
            <a:off x="10356690" y="5032315"/>
            <a:ext cx="2305251" cy="1365367"/>
          </a:xfrm>
          <a:custGeom>
            <a:avLst/>
            <a:gdLst>
              <a:gd name="connsiteX0" fmla="*/ 0 w 2844800"/>
              <a:gd name="connsiteY0" fmla="*/ 0 h 1684934"/>
              <a:gd name="connsiteX1" fmla="*/ 2844800 w 2844800"/>
              <a:gd name="connsiteY1" fmla="*/ 0 h 1684934"/>
              <a:gd name="connsiteX2" fmla="*/ 2844800 w 2844800"/>
              <a:gd name="connsiteY2" fmla="*/ 1684934 h 1684934"/>
              <a:gd name="connsiteX3" fmla="*/ 0 w 2844800"/>
              <a:gd name="connsiteY3" fmla="*/ 1684934 h 16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1684934">
                <a:moveTo>
                  <a:pt x="0" y="0"/>
                </a:moveTo>
                <a:lnTo>
                  <a:pt x="2844800" y="0"/>
                </a:lnTo>
                <a:lnTo>
                  <a:pt x="2844800" y="1684934"/>
                </a:lnTo>
                <a:lnTo>
                  <a:pt x="0" y="1684934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/>
          <a:srcRect b="48042"/>
          <a:stretch>
            <a:fillRect/>
          </a:stretch>
        </p:blipFill>
        <p:spPr>
          <a:xfrm flipH="1">
            <a:off x="9538636" y="5402944"/>
            <a:ext cx="2653364" cy="1455056"/>
          </a:xfrm>
          <a:prstGeom prst="rect">
            <a:avLst/>
          </a:prstGeom>
        </p:spPr>
      </p:pic>
      <p:sp>
        <p:nvSpPr>
          <p:cNvPr id="22" name="PA_文本框 2"/>
          <p:cNvSpPr txBox="1"/>
          <p:nvPr>
            <p:custDataLst>
              <p:tags r:id="rId12"/>
            </p:custDataLst>
          </p:nvPr>
        </p:nvSpPr>
        <p:spPr>
          <a:xfrm>
            <a:off x="984885" y="421640"/>
            <a:ext cx="4283710" cy="681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566791"/>
                </a:solidFill>
                <a:latin typeface="Times New Roman" panose="02020603050405020304" charset="0"/>
                <a:ea typeface="汉仪雅酷黑 65W" panose="020B0604020202020204" pitchFamily="34" charset="-122"/>
                <a:cs typeface="Times New Roman" panose="02020603050405020304" charset="0"/>
              </a:rPr>
              <a:t>Useful Expressions</a:t>
            </a:r>
            <a:endParaRPr lang="en-US" altLang="zh-CN" sz="3200" b="1" dirty="0" smtClean="0">
              <a:solidFill>
                <a:srgbClr val="566791"/>
              </a:solidFill>
              <a:latin typeface="Times New Roman" panose="02020603050405020304" charset="0"/>
              <a:ea typeface="汉仪雅酷黑 65W" panose="020B0604020202020204" pitchFamily="34" charset="-122"/>
              <a:cs typeface="Times New Roman" panose="02020603050405020304" charset="0"/>
            </a:endParaRPr>
          </a:p>
        </p:txBody>
      </p:sp>
      <p:sp>
        <p:nvSpPr>
          <p:cNvPr id="23" name="圆角矩形 22"/>
          <p:cNvSpPr/>
          <p:nvPr/>
        </p:nvSpPr>
        <p:spPr>
          <a:xfrm rot="18917253">
            <a:off x="561884" y="596950"/>
            <a:ext cx="329205" cy="329205"/>
          </a:xfrm>
          <a:prstGeom prst="roundRect">
            <a:avLst/>
          </a:prstGeom>
          <a:solidFill>
            <a:srgbClr val="566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6679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9610" y="3244850"/>
            <a:ext cx="876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Sleep</a:t>
            </a:r>
            <a:endParaRPr lang="en-US" altLang="zh-CN" sz="2400" b="1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250" y="3244850"/>
            <a:ext cx="15875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Socializing</a:t>
            </a:r>
            <a:endParaRPr lang="en-US" altLang="zh-CN" sz="2400" b="1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9405" y="3244850"/>
            <a:ext cx="9455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Study</a:t>
            </a:r>
            <a:endParaRPr lang="en-US" altLang="zh-CN" sz="2400" b="1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4235" y="3799205"/>
            <a:ext cx="3287395" cy="1618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boost cognitive function 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regulate emotional stability 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support long-term physical health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enhance memory consolidation 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foster better stress management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5485" y="3744595"/>
            <a:ext cx="3000375" cy="2148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build meaningful relationships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develop communication skills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expand one’s social network foster empathy 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improve collaborative abilities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gain different perspectives 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35315" y="3744595"/>
            <a:ext cx="3287395" cy="1618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pursue academic knowledge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cultivate critical thinking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expand intellectual horizons develop problem-solving skills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foster lifelong learning habits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strengthen logical reasoning</a:t>
            </a:r>
            <a:endParaRPr lang="en-US" altLang="zh-CN" b="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38080"/>
            <a:ext cx="10800000" cy="720000"/>
          </a:xfrm>
        </p:spPr>
        <p:txBody>
          <a:bodyPr>
            <a:normAutofit/>
          </a:bodyPr>
          <a:p>
            <a:r>
              <a:rPr lang="en-US" altLang="zh-CN" sz="2800" b="1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Do these three points affect one another?</a:t>
            </a:r>
            <a:endParaRPr lang="en-US" altLang="zh-CN" sz="2800" b="1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1110615"/>
            <a:ext cx="10297795" cy="53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zh-CN" altLang="en-US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除了简单的线性排序（第一、第二、第三）之外，三个要素之间还存在 </a:t>
            </a:r>
            <a:r>
              <a:rPr lang="zh-CN" altLang="en-US" b="1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“基础—上层”关系或“前提—结果关系</a:t>
            </a:r>
            <a:r>
              <a:rPr lang="zh-CN" altLang="en-US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。比如我们可以认为：</a:t>
            </a:r>
            <a:r>
              <a:rPr lang="zh-CN" altLang="en-US" u="sng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睡眠是学习和社交的生理基础；学习是社交（找到志同道合的朋友）和睡眠（减少焦虑）的前提；社交则是情绪支持系统，有助于学习和睡眠质量</a:t>
            </a:r>
            <a:r>
              <a:rPr lang="zh-CN" altLang="en-US" kern="100" dirty="0">
                <a:effectLst/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en-US" kern="100" dirty="0"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2463165"/>
            <a:ext cx="1102868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266700" indent="0" algn="l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None/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Sleep as the Foundation</a:t>
            </a:r>
            <a:endParaRPr lang="en-US" altLang="zh-CN" sz="2000" b="1">
              <a:highlight>
                <a:srgbClr val="FFFF00"/>
              </a:highlight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Sleep is not just an item on the list — it is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the very foundation that supports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both studying and socializing.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A well-rested brain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absorbs information faster and stays patient in social situations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. So sleep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directly benefits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the other two.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I don’t “rank” sleep above the others in a competitive way. Instead, I see it as the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fuel that makes studying and socializing possible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266700" indent="0" algn="l" defTabSz="2667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None/>
            </a:pPr>
            <a:r>
              <a:rPr lang="en-US" altLang="zh-CN" sz="2000" b="1">
                <a:highlight>
                  <a:srgbClr val="FFFF00"/>
                </a:highlight>
                <a:latin typeface="Times New Roman" panose="02020603050405020304"/>
                <a:ea typeface="宋体" panose="02010600030101010101" pitchFamily="2" charset="-122"/>
              </a:rPr>
              <a:t>Study as the Enabler</a:t>
            </a:r>
            <a:endParaRPr lang="en-US" altLang="zh-CN" sz="2000" b="1">
              <a:highlight>
                <a:srgbClr val="FFFF00"/>
              </a:highlight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When I study well and feel prepared, I become more confident in group discussions and social events. Academic progress reduces my stress, helping me sleep better.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Study is not an isolated task. It gives me topics to talk about with friends and a clear conscience at bedtime.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90000"/>
              </a:lnSpc>
              <a:buClrTx/>
              <a:buSzTx/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By putting study first, I actually create more quality time for socializing and more peaceful rest.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</a:rPr>
              <a:t>How to write a concluding paragraph</a:t>
            </a:r>
            <a:endParaRPr lang="en-US" altLang="zh-CN" sz="2800">
              <a:latin typeface="Times New Roman" panose="0202060305040502030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455" y="1320165"/>
            <a:ext cx="11095355" cy="52927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+mn-ea"/>
                <a:cs typeface="+mn-ea"/>
              </a:rPr>
              <a:t>用总结信念</a:t>
            </a:r>
            <a:r>
              <a:rPr lang="en-US" altLang="zh-CN" sz="2000">
                <a:latin typeface="+mn-ea"/>
                <a:cs typeface="+mn-ea"/>
              </a:rPr>
              <a:t>+ </a:t>
            </a:r>
            <a:r>
              <a:rPr lang="zh-CN" altLang="en-US" sz="2000">
                <a:latin typeface="+mn-ea"/>
                <a:cs typeface="+mn-ea"/>
              </a:rPr>
              <a:t>未来展望的方式收尾。</a:t>
            </a:r>
            <a:endParaRPr lang="zh-CN" altLang="en-US" sz="2000">
              <a:latin typeface="+mn-ea"/>
              <a:cs typeface="+mn-ea"/>
            </a:endParaRPr>
          </a:p>
          <a:p>
            <a:pPr marL="457200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That’s my personal ranking, not to ignore sleep or fun, but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to remind myself what truly drives me.</a:t>
            </a:r>
            <a:endParaRPr lang="en-US" altLang="zh-CN" sz="2000" b="1" u="sng">
              <a:latin typeface="Times New Roman" panose="02020603050405020304"/>
              <a:ea typeface="宋体" panose="02010600030101010101" pitchFamily="2" charset="-122"/>
            </a:endParaRPr>
          </a:p>
          <a:p>
            <a:pPr marL="457200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College is a journey of balance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. By putting study first, I believe I’ll also enjoy meaningful friendships and healthy rest.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457200" indent="-457200" algn="l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In the end, </a:t>
            </a:r>
            <a:r>
              <a:rPr lang="en-US" altLang="zh-CN" sz="2000" b="1" u="sng">
                <a:latin typeface="Times New Roman" panose="02020603050405020304"/>
                <a:ea typeface="宋体" panose="02010600030101010101" pitchFamily="2" charset="-122"/>
              </a:rPr>
              <a:t>priorities differ from person to person. This is my blueprint for a fulfilling college life.</a:t>
            </a:r>
            <a:endParaRPr lang="en-US" altLang="zh-CN" sz="2000" b="1" u="sng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algn="l" defTabSz="266700">
              <a:lnSpc>
                <a:spcPct val="130000"/>
              </a:lnSpc>
              <a:buClrTx/>
              <a:buSzTx/>
              <a:buFontTx/>
            </a:pPr>
            <a:r>
              <a:rPr lang="zh-CN" altLang="en-US" sz="2000">
                <a:latin typeface="+mn-ea"/>
                <a:cs typeface="+mn-ea"/>
              </a:rPr>
              <a:t>当然，你的排序不仅反映优先级，更揭示了你向往什么样的大学生活。</a:t>
            </a:r>
            <a:endParaRPr lang="zh-CN" altLang="en-US" sz="2000">
              <a:latin typeface="+mn-ea"/>
              <a:cs typeface="+mn-ea"/>
            </a:endParaRPr>
          </a:p>
          <a:p>
            <a:pPr marL="342900" indent="-3429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My ranking reflects my belief that college is a unique window for intellectual exploration. I want to look back and say, “I truly grew there.”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For me, college is a rehearsal for society. Prioritizing socializing means I am preparing to be a person who connects, cares, and collaborates.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Choosing sleep as my priority is choosing long-term well-being over momentary hustle. This is how I plan to enjoy every part of college life.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完整段落练习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60" y="1134110"/>
            <a:ext cx="11145520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学习在我的清单中排在首位，因为大学是一生一次的机会，用来积累专业知识、磨炼思维。我现在养成的习惯将在未来几十年里塑造我的职业和品格。睡眠排在第二位——并非因为它不那么重要，而是因为它为学习服务。休息良好的大脑学得更快、思考更深、记忆更久。社交虽然令人愉快，却是最灵活的。真正的友谊不会因为错过一次聚会就消失；它们并不依赖于时时刻刻的陪伴。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 </a:t>
            </a:r>
            <a:endParaRPr lang="en-US" altLang="zh-CN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Study__________because college is a once-in-a-lifetime chance to_______________________. </a:t>
            </a:r>
            <a:endParaRPr lang="en-US" altLang="zh-CN" sz="2000"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The habits I form now will ______________________________________ for decades. Sleep comes second — not because it’s less important, but because it _________________. A well-rested brain __________________________________</a:t>
            </a:r>
            <a:r>
              <a:rPr lang="en-US" altLang="zh-CN" sz="2000"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  <a:sym typeface="+mn-ea"/>
              </a:rPr>
              <a:t>____________</a:t>
            </a:r>
            <a:r>
              <a:rPr lang="en-US" altLang="zh-CN" sz="2000"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</a:rPr>
              <a:t>. Socializing, while enjoyable, is the most flexible. True friendships survive a missed party; they don’t ________________________.</a:t>
            </a:r>
            <a:endParaRPr lang="en-US" altLang="zh-CN" sz="2000"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3015" y="3519805"/>
            <a:ext cx="1489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tops my list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88885" y="3519805"/>
            <a:ext cx="4265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build expertise and sharpen my mind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4380" y="3990340"/>
            <a:ext cx="3443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shape my career and character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19950" y="4422775"/>
            <a:ext cx="1749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 serves study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7060" y="4860925"/>
            <a:ext cx="5499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learns faster, thinks deeper, and remembers longer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28335" y="5325745"/>
            <a:ext cx="3185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depend on constant company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16" grpId="0"/>
      <p:bldP spid="18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下水范文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530" y="1183640"/>
            <a:ext cx="11005820" cy="54082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Looking ahead to college, I know I’ll need to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balance </a:t>
            </a:r>
            <a:r>
              <a:rPr lang="en-US" altLang="zh-CN" sz="2400" b="1" u="sng">
                <a:latin typeface="Times New Roman" panose="02020603050405020304"/>
                <a:ea typeface="Times New Roman" panose="02020603050405020304"/>
              </a:rPr>
              <a:t>three essentials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Here’s how I rank them: sleep as the top priority, study as the second, and socializin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g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as the last but not least.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Sleep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serves a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s the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fuel for </a:t>
            </a:r>
            <a:r>
              <a:rPr lang="en-US" altLang="zh-CN" sz="2400" b="1" u="sng">
                <a:latin typeface="Times New Roman" panose="02020603050405020304"/>
                <a:ea typeface="Times New Roman" panose="02020603050405020304"/>
              </a:rPr>
              <a:t>the other two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Without enough sleep,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my focus crumbles and my patience wears thin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So sleep ranks first. Study comes second because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a refreshed mind learns deeply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and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stays motivated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Socializing takes third, but not as an afterthought. I believe meaningful connections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happen naturally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when I’m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healthy and </a:t>
            </a:r>
            <a:r>
              <a:rPr lang="en-US" altLang="zh-CN" sz="2400" b="1" u="sng">
                <a:latin typeface="Times New Roman" panose="02020603050405020304"/>
                <a:ea typeface="Times New Roman" panose="02020603050405020304"/>
              </a:rPr>
              <a:t>rejuvenated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, not </a:t>
            </a:r>
            <a:r>
              <a:rPr lang="en-US" altLang="zh-CN" sz="2400" b="1" u="sng">
                <a:latin typeface="Times New Roman" panose="02020603050405020304"/>
                <a:ea typeface="Times New Roman" panose="02020603050405020304"/>
              </a:rPr>
              <a:t>fatigued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 or stressed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Additionally, True friendships don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’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t necessarily </a:t>
            </a:r>
            <a:r>
              <a:rPr lang="en-US" altLang="zh-CN" sz="2400" b="1" u="sng">
                <a:latin typeface="Times New Roman" panose="02020603050405020304"/>
                <a:ea typeface="Times New Roman" panose="02020603050405020304"/>
              </a:rPr>
              <a:t>count on constant company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.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My ranking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reflects the life I want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: sustainable, balanced, and joyful. Choosing sleep as my priority is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choosing long-term well-being over momentary hustle.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This is how I plan to enjoy every part of college life. 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学生例作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960" y="1428115"/>
            <a:ext cx="10485755" cy="45218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What truly matters in college? Here’s my ranking: study first, sleep second, socialize third.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Study tops my list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because college offers a rare chance to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gain expertise and sharpen critical thinking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The habits I form now will shape my future career. Sleep comes second – not because it’s less important, but because it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 fuels effective learning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A well-rested mind absorbs knowledge faster and remembers longer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Socializing, while enjoyable, is the most flexible. Real friendships don’t rely on constant parties;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 they survive missed gatherings.</a:t>
            </a:r>
            <a:endParaRPr lang="en-US" altLang="zh-CN" sz="2400" b="1" u="sng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This ranking is my personal blueprint: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invest in knowledge, protect my health, and let friendships grow naturally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. That’s the college life I look forward to.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4" b="73478"/>
          <a:stretch>
            <a:fillRect/>
          </a:stretch>
        </p:blipFill>
        <p:spPr>
          <a:xfrm>
            <a:off x="8332929" y="6098550"/>
            <a:ext cx="3859071" cy="759450"/>
          </a:xfrm>
          <a:custGeom>
            <a:avLst/>
            <a:gdLst>
              <a:gd name="connsiteX0" fmla="*/ 0 w 3859071"/>
              <a:gd name="connsiteY0" fmla="*/ 0 h 759450"/>
              <a:gd name="connsiteX1" fmla="*/ 3859071 w 3859071"/>
              <a:gd name="connsiteY1" fmla="*/ 0 h 759450"/>
              <a:gd name="connsiteX2" fmla="*/ 3859071 w 3859071"/>
              <a:gd name="connsiteY2" fmla="*/ 759450 h 759450"/>
              <a:gd name="connsiteX3" fmla="*/ 0 w 3859071"/>
              <a:gd name="connsiteY3" fmla="*/ 759450 h 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071" h="759450">
                <a:moveTo>
                  <a:pt x="0" y="0"/>
                </a:moveTo>
                <a:lnTo>
                  <a:pt x="3859071" y="0"/>
                </a:lnTo>
                <a:lnTo>
                  <a:pt x="3859071" y="759450"/>
                </a:lnTo>
                <a:lnTo>
                  <a:pt x="0" y="75945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0" t="41158"/>
          <a:stretch>
            <a:fillRect/>
          </a:stretch>
        </p:blipFill>
        <p:spPr>
          <a:xfrm>
            <a:off x="0" y="0"/>
            <a:ext cx="2844800" cy="1684934"/>
          </a:xfrm>
          <a:custGeom>
            <a:avLst/>
            <a:gdLst>
              <a:gd name="connsiteX0" fmla="*/ 0 w 2844800"/>
              <a:gd name="connsiteY0" fmla="*/ 0 h 1684934"/>
              <a:gd name="connsiteX1" fmla="*/ 2844800 w 2844800"/>
              <a:gd name="connsiteY1" fmla="*/ 0 h 1684934"/>
              <a:gd name="connsiteX2" fmla="*/ 2844800 w 2844800"/>
              <a:gd name="connsiteY2" fmla="*/ 1684934 h 1684934"/>
              <a:gd name="connsiteX3" fmla="*/ 0 w 2844800"/>
              <a:gd name="connsiteY3" fmla="*/ 1684934 h 16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1684934">
                <a:moveTo>
                  <a:pt x="0" y="0"/>
                </a:moveTo>
                <a:lnTo>
                  <a:pt x="2844800" y="0"/>
                </a:lnTo>
                <a:lnTo>
                  <a:pt x="2844800" y="1684934"/>
                </a:lnTo>
                <a:lnTo>
                  <a:pt x="0" y="1684934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7" r="27111"/>
          <a:stretch>
            <a:fillRect/>
          </a:stretch>
        </p:blipFill>
        <p:spPr>
          <a:xfrm rot="575792">
            <a:off x="9243874" y="-219512"/>
            <a:ext cx="3134264" cy="1969982"/>
          </a:xfrm>
          <a:custGeom>
            <a:avLst/>
            <a:gdLst>
              <a:gd name="connsiteX0" fmla="*/ 1 w 3134264"/>
              <a:gd name="connsiteY0" fmla="*/ 473611 h 1969982"/>
              <a:gd name="connsiteX1" fmla="*/ 2801189 w 3134264"/>
              <a:gd name="connsiteY1" fmla="*/ 0 h 1969982"/>
              <a:gd name="connsiteX2" fmla="*/ 3134264 w 3134264"/>
              <a:gd name="connsiteY2" fmla="*/ 1969982 h 1969982"/>
              <a:gd name="connsiteX3" fmla="*/ 0 w 3134264"/>
              <a:gd name="connsiteY3" fmla="*/ 1969982 h 196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264" h="1969982">
                <a:moveTo>
                  <a:pt x="1" y="473611"/>
                </a:moveTo>
                <a:lnTo>
                  <a:pt x="2801189" y="0"/>
                </a:lnTo>
                <a:lnTo>
                  <a:pt x="3134264" y="1969982"/>
                </a:lnTo>
                <a:lnTo>
                  <a:pt x="0" y="1969982"/>
                </a:lnTo>
                <a:close/>
              </a:path>
            </a:pathLst>
          </a:custGeom>
        </p:spPr>
      </p:pic>
      <p:sp>
        <p:nvSpPr>
          <p:cNvPr id="30" name="students-graduation-hat_21534"/>
          <p:cNvSpPr/>
          <p:nvPr/>
        </p:nvSpPr>
        <p:spPr>
          <a:xfrm>
            <a:off x="5127364" y="922076"/>
            <a:ext cx="1947204" cy="704654"/>
          </a:xfrm>
          <a:custGeom>
            <a:avLst/>
            <a:gdLst>
              <a:gd name="T0" fmla="*/ 496 w 989"/>
              <a:gd name="T1" fmla="*/ 397 h 459"/>
              <a:gd name="T2" fmla="*/ 781 w 989"/>
              <a:gd name="T3" fmla="*/ 291 h 459"/>
              <a:gd name="T4" fmla="*/ 781 w 989"/>
              <a:gd name="T5" fmla="*/ 459 h 459"/>
              <a:gd name="T6" fmla="*/ 208 w 989"/>
              <a:gd name="T7" fmla="*/ 459 h 459"/>
              <a:gd name="T8" fmla="*/ 208 w 989"/>
              <a:gd name="T9" fmla="*/ 294 h 459"/>
              <a:gd name="T10" fmla="*/ 496 w 989"/>
              <a:gd name="T11" fmla="*/ 397 h 459"/>
              <a:gd name="T12" fmla="*/ 874 w 989"/>
              <a:gd name="T13" fmla="*/ 347 h 459"/>
              <a:gd name="T14" fmla="*/ 874 w 989"/>
              <a:gd name="T15" fmla="*/ 221 h 459"/>
              <a:gd name="T16" fmla="*/ 989 w 989"/>
              <a:gd name="T17" fmla="*/ 178 h 459"/>
              <a:gd name="T18" fmla="*/ 493 w 989"/>
              <a:gd name="T19" fmla="*/ 0 h 459"/>
              <a:gd name="T20" fmla="*/ 0 w 989"/>
              <a:gd name="T21" fmla="*/ 184 h 459"/>
              <a:gd name="T22" fmla="*/ 496 w 989"/>
              <a:gd name="T23" fmla="*/ 362 h 459"/>
              <a:gd name="T24" fmla="*/ 839 w 989"/>
              <a:gd name="T25" fmla="*/ 234 h 459"/>
              <a:gd name="T26" fmla="*/ 839 w 989"/>
              <a:gd name="T27" fmla="*/ 347 h 459"/>
              <a:gd name="T28" fmla="*/ 819 w 989"/>
              <a:gd name="T29" fmla="*/ 380 h 459"/>
              <a:gd name="T30" fmla="*/ 856 w 989"/>
              <a:gd name="T31" fmla="*/ 417 h 459"/>
              <a:gd name="T32" fmla="*/ 894 w 989"/>
              <a:gd name="T33" fmla="*/ 380 h 459"/>
              <a:gd name="T34" fmla="*/ 874 w 989"/>
              <a:gd name="T35" fmla="*/ 347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9" h="459">
                <a:moveTo>
                  <a:pt x="496" y="397"/>
                </a:moveTo>
                <a:lnTo>
                  <a:pt x="781" y="291"/>
                </a:lnTo>
                <a:lnTo>
                  <a:pt x="781" y="459"/>
                </a:lnTo>
                <a:lnTo>
                  <a:pt x="208" y="459"/>
                </a:lnTo>
                <a:lnTo>
                  <a:pt x="208" y="294"/>
                </a:lnTo>
                <a:lnTo>
                  <a:pt x="496" y="397"/>
                </a:lnTo>
                <a:close/>
                <a:moveTo>
                  <a:pt x="874" y="347"/>
                </a:moveTo>
                <a:lnTo>
                  <a:pt x="874" y="221"/>
                </a:lnTo>
                <a:lnTo>
                  <a:pt x="989" y="178"/>
                </a:lnTo>
                <a:lnTo>
                  <a:pt x="493" y="0"/>
                </a:lnTo>
                <a:lnTo>
                  <a:pt x="0" y="184"/>
                </a:lnTo>
                <a:lnTo>
                  <a:pt x="496" y="362"/>
                </a:lnTo>
                <a:lnTo>
                  <a:pt x="839" y="234"/>
                </a:lnTo>
                <a:lnTo>
                  <a:pt x="839" y="347"/>
                </a:lnTo>
                <a:cubicBezTo>
                  <a:pt x="827" y="353"/>
                  <a:pt x="819" y="365"/>
                  <a:pt x="819" y="380"/>
                </a:cubicBezTo>
                <a:cubicBezTo>
                  <a:pt x="819" y="400"/>
                  <a:pt x="836" y="417"/>
                  <a:pt x="856" y="417"/>
                </a:cubicBezTo>
                <a:cubicBezTo>
                  <a:pt x="877" y="417"/>
                  <a:pt x="894" y="400"/>
                  <a:pt x="894" y="380"/>
                </a:cubicBezTo>
                <a:cubicBezTo>
                  <a:pt x="894" y="365"/>
                  <a:pt x="886" y="353"/>
                  <a:pt x="874" y="34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汉仪雅酷黑 65W" panose="020B0604020202020204" pitchFamily="34" charset="-122"/>
              <a:ea typeface="汉仪雅酷黑 65W" panose="020B0604020202020204" pitchFamily="34" charset="-122"/>
              <a:cs typeface="汉仪细等线简" panose="00020600040101010101" pitchFamily="49" charset="-122"/>
              <a:sym typeface="+mn-lt"/>
            </a:endParaRPr>
          </a:p>
        </p:txBody>
      </p:sp>
      <p:sp>
        <p:nvSpPr>
          <p:cNvPr id="33" name="PA_文本框 2"/>
          <p:cNvSpPr txBox="1"/>
          <p:nvPr>
            <p:custDataLst>
              <p:tags r:id="rId3"/>
            </p:custDataLst>
          </p:nvPr>
        </p:nvSpPr>
        <p:spPr>
          <a:xfrm>
            <a:off x="1710690" y="1997710"/>
            <a:ext cx="8477250" cy="25279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b="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2026年6月全国新高考</a:t>
            </a:r>
            <a:r>
              <a:rPr lang="en-US" altLang="zh-CN" sz="4800" b="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en-US" sz="4800" dirty="0">
                <a:solidFill>
                  <a:schemeClr val="tx1"/>
                </a:solidFill>
                <a:latin typeface="Times New Roman" panose="02020603050405020304" charset="0"/>
                <a:ea typeface="华文中宋" panose="02010600040101010101" charset="-122"/>
                <a:cs typeface="Times New Roman" panose="02020603050405020304" charset="0"/>
              </a:rPr>
              <a:t>Ⅰ</a:t>
            </a:r>
            <a:r>
              <a:rPr lang="en-US" altLang="en-US" sz="4800" b="0" dirty="0">
                <a:solidFill>
                  <a:schemeClr val="tx1"/>
                </a:solidFill>
                <a:latin typeface="Times New Roman" panose="02020603050405020304" charset="0"/>
                <a:ea typeface="华文中宋" panose="02010600040101010101" charset="-122"/>
                <a:cs typeface="Times New Roman" panose="02020603050405020304" charset="0"/>
              </a:rPr>
              <a:t> </a:t>
            </a:r>
            <a:r>
              <a:rPr lang="zh-CN" altLang="en-US" sz="4800" b="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卷</a:t>
            </a:r>
            <a:endParaRPr lang="zh-CN" altLang="en-US" sz="60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ctr"/>
            <a:r>
              <a:rPr lang="zh-CN" altLang="en-US" sz="4800" b="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应用文分析讲评</a:t>
            </a:r>
            <a:endParaRPr lang="zh-CN" altLang="en-US" sz="4800" b="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ctr"/>
            <a:r>
              <a:rPr lang="en-US" altLang="zh-CN" sz="3600" b="0" dirty="0">
                <a:solidFill>
                  <a:srgbClr val="566791"/>
                </a:solidFill>
                <a:latin typeface="Bodoni MT" panose="02070603080606020203" charset="0"/>
                <a:ea typeface="华文中宋" panose="02010600040101010101" charset="-122"/>
                <a:cs typeface="Bodoni MT" panose="02070603080606020203" charset="0"/>
              </a:rPr>
              <a:t>Ranking my college life essentials</a:t>
            </a:r>
            <a:endParaRPr lang="en-US" altLang="zh-CN" sz="3600" b="0" dirty="0">
              <a:solidFill>
                <a:srgbClr val="566791"/>
              </a:solidFill>
              <a:latin typeface="Bodoni MT" panose="02070603080606020203" charset="0"/>
              <a:ea typeface="华文中宋" panose="02010600040101010101" charset="-122"/>
              <a:cs typeface="Bodoni MT" panose="02070603080606020203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361244" y="4925289"/>
            <a:ext cx="339738" cy="339738"/>
            <a:chOff x="6335783" y="3698570"/>
            <a:chExt cx="339738" cy="339738"/>
          </a:xfrm>
          <a:solidFill>
            <a:srgbClr val="566791"/>
          </a:solidFill>
        </p:grpSpPr>
        <p:sp>
          <p:nvSpPr>
            <p:cNvPr id="37" name="椭圆 36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56679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  <a:cs typeface="汉仪细等线简" panose="00020600040101010101" pitchFamily="49" charset="-122"/>
              </a:endParaRPr>
            </a:p>
          </p:txBody>
        </p:sp>
        <p:sp>
          <p:nvSpPr>
            <p:cNvPr id="38" name="businessman_57134"/>
            <p:cNvSpPr>
              <a:spLocks noChangeAspect="1"/>
            </p:cNvSpPr>
            <p:nvPr/>
          </p:nvSpPr>
          <p:spPr bwMode="auto">
            <a:xfrm>
              <a:off x="6395636" y="373630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46114"/>
            <a:ext cx="3314014" cy="171188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748" y="4494998"/>
            <a:ext cx="2542252" cy="236300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2880"/>
            <a:ext cx="2225233" cy="234856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41795" y="4896485"/>
            <a:ext cx="1259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tx1"/>
                </a:solidFill>
                <a:latin typeface="Times New Roman" panose="02020603050405020304" charset="0"/>
                <a:ea typeface="汉仪书宋二简" panose="02010600000101010101" charset="-122"/>
                <a:cs typeface="Times New Roman" panose="02020603050405020304" charset="0"/>
                <a:sym typeface="+mn-ea"/>
              </a:rPr>
              <a:t>By GUO</a:t>
            </a:r>
            <a:endParaRPr lang="en-US" altLang="zh-CN" sz="2000" b="1">
              <a:solidFill>
                <a:schemeClr val="tx1"/>
              </a:solidFill>
              <a:latin typeface="Times New Roman" panose="02020603050405020304" charset="0"/>
              <a:ea typeface="汉仪书宋二简" panose="0201060000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altLang="zh-CN" sz="3600" b="1">
                <a:latin typeface="Times New Roman" panose="02020603050405020304" charset="0"/>
                <a:cs typeface="Times New Roman" panose="02020603050405020304" charset="0"/>
              </a:rPr>
              <a:t>Relevant Writing Task</a:t>
            </a:r>
            <a:endParaRPr lang="en-US" altLang="zh-CN" sz="3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495" y="1473200"/>
            <a:ext cx="1064069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你校英文报“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Healthy Lifestyle”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栏目正在征稿，请同学们对体重管理的饮食（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Diet）、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锻炼（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Work-out）、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睡眠（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sleep）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三件事情按重要性排序，并阐述理由。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请你写一篇短文投稿。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 algn="r">
              <a:lnSpc>
                <a:spcPct val="140000"/>
              </a:lnSpc>
            </a:pP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 algn="r">
              <a:lnSpc>
                <a:spcPct val="140000"/>
              </a:lnSpc>
            </a:pP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 algn="r">
              <a:lnSpc>
                <a:spcPct val="140000"/>
              </a:lnSpc>
            </a:pP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 algn="r">
              <a:lnSpc>
                <a:spcPct val="140000"/>
              </a:lnSpc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charset="0"/>
                <a:ea typeface="华文仿宋" panose="02010600040101010101" charset="-122"/>
                <a:cs typeface="Times New Roman" panose="02020603050405020304" charset="0"/>
              </a:rPr>
              <a:t>——笔者仿真题进行命题</a:t>
            </a: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endParaRPr lang="zh-CN" altLang="en-US" sz="2800">
              <a:solidFill>
                <a:schemeClr val="tx1"/>
              </a:solidFill>
              <a:latin typeface="Times New Roman" panose="02020603050405020304" charset="0"/>
              <a:ea typeface="华文仿宋" panose="02010600040101010101" charset="-122"/>
              <a:cs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292055"/>
            <a:ext cx="10800000" cy="720000"/>
          </a:xfrm>
        </p:spPr>
        <p:txBody>
          <a:bodyPr/>
          <a:p>
            <a:r>
              <a:rPr lang="en-US" altLang="zh-CN"/>
              <a:t>Writing Samples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429895" y="1226820"/>
            <a:ext cx="11228070" cy="5405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Diet plays the most direct role in weight control. No matter how much you exercise, consuming more calories than you burn will not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lead to weight loss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.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A balanced, portion-controlled diet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 forms the foundation. Workout comes next because it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boosts metabolism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 and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helps maintain muscle mass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, but without proper eating, its effect is limited. Sleep is important for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hormone regulation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, yet in terms of weight loss, it is more of a supportive factor. If I have to prioritize, I put diet at the center.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饮食对体重控制的作用最直接。无论你锻炼多少，摄入热量超过消耗都无法减肥。均衡、控制分量的饮食是基础。锻炼次之，因为它能提高新陈代谢并帮助维持肌肉，但若无合理饮食，效果有限。睡眠对激素调节很重要，但就减重而言，它更偏向支持性因素。如果必须排序，我会把饮食放在核心位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Regular physical activity not only burns calories but also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builds muscle, which increases resting metabolic rate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. It also reduces stress and improves mood, making it easier to stick to healthy eating. Diet is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undeniably important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, but without exercise, weight loss often leads to muscle loss. Sleep supports recovery and 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hormonal balance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, yet for active weight management, I see it as the third pillar —</a:t>
            </a:r>
            <a:r>
              <a:rPr lang="en-US" altLang="zh-CN" b="1" u="sng">
                <a:latin typeface="Times New Roman" panose="02020603050405020304"/>
                <a:ea typeface="宋体" panose="02010600030101010101" pitchFamily="2" charset="-122"/>
              </a:rPr>
              <a:t> still necessary but less decisive than the other two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.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规律的体育锻炼不仅燃烧卡路里，还能增肌，从而提高静息代谢率。它还能减压、改善情绪，让人更容易坚持健康饮食。饮食无疑重要，但若不运动，减重常导致肌肉流失。睡眠支持恢复和激素平衡，但对于主动减重，我把它视为第三支柱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——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仍然必要，但不如前两者决定性。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altLang="zh-CN"/>
              <a:t>Accumulation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20700" y="1335405"/>
            <a:ext cx="10807700" cy="5262245"/>
          </a:xfrm>
          <a:prstGeom prst="rect">
            <a:avLst/>
          </a:prstGeom>
        </p:spPr>
        <p:txBody>
          <a:bodyPr wrap="square">
            <a:spAutoFit/>
          </a:bodyPr>
          <a:p>
            <a:pPr marL="533400" indent="-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Diet (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饮食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en-US" altLang="zh-CN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What you put on your plate directly determines your calorie intake and nutrient balance.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A clean, portion-controlled diet is the most effective tool for shedding excess weight.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No amount of exercise can fully compensate for a poor eating habit.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Work-out (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锻炼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en-US" altLang="zh-CN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Regular physical activity helps preserve lean muscle during weight loss.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Exercise turns your body into a more efficient calorie-burning machine, even at rest.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Movement is the engine that keeps your weight management plan running.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Sleep (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睡眠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)</a:t>
            </a:r>
            <a:endParaRPr lang="en-US" altLang="zh-CN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Without enough rest, your body craves sugary foods, sabotaging even the best diet.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Sleep restores energy for next-day workouts and reduces late-night snacking temptations.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Consistent sleep patterns improve insulin sensitivity, helping your body store less fat.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C:/Users/kingsoft/AppData/Local/Temp/fig2wpp/@pic_Mask group-2034&amp;9608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/>
          <a:srcRect r="30388"/>
          <a:stretch>
            <a:fillRect/>
          </a:stretch>
        </p:blipFill>
        <p:spPr>
          <a:xfrm>
            <a:off x="0" y="0"/>
            <a:ext cx="6702552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55" h="10800">
                <a:moveTo>
                  <a:pt x="0" y="0"/>
                </a:moveTo>
                <a:lnTo>
                  <a:pt x="10555" y="0"/>
                </a:lnTo>
                <a:lnTo>
                  <a:pt x="409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</p:spPr>
      </p:pic>
      <p:sp>
        <p:nvSpPr>
          <p:cNvPr id="20" name="Rectangle 41743_#color_$accent1_$accent2-2034&amp;9611"/>
          <p:cNvSpPr/>
          <p:nvPr>
            <p:custDataLst>
              <p:tags r:id="rId4"/>
            </p:custDataLst>
          </p:nvPr>
        </p:nvSpPr>
        <p:spPr>
          <a:xfrm>
            <a:off x="1965960" y="630936"/>
            <a:ext cx="5413248" cy="1143000"/>
          </a:xfrm>
          <a:custGeom>
            <a:avLst/>
            <a:gdLst/>
            <a:ahLst/>
            <a:cxnLst/>
            <a:rect l="l" t="t" r="r" b="b"/>
            <a:pathLst>
              <a:path w="5413248" h="1143000">
                <a:moveTo>
                  <a:pt x="704088" y="45720"/>
                </a:moveTo>
                <a:cubicBezTo>
                  <a:pt x="722376" y="18288"/>
                  <a:pt x="758952" y="0"/>
                  <a:pt x="795528" y="0"/>
                </a:cubicBezTo>
                <a:lnTo>
                  <a:pt x="5312664" y="0"/>
                </a:lnTo>
                <a:cubicBezTo>
                  <a:pt x="5358384" y="0"/>
                  <a:pt x="5376672" y="45720"/>
                  <a:pt x="5358384" y="82296"/>
                </a:cubicBezTo>
                <a:lnTo>
                  <a:pt x="4663440" y="1097280"/>
                </a:lnTo>
                <a:cubicBezTo>
                  <a:pt x="4645152" y="1124712"/>
                  <a:pt x="4617720" y="1143000"/>
                  <a:pt x="4581144" y="1143000"/>
                </a:cubicBezTo>
                <a:lnTo>
                  <a:pt x="91440" y="1143000"/>
                </a:lnTo>
                <a:cubicBezTo>
                  <a:pt x="54864" y="1143000"/>
                  <a:pt x="27432" y="1097280"/>
                  <a:pt x="54864" y="1060704"/>
                </a:cubicBezTo>
                <a:lnTo>
                  <a:pt x="704088" y="45720"/>
                </a:lnTo>
              </a:path>
            </a:pathLst>
          </a:cu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0325891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#项图片_#color-2034&amp;9614"/>
          <p:cNvSpPr/>
          <p:nvPr>
            <p:custDataLst>
              <p:tags r:id="rId5"/>
            </p:custDataLst>
          </p:nvPr>
        </p:nvSpPr>
        <p:spPr>
          <a:xfrm>
            <a:off x="6189160" y="2176272"/>
            <a:ext cx="5029200" cy="676656"/>
          </a:xfrm>
          <a:custGeom>
            <a:avLst/>
            <a:gdLst/>
            <a:ahLst/>
            <a:cxnLst/>
            <a:rect l="l" t="t" r="r" b="b"/>
            <a:pathLst>
              <a:path w="5029200" h="676656">
                <a:moveTo>
                  <a:pt x="393192" y="45720"/>
                </a:moveTo>
                <a:cubicBezTo>
                  <a:pt x="411480" y="18288"/>
                  <a:pt x="438912" y="0"/>
                  <a:pt x="475488" y="0"/>
                </a:cubicBezTo>
                <a:lnTo>
                  <a:pt x="4937760" y="0"/>
                </a:lnTo>
                <a:cubicBezTo>
                  <a:pt x="4974336" y="0"/>
                  <a:pt x="5001768" y="45720"/>
                  <a:pt x="4974336" y="82296"/>
                </a:cubicBezTo>
                <a:lnTo>
                  <a:pt x="4617720" y="630936"/>
                </a:lnTo>
                <a:cubicBezTo>
                  <a:pt x="4599432" y="658368"/>
                  <a:pt x="4562856" y="676656"/>
                  <a:pt x="4526280" y="676656"/>
                </a:cubicBezTo>
                <a:lnTo>
                  <a:pt x="91440" y="676656"/>
                </a:lnTo>
                <a:cubicBezTo>
                  <a:pt x="54864" y="676656"/>
                  <a:pt x="27432" y="630936"/>
                  <a:pt x="45720" y="594360"/>
                </a:cubicBezTo>
                <a:lnTo>
                  <a:pt x="393192" y="45720"/>
                </a:lnTo>
              </a:path>
            </a:pathLst>
          </a:custGeom>
          <a:solidFill>
            <a:schemeClr val="accent1">
              <a:alpha val="20000"/>
            </a:schemeClr>
          </a:solidFill>
          <a:effectLst>
            <a:outerShdw blurRad="254000" dist="50800" dir="5399999" algn="bl" rotWithShape="0">
              <a:schemeClr val="accent1">
                <a:alpha val="25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" name="标题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3441277" y="525526"/>
            <a:ext cx="2880000" cy="1143000"/>
          </a:xfrm>
        </p:spPr>
        <p:txBody>
          <a:bodyPr wrap="square">
            <a:normAutofit/>
          </a:bodyPr>
          <a:lstStyle/>
          <a:p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</a:rPr>
              <a:t>目录</a:t>
            </a:r>
            <a:endParaRPr lang="zh-CN" altLang="en-US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项标题"/>
          <p:cNvSpPr txBox="1"/>
          <p:nvPr>
            <p:custDataLst>
              <p:tags r:id="rId7"/>
            </p:custDataLst>
          </p:nvPr>
        </p:nvSpPr>
        <p:spPr>
          <a:xfrm>
            <a:off x="7660016" y="2262600"/>
            <a:ext cx="3307404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审题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与写前点拨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#项图片_#color-2034&amp;9615"/>
          <p:cNvSpPr/>
          <p:nvPr>
            <p:custDataLst>
              <p:tags r:id="rId8"/>
            </p:custDataLst>
          </p:nvPr>
        </p:nvSpPr>
        <p:spPr>
          <a:xfrm>
            <a:off x="5568921" y="3191256"/>
            <a:ext cx="5029200" cy="676656"/>
          </a:xfrm>
          <a:custGeom>
            <a:avLst/>
            <a:gdLst/>
            <a:ahLst/>
            <a:cxnLst/>
            <a:rect l="l" t="t" r="r" b="b"/>
            <a:pathLst>
              <a:path w="5029200" h="676656">
                <a:moveTo>
                  <a:pt x="393192" y="45720"/>
                </a:moveTo>
                <a:cubicBezTo>
                  <a:pt x="411480" y="18288"/>
                  <a:pt x="438912" y="0"/>
                  <a:pt x="475488" y="0"/>
                </a:cubicBezTo>
                <a:lnTo>
                  <a:pt x="4937760" y="0"/>
                </a:lnTo>
                <a:cubicBezTo>
                  <a:pt x="4974336" y="0"/>
                  <a:pt x="5001768" y="45720"/>
                  <a:pt x="4974336" y="82296"/>
                </a:cubicBezTo>
                <a:lnTo>
                  <a:pt x="4617720" y="630936"/>
                </a:lnTo>
                <a:cubicBezTo>
                  <a:pt x="4599432" y="658368"/>
                  <a:pt x="4562856" y="676656"/>
                  <a:pt x="4526280" y="676656"/>
                </a:cubicBezTo>
                <a:lnTo>
                  <a:pt x="91440" y="676656"/>
                </a:lnTo>
                <a:cubicBezTo>
                  <a:pt x="54864" y="676656"/>
                  <a:pt x="27432" y="630936"/>
                  <a:pt x="45720" y="594360"/>
                </a:cubicBezTo>
                <a:lnTo>
                  <a:pt x="393192" y="45720"/>
                </a:lnTo>
              </a:path>
            </a:pathLst>
          </a:custGeom>
          <a:solidFill>
            <a:schemeClr val="accent1">
              <a:alpha val="20000"/>
            </a:schemeClr>
          </a:solidFill>
          <a:effectLst>
            <a:outerShdw blurRad="254000" dist="50800" dir="5399999" algn="bl" rotWithShape="0">
              <a:schemeClr val="accent1">
                <a:alpha val="25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3" name="#项图片_#color-2034&amp;9616"/>
          <p:cNvSpPr/>
          <p:nvPr>
            <p:custDataLst>
              <p:tags r:id="rId9"/>
            </p:custDataLst>
          </p:nvPr>
        </p:nvSpPr>
        <p:spPr>
          <a:xfrm>
            <a:off x="4983705" y="4206240"/>
            <a:ext cx="5029200" cy="676656"/>
          </a:xfrm>
          <a:custGeom>
            <a:avLst/>
            <a:gdLst/>
            <a:ahLst/>
            <a:cxnLst/>
            <a:rect l="l" t="t" r="r" b="b"/>
            <a:pathLst>
              <a:path w="5029200" h="676656">
                <a:moveTo>
                  <a:pt x="393192" y="45720"/>
                </a:moveTo>
                <a:cubicBezTo>
                  <a:pt x="411480" y="18288"/>
                  <a:pt x="438912" y="0"/>
                  <a:pt x="475488" y="0"/>
                </a:cubicBezTo>
                <a:lnTo>
                  <a:pt x="4937760" y="0"/>
                </a:lnTo>
                <a:cubicBezTo>
                  <a:pt x="4974336" y="0"/>
                  <a:pt x="5001768" y="45720"/>
                  <a:pt x="4974336" y="82296"/>
                </a:cubicBezTo>
                <a:lnTo>
                  <a:pt x="4617720" y="630936"/>
                </a:lnTo>
                <a:cubicBezTo>
                  <a:pt x="4599432" y="658368"/>
                  <a:pt x="4562856" y="676656"/>
                  <a:pt x="4526280" y="676656"/>
                </a:cubicBezTo>
                <a:lnTo>
                  <a:pt x="91440" y="676656"/>
                </a:lnTo>
                <a:cubicBezTo>
                  <a:pt x="54864" y="676656"/>
                  <a:pt x="27432" y="630936"/>
                  <a:pt x="45720" y="594360"/>
                </a:cubicBezTo>
                <a:lnTo>
                  <a:pt x="393192" y="45720"/>
                </a:lnTo>
              </a:path>
            </a:pathLst>
          </a:custGeom>
          <a:solidFill>
            <a:schemeClr val="accent1">
              <a:alpha val="20000"/>
            </a:schemeClr>
          </a:solidFill>
          <a:effectLst>
            <a:outerShdw blurRad="254000" dist="50800" dir="5399999" algn="bl" rotWithShape="0">
              <a:schemeClr val="accent1">
                <a:alpha val="25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" name="#项图片_#color-2034&amp;9617"/>
          <p:cNvSpPr/>
          <p:nvPr>
            <p:custDataLst>
              <p:tags r:id="rId10"/>
            </p:custDataLst>
          </p:nvPr>
        </p:nvSpPr>
        <p:spPr>
          <a:xfrm>
            <a:off x="4379058" y="5221224"/>
            <a:ext cx="5029200" cy="676656"/>
          </a:xfrm>
          <a:custGeom>
            <a:avLst/>
            <a:gdLst/>
            <a:ahLst/>
            <a:cxnLst/>
            <a:rect l="l" t="t" r="r" b="b"/>
            <a:pathLst>
              <a:path w="5029200" h="676656">
                <a:moveTo>
                  <a:pt x="393192" y="45720"/>
                </a:moveTo>
                <a:cubicBezTo>
                  <a:pt x="411480" y="18288"/>
                  <a:pt x="438912" y="0"/>
                  <a:pt x="475488" y="0"/>
                </a:cubicBezTo>
                <a:lnTo>
                  <a:pt x="4937760" y="0"/>
                </a:lnTo>
                <a:cubicBezTo>
                  <a:pt x="4974336" y="0"/>
                  <a:pt x="5001768" y="45720"/>
                  <a:pt x="4974336" y="82296"/>
                </a:cubicBezTo>
                <a:lnTo>
                  <a:pt x="4617720" y="630936"/>
                </a:lnTo>
                <a:cubicBezTo>
                  <a:pt x="4599432" y="658368"/>
                  <a:pt x="4562856" y="676656"/>
                  <a:pt x="4526280" y="676656"/>
                </a:cubicBezTo>
                <a:lnTo>
                  <a:pt x="91440" y="676656"/>
                </a:lnTo>
                <a:cubicBezTo>
                  <a:pt x="54864" y="676656"/>
                  <a:pt x="27432" y="630936"/>
                  <a:pt x="45720" y="594360"/>
                </a:cubicBezTo>
                <a:lnTo>
                  <a:pt x="393192" y="45720"/>
                </a:lnTo>
              </a:path>
            </a:pathLst>
          </a:custGeom>
          <a:solidFill>
            <a:schemeClr val="accent1">
              <a:alpha val="20000"/>
            </a:schemeClr>
          </a:solidFill>
          <a:effectLst>
            <a:outerShdw blurRad="254000" dist="50800" dir="5399999" algn="bl" rotWithShape="0">
              <a:schemeClr val="accent1">
                <a:alpha val="25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5" name="@mix!m0_序号_01-2034-9618"/>
          <p:cNvSpPr/>
          <p:nvPr>
            <p:custDataLst>
              <p:tags r:id="rId11"/>
            </p:custDataLst>
          </p:nvPr>
        </p:nvSpPr>
        <p:spPr>
          <a:xfrm>
            <a:off x="6408616" y="2249424"/>
            <a:ext cx="1170432" cy="530352"/>
          </a:xfrm>
          <a:custGeom>
            <a:avLst/>
            <a:gdLst/>
            <a:ahLst/>
            <a:cxnLst/>
            <a:rect l="l" t="t" r="r" b="b"/>
            <a:pathLst>
              <a:path w="1170432" h="530352">
                <a:moveTo>
                  <a:pt x="283464" y="45720"/>
                </a:moveTo>
                <a:cubicBezTo>
                  <a:pt x="301752" y="18288"/>
                  <a:pt x="338328" y="0"/>
                  <a:pt x="374904" y="0"/>
                </a:cubicBezTo>
                <a:lnTo>
                  <a:pt x="1078992" y="0"/>
                </a:lnTo>
                <a:cubicBezTo>
                  <a:pt x="1115568" y="0"/>
                  <a:pt x="1143000" y="45720"/>
                  <a:pt x="1124712" y="73152"/>
                </a:cubicBezTo>
                <a:lnTo>
                  <a:pt x="868680" y="484632"/>
                </a:lnTo>
                <a:cubicBezTo>
                  <a:pt x="850392" y="512064"/>
                  <a:pt x="813816" y="530352"/>
                  <a:pt x="777240" y="530352"/>
                </a:cubicBezTo>
                <a:lnTo>
                  <a:pt x="91440" y="530352"/>
                </a:lnTo>
                <a:cubicBezTo>
                  <a:pt x="45720" y="530352"/>
                  <a:pt x="27432" y="493776"/>
                  <a:pt x="45720" y="457200"/>
                </a:cubicBezTo>
                <a:lnTo>
                  <a:pt x="283464" y="45720"/>
                </a:lnTo>
              </a:path>
            </a:pathLst>
          </a:custGeom>
          <a:solidFill>
            <a:schemeClr val="accent2"/>
          </a:solidFill>
        </p:spPr>
        <p:txBody>
          <a:bodyPr wrap="square" rtlCol="0" anchor="ctr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sz="28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@mix!m0_序号_02-2034-9621"/>
          <p:cNvSpPr/>
          <p:nvPr>
            <p:custDataLst>
              <p:tags r:id="rId12"/>
            </p:custDataLst>
          </p:nvPr>
        </p:nvSpPr>
        <p:spPr>
          <a:xfrm>
            <a:off x="5788377" y="3264408"/>
            <a:ext cx="1170432" cy="530352"/>
          </a:xfrm>
          <a:custGeom>
            <a:avLst/>
            <a:gdLst/>
            <a:ahLst/>
            <a:cxnLst/>
            <a:rect l="l" t="t" r="r" b="b"/>
            <a:pathLst>
              <a:path w="1170432" h="530352">
                <a:moveTo>
                  <a:pt x="283464" y="45720"/>
                </a:moveTo>
                <a:cubicBezTo>
                  <a:pt x="301752" y="18288"/>
                  <a:pt x="338328" y="0"/>
                  <a:pt x="374904" y="0"/>
                </a:cubicBezTo>
                <a:lnTo>
                  <a:pt x="1078992" y="0"/>
                </a:lnTo>
                <a:cubicBezTo>
                  <a:pt x="1115568" y="0"/>
                  <a:pt x="1143000" y="45720"/>
                  <a:pt x="1124712" y="73152"/>
                </a:cubicBezTo>
                <a:lnTo>
                  <a:pt x="868680" y="484632"/>
                </a:lnTo>
                <a:cubicBezTo>
                  <a:pt x="850392" y="512064"/>
                  <a:pt x="813816" y="530352"/>
                  <a:pt x="777240" y="530352"/>
                </a:cubicBezTo>
                <a:lnTo>
                  <a:pt x="91440" y="530352"/>
                </a:lnTo>
                <a:cubicBezTo>
                  <a:pt x="45720" y="530352"/>
                  <a:pt x="27432" y="493776"/>
                  <a:pt x="45720" y="457200"/>
                </a:cubicBezTo>
                <a:lnTo>
                  <a:pt x="283464" y="45720"/>
                </a:lnTo>
              </a:path>
            </a:pathLst>
          </a:custGeom>
          <a:solidFill>
            <a:schemeClr val="accent2"/>
          </a:solidFill>
        </p:spPr>
        <p:txBody>
          <a:bodyPr wrap="square" rtlCol="0" anchor="ctr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sz="28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@mix!m0_序号_03-2034-9624"/>
          <p:cNvSpPr/>
          <p:nvPr>
            <p:custDataLst>
              <p:tags r:id="rId13"/>
            </p:custDataLst>
          </p:nvPr>
        </p:nvSpPr>
        <p:spPr>
          <a:xfrm>
            <a:off x="5203161" y="4279392"/>
            <a:ext cx="1170432" cy="530352"/>
          </a:xfrm>
          <a:custGeom>
            <a:avLst/>
            <a:gdLst/>
            <a:ahLst/>
            <a:cxnLst/>
            <a:rect l="l" t="t" r="r" b="b"/>
            <a:pathLst>
              <a:path w="1170432" h="530352">
                <a:moveTo>
                  <a:pt x="283464" y="45720"/>
                </a:moveTo>
                <a:cubicBezTo>
                  <a:pt x="301752" y="18288"/>
                  <a:pt x="338328" y="0"/>
                  <a:pt x="374904" y="0"/>
                </a:cubicBezTo>
                <a:lnTo>
                  <a:pt x="1078992" y="0"/>
                </a:lnTo>
                <a:cubicBezTo>
                  <a:pt x="1115568" y="0"/>
                  <a:pt x="1143000" y="45720"/>
                  <a:pt x="1124712" y="73152"/>
                </a:cubicBezTo>
                <a:lnTo>
                  <a:pt x="868680" y="484632"/>
                </a:lnTo>
                <a:cubicBezTo>
                  <a:pt x="850392" y="512064"/>
                  <a:pt x="813816" y="530352"/>
                  <a:pt x="777240" y="530352"/>
                </a:cubicBezTo>
                <a:lnTo>
                  <a:pt x="91440" y="530352"/>
                </a:lnTo>
                <a:cubicBezTo>
                  <a:pt x="45720" y="530352"/>
                  <a:pt x="27432" y="493776"/>
                  <a:pt x="45720" y="457200"/>
                </a:cubicBezTo>
                <a:lnTo>
                  <a:pt x="283464" y="45720"/>
                </a:lnTo>
              </a:path>
            </a:pathLst>
          </a:custGeom>
          <a:solidFill>
            <a:schemeClr val="accent2"/>
          </a:solidFill>
        </p:spPr>
        <p:txBody>
          <a:bodyPr wrap="square" rtlCol="0" anchor="ctr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sz="28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@mix!m0_序号_04-2034-9627"/>
          <p:cNvSpPr/>
          <p:nvPr>
            <p:custDataLst>
              <p:tags r:id="rId14"/>
            </p:custDataLst>
          </p:nvPr>
        </p:nvSpPr>
        <p:spPr>
          <a:xfrm>
            <a:off x="4589370" y="5294376"/>
            <a:ext cx="1170432" cy="530352"/>
          </a:xfrm>
          <a:custGeom>
            <a:avLst/>
            <a:gdLst/>
            <a:ahLst/>
            <a:cxnLst/>
            <a:rect l="l" t="t" r="r" b="b"/>
            <a:pathLst>
              <a:path w="1170432" h="530352">
                <a:moveTo>
                  <a:pt x="283464" y="45720"/>
                </a:moveTo>
                <a:cubicBezTo>
                  <a:pt x="301752" y="18288"/>
                  <a:pt x="338328" y="0"/>
                  <a:pt x="374904" y="0"/>
                </a:cubicBezTo>
                <a:lnTo>
                  <a:pt x="1078992" y="0"/>
                </a:lnTo>
                <a:cubicBezTo>
                  <a:pt x="1115568" y="0"/>
                  <a:pt x="1143000" y="45720"/>
                  <a:pt x="1124712" y="73152"/>
                </a:cubicBezTo>
                <a:lnTo>
                  <a:pt x="868680" y="484632"/>
                </a:lnTo>
                <a:cubicBezTo>
                  <a:pt x="850392" y="512064"/>
                  <a:pt x="813816" y="530352"/>
                  <a:pt x="777240" y="530352"/>
                </a:cubicBezTo>
                <a:lnTo>
                  <a:pt x="91440" y="530352"/>
                </a:lnTo>
                <a:cubicBezTo>
                  <a:pt x="45720" y="530352"/>
                  <a:pt x="27432" y="493776"/>
                  <a:pt x="45720" y="457200"/>
                </a:cubicBezTo>
                <a:lnTo>
                  <a:pt x="283464" y="45720"/>
                </a:lnTo>
              </a:path>
            </a:pathLst>
          </a:custGeom>
          <a:solidFill>
            <a:schemeClr val="accent2"/>
          </a:solidFill>
        </p:spPr>
        <p:txBody>
          <a:bodyPr wrap="square" rtlCol="0" anchor="ctr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sz="28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项标题"/>
          <p:cNvSpPr txBox="1"/>
          <p:nvPr>
            <p:custDataLst>
              <p:tags r:id="rId15"/>
            </p:custDataLst>
          </p:nvPr>
        </p:nvSpPr>
        <p:spPr>
          <a:xfrm>
            <a:off x="7039777" y="3277584"/>
            <a:ext cx="3307404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列纲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与分段写作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项标题"/>
          <p:cNvSpPr txBox="1"/>
          <p:nvPr>
            <p:custDataLst>
              <p:tags r:id="rId16"/>
            </p:custDataLst>
          </p:nvPr>
        </p:nvSpPr>
        <p:spPr>
          <a:xfrm>
            <a:off x="6455889" y="4292568"/>
            <a:ext cx="3307404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例文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与范作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项标题"/>
          <p:cNvSpPr txBox="1"/>
          <p:nvPr>
            <p:custDataLst>
              <p:tags r:id="rId17"/>
            </p:custDataLst>
          </p:nvPr>
        </p:nvSpPr>
        <p:spPr>
          <a:xfrm>
            <a:off x="5851242" y="5307552"/>
            <a:ext cx="3307404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迁移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与语料积累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8030" y="372110"/>
            <a:ext cx="1954530" cy="720090"/>
          </a:xfrm>
        </p:spPr>
        <p:txBody>
          <a:bodyPr/>
          <a:p>
            <a:r>
              <a:rPr lang="zh-CN" altLang="en-US"/>
              <a:t>原题呈现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1335" y="1343025"/>
            <a:ext cx="11125200" cy="5231130"/>
          </a:xfrm>
        </p:spPr>
        <p:txBody>
          <a:bodyPr>
            <a:normAutofit/>
          </a:bodyPr>
          <a:p>
            <a:pPr marL="0" indent="0">
              <a:lnSpc>
                <a:spcPct val="120000"/>
              </a:lnSpc>
              <a:buNone/>
            </a:pPr>
            <a:r>
              <a:rPr lang="en-US">
                <a:solidFill>
                  <a:schemeClr val="tx1"/>
                </a:solidFill>
              </a:rPr>
              <a:t> 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你校英文报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“Opinion”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栏目正在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征稿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，请同学们对未来大学生活中的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学习（study）、社交（socialize）、睡眠（sleep）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三件事情按重要性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排序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，并阐述理由。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请你写一篇短文投稿。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注意：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（1）写作词数应为 80 左右；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（2）请按如下格式在答题纸的相应位置。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Ranking my college life essentials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署名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21335" y="372110"/>
            <a:ext cx="2270125" cy="808355"/>
          </a:xfrm>
          <a:prstGeom prst="round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wrap="square" lIns="0" tIns="0" rIns="0" bIns="72000" rtlCol="0" anchor="ctr" anchorCtr="0">
            <a:noAutofit/>
            <a:scene3d>
              <a:camera prst="orthographicFront"/>
              <a:lightRig rig="threePt" dir="t"/>
            </a:scene3d>
          </a:bodyPr>
          <a:lstStyle>
            <a:lvl1pPr marL="0" marR="0" indent="-22860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ClrTx/>
              <a:buSzTx/>
              <a:buFontTx/>
              <a:buNone/>
              <a:defRPr kumimoji="0" lang="zh-CN" altLang="en-US" sz="1600" b="1" i="0" u="none" strike="noStrike" kern="1200" cap="none" spc="0" normalizeH="0" baseline="0" noProof="1" dirty="0">
                <a:solidFill>
                  <a:srgbClr val="333333">
                    <a:lumMod val="95000"/>
                    <a:lumOff val="5000"/>
                  </a:srgbClr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33333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33333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333333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333333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endParaRPr lang="en-US" altLang="zh-CN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70840" y="134620"/>
            <a:ext cx="10838180" cy="720090"/>
          </a:xfrm>
        </p:spPr>
        <p:txBody>
          <a:bodyPr/>
          <a:p>
            <a:r>
              <a:rPr lang="en-US" altLang="en-US" sz="3600" b="1">
                <a:latin typeface="Times New Roman" panose="02020603050405020304" charset="0"/>
                <a:cs typeface="Times New Roman" panose="02020603050405020304" charset="0"/>
              </a:rPr>
              <a:t>Ⅰ. </a:t>
            </a:r>
            <a:r>
              <a:rPr lang="en-US" altLang="zh-CN" sz="3600" b="1">
                <a:latin typeface="Times New Roman" panose="02020603050405020304" charset="0"/>
                <a:cs typeface="Times New Roman" panose="02020603050405020304" charset="0"/>
              </a:rPr>
              <a:t>Before Writing</a:t>
            </a:r>
            <a:endParaRPr lang="en-US" altLang="zh-CN" sz="3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52730" y="854710"/>
          <a:ext cx="11593195" cy="5829300"/>
        </p:xfrm>
        <a:graphic>
          <a:graphicData uri="http://schemas.openxmlformats.org/drawingml/2006/table">
            <a:tbl>
              <a:tblPr/>
              <a:tblGrid>
                <a:gridCol w="1971675"/>
                <a:gridCol w="9621520"/>
              </a:tblGrid>
              <a:tr h="5486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Aspect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Analysis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171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Genre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210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Topic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000" b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4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Audience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Schoolmates, teachers, and general readers of the school newspaper.</a:t>
                      </a:r>
                      <a:endParaRPr lang="en-US" altLang="zh-CN" sz="200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 The tone should be </a:t>
                      </a: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thoughtful, persuasive, and respectful</a:t>
                      </a:r>
                      <a:r>
                        <a:rPr lang="en-US" altLang="zh-CN" sz="2000">
                          <a:latin typeface="Times New Roman" panose="02020603050405020304"/>
                          <a:ea typeface="Times New Roman" panose="02020603050405020304"/>
                        </a:rPr>
                        <a:t>.</a:t>
                      </a:r>
                      <a:endParaRPr lang="en-US" altLang="zh-CN" sz="20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66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Person(</a:t>
                      </a:r>
                      <a:r>
                        <a:rPr lang="zh-CN" sz="24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人称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)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000" b="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682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Tense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Present simple</a:t>
                      </a:r>
                      <a:r>
                        <a:rPr lang="en-US" altLang="zh-CN" sz="2000" b="0">
                          <a:latin typeface="Times New Roman" panose="02020603050405020304"/>
                          <a:ea typeface="Times New Roman" panose="02020603050405020304"/>
                        </a:rPr>
                        <a:t> (to state opinions and general truths), </a:t>
                      </a:r>
                      <a:endParaRPr lang="en-US" altLang="zh-CN" sz="2000" b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Times New Roman" panose="02020603050405020304"/>
                          <a:ea typeface="Times New Roman" panose="02020603050405020304"/>
                        </a:rPr>
                        <a:t>Future simple</a:t>
                      </a:r>
                      <a:r>
                        <a:rPr lang="en-US" altLang="zh-CN" sz="2000" b="0">
                          <a:latin typeface="Times New Roman" panose="02020603050405020304"/>
                          <a:ea typeface="Times New Roman" panose="02020603050405020304"/>
                        </a:rPr>
                        <a:t> (to talk about future college life).</a:t>
                      </a:r>
                      <a:endParaRPr lang="en-US" altLang="zh-CN" sz="2000" b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25800" y="1430020"/>
            <a:ext cx="83445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A short essay submitted to the school English newspaper “Opinion” column. It is an argumentative piece presenting a personal ranking with justifications.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8150" y="2592705"/>
            <a:ext cx="82765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Ranking three aspects of future college life in order of importance and explaining the reasons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8150" y="4661535"/>
            <a:ext cx="82994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First-person singular (“I”, “my”) as the writer, expressing personal views.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16096" y="842040"/>
            <a:ext cx="6016975" cy="3975234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08150" y="1590568"/>
            <a:ext cx="4916488" cy="3057531"/>
          </a:xfrm>
          <a:prstGeom prst="roundRect">
            <a:avLst>
              <a:gd name="adj" fmla="val 6634"/>
            </a:avLst>
          </a:prstGeom>
          <a:solidFill>
            <a:srgbClr val="5667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细等线简" panose="00020600040101010101" pitchFamily="49" charset="-122"/>
              <a:ea typeface="汉仪细等线简" panose="00020600040101010101" pitchFamily="49" charset="-122"/>
              <a:cs typeface="+mn-ea"/>
              <a:sym typeface="+mn-lt"/>
            </a:endParaRPr>
          </a:p>
        </p:txBody>
      </p:sp>
      <p:sp>
        <p:nvSpPr>
          <p:cNvPr id="9" name="quotation-marks_897"/>
          <p:cNvSpPr>
            <a:spLocks noChangeAspect="1"/>
          </p:cNvSpPr>
          <p:nvPr/>
        </p:nvSpPr>
        <p:spPr bwMode="auto">
          <a:xfrm>
            <a:off x="493169" y="994116"/>
            <a:ext cx="889042" cy="761681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rgbClr val="70A4C0"/>
          </a:solidFill>
          <a:ln>
            <a:noFill/>
          </a:ln>
        </p:spPr>
        <p:txBody>
          <a:bodyPr/>
          <a:lstStyle/>
          <a:p>
            <a:endParaRPr lang="zh-CN" altLang="en-US">
              <a:latin typeface="汉仪雅酷黑 65W" panose="020B0604020202020204" pitchFamily="34" charset="-122"/>
              <a:ea typeface="汉仪雅酷黑 65W" panose="020B0604020202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0" t="41158"/>
          <a:stretch>
            <a:fillRect/>
          </a:stretch>
        </p:blipFill>
        <p:spPr>
          <a:xfrm rot="5400000" flipH="1">
            <a:off x="10356690" y="5032315"/>
            <a:ext cx="2305251" cy="1365367"/>
          </a:xfrm>
          <a:custGeom>
            <a:avLst/>
            <a:gdLst>
              <a:gd name="connsiteX0" fmla="*/ 0 w 2844800"/>
              <a:gd name="connsiteY0" fmla="*/ 0 h 1684934"/>
              <a:gd name="connsiteX1" fmla="*/ 2844800 w 2844800"/>
              <a:gd name="connsiteY1" fmla="*/ 0 h 1684934"/>
              <a:gd name="connsiteX2" fmla="*/ 2844800 w 2844800"/>
              <a:gd name="connsiteY2" fmla="*/ 1684934 h 1684934"/>
              <a:gd name="connsiteX3" fmla="*/ 0 w 2844800"/>
              <a:gd name="connsiteY3" fmla="*/ 1684934 h 16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1684934">
                <a:moveTo>
                  <a:pt x="0" y="0"/>
                </a:moveTo>
                <a:lnTo>
                  <a:pt x="2844800" y="0"/>
                </a:lnTo>
                <a:lnTo>
                  <a:pt x="2844800" y="1684934"/>
                </a:lnTo>
                <a:lnTo>
                  <a:pt x="0" y="1684934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b="48042"/>
          <a:stretch>
            <a:fillRect/>
          </a:stretch>
        </p:blipFill>
        <p:spPr>
          <a:xfrm flipH="1">
            <a:off x="9538636" y="5402944"/>
            <a:ext cx="2653364" cy="1455056"/>
          </a:xfrm>
          <a:prstGeom prst="rect">
            <a:avLst/>
          </a:prstGeom>
        </p:spPr>
      </p:pic>
      <p:sp>
        <p:nvSpPr>
          <p:cNvPr id="14" name="PA_文本框 2"/>
          <p:cNvSpPr txBox="1"/>
          <p:nvPr>
            <p:custDataLst>
              <p:tags r:id="rId4"/>
            </p:custDataLst>
          </p:nvPr>
        </p:nvSpPr>
        <p:spPr>
          <a:xfrm>
            <a:off x="984666" y="421576"/>
            <a:ext cx="1903940" cy="755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en-US" altLang="zh-CN" sz="3600" b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Tips</a:t>
            </a:r>
            <a:endParaRPr lang="en-US" altLang="zh-CN" sz="3200" dirty="0" smtClean="0">
              <a:solidFill>
                <a:srgbClr val="566791"/>
              </a:solidFill>
              <a:latin typeface="汉仪雅酷黑 65W" panose="020B0604020202020204" pitchFamily="34" charset="-122"/>
              <a:ea typeface="汉仪雅酷黑 65W" panose="020B0604020202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18917253">
            <a:off x="561884" y="596950"/>
            <a:ext cx="329205" cy="329205"/>
          </a:xfrm>
          <a:prstGeom prst="roundRect">
            <a:avLst/>
          </a:prstGeom>
          <a:solidFill>
            <a:srgbClr val="566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6679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9485" y="1398905"/>
            <a:ext cx="446151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写作时需要注意以下几点：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en-US">
                <a:solidFill>
                  <a:schemeClr val="bg1"/>
                </a:solidFill>
              </a:rPr>
              <a:t></a:t>
            </a:r>
            <a:r>
              <a:rPr lang="zh-CN" altLang="en-US">
                <a:solidFill>
                  <a:schemeClr val="bg1"/>
                </a:solidFill>
              </a:rPr>
              <a:t>不能含糊其辞，需清晰说出第一、第二、第三分别是什么。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en-US">
                <a:solidFill>
                  <a:schemeClr val="bg1"/>
                </a:solidFill>
              </a:rPr>
              <a:t></a:t>
            </a:r>
            <a:r>
              <a:rPr lang="zh-CN" altLang="en-US">
                <a:solidFill>
                  <a:schemeClr val="bg1"/>
                </a:solidFill>
              </a:rPr>
              <a:t>每个排序都要有合理的解释，排序的理由应贯穿全文，不能前后矛盾。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en-US">
                <a:solidFill>
                  <a:schemeClr val="bg1"/>
                </a:solidFill>
              </a:rPr>
              <a:t></a:t>
            </a:r>
            <a:r>
              <a:rPr lang="zh-CN" altLang="en-US">
                <a:solidFill>
                  <a:schemeClr val="bg1"/>
                </a:solidFill>
              </a:rPr>
              <a:t>因为是给校报投稿，语言可以适当正式，但也要有个人风格和说服力。</a:t>
            </a:r>
            <a:endParaRPr lang="zh-CN" altLang="en-US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en-US">
                <a:solidFill>
                  <a:schemeClr val="bg1"/>
                </a:solidFill>
              </a:rPr>
              <a:t></a:t>
            </a:r>
            <a:r>
              <a:rPr lang="zh-CN" altLang="en-US">
                <a:solidFill>
                  <a:schemeClr val="bg1"/>
                </a:solidFill>
              </a:rPr>
              <a:t>不建议贬低某一项（如说</a:t>
            </a:r>
            <a:r>
              <a:rPr lang="en-US" altLang="zh-CN">
                <a:solidFill>
                  <a:schemeClr val="bg1"/>
                </a:solidFill>
              </a:rPr>
              <a:t>XX</a:t>
            </a:r>
            <a:r>
              <a:rPr lang="zh-CN" altLang="en-US">
                <a:solidFill>
                  <a:schemeClr val="bg1"/>
                </a:solidFill>
              </a:rPr>
              <a:t>不重要），而是说明在有限时间和精力下如何权衡。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0" y="4872355"/>
            <a:ext cx="10050145" cy="175323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Times New Roman" panose="02020603050405020304"/>
                <a:ea typeface="宋体" panose="02010600030101010101" pitchFamily="2" charset="-122"/>
              </a:rPr>
              <a:t>相关词汇</a:t>
            </a:r>
            <a:r>
              <a:rPr lang="en-US" altLang="zh-CN" b="1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b="1">
                <a:latin typeface="Times New Roman" panose="02020603050405020304"/>
                <a:ea typeface="宋体" panose="02010600030101010101" pitchFamily="2" charset="-122"/>
              </a:rPr>
              <a:t>词组储备：</a:t>
            </a:r>
            <a:endParaRPr lang="zh-CN" altLang="en-US" b="1">
              <a:latin typeface="Times New Roman" panose="02020603050405020304"/>
              <a:ea typeface="宋体" panose="02010600030101010101" pitchFamily="2" charset="-122"/>
            </a:endParaRPr>
          </a:p>
          <a:p>
            <a:pPr marL="552450" indent="-28575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b="1">
                <a:latin typeface="Times New Roman" panose="02020603050405020304"/>
                <a:ea typeface="宋体" panose="02010600030101010101" pitchFamily="2" charset="-122"/>
              </a:rPr>
              <a:t>学习</a:t>
            </a:r>
            <a:r>
              <a:rPr lang="zh-CN" altLang="en-US" b="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b="0">
                <a:latin typeface="Times New Roman" panose="02020603050405020304"/>
                <a:ea typeface="Times New Roman" panose="02020603050405020304"/>
              </a:rPr>
              <a:t>self-discipline, academic foundation, knowledge acquisition, critical thinking, intellectual growth, future career, coursework</a:t>
            </a:r>
            <a:endParaRPr lang="en-US" altLang="zh-CN" b="0">
              <a:latin typeface="Times New Roman" panose="02020603050405020304"/>
              <a:ea typeface="Times New Roman" panose="02020603050405020304"/>
            </a:endParaRPr>
          </a:p>
          <a:p>
            <a:pPr marL="552450" indent="-28575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b="1">
                <a:latin typeface="Times New Roman" panose="02020603050405020304"/>
                <a:ea typeface="宋体" panose="02010600030101010101" pitchFamily="2" charset="-122"/>
              </a:rPr>
              <a:t>社交</a:t>
            </a:r>
            <a:r>
              <a:rPr lang="zh-CN" altLang="en-US" b="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b="0">
                <a:latin typeface="Times New Roman" panose="02020603050405020304"/>
                <a:ea typeface="Times New Roman" panose="02020603050405020304"/>
              </a:rPr>
              <a:t>interpersonal skills, teamwork, emotional support, network building, collaboration, communication, sense of belonging, mutual inspiration</a:t>
            </a:r>
            <a:endParaRPr lang="en-US" altLang="zh-CN" b="0">
              <a:latin typeface="Times New Roman" panose="02020603050405020304"/>
              <a:ea typeface="Times New Roman" panose="02020603050405020304"/>
            </a:endParaRPr>
          </a:p>
          <a:p>
            <a:pPr marL="552450" indent="-28575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睡眠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physical health, mental recovery, energy recharge, concentration, flexibility</a:t>
            </a:r>
            <a:endParaRPr lang="en-US" altLang="zh-CN" b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789262" y="522609"/>
            <a:ext cx="10852237" cy="441964"/>
          </a:xfrm>
          <a:prstGeom prst="rect">
            <a:avLst/>
          </a:prstGeom>
        </p:spPr>
        <p:txBody>
          <a:bodyPr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800" kern="100" noProof="0" dirty="0">
                <a:ln>
                  <a:noFill/>
                </a:ln>
                <a:effectLst/>
                <a:uLnTx/>
                <a:latin typeface="微软雅黑" panose="020B0503020204020204" charset="-122"/>
                <a:cs typeface="Times New Roman" panose="02020603050405020304" charset="0"/>
                <a:sym typeface="+mn-ea"/>
              </a:rPr>
              <a:t>简要列举大纲</a:t>
            </a:r>
            <a:endParaRPr kumimoji="0" lang="zh-CN" altLang="zh-CN" sz="2800" b="1" i="0" u="none" strike="noStrike" kern="100" cap="none" spc="2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2" name="椭圆 21"/>
          <p:cNvSpPr/>
          <p:nvPr>
            <p:custDataLst>
              <p:tags r:id="rId2"/>
            </p:custDataLst>
          </p:nvPr>
        </p:nvSpPr>
        <p:spPr>
          <a:xfrm>
            <a:off x="1309539" y="1538223"/>
            <a:ext cx="597585" cy="59758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1305729" y="3145386"/>
            <a:ext cx="597585" cy="5975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1250315" y="5485130"/>
            <a:ext cx="597535" cy="630555"/>
          </a:xfrm>
          <a:prstGeom prst="ellipse">
            <a:avLst/>
          </a:prstGeom>
        </p:spPr>
        <p:style>
          <a:lnRef idx="0">
            <a:srgbClr val="FFFFFF"/>
          </a:lnRef>
          <a:fillRef idx="1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5"/>
            </p:custDataLst>
          </p:nvPr>
        </p:nvCxnSpPr>
        <p:spPr>
          <a:xfrm>
            <a:off x="1608729" y="2264715"/>
            <a:ext cx="0" cy="997036"/>
          </a:xfrm>
          <a:prstGeom prst="line">
            <a:avLst/>
          </a:prstGeom>
          <a:solidFill>
            <a:srgbClr val="00993F"/>
          </a:solidFill>
          <a:ln w="12700">
            <a:solidFill>
              <a:schemeClr val="bg1">
                <a:lumMod val="75000"/>
                <a:alpha val="50000"/>
              </a:schemeClr>
            </a:solidFill>
            <a:prstDash val="sysDot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cxnSp>
        <p:nvCxnSpPr>
          <p:cNvPr id="26" name="直接连接符 25"/>
          <p:cNvCxnSpPr/>
          <p:nvPr>
            <p:custDataLst>
              <p:tags r:id="rId6"/>
            </p:custDataLst>
          </p:nvPr>
        </p:nvCxnSpPr>
        <p:spPr>
          <a:xfrm>
            <a:off x="1608729" y="4115557"/>
            <a:ext cx="0" cy="997036"/>
          </a:xfrm>
          <a:prstGeom prst="line">
            <a:avLst/>
          </a:prstGeom>
          <a:solidFill>
            <a:srgbClr val="00993F"/>
          </a:solidFill>
          <a:ln w="12700">
            <a:solidFill>
              <a:schemeClr val="bg1">
                <a:lumMod val="75000"/>
                <a:alpha val="50000"/>
              </a:schemeClr>
            </a:solidFill>
            <a:prstDash val="sysDot"/>
          </a:ln>
        </p:spPr>
        <p:style>
          <a:lnRef idx="1">
            <a:srgbClr val="376FFF"/>
          </a:lnRef>
          <a:fillRef idx="0">
            <a:srgbClr val="376FFF"/>
          </a:fillRef>
          <a:effectRef idx="0">
            <a:srgbClr val="376FFF"/>
          </a:effectRef>
          <a:fontRef idx="minor">
            <a:srgbClr val="000000"/>
          </a:fontRef>
        </p:style>
      </p:cxnSp>
      <p:sp>
        <p:nvSpPr>
          <p:cNvPr id="35" name="文本框 34"/>
          <p:cNvSpPr txBox="1"/>
          <p:nvPr>
            <p:custDataLst>
              <p:tags r:id="rId7"/>
            </p:custDataLst>
          </p:nvPr>
        </p:nvSpPr>
        <p:spPr>
          <a:xfrm>
            <a:off x="1305560" y="1623365"/>
            <a:ext cx="606338" cy="40820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+mj-lt"/>
                <a:ea typeface="微软雅黑" panose="020B0503020204020204" charset="-122"/>
                <a:cs typeface="+mj-lt"/>
              </a:rPr>
              <a:t>01</a:t>
            </a:r>
            <a:endParaRPr lang="en-US" altLang="zh-CN" b="1" dirty="0">
              <a:solidFill>
                <a:srgbClr val="FFFFFF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1309370" y="3274849"/>
            <a:ext cx="606338" cy="40820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+mj-lt"/>
                <a:ea typeface="微软雅黑" panose="020B0503020204020204" charset="-122"/>
                <a:cs typeface="+mj-lt"/>
              </a:rPr>
              <a:t>02</a:t>
            </a:r>
            <a:endParaRPr lang="en-US" altLang="zh-CN" b="1" dirty="0">
              <a:solidFill>
                <a:srgbClr val="FFFFFF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  <p:sp>
        <p:nvSpPr>
          <p:cNvPr id="37" name="文本框 36"/>
          <p:cNvSpPr txBox="1"/>
          <p:nvPr>
            <p:custDataLst>
              <p:tags r:id="rId9"/>
            </p:custDataLst>
          </p:nvPr>
        </p:nvSpPr>
        <p:spPr>
          <a:xfrm>
            <a:off x="1250315" y="5571591"/>
            <a:ext cx="606338" cy="4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+mj-lt"/>
                <a:ea typeface="微软雅黑" panose="020B0503020204020204" charset="-122"/>
                <a:cs typeface="+mj-lt"/>
              </a:rPr>
              <a:t>03</a:t>
            </a:r>
            <a:endParaRPr lang="en-US" altLang="zh-CN" b="1" dirty="0">
              <a:solidFill>
                <a:srgbClr val="FFFFFF"/>
              </a:solidFill>
              <a:latin typeface="+mj-lt"/>
              <a:ea typeface="微软雅黑" panose="020B0503020204020204" charset="-122"/>
              <a:cs typeface="+mj-lt"/>
            </a:endParaRP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 bwMode="auto">
          <a:xfrm>
            <a:off x="2387103" y="1403985"/>
            <a:ext cx="7425649" cy="478227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spc="100">
                <a:solidFill>
                  <a:srgbClr val="00B0F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Normal" panose="020B0400000000000000" charset="-122"/>
              </a:rPr>
              <a:t>第一部分：开头段</a:t>
            </a:r>
            <a:endParaRPr lang="zh-CN" altLang="en-US" sz="2000" b="1" spc="100">
              <a:solidFill>
                <a:srgbClr val="00B0F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Normal" panose="020B0400000000000000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2502535" y="2047875"/>
            <a:ext cx="8624570" cy="85788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引出话题——大学生活需要平衡三件事。清晰呈现你的排序（例如：学习 &gt; 社交 &gt; 睡眠，或其他顺序）。在此可以给出排序：“在我看来，重要性顺序是…。</a:t>
            </a:r>
            <a:endParaRPr lang="zh-CN" altLang="en-US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 bwMode="auto">
          <a:xfrm>
            <a:off x="2319793" y="3054963"/>
            <a:ext cx="7425649" cy="478227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spc="1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Normal" panose="020B0400000000000000" charset="-122"/>
              </a:rPr>
              <a:t>次段陈述主体</a:t>
            </a:r>
            <a:endParaRPr lang="zh-CN" altLang="en-US" sz="2000" b="1" spc="10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Normal" panose="020B04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13"/>
            </p:custDataLst>
          </p:nvPr>
        </p:nvSpPr>
        <p:spPr>
          <a:xfrm>
            <a:off x="2459990" y="3586480"/>
            <a:ext cx="8387715" cy="136207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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针对排序中的每一项，解释为什么它应处于该位置。适当使用</a:t>
            </a:r>
            <a:r>
              <a:rPr lang="zh-CN" altLang="en-US" sz="1600" b="1" u="sng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逻辑推理、个人期望或例子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600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1.第一（最重要）：给出最强有力的理由。</a:t>
            </a:r>
            <a:endParaRPr lang="zh-CN" altLang="en-US" sz="1600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2.第二：解释它为何次之，以及如何与第一相辅相成。</a:t>
            </a:r>
            <a:endParaRPr lang="zh-CN" altLang="en-US" sz="1600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3.第三：说明它为何最不重要（但仍承认其价值）。</a:t>
            </a:r>
            <a:endParaRPr lang="zh-CN" altLang="en-US" sz="1600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4"/>
            </p:custDataLst>
          </p:nvPr>
        </p:nvSpPr>
        <p:spPr bwMode="auto">
          <a:xfrm>
            <a:off x="2387103" y="5501902"/>
            <a:ext cx="7425649" cy="478227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spc="100">
                <a:solidFill>
                  <a:srgbClr val="00B05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Normal" panose="020B0400000000000000" charset="-122"/>
              </a:rPr>
              <a:t>尾段适当倡议</a:t>
            </a:r>
            <a:endParaRPr lang="zh-CN" altLang="en-US" sz="2000" b="1" spc="100">
              <a:solidFill>
                <a:srgbClr val="00B05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Normal" panose="020B04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2544445" y="6020435"/>
            <a:ext cx="7425055" cy="46736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90170" tIns="46990" rIns="90170" bIns="46990" rtlCol="0" anchor="t" anchorCtr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algn="l">
              <a:buClrTx/>
              <a:buSzTx/>
              <a:buNone/>
            </a:pPr>
            <a:r>
              <a:rPr lang="zh-CN" altLang="en-US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总结观点，表达对大学生活的平衡、或某种倾向性态度。</a:t>
            </a:r>
            <a:endParaRPr lang="zh-CN" altLang="en-US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2" grpId="0"/>
      <p:bldP spid="32" grpId="1"/>
      <p:bldP spid="34" grpId="0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sz="3600">
                <a:solidFill>
                  <a:schemeClr val="tx1"/>
                </a:solidFill>
                <a:latin typeface="Times New Roman" panose="02020603050405020304" charset="0"/>
                <a:ea typeface="汉仪润圆-65简" panose="00020600040101010101" charset="-122"/>
                <a:cs typeface="Times New Roman" panose="02020603050405020304" charset="0"/>
                <a:sym typeface="+mn-ea"/>
              </a:rPr>
              <a:t>What Makes Up A Good Beginning</a:t>
            </a:r>
            <a:endParaRPr lang="en-US" altLang="en-US" sz="3600">
              <a:solidFill>
                <a:schemeClr val="tx1"/>
              </a:solidFill>
              <a:latin typeface="Times New Roman" panose="02020603050405020304" charset="0"/>
              <a:ea typeface="汉仪润圆-65简" panose="0002060004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515" y="1296035"/>
            <a:ext cx="10740390" cy="4868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</a:rPr>
              <a:t>【铺垫导入的方式】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直接提问式：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What matters most when we step into college life?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个人展望式：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As I imagine my future college years, I realize I have to balance three essentials.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</a:rPr>
              <a:t>【排序的常用句型】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539750" indent="-269875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顺序词：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Study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comes first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,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followed by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socializing. Sleep, though important,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ranks last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539750" indent="-269875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比较法：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place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study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above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socializing, and socializing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above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sleep.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539750" indent="-269875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先后次级：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Study is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my top priority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.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Next comes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socializing, </a:t>
            </a:r>
            <a:r>
              <a:rPr lang="en-US" altLang="zh-CN" sz="2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and finally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 sleep.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sz="3600">
                <a:solidFill>
                  <a:schemeClr val="tx1"/>
                </a:solidFill>
                <a:latin typeface="Times New Roman" panose="02020603050405020304" charset="0"/>
                <a:ea typeface="汉仪润圆-65简" panose="00020600040101010101" charset="-122"/>
                <a:cs typeface="Times New Roman" panose="02020603050405020304" charset="0"/>
                <a:sym typeface="+mn-ea"/>
              </a:rPr>
              <a:t>Good Examples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9575" y="1316990"/>
            <a:ext cx="1080135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"/>
            </a:pP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What should a college student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prioritize</a:t>
            </a: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: hitting the books, making friends, or getting enough sleep?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After careful thought</a:t>
            </a: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,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my ranking is clear</a:t>
            </a: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: study comes first, socializing second, and sleep third.</a:t>
            </a:r>
            <a:endParaRPr lang="en-US" altLang="zh-CN" sz="2400" b="0">
              <a:latin typeface="Times New Roman" panose="02020603050405020304"/>
              <a:ea typeface="宋体" panose="02010600030101010101" pitchFamily="2" charset="-122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None/>
            </a:pPr>
            <a:endParaRPr lang="en-US" altLang="zh-CN" sz="2400" b="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"/>
            </a:pP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Looking ahead to college, I know I’ll need to balance </a:t>
            </a: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learning, relationships, and rest. </a:t>
            </a:r>
            <a:r>
              <a:rPr lang="en-US" altLang="zh-CN" sz="2400" b="1" u="sng">
                <a:latin typeface="Times New Roman" panose="02020603050405020304"/>
                <a:ea typeface="宋体" panose="02010600030101010101" pitchFamily="2" charset="-122"/>
              </a:rPr>
              <a:t>Here’s how I rank them</a:t>
            </a:r>
            <a:r>
              <a:rPr lang="en-US" altLang="zh-CN" sz="2400" b="0">
                <a:latin typeface="Times New Roman" panose="02020603050405020304"/>
                <a:ea typeface="宋体" panose="02010600030101010101" pitchFamily="2" charset="-122"/>
              </a:rPr>
              <a:t>: study as the top priority, socializing as the second, and sleep as the last but not least.</a:t>
            </a:r>
            <a:endParaRPr lang="en-US" altLang="zh-CN" sz="2400" b="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951230" y="5759450"/>
            <a:ext cx="10075545" cy="857885"/>
          </a:xfrm>
          <a:prstGeom prst="rect">
            <a:avLst/>
          </a:prstGeom>
          <a:effectLst>
            <a:softEdge rad="50800"/>
          </a:effec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square" lIns="90170" tIns="46990" rIns="90170" bIns="46990" rtlCol="0" anchor="t" anchorCtr="0">
            <a:no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b="1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首段要做到：</a:t>
            </a:r>
            <a:r>
              <a:rPr lang="zh-CN" altLang="en-US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引出话题——大学生活平衡三件事。清晰呈现你的排序（例如：学习 &gt; 社交 &gt; 睡眠，或其他顺序）。</a:t>
            </a:r>
            <a:endParaRPr lang="zh-CN" altLang="en-US" spc="130" dirty="0">
              <a:ln>
                <a:noFill/>
                <a:prstDash val="sysDot"/>
              </a:ln>
              <a:solidFill>
                <a:schemeClr val="tx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/>
    </p:bldLst>
  </p:timing>
</p:sld>
</file>

<file path=ppt/tags/tag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2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2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2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2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6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7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2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  <p:tag name="KSO_WM_TEMPLATE_INDEX" val="40490264"/>
  <p:tag name="KSO_WM_TEMPLATE_CATEGORY" val="custom"/>
</p:tagLst>
</file>

<file path=ppt/tags/tag1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2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2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2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3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2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4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2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2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ags/tag116.xml><?xml version="1.0" encoding="utf-8"?>
<p:tagLst xmlns:p="http://schemas.openxmlformats.org/presentationml/2006/main">
  <p:tag name="PA" val="v4.1.3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069_4*i*1"/>
  <p:tag name="KSO_WM_UNIT_LAYERLEVEL" val="1"/>
  <p:tag name="KSO_WM_TAG_VERSION" val="3.0"/>
  <p:tag name="KSO_WM_BEAUTIFY_FLAG" val="#wm#"/>
  <p:tag name="KSO_WM_UNIT_TYPE" val="i"/>
  <p:tag name="KSO_WM_UNIT_INDEX" val="1"/>
  <p:tag name="KSO_WM_DIAGRAM_GROUP_CODE" val="l1-1"/>
  <p:tag name="KSO_WM_TEMPLATE_CATEGORY" val="custom"/>
  <p:tag name="KSO_WM_TEMPLATE_INDEX" val="20233069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069_4*i*2"/>
  <p:tag name="KSO_WM_UNIT_LAYERLEVEL" val="1"/>
  <p:tag name="KSO_WM_TAG_VERSION" val="3.0"/>
  <p:tag name="KSO_WM_BEAUTIFY_FLAG" val="#wm#"/>
  <p:tag name="KSO_WM_UNIT_TYPE" val="i"/>
  <p:tag name="KSO_WM_UNIT_INDEX" val="2"/>
  <p:tag name="KSO_WM_DIAGRAM_GROUP_CODE" val="l1-1"/>
  <p:tag name="KSO_WM_TEMPLATE_CATEGORY" val="custom"/>
  <p:tag name="KSO_WM_TEMPLATE_INDEX" val="20233069"/>
</p:tagLst>
</file>

<file path=ppt/tags/tag1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custom20233069_4*l_h_i*1_1_1"/>
  <p:tag name="KSO_WM_TEMPLATE_CATEGORY" val="custom"/>
  <p:tag name="KSO_WM_TEMPLATE_INDEX" val="20233069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93.04,&quot;left&quot;:344.8077165354331,&quot;top&quot;:171.35999999999999,&quot;width&quot;:538.5277165354331}"/>
</p:tagLst>
</file>

<file path=ppt/tags/tag1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069_4*a*1"/>
  <p:tag name="KSO_WM_TEMPLATE_CATEGORY" val="custom"/>
  <p:tag name="KSO_WM_TEMPLATE_INDEX" val="20233069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  <p:tag name="KSO_WM_UNIT_PRESET_TEXT" val="目录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3069_4*l_h_a*1_1_1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目录项标题"/>
  <p:tag name="KSO_WM_DIAGRAM_VIRTUALLY_FRAME" val="{&quot;height&quot;:293.04,&quot;left&quot;:344.8077165354331,&quot;top&quot;:171.35999999999999,&quot;width&quot;:538.5277165354331}"/>
</p:tagLst>
</file>

<file path=ppt/tags/tag1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custom20233069_4*l_h_i*1_2_1"/>
  <p:tag name="KSO_WM_TEMPLATE_CATEGORY" val="custom"/>
  <p:tag name="KSO_WM_TEMPLATE_INDEX" val="20233069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93.04,&quot;left&quot;:344.8077165354331,&quot;top&quot;:171.35999999999999,&quot;width&quot;:538.5277165354331}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1"/>
  <p:tag name="KSO_WM_UNIT_ID" val="custom20233069_4*l_h_i*1_3_1"/>
  <p:tag name="KSO_WM_TEMPLATE_CATEGORY" val="custom"/>
  <p:tag name="KSO_WM_TEMPLATE_INDEX" val="20233069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93.04,&quot;left&quot;:344.8077165354331,&quot;top&quot;:171.35999999999999,&quot;width&quot;:538.5277165354331}"/>
</p:tagLst>
</file>

<file path=ppt/tags/tag1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1"/>
  <p:tag name="KSO_WM_UNIT_ID" val="custom20233069_4*l_h_i*1_4_1"/>
  <p:tag name="KSO_WM_TEMPLATE_CATEGORY" val="custom"/>
  <p:tag name="KSO_WM_TEMPLATE_INDEX" val="20233069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VIRTUALLY_FRAME" val="{&quot;height&quot;:293.04,&quot;left&quot;:344.8077165354331,&quot;top&quot;:171.35999999999999,&quot;width&quot;:538.5277165354331}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3069_4*l_h_i*1_1_2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01"/>
  <p:tag name="KSO_WM_DIAGRAM_VIRTUALLY_FRAME" val="{&quot;height&quot;:293.04,&quot;left&quot;:344.8077165354331,&quot;top&quot;:171.35999999999999,&quot;width&quot;:538.5277165354331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3069_4*l_h_i*1_2_2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02"/>
  <p:tag name="KSO_WM_DIAGRAM_VIRTUALLY_FRAME" val="{&quot;height&quot;:293.04,&quot;left&quot;:344.8077165354331,&quot;top&quot;:171.35999999999999,&quot;width&quot;:538.5277165354331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3069_4*l_h_i*1_3_2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03"/>
  <p:tag name="KSO_WM_DIAGRAM_VIRTUALLY_FRAME" val="{&quot;height&quot;:293.04,&quot;left&quot;:344.8077165354331,&quot;top&quot;:171.35999999999999,&quot;width&quot;:538.5277165354331}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3069_4*l_h_i*1_4_2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04"/>
  <p:tag name="KSO_WM_DIAGRAM_VIRTUALLY_FRAME" val="{&quot;height&quot;:293.04,&quot;left&quot;:344.8077165354331,&quot;top&quot;:171.35999999999999,&quot;width&quot;:538.5277165354331}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3069_4*l_h_a*1_2_1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目录项标题"/>
  <p:tag name="KSO_WM_DIAGRAM_VIRTUALLY_FRAME" val="{&quot;height&quot;:293.04,&quot;left&quot;:344.8077165354331,&quot;top&quot;:171.35999999999999,&quot;width&quot;:538.5277165354331}"/>
</p:tagLst>
</file>

<file path=ppt/tags/tag13.xml><?xml version="1.0" encoding="utf-8"?>
<p:tagLst xmlns:p="http://schemas.openxmlformats.org/presentationml/2006/main">
  <p:tag name="KSO_WM_UNIT_TYPE" val="f"/>
  <p:tag name="KSO_WM_UNIT_SUBTYPE" val="g"/>
  <p:tag name="KSO_WM_UNIT_INDEX" val="4"/>
  <p:tag name="KSO_WM_BEAUTIFY_FLAG" val="#wm#"/>
  <p:tag name="KSO_WM_TAG_VERSION" val="3.0"/>
  <p:tag name="KSO_WM_UNIT_PRESET_TEXT" val="公司名"/>
  <p:tag name="KSO_WM_UNIT_ID" val="_1*f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33069_4*l_h_a*1_3_1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目录项标题"/>
  <p:tag name="KSO_WM_DIAGRAM_VIRTUALLY_FRAME" val="{&quot;height&quot;:293.04,&quot;left&quot;:344.8077165354331,&quot;top&quot;:171.35999999999999,&quot;width&quot;:538.5277165354331}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custom20233069_4*l_h_a*1_4_1"/>
  <p:tag name="KSO_WM_TEMPLATE_CATEGORY" val="custom"/>
  <p:tag name="KSO_WM_TEMPLATE_INDEX" val="20233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目录项标题"/>
  <p:tag name="KSO_WM_DIAGRAM_VIRTUALLY_FRAME" val="{&quot;height&quot;:293.04,&quot;left&quot;:344.8077165354331,&quot;top&quot;:171.35999999999999,&quot;width&quot;:538.5277165354331}"/>
</p:tagLst>
</file>

<file path=ppt/tags/tag132.xml><?xml version="1.0" encoding="utf-8"?>
<p:tagLst xmlns:p="http://schemas.openxmlformats.org/presentationml/2006/main">
  <p:tag name="KSO_WM_SLIDE_ID" val="custom20233069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3.0"/>
  <p:tag name="KSO_WM_BEAUTIFY_FLAG" val="#wm#"/>
  <p:tag name="KSO_WM_TEMPLATE_CATEGORY" val="custom"/>
  <p:tag name="KSO_WM_TEMPLATE_INDEX" val="20233069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133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1225_1*f*1"/>
  <p:tag name="KSO_WM_TEMPLATE_CATEGORY" val="custom"/>
  <p:tag name="KSO_WM_TEMPLATE_INDEX" val="20231225"/>
  <p:tag name="KSO_WM_UNIT_LAYERLEVEL" val="1"/>
  <p:tag name="KSO_WM_TAG_VERSION" val="1.0"/>
  <p:tag name="KSO_WM_BEAUTIFY_FLAG" val=""/>
  <p:tag name="KSO_WM_UNIT_PRESET_TEXT" val="汇报人：WPS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25"/>
</p:tagLst>
</file>

<file path=ppt/tags/tag13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264"/>
  <p:tag name="KSO_WM_TEMPLATE_CATEGORY" val="custom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25"/>
</p:tagLst>
</file>

<file path=ppt/tags/tag137.xml><?xml version="1.0" encoding="utf-8"?>
<p:tagLst xmlns:p="http://schemas.openxmlformats.org/presentationml/2006/main">
  <p:tag name="PA" val="v4.1.3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017_2*l_h_i*1_1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FORE_SCHEMECOLOR_INDEX" val="5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.xml><?xml version="1.0" encoding="utf-8"?>
<p:tagLst xmlns:p="http://schemas.openxmlformats.org/presentationml/2006/main">
  <p:tag name="KSO_WM_UNIT_TYPE" val="f"/>
  <p:tag name="KSO_WM_UNIT_SUBTYPE" val="c"/>
  <p:tag name="KSO_WM_UNIT_INDEX" val="2"/>
  <p:tag name="KSO_WM_BEAUTIFY_FLAG" val="#wm#"/>
  <p:tag name="KSO_WM_TAG_VERSION" val="3.0"/>
  <p:tag name="KSO_WM_UNIT_PRESET_TEXT" val="日期时间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017_2*l_h_i*1_2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FORE_SCHEMECOLOR_INDEX" val="6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017_2*l_h_i*1_3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FILL_FORE_SCHEMECOLOR_INDEX" val="7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017_2*l_h_i*1_2_2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solid&quot;:{&quot;brightness&quot;:0,&quot;colorType&quot;:2,&quot;rgb&quot;:&quot;#00993f&quot;,&quot;transparency&quot;:1},&quot;type&quot;:1},&quot;glow&quot;:{&quot;colorType&quot;:0},&quot;line&quot;:{&quot;solidLine&quot;:{&quot;brightness&quot;:-0.25,&quot;colorType&quot;:1,&quot;foreColorIndex&quot;:14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017_2*l_h_i*1_3_2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solid&quot;:{&quot;brightness&quot;:0,&quot;colorType&quot;:2,&quot;rgb&quot;:&quot;#00993f&quot;,&quot;transparency&quot;:1},&quot;type&quot;:1},&quot;glow&quot;:{&quot;colorType&quot;:0},&quot;line&quot;:{&quot;solidLine&quot;:{&quot;brightness&quot;:-0.25,&quot;colorType&quot;:1,&quot;foreColorIndex&quot;:14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31017_2*l_h_i*1_1_2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3"/>
  <p:tag name="KSO_WM_UNIT_ID" val="diagram20231017_2*l_h_i*1_2_3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3"/>
  <p:tag name="KSO_WM_UNIT_ID" val="diagram20231017_2*l_h_i*1_3_3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017_2*l_h_a*1_1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25"/>
  <p:tag name="KSO_WM_UNIT_PRESET_TEXT" val="单击添加标题"/>
  <p:tag name="KSO_WM_UNIT_TEXT_FILL_FORE_SCHEMECOLOR_INDEX" val="5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17_2*l_h_f*1_1_1"/>
  <p:tag name="KSO_WM_TEMPLATE_CATEGORY" val="diagram"/>
  <p:tag name="KSO_WM_TEMPLATE_INDEX" val="2023101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111"/>
  <p:tag name="KSO_WM_UNIT_PRESET_TEXT" val="单击此处添加文本具体内容，简明扼要地阐述您的观点。根据需要可酌情增减文字，以便观者准确地理解您传达的思想"/>
  <p:tag name="KSO_WM_DIAGRAM_MAX_ITEMCNT" val="6"/>
  <p:tag name="KSO_WM_DIAGRAM_MIN_ITEMCNT" val="2"/>
  <p:tag name="KSO_WM_DIAGRAM_VIRTUALLY_FRAME" val="{&quot;height&quot;:399.09999999999997,&quot;width&quot;:5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017_2*l_h_a*1_2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25"/>
  <p:tag name="KSO_WM_UNIT_PRESET_TEXT" val="单击添加标题"/>
  <p:tag name="KSO_WM_UNIT_TEXT_FILL_FORE_SCHEMECOLOR_INDEX" val="6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.xml><?xml version="1.0" encoding="utf-8"?>
<p:tagLst xmlns:p="http://schemas.openxmlformats.org/presentationml/2006/main">
  <p:tag name="KSO_WM_UNIT_TYPE" val="f"/>
  <p:tag name="KSO_WM_UNIT_SUBTYPE" val="e"/>
  <p:tag name="KSO_WM_UNIT_INDEX" val="3"/>
  <p:tag name="KSO_WM_BEAUTIFY_FLAG" val="#wm#"/>
  <p:tag name="KSO_WM_TAG_VERSION" val="3.0"/>
  <p:tag name="KSO_WM_UNIT_PRESET_TEXT" val="年号"/>
  <p:tag name="KSO_WM_UNIT_ID" val="_1*f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5"/>
</p:tagLst>
</file>

<file path=ppt/tags/tag15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17_2*l_h_f*1_2_1"/>
  <p:tag name="KSO_WM_TEMPLATE_CATEGORY" val="diagram"/>
  <p:tag name="KSO_WM_TEMPLATE_INDEX" val="2023101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74"/>
  <p:tag name="KSO_WM_UNIT_PRESET_TEXT" val="单击此处添加文本具体内容，简明扼要地阐述您的观点。根据需要可酌情增减文字，以便观者准确地理解您传达的思想"/>
  <p:tag name="KSO_WM_DIAGRAM_MAX_ITEMCNT" val="6"/>
  <p:tag name="KSO_WM_DIAGRAM_MIN_ITEMCNT" val="2"/>
  <p:tag name="KSO_WM_DIAGRAM_VIRTUALLY_FRAME" val="{&quot;height&quot;:399.09999999999997,&quot;width&quot;:5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017_2*l_h_a*1_3_1"/>
  <p:tag name="KSO_WM_TEMPLATE_CATEGORY" val="diagram"/>
  <p:tag name="KSO_WM_TEMPLATE_INDEX" val="2023101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25"/>
  <p:tag name="KSO_WM_UNIT_PRESET_TEXT" val="单击添加标题"/>
  <p:tag name="KSO_WM_UNIT_TEXT_FILL_FORE_SCHEMECOLOR_INDEX" val="7"/>
  <p:tag name="KSO_WM_DIAGRAM_MAX_ITEMCNT" val="6"/>
  <p:tag name="KSO_WM_DIAGRAM_MIN_ITEMCNT" val="2"/>
  <p:tag name="KSO_WM_DIAGRAM_VIRTUALLY_FRAME" val="{&quot;height&quot;:401.7461023622047,&quot;left&quot;:93.6,&quot;top&quot;:79.80389763779529,&quot;width&quot;:679.05763779527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17_2*l_h_f*1_3_1"/>
  <p:tag name="KSO_WM_TEMPLATE_CATEGORY" val="diagram"/>
  <p:tag name="KSO_WM_TEMPLATE_INDEX" val="2023101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74"/>
  <p:tag name="KSO_WM_UNIT_PRESET_TEXT" val="单击此处添加文本具体内容，简明扼要地阐述您的观点。根据需要可酌情增减文字，以便观者准确地理解您传达的思想"/>
  <p:tag name="KSO_WM_DIAGRAM_MAX_ITEMCNT" val="6"/>
  <p:tag name="KSO_WM_DIAGRAM_MIN_ITEMCNT" val="2"/>
  <p:tag name="KSO_WM_DIAGRAM_VIRTUALLY_FRAME" val="{&quot;height&quot;:399.09999999999997,&quot;width&quot;:5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31425"/>
</p:tagLst>
</file>

<file path=ppt/tags/tag15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36801"/>
</p:tagLst>
</file>

<file path=ppt/tags/tag1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5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17_2*l_h_f*1_1_1"/>
  <p:tag name="KSO_WM_TEMPLATE_CATEGORY" val="diagram"/>
  <p:tag name="KSO_WM_TEMPLATE_INDEX" val="2023101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111"/>
  <p:tag name="KSO_WM_UNIT_PRESET_TEXT" val="单击此处添加文本具体内容，简明扼要地阐述您的观点。根据需要可酌情增减文字，以便观者准确地理解您传达的思想"/>
  <p:tag name="KSO_WM_DIAGRAM_MAX_ITEMCNT" val="6"/>
  <p:tag name="KSO_WM_DIAGRAM_MIN_ITEMCNT" val="2"/>
  <p:tag name="KSO_WM_DIAGRAM_VIRTUALLY_FRAME" val="{&quot;height&quot;:399.09999999999997,&quot;width&quot;:5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36801"/>
</p:tagLst>
</file>

<file path=ppt/tags/tag159.xml><?xml version="1.0" encoding="utf-8"?>
<p:tagLst xmlns:p="http://schemas.openxmlformats.org/presentationml/2006/main">
  <p:tag name="TABLE_ENDDRAG_ORIGIN_RECT" val="854*310"/>
  <p:tag name="TABLE_ENDDRAG_RECT" val="65*190*854*310"/>
</p:tagLst>
</file>

<file path=ppt/tags/tag1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61.xml><?xml version="1.0" encoding="utf-8"?>
<p:tagLst xmlns:p="http://schemas.openxmlformats.org/presentationml/2006/main">
  <p:tag name="TABLE_ENDDRAG_ORIGIN_RECT" val="822*287"/>
  <p:tag name="TABLE_ENDDRAG_RECT" val="49*160*822*287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63.xml><?xml version="1.0" encoding="utf-8"?>
<p:tagLst xmlns:p="http://schemas.openxmlformats.org/presentationml/2006/main">
  <p:tag name="TABLE_ENDDRAG_ORIGIN_RECT" val="822*287"/>
  <p:tag name="TABLE_ENDDRAG_RECT" val="49*160*822*287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65.xml><?xml version="1.0" encoding="utf-8"?>
<p:tagLst xmlns:p="http://schemas.openxmlformats.org/presentationml/2006/main">
  <p:tag name="TABLE_ENDDRAG_ORIGIN_RECT" val="872*355"/>
  <p:tag name="TABLE_ENDDRAG_RECT" val="49*160*872*355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67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68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69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70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71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72.xml><?xml version="1.0" encoding="utf-8"?>
<p:tagLst xmlns:p="http://schemas.openxmlformats.org/presentationml/2006/main">
  <p:tag name="KSO_WM_DIAGRAM_VIRTUALLY_FRAME" val="{&quot;height&quot;:393.57692913385824,&quot;left&quot;:61.5,&quot;top&quot;:107.8,&quot;width&quot;:820.868346456693}"/>
</p:tagLst>
</file>

<file path=ppt/tags/tag173.xml><?xml version="1.0" encoding="utf-8"?>
<p:tagLst xmlns:p="http://schemas.openxmlformats.org/presentationml/2006/main">
  <p:tag name="PA" val="v4.1.3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35942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33370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33370"/>
</p:tagLst>
</file>

<file path=ppt/tags/tag1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40"/>
</p:tagLst>
</file>

<file path=ppt/tags/tag1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264"/>
  <p:tag name="KSO_WM_TEMPLATE_CATEGORY" val="custom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33370"/>
</p:tagLst>
</file>

<file path=ppt/tags/tag18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33370"/>
</p:tagLst>
</file>

<file path=ppt/tags/tag1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33370"/>
</p:tagLst>
</file>

<file path=ppt/tags/tag1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4"/>
</p:tagLst>
</file>

<file path=ppt/tags/tag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3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05"/>
</p:tagLst>
</file>

<file path=ppt/tags/tag39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"/>
</p:tagLst>
</file>

<file path=ppt/tags/tag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4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ags/tag45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160"/>
</p:tagLst>
</file>

<file path=ppt/tags/tag4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  <p:tag name="KSO_WM_UNIT_VALUE" val="162"/>
</p:tagLst>
</file>

<file path=ppt/tags/tag51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52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TEXT_LAYER_COUNT" val="1"/>
  <p:tag name="KSO_WM_UNIT_VALUE" val="162"/>
</p:tagLst>
</file>

<file path=ppt/tags/tag5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5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5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408"/>
</p:tagLst>
</file>

<file path=ppt/tags/tag6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</p:tagLst>
</file>

<file path=ppt/tags/tag6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3"/>
</p:tagLst>
</file>

<file path=ppt/tags/tag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3"/>
</p:tagLst>
</file>

<file path=ppt/tags/tag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8"/>
</p:tagLst>
</file>

<file path=ppt/tags/tag8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f"/>
  <p:tag name="KSO_WM_UNIT_SUBTYPE" val="g"/>
  <p:tag name="KSO_WM_UNIT_INDEX" val="3"/>
  <p:tag name="KSO_WM_BEAUTIFY_FLAG" val="#wm#"/>
  <p:tag name="KSO_WM_TAG_VERSION" val="3.0"/>
  <p:tag name="KSO_WM_UNIT_PRESET_TEXT" val="公司名"/>
  <p:tag name="KSO_WM_UNIT_ID" val="_11*f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86.xml><?xml version="1.0" encoding="utf-8"?>
<p:tagLst xmlns:p="http://schemas.openxmlformats.org/presentationml/2006/main">
  <p:tag name="KSO_WM_UNIT_TYPE" val="f"/>
  <p:tag name="KSO_WM_UNIT_SUBTYPE" val="c"/>
  <p:tag name="KSO_WM_UNIT_INDEX" val="2"/>
  <p:tag name="KSO_WM_BEAUTIFY_FLAG" val="#wm#"/>
  <p:tag name="KSO_WM_TAG_VERSION" val="3.0"/>
  <p:tag name="KSO_WM_UNIT_PRESET_TEXT" val="日期时间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87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0"/>
</p:tagLst>
</file>

<file path=ppt/tags/tag8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01"/>
</p:tagLst>
</file>

<file path=ppt/tags/tag9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6801"/>
</p:tagLst>
</file>

<file path=ppt/tags/tag9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VALUE" val="350"/>
  <p:tag name="KSO_WM_TEMPLATE_CATEGORY" val="custom"/>
  <p:tag name="KSO_WM_TEMPLATE_INDEX" val="20236801"/>
</p:tagLst>
</file>

<file path=ppt/tags/tag9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14"/>
  <p:tag name="KSO_WM_BEAUTIFY_FLAG" val="#wm#"/>
  <p:tag name="KSO_WM_TEMPLATE_INDEX" val="20236801"/>
  <p:tag name="KSO_WM_TEMPLATE_CATEGORY" val="custom"/>
  <p:tag name="KSO_WM_TEMPLATE_MASTER_TYPE" val="0"/>
</p:tagLst>
</file>

<file path=ppt/tags/tag9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264"/>
  <p:tag name="KSO_WM_TEMPLATE_CATEGORY" val="custom"/>
</p:tagLst>
</file>

<file path=ppt/theme/theme1.xml><?xml version="1.0" encoding="utf-8"?>
<a:theme xmlns:a="http://schemas.openxmlformats.org/drawingml/2006/main" name="简约风教育教学汇报主题">
  <a:themeElements>
    <a:clrScheme name="自定义 419">
      <a:dk1>
        <a:sysClr val="windowText" lastClr="000000"/>
      </a:dk1>
      <a:lt1>
        <a:sysClr val="window" lastClr="FFFFFF"/>
      </a:lt1>
      <a:dk2>
        <a:srgbClr val="022144"/>
      </a:dk2>
      <a:lt2>
        <a:srgbClr val="F0F8FF"/>
      </a:lt2>
      <a:accent1>
        <a:srgbClr val="056EE1"/>
      </a:accent1>
      <a:accent2>
        <a:srgbClr val="F8AA5C"/>
      </a:accent2>
      <a:accent3>
        <a:srgbClr val="FA9E82"/>
      </a:accent3>
      <a:accent4>
        <a:srgbClr val="88C2FC"/>
      </a:accent4>
      <a:accent5>
        <a:srgbClr val="88A4FC"/>
      </a:accent5>
      <a:accent6>
        <a:srgbClr val="A488FC"/>
      </a:accent6>
      <a:hlink>
        <a:srgbClr val="0563C1"/>
      </a:hlink>
      <a:folHlink>
        <a:srgbClr val="954F72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细等线简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细等线简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11476</Words>
  <Application>WPS 演示</Application>
  <PresentationFormat>宽屏</PresentationFormat>
  <Paragraphs>328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51" baseType="lpstr">
      <vt:lpstr>Arial</vt:lpstr>
      <vt:lpstr>宋体</vt:lpstr>
      <vt:lpstr>Wingdings</vt:lpstr>
      <vt:lpstr>汉仪细等线简</vt:lpstr>
      <vt:lpstr>汉仪雅酷黑 65W</vt:lpstr>
      <vt:lpstr>Arial</vt:lpstr>
      <vt:lpstr>微软雅黑</vt:lpstr>
      <vt:lpstr>华文中宋</vt:lpstr>
      <vt:lpstr>Times New Roman</vt:lpstr>
      <vt:lpstr>Bodoni MT</vt:lpstr>
      <vt:lpstr>汉仪书宋二简</vt:lpstr>
      <vt:lpstr>华文楷体</vt:lpstr>
      <vt:lpstr>Times New Roman</vt:lpstr>
      <vt:lpstr>Wingdings</vt:lpstr>
      <vt:lpstr>思源黑体 CN Normal</vt:lpstr>
      <vt:lpstr>汉仪润圆-65简</vt:lpstr>
      <vt:lpstr>Wingdings</vt:lpstr>
      <vt:lpstr>等线</vt:lpstr>
      <vt:lpstr>Segoe UI</vt:lpstr>
      <vt:lpstr>黑体</vt:lpstr>
      <vt:lpstr>Segoe Print</vt:lpstr>
      <vt:lpstr>Arial Unicode MS</vt:lpstr>
      <vt:lpstr>Calibri</vt:lpstr>
      <vt:lpstr>华文仿宋</vt:lpstr>
      <vt:lpstr>HelveticaNeue</vt:lpstr>
      <vt:lpstr>华文新魏</vt:lpstr>
      <vt:lpstr>仿宋</vt:lpstr>
      <vt:lpstr>简约风教育教学汇报主题</vt:lpstr>
      <vt:lpstr>Office 主题</vt:lpstr>
      <vt:lpstr>PowerPoint 演示文稿</vt:lpstr>
      <vt:lpstr>PowerPoint 演示文稿</vt:lpstr>
      <vt:lpstr>目录</vt:lpstr>
      <vt:lpstr>原题呈现</vt:lpstr>
      <vt:lpstr>Ⅰ. Before Writing</vt:lpstr>
      <vt:lpstr>PowerPoint 演示文稿</vt:lpstr>
      <vt:lpstr>PowerPoint 演示文稿</vt:lpstr>
      <vt:lpstr>What Makes Up A Good Beginning</vt:lpstr>
      <vt:lpstr>Good Examples</vt:lpstr>
      <vt:lpstr>How to construct an insightful justification for your ranking?</vt:lpstr>
      <vt:lpstr>How to construct an insightful justification for your ranking?</vt:lpstr>
      <vt:lpstr>How to construct an insightful justification for your ranking?</vt:lpstr>
      <vt:lpstr>How to construct an insightful justification for your ranking?</vt:lpstr>
      <vt:lpstr>PowerPoint 演示文稿</vt:lpstr>
      <vt:lpstr>Do these three points affect one another?</vt:lpstr>
      <vt:lpstr>How to write a concluding paragraph</vt:lpstr>
      <vt:lpstr>完整段落练习</vt:lpstr>
      <vt:lpstr>下水范文</vt:lpstr>
      <vt:lpstr>学生例作</vt:lpstr>
      <vt:lpstr>Relevant Writing Task</vt:lpstr>
      <vt:lpstr>Writing Samples</vt:lpstr>
      <vt:lpstr>Accumulation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郭烨辉</dc:creator>
  <cp:lastModifiedBy>Administrator</cp:lastModifiedBy>
  <cp:revision>8</cp:revision>
  <dcterms:created xsi:type="dcterms:W3CDTF">2023-08-09T12:44:00Z</dcterms:created>
  <dcterms:modified xsi:type="dcterms:W3CDTF">2026-06-09T02:01:00Z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05875D8933B54297BE421D0538D4ECD3_12</vt:lpwstr>
  </property>
</Properties>
</file>