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fonts/font1.fntdata" ContentType="application/x-fontdata"/>
  <Override PartName="/ppt/fonts/font10.fntdata" ContentType="application/x-fontdata"/>
  <Override PartName="/ppt/fonts/font11.fntdata" ContentType="application/x-fontdata"/>
  <Override PartName="/ppt/fonts/font12.fntdata" ContentType="application/x-fontdata"/>
  <Override PartName="/ppt/fonts/font13.fntdata" ContentType="application/x-fontdata"/>
  <Override PartName="/ppt/fonts/font14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  <p:sldMasterId id="2147483660" r:id="rId3"/>
  </p:sldMasterIdLst>
  <p:notesMasterIdLst>
    <p:notesMasterId r:id="rId8"/>
  </p:notesMasterIdLst>
  <p:handoutMasterIdLst>
    <p:handoutMasterId r:id="rId19"/>
  </p:handoutMasterIdLst>
  <p:sldIdLst>
    <p:sldId id="325" r:id="rId4"/>
    <p:sldId id="281" r:id="rId5"/>
    <p:sldId id="290" r:id="rId6"/>
    <p:sldId id="261" r:id="rId7"/>
    <p:sldId id="291" r:id="rId9"/>
    <p:sldId id="296" r:id="rId10"/>
    <p:sldId id="316" r:id="rId11"/>
    <p:sldId id="317" r:id="rId12"/>
    <p:sldId id="319" r:id="rId13"/>
    <p:sldId id="274" r:id="rId14"/>
    <p:sldId id="320" r:id="rId15"/>
    <p:sldId id="285" r:id="rId16"/>
    <p:sldId id="276" r:id="rId17"/>
    <p:sldId id="323" r:id="rId18"/>
  </p:sldIdLst>
  <p:sldSz cx="12192000" cy="6858000"/>
  <p:notesSz cx="6858000" cy="9144000"/>
  <p:embeddedFontLst>
    <p:embeddedFont>
      <p:font typeface="Arial Black" panose="020B0A04020102020204" charset="0"/>
      <p:bold r:id="rId24"/>
    </p:embeddedFont>
    <p:embeddedFont>
      <p:font typeface="华文新魏" panose="02010800040101010101" charset="-122"/>
      <p:regular r:id="rId25"/>
    </p:embeddedFont>
    <p:embeddedFont>
      <p:font typeface="HGBZ_CNKI" panose="02000500000000000000" charset="-122"/>
      <p:regular r:id="rId26"/>
    </p:embeddedFont>
    <p:embeddedFont>
      <p:font typeface="Comic Sans MS" panose="030F0702030302020204" charset="0"/>
      <p:regular r:id="rId27"/>
      <p:bold r:id="rId28"/>
      <p:italic r:id="rId29"/>
      <p:boldItalic r:id="rId30"/>
    </p:embeddedFont>
    <p:embeddedFont>
      <p:font typeface="仓耳渔阳体 W04" panose="02020400000000000000" charset="-122"/>
      <p:regular r:id="rId31"/>
    </p:embeddedFont>
    <p:embeddedFont>
      <p:font typeface="楷体" panose="02010609060101010101" charset="-122"/>
      <p:regular r:id="rId32"/>
    </p:embeddedFont>
    <p:embeddedFont>
      <p:font typeface="微软雅黑" panose="020B0503020204020204" charset="-122"/>
      <p:regular r:id="rId33"/>
    </p:embeddedFont>
    <p:embeddedFont>
      <p:font typeface="Calibri" panose="020F0502020204030204" charset="0"/>
      <p:regular r:id="rId34"/>
      <p:bold r:id="rId35"/>
      <p:italic r:id="rId36"/>
      <p:boldItalic r:id="rId37"/>
    </p:embeddedFont>
  </p:embeddedFont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1"/>
  <p:cmAuthor id="1" name="WPS" initials="W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E2FD"/>
    <a:srgbClr val="FFFFFF"/>
    <a:srgbClr val="FFE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D05CB5F-FFF6-4F0E-8684-96F79C234599}" styleName="??? 1">
    <a:wholeTbl>
      <a:tcTxStyle>
        <a:fontRef idx="none">
          <a:srgbClr val="000000"/>
        </a:fontRef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9525" cmpd="sng">
              <a:solidFill>
                <a:schemeClr val="accent1"/>
              </a:solidFill>
            </a:ln>
          </a:top>
          <a:bottom>
            <a:ln w="9525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rgbClr val="FFFFFF"/>
          </a:solidFill>
        </a:fill>
      </a:tcStyle>
    </a:wholeTbl>
    <a:band2H>
      <a:tcStyle>
        <a:tcBdr/>
        <a:fill>
          <a:solidFill>
            <a:schemeClr val="accent1">
              <a:lumMod val="10000"/>
              <a:lumOff val="90000"/>
            </a:schemeClr>
          </a:solidFill>
        </a:fill>
      </a:tcStyle>
    </a:band2H>
    <a:band1V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9525" cmpd="sng">
              <a:solidFill>
                <a:schemeClr val="accent1"/>
              </a:solidFill>
            </a:ln>
          </a:top>
          <a:bottom>
            <a:ln w="9525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lumMod val="10000"/>
              <a:lumOff val="90000"/>
            </a:schemeClr>
          </a:solidFill>
        </a:fill>
      </a:tcStyle>
    </a:band1V>
    <a:lastCol>
      <a:tcTxStyle b="on">
        <a:fontRef idx="none">
          <a:srgbClr val="08090C"/>
        </a:fontRef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9525" cmpd="sng">
              <a:solidFill>
                <a:schemeClr val="accent1"/>
              </a:solidFill>
            </a:ln>
          </a:top>
          <a:bottom>
            <a:ln w="9525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lumMod val="20000"/>
              <a:lumOff val="80000"/>
            </a:schemeClr>
          </a:solidFill>
        </a:fill>
      </a:tcStyle>
    </a:lastCol>
    <a:firstCol>
      <a:tcTxStyle b="on">
        <a:fontRef idx="none">
          <a:srgbClr val="08090C"/>
        </a:fontRef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9525" cmpd="sng">
              <a:solidFill>
                <a:schemeClr val="accent1"/>
              </a:solidFill>
            </a:ln>
          </a:top>
          <a:bottom>
            <a:ln w="9525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lumMod val="20000"/>
              <a:lumOff val="80000"/>
            </a:schemeClr>
          </a:solidFill>
        </a:fill>
      </a:tcStyle>
    </a:firstCol>
    <a:lastRow>
      <a:tcTxStyle b="on">
        <a:fontRef idx="none">
          <a:schemeClr val="accent1"/>
        </a:fontRef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9525" cmpd="sng">
              <a:solidFill>
                <a:schemeClr val="accent1"/>
              </a:solidFill>
            </a:ln>
          </a:top>
          <a:bottom>
            <a:ln w="9525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rgbClr val="FFFFFF"/>
          </a:solidFill>
        </a:fill>
      </a:tcStyle>
    </a:lastRow>
    <a:firstRow>
      <a:tcTxStyle b="on">
        <a:fontRef idx="none">
          <a:srgbClr val="FFFFFF"/>
        </a:fontRef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38" y="-102"/>
      </p:cViewPr>
      <p:guideLst>
        <p:guide orient="horz" pos="2069"/>
        <p:guide pos="3834"/>
      </p:guideLst>
    </p:cSldViewPr>
  </p:slide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7" Type="http://schemas.openxmlformats.org/officeDocument/2006/relationships/font" Target="fonts/font14.fntdata"/><Relationship Id="rId36" Type="http://schemas.openxmlformats.org/officeDocument/2006/relationships/font" Target="fonts/font13.fntdata"/><Relationship Id="rId35" Type="http://schemas.openxmlformats.org/officeDocument/2006/relationships/font" Target="fonts/font12.fntdata"/><Relationship Id="rId34" Type="http://schemas.openxmlformats.org/officeDocument/2006/relationships/font" Target="fonts/font11.fntdata"/><Relationship Id="rId33" Type="http://schemas.openxmlformats.org/officeDocument/2006/relationships/font" Target="fonts/font10.fntdata"/><Relationship Id="rId32" Type="http://schemas.openxmlformats.org/officeDocument/2006/relationships/font" Target="fonts/font9.fntdata"/><Relationship Id="rId31" Type="http://schemas.openxmlformats.org/officeDocument/2006/relationships/font" Target="fonts/font8.fntdata"/><Relationship Id="rId30" Type="http://schemas.openxmlformats.org/officeDocument/2006/relationships/font" Target="fonts/font7.fntdata"/><Relationship Id="rId3" Type="http://schemas.openxmlformats.org/officeDocument/2006/relationships/slideMaster" Target="slideMasters/slideMaster2.xml"/><Relationship Id="rId29" Type="http://schemas.openxmlformats.org/officeDocument/2006/relationships/font" Target="fonts/font6.fntdata"/><Relationship Id="rId28" Type="http://schemas.openxmlformats.org/officeDocument/2006/relationships/font" Target="fonts/font5.fntdata"/><Relationship Id="rId27" Type="http://schemas.openxmlformats.org/officeDocument/2006/relationships/font" Target="fonts/font4.fntdata"/><Relationship Id="rId26" Type="http://schemas.openxmlformats.org/officeDocument/2006/relationships/font" Target="fonts/font3.fntdata"/><Relationship Id="rId25" Type="http://schemas.openxmlformats.org/officeDocument/2006/relationships/font" Target="fonts/font2.fntdata"/><Relationship Id="rId24" Type="http://schemas.openxmlformats.org/officeDocument/2006/relationships/font" Target="fonts/font1.fntdata"/><Relationship Id="rId23" Type="http://schemas.openxmlformats.org/officeDocument/2006/relationships/commentAuthors" Target="commentAuthors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0574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76672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5728" y="1600200"/>
            <a:ext cx="5376672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0574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76672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5728" y="1600200"/>
            <a:ext cx="5376672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3" Type="http://schemas.openxmlformats.org/officeDocument/2006/relationships/theme" Target="../theme/theme2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  <p:pic>
        <p:nvPicPr>
          <p:cNvPr id="5124" name="图片 6" descr="logo横版 png"/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11477625" y="82550"/>
            <a:ext cx="608013" cy="642938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  <p:pic>
        <p:nvPicPr>
          <p:cNvPr id="5124" name="图片 6" descr="logo横版 png"/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11477625" y="82550"/>
            <a:ext cx="608013" cy="642938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1.xml"/><Relationship Id="rId2" Type="http://schemas.openxmlformats.org/officeDocument/2006/relationships/image" Target="../media/image3.jpe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tags" Target="../tags/tag47.xml"/><Relationship Id="rId2" Type="http://schemas.openxmlformats.org/officeDocument/2006/relationships/tags" Target="../tags/tag46.xml"/><Relationship Id="rId1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tags" Target="../tags/tag56.xml"/><Relationship Id="rId8" Type="http://schemas.openxmlformats.org/officeDocument/2006/relationships/tags" Target="../tags/tag55.xml"/><Relationship Id="rId7" Type="http://schemas.openxmlformats.org/officeDocument/2006/relationships/tags" Target="../tags/tag54.xml"/><Relationship Id="rId6" Type="http://schemas.openxmlformats.org/officeDocument/2006/relationships/tags" Target="../tags/tag53.xml"/><Relationship Id="rId5" Type="http://schemas.openxmlformats.org/officeDocument/2006/relationships/tags" Target="../tags/tag52.xml"/><Relationship Id="rId4" Type="http://schemas.openxmlformats.org/officeDocument/2006/relationships/tags" Target="../tags/tag51.xml"/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4" Type="http://schemas.openxmlformats.org/officeDocument/2006/relationships/slideLayout" Target="../slideLayouts/slideLayout13.xml"/><Relationship Id="rId13" Type="http://schemas.openxmlformats.org/officeDocument/2006/relationships/tags" Target="../tags/tag60.xml"/><Relationship Id="rId12" Type="http://schemas.openxmlformats.org/officeDocument/2006/relationships/tags" Target="../tags/tag59.xml"/><Relationship Id="rId11" Type="http://schemas.openxmlformats.org/officeDocument/2006/relationships/tags" Target="../tags/tag58.xml"/><Relationship Id="rId10" Type="http://schemas.openxmlformats.org/officeDocument/2006/relationships/tags" Target="../tags/tag57.xml"/><Relationship Id="rId1" Type="http://schemas.openxmlformats.org/officeDocument/2006/relationships/tags" Target="../tags/tag48.xml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tags" Target="../tags/tag62.xml"/><Relationship Id="rId3" Type="http://schemas.openxmlformats.org/officeDocument/2006/relationships/tags" Target="../tags/tag6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64.xml"/><Relationship Id="rId1" Type="http://schemas.openxmlformats.org/officeDocument/2006/relationships/tags" Target="../tags/tag63.xml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tags" Target="../tags/tag66.xml"/><Relationship Id="rId2" Type="http://schemas.openxmlformats.org/officeDocument/2006/relationships/tags" Target="../tags/tag65.xml"/><Relationship Id="rId1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" Type="http://schemas.openxmlformats.org/officeDocument/2006/relationships/tags" Target="../tags/tag4.xml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tags" Target="../tags/tag16.xml"/><Relationship Id="rId7" Type="http://schemas.openxmlformats.org/officeDocument/2006/relationships/tags" Target="../tags/tag15.xml"/><Relationship Id="rId6" Type="http://schemas.openxmlformats.org/officeDocument/2006/relationships/tags" Target="../tags/tag14.xml"/><Relationship Id="rId5" Type="http://schemas.openxmlformats.org/officeDocument/2006/relationships/tags" Target="../tags/tag13.xml"/><Relationship Id="rId4" Type="http://schemas.openxmlformats.org/officeDocument/2006/relationships/tags" Target="../tags/tag12.xml"/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tags" Target="../tags/tag9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tags" Target="../tags/tag23.xml"/><Relationship Id="rId7" Type="http://schemas.openxmlformats.org/officeDocument/2006/relationships/tags" Target="../tags/tag22.xml"/><Relationship Id="rId6" Type="http://schemas.openxmlformats.org/officeDocument/2006/relationships/tags" Target="../tags/tag21.xml"/><Relationship Id="rId5" Type="http://schemas.openxmlformats.org/officeDocument/2006/relationships/tags" Target="../tags/tag20.xml"/><Relationship Id="rId4" Type="http://schemas.openxmlformats.org/officeDocument/2006/relationships/tags" Target="../tags/tag19.xml"/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ags" Target="../tags/tag26.xml"/><Relationship Id="rId4" Type="http://schemas.openxmlformats.org/officeDocument/2006/relationships/image" Target="../media/image6.png"/><Relationship Id="rId3" Type="http://schemas.openxmlformats.org/officeDocument/2006/relationships/tags" Target="../tags/tag25.xml"/><Relationship Id="rId2" Type="http://schemas.openxmlformats.org/officeDocument/2006/relationships/tags" Target="../tags/tag24.xml"/><Relationship Id="rId1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35.xml"/><Relationship Id="rId8" Type="http://schemas.openxmlformats.org/officeDocument/2006/relationships/tags" Target="../tags/tag34.xml"/><Relationship Id="rId7" Type="http://schemas.openxmlformats.org/officeDocument/2006/relationships/tags" Target="../tags/tag33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3" Type="http://schemas.openxmlformats.org/officeDocument/2006/relationships/tags" Target="../tags/tag29.xml"/><Relationship Id="rId2" Type="http://schemas.openxmlformats.org/officeDocument/2006/relationships/tags" Target="../tags/tag28.xml"/><Relationship Id="rId18" Type="http://schemas.openxmlformats.org/officeDocument/2006/relationships/slideLayout" Target="../slideLayouts/slideLayout2.xml"/><Relationship Id="rId17" Type="http://schemas.openxmlformats.org/officeDocument/2006/relationships/tags" Target="../tags/tag43.xml"/><Relationship Id="rId16" Type="http://schemas.openxmlformats.org/officeDocument/2006/relationships/tags" Target="../tags/tag42.xml"/><Relationship Id="rId15" Type="http://schemas.openxmlformats.org/officeDocument/2006/relationships/tags" Target="../tags/tag41.xml"/><Relationship Id="rId14" Type="http://schemas.openxmlformats.org/officeDocument/2006/relationships/tags" Target="../tags/tag40.xml"/><Relationship Id="rId13" Type="http://schemas.openxmlformats.org/officeDocument/2006/relationships/tags" Target="../tags/tag39.xml"/><Relationship Id="rId12" Type="http://schemas.openxmlformats.org/officeDocument/2006/relationships/tags" Target="../tags/tag38.xml"/><Relationship Id="rId11" Type="http://schemas.openxmlformats.org/officeDocument/2006/relationships/tags" Target="../tags/tag37.xml"/><Relationship Id="rId10" Type="http://schemas.openxmlformats.org/officeDocument/2006/relationships/tags" Target="../tags/tag36.xml"/><Relationship Id="rId1" Type="http://schemas.openxmlformats.org/officeDocument/2006/relationships/tags" Target="../tags/tag27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45.xml"/><Relationship Id="rId2" Type="http://schemas.openxmlformats.org/officeDocument/2006/relationships/tags" Target="../tags/tag44.xml"/><Relationship Id="rId1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1" name="矩形 1"/>
          <p:cNvSpPr/>
          <p:nvPr/>
        </p:nvSpPr>
        <p:spPr>
          <a:xfrm>
            <a:off x="762000" y="1246188"/>
            <a:ext cx="6538913" cy="50165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HelveticaNeue" pitchFamily="2" charset="0"/>
                <a:ea typeface="宋体" panose="02010600030101010101" pitchFamily="2" charset="-122"/>
              </a:rPr>
              <a:t>感恩遇见，相互成就，本课件资料仅供您个人参考、教学使用，严禁自行在网络传播，违者依知识产权法追究法律责任。</a:t>
            </a:r>
            <a:endParaRPr lang="en-US" altLang="zh-CN" sz="4000" b="1">
              <a:solidFill>
                <a:srgbClr val="FF0000"/>
              </a:solidFill>
              <a:latin typeface="HelveticaNeue" pitchFamily="2" charset="0"/>
              <a:ea typeface="宋体" panose="02010600030101010101" pitchFamily="2" charset="-122"/>
            </a:endParaRPr>
          </a:p>
          <a:p>
            <a:endParaRPr lang="en-US" altLang="zh-CN" sz="4000" b="1">
              <a:solidFill>
                <a:srgbClr val="FF0000"/>
              </a:solidFill>
              <a:latin typeface="HelveticaNeue" pitchFamily="2" charset="0"/>
              <a:ea typeface="宋体" panose="02010600030101010101" pitchFamily="2" charset="-122"/>
            </a:endParaRPr>
          </a:p>
          <a:p>
            <a:r>
              <a:rPr lang="zh-CN" altLang="en-US" sz="4000" b="1">
                <a:solidFill>
                  <a:srgbClr val="FF0000"/>
                </a:solidFill>
                <a:latin typeface="HelveticaNeue" pitchFamily="2" charset="0"/>
                <a:ea typeface="宋体" panose="02010600030101010101" pitchFamily="2" charset="-122"/>
              </a:rPr>
              <a:t>更多教学资源请关注</a:t>
            </a:r>
            <a:endParaRPr lang="en-US" altLang="zh-CN" sz="4000" b="1">
              <a:solidFill>
                <a:srgbClr val="FF0000"/>
              </a:solidFill>
              <a:latin typeface="HelveticaNeue" pitchFamily="2" charset="0"/>
              <a:ea typeface="宋体" panose="02010600030101010101" pitchFamily="2" charset="-122"/>
            </a:endParaRPr>
          </a:p>
          <a:p>
            <a:r>
              <a:rPr lang="zh-CN" altLang="en-US" sz="4000" b="1">
                <a:solidFill>
                  <a:srgbClr val="FF0000"/>
                </a:solidFill>
                <a:latin typeface="HelveticaNeue" pitchFamily="2" charset="0"/>
                <a:ea typeface="宋体" panose="02010600030101010101" pitchFamily="2" charset="-122"/>
              </a:rPr>
              <a:t>公众号：溯恩英语</a:t>
            </a:r>
            <a:endParaRPr lang="zh-CN" altLang="en-US" sz="4000" b="1">
              <a:solidFill>
                <a:srgbClr val="FF0000"/>
              </a:solidFill>
              <a:latin typeface="HelveticaNeue" pitchFamily="2" charset="0"/>
              <a:ea typeface="宋体" panose="02010600030101010101" pitchFamily="2" charset="-122"/>
            </a:endParaRPr>
          </a:p>
        </p:txBody>
      </p:sp>
      <p:sp>
        <p:nvSpPr>
          <p:cNvPr id="5122" name="矩形 3"/>
          <p:cNvSpPr/>
          <p:nvPr/>
        </p:nvSpPr>
        <p:spPr>
          <a:xfrm>
            <a:off x="7835900" y="2009775"/>
            <a:ext cx="3603625" cy="7080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latin typeface="华文新魏" panose="02010800040101010101" charset="-122"/>
                <a:ea typeface="宋体" panose="02010600030101010101" pitchFamily="2" charset="-122"/>
              </a:rPr>
              <a:t>知识产权声明</a:t>
            </a:r>
            <a:endParaRPr lang="zh-CN" altLang="en-US" sz="4000" b="1">
              <a:latin typeface="华文新魏" panose="02010800040101010101" charset="-122"/>
              <a:ea typeface="宋体" panose="02010600030101010101" pitchFamily="2" charset="-122"/>
            </a:endParaRPr>
          </a:p>
        </p:txBody>
      </p:sp>
      <p:pic>
        <p:nvPicPr>
          <p:cNvPr id="5123" name="图片 11" descr="水印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86613" y="63500"/>
            <a:ext cx="4902200" cy="1587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5" name="图片 1" descr="qrcode_for_gh_3a435f224ccf_128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27975" y="2717800"/>
            <a:ext cx="3109913" cy="310832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625" y="44450"/>
            <a:ext cx="12216765" cy="6845300"/>
          </a:xfrm>
          <a:prstGeom prst="rect">
            <a:avLst/>
          </a:prstGeom>
        </p:spPr>
      </p:pic>
      <p:sp>
        <p:nvSpPr>
          <p:cNvPr id="22" name="文本框 21"/>
          <p:cNvSpPr txBox="1"/>
          <p:nvPr>
            <p:custDataLst>
              <p:tags r:id="rId2"/>
            </p:custDataLst>
          </p:nvPr>
        </p:nvSpPr>
        <p:spPr>
          <a:xfrm>
            <a:off x="263525" y="116840"/>
            <a:ext cx="2201545" cy="57658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 wrap="square" rtlCol="0"/>
          <a:p>
            <a:r>
              <a:rPr lang="en-US" altLang="zh-CN" sz="3200" b="1" i="1">
                <a:solidFill>
                  <a:schemeClr val="lt1"/>
                </a:solidFill>
                <a:latin typeface="+mn-lt"/>
                <a:ea typeface="+mn-ea"/>
              </a:rPr>
              <a:t> Practice</a:t>
            </a:r>
            <a:endParaRPr lang="en-US" altLang="zh-CN" sz="3200" b="1" i="1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91135" y="2421255"/>
            <a:ext cx="11692890" cy="1198880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p>
            <a:pPr lvl="0" algn="l">
              <a:buClrTx/>
              <a:buSzTx/>
              <a:buFontTx/>
            </a:pPr>
            <a:r>
              <a:rPr lang="en-US" altLang="zh-CN" sz="2400" b="1" i="1">
                <a:solidFill>
                  <a:srgbClr val="FF0000"/>
                </a:solidFill>
                <a:sym typeface="+mn-ea"/>
              </a:rPr>
              <a:t>Version 1</a:t>
            </a:r>
            <a:endParaRPr lang="en-US" altLang="zh-CN" sz="2400" b="1" i="1">
              <a:solidFill>
                <a:srgbClr val="FF0000"/>
              </a:solidFill>
              <a:sym typeface="+mn-ea"/>
            </a:endParaRPr>
          </a:p>
          <a:p>
            <a:pPr lvl="0" algn="just">
              <a:buClrTx/>
              <a:buSzTx/>
              <a:buFontTx/>
            </a:pPr>
            <a:r>
              <a:rPr lang="en-US" altLang="zh-CN" sz="2400">
                <a:latin typeface="Times New Roman" panose="02020603050405020304" charset="0"/>
                <a:cs typeface="Times New Roman" panose="02020603050405020304" charset="0"/>
                <a:sym typeface="+mn-ea"/>
              </a:rPr>
              <a:t>I would greatly appreciate it if you could take my suggestion into consideration. If I am chosen, I promise I will never let you down.</a:t>
            </a:r>
            <a:endParaRPr lang="en-US" altLang="zh-CN" sz="240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74320" y="4293235"/>
            <a:ext cx="11812270" cy="1198880"/>
          </a:xfrm>
          <a:prstGeom prst="rect">
            <a:avLst/>
          </a:prstGeom>
          <a:solidFill>
            <a:srgbClr val="FDE2FD">
              <a:alpha val="40000"/>
            </a:srgbClr>
          </a:solidFill>
        </p:spPr>
        <p:txBody>
          <a:bodyPr wrap="square" rtlCol="0">
            <a:spAutoFit/>
          </a:bodyPr>
          <a:p>
            <a:pPr lvl="0" algn="l">
              <a:buClrTx/>
              <a:buSzTx/>
              <a:buFontTx/>
            </a:pPr>
            <a:r>
              <a:rPr lang="en-US" altLang="zh-CN" sz="2400" b="1" i="1">
                <a:solidFill>
                  <a:srgbClr val="FF0000"/>
                </a:solidFill>
                <a:sym typeface="+mn-ea"/>
              </a:rPr>
              <a:t>Version 2</a:t>
            </a:r>
            <a:endParaRPr lang="en-US" altLang="zh-CN" sz="2400" b="1" i="1">
              <a:solidFill>
                <a:srgbClr val="FF0000"/>
              </a:solidFill>
              <a:sym typeface="+mn-ea"/>
            </a:endParaRPr>
          </a:p>
          <a:p>
            <a:pPr lvl="0" algn="just">
              <a:buClrTx/>
              <a:buSzTx/>
              <a:buFontTx/>
            </a:pPr>
            <a:r>
              <a:rPr lang="en-US" altLang="zh-CN" sz="2400">
                <a:latin typeface="Times New Roman" panose="02020603050405020304" charset="0"/>
                <a:cs typeface="Times New Roman" panose="02020603050405020304" charset="0"/>
                <a:sym typeface="+mn-ea"/>
              </a:rPr>
              <a:t>Should you find my suggestion acceptable, please do not hesitate to let me know. I look forward to your kind reply.</a:t>
            </a:r>
            <a:endParaRPr lang="en-US" altLang="zh-CN" sz="240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109470" y="908685"/>
            <a:ext cx="9497060" cy="53149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noAutofit/>
          </a:bodyPr>
          <a:p>
            <a:r>
              <a:rPr lang="en-US" altLang="zh-CN" sz="3600" b="1" dirty="0">
                <a:solidFill>
                  <a:srgbClr val="0070C0"/>
                </a:solidFill>
                <a:sym typeface="+mn-ea"/>
              </a:rPr>
              <a:t>Ending </a:t>
            </a:r>
            <a:r>
              <a:rPr lang="en-US" altLang="zh-CN" sz="3600">
                <a:sym typeface="+mn-ea"/>
              </a:rPr>
              <a:t>express expectation/ask for opinion</a:t>
            </a:r>
            <a:endParaRPr lang="en-US" altLang="zh-CN" sz="3600">
              <a:solidFill>
                <a:srgbClr val="FF0000"/>
              </a:solidFill>
            </a:endParaRPr>
          </a:p>
          <a:p>
            <a:endParaRPr lang="en-US" altLang="zh-CN" sz="3600" b="1" dirty="0">
              <a:solidFill>
                <a:srgbClr val="0070C0"/>
              </a:solidFill>
              <a:sym typeface="+mn-ea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" name="文本框 21"/>
          <p:cNvSpPr txBox="1"/>
          <p:nvPr>
            <p:custDataLst>
              <p:tags r:id="rId1"/>
            </p:custDataLst>
          </p:nvPr>
        </p:nvSpPr>
        <p:spPr>
          <a:xfrm>
            <a:off x="263525" y="116840"/>
            <a:ext cx="3582035" cy="57658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 wrap="square" rtlCol="0"/>
          <a:p>
            <a:r>
              <a:rPr lang="en-US" altLang="zh-CN" sz="3200" b="1" i="1">
                <a:solidFill>
                  <a:schemeClr val="lt1"/>
                </a:solidFill>
                <a:latin typeface="+mn-lt"/>
                <a:ea typeface="+mn-ea"/>
              </a:rPr>
              <a:t> Other highlights</a:t>
            </a:r>
            <a:endParaRPr lang="en-US" altLang="zh-CN" sz="3200" b="1" i="1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13" name="矩形 12"/>
          <p:cNvSpPr/>
          <p:nvPr>
            <p:custDataLst>
              <p:tags r:id="rId2"/>
            </p:custDataLst>
          </p:nvPr>
        </p:nvSpPr>
        <p:spPr>
          <a:xfrm>
            <a:off x="3895090" y="4725670"/>
            <a:ext cx="8221980" cy="101727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lvl="0" algn="l">
              <a:lnSpc>
                <a:spcPct val="110000"/>
              </a:lnSpc>
              <a:buClrTx/>
              <a:buSzTx/>
              <a:buFontTx/>
            </a:pPr>
            <a:r>
              <a:rPr lang="en-US" altLang="zh-CN" sz="1800">
                <a:uFillTx/>
                <a:latin typeface="Times New Roman" panose="02020603050405020304" charset="0"/>
                <a:ea typeface="楷体" panose="02010609060101010101" charset="-122"/>
                <a:sym typeface="+mn-ea"/>
              </a:rPr>
              <a:t>Imagine opening the collection and seeing not only wonderful essays but also beautiful pictures that bring the words to life, enabling it to be a treasure we will look back on with pride.</a:t>
            </a:r>
            <a:endParaRPr lang="en-US" altLang="zh-CN" sz="1800">
              <a:uFillTx/>
              <a:latin typeface="Times New Roman" panose="02020603050405020304" charset="0"/>
              <a:ea typeface="楷体" panose="02010609060101010101" charset="-122"/>
              <a:sym typeface="+mn-ea"/>
            </a:endParaRPr>
          </a:p>
          <a:p>
            <a:pPr lvl="0" algn="l">
              <a:lnSpc>
                <a:spcPct val="110000"/>
              </a:lnSpc>
              <a:buClrTx/>
              <a:buSzTx/>
              <a:buFontTx/>
            </a:pPr>
            <a:r>
              <a:rPr lang="en-US" altLang="zh-CN" sz="1800">
                <a:uFillTx/>
                <a:latin typeface="Times New Roman" panose="02020603050405020304" charset="0"/>
                <a:ea typeface="楷体" panose="02010609060101010101" charset="-122"/>
                <a:sym typeface="+mn-ea"/>
              </a:rPr>
              <a:t>想象一下打开这本作文集时，不仅看到精彩的作文，还能看到让文字栩栩如生的美丽图画,使它成为我们日后回顾时充满骄傲的珍藏。</a:t>
            </a:r>
            <a:endParaRPr lang="en-US" altLang="zh-CN" sz="1800">
              <a:uFillTx/>
              <a:latin typeface="Times New Roman" panose="02020603050405020304" charset="0"/>
              <a:ea typeface="楷体" panose="02010609060101010101" charset="-122"/>
              <a:sym typeface="+mn-ea"/>
            </a:endParaRPr>
          </a:p>
          <a:p>
            <a:pPr lvl="0" algn="l">
              <a:lnSpc>
                <a:spcPct val="110000"/>
              </a:lnSpc>
              <a:buClrTx/>
              <a:buSzTx/>
              <a:buFontTx/>
            </a:pPr>
            <a:endParaRPr lang="en-US" altLang="zh-CN" sz="1800">
              <a:uFillTx/>
              <a:latin typeface="Times New Roman" panose="02020603050405020304" charset="0"/>
              <a:ea typeface="楷体" panose="02010609060101010101" charset="-122"/>
              <a:sym typeface="+mn-ea"/>
            </a:endParaRPr>
          </a:p>
        </p:txBody>
      </p:sp>
      <p:sp>
        <p:nvSpPr>
          <p:cNvPr id="15" name="矩形 14"/>
          <p:cNvSpPr/>
          <p:nvPr>
            <p:custDataLst>
              <p:tags r:id="rId3"/>
            </p:custDataLst>
          </p:nvPr>
        </p:nvSpPr>
        <p:spPr>
          <a:xfrm>
            <a:off x="3895023" y="4008108"/>
            <a:ext cx="6624260" cy="619739"/>
          </a:xfrm>
          <a:prstGeom prst="rect">
            <a:avLst/>
          </a:prstGeom>
          <a:noFill/>
        </p:spPr>
        <p:txBody>
          <a:bodyPr wrap="square" lIns="0" tIns="0" rIns="0" bIns="36000" rtlCol="0" anchor="b">
            <a:noAutofit/>
          </a:bodyPr>
          <a:p>
            <a:pPr fontAlgn="auto">
              <a:spcBef>
                <a:spcPct val="0"/>
              </a:spcBef>
              <a:spcAft>
                <a:spcPct val="0"/>
              </a:spcAft>
            </a:pPr>
            <a:r>
              <a:rPr lang="zh-CN" altLang="en-US" sz="1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创意设想（描绘美好效果）</a:t>
            </a:r>
            <a:endParaRPr lang="zh-CN" altLang="en-US" sz="1800" b="1" dirty="0">
              <a:solidFill>
                <a:srgbClr val="FFC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6" name="矩形 15"/>
          <p:cNvSpPr/>
          <p:nvPr>
            <p:custDataLst>
              <p:tags r:id="rId4"/>
            </p:custDataLst>
          </p:nvPr>
        </p:nvSpPr>
        <p:spPr>
          <a:xfrm>
            <a:off x="3931285" y="1515745"/>
            <a:ext cx="7714615" cy="101727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>
              <a:lnSpc>
                <a:spcPct val="110000"/>
              </a:lnSpc>
            </a:pPr>
            <a:r>
              <a:rPr lang="en-US" altLang="zh-CN" sz="1800">
                <a:solidFill>
                  <a:schemeClr val="tx1"/>
                </a:solidFill>
                <a:uFillTx/>
                <a:latin typeface="Times New Roman" panose="02020603050405020304" charset="0"/>
                <a:ea typeface="楷体" panose="02010609060101010101" charset="-122"/>
                <a:sym typeface="+mn-ea"/>
              </a:rPr>
              <a:t>As you always encourage us to be creative, adding illustrations would perfectly match your teaching style.</a:t>
            </a:r>
            <a:endParaRPr lang="en-US" altLang="zh-CN" sz="1800">
              <a:solidFill>
                <a:schemeClr val="tx1"/>
              </a:solidFill>
              <a:uFillTx/>
              <a:latin typeface="Times New Roman" panose="02020603050405020304" charset="0"/>
              <a:ea typeface="楷体" panose="02010609060101010101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1800">
                <a:solidFill>
                  <a:schemeClr val="tx1"/>
                </a:solidFill>
                <a:uFillTx/>
                <a:latin typeface="Times New Roman" panose="02020603050405020304" charset="0"/>
                <a:ea typeface="楷体" panose="02010609060101010101" charset="-122"/>
                <a:sym typeface="+mn-ea"/>
              </a:rPr>
              <a:t>您一直鼓励我们发挥创意，所以我觉得配图与您的教学风格非常契合。</a:t>
            </a:r>
            <a:endParaRPr lang="zh-CN" altLang="en-US" sz="1800">
              <a:solidFill>
                <a:schemeClr val="tx1"/>
              </a:solidFill>
              <a:uFillTx/>
              <a:latin typeface="Times New Roman" panose="02020603050405020304" charset="0"/>
              <a:ea typeface="楷体" panose="02010609060101010101" charset="-122"/>
            </a:endParaRPr>
          </a:p>
          <a:p>
            <a:pPr fontAlgn="auto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800" dirty="0">
              <a:solidFill>
                <a:schemeClr val="tx1"/>
              </a:solidFill>
              <a:uFillTx/>
              <a:latin typeface="Times New Roman" panose="02020603050405020304" charset="0"/>
              <a:ea typeface="楷体" panose="02010609060101010101" charset="-122"/>
              <a:cs typeface="微软雅黑" panose="020B0503020204020204" charset="-122"/>
            </a:endParaRPr>
          </a:p>
        </p:txBody>
      </p:sp>
      <p:sp>
        <p:nvSpPr>
          <p:cNvPr id="17" name="矩形 16"/>
          <p:cNvSpPr/>
          <p:nvPr>
            <p:custDataLst>
              <p:tags r:id="rId5"/>
            </p:custDataLst>
          </p:nvPr>
        </p:nvSpPr>
        <p:spPr>
          <a:xfrm>
            <a:off x="3863974" y="693455"/>
            <a:ext cx="6624260" cy="619739"/>
          </a:xfrm>
          <a:prstGeom prst="rect">
            <a:avLst/>
          </a:prstGeom>
          <a:noFill/>
        </p:spPr>
        <p:txBody>
          <a:bodyPr wrap="square" lIns="0" tIns="0" rIns="0" bIns="36000" rtlCol="0" anchor="b">
            <a:noAutofit/>
          </a:bodyPr>
          <a:p>
            <a:pPr fontAlgn="auto">
              <a:spcBef>
                <a:spcPct val="0"/>
              </a:spcBef>
              <a:spcAft>
                <a:spcPct val="0"/>
              </a:spcAft>
            </a:pPr>
            <a:r>
              <a:rPr lang="zh-CN" altLang="en-US" sz="1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个性化表达（体现</a:t>
            </a:r>
            <a:r>
              <a:rPr lang="en-US" altLang="zh-CN" sz="1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Kate</a:t>
            </a:r>
            <a:r>
              <a:rPr lang="zh-CN" altLang="en-US" sz="1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的教育理念）</a:t>
            </a:r>
            <a:endParaRPr lang="zh-CN" altLang="en-US" sz="1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18" name="矩形 17"/>
          <p:cNvSpPr/>
          <p:nvPr>
            <p:custDataLst>
              <p:tags r:id="rId6"/>
            </p:custDataLst>
          </p:nvPr>
        </p:nvSpPr>
        <p:spPr>
          <a:xfrm>
            <a:off x="4530653" y="2939762"/>
            <a:ext cx="7529267" cy="101723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lvl="0" algn="l">
              <a:lnSpc>
                <a:spcPct val="110000"/>
              </a:lnSpc>
              <a:buClrTx/>
              <a:buSzTx/>
              <a:buFontTx/>
            </a:pPr>
            <a:r>
              <a:rPr lang="en-US" altLang="zh-CN" sz="1800">
                <a:uFillTx/>
                <a:latin typeface="Times New Roman" panose="02020603050405020304" charset="0"/>
                <a:ea typeface="楷体" panose="02010609060101010101" charset="-122"/>
                <a:sym typeface="+mn-ea"/>
              </a:rPr>
              <a:t>I’m capable of drawing simple sketches, cute characters, or even decorating the cover page — whatever fits the theme of each essay.</a:t>
            </a:r>
            <a:endParaRPr lang="en-US" altLang="zh-CN" sz="1800">
              <a:uFillTx/>
              <a:latin typeface="Times New Roman" panose="02020603050405020304" charset="0"/>
              <a:ea typeface="楷体" panose="02010609060101010101" charset="-122"/>
              <a:sym typeface="+mn-ea"/>
            </a:endParaRPr>
          </a:p>
          <a:p>
            <a:pPr lvl="0" algn="l">
              <a:lnSpc>
                <a:spcPct val="110000"/>
              </a:lnSpc>
              <a:buClrTx/>
              <a:buSzTx/>
              <a:buFontTx/>
            </a:pPr>
            <a:r>
              <a:rPr lang="en-US" altLang="zh-CN" sz="1800">
                <a:uFillTx/>
                <a:latin typeface="Times New Roman" panose="02020603050405020304" charset="0"/>
                <a:ea typeface="楷体" panose="02010609060101010101" charset="-122"/>
                <a:sym typeface="+mn-ea"/>
              </a:rPr>
              <a:t>我可以画简单的素描、可爱的卡通人物，甚至可以设计封面——根据每篇作文的主题来定。</a:t>
            </a:r>
            <a:endParaRPr lang="en-US" altLang="zh-CN" sz="1800">
              <a:uFillTx/>
              <a:latin typeface="Times New Roman" panose="02020603050405020304" charset="0"/>
              <a:ea typeface="楷体" panose="02010609060101010101" charset="-122"/>
              <a:sym typeface="+mn-ea"/>
            </a:endParaRPr>
          </a:p>
          <a:p>
            <a:pPr lvl="0" algn="l" fontAlgn="auto">
              <a:lnSpc>
                <a:spcPct val="100000"/>
              </a:lnSpc>
              <a:buClrTx/>
              <a:buSzTx/>
              <a:buFontTx/>
            </a:pPr>
            <a:endParaRPr lang="zh-CN" altLang="en-US" sz="1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19" name="矩形 18"/>
          <p:cNvSpPr/>
          <p:nvPr>
            <p:custDataLst>
              <p:tags r:id="rId7"/>
            </p:custDataLst>
          </p:nvPr>
        </p:nvSpPr>
        <p:spPr>
          <a:xfrm>
            <a:off x="4460874" y="2381542"/>
            <a:ext cx="6624260" cy="619739"/>
          </a:xfrm>
          <a:prstGeom prst="rect">
            <a:avLst/>
          </a:prstGeom>
          <a:noFill/>
        </p:spPr>
        <p:txBody>
          <a:bodyPr wrap="square" lIns="0" tIns="0" rIns="0" bIns="36000" rtlCol="0" anchor="b">
            <a:noAutofit/>
          </a:bodyPr>
          <a:p>
            <a:pPr lvl="0" algn="l" fontAlgn="auto">
              <a:buClrTx/>
              <a:buSzTx/>
              <a:buFontTx/>
            </a:pPr>
            <a:r>
              <a:rPr lang="zh-CN" altLang="en-US" sz="1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具体细节（说出你能画什么）</a:t>
            </a:r>
            <a:endParaRPr lang="zh-CN" altLang="en-US" sz="1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微软雅黑" panose="020B0503020204020204" charset="-122"/>
            </a:endParaRPr>
          </a:p>
        </p:txBody>
      </p:sp>
      <p:sp>
        <p:nvSpPr>
          <p:cNvPr id="27" name="任意多边形: 形状 26"/>
          <p:cNvSpPr/>
          <p:nvPr>
            <p:custDataLst>
              <p:tags r:id="rId8"/>
            </p:custDataLst>
          </p:nvPr>
        </p:nvSpPr>
        <p:spPr>
          <a:xfrm>
            <a:off x="603250" y="1173139"/>
            <a:ext cx="3385093" cy="4455728"/>
          </a:xfrm>
          <a:custGeom>
            <a:avLst/>
            <a:gdLst>
              <a:gd name="connsiteX0" fmla="*/ 1084579 w 3172579"/>
              <a:gd name="connsiteY0" fmla="*/ 0 h 4176000"/>
              <a:gd name="connsiteX1" fmla="*/ 3172579 w 3172579"/>
              <a:gd name="connsiteY1" fmla="*/ 2088000 h 4176000"/>
              <a:gd name="connsiteX2" fmla="*/ 1084579 w 3172579"/>
              <a:gd name="connsiteY2" fmla="*/ 4176000 h 4176000"/>
              <a:gd name="connsiteX3" fmla="*/ 89315 w 3172579"/>
              <a:gd name="connsiteY3" fmla="*/ 3923990 h 4176000"/>
              <a:gd name="connsiteX4" fmla="*/ 0 w 3172579"/>
              <a:gd name="connsiteY4" fmla="*/ 3869730 h 4176000"/>
              <a:gd name="connsiteX5" fmla="*/ 0 w 3172579"/>
              <a:gd name="connsiteY5" fmla="*/ 306270 h 4176000"/>
              <a:gd name="connsiteX6" fmla="*/ 89315 w 3172579"/>
              <a:gd name="connsiteY6" fmla="*/ 252010 h 4176000"/>
              <a:gd name="connsiteX7" fmla="*/ 1084579 w 3172579"/>
              <a:gd name="connsiteY7" fmla="*/ 0 h 417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172579" h="4176000">
                <a:moveTo>
                  <a:pt x="1084579" y="0"/>
                </a:moveTo>
                <a:cubicBezTo>
                  <a:pt x="2237750" y="0"/>
                  <a:pt x="3172579" y="934829"/>
                  <a:pt x="3172579" y="2088000"/>
                </a:cubicBezTo>
                <a:cubicBezTo>
                  <a:pt x="3172579" y="3241171"/>
                  <a:pt x="2237750" y="4176000"/>
                  <a:pt x="1084579" y="4176000"/>
                </a:cubicBezTo>
                <a:cubicBezTo>
                  <a:pt x="724213" y="4176000"/>
                  <a:pt x="385170" y="4084708"/>
                  <a:pt x="89315" y="3923990"/>
                </a:cubicBezTo>
                <a:lnTo>
                  <a:pt x="0" y="3869730"/>
                </a:lnTo>
                <a:lnTo>
                  <a:pt x="0" y="306270"/>
                </a:lnTo>
                <a:lnTo>
                  <a:pt x="89315" y="252010"/>
                </a:lnTo>
                <a:cubicBezTo>
                  <a:pt x="385170" y="91292"/>
                  <a:pt x="724213" y="0"/>
                  <a:pt x="1084579" y="0"/>
                </a:cubicBezTo>
                <a:close/>
              </a:path>
            </a:pathLst>
          </a:custGeom>
          <a:noFill/>
          <a:ln w="12700" cap="flat" cmpd="sng" algn="ctr">
            <a:gradFill>
              <a:gsLst>
                <a:gs pos="100000">
                  <a:srgbClr val="000000">
                    <a:lumMod val="50000"/>
                    <a:lumOff val="50000"/>
                    <a:alpha val="30000"/>
                  </a:srgbClr>
                </a:gs>
                <a:gs pos="15000">
                  <a:srgbClr val="FFFFFF">
                    <a:lumMod val="20000"/>
                    <a:lumOff val="80000"/>
                    <a:alpha val="0"/>
                  </a:srgbClr>
                </a:gs>
              </a:gsLst>
              <a:lin ang="0" scaled="0"/>
            </a:gradFill>
            <a:prstDash val="solid"/>
            <a:miter lim="800000"/>
          </a:ln>
          <a:effectLst/>
        </p:spPr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 fontAlgn="auto">
              <a:buClrTx/>
              <a:buSzTx/>
              <a:buFontTx/>
            </a:pPr>
            <a:endParaRPr lang="zh-CN" altLang="en-US" sz="1800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0" name="椭圆 19"/>
          <p:cNvSpPr/>
          <p:nvPr>
            <p:custDataLst>
              <p:tags r:id="rId9"/>
            </p:custDataLst>
          </p:nvPr>
        </p:nvSpPr>
        <p:spPr>
          <a:xfrm>
            <a:off x="3641319" y="3073626"/>
            <a:ext cx="648401" cy="648401"/>
          </a:xfrm>
          <a:prstGeom prst="ellipse">
            <a:avLst/>
          </a:prstGeom>
          <a:solidFill>
            <a:srgbClr val="17D594"/>
          </a:solidFill>
          <a:ln w="12700" cap="flat" cmpd="sng" algn="ctr">
            <a:gradFill>
              <a:gsLst>
                <a:gs pos="37000">
                  <a:srgbClr val="FFFFFF"/>
                </a:gs>
                <a:gs pos="0">
                  <a:srgbClr val="17D594">
                    <a:lumMod val="20000"/>
                    <a:lumOff val="80000"/>
                  </a:srgbClr>
                </a:gs>
                <a:gs pos="100000">
                  <a:srgbClr val="FFFFFF"/>
                </a:gs>
                <a:gs pos="71000">
                  <a:srgbClr val="17D594">
                    <a:lumMod val="20000"/>
                    <a:lumOff val="80000"/>
                  </a:srgbClr>
                </a:gs>
              </a:gsLst>
              <a:lin ang="15780000" scaled="0"/>
            </a:gradFill>
            <a:prstDash val="solid"/>
            <a:miter lim="800000"/>
          </a:ln>
          <a:effectLst/>
        </p:spPr>
        <p:txBody>
          <a:bodyPr vertOverflow="overflow" horzOverflow="overflow" vert="horz" wrap="none" numCol="1" spcCol="0" rtlCol="0" fromWordArt="0" anchor="ctr" anchorCtr="0" forceAA="0" compatLnSpc="1">
            <a:noAutofit/>
          </a:bodyPr>
          <a:p>
            <a:pPr lvl="0" algn="ctr" fontAlgn="auto">
              <a:buClrTx/>
              <a:buSzTx/>
              <a:buFontTx/>
            </a:pPr>
            <a:r>
              <a:rPr lang="en-US" altLang="zh-CN" sz="14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02</a:t>
            </a:r>
            <a:endParaRPr lang="en-US" altLang="zh-CN" sz="14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3" name="椭圆 32"/>
          <p:cNvSpPr/>
          <p:nvPr>
            <p:custDataLst>
              <p:tags r:id="rId10"/>
            </p:custDataLst>
          </p:nvPr>
        </p:nvSpPr>
        <p:spPr>
          <a:xfrm>
            <a:off x="3041701" y="1521392"/>
            <a:ext cx="648401" cy="648401"/>
          </a:xfrm>
          <a:prstGeom prst="ellipse">
            <a:avLst/>
          </a:prstGeom>
          <a:solidFill>
            <a:srgbClr val="376FFF"/>
          </a:solidFill>
          <a:ln w="12700" cap="flat" cmpd="sng" algn="ctr">
            <a:gradFill>
              <a:gsLst>
                <a:gs pos="37000">
                  <a:srgbClr val="FFFFFF"/>
                </a:gs>
                <a:gs pos="0">
                  <a:srgbClr val="376FFF">
                    <a:lumMod val="20000"/>
                    <a:lumOff val="80000"/>
                  </a:srgbClr>
                </a:gs>
                <a:gs pos="100000">
                  <a:srgbClr val="FFFFFF"/>
                </a:gs>
                <a:gs pos="71000">
                  <a:srgbClr val="376FFF">
                    <a:lumMod val="20000"/>
                    <a:lumOff val="80000"/>
                  </a:srgbClr>
                </a:gs>
              </a:gsLst>
              <a:lin ang="15780000" scaled="0"/>
            </a:gradFill>
            <a:prstDash val="solid"/>
            <a:miter lim="800000"/>
          </a:ln>
          <a:effectLst/>
        </p:spPr>
        <p:txBody>
          <a:bodyPr vertOverflow="overflow" horzOverflow="overflow" vert="horz" wrap="none" tIns="45720" bIns="45720" numCol="1" spcCol="0" rtlCol="0" fromWordArt="0" anchor="ctr" anchorCtr="0" forceAA="0" compatLnSpc="1">
            <a:noAutofit/>
          </a:bodyPr>
          <a:p>
            <a:pPr lvl="0" algn="ctr" fontAlgn="auto"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en-US" altLang="zh-CN" sz="14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01</a:t>
            </a:r>
            <a:endParaRPr lang="en-US" altLang="zh-CN" sz="1400" b="1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1" name="椭圆 20"/>
          <p:cNvSpPr/>
          <p:nvPr>
            <p:custDataLst>
              <p:tags r:id="rId11"/>
            </p:custDataLst>
          </p:nvPr>
        </p:nvSpPr>
        <p:spPr>
          <a:xfrm>
            <a:off x="3041701" y="4625181"/>
            <a:ext cx="648401" cy="648401"/>
          </a:xfrm>
          <a:prstGeom prst="ellipse">
            <a:avLst/>
          </a:prstGeom>
          <a:solidFill>
            <a:srgbClr val="FFC000"/>
          </a:solidFill>
          <a:ln w="12700" cap="flat" cmpd="sng" algn="ctr">
            <a:gradFill>
              <a:gsLst>
                <a:gs pos="37000">
                  <a:srgbClr val="FFFFFF"/>
                </a:gs>
                <a:gs pos="0">
                  <a:srgbClr val="8830FE">
                    <a:lumMod val="20000"/>
                    <a:lumOff val="80000"/>
                  </a:srgbClr>
                </a:gs>
                <a:gs pos="100000">
                  <a:srgbClr val="FFFFFF"/>
                </a:gs>
                <a:gs pos="71000">
                  <a:srgbClr val="FFC000">
                    <a:lumMod val="20000"/>
                    <a:lumOff val="80000"/>
                  </a:srgbClr>
                </a:gs>
              </a:gsLst>
              <a:lin ang="16200000" scaled="0"/>
            </a:gradFill>
            <a:prstDash val="solid"/>
            <a:miter lim="800000"/>
          </a:ln>
          <a:effectLst/>
        </p:spPr>
        <p:txBody>
          <a:bodyPr vertOverflow="overflow" horzOverflow="overflow" vert="horz" wrap="none" numCol="1" spcCol="0" rtlCol="0" fromWordArt="0" anchor="ctr" anchorCtr="0" forceAA="0" compatLnSpc="1">
            <a:noAutofit/>
          </a:bodyPr>
          <a:p>
            <a:pPr lvl="0" algn="ctr" fontAlgn="auto"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en-US" altLang="zh-CN" sz="1400" b="1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03</a:t>
            </a:r>
            <a:endParaRPr lang="en-US" altLang="zh-CN" sz="1400" b="1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3" name="椭圆 22"/>
          <p:cNvSpPr/>
          <p:nvPr>
            <p:custDataLst>
              <p:tags r:id="rId12"/>
            </p:custDataLst>
          </p:nvPr>
        </p:nvSpPr>
        <p:spPr>
          <a:xfrm>
            <a:off x="603250" y="2237547"/>
            <a:ext cx="2314461" cy="2314461"/>
          </a:xfrm>
          <a:prstGeom prst="ellipse">
            <a:avLst/>
          </a:prstGeom>
          <a:solidFill>
            <a:srgbClr val="376FFF"/>
          </a:solidFill>
          <a:ln w="12700" cap="flat" cmpd="sng" algn="ctr">
            <a:gradFill>
              <a:gsLst>
                <a:gs pos="37000">
                  <a:srgbClr val="FFFFFF"/>
                </a:gs>
                <a:gs pos="0">
                  <a:srgbClr val="376FFF">
                    <a:lumMod val="45000"/>
                    <a:lumOff val="55000"/>
                  </a:srgbClr>
                </a:gs>
                <a:gs pos="100000">
                  <a:srgbClr val="FFFFFF"/>
                </a:gs>
                <a:gs pos="71000">
                  <a:srgbClr val="376FFF">
                    <a:lumMod val="30000"/>
                    <a:lumOff val="70000"/>
                  </a:srgbClr>
                </a:gs>
              </a:gsLst>
              <a:lin ang="16200000" scaled="0"/>
            </a:gradFill>
            <a:prstDash val="solid"/>
            <a:miter lim="800000"/>
          </a:ln>
          <a:effectLst/>
        </p:spPr>
        <p:txBody>
          <a:bodyPr vertOverflow="overflow" horzOverflow="overflow" vert="horz" wrap="square" lIns="0" tIns="0" rIns="0" bIns="0" numCol="1" spcCol="0" rtlCol="0" fromWordArt="0" anchor="ctr" anchorCtr="0" forceAA="0" compatLnSpc="1">
            <a:noAutofit/>
          </a:bodyPr>
          <a:p>
            <a:pPr algn="ctr" fontAlgn="auto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spc="15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Highlights</a:t>
            </a:r>
            <a:endParaRPr lang="en-US" altLang="zh-CN" sz="2000" b="1" spc="150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</p:spTree>
    <p:custDataLst>
      <p:tags r:id="rId1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8" grpId="0"/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86055" y="-29210"/>
            <a:ext cx="12292965" cy="68992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9695" y="4220845"/>
            <a:ext cx="2256155" cy="36195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63525" y="909955"/>
            <a:ext cx="5904865" cy="539877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noAutofit/>
          </a:bodyPr>
          <a:p>
            <a:pPr algn="just"/>
            <a:r>
              <a:rPr lang="en-US" altLang="zh-CN" sz="2000">
                <a:ln>
                  <a:noFill/>
                </a:ln>
                <a:latin typeface="Times New Roman" panose="02020603050405020304" charset="0"/>
                <a:cs typeface="Times New Roman" panose="02020603050405020304" charset="0"/>
                <a:sym typeface="+mn-ea"/>
              </a:rPr>
              <a:t>Dear Kate,</a:t>
            </a:r>
            <a:endParaRPr lang="en-US" altLang="zh-CN" sz="2000">
              <a:ln>
                <a:noFill/>
              </a:ln>
              <a:latin typeface="Times New Roman" panose="02020603050405020304" charset="0"/>
              <a:cs typeface="Times New Roman" panose="02020603050405020304" charset="0"/>
            </a:endParaRPr>
          </a:p>
          <a:p>
            <a:pPr indent="457200" algn="just"/>
            <a:r>
              <a:rPr lang="en-US" altLang="zh-CN" sz="2000">
                <a:ln>
                  <a:noFill/>
                </a:ln>
                <a:latin typeface="Times New Roman" panose="02020603050405020304" charset="0"/>
                <a:cs typeface="Times New Roman" panose="02020603050405020304" charset="0"/>
                <a:sym typeface="+mn-ea"/>
              </a:rPr>
              <a:t>It’s a great idea to make a collection of our English essa</a:t>
            </a:r>
            <a:r>
              <a:rPr lang="en-US" altLang="zh-CN" sz="2000">
                <a:latin typeface="Times New Roman" panose="02020603050405020304" charset="0"/>
                <a:cs typeface="Times New Roman" panose="02020603050405020304" charset="0"/>
                <a:sym typeface="+mn-ea"/>
              </a:rPr>
              <a:t>ys.To enhance the visual appeal of the collection，what if we embed some illustrations into it?</a:t>
            </a:r>
            <a:endParaRPr lang="en-US" altLang="zh-CN" sz="200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indent="457200" algn="just"/>
            <a:r>
              <a:rPr lang="en-US" altLang="zh-CN" sz="2000">
                <a:latin typeface="Times New Roman" panose="02020603050405020304" charset="0"/>
                <a:cs typeface="Times New Roman" panose="02020603050405020304" charset="0"/>
                <a:sym typeface="+mn-ea"/>
              </a:rPr>
              <a:t>Undoubtedly, this practice will enhance its visual appeal, breaking the monotony of plain text and creating a more immersive and enjoyable reading experience for students. Plus, illustrations could showcase our achievements more vividly, thereby motivating us to write with greater enthusiasm.Thus, </a:t>
            </a:r>
            <a:r>
              <a:rPr lang="en-US" altLang="zh-CN" sz="2000">
                <a:solidFill>
                  <a:srgbClr val="0F1115"/>
                </a:solidFill>
                <a:uFillTx/>
                <a:latin typeface="Times New Roman" panose="02020603050405020304" charset="0"/>
                <a:ea typeface="quote-cjk-patch"/>
                <a:cs typeface="Times New Roman" panose="02020603050405020304" charset="0"/>
                <a:sym typeface="+mn-ea"/>
              </a:rPr>
              <a:t>having practiced drawing for several years</a:t>
            </a:r>
            <a:r>
              <a:rPr lang="en-US" altLang="zh-CN" sz="2000">
                <a:latin typeface="Times New Roman" panose="02020603050405020304" charset="0"/>
                <a:cs typeface="Times New Roman" panose="02020603050405020304" charset="0"/>
                <a:sym typeface="+mn-ea"/>
              </a:rPr>
              <a:t> , I’m so confident and willing to take this responsibility.</a:t>
            </a:r>
            <a:endParaRPr lang="en-US" altLang="zh-CN" sz="200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indent="457200" algn="just"/>
            <a:r>
              <a:rPr lang="en-US" altLang="zh-CN" sz="2000">
                <a:latin typeface="Times New Roman" panose="02020603050405020304" charset="0"/>
                <a:cs typeface="Times New Roman" panose="02020603050405020304" charset="0"/>
                <a:sym typeface="+mn-ea"/>
              </a:rPr>
              <a:t>I would greatly appreciate it if you could take my suggestion into consideration. If I’m chosen, I promise I will never let you down.</a:t>
            </a:r>
            <a:endParaRPr lang="en-US" altLang="zh-CN" sz="200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indent="457200" algn="r"/>
            <a:r>
              <a:rPr lang="en-US" altLang="zh-CN" sz="20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Yours,</a:t>
            </a:r>
            <a:endParaRPr lang="en-US" altLang="zh-CN" sz="2000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indent="457200" algn="r"/>
            <a:r>
              <a:rPr lang="en-US" altLang="zh-CN" sz="20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Li Hua</a:t>
            </a:r>
            <a:endParaRPr lang="en-US" altLang="zh-CN" sz="2000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indent="457200" algn="just"/>
            <a:endParaRPr lang="en-US" altLang="zh-CN" sz="2000">
              <a:latin typeface="Times New Roman" panose="02020603050405020304" charset="0"/>
              <a:ea typeface="+mj-lt"/>
              <a:cs typeface="Times New Roman" panose="02020603050405020304" charset="0"/>
            </a:endParaRPr>
          </a:p>
          <a:p>
            <a:pPr indent="457200" algn="just"/>
            <a:endParaRPr lang="en-US" altLang="zh-CN" sz="2000">
              <a:latin typeface="Times New Roman" panose="02020603050405020304" charset="0"/>
              <a:ea typeface="+mj-lt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289040" y="1268730"/>
            <a:ext cx="5567680" cy="470789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p>
            <a:pPr indent="457200" algn="l">
              <a:lnSpc>
                <a:spcPct val="150000"/>
              </a:lnSpc>
            </a:pPr>
            <a:r>
              <a:rPr lang="zh-CN" altLang="en-US" sz="2000" dirty="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把我们的英语作文汇编成册真是个很棒的主意。为了增强作文集的视觉吸引力，如果我们加入一些插图怎么样？</a:t>
            </a:r>
            <a:endParaRPr lang="en-US" altLang="zh-CN" sz="2000" dirty="0"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</a:endParaRPr>
          </a:p>
          <a:p>
            <a:pPr indent="457200" algn="l">
              <a:lnSpc>
                <a:spcPct val="150000"/>
              </a:lnSpc>
            </a:pPr>
            <a:r>
              <a:rPr lang="zh-CN" altLang="en-US" sz="2000" dirty="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毫无疑问，这将打破纯文字的单调，为学生创造更具沉浸感和愉悦感的阅读体验。此外，插图可以更生动地展示我们的成果，从而激励我们更热情地写作。因此，经过几年的绘画练习，我有信心并且愿意承担这份责任。</a:t>
            </a:r>
            <a:endParaRPr lang="en-US" altLang="zh-CN" sz="2000" dirty="0"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</a:endParaRPr>
          </a:p>
          <a:p>
            <a:pPr indent="457200" algn="l">
              <a:lnSpc>
                <a:spcPct val="150000"/>
              </a:lnSpc>
            </a:pPr>
            <a:r>
              <a:rPr lang="zh-CN" altLang="en-US" sz="2000" dirty="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如果您能考虑我的建议，我将不胜感激。如果我有幸被选上，我会尽力不辜负您的期望。</a:t>
            </a:r>
            <a:endParaRPr lang="zh-CN" altLang="en-US" sz="2000" dirty="0"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</a:endParaRPr>
          </a:p>
        </p:txBody>
      </p:sp>
      <p:sp>
        <p:nvSpPr>
          <p:cNvPr id="22" name="文本框 21"/>
          <p:cNvSpPr txBox="1"/>
          <p:nvPr>
            <p:custDataLst>
              <p:tags r:id="rId3"/>
            </p:custDataLst>
          </p:nvPr>
        </p:nvSpPr>
        <p:spPr>
          <a:xfrm>
            <a:off x="4295775" y="116840"/>
            <a:ext cx="3381375" cy="576580"/>
          </a:xfrm>
          <a:prstGeom prst="rect">
            <a:avLst/>
          </a:prstGeom>
          <a:solidFill>
            <a:srgbClr val="BBE0E3">
              <a:lumMod val="75000"/>
            </a:srgbClr>
          </a:solidFill>
          <a:ln>
            <a:solidFill>
              <a:srgbClr val="BBE0E3">
                <a:lumMod val="75000"/>
              </a:srgbClr>
            </a:solidFill>
          </a:ln>
        </p:spPr>
        <p:txBody>
          <a:bodyPr wrap="square" rtlCol="0"/>
          <a:p>
            <a:r>
              <a:rPr lang="en-US" altLang="zh-CN" sz="3200" b="1" i="1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Sample Writing</a:t>
            </a:r>
            <a:endParaRPr lang="en-US" altLang="zh-CN" sz="3200" b="1" i="1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" name="文本框 21"/>
          <p:cNvSpPr txBox="1"/>
          <p:nvPr>
            <p:custDataLst>
              <p:tags r:id="rId1"/>
            </p:custDataLst>
          </p:nvPr>
        </p:nvSpPr>
        <p:spPr>
          <a:xfrm>
            <a:off x="263525" y="116840"/>
            <a:ext cx="2820670" cy="57658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 wrap="square" rtlCol="0"/>
          <a:p>
            <a:r>
              <a:rPr lang="en-US" altLang="zh-CN" sz="3200" b="1" i="1">
                <a:solidFill>
                  <a:schemeClr val="lt1"/>
                </a:solidFill>
                <a:latin typeface="+mn-lt"/>
                <a:ea typeface="+mn-ea"/>
              </a:rPr>
              <a:t> Accumulate</a:t>
            </a:r>
            <a:endParaRPr lang="en-US" altLang="zh-CN" sz="3200" b="1" i="1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63525" y="836930"/>
            <a:ext cx="6011545" cy="591629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noAutofit/>
          </a:bodyPr>
          <a:p>
            <a:pPr marL="342900" indent="-342900" algn="just">
              <a:buFont typeface="+mj-ea"/>
              <a:buAutoNum type="circleNumDbPlain"/>
            </a:pPr>
            <a:r>
              <a:rPr lang="en-US" altLang="zh-CN" sz="2000">
                <a:latin typeface="Times New Roman" panose="02020603050405020304" charset="0"/>
                <a:cs typeface="Times New Roman" panose="02020603050405020304" charset="0"/>
                <a:sym typeface="+mn-ea"/>
              </a:rPr>
              <a:t>propose adding some original illustrations</a:t>
            </a:r>
            <a:endParaRPr lang="en-US" altLang="zh-CN" sz="200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marL="342900" indent="-342900" algn="just">
              <a:buFont typeface="+mj-ea"/>
              <a:buAutoNum type="circleNumDbPlain"/>
            </a:pPr>
            <a:r>
              <a:rPr lang="en-US" altLang="zh-CN" sz="2000">
                <a:latin typeface="Times New Roman" panose="02020603050405020304" charset="0"/>
                <a:cs typeface="Times New Roman" panose="02020603050405020304" charset="0"/>
                <a:sym typeface="+mn-ea"/>
              </a:rPr>
              <a:t>enhance the visual appeal of the collection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+mj-lt"/>
              <a:cs typeface="Times New Roman" panose="02020603050405020304" charset="0"/>
              <a:sym typeface="+mn-ea"/>
            </a:endParaRPr>
          </a:p>
          <a:p>
            <a:pPr marL="342900" indent="-342900" algn="just">
              <a:buFont typeface="+mj-ea"/>
              <a:buAutoNum type="circleNumDbPlain"/>
            </a:pPr>
            <a:r>
              <a:rPr lang="en-US" altLang="zh-CN" sz="2000">
                <a:latin typeface="Times New Roman" panose="02020603050405020304" charset="0"/>
                <a:cs typeface="Times New Roman" panose="02020603050405020304" charset="0"/>
                <a:sym typeface="+mn-ea"/>
              </a:rPr>
              <a:t>embed/incorporate some illustrations into it</a:t>
            </a:r>
            <a:endParaRPr lang="en-US" altLang="zh-CN" sz="200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marL="342900" indent="-342900" algn="just">
              <a:buFont typeface="+mj-ea"/>
              <a:buAutoNum type="circleNumDbPlain"/>
            </a:pPr>
            <a:r>
              <a:rPr lang="en-US" altLang="zh-CN" sz="2000">
                <a:latin typeface="Times New Roman" panose="02020603050405020304" charset="0"/>
                <a:cs typeface="Times New Roman" panose="02020603050405020304" charset="0"/>
                <a:sym typeface="+mn-ea"/>
              </a:rPr>
              <a:t>breaking the monotony of plain text</a:t>
            </a:r>
            <a:endParaRPr lang="en-US" altLang="zh-CN" sz="200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marL="342900" indent="-342900" algn="just">
              <a:buFont typeface="+mj-ea"/>
              <a:buAutoNum type="circleNumDbPlain"/>
            </a:pPr>
            <a:r>
              <a:rPr lang="en-US" altLang="zh-CN" sz="2000">
                <a:latin typeface="Times New Roman" panose="02020603050405020304" charset="0"/>
                <a:cs typeface="Times New Roman" panose="02020603050405020304" charset="0"/>
                <a:sym typeface="+mn-ea"/>
              </a:rPr>
              <a:t>creating a more immersive and enjoyable reading experience for</a:t>
            </a:r>
            <a:endParaRPr lang="en-US" altLang="zh-CN" sz="200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marL="342900" indent="-342900" algn="just">
              <a:buFont typeface="+mj-ea"/>
              <a:buAutoNum type="circleNumDbPlain"/>
            </a:pPr>
            <a:r>
              <a:rPr lang="en-US" altLang="zh-CN" sz="2000">
                <a:latin typeface="Times New Roman" panose="02020603050405020304" charset="0"/>
                <a:cs typeface="Times New Roman" panose="02020603050405020304" charset="0"/>
                <a:sym typeface="+mn-ea"/>
              </a:rPr>
              <a:t>make it far more engaging and aesthetically pleasing to readers</a:t>
            </a:r>
            <a:endParaRPr lang="en-US" altLang="zh-CN" sz="200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marL="342900" indent="-342900" algn="just">
              <a:buFont typeface="+mj-ea"/>
              <a:buAutoNum type="circleNumDbPlain"/>
            </a:pPr>
            <a:r>
              <a:rPr lang="en-US" altLang="zh-CN" sz="2000">
                <a:latin typeface="Times New Roman" panose="02020603050405020304" charset="0"/>
                <a:cs typeface="Times New Roman" panose="02020603050405020304" charset="0"/>
                <a:sym typeface="+mn-ea"/>
              </a:rPr>
              <a:t>showcase our achievements more vividly</a:t>
            </a:r>
            <a:endParaRPr lang="en-US" altLang="zh-CN" sz="200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marL="342900" indent="-342900" algn="just">
              <a:buFont typeface="+mj-ea"/>
              <a:buAutoNum type="circleNumDbPlain"/>
            </a:pPr>
            <a:r>
              <a:rPr lang="en-US" altLang="zh-CN" sz="2000">
                <a:latin typeface="Times New Roman" panose="02020603050405020304" charset="0"/>
                <a:cs typeface="Times New Roman" panose="02020603050405020304" charset="0"/>
                <a:sym typeface="+mn-ea"/>
              </a:rPr>
              <a:t>motivate us to write with greater enthusiasm</a:t>
            </a:r>
            <a:endParaRPr lang="en-US" altLang="zh-CN" sz="200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marL="342900" indent="-342900" algn="just">
              <a:buFont typeface="+mj-ea"/>
              <a:buAutoNum type="circleNumDbPlain"/>
            </a:pPr>
            <a:r>
              <a:rPr lang="en-US" altLang="zh-CN" sz="2000">
                <a:latin typeface="Times New Roman" panose="02020603050405020304" charset="0"/>
                <a:cs typeface="Times New Roman" panose="02020603050405020304" charset="0"/>
                <a:sym typeface="+mn-ea"/>
              </a:rPr>
              <a:t>I’m so confident and willing to take this responsibility</a:t>
            </a:r>
            <a:endParaRPr lang="en-US" altLang="zh-CN" sz="200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marL="342900" indent="-342900" algn="just">
              <a:buClrTx/>
              <a:buSzTx/>
              <a:buFont typeface="+mj-ea"/>
              <a:buAutoNum type="circleNumDbPlain"/>
            </a:pPr>
            <a:r>
              <a:rPr lang="en-US" altLang="zh-CN" sz="2000">
                <a:latin typeface="Times New Roman" panose="02020603050405020304" charset="0"/>
                <a:cs typeface="Times New Roman" panose="02020603050405020304" charset="0"/>
                <a:sym typeface="+mn-ea"/>
              </a:rPr>
              <a:t>I would greatly appreciate it if you could take my suggestion into consideration </a:t>
            </a:r>
            <a:endParaRPr lang="en-US" altLang="zh-CN" sz="200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marL="342900" indent="-342900" algn="just">
              <a:buClrTx/>
              <a:buSzTx/>
              <a:buFont typeface="+mj-ea"/>
              <a:buAutoNum type="circleNumDbPlain"/>
            </a:pPr>
            <a:r>
              <a:rPr lang="en-US" altLang="zh-CN" sz="2000">
                <a:latin typeface="Times New Roman" panose="02020603050405020304" charset="0"/>
                <a:cs typeface="Times New Roman" panose="02020603050405020304" charset="0"/>
                <a:sym typeface="+mn-ea"/>
              </a:rPr>
              <a:t>If I’m chosen, I promise I will never let you down.</a:t>
            </a:r>
            <a:endParaRPr lang="en-US" altLang="zh-CN" sz="200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marL="342900" indent="-342900" algn="just">
              <a:buClrTx/>
              <a:buSzTx/>
              <a:buFont typeface="+mj-ea"/>
              <a:buAutoNum type="circleNumDbPlain"/>
            </a:pPr>
            <a:r>
              <a:rPr lang="en-US" altLang="zh-CN" sz="2000">
                <a:latin typeface="Times New Roman" panose="02020603050405020304" charset="0"/>
                <a:cs typeface="Times New Roman" panose="02020603050405020304" charset="0"/>
                <a:sym typeface="+mn-ea"/>
              </a:rPr>
              <a:t>Showcase students’ achievements</a:t>
            </a:r>
            <a:endParaRPr lang="en-US" altLang="zh-CN" sz="2000">
              <a:latin typeface="Times New Roman" panose="02020603050405020304" charset="0"/>
              <a:cs typeface="Times New Roman" panose="02020603050405020304" charset="0"/>
            </a:endParaRPr>
          </a:p>
          <a:p>
            <a:pPr marL="342900" indent="-342900" algn="just">
              <a:buClrTx/>
              <a:buSzTx/>
              <a:buFont typeface="+mj-ea"/>
              <a:buAutoNum type="circleNumDbPlain"/>
            </a:pPr>
            <a:r>
              <a:rPr lang="en-US" altLang="zh-CN" sz="2000">
                <a:latin typeface="Times New Roman" panose="02020603050405020304" charset="0"/>
                <a:cs typeface="Times New Roman" panose="02020603050405020304" charset="0"/>
                <a:sym typeface="+mn-ea"/>
              </a:rPr>
              <a:t>Record the class’s growth</a:t>
            </a:r>
            <a:endParaRPr lang="en-US" altLang="zh-CN" sz="2000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marL="342900" indent="-342900" algn="just">
              <a:buClrTx/>
              <a:buSzTx/>
              <a:buFont typeface="+mj-ea"/>
              <a:buAutoNum type="circleNumDbPlain"/>
            </a:pPr>
            <a:r>
              <a:rPr lang="en-US" altLang="zh-CN" sz="2000">
                <a:latin typeface="Times New Roman" panose="02020603050405020304" charset="0"/>
                <a:cs typeface="Times New Roman" panose="02020603050405020304" charset="0"/>
                <a:sym typeface="+mn-ea"/>
              </a:rPr>
              <a:t>As an enthusiastic drawer</a:t>
            </a:r>
            <a:endParaRPr lang="en-US" altLang="zh-CN" sz="200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marL="342900" indent="-342900" algn="just">
              <a:buClrTx/>
              <a:buSzTx/>
              <a:buFont typeface="+mj-ea"/>
              <a:buAutoNum type="circleNumDbPlain"/>
            </a:pPr>
            <a:r>
              <a:rPr lang="en-US" altLang="zh-CN" sz="2000">
                <a:latin typeface="Times New Roman" panose="02020603050405020304" charset="0"/>
                <a:cs typeface="Times New Roman" panose="02020603050405020304" charset="0"/>
                <a:sym typeface="+mn-ea"/>
              </a:rPr>
              <a:t>Given my passion for drawing</a:t>
            </a:r>
            <a:endParaRPr lang="en-US" altLang="zh-CN" sz="200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marL="457200" indent="-457200">
              <a:buFont typeface="Wingdings" panose="05000000000000000000" charset="0"/>
              <a:buChar char="Ø"/>
            </a:pPr>
            <a:endParaRPr lang="en-US" altLang="zh-CN"/>
          </a:p>
          <a:p>
            <a:pPr marL="457200" indent="-457200">
              <a:buFont typeface="Wingdings" panose="05000000000000000000" charset="0"/>
              <a:buChar char="Ø"/>
            </a:pPr>
            <a:endParaRPr lang="en-US" altLang="zh-CN"/>
          </a:p>
          <a:p>
            <a:pPr marL="457200" indent="-457200">
              <a:buFont typeface="Wingdings" panose="05000000000000000000" charset="0"/>
              <a:buChar char="Ø"/>
            </a:pPr>
            <a:endParaRPr lang="en-US" altLang="zh-CN"/>
          </a:p>
          <a:p>
            <a:pPr marL="457200" indent="-457200">
              <a:buFont typeface="Wingdings" panose="05000000000000000000" charset="0"/>
              <a:buChar char="Ø"/>
            </a:pPr>
            <a:endParaRPr lang="en-US" altLang="zh-CN"/>
          </a:p>
          <a:p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6275070" y="828040"/>
            <a:ext cx="5360035" cy="5924550"/>
          </a:xfrm>
          <a:prstGeom prst="rect">
            <a:avLst/>
          </a:prstGeom>
          <a:solidFill>
            <a:srgbClr val="FDE2FD"/>
          </a:solidFill>
        </p:spPr>
        <p:txBody>
          <a:bodyPr wrap="square" rtlCol="0">
            <a:noAutofit/>
          </a:bodyPr>
          <a:p>
            <a:pPr marL="342900" indent="-342900">
              <a:lnSpc>
                <a:spcPct val="140000"/>
              </a:lnSpc>
              <a:buFont typeface="+mj-ea"/>
              <a:buAutoNum type="circleNumDbPlain"/>
            </a:pPr>
            <a:r>
              <a:rPr lang="zh-CN" altLang="en-US" sz="1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建议添加一些原创插图</a:t>
            </a:r>
            <a:endParaRPr lang="zh-CN" altLang="en-US" sz="18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342900" indent="-342900">
              <a:lnSpc>
                <a:spcPct val="140000"/>
              </a:lnSpc>
              <a:buFont typeface="+mj-ea"/>
              <a:buAutoNum type="circleNumDbPlain"/>
            </a:pPr>
            <a:r>
              <a:rPr lang="zh-CN" altLang="en-US" sz="1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增强作文集的视觉吸引力</a:t>
            </a:r>
            <a:endParaRPr lang="zh-CN" altLang="en-US" sz="18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342900" indent="-342900">
              <a:lnSpc>
                <a:spcPct val="140000"/>
              </a:lnSpc>
              <a:buFont typeface="+mj-ea"/>
              <a:buAutoNum type="circleNumDbPlain"/>
            </a:pPr>
            <a:r>
              <a:rPr lang="zh-CN" altLang="en-US" sz="1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在其中嵌入/加入一些插图</a:t>
            </a:r>
            <a:endParaRPr lang="zh-CN" altLang="en-US" sz="18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342900" indent="-342900">
              <a:lnSpc>
                <a:spcPct val="140000"/>
              </a:lnSpc>
              <a:buFont typeface="+mj-ea"/>
              <a:buAutoNum type="circleNumDbPlain"/>
            </a:pPr>
            <a:r>
              <a:rPr lang="zh-CN" altLang="en-US" sz="1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打破纯文字的单调</a:t>
            </a:r>
            <a:endParaRPr lang="zh-CN" altLang="en-US" sz="18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342900" indent="-342900">
              <a:lnSpc>
                <a:spcPct val="140000"/>
              </a:lnSpc>
              <a:buFont typeface="+mj-ea"/>
              <a:buAutoNum type="circleNumDbPlain"/>
            </a:pPr>
            <a:r>
              <a:rPr lang="zh-CN" altLang="en-US" sz="1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为学生创造更具沉浸感和愉悦感的阅读体验</a:t>
            </a:r>
            <a:endParaRPr lang="zh-CN" altLang="en-US" sz="18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342900" indent="-342900">
              <a:lnSpc>
                <a:spcPct val="140000"/>
              </a:lnSpc>
              <a:buFont typeface="+mj-ea"/>
              <a:buAutoNum type="circleNumDbPlain"/>
            </a:pPr>
            <a:r>
              <a:rPr lang="zh-CN" altLang="en-US" sz="1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让读者感到更加有趣且赏心悦目</a:t>
            </a:r>
            <a:endParaRPr lang="zh-CN" altLang="en-US" sz="18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342900" indent="-342900">
              <a:lnSpc>
                <a:spcPct val="140000"/>
              </a:lnSpc>
              <a:buFont typeface="+mj-ea"/>
              <a:buAutoNum type="circleNumDbPlain"/>
            </a:pPr>
            <a:r>
              <a:rPr lang="zh-CN" altLang="en-US" sz="1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更生动地展示我们的成果</a:t>
            </a:r>
            <a:endParaRPr lang="zh-CN" altLang="en-US" sz="18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342900" indent="-342900">
              <a:lnSpc>
                <a:spcPct val="140000"/>
              </a:lnSpc>
              <a:buFont typeface="+mj-ea"/>
              <a:buAutoNum type="circleNumDbPlain"/>
            </a:pPr>
            <a:r>
              <a:rPr lang="zh-CN" altLang="en-US" sz="1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激励我们更热情地写作</a:t>
            </a:r>
            <a:endParaRPr lang="zh-CN" altLang="en-US" sz="18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342900" indent="-342900">
              <a:lnSpc>
                <a:spcPct val="140000"/>
              </a:lnSpc>
              <a:buFont typeface="+mj-ea"/>
              <a:buAutoNum type="circleNumDbPlain"/>
            </a:pPr>
            <a:r>
              <a:rPr lang="zh-CN" altLang="en-US" sz="1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我非常有信心并且愿意承担这份责任</a:t>
            </a:r>
            <a:endParaRPr lang="zh-CN" altLang="en-US" sz="18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342900" indent="-342900">
              <a:lnSpc>
                <a:spcPct val="140000"/>
              </a:lnSpc>
              <a:buFont typeface="+mj-ea"/>
              <a:buAutoNum type="circleNumDbPlain"/>
            </a:pPr>
            <a:r>
              <a:rPr lang="zh-CN" altLang="en-US" sz="1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如果您能考虑我的建议，我将不胜感激</a:t>
            </a:r>
            <a:endParaRPr lang="zh-CN" altLang="en-US" sz="18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342900" indent="-342900">
              <a:lnSpc>
                <a:spcPct val="140000"/>
              </a:lnSpc>
              <a:buFont typeface="+mj-ea"/>
              <a:buAutoNum type="circleNumDbPlain"/>
            </a:pPr>
            <a:r>
              <a:rPr lang="zh-CN" altLang="en-US" sz="1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如果我有幸被选上，我保证绝不会让您失望</a:t>
            </a:r>
            <a:endParaRPr lang="zh-CN" altLang="en-US" sz="18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342900" indent="-342900">
              <a:lnSpc>
                <a:spcPct val="140000"/>
              </a:lnSpc>
              <a:buFont typeface="+mj-ea"/>
              <a:buAutoNum type="circleNumDbPlain"/>
            </a:pPr>
            <a:r>
              <a:rPr lang="zh-CN" altLang="en-US" sz="1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展示学生的成果</a:t>
            </a:r>
            <a:endParaRPr lang="zh-CN" altLang="en-US" sz="18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342900" indent="-342900">
              <a:lnSpc>
                <a:spcPct val="140000"/>
              </a:lnSpc>
              <a:buFont typeface="+mj-ea"/>
              <a:buAutoNum type="circleNumDbPlain"/>
            </a:pPr>
            <a:r>
              <a:rPr lang="zh-CN" altLang="en-US" sz="1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记录班级的成长</a:t>
            </a:r>
            <a:endParaRPr lang="zh-CN" altLang="en-US" sz="18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342900" indent="-342900">
              <a:lnSpc>
                <a:spcPct val="140000"/>
              </a:lnSpc>
              <a:buFont typeface="+mj-ea"/>
              <a:buAutoNum type="circleNumDbPlain"/>
            </a:pPr>
            <a:r>
              <a:rPr lang="zh-CN" altLang="en-US" sz="1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作为一个热爱画画的人</a:t>
            </a:r>
            <a:endParaRPr lang="zh-CN" altLang="en-US" sz="18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342900" indent="-342900">
              <a:lnSpc>
                <a:spcPct val="140000"/>
              </a:lnSpc>
              <a:buFont typeface="+mj-ea"/>
              <a:buAutoNum type="circleNumDbPlain"/>
            </a:pPr>
            <a:r>
              <a:rPr lang="zh-CN" altLang="en-US" sz="1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鉴于我对绘画的热情</a:t>
            </a:r>
            <a:endParaRPr lang="zh-CN" altLang="en-US" sz="18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4765" y="-29210"/>
            <a:ext cx="12131675" cy="6808470"/>
          </a:xfrm>
          <a:prstGeom prst="rect">
            <a:avLst/>
          </a:prstGeom>
        </p:spPr>
      </p:pic>
      <p:sp>
        <p:nvSpPr>
          <p:cNvPr id="5" name="标题 4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151630" y="476885"/>
            <a:ext cx="4006215" cy="1614170"/>
          </a:xfrm>
        </p:spPr>
        <p:txBody>
          <a:bodyPr>
            <a:normAutofit fontScale="90000"/>
          </a:bodyPr>
          <a:lstStyle/>
          <a:p>
            <a:pPr algn="r"/>
            <a:r>
              <a:rPr lang="en-US" altLang="zh-CN" sz="7200" i="1">
                <a:solidFill>
                  <a:schemeClr val="tx1"/>
                </a:solidFill>
                <a:latin typeface="Calibri" panose="020F0502020204030204" charset="0"/>
                <a:cs typeface="Calibri" panose="020F0502020204030204" charset="0"/>
                <a:sym typeface="+mn-ea"/>
              </a:rPr>
              <a:t>Thank you!</a:t>
            </a:r>
            <a:endParaRPr lang="en-US" altLang="zh-CN" sz="7200" i="1">
              <a:solidFill>
                <a:schemeClr val="tx1"/>
              </a:solidFill>
              <a:latin typeface="Calibri" panose="020F0502020204030204" charset="0"/>
              <a:cs typeface="Calibri" panose="020F0502020204030204" charset="0"/>
              <a:sym typeface="+mn-ea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2130425"/>
            <a:ext cx="11472545" cy="462280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199515" y="549275"/>
            <a:ext cx="10495915" cy="18148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800">
                <a:latin typeface="Arial Black" panose="020B0A04020102020204" charset="0"/>
                <a:cs typeface="Arial Black" panose="020B0A04020102020204" charset="0"/>
                <a:sym typeface="+mn-ea"/>
              </a:rPr>
              <a:t>A Letter To A Foreign Teacher </a:t>
            </a:r>
            <a:endParaRPr lang="en-US" altLang="zh-CN" sz="4800">
              <a:latin typeface="Arial Black" panose="020B0A04020102020204" charset="0"/>
              <a:cs typeface="Arial Black" panose="020B0A04020102020204" charset="0"/>
              <a:sym typeface="+mn-ea"/>
            </a:endParaRPr>
          </a:p>
          <a:p>
            <a:pPr algn="ctr"/>
            <a:endParaRPr lang="en-US" altLang="zh-CN" sz="3200" i="1">
              <a:latin typeface="Arial Black" panose="020B0A04020102020204" charset="0"/>
              <a:cs typeface="Arial Black" panose="020B0A04020102020204" charset="0"/>
            </a:endParaRPr>
          </a:p>
          <a:p>
            <a:pPr algn="ctr"/>
            <a:r>
              <a:rPr lang="en-US" altLang="zh-CN" sz="3200" i="1">
                <a:latin typeface="Arial Black" panose="020B0A04020102020204" charset="0"/>
                <a:cs typeface="Arial Black" panose="020B0A04020102020204" charset="0"/>
              </a:rPr>
              <a:t>English Essays Illustrations</a:t>
            </a:r>
            <a:endParaRPr lang="en-US" altLang="zh-CN" sz="3200" i="1">
              <a:latin typeface="Arial Black" panose="020B0A04020102020204" charset="0"/>
              <a:cs typeface="Arial Black" panose="020B0A04020102020204" charset="0"/>
            </a:endParaRPr>
          </a:p>
        </p:txBody>
      </p:sp>
      <p:sp>
        <p:nvSpPr>
          <p:cNvPr id="3" name="标题 5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3647440" y="1845310"/>
            <a:ext cx="6107430" cy="1250950"/>
          </a:xfrm>
          <a:prstGeom prst="rect">
            <a:avLst/>
          </a:prstGeom>
          <a:ln>
            <a:solidFill>
              <a:srgbClr val="000000">
                <a:alpha val="0"/>
              </a:srgbClr>
            </a:solidFill>
          </a:ln>
        </p:spPr>
        <p:txBody>
          <a:bodyPr vert="horz" wrap="square" lIns="101600" tIns="38100" rIns="76200" bIns="38100" rtlCol="0" anchor="b" anchorCtr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 kumimoji="0" lang="zh-CN" altLang="en-US" sz="4300" b="1" i="0" u="none" strike="noStrike" kern="1200" cap="none" spc="350" normalizeH="0" baseline="0" noProof="1" dirty="0">
                <a:solidFill>
                  <a:schemeClr val="lt1"/>
                </a:solidFill>
                <a:uFillTx/>
                <a:latin typeface="+mj-ea"/>
                <a:ea typeface="+mj-ea"/>
                <a:cs typeface="+mn-cs"/>
              </a:defRPr>
            </a:lvl1pPr>
          </a:lstStyle>
          <a:p>
            <a:pPr algn="l"/>
            <a:r>
              <a:rPr lang="zh-CN" altLang="en-US" sz="2400" i="1" dirty="0">
                <a:solidFill>
                  <a:schemeClr val="tx1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—202</a:t>
            </a:r>
            <a:r>
              <a:rPr lang="en-US" altLang="zh-CN" sz="2400" i="1" dirty="0">
                <a:solidFill>
                  <a:schemeClr val="tx1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6.6</a:t>
            </a:r>
            <a:r>
              <a:rPr sz="2400" i="1" dirty="0">
                <a:solidFill>
                  <a:schemeClr val="tx1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全国</a:t>
            </a:r>
            <a:r>
              <a:rPr lang="en-US" altLang="zh-CN" sz="2400" i="1" dirty="0">
                <a:solidFill>
                  <a:schemeClr val="tx1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II</a:t>
            </a:r>
            <a:r>
              <a:rPr sz="2400" i="1" dirty="0">
                <a:solidFill>
                  <a:schemeClr val="tx1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卷</a:t>
            </a:r>
            <a:r>
              <a:rPr lang="zh-CN" altLang="en-US" sz="2400" i="1" dirty="0">
                <a:solidFill>
                  <a:schemeClr val="tx1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应用文分析</a:t>
            </a:r>
            <a:endParaRPr lang="zh-CN" altLang="en-US" sz="2400" i="1" dirty="0">
              <a:solidFill>
                <a:schemeClr val="tx1"/>
              </a:solidFill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  <a:sym typeface="+mn-ea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1" animBg="1"/>
      <p:bldP spid="2" grpId="0"/>
      <p:bldP spid="3" grpId="2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46050" y="839470"/>
            <a:ext cx="4631690" cy="545084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noAutofit/>
          </a:bodyPr>
          <a:lstStyle/>
          <a:p>
            <a:pPr marL="0" indent="457200" algn="l">
              <a:lnSpc>
                <a:spcPct val="140000"/>
              </a:lnSpc>
              <a:buNone/>
            </a:pPr>
            <a:r>
              <a:rPr lang="en-US" altLang="zh-CN" sz="280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  </a:t>
            </a: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  <a:sym typeface="+mn-ea"/>
              </a:rPr>
              <a:t>假定你是李华，外教</a:t>
            </a:r>
            <a:r>
              <a:rPr lang="en-US" altLang="zh-CN" sz="2400">
                <a:latin typeface="Times New Roman" panose="02020603050405020304" charset="0"/>
                <a:cs typeface="Times New Roman" panose="02020603050405020304" charset="0"/>
                <a:sym typeface="+mn-ea"/>
              </a:rPr>
              <a:t>Kate</a:t>
            </a: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  <a:sym typeface="+mn-ea"/>
              </a:rPr>
              <a:t>计划将你们班的英语作文汇编成册。请给</a:t>
            </a:r>
            <a:r>
              <a:rPr lang="en-US" altLang="zh-CN" sz="2400">
                <a:latin typeface="Times New Roman" panose="02020603050405020304" charset="0"/>
                <a:cs typeface="Times New Roman" panose="02020603050405020304" charset="0"/>
                <a:sym typeface="+mn-ea"/>
              </a:rPr>
              <a:t>Kate</a:t>
            </a: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  <a:sym typeface="+mn-ea"/>
              </a:rPr>
              <a:t>写封邮件，内容包括：</a:t>
            </a:r>
            <a:endParaRPr lang="en-US" altLang="zh-CN" sz="240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marL="0" indent="0" algn="l">
              <a:lnSpc>
                <a:spcPct val="140000"/>
              </a:lnSpc>
              <a:buNone/>
            </a:pP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  <a:sym typeface="+mn-ea"/>
              </a:rPr>
              <a:t>（1）建议配图。</a:t>
            </a:r>
            <a:endParaRPr lang="zh-CN" altLang="en-US" sz="240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marL="0" indent="0" algn="l">
              <a:lnSpc>
                <a:spcPct val="140000"/>
              </a:lnSpc>
              <a:buNone/>
            </a:pP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  <a:sym typeface="+mn-ea"/>
              </a:rPr>
              <a:t>（2）自荐承担画图工作。</a:t>
            </a:r>
            <a:r>
              <a:rPr lang="en-US" altLang="zh-CN" sz="240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 </a:t>
            </a:r>
            <a:endParaRPr lang="en-US" altLang="zh-CN" sz="2400"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  <a:sym typeface="+mn-ea"/>
            </a:endParaRPr>
          </a:p>
        </p:txBody>
      </p:sp>
      <p:sp>
        <p:nvSpPr>
          <p:cNvPr id="22" name="文本框 21"/>
          <p:cNvSpPr txBox="1"/>
          <p:nvPr>
            <p:custDataLst>
              <p:tags r:id="rId1"/>
            </p:custDataLst>
          </p:nvPr>
        </p:nvSpPr>
        <p:spPr>
          <a:xfrm>
            <a:off x="263525" y="116840"/>
            <a:ext cx="1892300" cy="583565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txBody>
          <a:bodyPr wrap="square" rtlCol="0">
            <a:no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3200" b="1" i="1">
                <a:solidFill>
                  <a:schemeClr val="lt1"/>
                </a:solidFill>
                <a:latin typeface="+mn-lt"/>
                <a:ea typeface="+mn-ea"/>
                <a:sym typeface="+mn-ea"/>
              </a:rPr>
              <a:t> Analyze</a:t>
            </a:r>
            <a:endParaRPr lang="en-US" altLang="zh-CN" sz="3200" b="1" i="1">
              <a:solidFill>
                <a:schemeClr val="lt1"/>
              </a:solidFill>
              <a:latin typeface="+mn-lt"/>
              <a:ea typeface="+mn-ea"/>
              <a:sym typeface="+mn-ea"/>
            </a:endParaRPr>
          </a:p>
        </p:txBody>
      </p:sp>
      <p:graphicFrame>
        <p:nvGraphicFramePr>
          <p:cNvPr id="4" name="表格 3"/>
          <p:cNvGraphicFramePr/>
          <p:nvPr>
            <p:custDataLst>
              <p:tags r:id="rId2"/>
            </p:custDataLst>
          </p:nvPr>
        </p:nvGraphicFramePr>
        <p:xfrm>
          <a:off x="4785360" y="764540"/>
          <a:ext cx="7355840" cy="5587365"/>
        </p:xfrm>
        <a:graphic>
          <a:graphicData uri="http://schemas.openxmlformats.org/drawingml/2006/table">
            <a:tbl>
              <a:tblPr firstRow="1" bandRow="1">
                <a:tableStyleId>{0D05CB5F-FFF6-4F0E-8684-96F79C234599}</a:tableStyleId>
              </a:tblPr>
              <a:tblGrid>
                <a:gridCol w="1914525"/>
                <a:gridCol w="5441315"/>
              </a:tblGrid>
              <a:tr h="67373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400" b="1" spc="-100">
                          <a:latin typeface="Times New Roman" panose="02020603050405020304" charset="0"/>
                          <a:cs typeface="Times New Roman" panose="02020603050405020304" charset="0"/>
                        </a:rPr>
                        <a:t>Genre</a:t>
                      </a:r>
                      <a:endParaRPr lang="en-US" altLang="zh-CN" sz="2400" b="1" spc="-100"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000"/>
                    </a:p>
                  </a:txBody>
                  <a:tcPr/>
                </a:tc>
              </a:tr>
              <a:tr h="675005">
                <a:tc>
                  <a:txBody>
                    <a:bodyPr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en-US" altLang="zh-CN" sz="2400" b="1" spc="-100">
                          <a:latin typeface="Times New Roman" panose="02020603050405020304" charset="0"/>
                          <a:cs typeface="Times New Roman" panose="02020603050405020304" charset="0"/>
                        </a:rPr>
                        <a:t>Receiver</a:t>
                      </a:r>
                      <a:endParaRPr lang="en-US" altLang="zh-CN" sz="2400" b="1" spc="-100"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000"/>
                    </a:p>
                  </a:txBody>
                  <a:tcPr/>
                </a:tc>
              </a:tr>
              <a:tr h="674370">
                <a:tc>
                  <a:txBody>
                    <a:bodyPr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en-US" altLang="zh-CN" sz="2400" b="1" spc="-100">
                          <a:solidFill>
                            <a:srgbClr val="000000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Background</a:t>
                      </a:r>
                      <a:endParaRPr lang="en-US" altLang="zh-CN" sz="2400" b="1" spc="-100">
                        <a:solidFill>
                          <a:srgbClr val="000000"/>
                        </a:solidFill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000"/>
                    </a:p>
                  </a:txBody>
                  <a:tcPr/>
                </a:tc>
              </a:tr>
              <a:tr h="856615">
                <a:tc>
                  <a:txBody>
                    <a:bodyPr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en-US" altLang="zh-CN" sz="2400" b="1" spc="-100">
                          <a:solidFill>
                            <a:schemeClr val="tx1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Writing Puporse</a:t>
                      </a:r>
                      <a:endParaRPr lang="en-US" altLang="zh-CN" sz="2400" b="1" spc="-100">
                        <a:solidFill>
                          <a:schemeClr val="tx1"/>
                        </a:solidFill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000"/>
                    </a:p>
                  </a:txBody>
                  <a:tcPr/>
                </a:tc>
              </a:tr>
              <a:tr h="67437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400" b="1" spc="-100">
                          <a:latin typeface="Times New Roman" panose="02020603050405020304" charset="0"/>
                          <a:cs typeface="Times New Roman" panose="02020603050405020304" charset="0"/>
                        </a:rPr>
                        <a:t>Content</a:t>
                      </a:r>
                      <a:endParaRPr lang="en-US" altLang="zh-CN" sz="2400" b="1" spc="-100"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000"/>
                    </a:p>
                  </a:txBody>
                  <a:tcPr/>
                </a:tc>
              </a:tr>
              <a:tr h="685800">
                <a:tc>
                  <a:txBody>
                    <a:bodyPr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en-US" altLang="zh-CN" sz="2400" b="1" spc="-100">
                          <a:solidFill>
                            <a:srgbClr val="000000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Tense</a:t>
                      </a:r>
                      <a:endParaRPr lang="en-US" altLang="zh-CN" sz="2400" b="1" spc="-100">
                        <a:solidFill>
                          <a:srgbClr val="000000"/>
                        </a:solidFill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000"/>
                    </a:p>
                  </a:txBody>
                  <a:tcPr/>
                </a:tc>
              </a:tr>
              <a:tr h="673735">
                <a:tc>
                  <a:txBody>
                    <a:bodyPr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en-US" altLang="zh-CN" sz="2400" b="1" spc="-100">
                          <a:solidFill>
                            <a:srgbClr val="000000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Person</a:t>
                      </a:r>
                      <a:endParaRPr lang="en-US" altLang="zh-CN" sz="2400" b="1" spc="-100">
                        <a:solidFill>
                          <a:srgbClr val="000000"/>
                        </a:solidFill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000"/>
                    </a:p>
                  </a:txBody>
                  <a:tcPr/>
                </a:tc>
              </a:tr>
              <a:tr h="673735"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en-US" altLang="zh-CN" sz="2400" b="1" spc="-100">
                          <a:solidFill>
                            <a:srgbClr val="000000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Tone</a:t>
                      </a:r>
                      <a:endParaRPr lang="en-US" altLang="zh-CN" sz="2400" b="1" spc="-100">
                        <a:solidFill>
                          <a:srgbClr val="000000"/>
                        </a:solidFill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 sz="100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文本框 5"/>
          <p:cNvSpPr txBox="1"/>
          <p:nvPr/>
        </p:nvSpPr>
        <p:spPr>
          <a:xfrm>
            <a:off x="6456045" y="771525"/>
            <a:ext cx="5938520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en-US" altLang="zh-CN" sz="2000" b="1" i="1" dirty="0">
                <a:solidFill>
                  <a:schemeClr val="bg1"/>
                </a:solidFill>
                <a:sym typeface="+mn-ea"/>
              </a:rPr>
              <a:t>an E-mail of making suggestions and self-recommendation</a:t>
            </a:r>
            <a:endParaRPr lang="en-US" altLang="zh-CN" sz="2000" b="1" i="1" dirty="0">
              <a:solidFill>
                <a:schemeClr val="bg1"/>
              </a:solidFill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600190" y="1490980"/>
            <a:ext cx="569531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en-US" altLang="zh-CN" sz="2400" dirty="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Kate (your foreign teacher)</a:t>
            </a:r>
            <a:endParaRPr lang="en-US" altLang="zh-CN" sz="2400" dirty="0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600190" y="2060575"/>
            <a:ext cx="5405755" cy="755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altLang="zh-CN" sz="2400">
                <a:latin typeface="Times New Roman" panose="02020603050405020304" charset="0"/>
                <a:cs typeface="Times New Roman" panose="02020603050405020304" charset="0"/>
              </a:rPr>
              <a:t>Kate plans to make a collection of your class's English essays</a:t>
            </a:r>
            <a:endParaRPr lang="en-US" altLang="zh-CN" sz="240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590665" y="3627755"/>
            <a:ext cx="541528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 algn="l">
              <a:lnSpc>
                <a:spcPct val="90000"/>
              </a:lnSpc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2000">
                <a:solidFill>
                  <a:srgbClr val="0070C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suggest adding pictures to the essay collection</a:t>
            </a:r>
            <a:endParaRPr lang="en-US" altLang="zh-CN" sz="2000">
              <a:solidFill>
                <a:srgbClr val="0070C0"/>
              </a:solidFill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marL="342900" lvl="0" indent="-342900" algn="l">
              <a:lnSpc>
                <a:spcPct val="90000"/>
              </a:lnSpc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2000">
                <a:solidFill>
                  <a:srgbClr val="0070C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 recommend yourself to do the drawing work</a:t>
            </a:r>
            <a:endParaRPr lang="en-US" altLang="zh-CN" sz="2000">
              <a:solidFill>
                <a:srgbClr val="0070C0"/>
              </a:solidFill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456045" y="2835910"/>
            <a:ext cx="556958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 algn="l">
              <a:lnSpc>
                <a:spcPct val="90000"/>
              </a:lnSpc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2000">
                <a:latin typeface="Times New Roman" panose="02020603050405020304" charset="0"/>
                <a:cs typeface="Times New Roman" panose="02020603050405020304" charset="0"/>
                <a:sym typeface="+mn-ea"/>
              </a:rPr>
              <a:t> to persuade Kate to add picures 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marL="342900" lvl="0" indent="-342900" algn="l">
              <a:lnSpc>
                <a:spcPct val="90000"/>
              </a:lnSpc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2000">
                <a:latin typeface="Times New Roman" panose="02020603050405020304" charset="0"/>
                <a:cs typeface="Times New Roman" panose="02020603050405020304" charset="0"/>
                <a:sym typeface="+mn-ea"/>
              </a:rPr>
              <a:t> 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to convince Kate to accept you as the drawer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656070" y="4364990"/>
            <a:ext cx="553593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lnSpc>
                <a:spcPct val="90000"/>
              </a:lnSpc>
              <a:buClrTx/>
              <a:buSzTx/>
              <a:buFontTx/>
            </a:pPr>
            <a:r>
              <a:rPr lang="en-US" altLang="zh-CN" sz="2000">
                <a:latin typeface="Times New Roman" panose="02020603050405020304" charset="0"/>
                <a:cs typeface="Times New Roman" panose="02020603050405020304" charset="0"/>
                <a:sym typeface="+mn-ea"/>
              </a:rPr>
              <a:t> simple present tense (for suggestions and abilities) </a:t>
            </a:r>
            <a:endParaRPr lang="en-US" altLang="zh-CN" sz="200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lvl="0" algn="l">
              <a:lnSpc>
                <a:spcPct val="90000"/>
              </a:lnSpc>
              <a:buClrTx/>
              <a:buSzTx/>
              <a:buFontTx/>
            </a:pPr>
            <a:r>
              <a:rPr lang="en-US" altLang="zh-CN" sz="2000">
                <a:latin typeface="Times New Roman" panose="02020603050405020304" charset="0"/>
                <a:cs typeface="Times New Roman" panose="02020603050405020304" charset="0"/>
                <a:sym typeface="+mn-ea"/>
              </a:rPr>
              <a:t> future tense (for later actions)</a:t>
            </a:r>
            <a:endParaRPr lang="en-US" altLang="zh-CN" sz="200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699250" y="5085080"/>
            <a:ext cx="5198110" cy="423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lnSpc>
                <a:spcPct val="90000"/>
              </a:lnSpc>
              <a:buClrTx/>
              <a:buSzTx/>
              <a:buFontTx/>
            </a:pPr>
            <a:r>
              <a:rPr lang="en-US" altLang="zh-CN" sz="2400">
                <a:latin typeface="Times New Roman" panose="02020603050405020304" charset="0"/>
                <a:cs typeface="Times New Roman" panose="02020603050405020304" charset="0"/>
                <a:sym typeface="+mn-ea"/>
              </a:rPr>
              <a:t>first and second person </a:t>
            </a:r>
            <a:endParaRPr lang="en-US" altLang="zh-CN" sz="240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</p:txBody>
      </p:sp>
      <p:cxnSp>
        <p:nvCxnSpPr>
          <p:cNvPr id="21" name="直接连接符 20"/>
          <p:cNvCxnSpPr/>
          <p:nvPr/>
        </p:nvCxnSpPr>
        <p:spPr>
          <a:xfrm>
            <a:off x="2927350" y="1412875"/>
            <a:ext cx="1439545" cy="0"/>
          </a:xfrm>
          <a:prstGeom prst="line">
            <a:avLst/>
          </a:prstGeom>
          <a:ln w="60325" cap="rnd" cmpd="sng">
            <a:solidFill>
              <a:srgbClr val="FF0000"/>
            </a:solidFill>
            <a:prstDash val="solid"/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14" name="文本框 13"/>
          <p:cNvSpPr txBox="1"/>
          <p:nvPr/>
        </p:nvSpPr>
        <p:spPr>
          <a:xfrm>
            <a:off x="6656070" y="5661025"/>
            <a:ext cx="5198110" cy="7556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0" algn="l">
              <a:lnSpc>
                <a:spcPct val="90000"/>
              </a:lnSpc>
              <a:buClrTx/>
              <a:buSzTx/>
              <a:buFontTx/>
            </a:pPr>
            <a:r>
              <a:rPr lang="en-US" altLang="zh-CN" sz="2400">
                <a:latin typeface="Times New Roman" panose="02020603050405020304" charset="0"/>
                <a:cs typeface="Times New Roman" panose="02020603050405020304" charset="0"/>
                <a:sym typeface="+mn-ea"/>
              </a:rPr>
              <a:t>polite,enthusiastic,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  <a:sym typeface="+mn-ea"/>
              </a:rPr>
              <a:t>showing support and willingness</a:t>
            </a:r>
            <a:r>
              <a:rPr lang="en-US" altLang="zh-CN" sz="2400">
                <a:latin typeface="Times New Roman" panose="02020603050405020304"/>
                <a:ea typeface="Times New Roman" panose="02020603050405020304"/>
                <a:sym typeface="+mn-ea"/>
              </a:rPr>
              <a:t> to participate</a:t>
            </a:r>
            <a:r>
              <a:rPr lang="en-US" altLang="zh-CN" sz="2400">
                <a:latin typeface="Times New Roman" panose="02020603050405020304" charset="0"/>
                <a:cs typeface="Times New Roman" panose="02020603050405020304" charset="0"/>
                <a:sym typeface="+mn-ea"/>
              </a:rPr>
              <a:t> </a:t>
            </a:r>
            <a:endParaRPr lang="en-US" altLang="zh-CN" sz="240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91770" y="3983355"/>
            <a:ext cx="4513580" cy="230695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p>
            <a:r>
              <a:rPr lang="en-US" altLang="zh-CN">
                <a:ln>
                  <a:noFill/>
                </a:ln>
              </a:rPr>
              <a:t>Dear Kate,</a:t>
            </a:r>
            <a:endParaRPr lang="en-US" altLang="zh-CN">
              <a:ln>
                <a:noFill/>
              </a:ln>
            </a:endParaRPr>
          </a:p>
          <a:p>
            <a:pPr indent="457200"/>
            <a:r>
              <a:rPr lang="en-US" altLang="zh-CN">
                <a:ln>
                  <a:noFill/>
                </a:ln>
              </a:rPr>
              <a:t>It’s a great idea to make a collection of our English essays.</a:t>
            </a:r>
            <a:endParaRPr lang="en-US" altLang="zh-CN">
              <a:ln>
                <a:noFill/>
              </a:ln>
            </a:endParaRPr>
          </a:p>
          <a:p>
            <a:pPr indent="457200"/>
            <a:endParaRPr lang="en-US" altLang="zh-CN">
              <a:ln>
                <a:noFill/>
              </a:ln>
            </a:endParaRPr>
          </a:p>
          <a:p>
            <a:pPr indent="457200"/>
            <a:endParaRPr lang="en-US" altLang="zh-CN">
              <a:ln>
                <a:noFill/>
              </a:ln>
            </a:endParaRPr>
          </a:p>
          <a:p>
            <a:pPr indent="457200"/>
            <a:endParaRPr lang="en-US" altLang="zh-CN">
              <a:ln>
                <a:noFill/>
              </a:ln>
            </a:endParaRPr>
          </a:p>
          <a:p>
            <a:pPr indent="457200" algn="r"/>
            <a:r>
              <a:rPr lang="en-US" altLang="zh-CN">
                <a:ln>
                  <a:noFill/>
                </a:ln>
              </a:rPr>
              <a:t>Yours,</a:t>
            </a:r>
            <a:endParaRPr lang="en-US" altLang="zh-CN">
              <a:ln>
                <a:noFill/>
              </a:ln>
            </a:endParaRPr>
          </a:p>
          <a:p>
            <a:pPr indent="457200" algn="r"/>
            <a:r>
              <a:rPr lang="en-US" altLang="zh-CN">
                <a:ln>
                  <a:noFill/>
                </a:ln>
              </a:rPr>
              <a:t>Li Hua</a:t>
            </a:r>
            <a:endParaRPr lang="en-US" altLang="zh-CN">
              <a:ln>
                <a:noFill/>
              </a:ln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1343025" y="2493010"/>
            <a:ext cx="1439545" cy="0"/>
          </a:xfrm>
          <a:prstGeom prst="line">
            <a:avLst/>
          </a:prstGeom>
          <a:ln w="60325" cap="rnd" cmpd="sng">
            <a:solidFill>
              <a:srgbClr val="FF0000"/>
            </a:solidFill>
            <a:prstDash val="solid"/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V="1">
            <a:off x="2063115" y="1988820"/>
            <a:ext cx="2376170" cy="27940"/>
          </a:xfrm>
          <a:prstGeom prst="line">
            <a:avLst/>
          </a:prstGeom>
          <a:ln w="60325" cap="rnd" cmpd="sng">
            <a:solidFill>
              <a:srgbClr val="FF0000"/>
            </a:solidFill>
            <a:prstDash val="solid"/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982980" y="2997200"/>
            <a:ext cx="1439545" cy="0"/>
          </a:xfrm>
          <a:prstGeom prst="line">
            <a:avLst/>
          </a:prstGeom>
          <a:ln w="60325" cap="rnd" cmpd="sng">
            <a:solidFill>
              <a:srgbClr val="FF0000"/>
            </a:solidFill>
            <a:prstDash val="solid"/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911225" y="3549015"/>
            <a:ext cx="2664460" cy="24130"/>
          </a:xfrm>
          <a:prstGeom prst="line">
            <a:avLst/>
          </a:prstGeom>
          <a:ln w="60325" cap="rnd" cmpd="sng">
            <a:solidFill>
              <a:srgbClr val="FF0000"/>
            </a:solidFill>
            <a:prstDash val="solid"/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1" grpId="0"/>
      <p:bldP spid="12" grpId="0"/>
      <p:bldP spid="13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" name="图片 11"/>
          <p:cNvPicPr>
            <a:picLocks noChangeAspect="1"/>
          </p:cNvPicPr>
          <p:nvPr/>
        </p:nvPicPr>
        <p:blipFill>
          <a:blip r:embed="rId1">
            <a:alphaModFix amt="40000"/>
          </a:blip>
          <a:stretch>
            <a:fillRect/>
          </a:stretch>
        </p:blipFill>
        <p:spPr>
          <a:xfrm>
            <a:off x="-24765" y="635"/>
            <a:ext cx="12216765" cy="6845300"/>
          </a:xfrm>
          <a:prstGeom prst="rect">
            <a:avLst/>
          </a:prstGeom>
        </p:spPr>
      </p:pic>
      <p:sp>
        <p:nvSpPr>
          <p:cNvPr id="22" name="文本框 21"/>
          <p:cNvSpPr txBox="1"/>
          <p:nvPr>
            <p:custDataLst>
              <p:tags r:id="rId2"/>
            </p:custDataLst>
          </p:nvPr>
        </p:nvSpPr>
        <p:spPr>
          <a:xfrm>
            <a:off x="263525" y="116840"/>
            <a:ext cx="2610485" cy="57658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 wrap="square" rtlCol="0"/>
          <a:p>
            <a:r>
              <a:rPr lang="en-US" altLang="zh-CN" sz="3200" b="1" i="1">
                <a:solidFill>
                  <a:schemeClr val="lt1"/>
                </a:solidFill>
                <a:latin typeface="+mn-lt"/>
                <a:ea typeface="+mn-ea"/>
              </a:rPr>
              <a:t> Construct</a:t>
            </a:r>
            <a:endParaRPr lang="en-US" altLang="zh-CN" sz="3200" b="1" i="1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063750" y="692150"/>
            <a:ext cx="2550160" cy="55054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3600" b="1" dirty="0">
                <a:solidFill>
                  <a:srgbClr val="0070C0"/>
                </a:solidFill>
                <a:sym typeface="+mn-ea"/>
              </a:rPr>
              <a:t>Beginning</a:t>
            </a:r>
            <a:endParaRPr lang="en-US" altLang="zh-CN" sz="3600" b="1" dirty="0">
              <a:solidFill>
                <a:srgbClr val="0070C0"/>
              </a:solidFill>
              <a:sym typeface="+mn-ea"/>
            </a:endParaRPr>
          </a:p>
        </p:txBody>
      </p:sp>
      <p:sp>
        <p:nvSpPr>
          <p:cNvPr id="16" name="左大括号 15"/>
          <p:cNvSpPr/>
          <p:nvPr/>
        </p:nvSpPr>
        <p:spPr>
          <a:xfrm>
            <a:off x="4478020" y="476885"/>
            <a:ext cx="464820" cy="910590"/>
          </a:xfrm>
          <a:prstGeom prst="leftBrace">
            <a:avLst/>
          </a:prstGeom>
          <a:ln w="31750" cap="rnd">
            <a:solidFill>
              <a:schemeClr val="accent1"/>
            </a:solidFill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/>
          <a:p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1991995" y="3068955"/>
            <a:ext cx="1463675" cy="5410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3600" b="1" dirty="0">
                <a:solidFill>
                  <a:srgbClr val="0070C0"/>
                </a:solidFill>
                <a:sym typeface="+mn-ea"/>
              </a:rPr>
              <a:t>Body</a:t>
            </a:r>
            <a:endParaRPr lang="en-US" altLang="zh-CN" sz="3600" b="1" dirty="0">
              <a:solidFill>
                <a:srgbClr val="0070C0"/>
              </a:solidFill>
              <a:sym typeface="+mn-ea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135505" y="5138420"/>
            <a:ext cx="2409190" cy="5314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3600" b="1" dirty="0">
                <a:solidFill>
                  <a:srgbClr val="0070C0"/>
                </a:solidFill>
                <a:sym typeface="+mn-ea"/>
              </a:rPr>
              <a:t>Ending</a:t>
            </a:r>
            <a:endParaRPr lang="en-US" altLang="zh-CN" sz="3600" b="1" dirty="0">
              <a:solidFill>
                <a:srgbClr val="0070C0"/>
              </a:solidFill>
              <a:sym typeface="+mn-ea"/>
            </a:endParaRPr>
          </a:p>
        </p:txBody>
      </p:sp>
      <p:sp>
        <p:nvSpPr>
          <p:cNvPr id="7" name="左大括号 6"/>
          <p:cNvSpPr/>
          <p:nvPr/>
        </p:nvSpPr>
        <p:spPr>
          <a:xfrm>
            <a:off x="1559560" y="1145540"/>
            <a:ext cx="624840" cy="4397375"/>
          </a:xfrm>
          <a:prstGeom prst="leftBrace">
            <a:avLst/>
          </a:prstGeom>
          <a:ln w="31750" cap="rnd">
            <a:solidFill>
              <a:schemeClr val="accent1"/>
            </a:solidFill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119380" y="2636520"/>
            <a:ext cx="1715135" cy="15836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lvl="0" algn="l">
              <a:buClrTx/>
              <a:buSzTx/>
              <a:buFontTx/>
            </a:pPr>
            <a:r>
              <a:rPr lang="en-US" altLang="zh-CN" sz="2400" b="1">
                <a:solidFill>
                  <a:srgbClr val="C00000"/>
                </a:solidFill>
                <a:sym typeface="+mn-ea"/>
              </a:rPr>
              <a:t>suggest and self-recommend</a:t>
            </a:r>
            <a:endParaRPr lang="en-US" altLang="zh-CN" sz="2400" b="1">
              <a:solidFill>
                <a:srgbClr val="C00000"/>
              </a:solidFill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943475" y="188595"/>
            <a:ext cx="730821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Praise the collection plan(Given)</a:t>
            </a:r>
            <a:endParaRPr lang="en-US" altLang="zh-CN" sz="3200" b="1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015865" y="1052830"/>
            <a:ext cx="740600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>
                <a:latin typeface="Times New Roman" panose="02020603050405020304" charset="0"/>
                <a:cs typeface="Times New Roman" panose="02020603050405020304" charset="0"/>
                <a:sym typeface="+mn-ea"/>
              </a:rPr>
              <a:t>Suggest adding illustrations(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clearly)</a:t>
            </a:r>
            <a:endParaRPr lang="en-US" altLang="zh-CN" sz="3200" b="1">
              <a:solidFill>
                <a:srgbClr val="FF0000"/>
              </a:solidFill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4079240" y="5184775"/>
            <a:ext cx="75291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>
                <a:solidFill>
                  <a:schemeClr val="tx1"/>
                </a:solidFill>
              </a:rPr>
              <a:t>express expectation/ask for opinion</a:t>
            </a:r>
            <a:endParaRPr lang="en-US" altLang="zh-CN" sz="3200">
              <a:solidFill>
                <a:srgbClr val="FF0000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791585" y="2132965"/>
            <a:ext cx="684593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lvl="0" algn="l">
              <a:buClrTx/>
              <a:buSzTx/>
              <a:buFontTx/>
            </a:pPr>
            <a:r>
              <a:rPr lang="en-US" altLang="zh-CN" sz="32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the 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benefits</a:t>
            </a:r>
            <a:r>
              <a:rPr lang="en-US" altLang="zh-CN" sz="32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 of adding illustrations</a:t>
            </a:r>
            <a:endParaRPr lang="en-US" altLang="zh-CN" sz="3200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</p:txBody>
      </p:sp>
      <p:sp>
        <p:nvSpPr>
          <p:cNvPr id="3" name="上箭头 2"/>
          <p:cNvSpPr/>
          <p:nvPr/>
        </p:nvSpPr>
        <p:spPr>
          <a:xfrm rot="10800000" flipH="1">
            <a:off x="6744335" y="1636395"/>
            <a:ext cx="185420" cy="536575"/>
          </a:xfrm>
          <a:prstGeom prst="upArrow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3719830" y="3488055"/>
            <a:ext cx="679069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lvl="0" algn="l">
              <a:buClrTx/>
              <a:buSzTx/>
              <a:buFontTx/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self-recommendation as the illustrator</a:t>
            </a:r>
            <a:endParaRPr lang="en-US" altLang="zh-CN" sz="32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8040370" y="2780665"/>
            <a:ext cx="2429510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4800" i="1">
                <a:solidFill>
                  <a:srgbClr val="FF0000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HGBZ_CNKI" panose="02000500000000000000" charset="-122"/>
                <a:ea typeface="HGBZ_CNKI" panose="02000500000000000000" charset="-122"/>
                <a:sym typeface="+mn-ea"/>
              </a:rPr>
              <a:t>logic?</a:t>
            </a:r>
            <a:endParaRPr lang="en-US" altLang="zh-CN" sz="4800" i="1">
              <a:solidFill>
                <a:srgbClr val="FF0000"/>
              </a:soli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</a:effectLst>
              <a:latin typeface="HGBZ_CNKI" panose="02000500000000000000" charset="-122"/>
              <a:ea typeface="HGBZ_CNKI" panose="02000500000000000000" charset="-122"/>
              <a:sym typeface="+mn-ea"/>
            </a:endParaRPr>
          </a:p>
        </p:txBody>
      </p:sp>
      <p:sp>
        <p:nvSpPr>
          <p:cNvPr id="5" name="左大括号 4"/>
          <p:cNvSpPr/>
          <p:nvPr/>
        </p:nvSpPr>
        <p:spPr>
          <a:xfrm>
            <a:off x="3215640" y="2447290"/>
            <a:ext cx="464820" cy="1486535"/>
          </a:xfrm>
          <a:prstGeom prst="leftBrace">
            <a:avLst/>
          </a:prstGeom>
          <a:ln w="31750" cap="rnd">
            <a:solidFill>
              <a:schemeClr val="accent1"/>
            </a:solidFill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/>
          <a:p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0200640" y="2188845"/>
            <a:ext cx="1412240" cy="521970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p>
            <a:r>
              <a:rPr lang="en-US" altLang="zh-CN" sz="2800" b="1"/>
              <a:t>need </a:t>
            </a:r>
            <a:endParaRPr lang="en-US" altLang="zh-CN" sz="2800" b="1"/>
          </a:p>
        </p:txBody>
      </p:sp>
      <p:sp>
        <p:nvSpPr>
          <p:cNvPr id="11" name="文本框 10"/>
          <p:cNvSpPr txBox="1"/>
          <p:nvPr/>
        </p:nvSpPr>
        <p:spPr>
          <a:xfrm>
            <a:off x="10128885" y="3462020"/>
            <a:ext cx="2037080" cy="521970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p>
            <a:r>
              <a:rPr lang="en-US" altLang="zh-CN" sz="2800" b="1"/>
              <a:t>fulfillment </a:t>
            </a:r>
            <a:endParaRPr lang="en-US" altLang="zh-CN" sz="2800" b="1"/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3" grpId="0" animBg="1"/>
      <p:bldP spid="5" grpId="0" animBg="1"/>
      <p:bldP spid="2" grpId="0"/>
      <p:bldP spid="13" grpId="0"/>
      <p:bldP spid="24" grpId="0"/>
      <p:bldP spid="6" grpId="0" bldLvl="0" animBg="1"/>
      <p:bldP spid="11" grpId="0" bldLvl="0" animBg="1"/>
      <p:bldP spid="2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551180" y="909320"/>
            <a:ext cx="11073765" cy="7683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44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How </a:t>
            </a:r>
            <a:r>
              <a:rPr lang="en-US" altLang="zh-CN" sz="4400">
                <a:latin typeface="Times New Roman" panose="02020603050405020304" charset="0"/>
                <a:cs typeface="Times New Roman" panose="02020603050405020304" charset="0"/>
                <a:sym typeface="+mn-ea"/>
              </a:rPr>
              <a:t>do you </a:t>
            </a:r>
            <a:r>
              <a:rPr lang="en-US" altLang="zh-CN" sz="44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express </a:t>
            </a:r>
            <a:r>
              <a:rPr lang="en-US" altLang="zh-CN" sz="4400">
                <a:latin typeface="Times New Roman" panose="02020603050405020304" charset="0"/>
                <a:cs typeface="Times New Roman" panose="02020603050405020304" charset="0"/>
                <a:sym typeface="+mn-ea"/>
              </a:rPr>
              <a:t>your suggestions </a:t>
            </a:r>
            <a:r>
              <a:rPr lang="en-US" altLang="zh-CN" sz="44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clearly?</a:t>
            </a:r>
            <a:endParaRPr lang="en-US" altLang="zh-CN" sz="44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</p:txBody>
      </p:sp>
      <p:sp>
        <p:nvSpPr>
          <p:cNvPr id="16" name="文本框 15"/>
          <p:cNvSpPr txBox="1"/>
          <p:nvPr>
            <p:custDataLst>
              <p:tags r:id="rId1"/>
            </p:custDataLst>
          </p:nvPr>
        </p:nvSpPr>
        <p:spPr>
          <a:xfrm>
            <a:off x="407670" y="2348865"/>
            <a:ext cx="11614150" cy="1198880"/>
          </a:xfrm>
          <a:prstGeom prst="rect">
            <a:avLst/>
          </a:prstGeom>
          <a:solidFill>
            <a:schemeClr val="accent5"/>
          </a:solidFill>
        </p:spPr>
        <p:txBody>
          <a:bodyPr wrap="square" rtlCol="0">
            <a:noAutofit/>
          </a:bodyPr>
          <a:p>
            <a:pPr marL="457200" lvl="0" indent="-457200" algn="l">
              <a:lnSpc>
                <a:spcPct val="120000"/>
              </a:lnSpc>
              <a:buClrTx/>
              <a:buSzTx/>
              <a:buFont typeface="Wingdings" panose="05000000000000000000" charset="0"/>
              <a:buChar char="Ø"/>
            </a:pPr>
            <a:r>
              <a:rPr lang="en-US" altLang="zh-CN" sz="2800">
                <a:solidFill>
                  <a:srgbClr val="FF0000"/>
                </a:solidFill>
                <a:sym typeface="+mn-ea"/>
              </a:rPr>
              <a:t>I would like to </a:t>
            </a:r>
            <a:r>
              <a:rPr lang="en-US" altLang="zh-CN" sz="2800">
                <a:solidFill>
                  <a:schemeClr val="tx1"/>
                </a:solidFill>
                <a:sym typeface="+mn-ea"/>
              </a:rPr>
              <a:t>suggest incorporating/embedding some illustrations into the collection.</a:t>
            </a:r>
            <a:endParaRPr lang="en-US" altLang="zh-CN" sz="2800">
              <a:solidFill>
                <a:schemeClr val="tx1"/>
              </a:solidFill>
              <a:sym typeface="+mn-ea"/>
            </a:endParaRPr>
          </a:p>
        </p:txBody>
      </p:sp>
      <p:sp>
        <p:nvSpPr>
          <p:cNvPr id="39" name="文本框 38"/>
          <p:cNvSpPr txBox="1"/>
          <p:nvPr>
            <p:custDataLst>
              <p:tags r:id="rId2"/>
            </p:custDataLst>
          </p:nvPr>
        </p:nvSpPr>
        <p:spPr>
          <a:xfrm>
            <a:off x="479425" y="3573145"/>
            <a:ext cx="623697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lvl="0" algn="l">
              <a:buClrTx/>
              <a:buSzTx/>
              <a:buFontTx/>
            </a:pPr>
            <a:r>
              <a:rPr lang="en-US" altLang="zh-CN" sz="3200" b="1">
                <a:solidFill>
                  <a:srgbClr val="00B0F0"/>
                </a:solidFill>
                <a:highlight>
                  <a:srgbClr val="FFFF00"/>
                </a:highlight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升级版—</a:t>
            </a:r>
            <a:r>
              <a:rPr lang="zh-CN" altLang="en-US" sz="3200" b="1">
                <a:solidFill>
                  <a:srgbClr val="00B0F0"/>
                </a:solidFill>
                <a:highlight>
                  <a:srgbClr val="FFFF00"/>
                </a:highlight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疑问句</a:t>
            </a:r>
            <a:endParaRPr lang="en-US" altLang="zh-CN" sz="3200" b="1">
              <a:solidFill>
                <a:srgbClr val="00B0F0"/>
              </a:solidFill>
              <a:highlight>
                <a:srgbClr val="FFFF00"/>
              </a:highlight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  <a:sym typeface="+mn-ea"/>
            </a:endParaRPr>
          </a:p>
        </p:txBody>
      </p:sp>
      <p:sp>
        <p:nvSpPr>
          <p:cNvPr id="59" name="文本框 58"/>
          <p:cNvSpPr txBox="1"/>
          <p:nvPr>
            <p:custDataLst>
              <p:tags r:id="rId3"/>
            </p:custDataLst>
          </p:nvPr>
        </p:nvSpPr>
        <p:spPr>
          <a:xfrm>
            <a:off x="551180" y="1701165"/>
            <a:ext cx="620204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>
                <a:solidFill>
                  <a:srgbClr val="00B0F0"/>
                </a:solidFill>
                <a:highlight>
                  <a:srgbClr val="FFFF00"/>
                </a:highlight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基础版—</a:t>
            </a:r>
            <a:r>
              <a:rPr lang="zh-CN" altLang="en-US" sz="3200" b="1">
                <a:solidFill>
                  <a:srgbClr val="00B0F0"/>
                </a:solidFill>
                <a:highlight>
                  <a:srgbClr val="FFFF00"/>
                </a:highlight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礼貌建议，</a:t>
            </a:r>
            <a:r>
              <a:rPr lang="en-US" altLang="zh-CN" sz="3200" b="1">
                <a:solidFill>
                  <a:srgbClr val="00B0F0"/>
                </a:solidFill>
                <a:highlight>
                  <a:srgbClr val="FFFF00"/>
                </a:highlight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直接陈述法</a:t>
            </a:r>
            <a:endParaRPr lang="en-US" altLang="zh-CN" sz="3200" b="1">
              <a:solidFill>
                <a:srgbClr val="00B0F0"/>
              </a:solidFill>
              <a:highlight>
                <a:srgbClr val="FFFF00"/>
              </a:highlight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  <a:sym typeface="+mn-ea"/>
            </a:endParaRPr>
          </a:p>
        </p:txBody>
      </p:sp>
      <p:sp>
        <p:nvSpPr>
          <p:cNvPr id="65" name="文本框 64"/>
          <p:cNvSpPr txBox="1"/>
          <p:nvPr>
            <p:custDataLst>
              <p:tags r:id="rId4"/>
            </p:custDataLst>
          </p:nvPr>
        </p:nvSpPr>
        <p:spPr>
          <a:xfrm>
            <a:off x="407670" y="4177665"/>
            <a:ext cx="11607800" cy="607695"/>
          </a:xfrm>
          <a:prstGeom prst="rect">
            <a:avLst/>
          </a:prstGeom>
          <a:solidFill>
            <a:srgbClr val="FFE0FF">
              <a:alpha val="38000"/>
            </a:srgbClr>
          </a:solidFill>
        </p:spPr>
        <p:txBody>
          <a:bodyPr wrap="square" rtlCol="0">
            <a:spAutoFit/>
          </a:bodyPr>
          <a:p>
            <a:pPr marL="457200" lvl="0" indent="-457200" algn="l">
              <a:lnSpc>
                <a:spcPct val="120000"/>
              </a:lnSpc>
              <a:buClrTx/>
              <a:buSzTx/>
              <a:buFont typeface="Wingdings" panose="05000000000000000000" charset="0"/>
              <a:buChar char="Ø"/>
            </a:pPr>
            <a:r>
              <a:rPr lang="en-US" altLang="zh-CN" sz="2800">
                <a:solidFill>
                  <a:srgbClr val="FF0000"/>
                </a:solidFill>
                <a:sym typeface="+mn-ea"/>
              </a:rPr>
              <a:t>What if </a:t>
            </a:r>
            <a:r>
              <a:rPr lang="en-US" altLang="zh-CN" sz="2800">
                <a:solidFill>
                  <a:schemeClr val="tx1"/>
                </a:solidFill>
                <a:sym typeface="+mn-ea"/>
              </a:rPr>
              <a:t>we enrich the collection with some illustraions?</a:t>
            </a:r>
            <a:endParaRPr lang="en-US" altLang="zh-CN" sz="2800">
              <a:solidFill>
                <a:schemeClr val="tx1"/>
              </a:solidFill>
              <a:sym typeface="+mn-ea"/>
            </a:endParaRPr>
          </a:p>
        </p:txBody>
      </p:sp>
      <p:sp>
        <p:nvSpPr>
          <p:cNvPr id="66" name="文本框 65"/>
          <p:cNvSpPr txBox="1"/>
          <p:nvPr>
            <p:custDataLst>
              <p:tags r:id="rId5"/>
            </p:custDataLst>
          </p:nvPr>
        </p:nvSpPr>
        <p:spPr>
          <a:xfrm>
            <a:off x="335280" y="188595"/>
            <a:ext cx="2610485" cy="57658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 wrap="square" rtlCol="0"/>
          <a:p>
            <a:r>
              <a:rPr lang="en-US" altLang="zh-CN" sz="3200" b="1" i="1">
                <a:solidFill>
                  <a:schemeClr val="lt1"/>
                </a:solidFill>
                <a:latin typeface="+mn-lt"/>
                <a:ea typeface="+mn-ea"/>
              </a:rPr>
              <a:t> Brainstorm</a:t>
            </a:r>
            <a:endParaRPr lang="en-US" altLang="zh-CN" sz="3200" b="1" i="1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6" name="文本框 5"/>
          <p:cNvSpPr txBox="1"/>
          <p:nvPr>
            <p:custDataLst>
              <p:tags r:id="rId6"/>
            </p:custDataLst>
          </p:nvPr>
        </p:nvSpPr>
        <p:spPr>
          <a:xfrm>
            <a:off x="516255" y="4881880"/>
            <a:ext cx="623697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lvl="0" algn="l">
              <a:buClrTx/>
              <a:buSzTx/>
              <a:buFontTx/>
            </a:pPr>
            <a:r>
              <a:rPr lang="en-US" altLang="zh-CN" sz="3200" b="1">
                <a:solidFill>
                  <a:srgbClr val="00B0F0"/>
                </a:solidFill>
                <a:highlight>
                  <a:srgbClr val="FFFF00"/>
                </a:highlight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升级版—</a:t>
            </a:r>
            <a:r>
              <a:rPr lang="zh-CN" altLang="en-US" sz="3200" b="1">
                <a:solidFill>
                  <a:srgbClr val="00B0F0"/>
                </a:solidFill>
                <a:highlight>
                  <a:srgbClr val="FFFF00"/>
                </a:highlight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理由前置</a:t>
            </a:r>
            <a:endParaRPr lang="en-US" altLang="zh-CN" sz="3200" b="1">
              <a:solidFill>
                <a:srgbClr val="00B0F0"/>
              </a:solidFill>
              <a:highlight>
                <a:srgbClr val="FFFF00"/>
              </a:highlight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  <a:sym typeface="+mn-ea"/>
            </a:endParaRPr>
          </a:p>
        </p:txBody>
      </p:sp>
      <p:sp>
        <p:nvSpPr>
          <p:cNvPr id="7" name="文本框 6"/>
          <p:cNvSpPr txBox="1"/>
          <p:nvPr>
            <p:custDataLst>
              <p:tags r:id="rId7"/>
            </p:custDataLst>
          </p:nvPr>
        </p:nvSpPr>
        <p:spPr>
          <a:xfrm>
            <a:off x="407670" y="5502275"/>
            <a:ext cx="11614150" cy="1198880"/>
          </a:xfrm>
          <a:prstGeom prst="rect">
            <a:avLst/>
          </a:prstGeom>
          <a:solidFill>
            <a:schemeClr val="accent5"/>
          </a:solidFill>
        </p:spPr>
        <p:txBody>
          <a:bodyPr wrap="square" rtlCol="0">
            <a:noAutofit/>
          </a:bodyPr>
          <a:p>
            <a:pPr marL="457200" lvl="0" indent="-457200" algn="l">
              <a:lnSpc>
                <a:spcPct val="120000"/>
              </a:lnSpc>
              <a:buClrTx/>
              <a:buSzTx/>
              <a:buFont typeface="Wingdings" panose="05000000000000000000" charset="0"/>
              <a:buChar char="Ø"/>
            </a:pPr>
            <a:r>
              <a:rPr lang="en-US" altLang="zh-CN" sz="2800">
                <a:solidFill>
                  <a:srgbClr val="FF0000"/>
                </a:solidFill>
                <a:sym typeface="+mn-ea"/>
              </a:rPr>
              <a:t>To enhance the visual appeal of the collection</a:t>
            </a:r>
            <a:r>
              <a:rPr lang="en-US" altLang="zh-CN" sz="2800">
                <a:solidFill>
                  <a:schemeClr val="tx1"/>
                </a:solidFill>
                <a:sym typeface="+mn-ea"/>
              </a:rPr>
              <a:t>, I would propose adding some original illustrations.</a:t>
            </a:r>
            <a:endParaRPr lang="en-US" altLang="zh-CN" sz="2800">
              <a:solidFill>
                <a:schemeClr val="tx1"/>
              </a:solidFill>
              <a:sym typeface="+mn-ea"/>
            </a:endParaRPr>
          </a:p>
        </p:txBody>
      </p:sp>
    </p:spTree>
    <p:custDataLst>
      <p:tags r:id="rId8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39" grpId="0"/>
      <p:bldP spid="65" grpId="0" bldLvl="0" animBg="1"/>
      <p:bldP spid="59" grpId="0"/>
      <p:bldP spid="6" grpId="0"/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38" name="图片 637"/>
          <p:cNvPicPr>
            <a:picLocks noChangeAspect="1"/>
          </p:cNvPicPr>
          <p:nvPr/>
        </p:nvPicPr>
        <p:blipFill>
          <a:blip r:embed="rId1">
            <a:alphaModFix amt="20000"/>
          </a:blip>
          <a:stretch>
            <a:fillRect/>
          </a:stretch>
        </p:blipFill>
        <p:spPr>
          <a:xfrm>
            <a:off x="-24765" y="635"/>
            <a:ext cx="12216765" cy="68453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199515" y="765175"/>
            <a:ext cx="8522335" cy="645160"/>
          </a:xfrm>
          <a:prstGeom prst="rect">
            <a:avLst/>
          </a:prstGeom>
          <a:noFill/>
        </p:spPr>
        <p:style>
          <a:lnRef idx="0">
            <a:srgbClr val="FFFFFF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p>
            <a:pPr lvl="0" algn="l">
              <a:buClrTx/>
              <a:buSzTx/>
              <a:buFontTx/>
            </a:pPr>
            <a:r>
              <a:rPr lang="en-US" altLang="zh-CN" sz="36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What are the </a:t>
            </a:r>
            <a:r>
              <a:rPr lang="en-US" altLang="zh-CN" sz="36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benefits</a:t>
            </a:r>
            <a:r>
              <a:rPr lang="en-US" altLang="zh-CN" sz="36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 of adding illustrations ?</a:t>
            </a:r>
            <a:endParaRPr lang="en-US" altLang="zh-CN" sz="3600"/>
          </a:p>
        </p:txBody>
      </p:sp>
      <p:sp>
        <p:nvSpPr>
          <p:cNvPr id="66" name="文本框 65"/>
          <p:cNvSpPr txBox="1"/>
          <p:nvPr>
            <p:custDataLst>
              <p:tags r:id="rId2"/>
            </p:custDataLst>
          </p:nvPr>
        </p:nvSpPr>
        <p:spPr>
          <a:xfrm>
            <a:off x="335280" y="188595"/>
            <a:ext cx="2610485" cy="57658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 wrap="square" rtlCol="0"/>
          <a:p>
            <a:r>
              <a:rPr lang="en-US" altLang="zh-CN" sz="3200" b="1" i="1">
                <a:solidFill>
                  <a:schemeClr val="lt1"/>
                </a:solidFill>
                <a:latin typeface="+mn-lt"/>
                <a:ea typeface="+mn-ea"/>
              </a:rPr>
              <a:t> Brainstorm</a:t>
            </a:r>
            <a:endParaRPr lang="en-US" altLang="zh-CN" sz="3200" b="1" i="1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439920" y="1628775"/>
            <a:ext cx="22637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2400" b="1">
                <a:solidFill>
                  <a:srgbClr val="00B0F0"/>
                </a:solidFill>
                <a:highlight>
                  <a:srgbClr val="FFFF00"/>
                </a:highlight>
                <a:latin typeface="Comic Sans MS" panose="030F0702030302020204" charset="0"/>
                <a:cs typeface="Comic Sans MS" panose="030F0702030302020204" charset="0"/>
              </a:rPr>
              <a:t>For students</a:t>
            </a:r>
            <a:endParaRPr lang="en-US" altLang="zh-CN" sz="2400" b="1">
              <a:solidFill>
                <a:srgbClr val="00B0F0"/>
              </a:solidFill>
              <a:highlight>
                <a:srgbClr val="FFFF00"/>
              </a:highlight>
              <a:latin typeface="Comic Sans MS" panose="030F0702030302020204" charset="0"/>
              <a:cs typeface="Comic Sans MS" panose="030F0702030302020204" charset="0"/>
            </a:endParaRPr>
          </a:p>
        </p:txBody>
      </p:sp>
      <p:sp>
        <p:nvSpPr>
          <p:cNvPr id="632" name="对象2"/>
          <p:cNvSpPr txBox="1"/>
          <p:nvPr>
            <p:custDataLst>
              <p:tags r:id="rId3"/>
            </p:custDataLst>
          </p:nvPr>
        </p:nvSpPr>
        <p:spPr>
          <a:xfrm>
            <a:off x="4439603" y="4292601"/>
            <a:ext cx="7419657" cy="1889760"/>
          </a:xfrm>
          <a:custGeom>
            <a:avLst/>
            <a:gdLst>
              <a:gd name="connsiteX0" fmla="*/ 1233102 w 7588182"/>
              <a:gd name="connsiteY0" fmla="*/ 0 h 1280160"/>
              <a:gd name="connsiteX1" fmla="*/ 1196526 w 7588182"/>
              <a:gd name="connsiteY1" fmla="*/ 18288 h 1280160"/>
              <a:gd name="connsiteX2" fmla="*/ 1178238 w 7588182"/>
              <a:gd name="connsiteY2" fmla="*/ 27432 h 1280160"/>
              <a:gd name="connsiteX3" fmla="*/ 16950 w 7588182"/>
              <a:gd name="connsiteY3" fmla="*/ 1197864 h 1280160"/>
              <a:gd name="connsiteX4" fmla="*/ 53526 w 7588182"/>
              <a:gd name="connsiteY4" fmla="*/ 1280160 h 1280160"/>
              <a:gd name="connsiteX5" fmla="*/ 7542462 w 7588182"/>
              <a:gd name="connsiteY5" fmla="*/ 1280160 h 1280160"/>
              <a:gd name="connsiteX6" fmla="*/ 7588182 w 7588182"/>
              <a:gd name="connsiteY6" fmla="*/ 1234440 h 1280160"/>
              <a:gd name="connsiteX7" fmla="*/ 7588182 w 7588182"/>
              <a:gd name="connsiteY7" fmla="*/ 54864 h 1280160"/>
              <a:gd name="connsiteX8" fmla="*/ 7300637 w 7588182"/>
              <a:gd name="connsiteY8" fmla="*/ 0 h 1280160"/>
              <a:gd name="connsiteX9" fmla="*/ 1233102 w 7588182"/>
              <a:gd name="connsiteY9" fmla="*/ 0 h 1280160"/>
              <a:gd name="connsiteX0-1" fmla="*/ 1233102 w 7588182"/>
              <a:gd name="connsiteY0-2" fmla="*/ 0 h 1280160"/>
              <a:gd name="connsiteX1-3" fmla="*/ 1196526 w 7588182"/>
              <a:gd name="connsiteY1-4" fmla="*/ 18288 h 1280160"/>
              <a:gd name="connsiteX2-5" fmla="*/ 1178238 w 7588182"/>
              <a:gd name="connsiteY2-6" fmla="*/ 27432 h 1280160"/>
              <a:gd name="connsiteX3-7" fmla="*/ 16950 w 7588182"/>
              <a:gd name="connsiteY3-8" fmla="*/ 1197864 h 1280160"/>
              <a:gd name="connsiteX4-9" fmla="*/ 53526 w 7588182"/>
              <a:gd name="connsiteY4-10" fmla="*/ 1280160 h 1280160"/>
              <a:gd name="connsiteX5-11" fmla="*/ 7542462 w 7588182"/>
              <a:gd name="connsiteY5-12" fmla="*/ 1280160 h 1280160"/>
              <a:gd name="connsiteX6-13" fmla="*/ 7588182 w 7588182"/>
              <a:gd name="connsiteY6-14" fmla="*/ 1234440 h 1280160"/>
              <a:gd name="connsiteX7-15" fmla="*/ 7421928 w 7588182"/>
              <a:gd name="connsiteY7-16" fmla="*/ 77535 h 1280160"/>
              <a:gd name="connsiteX8-17" fmla="*/ 7300637 w 7588182"/>
              <a:gd name="connsiteY8-18" fmla="*/ 0 h 1280160"/>
              <a:gd name="connsiteX9-19" fmla="*/ 1233102 w 7588182"/>
              <a:gd name="connsiteY9-20" fmla="*/ 0 h 1280160"/>
              <a:gd name="connsiteX0-21" fmla="*/ 1233102 w 7546015"/>
              <a:gd name="connsiteY0-22" fmla="*/ 0 h 1280160"/>
              <a:gd name="connsiteX1-23" fmla="*/ 1196526 w 7546015"/>
              <a:gd name="connsiteY1-24" fmla="*/ 18288 h 1280160"/>
              <a:gd name="connsiteX2-25" fmla="*/ 1178238 w 7546015"/>
              <a:gd name="connsiteY2-26" fmla="*/ 27432 h 1280160"/>
              <a:gd name="connsiteX3-27" fmla="*/ 16950 w 7546015"/>
              <a:gd name="connsiteY3-28" fmla="*/ 1197864 h 1280160"/>
              <a:gd name="connsiteX4-29" fmla="*/ 53526 w 7546015"/>
              <a:gd name="connsiteY4-30" fmla="*/ 1280160 h 1280160"/>
              <a:gd name="connsiteX5-31" fmla="*/ 7542462 w 7546015"/>
              <a:gd name="connsiteY5-32" fmla="*/ 1280160 h 1280160"/>
              <a:gd name="connsiteX6-33" fmla="*/ 7429485 w 7546015"/>
              <a:gd name="connsiteY6-34" fmla="*/ 1241997 h 1280160"/>
              <a:gd name="connsiteX7-35" fmla="*/ 7421928 w 7546015"/>
              <a:gd name="connsiteY7-36" fmla="*/ 77535 h 1280160"/>
              <a:gd name="connsiteX8-37" fmla="*/ 7300637 w 7546015"/>
              <a:gd name="connsiteY8-38" fmla="*/ 0 h 1280160"/>
              <a:gd name="connsiteX9-39" fmla="*/ 1233102 w 7546015"/>
              <a:gd name="connsiteY9-40" fmla="*/ 0 h 1280160"/>
              <a:gd name="connsiteX0-41" fmla="*/ 1233102 w 7429485"/>
              <a:gd name="connsiteY0-42" fmla="*/ 0 h 1280160"/>
              <a:gd name="connsiteX1-43" fmla="*/ 1196526 w 7429485"/>
              <a:gd name="connsiteY1-44" fmla="*/ 18288 h 1280160"/>
              <a:gd name="connsiteX2-45" fmla="*/ 1178238 w 7429485"/>
              <a:gd name="connsiteY2-46" fmla="*/ 27432 h 1280160"/>
              <a:gd name="connsiteX3-47" fmla="*/ 16950 w 7429485"/>
              <a:gd name="connsiteY3-48" fmla="*/ 1197864 h 1280160"/>
              <a:gd name="connsiteX4-49" fmla="*/ 53526 w 7429485"/>
              <a:gd name="connsiteY4-50" fmla="*/ 1280160 h 1280160"/>
              <a:gd name="connsiteX5-51" fmla="*/ 7383765 w 7429485"/>
              <a:gd name="connsiteY5-52" fmla="*/ 1280160 h 1280160"/>
              <a:gd name="connsiteX6-53" fmla="*/ 7429485 w 7429485"/>
              <a:gd name="connsiteY6-54" fmla="*/ 1241997 h 1280160"/>
              <a:gd name="connsiteX7-55" fmla="*/ 7421928 w 7429485"/>
              <a:gd name="connsiteY7-56" fmla="*/ 77535 h 1280160"/>
              <a:gd name="connsiteX8-57" fmla="*/ 7300637 w 7429485"/>
              <a:gd name="connsiteY8-58" fmla="*/ 0 h 1280160"/>
              <a:gd name="connsiteX9-59" fmla="*/ 1233102 w 7429485"/>
              <a:gd name="connsiteY9-60" fmla="*/ 0 h 128016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</a:cxnLst>
            <a:rect l="l" t="t" r="r" b="b"/>
            <a:pathLst>
              <a:path w="7429485" h="1280160">
                <a:moveTo>
                  <a:pt x="1233102" y="0"/>
                </a:moveTo>
                <a:cubicBezTo>
                  <a:pt x="1214814" y="0"/>
                  <a:pt x="1205670" y="9144"/>
                  <a:pt x="1196526" y="18288"/>
                </a:cubicBezTo>
                <a:cubicBezTo>
                  <a:pt x="1187382" y="18288"/>
                  <a:pt x="1187382" y="27432"/>
                  <a:pt x="1178238" y="27432"/>
                </a:cubicBezTo>
                <a:lnTo>
                  <a:pt x="16950" y="1197864"/>
                </a:lnTo>
                <a:cubicBezTo>
                  <a:pt x="-19626" y="1225296"/>
                  <a:pt x="7806" y="1280160"/>
                  <a:pt x="53526" y="1280160"/>
                </a:cubicBezTo>
                <a:lnTo>
                  <a:pt x="7383765" y="1280160"/>
                </a:lnTo>
                <a:cubicBezTo>
                  <a:pt x="7411197" y="1280160"/>
                  <a:pt x="7429485" y="1269429"/>
                  <a:pt x="7429485" y="1241997"/>
                </a:cubicBezTo>
                <a:lnTo>
                  <a:pt x="7421928" y="77535"/>
                </a:lnTo>
                <a:cubicBezTo>
                  <a:pt x="7421928" y="40959"/>
                  <a:pt x="7328069" y="0"/>
                  <a:pt x="7300637" y="0"/>
                </a:cubicBezTo>
                <a:lnTo>
                  <a:pt x="1233102" y="0"/>
                </a:lnTo>
              </a:path>
            </a:pathLst>
          </a:custGeom>
          <a:solidFill>
            <a:schemeClr val="bg1"/>
          </a:solidFill>
        </p:spPr>
        <p:txBody>
          <a:bodyPr vert="horz" wrap="square" lIns="91440" tIns="45720" rIns="91440" bIns="45720" numCol="1" spcCol="0" rtlCol="0" fromWordArt="0" anchor="t" anchorCtr="0" forceAA="0" compatLnSpc="0">
            <a:spAutoFit/>
          </a:bodyPr>
          <a:p>
            <a:pPr lvl="0" algn="l">
              <a:lnSpc>
                <a:spcPct val="130000"/>
              </a:lnSpc>
              <a:buClrTx/>
              <a:buSzTx/>
              <a:buFontTx/>
            </a:pPr>
            <a:r>
              <a:rPr lang="en-US" altLang="zh-CN" sz="1800" b="1">
                <a:sym typeface="+mn-ea"/>
              </a:rPr>
              <a:t>Reader Experience（读者体验）</a:t>
            </a:r>
            <a:endParaRPr lang="en-US" altLang="zh-CN" sz="1800" b="1">
              <a:sym typeface="+mn-ea"/>
            </a:endParaRPr>
          </a:p>
          <a:p>
            <a:pPr lvl="0" algn="l">
              <a:lnSpc>
                <a:spcPct val="130000"/>
              </a:lnSpc>
              <a:buClrTx/>
              <a:buSzTx/>
              <a:buFontTx/>
              <a:buChar char="•"/>
            </a:pPr>
            <a:r>
              <a:rPr lang="en-US" altLang="zh-CN" sz="1800" b="1">
                <a:sym typeface="+mn-ea"/>
              </a:rPr>
              <a:t>break the monotony of plain text </a:t>
            </a:r>
            <a:r>
              <a:rPr lang="zh-CN" altLang="en-US" sz="1800" b="1">
                <a:sym typeface="+mn-ea"/>
              </a:rPr>
              <a:t>打破纯文字的单调</a:t>
            </a:r>
            <a:endParaRPr lang="zh-CN" altLang="en-US" sz="1800" b="1">
              <a:sym typeface="+mn-ea"/>
            </a:endParaRPr>
          </a:p>
          <a:p>
            <a:pPr lvl="0" algn="l">
              <a:lnSpc>
                <a:spcPct val="130000"/>
              </a:lnSpc>
              <a:buClrTx/>
              <a:buSzTx/>
              <a:buFontTx/>
              <a:buChar char="•"/>
            </a:pPr>
            <a:r>
              <a:rPr lang="en-US" altLang="zh-CN" sz="1800" b="1">
                <a:sym typeface="+mn-ea"/>
              </a:rPr>
              <a:t>create a more immersive and enjoyable reading experience</a:t>
            </a:r>
            <a:r>
              <a:rPr lang="zh-CN" altLang="en-US" sz="1800" b="1">
                <a:sym typeface="+mn-ea"/>
              </a:rPr>
              <a:t>创造更具沉浸感和愉悦感的阅读体验</a:t>
            </a:r>
            <a:endParaRPr lang="zh-CN" altLang="en-US" sz="1800" b="1">
              <a:sym typeface="+mn-ea"/>
            </a:endParaRPr>
          </a:p>
          <a:p>
            <a:pPr lvl="0" algn="l">
              <a:lnSpc>
                <a:spcPct val="130000"/>
              </a:lnSpc>
              <a:buClrTx/>
              <a:buSzTx/>
              <a:buFontTx/>
              <a:buChar char="•"/>
            </a:pPr>
            <a:r>
              <a:rPr lang="en-US" altLang="zh-CN" sz="1800" b="1">
                <a:sym typeface="+mn-ea"/>
              </a:rPr>
              <a:t> help readers stay focused and engaged</a:t>
            </a:r>
            <a:r>
              <a:rPr lang="zh-CN" altLang="en-US" sz="1800" b="1">
                <a:sym typeface="+mn-ea"/>
              </a:rPr>
              <a:t>帮助读者保持专注和兴趣</a:t>
            </a:r>
            <a:endParaRPr lang="zh-CN" altLang="en-US" sz="1800" b="1">
              <a:sym typeface="+mn-ea"/>
            </a:endParaRPr>
          </a:p>
        </p:txBody>
      </p:sp>
      <p:sp>
        <p:nvSpPr>
          <p:cNvPr id="633" name="对象3"/>
          <p:cNvSpPr/>
          <p:nvPr>
            <p:custDataLst>
              <p:tags r:id="rId4"/>
            </p:custDataLst>
          </p:nvPr>
        </p:nvSpPr>
        <p:spPr>
          <a:xfrm>
            <a:off x="3626168" y="2065656"/>
            <a:ext cx="731520" cy="731520"/>
          </a:xfrm>
          <a:custGeom>
            <a:avLst/>
            <a:gdLst/>
            <a:ahLst/>
            <a:cxnLst/>
            <a:rect l="l" t="t" r="r" b="b"/>
            <a:pathLst>
              <a:path w="731520" h="731520">
                <a:moveTo>
                  <a:pt x="27432" y="292608"/>
                </a:moveTo>
                <a:cubicBezTo>
                  <a:pt x="-9144" y="329184"/>
                  <a:pt x="-9144" y="393192"/>
                  <a:pt x="27432" y="438912"/>
                </a:cubicBezTo>
                <a:lnTo>
                  <a:pt x="292608" y="694944"/>
                </a:lnTo>
                <a:cubicBezTo>
                  <a:pt x="329184" y="740664"/>
                  <a:pt x="393192" y="740664"/>
                  <a:pt x="438912" y="694944"/>
                </a:cubicBezTo>
                <a:lnTo>
                  <a:pt x="694944" y="438912"/>
                </a:lnTo>
                <a:cubicBezTo>
                  <a:pt x="740664" y="393192"/>
                  <a:pt x="740664" y="329184"/>
                  <a:pt x="694944" y="292608"/>
                </a:cubicBezTo>
                <a:lnTo>
                  <a:pt x="438912" y="27432"/>
                </a:lnTo>
                <a:cubicBezTo>
                  <a:pt x="393192" y="-9144"/>
                  <a:pt x="329184" y="-9144"/>
                  <a:pt x="292608" y="27432"/>
                </a:cubicBezTo>
                <a:lnTo>
                  <a:pt x="27432" y="292608"/>
                </a:lnTo>
              </a:path>
            </a:pathLst>
          </a:custGeom>
          <a:solidFill>
            <a:schemeClr val="accent1"/>
          </a:solidFill>
          <a:ln w="25400">
            <a:noFill/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none" lIns="0" tIns="0" rIns="0" bIns="0" anchor="ctr">
            <a:norm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01</a:t>
            </a:r>
            <a:endParaRPr lang="en-US" altLang="zh-CN" sz="2400" b="1">
              <a:solidFill>
                <a:srgbClr val="FFFFFF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634" name="对象4"/>
          <p:cNvSpPr/>
          <p:nvPr>
            <p:custDataLst>
              <p:tags r:id="rId5"/>
            </p:custDataLst>
          </p:nvPr>
        </p:nvSpPr>
        <p:spPr>
          <a:xfrm>
            <a:off x="3647123" y="4508501"/>
            <a:ext cx="731520" cy="731520"/>
          </a:xfrm>
          <a:custGeom>
            <a:avLst/>
            <a:gdLst/>
            <a:ahLst/>
            <a:cxnLst/>
            <a:rect l="l" t="t" r="r" b="b"/>
            <a:pathLst>
              <a:path w="731520" h="731520">
                <a:moveTo>
                  <a:pt x="27432" y="292608"/>
                </a:moveTo>
                <a:cubicBezTo>
                  <a:pt x="-9144" y="329184"/>
                  <a:pt x="-9144" y="393192"/>
                  <a:pt x="27432" y="438912"/>
                </a:cubicBezTo>
                <a:lnTo>
                  <a:pt x="292608" y="694944"/>
                </a:lnTo>
                <a:cubicBezTo>
                  <a:pt x="329184" y="740664"/>
                  <a:pt x="393192" y="740664"/>
                  <a:pt x="438912" y="694944"/>
                </a:cubicBezTo>
                <a:lnTo>
                  <a:pt x="694944" y="438912"/>
                </a:lnTo>
                <a:cubicBezTo>
                  <a:pt x="740664" y="393192"/>
                  <a:pt x="740664" y="329184"/>
                  <a:pt x="694944" y="292608"/>
                </a:cubicBezTo>
                <a:lnTo>
                  <a:pt x="438912" y="27432"/>
                </a:lnTo>
                <a:cubicBezTo>
                  <a:pt x="393192" y="-9144"/>
                  <a:pt x="329184" y="-9144"/>
                  <a:pt x="292608" y="27432"/>
                </a:cubicBezTo>
                <a:lnTo>
                  <a:pt x="27432" y="292608"/>
                </a:lnTo>
              </a:path>
            </a:pathLst>
          </a:custGeom>
          <a:solidFill>
            <a:schemeClr val="accent2"/>
          </a:solidFill>
          <a:ln w="25400">
            <a:noFill/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none" lIns="0" tIns="0" rIns="0" bIns="0" anchor="ctr">
            <a:norm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02</a:t>
            </a:r>
            <a:endParaRPr lang="en-US" altLang="zh-CN" sz="2400" b="1">
              <a:solidFill>
                <a:srgbClr val="FFFFFF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635" name="对象6"/>
          <p:cNvSpPr/>
          <p:nvPr>
            <p:custDataLst>
              <p:tags r:id="rId6"/>
            </p:custDataLst>
          </p:nvPr>
        </p:nvSpPr>
        <p:spPr>
          <a:xfrm>
            <a:off x="263843" y="2113281"/>
            <a:ext cx="4086040" cy="4048800"/>
          </a:xfrm>
          <a:custGeom>
            <a:avLst/>
            <a:gdLst/>
            <a:ahLst/>
            <a:cxnLst/>
            <a:rect l="l" t="t" r="r" b="b"/>
            <a:pathLst>
              <a:path w="4059936" h="4059936">
                <a:moveTo>
                  <a:pt x="137160" y="2359152"/>
                </a:moveTo>
                <a:cubicBezTo>
                  <a:pt x="-45720" y="2176272"/>
                  <a:pt x="-45720" y="1883664"/>
                  <a:pt x="137160" y="1700784"/>
                </a:cubicBezTo>
                <a:lnTo>
                  <a:pt x="1700784" y="137160"/>
                </a:lnTo>
                <a:cubicBezTo>
                  <a:pt x="1883664" y="-45720"/>
                  <a:pt x="2176272" y="-45720"/>
                  <a:pt x="2359152" y="137160"/>
                </a:cubicBezTo>
                <a:lnTo>
                  <a:pt x="3931920" y="1700784"/>
                </a:lnTo>
                <a:cubicBezTo>
                  <a:pt x="4105656" y="1883664"/>
                  <a:pt x="4105656" y="2176272"/>
                  <a:pt x="3931920" y="2359152"/>
                </a:cubicBezTo>
                <a:lnTo>
                  <a:pt x="2359152" y="3931920"/>
                </a:lnTo>
                <a:cubicBezTo>
                  <a:pt x="2176272" y="4105656"/>
                  <a:pt x="1883664" y="4105656"/>
                  <a:pt x="1700784" y="3931920"/>
                </a:cubicBezTo>
                <a:lnTo>
                  <a:pt x="137160" y="2359152"/>
                </a:lnTo>
              </a:path>
            </a:pathLst>
          </a:custGeom>
          <a:solidFill>
            <a:schemeClr val="accent1">
              <a:lumMod val="30000"/>
              <a:lumOff val="70000"/>
              <a:alpha val="15000"/>
            </a:schemeClr>
          </a:solidFill>
        </p:spPr>
        <p:txBody>
          <a:bodyPr lIns="0" tIns="0" rIns="0" bIns="0">
            <a:noAutofit/>
          </a:bodyPr>
          <a:p>
            <a:endParaRPr lang="zh-CN" altLang="en-US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636" name="对象12"/>
          <p:cNvSpPr>
            <a:spLocks noChangeAspect="1"/>
          </p:cNvSpPr>
          <p:nvPr>
            <p:custDataLst>
              <p:tags r:id="rId7"/>
            </p:custDataLst>
          </p:nvPr>
        </p:nvSpPr>
        <p:spPr>
          <a:xfrm>
            <a:off x="712788" y="2571116"/>
            <a:ext cx="3188409" cy="3132620"/>
          </a:xfrm>
          <a:custGeom>
            <a:avLst/>
            <a:gdLst/>
            <a:ahLst/>
            <a:cxnLst/>
            <a:rect l="l" t="t" r="r" b="b"/>
            <a:pathLst>
              <a:path w="2340864" h="2340864">
                <a:moveTo>
                  <a:pt x="987552" y="73152"/>
                </a:moveTo>
                <a:lnTo>
                  <a:pt x="73152" y="987552"/>
                </a:lnTo>
                <a:cubicBezTo>
                  <a:pt x="-27432" y="1088136"/>
                  <a:pt x="-27432" y="1252728"/>
                  <a:pt x="73152" y="1353312"/>
                </a:cubicBezTo>
                <a:lnTo>
                  <a:pt x="987552" y="2267712"/>
                </a:lnTo>
                <a:cubicBezTo>
                  <a:pt x="1088136" y="2368296"/>
                  <a:pt x="1252728" y="2368296"/>
                  <a:pt x="1353312" y="2267712"/>
                </a:cubicBezTo>
                <a:lnTo>
                  <a:pt x="2267712" y="1353312"/>
                </a:lnTo>
                <a:cubicBezTo>
                  <a:pt x="2368296" y="1252728"/>
                  <a:pt x="2368296" y="1088136"/>
                  <a:pt x="2267712" y="987552"/>
                </a:cubicBezTo>
                <a:lnTo>
                  <a:pt x="1353312" y="73152"/>
                </a:lnTo>
                <a:cubicBezTo>
                  <a:pt x="1252728" y="-27432"/>
                  <a:pt x="1088136" y="-27432"/>
                  <a:pt x="987552" y="73152"/>
                </a:cubicBezTo>
              </a:path>
            </a:pathLst>
          </a:custGeom>
          <a:noFill/>
          <a:ln w="53975">
            <a:solidFill>
              <a:schemeClr val="accent1"/>
            </a:solidFill>
          </a:ln>
        </p:spPr>
        <p:txBody>
          <a:bodyPr wrap="square" lIns="360000" tIns="0" rIns="360000" bIns="0" anchor="ctr" anchorCtr="0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sz="2700" b="1">
                <a:solidFill>
                  <a:schemeClr val="accent1"/>
                </a:solidFill>
                <a:latin typeface="+mn-ea"/>
                <a:cs typeface="+mn-ea"/>
                <a:sym typeface="+mn-ea"/>
              </a:rPr>
              <a:t>benefits</a:t>
            </a:r>
            <a:endParaRPr lang="en-US" altLang="zh-CN" sz="2700" b="1">
              <a:solidFill>
                <a:schemeClr val="accent1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637" name="文本框 636"/>
          <p:cNvSpPr txBox="1"/>
          <p:nvPr/>
        </p:nvSpPr>
        <p:spPr>
          <a:xfrm>
            <a:off x="4480560" y="2204720"/>
            <a:ext cx="6370955" cy="164020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p>
            <a:pPr>
              <a:lnSpc>
                <a:spcPct val="140000"/>
              </a:lnSpc>
            </a:pPr>
            <a:r>
              <a:rPr lang="en-US" altLang="zh-CN" b="1"/>
              <a:t>Visual Appeal（</a:t>
            </a:r>
            <a:r>
              <a:rPr lang="zh-CN" altLang="en-US" b="1"/>
              <a:t>视觉效果）</a:t>
            </a:r>
            <a:endParaRPr lang="zh-CN" altLang="en-US" b="1"/>
          </a:p>
          <a:p>
            <a:pPr>
              <a:lnSpc>
                <a:spcPct val="140000"/>
              </a:lnSpc>
            </a:pPr>
            <a:r>
              <a:rPr lang="en-US" altLang="zh-CN" b="1"/>
              <a:t>significantly enhance its visual appeal</a:t>
            </a:r>
            <a:r>
              <a:rPr lang="zh-CN" altLang="en-US" b="1"/>
              <a:t>提升其视觉吸引力</a:t>
            </a:r>
            <a:endParaRPr lang="zh-CN" altLang="en-US" b="1"/>
          </a:p>
          <a:p>
            <a:pPr>
              <a:lnSpc>
                <a:spcPct val="140000"/>
              </a:lnSpc>
            </a:pPr>
            <a:r>
              <a:rPr lang="en-US" altLang="zh-CN" b="1"/>
              <a:t>make it far more engaging and aesthetically pleasing for readers</a:t>
            </a:r>
            <a:r>
              <a:rPr lang="zh-CN" altLang="en-US" b="1"/>
              <a:t>让读者感到更加有趣且赏心悦目</a:t>
            </a:r>
            <a:endParaRPr lang="zh-CN" altLang="en-US" b="1"/>
          </a:p>
        </p:txBody>
      </p:sp>
    </p:spTree>
    <p:custDataLst>
      <p:tags r:id="rId8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4765" y="635"/>
            <a:ext cx="12216765" cy="68453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999740" y="188595"/>
            <a:ext cx="8522335" cy="1198880"/>
          </a:xfrm>
          <a:prstGeom prst="rect">
            <a:avLst/>
          </a:prstGeom>
          <a:noFill/>
        </p:spPr>
        <p:style>
          <a:lnRef idx="0">
            <a:srgbClr val="FFFFFF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p>
            <a:pPr lvl="0" algn="l">
              <a:buClrTx/>
              <a:buSzTx/>
              <a:buFontTx/>
            </a:pPr>
            <a:r>
              <a:rPr lang="en-US" altLang="zh-CN" sz="36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Why is Kate intended to make a collection of students’ English essays?</a:t>
            </a:r>
            <a:endParaRPr lang="en-US" altLang="zh-CN" sz="3600"/>
          </a:p>
        </p:txBody>
      </p:sp>
      <p:sp>
        <p:nvSpPr>
          <p:cNvPr id="66" name="文本框 65"/>
          <p:cNvSpPr txBox="1"/>
          <p:nvPr>
            <p:custDataLst>
              <p:tags r:id="rId2"/>
            </p:custDataLst>
          </p:nvPr>
        </p:nvSpPr>
        <p:spPr>
          <a:xfrm>
            <a:off x="335280" y="188595"/>
            <a:ext cx="2610485" cy="57658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 wrap="square" rtlCol="0"/>
          <a:p>
            <a:r>
              <a:rPr lang="en-US" altLang="zh-CN" sz="3200" b="1" i="1">
                <a:solidFill>
                  <a:schemeClr val="lt1"/>
                </a:solidFill>
                <a:latin typeface="+mn-lt"/>
                <a:ea typeface="+mn-ea"/>
              </a:rPr>
              <a:t> Brainstorm</a:t>
            </a:r>
            <a:endParaRPr lang="en-US" altLang="zh-CN" sz="3200" b="1" i="1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69545" y="1772920"/>
            <a:ext cx="6247130" cy="4154170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p>
            <a:pPr marL="342900" indent="-342900">
              <a:buFont typeface="Wingdings" panose="05000000000000000000" charset="0"/>
              <a:buChar char="Ø"/>
            </a:pPr>
            <a:r>
              <a:rPr lang="en-US" altLang="zh-CN" sz="2400"/>
              <a:t>Showcase students’ achievements</a:t>
            </a:r>
            <a:endParaRPr lang="en-US" altLang="zh-CN" sz="2400"/>
          </a:p>
          <a:p>
            <a:pPr indent="457200">
              <a:buFont typeface="Wingdings" panose="05000000000000000000" charset="0"/>
            </a:pPr>
            <a:r>
              <a:rPr lang="zh-CN" altLang="en-US" sz="2400"/>
              <a:t>展示学生成果</a:t>
            </a:r>
            <a:endParaRPr lang="zh-CN" altLang="en-US" sz="2400"/>
          </a:p>
          <a:p>
            <a:pPr marL="342900" indent="-342900">
              <a:buFont typeface="Wingdings" panose="05000000000000000000" charset="0"/>
              <a:buChar char="Ø"/>
            </a:pPr>
            <a:endParaRPr lang="zh-CN" altLang="en-US" sz="2400"/>
          </a:p>
          <a:p>
            <a:pPr marL="342900" indent="-342900">
              <a:buFont typeface="Wingdings" panose="05000000000000000000" charset="0"/>
              <a:buChar char="Ø"/>
            </a:pPr>
            <a:r>
              <a:rPr lang="en-US" altLang="zh-CN" sz="2400"/>
              <a:t>Motivate students to write</a:t>
            </a:r>
            <a:endParaRPr lang="en-US" altLang="zh-CN" sz="2400"/>
          </a:p>
          <a:p>
            <a:pPr indent="457200">
              <a:buFont typeface="Wingdings" panose="05000000000000000000" charset="0"/>
            </a:pPr>
            <a:r>
              <a:rPr lang="zh-CN" altLang="en-US" sz="2400"/>
              <a:t>激励学生写作</a:t>
            </a:r>
            <a:endParaRPr lang="zh-CN" altLang="en-US" sz="2400"/>
          </a:p>
          <a:p>
            <a:pPr marL="342900" indent="-342900">
              <a:buFont typeface="Wingdings" panose="05000000000000000000" charset="0"/>
              <a:buChar char="Ø"/>
            </a:pPr>
            <a:endParaRPr lang="zh-CN" altLang="en-US" sz="2400"/>
          </a:p>
          <a:p>
            <a:pPr marL="342900" indent="-342900">
              <a:buFont typeface="Wingdings" panose="05000000000000000000" charset="0"/>
              <a:buChar char="Ø"/>
            </a:pPr>
            <a:r>
              <a:rPr lang="en-US" altLang="zh-CN" sz="2400"/>
              <a:t>Record the class’s growth</a:t>
            </a:r>
            <a:endParaRPr lang="en-US" altLang="zh-CN" sz="2400"/>
          </a:p>
          <a:p>
            <a:pPr indent="457200">
              <a:buFont typeface="Wingdings" panose="05000000000000000000" charset="0"/>
            </a:pPr>
            <a:r>
              <a:rPr lang="zh-CN" altLang="en-US" sz="2400"/>
              <a:t>记录班级成长</a:t>
            </a:r>
            <a:endParaRPr lang="zh-CN" altLang="en-US" sz="2400"/>
          </a:p>
          <a:p>
            <a:pPr marL="342900" indent="-342900">
              <a:buFont typeface="Wingdings" panose="05000000000000000000" charset="0"/>
              <a:buChar char="Ø"/>
            </a:pPr>
            <a:endParaRPr lang="zh-CN" altLang="en-US" sz="2400"/>
          </a:p>
          <a:p>
            <a:pPr marL="342900" indent="-342900">
              <a:buFont typeface="Wingdings" panose="05000000000000000000" charset="0"/>
              <a:buChar char="Ø"/>
            </a:pPr>
            <a:r>
              <a:rPr lang="en-US" altLang="zh-CN" sz="2400"/>
              <a:t>Teaching reference</a:t>
            </a:r>
            <a:endParaRPr lang="en-US" altLang="zh-CN" sz="2400"/>
          </a:p>
          <a:p>
            <a:pPr indent="457200">
              <a:buFont typeface="Wingdings" panose="05000000000000000000" charset="0"/>
            </a:pPr>
            <a:r>
              <a:rPr lang="zh-CN" altLang="en-US" sz="2400"/>
              <a:t>教学参考</a:t>
            </a:r>
            <a:endParaRPr lang="zh-CN" altLang="en-US" sz="2400"/>
          </a:p>
        </p:txBody>
      </p:sp>
      <p:sp>
        <p:nvSpPr>
          <p:cNvPr id="3" name="文本框 2"/>
          <p:cNvSpPr txBox="1"/>
          <p:nvPr/>
        </p:nvSpPr>
        <p:spPr>
          <a:xfrm>
            <a:off x="5866765" y="1772285"/>
            <a:ext cx="6225540" cy="415480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noAutofit/>
          </a:bodyPr>
          <a:p>
            <a:pPr>
              <a:lnSpc>
                <a:spcPct val="140000"/>
              </a:lnSpc>
            </a:pPr>
            <a:r>
              <a:rPr lang="en-US" altLang="zh-CN" sz="2400"/>
              <a:t>Let students’ excellent essays be seen and preserved.</a:t>
            </a:r>
            <a:endParaRPr lang="en-US" altLang="zh-CN" sz="2400"/>
          </a:p>
          <a:p>
            <a:pPr>
              <a:lnSpc>
                <a:spcPct val="140000"/>
              </a:lnSpc>
            </a:pPr>
            <a:r>
              <a:rPr lang="en-US" altLang="zh-CN" sz="2400"/>
              <a:t>Seeing their own work compiled into a book will make students more motivated.</a:t>
            </a:r>
            <a:endParaRPr lang="en-US" altLang="zh-CN" sz="2400"/>
          </a:p>
          <a:p>
            <a:pPr>
              <a:lnSpc>
                <a:spcPct val="140000"/>
              </a:lnSpc>
            </a:pPr>
            <a:r>
              <a:rPr lang="en-US" altLang="zh-CN" sz="2400"/>
              <a:t>Serve as a memory of this school year/semester</a:t>
            </a:r>
            <a:endParaRPr lang="en-US" altLang="zh-CN" sz="2400"/>
          </a:p>
          <a:p>
            <a:pPr>
              <a:lnSpc>
                <a:spcPct val="140000"/>
              </a:lnSpc>
            </a:pPr>
            <a:r>
              <a:rPr lang="en-US" altLang="zh-CN" sz="2400"/>
              <a:t>Serve as examples or material for future teaching</a:t>
            </a:r>
            <a:endParaRPr lang="en-US" altLang="zh-CN" sz="2400"/>
          </a:p>
        </p:txBody>
      </p:sp>
      <p:grpSp>
        <p:nvGrpSpPr>
          <p:cNvPr id="45" name="组合 44" descr="7b0a202020202274657874626f78223a2022220a7d0a"/>
          <p:cNvGrpSpPr/>
          <p:nvPr>
            <p:custDataLst>
              <p:tags r:id="rId3"/>
            </p:custDataLst>
          </p:nvPr>
        </p:nvGrpSpPr>
        <p:grpSpPr>
          <a:xfrm>
            <a:off x="3071495" y="4286885"/>
            <a:ext cx="4678680" cy="2571109"/>
            <a:chOff x="6089" y="3443"/>
            <a:chExt cx="7434" cy="4085"/>
          </a:xfrm>
        </p:grpSpPr>
        <p:pic>
          <p:nvPicPr>
            <p:cNvPr id="46" name="图片 45" descr="生成卡通文本框"/>
            <p:cNvPicPr>
              <a:picLocks noChangeAspect="1"/>
            </p:cNvPicPr>
            <p:nvPr/>
          </p:nvPicPr>
          <p:blipFill>
            <a:blip r:embed="rId4"/>
            <a:srcRect l="2113" t="8333" r="2545" b="9704"/>
            <a:stretch>
              <a:fillRect/>
            </a:stretch>
          </p:blipFill>
          <p:spPr>
            <a:xfrm>
              <a:off x="6089" y="3443"/>
              <a:ext cx="7434" cy="4085"/>
            </a:xfrm>
            <a:prstGeom prst="rect">
              <a:avLst/>
            </a:prstGeom>
          </p:spPr>
        </p:pic>
        <p:sp>
          <p:nvSpPr>
            <p:cNvPr id="47" name="文本框 46"/>
            <p:cNvSpPr txBox="1"/>
            <p:nvPr/>
          </p:nvSpPr>
          <p:spPr>
            <a:xfrm>
              <a:off x="7747" y="5141"/>
              <a:ext cx="4586" cy="1664"/>
            </a:xfrm>
            <a:prstGeom prst="rect">
              <a:avLst/>
            </a:prstGeom>
            <a:noFill/>
          </p:spPr>
          <p:txBody>
            <a:bodyPr wrap="square" rtlCol="0" anchor="ctr" anchorCtr="0"/>
            <a:p>
              <a:pPr algn="just">
                <a:lnSpc>
                  <a:spcPct val="150000"/>
                </a:lnSpc>
              </a:pPr>
              <a:r>
                <a:rPr lang="en-US" altLang="zh-CN" sz="1800" b="1">
                  <a:solidFill>
                    <a:srgbClr val="333333"/>
                  </a:solidFill>
                  <a:latin typeface="Times New Roman" panose="02020603050405020304" charset="0"/>
                  <a:ea typeface="仓耳渔阳体 W04" panose="02020400000000000000" charset="-122"/>
                  <a:cs typeface="Times New Roman" panose="02020603050405020304" charset="0"/>
                </a:rPr>
                <a:t>Adding illustrations to the essay collection could </a:t>
              </a:r>
              <a:r>
                <a:rPr lang="en-US" altLang="zh-CN" sz="1800" b="1">
                  <a:solidFill>
                    <a:srgbClr val="FF0000"/>
                  </a:solidFill>
                  <a:latin typeface="Times New Roman" panose="02020603050405020304" charset="0"/>
                  <a:ea typeface="仓耳渔阳体 W04" panose="02020400000000000000" charset="-122"/>
                  <a:cs typeface="Times New Roman" panose="02020603050405020304" charset="0"/>
                </a:rPr>
                <a:t>assist Kate in achieving her aim.</a:t>
              </a:r>
              <a:endParaRPr lang="en-US" altLang="zh-CN" sz="1800" b="1">
                <a:solidFill>
                  <a:srgbClr val="FF0000"/>
                </a:solidFill>
                <a:latin typeface="Times New Roman" panose="02020603050405020304" charset="0"/>
                <a:ea typeface="仓耳渔阳体 W04" panose="02020400000000000000" charset="-122"/>
                <a:cs typeface="Times New Roman" panose="02020603050405020304" charset="0"/>
              </a:endParaRPr>
            </a:p>
          </p:txBody>
        </p:sp>
      </p:grpSp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1673860" y="710565"/>
            <a:ext cx="8522335" cy="645160"/>
          </a:xfrm>
          <a:prstGeom prst="rect">
            <a:avLst/>
          </a:prstGeom>
          <a:noFill/>
        </p:spPr>
        <p:style>
          <a:lnRef idx="0">
            <a:srgbClr val="FFFFFF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p>
            <a:pPr lvl="0" algn="l">
              <a:buClrTx/>
              <a:buSzTx/>
              <a:buFontTx/>
            </a:pPr>
            <a:r>
              <a:rPr lang="en-US" altLang="zh-CN" sz="36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What are the </a:t>
            </a:r>
            <a:r>
              <a:rPr lang="en-US" altLang="zh-CN" sz="36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benefits</a:t>
            </a:r>
            <a:r>
              <a:rPr lang="en-US" altLang="zh-CN" sz="36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 of adding illustrations ?</a:t>
            </a:r>
            <a:endParaRPr lang="en-US" altLang="zh-CN" sz="3600"/>
          </a:p>
        </p:txBody>
      </p:sp>
      <p:sp>
        <p:nvSpPr>
          <p:cNvPr id="66" name="文本框 65"/>
          <p:cNvSpPr txBox="1"/>
          <p:nvPr>
            <p:custDataLst>
              <p:tags r:id="rId1"/>
            </p:custDataLst>
          </p:nvPr>
        </p:nvSpPr>
        <p:spPr>
          <a:xfrm>
            <a:off x="335280" y="188595"/>
            <a:ext cx="2103120" cy="57658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 wrap="square" rtlCol="0"/>
          <a:p>
            <a:r>
              <a:rPr lang="en-US" altLang="zh-CN" sz="3200" b="1" i="1">
                <a:solidFill>
                  <a:schemeClr val="lt1"/>
                </a:solidFill>
                <a:latin typeface="+mn-lt"/>
                <a:ea typeface="+mn-ea"/>
              </a:rPr>
              <a:t> Practice</a:t>
            </a:r>
            <a:endParaRPr lang="en-US" altLang="zh-CN" sz="3200" b="1" i="1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367530" y="1417320"/>
            <a:ext cx="22637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2400" b="1">
                <a:solidFill>
                  <a:srgbClr val="00B0F0"/>
                </a:solidFill>
                <a:highlight>
                  <a:srgbClr val="FFFF00"/>
                </a:highlight>
                <a:latin typeface="Comic Sans MS" panose="030F0702030302020204" charset="0"/>
                <a:cs typeface="Comic Sans MS" panose="030F0702030302020204" charset="0"/>
              </a:rPr>
              <a:t>For Kate</a:t>
            </a:r>
            <a:endParaRPr lang="en-US" altLang="zh-CN" sz="2400" b="1">
              <a:solidFill>
                <a:srgbClr val="00B0F0"/>
              </a:solidFill>
              <a:highlight>
                <a:srgbClr val="FFFF00"/>
              </a:highlight>
              <a:latin typeface="Comic Sans MS" panose="030F0702030302020204" charset="0"/>
              <a:cs typeface="Comic Sans MS" panose="030F0702030302020204" charset="0"/>
            </a:endParaRPr>
          </a:p>
        </p:txBody>
      </p:sp>
      <p:sp useBgFill="1">
        <p:nvSpPr>
          <p:cNvPr id="36" name="矩形: 圆角 35"/>
          <p:cNvSpPr/>
          <p:nvPr>
            <p:custDataLst>
              <p:tags r:id="rId2"/>
            </p:custDataLst>
          </p:nvPr>
        </p:nvSpPr>
        <p:spPr>
          <a:xfrm>
            <a:off x="690880" y="5099685"/>
            <a:ext cx="10810800" cy="1398905"/>
          </a:xfrm>
          <a:prstGeom prst="roundRect">
            <a:avLst/>
          </a:prstGeom>
          <a:ln w="3175" cap="flat" cmpd="sng" algn="ctr">
            <a:solidFill>
              <a:schemeClr val="accent1">
                <a:alpha val="2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0" dist="50800" dir="5400000" algn="ctr" rotWithShape="0">
              <a:schemeClr val="accent1">
                <a:alpha val="20000"/>
              </a:schemeClr>
            </a:outerShdw>
          </a:effectLst>
        </p:spPr>
        <p:txBody>
          <a:bodyPr lIns="0" rIns="0" rtlCol="0" anchor="ctr">
            <a:noAutofit/>
          </a:bodyPr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" name="矩形: 圆角 25"/>
          <p:cNvSpPr/>
          <p:nvPr>
            <p:custDataLst>
              <p:tags r:id="rId3"/>
            </p:custDataLst>
          </p:nvPr>
        </p:nvSpPr>
        <p:spPr>
          <a:xfrm>
            <a:off x="691515" y="5099685"/>
            <a:ext cx="10808970" cy="1398905"/>
          </a:xfrm>
          <a:prstGeom prst="roundRect">
            <a:avLst/>
          </a:prstGeom>
          <a:solidFill>
            <a:schemeClr val="lt1">
              <a:lumMod val="100000"/>
              <a:alpha val="20000"/>
            </a:schemeClr>
          </a:solidFill>
          <a:ln w="3175" cap="flat" cmpd="sng" algn="ctr">
            <a:solidFill>
              <a:schemeClr val="accent1">
                <a:alpha val="2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 rtlCol="0" anchor="ctr">
            <a:noAutofit/>
          </a:bodyPr>
          <a:p>
            <a:pPr lvl="0" algn="ctr">
              <a:buClrTx/>
              <a:buSzTx/>
              <a:buFontTx/>
            </a:pPr>
            <a:endParaRPr lang="zh-CN" altLang="en-US">
              <a:solidFill>
                <a:schemeClr val="tx1"/>
              </a:solidFill>
              <a:sym typeface="+mn-ea"/>
            </a:endParaRPr>
          </a:p>
        </p:txBody>
      </p:sp>
      <p:sp useBgFill="1">
        <p:nvSpPr>
          <p:cNvPr id="31" name="矩形: 圆角 30"/>
          <p:cNvSpPr/>
          <p:nvPr>
            <p:custDataLst>
              <p:tags r:id="rId4"/>
            </p:custDataLst>
          </p:nvPr>
        </p:nvSpPr>
        <p:spPr>
          <a:xfrm>
            <a:off x="690880" y="3474720"/>
            <a:ext cx="10810800" cy="1398905"/>
          </a:xfrm>
          <a:prstGeom prst="roundRect">
            <a:avLst/>
          </a:prstGeom>
          <a:ln w="3175" cap="flat" cmpd="sng" algn="ctr">
            <a:solidFill>
              <a:schemeClr val="accent2">
                <a:alpha val="2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0" dist="50800" dir="5400000" algn="ctr" rotWithShape="0">
              <a:schemeClr val="accent2">
                <a:alpha val="20000"/>
              </a:schemeClr>
            </a:outerShdw>
          </a:effectLst>
        </p:spPr>
        <p:txBody>
          <a:bodyPr lIns="0" rIns="0" rtlCol="0" anchor="ctr">
            <a:noAutofit/>
          </a:bodyPr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" name="矩形: 圆角 25"/>
          <p:cNvSpPr/>
          <p:nvPr>
            <p:custDataLst>
              <p:tags r:id="rId5"/>
            </p:custDataLst>
          </p:nvPr>
        </p:nvSpPr>
        <p:spPr>
          <a:xfrm>
            <a:off x="691515" y="3474720"/>
            <a:ext cx="10808970" cy="1398905"/>
          </a:xfrm>
          <a:prstGeom prst="roundRect">
            <a:avLst/>
          </a:prstGeom>
          <a:solidFill>
            <a:schemeClr val="lt1">
              <a:lumMod val="100000"/>
              <a:alpha val="20000"/>
            </a:schemeClr>
          </a:solidFill>
          <a:ln w="3175" cap="flat" cmpd="sng" algn="ctr">
            <a:solidFill>
              <a:schemeClr val="accent2">
                <a:alpha val="2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 rtlCol="0" anchor="ctr">
            <a:noAutofit/>
          </a:bodyPr>
          <a:p>
            <a:pPr lvl="0" algn="ctr">
              <a:buClrTx/>
              <a:buSzTx/>
              <a:buFontTx/>
            </a:pPr>
            <a:endParaRPr lang="zh-CN" altLang="en-US">
              <a:solidFill>
                <a:schemeClr val="tx1"/>
              </a:solidFill>
              <a:sym typeface="+mn-ea"/>
            </a:endParaRPr>
          </a:p>
        </p:txBody>
      </p:sp>
      <p:sp useBgFill="1">
        <p:nvSpPr>
          <p:cNvPr id="26" name="矩形: 圆角 25"/>
          <p:cNvSpPr/>
          <p:nvPr>
            <p:custDataLst>
              <p:tags r:id="rId6"/>
            </p:custDataLst>
          </p:nvPr>
        </p:nvSpPr>
        <p:spPr>
          <a:xfrm>
            <a:off x="690880" y="1849755"/>
            <a:ext cx="10808970" cy="1398905"/>
          </a:xfrm>
          <a:prstGeom prst="roundRect">
            <a:avLst/>
          </a:prstGeom>
          <a:ln w="3175" cap="flat" cmpd="sng" algn="ctr">
            <a:solidFill>
              <a:schemeClr val="accent1">
                <a:alpha val="2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0" dist="50800" dir="5400000" algn="ctr" rotWithShape="0">
              <a:schemeClr val="accent1">
                <a:alpha val="20000"/>
              </a:schemeClr>
            </a:outerShdw>
          </a:effectLst>
        </p:spPr>
        <p:txBody>
          <a:bodyPr lIns="0" rIns="0" rtlCol="0" anchor="ctr">
            <a:noAutofit/>
          </a:bodyPr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" name="矩形: 圆角 25"/>
          <p:cNvSpPr/>
          <p:nvPr>
            <p:custDataLst>
              <p:tags r:id="rId7"/>
            </p:custDataLst>
          </p:nvPr>
        </p:nvSpPr>
        <p:spPr>
          <a:xfrm>
            <a:off x="690880" y="1849755"/>
            <a:ext cx="10808970" cy="1398905"/>
          </a:xfrm>
          <a:prstGeom prst="roundRect">
            <a:avLst/>
          </a:prstGeom>
          <a:solidFill>
            <a:schemeClr val="lt1">
              <a:lumMod val="100000"/>
              <a:alpha val="20000"/>
            </a:schemeClr>
          </a:solidFill>
          <a:ln w="3175" cap="flat" cmpd="sng" algn="ctr">
            <a:solidFill>
              <a:schemeClr val="accent1">
                <a:alpha val="2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 rtlCol="0" anchor="ctr">
            <a:noAutofit/>
          </a:bodyPr>
          <a:p>
            <a:pPr lvl="0" algn="ctr">
              <a:buClrTx/>
              <a:buSzTx/>
              <a:buFontTx/>
            </a:pPr>
            <a:endParaRPr lang="zh-CN" altLang="en-US">
              <a:solidFill>
                <a:schemeClr val="tx1"/>
              </a:solidFill>
              <a:sym typeface="+mn-ea"/>
            </a:endParaRPr>
          </a:p>
        </p:txBody>
      </p:sp>
      <p:sp>
        <p:nvSpPr>
          <p:cNvPr id="10" name="椭圆 9"/>
          <p:cNvSpPr/>
          <p:nvPr>
            <p:custDataLst>
              <p:tags r:id="rId8"/>
            </p:custDataLst>
          </p:nvPr>
        </p:nvSpPr>
        <p:spPr>
          <a:xfrm>
            <a:off x="1080135" y="2252345"/>
            <a:ext cx="593725" cy="593725"/>
          </a:xfrm>
          <a:prstGeom prst="ellipse">
            <a:avLst/>
          </a:prstGeom>
          <a:gradFill>
            <a:gsLst>
              <a:gs pos="0">
                <a:schemeClr val="accent1">
                  <a:alpha val="100000"/>
                </a:schemeClr>
              </a:gs>
              <a:gs pos="100000">
                <a:schemeClr val="accent1">
                  <a:lumMod val="75000"/>
                  <a:alpha val="100000"/>
                </a:schemeClr>
              </a:gs>
            </a:gsLst>
            <a:lin ang="7686814" scaled="0"/>
          </a:gradFill>
          <a:ln w="25400">
            <a:noFill/>
          </a:ln>
          <a:effectLst>
            <a:outerShdw blurRad="254000" dist="76200" dir="5399998" algn="ctr" rotWithShape="0">
              <a:schemeClr val="accent1">
                <a:alpha val="25000"/>
              </a:scheme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none" lIns="0" tIns="0" rIns="0" bIns="0" anchor="ctr" anchorCtr="0">
            <a:norm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sz="2300" b="1">
                <a:solidFill>
                  <a:schemeClr val="lt1">
                    <a:lumMod val="100000"/>
                  </a:schemeClr>
                </a:solidFill>
                <a:latin typeface="+mn-ea"/>
                <a:cs typeface="+mn-ea"/>
              </a:rPr>
              <a:t>01</a:t>
            </a:r>
            <a:endParaRPr lang="en-US" altLang="zh-CN" sz="2300" b="1">
              <a:solidFill>
                <a:schemeClr val="lt1">
                  <a:lumMod val="100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11" name="矩形 10"/>
          <p:cNvSpPr/>
          <p:nvPr>
            <p:custDataLst>
              <p:tags r:id="rId9"/>
            </p:custDataLst>
          </p:nvPr>
        </p:nvSpPr>
        <p:spPr>
          <a:xfrm>
            <a:off x="1991360" y="2181860"/>
            <a:ext cx="9004300" cy="73469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600">
                <a:uFillTx/>
                <a:latin typeface="Times New Roman" panose="02020603050405020304" charset="0"/>
                <a:ea typeface="楷体" panose="02010609060101010101" charset="-122"/>
                <a:sym typeface="+mn-ea"/>
              </a:rPr>
              <a:t>Adding illustrations could showcase our achievements more vividly and effectively, thereby motivating us to write with greater enthusiasm.</a:t>
            </a:r>
            <a:endParaRPr lang="en-US" altLang="zh-CN" sz="1600">
              <a:solidFill>
                <a:schemeClr val="tx1"/>
              </a:solidFill>
              <a:uFillTx/>
              <a:latin typeface="Times New Roman" panose="02020603050405020304" charset="0"/>
              <a:ea typeface="楷体" panose="02010609060101010101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uFillTx/>
                <a:latin typeface="Times New Roman" panose="02020603050405020304" charset="0"/>
                <a:ea typeface="楷体" panose="02010609060101010101" charset="-122"/>
                <a:sym typeface="+mn-ea"/>
              </a:rPr>
              <a:t>加插图可以帮助您更有效地展示我们的成果，从而激励我们更热情地写作。</a:t>
            </a:r>
            <a:endParaRPr lang="zh-CN" altLang="en-US" sz="1400">
              <a:solidFill>
                <a:schemeClr val="tx1"/>
              </a:solidFill>
              <a:uFillTx/>
              <a:latin typeface="Times New Roman" panose="02020603050405020304" charset="0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1400">
              <a:solidFill>
                <a:schemeClr val="tx1"/>
              </a:solidFill>
              <a:uFillTx/>
              <a:latin typeface="Times New Roman" panose="02020603050405020304" charset="0"/>
              <a:ea typeface="楷体" panose="02010609060101010101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12" name="矩形 11"/>
          <p:cNvSpPr/>
          <p:nvPr>
            <p:custDataLst>
              <p:tags r:id="rId10"/>
            </p:custDataLst>
          </p:nvPr>
        </p:nvSpPr>
        <p:spPr>
          <a:xfrm>
            <a:off x="1961515" y="1793240"/>
            <a:ext cx="9004300" cy="459105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solidFill>
                  <a:srgbClr val="FF0000"/>
                </a:solidFill>
                <a:uFillTx/>
                <a:latin typeface="Times New Roman" panose="02020603050405020304" charset="0"/>
                <a:ea typeface="楷体" panose="02010609060101010101" charset="-122"/>
                <a:sym typeface="+mn-ea"/>
              </a:rPr>
              <a:t>（激励学生写作）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13" name="椭圆 12"/>
          <p:cNvSpPr/>
          <p:nvPr>
            <p:custDataLst>
              <p:tags r:id="rId11"/>
            </p:custDataLst>
          </p:nvPr>
        </p:nvSpPr>
        <p:spPr>
          <a:xfrm>
            <a:off x="1080135" y="3877310"/>
            <a:ext cx="593725" cy="593725"/>
          </a:xfrm>
          <a:prstGeom prst="ellipse">
            <a:avLst/>
          </a:prstGeom>
          <a:gradFill>
            <a:gsLst>
              <a:gs pos="0">
                <a:schemeClr val="accent2">
                  <a:alpha val="100000"/>
                </a:schemeClr>
              </a:gs>
              <a:gs pos="100000">
                <a:schemeClr val="accent2">
                  <a:lumMod val="75000"/>
                  <a:alpha val="100000"/>
                </a:schemeClr>
              </a:gs>
            </a:gsLst>
            <a:lin ang="7686814" scaled="0"/>
          </a:gradFill>
          <a:ln w="25400">
            <a:noFill/>
          </a:ln>
          <a:effectLst>
            <a:outerShdw blurRad="254000" dist="76200" dir="5399998" algn="ctr" rotWithShape="0">
              <a:schemeClr val="accent2">
                <a:alpha val="25000"/>
              </a:scheme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none" lIns="0" tIns="0" rIns="0" bIns="0" numCol="1" spcCol="0" rtlCol="0" fromWordArt="0" anchor="ctr" anchorCtr="0" forceAA="0" compatLnSpc="1">
            <a:norm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sz="2300" b="1">
                <a:solidFill>
                  <a:schemeClr val="lt1">
                    <a:lumMod val="100000"/>
                  </a:schemeClr>
                </a:solidFill>
                <a:latin typeface="+mn-ea"/>
                <a:cs typeface="+mn-ea"/>
              </a:rPr>
              <a:t>02</a:t>
            </a:r>
            <a:endParaRPr lang="en-US" altLang="zh-CN" sz="2300" b="1">
              <a:solidFill>
                <a:schemeClr val="lt1">
                  <a:lumMod val="100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14" name="矩形 13"/>
          <p:cNvSpPr/>
          <p:nvPr>
            <p:custDataLst>
              <p:tags r:id="rId12"/>
            </p:custDataLst>
          </p:nvPr>
        </p:nvSpPr>
        <p:spPr>
          <a:xfrm>
            <a:off x="1961515" y="3806825"/>
            <a:ext cx="9004300" cy="73469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600">
                <a:uFillTx/>
                <a:latin typeface="Times New Roman" panose="02020603050405020304" charset="0"/>
                <a:ea typeface="楷体" panose="02010609060101010101" charset="-122"/>
                <a:sym typeface="+mn-ea"/>
              </a:rPr>
              <a:t>Embedding beautiful illustrations in the collection will turn it into a vivid record of our class’s growth, which can be cherished for years to come.</a:t>
            </a:r>
            <a:endParaRPr lang="en-US" altLang="zh-CN" sz="1600">
              <a:solidFill>
                <a:schemeClr val="tx1"/>
              </a:solidFill>
              <a:uFillTx/>
              <a:latin typeface="Times New Roman" panose="02020603050405020304" charset="0"/>
              <a:ea typeface="楷体" panose="02010609060101010101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uFillTx/>
                <a:latin typeface="Times New Roman" panose="02020603050405020304" charset="0"/>
                <a:ea typeface="楷体" panose="02010609060101010101" charset="-122"/>
                <a:sym typeface="+mn-ea"/>
              </a:rPr>
              <a:t>在作文集中嵌入精美的插图，会把它变成我们班级成长的生动记录，可供未来多年珍藏。</a:t>
            </a:r>
            <a:endParaRPr lang="zh-CN" altLang="en-US" sz="1600">
              <a:solidFill>
                <a:schemeClr val="tx1"/>
              </a:solidFill>
              <a:uFillTx/>
              <a:latin typeface="Times New Roman" panose="02020603050405020304" charset="0"/>
              <a:ea typeface="楷体" panose="02010609060101010101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600">
              <a:solidFill>
                <a:schemeClr val="tx1"/>
              </a:solidFill>
              <a:uFillTx/>
              <a:latin typeface="Times New Roman" panose="02020603050405020304" charset="0"/>
              <a:ea typeface="楷体" panose="02010609060101010101" charset="-122"/>
              <a:cs typeface="+mn-ea"/>
            </a:endParaRPr>
          </a:p>
        </p:txBody>
      </p:sp>
      <p:sp>
        <p:nvSpPr>
          <p:cNvPr id="15" name="矩形 14"/>
          <p:cNvSpPr/>
          <p:nvPr>
            <p:custDataLst>
              <p:tags r:id="rId13"/>
            </p:custDataLst>
          </p:nvPr>
        </p:nvSpPr>
        <p:spPr>
          <a:xfrm>
            <a:off x="1961515" y="3418205"/>
            <a:ext cx="9004300" cy="459105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solidFill>
                  <a:srgbClr val="FF0000"/>
                </a:solidFill>
                <a:uFillTx/>
                <a:latin typeface="Times New Roman" panose="02020603050405020304" charset="0"/>
                <a:ea typeface="楷体" panose="02010609060101010101" charset="-122"/>
                <a:sym typeface="+mn-ea"/>
              </a:rPr>
              <a:t>（记录作文成长</a:t>
            </a:r>
            <a:r>
              <a:rPr lang="zh-CN" altLang="en-US">
                <a:uFillTx/>
                <a:latin typeface="Times New Roman" panose="02020603050405020304" charset="0"/>
                <a:ea typeface="楷体" panose="02010609060101010101" charset="-122"/>
                <a:sym typeface="+mn-ea"/>
              </a:rPr>
              <a:t>）</a:t>
            </a:r>
            <a:endParaRPr lang="zh-CN" altLang="en-US" b="1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16" name="椭圆 15"/>
          <p:cNvSpPr/>
          <p:nvPr>
            <p:custDataLst>
              <p:tags r:id="rId14"/>
            </p:custDataLst>
          </p:nvPr>
        </p:nvSpPr>
        <p:spPr>
          <a:xfrm>
            <a:off x="1080135" y="5502275"/>
            <a:ext cx="593725" cy="593725"/>
          </a:xfrm>
          <a:prstGeom prst="ellipse">
            <a:avLst/>
          </a:prstGeom>
          <a:gradFill>
            <a:gsLst>
              <a:gs pos="0">
                <a:schemeClr val="accent1">
                  <a:alpha val="100000"/>
                </a:schemeClr>
              </a:gs>
              <a:gs pos="100000">
                <a:schemeClr val="accent1">
                  <a:lumMod val="75000"/>
                  <a:alpha val="100000"/>
                </a:schemeClr>
              </a:gs>
            </a:gsLst>
            <a:lin ang="7686814" scaled="0"/>
          </a:gradFill>
          <a:ln w="25400">
            <a:noFill/>
          </a:ln>
          <a:effectLst>
            <a:outerShdw blurRad="254000" dist="76200" dir="5399998" algn="ctr" rotWithShape="0">
              <a:schemeClr val="accent1">
                <a:alpha val="25000"/>
              </a:scheme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none" lIns="0" tIns="0" rIns="0" bIns="0" numCol="1" spcCol="0" rtlCol="0" fromWordArt="0" anchor="ctr" anchorCtr="0" forceAA="0" compatLnSpc="1">
            <a:norm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sz="2300" b="1">
                <a:solidFill>
                  <a:schemeClr val="lt1">
                    <a:lumMod val="100000"/>
                  </a:schemeClr>
                </a:solidFill>
                <a:latin typeface="+mn-ea"/>
                <a:cs typeface="+mn-ea"/>
              </a:rPr>
              <a:t>03</a:t>
            </a:r>
            <a:endParaRPr lang="en-US" altLang="zh-CN" sz="2300" b="1">
              <a:solidFill>
                <a:schemeClr val="lt1">
                  <a:lumMod val="100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17" name="矩形 16"/>
          <p:cNvSpPr/>
          <p:nvPr>
            <p:custDataLst>
              <p:tags r:id="rId15"/>
            </p:custDataLst>
          </p:nvPr>
        </p:nvSpPr>
        <p:spPr>
          <a:xfrm>
            <a:off x="1961515" y="5301615"/>
            <a:ext cx="9515475" cy="73469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600">
                <a:uFillTx/>
                <a:latin typeface="Times New Roman" panose="02020603050405020304" charset="0"/>
                <a:ea typeface="楷体" panose="02010609060101010101" charset="-122"/>
                <a:sym typeface="+mn-ea"/>
              </a:rPr>
              <a:t>With original illustrations, the collection will become a more engaging teaching reference, thus helping future students better understand how to improve their own writing.</a:t>
            </a:r>
            <a:endParaRPr lang="en-US" altLang="zh-CN" sz="1600">
              <a:solidFill>
                <a:schemeClr val="tx1"/>
              </a:solidFill>
              <a:uFillTx/>
              <a:latin typeface="Times New Roman" panose="02020603050405020304" charset="0"/>
              <a:ea typeface="楷体" panose="02010609060101010101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uFillTx/>
                <a:latin typeface="Times New Roman" panose="02020603050405020304" charset="0"/>
                <a:ea typeface="楷体" panose="02010609060101010101" charset="-122"/>
                <a:sym typeface="+mn-ea"/>
              </a:rPr>
              <a:t>有了原创插图，这本作文集会成为更有吸引力的教学参考，从而帮助未来的学生更好地理解如何提升自己的写作。</a:t>
            </a:r>
            <a:endParaRPr lang="zh-CN" altLang="en-US" sz="1600">
              <a:solidFill>
                <a:schemeClr val="tx1"/>
              </a:solidFill>
              <a:uFillTx/>
              <a:latin typeface="Times New Roman" panose="02020603050405020304" charset="0"/>
              <a:ea typeface="楷体" panose="02010609060101010101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600">
              <a:solidFill>
                <a:schemeClr val="tx1"/>
              </a:solidFill>
              <a:uFillTx/>
              <a:latin typeface="Times New Roman" panose="02020603050405020304" charset="0"/>
              <a:ea typeface="楷体" panose="02010609060101010101" charset="-122"/>
              <a:cs typeface="+mn-ea"/>
            </a:endParaRPr>
          </a:p>
        </p:txBody>
      </p:sp>
      <p:sp>
        <p:nvSpPr>
          <p:cNvPr id="23" name="矩形 22"/>
          <p:cNvSpPr/>
          <p:nvPr>
            <p:custDataLst>
              <p:tags r:id="rId16"/>
            </p:custDataLst>
          </p:nvPr>
        </p:nvSpPr>
        <p:spPr>
          <a:xfrm>
            <a:off x="1961515" y="4972685"/>
            <a:ext cx="9004300" cy="459105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solidFill>
                  <a:srgbClr val="FF0000"/>
                </a:solidFill>
                <a:uFillTx/>
                <a:latin typeface="Times New Roman" panose="02020603050405020304" charset="0"/>
                <a:ea typeface="楷体" panose="02010609060101010101" charset="-122"/>
                <a:sym typeface="+mn-ea"/>
              </a:rPr>
              <a:t>（有力教学参考）</a:t>
            </a:r>
            <a:endParaRPr lang="zh-CN" altLang="en-US" b="1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</p:spTree>
    <p:custDataLst>
      <p:tags r:id="rId17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4" grpId="0"/>
      <p:bldP spid="1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" name="图片 9"/>
          <p:cNvPicPr>
            <a:picLocks noChangeAspect="1"/>
          </p:cNvPicPr>
          <p:nvPr/>
        </p:nvPicPr>
        <p:blipFill>
          <a:blip r:embed="rId1">
            <a:alphaModFix amt="20000"/>
          </a:blip>
          <a:stretch>
            <a:fillRect/>
          </a:stretch>
        </p:blipFill>
        <p:spPr>
          <a:xfrm>
            <a:off x="-24765" y="635"/>
            <a:ext cx="12216765" cy="6845300"/>
          </a:xfrm>
          <a:prstGeom prst="rect">
            <a:avLst/>
          </a:prstGeom>
        </p:spPr>
      </p:pic>
      <p:sp>
        <p:nvSpPr>
          <p:cNvPr id="66" name="文本框 65"/>
          <p:cNvSpPr txBox="1"/>
          <p:nvPr>
            <p:custDataLst>
              <p:tags r:id="rId2"/>
            </p:custDataLst>
          </p:nvPr>
        </p:nvSpPr>
        <p:spPr>
          <a:xfrm>
            <a:off x="335280" y="188595"/>
            <a:ext cx="4168775" cy="57658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 wrap="square" rtlCol="0"/>
          <a:p>
            <a:r>
              <a:rPr lang="en-US" altLang="zh-CN" sz="3200" b="1" i="1">
                <a:solidFill>
                  <a:schemeClr val="lt1"/>
                </a:solidFill>
                <a:latin typeface="+mn-lt"/>
                <a:ea typeface="+mn-ea"/>
              </a:rPr>
              <a:t> Think Further</a:t>
            </a:r>
            <a:endParaRPr lang="en-US" altLang="zh-CN" sz="3200" b="1" i="1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95325" y="981075"/>
            <a:ext cx="11842115" cy="706755"/>
          </a:xfrm>
          <a:prstGeom prst="rect">
            <a:avLst/>
          </a:prstGeom>
          <a:noFill/>
        </p:spPr>
        <p:style>
          <a:lnRef idx="0">
            <a:srgbClr val="FFFFFF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Overflow="overflow" horzOverflow="overflow" vert="horz" wrap="square" numCol="1" spcCol="0" rtlCol="0" fromWordArt="0" anchor="t" anchorCtr="0" forceAA="0" compatLnSpc="1">
            <a:spAutoFit/>
          </a:bodyPr>
          <a:p>
            <a:pPr lvl="0" algn="l">
              <a:buClrTx/>
              <a:buSzTx/>
              <a:buFontTx/>
            </a:pPr>
            <a:r>
              <a:rPr lang="en-US" altLang="zh-CN" sz="40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How can we write a </a:t>
            </a:r>
            <a:r>
              <a:rPr lang="en-US" altLang="zh-CN" sz="40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powerful</a:t>
            </a:r>
            <a:r>
              <a:rPr lang="en-US" altLang="zh-CN" sz="40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 self-recommendation?</a:t>
            </a:r>
            <a:endParaRPr lang="en-US" altLang="zh-CN" sz="4000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871720" y="1557020"/>
            <a:ext cx="2553335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40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persuasive</a:t>
            </a:r>
            <a:endParaRPr lang="en-US" altLang="zh-CN" sz="40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35280" y="2565400"/>
            <a:ext cx="11405235" cy="17157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220000"/>
              </a:lnSpc>
            </a:pPr>
            <a:r>
              <a:rPr lang="en-US" altLang="zh-CN" sz="2400" b="1">
                <a:sym typeface="+mn-ea"/>
              </a:rPr>
              <a:t>                    </a:t>
            </a:r>
            <a:endParaRPr lang="zh-CN" altLang="en-US" sz="2400" b="1"/>
          </a:p>
          <a:p>
            <a:pPr>
              <a:lnSpc>
                <a:spcPct val="220000"/>
              </a:lnSpc>
            </a:pPr>
            <a:endParaRPr lang="zh-CN" altLang="en-US" sz="2400" b="1"/>
          </a:p>
        </p:txBody>
      </p:sp>
      <p:sp>
        <p:nvSpPr>
          <p:cNvPr id="7" name="文本框 6"/>
          <p:cNvSpPr txBox="1"/>
          <p:nvPr/>
        </p:nvSpPr>
        <p:spPr>
          <a:xfrm>
            <a:off x="2783840" y="2205355"/>
            <a:ext cx="2509520" cy="460375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p>
            <a:r>
              <a:rPr lang="en-US" altLang="zh-CN" sz="2400" b="1">
                <a:sym typeface="+mn-ea"/>
              </a:rPr>
              <a:t>ability </a:t>
            </a:r>
            <a:r>
              <a:rPr lang="zh-CN" altLang="en-US" sz="2400" b="1">
                <a:sym typeface="+mn-ea"/>
              </a:rPr>
              <a:t>展示能力</a:t>
            </a:r>
            <a:endParaRPr lang="zh-CN" altLang="en-US" sz="2400" b="1"/>
          </a:p>
        </p:txBody>
      </p:sp>
      <p:sp>
        <p:nvSpPr>
          <p:cNvPr id="8" name="文本框 7"/>
          <p:cNvSpPr txBox="1"/>
          <p:nvPr/>
        </p:nvSpPr>
        <p:spPr>
          <a:xfrm>
            <a:off x="6960235" y="2132965"/>
            <a:ext cx="3221990" cy="46037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p>
            <a:r>
              <a:rPr lang="en-US" altLang="zh-CN" sz="2400" b="1">
                <a:sym typeface="+mn-ea"/>
              </a:rPr>
              <a:t>enthusiasm</a:t>
            </a:r>
            <a:r>
              <a:rPr lang="zh-CN" altLang="en-US" sz="2400" b="1">
                <a:sym typeface="+mn-ea"/>
              </a:rPr>
              <a:t>凸显热情</a:t>
            </a:r>
            <a:endParaRPr lang="zh-CN" altLang="en-US" sz="2400" b="1"/>
          </a:p>
        </p:txBody>
      </p:sp>
      <p:sp>
        <p:nvSpPr>
          <p:cNvPr id="9" name="文本框 8"/>
          <p:cNvSpPr txBox="1"/>
          <p:nvPr/>
        </p:nvSpPr>
        <p:spPr>
          <a:xfrm>
            <a:off x="407670" y="2925445"/>
            <a:ext cx="11388725" cy="3192145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p>
            <a:pPr marL="342900" indent="-342900">
              <a:lnSpc>
                <a:spcPct val="140000"/>
              </a:lnSpc>
              <a:buFont typeface="Wingdings" panose="05000000000000000000" charset="0"/>
              <a:buChar char="Ø"/>
            </a:pPr>
            <a:r>
              <a:rPr lang="en-US" altLang="zh-CN" sz="2400">
                <a:solidFill>
                  <a:srgbClr val="0F1115"/>
                </a:solidFill>
                <a:uFillTx/>
                <a:latin typeface="Times New Roman" panose="02020603050405020304" charset="0"/>
                <a:ea typeface="quote-cjk-patch"/>
              </a:rPr>
              <a:t>Having practiced drawing for several years, I feel confident in creating suitable illustrations for the collection.</a:t>
            </a:r>
            <a:endParaRPr lang="en-US" altLang="zh-CN" sz="2400">
              <a:solidFill>
                <a:srgbClr val="0F1115"/>
              </a:solidFill>
              <a:uFillTx/>
              <a:latin typeface="Times New Roman" panose="02020603050405020304" charset="0"/>
              <a:ea typeface="quote-cjk-patch"/>
            </a:endParaRPr>
          </a:p>
          <a:p>
            <a:pPr marL="342900" indent="-342900">
              <a:lnSpc>
                <a:spcPct val="140000"/>
              </a:lnSpc>
              <a:buFont typeface="Wingdings" panose="05000000000000000000" charset="0"/>
              <a:buChar char="Ø"/>
            </a:pPr>
            <a:r>
              <a:rPr lang="en-US" altLang="zh-CN" sz="2400">
                <a:solidFill>
                  <a:srgbClr val="0F1115"/>
                </a:solidFill>
                <a:uFillTx/>
                <a:latin typeface="Times New Roman" panose="02020603050405020304" charset="0"/>
                <a:ea typeface="quote-cjk-patch"/>
              </a:rPr>
              <a:t>As an enthusiastic drawer, I’m willing to contribute to this collection by creating original illustrations for it.</a:t>
            </a:r>
            <a:endParaRPr lang="zh-CN" altLang="en-US" sz="2400">
              <a:solidFill>
                <a:srgbClr val="0F1115"/>
              </a:solidFill>
              <a:uFillTx/>
              <a:latin typeface="Times New Roman" panose="02020603050405020304" charset="0"/>
              <a:ea typeface="quote-cjk-patch"/>
            </a:endParaRPr>
          </a:p>
          <a:p>
            <a:pPr marL="342900" indent="-342900">
              <a:lnSpc>
                <a:spcPct val="140000"/>
              </a:lnSpc>
              <a:buFont typeface="Wingdings" panose="05000000000000000000" charset="0"/>
              <a:buChar char="Ø"/>
            </a:pPr>
            <a:r>
              <a:rPr lang="en-US" altLang="zh-CN" sz="2400">
                <a:solidFill>
                  <a:srgbClr val="0F1115"/>
                </a:solidFill>
                <a:uFillTx/>
                <a:latin typeface="Times New Roman" panose="02020603050405020304" charset="0"/>
                <a:ea typeface="quote-cjk-patch"/>
              </a:rPr>
              <a:t>Given my passion for drawing and my attention to detail, I am confident that I can produce high-quality illustrations that will add significant value to the collection.</a:t>
            </a:r>
            <a:endParaRPr lang="en-US" altLang="zh-CN" sz="2400">
              <a:solidFill>
                <a:srgbClr val="0F1115"/>
              </a:solidFill>
              <a:uFillTx/>
              <a:latin typeface="Times New Roman" panose="02020603050405020304" charset="0"/>
              <a:ea typeface="quote-cjk-patch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tags/tag1.xml><?xml version="1.0" encoding="utf-8"?>
<p:tagLst xmlns:p="http://schemas.openxmlformats.org/presentationml/2006/main">
  <p:tag name="KSO_WM_BEAUTIFY_FLAG" val="#wm#"/>
  <p:tag name="KSO_WM_TEMPLATE_CATEGORY" val="custom"/>
  <p:tag name="KSO_WM_TEMPLATE_INDEX" val="20231727"/>
</p:tagLst>
</file>

<file path=ppt/tags/tag10.xml><?xml version="1.0" encoding="utf-8"?>
<p:tagLst xmlns:p="http://schemas.openxmlformats.org/presentationml/2006/main">
  <p:tag name="KSO_WM_DIAGRAM_VIRTUALLY_FRAME" val="{&quot;height&quot;:323.3,&quot;left&quot;:22.95,&quot;top&quot;:145.75,&quot;width&quot;:908.1}"/>
</p:tagLst>
</file>

<file path=ppt/tags/tag11.xml><?xml version="1.0" encoding="utf-8"?>
<p:tagLst xmlns:p="http://schemas.openxmlformats.org/presentationml/2006/main">
  <p:tag name="KSO_WM_DIAGRAM_VIRTUALLY_FRAME" val="{&quot;height&quot;:323.3,&quot;left&quot;:22.95,&quot;top&quot;:145.75,&quot;width&quot;:908.1}"/>
</p:tagLst>
</file>

<file path=ppt/tags/tag12.xml><?xml version="1.0" encoding="utf-8"?>
<p:tagLst xmlns:p="http://schemas.openxmlformats.org/presentationml/2006/main">
  <p:tag name="KSO_WM_DIAGRAM_VIRTUALLY_FRAME" val="{&quot;height&quot;:323.3,&quot;left&quot;:22.95,&quot;top&quot;:145.75,&quot;width&quot;:908.1}"/>
</p:tagLst>
</file>

<file path=ppt/tags/tag13.xml><?xml version="1.0" encoding="utf-8"?>
<p:tagLst xmlns:p="http://schemas.openxmlformats.org/presentationml/2006/main">
  <p:tag name="KSO_WM_UNIT_INDEX" val="11"/>
  <p:tag name="KSO_WM_UNIT_TEXT_SUBTYPE" val="a"/>
  <p:tag name="KSO_WM_UNIT_SUBTYPE" val="a"/>
  <p:tag name="KSO_WM_UNIT_TYPE" val="f"/>
  <p:tag name="KSO_WM_BEAUTIFY_FLAG" val="#wm#"/>
</p:tagLst>
</file>

<file path=ppt/tags/tag14.xml><?xml version="1.0" encoding="utf-8"?>
<p:tagLst xmlns:p="http://schemas.openxmlformats.org/presentationml/2006/main">
  <p:tag name="KSO_WM_DIAGRAM_VIRTUALLY_FRAME" val="{&quot;height&quot;:323.3,&quot;left&quot;:22.95,&quot;top&quot;:145.75,&quot;width&quot;:908.1}"/>
</p:tagLst>
</file>

<file path=ppt/tags/tag15.xml><?xml version="1.0" encoding="utf-8"?>
<p:tagLst xmlns:p="http://schemas.openxmlformats.org/presentationml/2006/main">
  <p:tag name="KSO_WM_DIAGRAM_VIRTUALLY_FRAME" val="{&quot;height&quot;:323.3,&quot;left&quot;:22.95,&quot;top&quot;:145.75,&quot;width&quot;:908.1}"/>
</p:tagLst>
</file>

<file path=ppt/tags/tag16.xml><?xml version="1.0" encoding="utf-8"?>
<p:tagLst xmlns:p="http://schemas.openxmlformats.org/presentationml/2006/main">
  <p:tag name="KSO_WM_BEAUTIFY_FLAG" val="#wm#"/>
  <p:tag name="KSO_WM_TEMPLATE_CATEGORY" val="custom"/>
  <p:tag name="KSO_WM_TEMPLATE_INDEX" val="20231587"/>
  <p:tag name="resource_record_key" val="{&quot;65&quot;:[20231587],&quot;70&quot;:[3312349,3326188,3321728,3322027]}"/>
</p:tagLst>
</file>

<file path=ppt/tags/tag17.xml><?xml version="1.0" encoding="utf-8"?>
<p:tagLst xmlns:p="http://schemas.openxmlformats.org/presentationml/2006/main">
  <p:tag name="KSO_WM_UNIT_INDEX" val="11"/>
  <p:tag name="KSO_WM_UNIT_TEXT_SUBTYPE" val="a"/>
  <p:tag name="KSO_WM_UNIT_SUBTYPE" val="a"/>
  <p:tag name="KSO_WM_UNIT_TYPE" val="f"/>
  <p:tag name="KSO_WM_BEAUTIFY_FLAG" val="#wm#"/>
</p:tagLst>
</file>

<file path=ppt/tags/tag18.xml><?xml version="1.0" encoding="utf-8"?>
<p:tagLst xmlns:p="http://schemas.openxmlformats.org/presentationml/2006/main">
  <p:tag name="KSO_WM_DIAGRAM_COLOR_TRICK" val="1"/>
  <p:tag name="KSO_WM_DIAGRAM_COLOR_TEXT_CAN_REMOVE" val="n"/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ID" val="diagram20231636_1*n_h_h_f*1_2_2_1"/>
  <p:tag name="KSO_WM_TEMPLATE_CATEGORY" val="diagram"/>
  <p:tag name="KSO_WM_TEMPLATE_INDEX" val="20231636"/>
  <p:tag name="KSO_WM_UNIT_LAYERLEVEL" val="1_1_1_1"/>
  <p:tag name="KSO_WM_TAG_VERSION" val="3.0"/>
  <p:tag name="KSO_WM_DIAGRAM_VERSION" val="3"/>
  <p:tag name="KSO_WM_DIAGRAM_MAX_ITEMCNT" val="6"/>
  <p:tag name="KSO_WM_DIAGRAM_MIN_ITEMCNT" val="2"/>
  <p:tag name="KSO_WM_DIAGRAM_VIRTUALLY_FRAME" val="{&quot;height&quot;:466.2875268602746,&quot;left&quot;:18.972161865234376,&quot;top&quot;:148.1125518798828,&quot;width&quot;:914.8278381347657}"/>
  <p:tag name="KSO_WM_DIAGRAM_COLOR_MATCH_VALUE" val="{&quot;shape&quot;:{&quot;fill&quot;:{&quot;type&quot;:0},&quot;glow&quot;:{&quot;colorType&quot;:0},&quot;line&quot;:{&quot;gradient&quot;:[{&quot;brightness&quot;:0.800000011920929,&quot;colorType&quot;:1,&quot;foreColorIndex&quot;:6,&quot;pos&quot;:1,&quot;transparency&quot;:1},{&quot;brightness&quot;:0,&quot;colorType&quot;:1,&quot;foreColorIndex&quot;:5,&quot;pos&quot;:0.019999999552965164,&quot;transparency&quot;:0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84"/>
  <p:tag name="KSO_WM_UNIT_FILL_TYPE" val="3"/>
  <p:tag name="KSO_WM_UNIT_TEXT_TYPE" val="1"/>
  <p:tag name="KSO_WM_UNIT_TEXT_LAYER_COUNT" val="1"/>
  <p:tag name="KSO_WM_UNIT_PRESET_TEXT" val="单击此处输入你的项正文，文字是您思想的提炼，请尽量言简意赅的阐述观点，单击此处输入你的项正文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n_h_h_i"/>
  <p:tag name="KSO_WM_UNIT_INDEX" val="1_2_1_1"/>
  <p:tag name="KSO_WM_UNIT_ID" val="diagram20231636_1*n_h_h_i*1_2_1_1"/>
  <p:tag name="KSO_WM_TEMPLATE_CATEGORY" val="diagram"/>
  <p:tag name="KSO_WM_TEMPLATE_INDEX" val="20231636"/>
  <p:tag name="KSO_WM_UNIT_LAYERLEVEL" val="1_1_1_1"/>
  <p:tag name="KSO_WM_TAG_VERSION" val="3.0"/>
  <p:tag name="KSO_WM_BEAUTIFY_FLAG" val="#wm#"/>
  <p:tag name="KSO_WM_UNIT_TEXT_FILL_FORE_SCHEMECOLOR_INDEX_BRIGHTNESS" val="0.15"/>
  <p:tag name="KSO_WM_DIAGRAM_COLOR_TRICK" val="1"/>
  <p:tag name="KSO_WM_DIAGRAM_COLOR_TEXT_CAN_REMOVE" val="n"/>
  <p:tag name="KSO_WM_DIAGRAM_GROUP_CODE" val="n1-1"/>
  <p:tag name="KSO_WM_DIAGRAM_VERSION" val="3"/>
  <p:tag name="KSO_WM_DIAGRAM_MAX_ITEMCNT" val="6"/>
  <p:tag name="KSO_WM_DIAGRAM_MIN_ITEMCNT" val="2"/>
  <p:tag name="KSO_WM_DIAGRAM_VIRTUALLY_FRAME" val="{&quot;height&quot;:466.2875268602746,&quot;left&quot;:18.972161865234376,&quot;top&quot;:148.1125518798828,&quot;width&quot;:914.8278381347657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UNIT_PRESET_TEXT" val="01"/>
  <p:tag name="KSO_WM_UNIT_FILL_TYPE" val="1"/>
  <p:tag name="KSO_WM_UNIT_FILL_FORE_SCHEMECOLOR_INDEX" val="5"/>
  <p:tag name="KSO_WM_UNIT_FILL_FORE_SCHEMECOLOR_INDEX_BRIGHTNESS" val="0"/>
  <p:tag name="KSO_WM_DIAGRAM_USE_COLOR_VALUE" val="{&quot;color_scheme&quot;:1,&quot;color_type&quot;:1,&quot;theme_color_indexes&quot;:[5,6,5,6,5,6]}"/>
</p:tagLst>
</file>

<file path=ppt/tags/tag2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30"/>
  <p:tag name="KSO_WM_UNIT_HIGHLIGHT" val="0"/>
  <p:tag name="KSO_WM_UNIT_COMPATIBLE" val="0"/>
  <p:tag name="KSO_WM_UNIT_DIAGRAM_ISNUMVISUAL" val="0"/>
  <p:tag name="KSO_WM_UNIT_DIAGRAM_ISREFERUNIT" val="0"/>
  <p:tag name="KSO_WM_UNIT_ID" val="custom20231189_1*a*1"/>
  <p:tag name="KSO_WM_TEMPLATE_CATEGORY" val="custom"/>
  <p:tag name="KSO_WM_TEMPLATE_INDEX" val="20231189"/>
  <p:tag name="KSO_WM_UNIT_LAYERLEVEL" val="1"/>
  <p:tag name="KSO_WM_TAG_VERSION" val="3.0"/>
  <p:tag name="KSO_WM_UNIT_PRESET_TEXT" val="单击添加标题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n_h_h_i"/>
  <p:tag name="KSO_WM_UNIT_INDEX" val="1_2_2_1"/>
  <p:tag name="KSO_WM_UNIT_ID" val="diagram20231636_1*n_h_h_i*1_2_2_1"/>
  <p:tag name="KSO_WM_TEMPLATE_CATEGORY" val="diagram"/>
  <p:tag name="KSO_WM_TEMPLATE_INDEX" val="20231636"/>
  <p:tag name="KSO_WM_UNIT_LAYERLEVEL" val="1_1_1_1"/>
  <p:tag name="KSO_WM_TAG_VERSION" val="3.0"/>
  <p:tag name="KSO_WM_BEAUTIFY_FLAG" val="#wm#"/>
  <p:tag name="KSO_WM_UNIT_TEXT_FILL_FORE_SCHEMECOLOR_INDEX_BRIGHTNESS" val="0.15"/>
  <p:tag name="KSO_WM_DIAGRAM_COLOR_TRICK" val="1"/>
  <p:tag name="KSO_WM_DIAGRAM_COLOR_TEXT_CAN_REMOVE" val="n"/>
  <p:tag name="KSO_WM_DIAGRAM_GROUP_CODE" val="n1-1"/>
  <p:tag name="KSO_WM_DIAGRAM_VERSION" val="3"/>
  <p:tag name="KSO_WM_DIAGRAM_MAX_ITEMCNT" val="6"/>
  <p:tag name="KSO_WM_DIAGRAM_MIN_ITEMCNT" val="2"/>
  <p:tag name="KSO_WM_DIAGRAM_VIRTUALLY_FRAME" val="{&quot;height&quot;:466.2875268602746,&quot;left&quot;:18.972161865234376,&quot;top&quot;:148.1125518798828,&quot;width&quot;:914.8278381347657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UNIT_PRESET_TEXT" val="02"/>
  <p:tag name="KSO_WM_UNIT_FILL_TYPE" val="1"/>
  <p:tag name="KSO_WM_UNIT_FILL_FORE_SCHEMECOLOR_INDEX" val="5"/>
  <p:tag name="KSO_WM_UNIT_FILL_FORE_SCHEMECOLOR_INDEX_BRIGHTNESS" val="0"/>
  <p:tag name="KSO_WM_DIAGRAM_USE_COLOR_VALUE" val="{&quot;color_scheme&quot;:1,&quot;color_type&quot;:1,&quot;theme_color_indexes&quot;:[5,6,5,6,5,6]}"/>
</p:tagLst>
</file>

<file path=ppt/tags/tag21.xml><?xml version="1.0" encoding="utf-8"?>
<p:tagLst xmlns:p="http://schemas.openxmlformats.org/presentationml/2006/main">
  <p:tag name="KSO_WM_BEAUTIFY_FLAG" val="#wm#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i"/>
  <p:tag name="KSO_WM_UNIT_INDEX" val="1_1_2"/>
  <p:tag name="KSO_WM_UNIT_ID" val="diagram20231636_1*n_h_i*1_1_2"/>
  <p:tag name="KSO_WM_TEMPLATE_CATEGORY" val="diagram"/>
  <p:tag name="KSO_WM_TEMPLATE_INDEX" val="20231636"/>
  <p:tag name="KSO_WM_UNIT_LAYERLEVEL" val="1_1_1"/>
  <p:tag name="KSO_WM_TAG_VERSION" val="3.0"/>
  <p:tag name="KSO_WM_DIAGRAM_VERSION" val="3"/>
  <p:tag name="KSO_WM_DIAGRAM_MAX_ITEMCNT" val="6"/>
  <p:tag name="KSO_WM_DIAGRAM_MIN_ITEMCNT" val="2"/>
  <p:tag name="KSO_WM_DIAGRAM_VIRTUALLY_FRAME" val="{&quot;height&quot;:466.2875268602746,&quot;left&quot;:18.972161865234376,&quot;top&quot;:148.1125518798828,&quot;width&quot;:914.8278381347657}"/>
  <p:tag name="KSO_WM_DIAGRAM_COLOR_MATCH_VALUE" val="{&quot;shape&quot;:{&quot;fill&quot;:{&quot;solid&quot;:{&quot;brightness&quot;:0.699999988079071,&quot;colorType&quot;:1,&quot;foreColorIndex&quot;:5,&quot;transparency&quot;:0.8500000238418579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0.7"/>
  <p:tag name="KSO_WM_DIAGRAM_USE_COLOR_VALUE" val="{&quot;color_scheme&quot;:1,&quot;color_type&quot;:1,&quot;theme_color_indexes&quot;:[5,6,5,6,5,6]}"/>
</p:tagLst>
</file>

<file path=ppt/tags/tag22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diagram20231636_1*n_h_a*1_1_1"/>
  <p:tag name="KSO_WM_TEMPLATE_CATEGORY" val="diagram"/>
  <p:tag name="KSO_WM_TEMPLATE_INDEX" val="20231636"/>
  <p:tag name="KSO_WM_UNIT_LAYERLEVEL" val="1_1_1"/>
  <p:tag name="KSO_WM_TAG_VERSION" val="3.0"/>
  <p:tag name="KSO_WM_DIAGRAM_GROUP_CODE" val="n1-1"/>
  <p:tag name="KSO_WM_UNIT_TYPE" val="n_h_a"/>
  <p:tag name="KSO_WM_UNIT_INDEX" val="1_1_1"/>
  <p:tag name="KSO_WM_UNIT_ISCONTENTSTITLE" val="0"/>
  <p:tag name="KSO_WM_UNIT_ISNUMDGMTITLE" val="0"/>
  <p:tag name="KSO_WM_UNIT_NOCLEAR" val="0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466.2875268602746,&quot;left&quot;:18.972161865234376,&quot;top&quot;:148.1125518798828,&quot;width&quot;:914.8278381347657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70"/>
  <p:tag name="KSO_WM_UNIT_TEXT_TYPE" val="1"/>
  <p:tag name="KSO_WM_UNIT_PRESET_TEXT" val="添加项标题"/>
  <p:tag name="KSO_WM_UNIT_LINE_FORE_SCHEMECOLOR_INDEX" val="5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23.xml><?xml version="1.0" encoding="utf-8"?>
<p:tagLst xmlns:p="http://schemas.openxmlformats.org/presentationml/2006/main">
  <p:tag name="KSO_WM_BEAUTIFY_FLAG" val="#wm#"/>
  <p:tag name="KSO_WM_TEMPLATE_CATEGORY" val="custom"/>
  <p:tag name="KSO_WM_TEMPLATE_INDEX" val="20231587"/>
  <p:tag name="resource_record_key" val="{&quot;65&quot;:[20231587],&quot;70&quot;:[3322237,3329411,3333595,3431205,3429215,3327926,3326188,3318865]}"/>
</p:tagLst>
</file>

<file path=ppt/tags/tag24.xml><?xml version="1.0" encoding="utf-8"?>
<p:tagLst xmlns:p="http://schemas.openxmlformats.org/presentationml/2006/main">
  <p:tag name="KSO_WM_UNIT_INDEX" val="11"/>
  <p:tag name="KSO_WM_UNIT_TEXT_SUBTYPE" val="a"/>
  <p:tag name="KSO_WM_UNIT_SUBTYPE" val="a"/>
  <p:tag name="KSO_WM_UNIT_TYPE" val="f"/>
  <p:tag name="KSO_WM_BEAUTIFY_FLAG" val="#wm#"/>
</p:tagLst>
</file>

<file path=ppt/tags/tag25.xml><?xml version="1.0" encoding="utf-8"?>
<p:tagLst xmlns:p="http://schemas.openxmlformats.org/presentationml/2006/main">
  <p:tag name="KSO_DOCER_RESOURCE_TRACE_INFO" val="{&quot;id&quot;:&quot;50072078&quot;,&quot;origin&quot;:0,&quot;type&quot;:&quot;textbox&quot;,&quot;user&quot;:&quot;421103863&quot;}"/>
</p:tagLst>
</file>

<file path=ppt/tags/tag26.xml><?xml version="1.0" encoding="utf-8"?>
<p:tagLst xmlns:p="http://schemas.openxmlformats.org/presentationml/2006/main">
  <p:tag name="KSO_WM_BEAUTIFY_FLAG" val="#wm#"/>
  <p:tag name="KSO_WM_TEMPLATE_CATEGORY" val="custom"/>
  <p:tag name="KSO_WM_TEMPLATE_INDEX" val="20231587"/>
  <p:tag name="resource_record_key" val="{&quot;19&quot;:[50072078],&quot;65&quot;:[20231587],&quot;70&quot;:[3322237,3329411,3333595,3431205,3429215,3327926,3326188,3318865]}"/>
</p:tagLst>
</file>

<file path=ppt/tags/tag27.xml><?xml version="1.0" encoding="utf-8"?>
<p:tagLst xmlns:p="http://schemas.openxmlformats.org/presentationml/2006/main">
  <p:tag name="KSO_WM_UNIT_INDEX" val="11"/>
  <p:tag name="KSO_WM_UNIT_TEXT_SUBTYPE" val="a"/>
  <p:tag name="KSO_WM_UNIT_SUBTYPE" val="a"/>
  <p:tag name="KSO_WM_UNIT_TYPE" val="f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2462_2*l_h_i*1_3_2"/>
  <p:tag name="KSO_WM_TEMPLATE_CATEGORY" val="diagram"/>
  <p:tag name="KSO_WM_TEMPLATE_INDEX" val="20232462"/>
  <p:tag name="KSO_WM_UNIT_LAYERLEVEL" val="1_1_1"/>
  <p:tag name="KSO_WM_TAG_VERSION" val="3.0"/>
  <p:tag name="KSO_WM_DIAGRAM_GROUP_CODE" val="l1-1"/>
  <p:tag name="KSO_WM_UNIT_TYPE" val="l_h_i"/>
  <p:tag name="KSO_WM_UNIT_INDEX" val="1_3_2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370.8999969482422,&quot;left&quot;:54.377960205078125,&quot;top&quot;:141.2,&quot;width&quot;:851.2661342831109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.800000011920929},&quot;type&quot;:1},&quot;shadow&quot;:{&quot;brightness&quot;:0,&quot;colorType&quot;:1,&quot;foreColorIndex&quot;:5,&quot;transparency&quot;:0.80000001192092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LINE_FORE_SCHEMECOLOR_INDEX" val="5"/>
  <p:tag name="KSO_WM_DIAGRAM_USE_COLOR_VALUE" val="{&quot;color_scheme&quot;:1,&quot;color_type&quot;:1,&quot;theme_color_indexes&quot;:[5,6,5,6,5,6]}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2462_2*l_h_i*1_3_3"/>
  <p:tag name="KSO_WM_TEMPLATE_CATEGORY" val="diagram"/>
  <p:tag name="KSO_WM_TEMPLATE_INDEX" val="20232462"/>
  <p:tag name="KSO_WM_UNIT_LAYERLEVEL" val="1_1_1"/>
  <p:tag name="KSO_WM_TAG_VERSION" val="3.0"/>
  <p:tag name="KSO_WM_DIAGRAM_GROUP_CODE" val="l1-1"/>
  <p:tag name="KSO_WM_UNIT_TYPE" val="l_h_i"/>
  <p:tag name="KSO_WM_UNIT_INDEX" val="1_3_3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370.8999969482422,&quot;left&quot;:54.377960205078125,&quot;top&quot;:141.2,&quot;width&quot;:851.2661342831109}"/>
  <p:tag name="KSO_WM_DIAGRAM_COLOR_MATCH_VALUE" val="{&quot;shape&quot;:{&quot;fill&quot;:{&quot;solid&quot;:{&quot;brightness&quot;:0,&quot;colorType&quot;:1,&quot;foreColorIndex&quot;:2,&quot;transparency&quot;:0.800000011920929},&quot;type&quot;:1},&quot;glow&quot;:{&quot;colorType&quot;:0},&quot;line&quot;:{&quot;solidLine&quot;:{&quot;brightness&quot;:0,&quot;colorType&quot;:1,&quot;foreColorIndex&quot;:5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2"/>
  <p:tag name="KSO_WM_UNIT_FILL_FORE_SCHEMECOLOR_INDEX_BRIGHTNESS" val="0"/>
  <p:tag name="KSO_WM_UNIT_LINE_FORE_SCHEMECOLOR_INDEX" val="5"/>
  <p:tag name="KSO_WM_DIAGRAM_USE_COLOR_VALUE" val="{&quot;color_scheme&quot;:1,&quot;color_type&quot;:1,&quot;theme_color_indexes&quot;:[5,6,5,6,5,6]}"/>
</p:tagLst>
</file>

<file path=ppt/tags/tag3.xml><?xml version="1.0" encoding="utf-8"?>
<p:tagLst xmlns:p="http://schemas.openxmlformats.org/presentationml/2006/main">
  <p:tag name="KSO_WM_SLIDE_ID" val="custom20231727_1"/>
  <p:tag name="KSO_WM_TEMPLATE_SUBCATEGORY" val="0"/>
  <p:tag name="KSO_WM_TEMPLATE_MASTER_TYPE" val="0"/>
  <p:tag name="KSO_WM_TEMPLATE_COLOR_TYPE" val="0"/>
  <p:tag name="KSO_WM_SLIDE_ITEM_CNT" val="3"/>
  <p:tag name="KSO_WM_SLIDE_INDEX" val="1"/>
  <p:tag name="KSO_WM_TAG_VERSION" val="3.0"/>
  <p:tag name="KSO_WM_BEAUTIFY_FLAG" val="#wm#"/>
  <p:tag name="KSO_WM_TEMPLATE_CATEGORY" val="custom"/>
  <p:tag name="KSO_WM_TEMPLATE_INDEX" val="20231727"/>
  <p:tag name="KSO_WM_SLIDE_TYPE" val="text"/>
  <p:tag name="KSO_WM_SLIDE_SUBTYPE" val="picTxt"/>
  <p:tag name="KSO_WM_SLIDE_SIZE" val="381.641*348.251"/>
  <p:tag name="KSO_WM_SLIDE_POSITION" val="52.9846*134.933"/>
  <p:tag name="KSO_WM_SLIDE_LAYOUT" val="a_d_l"/>
  <p:tag name="KSO_WM_SLIDE_LAYOUT_CNT" val="1_1_1"/>
  <p:tag name="KSO_WM_SPECIAL_SOURCE" val="bdnull"/>
  <p:tag name="KSO_WM_DIAGRAM_GROUP_CODE" val="l1-1"/>
  <p:tag name="KSO_WM_SLIDE_DIAGTYPE" val="l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2462_2*l_h_i*1_2_2"/>
  <p:tag name="KSO_WM_TEMPLATE_CATEGORY" val="diagram"/>
  <p:tag name="KSO_WM_TEMPLATE_INDEX" val="20232462"/>
  <p:tag name="KSO_WM_UNIT_LAYERLEVEL" val="1_1_1"/>
  <p:tag name="KSO_WM_TAG_VERSION" val="3.0"/>
  <p:tag name="KSO_WM_DIAGRAM_GROUP_CODE" val="l1-1"/>
  <p:tag name="KSO_WM_UNIT_TYPE" val="l_h_i"/>
  <p:tag name="KSO_WM_UNIT_INDEX" val="1_2_2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370.8999969482422,&quot;left&quot;:54.377960205078125,&quot;top&quot;:141.2,&quot;width&quot;:851.2661342831109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.800000011920929},&quot;type&quot;:1},&quot;shadow&quot;:{&quot;brightness&quot;:0,&quot;colorType&quot;:1,&quot;foreColorIndex&quot;:5,&quot;transparency&quot;:0.80000001192092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LINE_FORE_SCHEMECOLOR_INDEX" val="5"/>
  <p:tag name="KSO_WM_DIAGRAM_USE_COLOR_VALUE" val="{&quot;color_scheme&quot;:1,&quot;color_type&quot;:1,&quot;theme_color_indexes&quot;:[5,6,5,6,5,6]}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2462_2*l_h_i*1_2_3"/>
  <p:tag name="KSO_WM_TEMPLATE_CATEGORY" val="diagram"/>
  <p:tag name="KSO_WM_TEMPLATE_INDEX" val="20232462"/>
  <p:tag name="KSO_WM_UNIT_LAYERLEVEL" val="1_1_1"/>
  <p:tag name="KSO_WM_TAG_VERSION" val="3.0"/>
  <p:tag name="KSO_WM_DIAGRAM_GROUP_CODE" val="l1-1"/>
  <p:tag name="KSO_WM_UNIT_TYPE" val="l_h_i"/>
  <p:tag name="KSO_WM_UNIT_INDEX" val="1_2_3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370.8999969482422,&quot;left&quot;:54.377960205078125,&quot;top&quot;:141.2,&quot;width&quot;:851.2661342831109}"/>
  <p:tag name="KSO_WM_DIAGRAM_COLOR_MATCH_VALUE" val="{&quot;shape&quot;:{&quot;fill&quot;:{&quot;solid&quot;:{&quot;brightness&quot;:0,&quot;colorType&quot;:1,&quot;foreColorIndex&quot;:2,&quot;transparency&quot;:0.800000011920929},&quot;type&quot;:1},&quot;glow&quot;:{&quot;colorType&quot;:0},&quot;line&quot;:{&quot;solidLine&quot;:{&quot;brightness&quot;:0,&quot;colorType&quot;:1,&quot;foreColorIndex&quot;:5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2"/>
  <p:tag name="KSO_WM_UNIT_FILL_FORE_SCHEMECOLOR_INDEX_BRIGHTNESS" val="0"/>
  <p:tag name="KSO_WM_UNIT_LINE_FORE_SCHEMECOLOR_INDEX" val="5"/>
  <p:tag name="KSO_WM_DIAGRAM_USE_COLOR_VALUE" val="{&quot;color_scheme&quot;:1,&quot;color_type&quot;:1,&quot;theme_color_indexes&quot;:[5,6,5,6,5,6]}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2462_2*l_h_i*1_1_2"/>
  <p:tag name="KSO_WM_TEMPLATE_CATEGORY" val="diagram"/>
  <p:tag name="KSO_WM_TEMPLATE_INDEX" val="20232462"/>
  <p:tag name="KSO_WM_UNIT_LAYERLEVEL" val="1_1_1"/>
  <p:tag name="KSO_WM_TAG_VERSION" val="3.0"/>
  <p:tag name="KSO_WM_DIAGRAM_GROUP_CODE" val="l1-1"/>
  <p:tag name="KSO_WM_UNIT_TYPE" val="l_h_i"/>
  <p:tag name="KSO_WM_UNIT_INDEX" val="1_1_2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370.8999969482422,&quot;left&quot;:54.377960205078125,&quot;top&quot;:141.2,&quot;width&quot;:851.2661342831109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.800000011920929},&quot;type&quot;:1},&quot;shadow&quot;:{&quot;brightness&quot;:0,&quot;colorType&quot;:1,&quot;foreColorIndex&quot;:5,&quot;transparency&quot;:0.80000001192092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LINE_FORE_SCHEMECOLOR_INDEX" val="5"/>
  <p:tag name="KSO_WM_DIAGRAM_USE_COLOR_VALUE" val="{&quot;color_scheme&quot;:1,&quot;color_type&quot;:1,&quot;theme_color_indexes&quot;:[5,6,5,6,5,6]}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2462_2*l_h_i*1_1_3"/>
  <p:tag name="KSO_WM_TEMPLATE_CATEGORY" val="diagram"/>
  <p:tag name="KSO_WM_TEMPLATE_INDEX" val="20232462"/>
  <p:tag name="KSO_WM_UNIT_LAYERLEVEL" val="1_1_1"/>
  <p:tag name="KSO_WM_TAG_VERSION" val="3.0"/>
  <p:tag name="KSO_WM_DIAGRAM_GROUP_CODE" val="l1-1"/>
  <p:tag name="KSO_WM_UNIT_TYPE" val="l_h_i"/>
  <p:tag name="KSO_WM_UNIT_INDEX" val="1_1_3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370.8999969482422,&quot;left&quot;:54.377960205078125,&quot;top&quot;:141.2,&quot;width&quot;:851.2661342831109}"/>
  <p:tag name="KSO_WM_DIAGRAM_COLOR_MATCH_VALUE" val="{&quot;shape&quot;:{&quot;fill&quot;:{&quot;solid&quot;:{&quot;brightness&quot;:0,&quot;colorType&quot;:1,&quot;foreColorIndex&quot;:2,&quot;transparency&quot;:0.800000011920929},&quot;type&quot;:1},&quot;glow&quot;:{&quot;colorType&quot;:0},&quot;line&quot;:{&quot;solidLine&quot;:{&quot;brightness&quot;:0,&quot;colorType&quot;:1,&quot;foreColorIndex&quot;:5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2"/>
  <p:tag name="KSO_WM_UNIT_FILL_FORE_SCHEMECOLOR_INDEX_BRIGHTNESS" val="0"/>
  <p:tag name="KSO_WM_UNIT_LINE_FORE_SCHEMECOLOR_INDEX" val="5"/>
  <p:tag name="KSO_WM_DIAGRAM_USE_COLOR_VALUE" val="{&quot;color_scheme&quot;:1,&quot;color_type&quot;:1,&quot;theme_color_indexes&quot;:[5,6,5,6,5,6]}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l_h_i"/>
  <p:tag name="KSO_WM_UNIT_INDEX" val="1_1_1"/>
  <p:tag name="KSO_WM_UNIT_ID" val="diagram20232462_2*l_h_i*1_1_1"/>
  <p:tag name="KSO_WM_TEMPLATE_CATEGORY" val="diagram"/>
  <p:tag name="KSO_WM_TEMPLATE_INDEX" val="20232462"/>
  <p:tag name="KSO_WM_UNIT_LAYERLEVEL" val="1_1_1"/>
  <p:tag name="KSO_WM_TAG_VERSION" val="3.0"/>
  <p:tag name="KSO_WM_UNIT_TEXT_FILL_FORE_SCHEMECOLOR_INDEX_BRIGHTNESS" val="0.15"/>
  <p:tag name="KSO_WM_DIAGRAM_GROUP_CODE" val="l1-1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370.8999969482422,&quot;left&quot;:54.377960205078125,&quot;top&quot;:141.2,&quot;width&quot;:851.2661342831109}"/>
  <p:tag name="KSO_WM_DIAGRAM_COLOR_MATCH_VALUE" val="{&quot;shape&quot;:{&quot;fill&quot;:{&quot;gradient&quot;:[{&quot;brightness&quot;:0,&quot;colorType&quot;:1,&quot;foreColorIndex&quot;:5,&quot;pos&quot;:0,&quot;transparency&quot;:0},{&quot;brightness&quot;:-0.25,&quot;colorType&quot;:1,&quot;foreColorIndex&quot;:5,&quot;pos&quot;:1,&quot;transparency&quot;:0}],&quot;type&quot;:3},&quot;glow&quot;:{&quot;colorType&quot;:0},&quot;line&quot;:{&quot;type&quot;:0},&quot;shadow&quot;:{&quot;brightness&quot;:0,&quot;colorType&quot;:1,&quot;foreColorIndex&quot;:5,&quot;transparency&quot;:0.75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3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35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ID" val="diagram20232462_2*l_h_f*1_1_1"/>
  <p:tag name="KSO_WM_TEMPLATE_CATEGORY" val="diagram"/>
  <p:tag name="KSO_WM_TEMPLATE_INDEX" val="20232462"/>
  <p:tag name="KSO_WM_UNIT_LAYERLEVEL" val="1_1_1"/>
  <p:tag name="KSO_WM_TAG_VERSION" val="3.0"/>
  <p:tag name="KSO_WM_UNIT_TEXT_FILL_FORE_SCHEMECOLOR_INDEX_BRIGHTNESS" val="0.15"/>
  <p:tag name="KSO_WM_DIAGRAM_GROUP_CODE" val="l1-1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370.8999969482422,&quot;left&quot;:54.377960205078125,&quot;top&quot;:141.2,&quot;width&quot;:851.2661342831109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TEXT_LAYER_COUNT" val="1"/>
  <p:tag name="KSO_WM_UNIT_PRESET_TEXT" val="单击此处输入正文，文字是您思想的提炼，请尽量言简意赅的阐述观点。单击此处输入正文，文字是您思想的提炼，请尽量言简意赅的阐述观点。单击此处输入您的项正文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36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1_1"/>
  <p:tag name="KSO_WM_UNIT_ID" val="diagram20232462_2*l_h_a*1_1_1"/>
  <p:tag name="KSO_WM_TEMPLATE_CATEGORY" val="diagram"/>
  <p:tag name="KSO_WM_TEMPLATE_INDEX" val="20232462"/>
  <p:tag name="KSO_WM_UNIT_LAYERLEVEL" val="1_1_1"/>
  <p:tag name="KSO_WM_TAG_VERSION" val="3.0"/>
  <p:tag name="KSO_WM_UNIT_TEXT_FILL_FORE_SCHEMECOLOR_INDEX_BRIGHTNESS" val="0.15"/>
  <p:tag name="KSO_WM_DIAGRAM_GROUP_CODE" val="l1-1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370.8999969482422,&quot;left&quot;:54.377960205078125,&quot;top&quot;:141.2,&quot;width&quot;:851.2661342831109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BEAUTIFY_FLAG" val="#wm#"/>
  <p:tag name="KSO_WM_UNIT_PRESET_TEXT" val="单击添加标题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l_h_i"/>
  <p:tag name="KSO_WM_UNIT_INDEX" val="1_2_1"/>
  <p:tag name="KSO_WM_UNIT_ID" val="diagram20232462_2*l_h_i*1_2_1"/>
  <p:tag name="KSO_WM_TEMPLATE_CATEGORY" val="diagram"/>
  <p:tag name="KSO_WM_TEMPLATE_INDEX" val="20232462"/>
  <p:tag name="KSO_WM_UNIT_LAYERLEVEL" val="1_1_1"/>
  <p:tag name="KSO_WM_TAG_VERSION" val="3.0"/>
  <p:tag name="KSO_WM_UNIT_TEXT_FILL_FORE_SCHEMECOLOR_INDEX_BRIGHTNESS" val="0.15"/>
  <p:tag name="KSO_WM_DIAGRAM_GROUP_CODE" val="l1-1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370.8999969482422,&quot;left&quot;:54.377960205078125,&quot;top&quot;:141.2,&quot;width&quot;:851.2661342831109}"/>
  <p:tag name="KSO_WM_DIAGRAM_COLOR_MATCH_VALUE" val="{&quot;shape&quot;:{&quot;fill&quot;:{&quot;gradient&quot;:[{&quot;brightness&quot;:0,&quot;colorType&quot;:1,&quot;foreColorIndex&quot;:5,&quot;pos&quot;:0,&quot;transparency&quot;:0},{&quot;brightness&quot;:-0.25,&quot;colorType&quot;:1,&quot;foreColorIndex&quot;:5,&quot;pos&quot;:1,&quot;transparency&quot;:0}],&quot;type&quot;:3},&quot;glow&quot;:{&quot;colorType&quot;:0},&quot;line&quot;:{&quot;type&quot;:0},&quot;shadow&quot;:{&quot;brightness&quot;:0,&quot;colorType&quot;:1,&quot;foreColorIndex&quot;:5,&quot;transparency&quot;:0.75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3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38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ID" val="diagram20232462_2*l_h_f*1_2_1"/>
  <p:tag name="KSO_WM_TEMPLATE_CATEGORY" val="diagram"/>
  <p:tag name="KSO_WM_TEMPLATE_INDEX" val="20232462"/>
  <p:tag name="KSO_WM_UNIT_LAYERLEVEL" val="1_1_1"/>
  <p:tag name="KSO_WM_TAG_VERSION" val="3.0"/>
  <p:tag name="KSO_WM_UNIT_TEXT_FILL_FORE_SCHEMECOLOR_INDEX_BRIGHTNESS" val="0.15"/>
  <p:tag name="KSO_WM_DIAGRAM_GROUP_CODE" val="l1-1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370.8999969482422,&quot;left&quot;:54.377960205078125,&quot;top&quot;:141.2,&quot;width&quot;:851.2661342831109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TEXT_LAYER_COUNT" val="1"/>
  <p:tag name="KSO_WM_UNIT_PRESET_TEXT" val="单击此处输入您的项正文，文字是您思想的提炼，请尽量言简意赅的阐述观点。单击此处输入您的项正文，文字是您思想的提炼，请尽量言简意赅的阐述观点。单击此处输入您的项正文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39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2_1"/>
  <p:tag name="KSO_WM_UNIT_ID" val="diagram20232462_2*l_h_a*1_2_1"/>
  <p:tag name="KSO_WM_TEMPLATE_CATEGORY" val="diagram"/>
  <p:tag name="KSO_WM_TEMPLATE_INDEX" val="20232462"/>
  <p:tag name="KSO_WM_UNIT_LAYERLEVEL" val="1_1_1"/>
  <p:tag name="KSO_WM_TAG_VERSION" val="3.0"/>
  <p:tag name="KSO_WM_UNIT_TEXT_FILL_FORE_SCHEMECOLOR_INDEX_BRIGHTNESS" val="0.15"/>
  <p:tag name="KSO_WM_DIAGRAM_GROUP_CODE" val="l1-1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370.8999969482422,&quot;left&quot;:54.377960205078125,&quot;top&quot;:141.2,&quot;width&quot;:851.2661342831109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BEAUTIFY_FLAG" val="#wm#"/>
  <p:tag name="KSO_WM_UNIT_PRESET_TEXT" val="单击添加标题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4.xml><?xml version="1.0" encoding="utf-8"?>
<p:tagLst xmlns:p="http://schemas.openxmlformats.org/presentationml/2006/main">
  <p:tag name="KSO_WM_UNIT_INDEX" val="11"/>
  <p:tag name="KSO_WM_UNIT_TEXT_SUBTYPE" val="a"/>
  <p:tag name="KSO_WM_UNIT_SUBTYPE" val="a"/>
  <p:tag name="KSO_WM_UNIT_TYPE" val="f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l_h_i"/>
  <p:tag name="KSO_WM_UNIT_INDEX" val="1_3_1"/>
  <p:tag name="KSO_WM_UNIT_ID" val="diagram20232462_2*l_h_i*1_3_1"/>
  <p:tag name="KSO_WM_TEMPLATE_CATEGORY" val="diagram"/>
  <p:tag name="KSO_WM_TEMPLATE_INDEX" val="20232462"/>
  <p:tag name="KSO_WM_UNIT_LAYERLEVEL" val="1_1_1"/>
  <p:tag name="KSO_WM_TAG_VERSION" val="3.0"/>
  <p:tag name="KSO_WM_UNIT_TEXT_FILL_FORE_SCHEMECOLOR_INDEX_BRIGHTNESS" val="0.15"/>
  <p:tag name="KSO_WM_DIAGRAM_GROUP_CODE" val="l1-1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370.8999969482422,&quot;left&quot;:54.377960205078125,&quot;top&quot;:141.2,&quot;width&quot;:851.2661342831109}"/>
  <p:tag name="KSO_WM_DIAGRAM_COLOR_MATCH_VALUE" val="{&quot;shape&quot;:{&quot;fill&quot;:{&quot;gradient&quot;:[{&quot;brightness&quot;:0,&quot;colorType&quot;:1,&quot;foreColorIndex&quot;:5,&quot;pos&quot;:0,&quot;transparency&quot;:0},{&quot;brightness&quot;:-0.25,&quot;colorType&quot;:1,&quot;foreColorIndex&quot;:5,&quot;pos&quot;:1,&quot;transparency&quot;:0}],&quot;type&quot;:3},&quot;glow&quot;:{&quot;colorType&quot;:0},&quot;line&quot;:{&quot;type&quot;:0},&quot;shadow&quot;:{&quot;brightness&quot;:0,&quot;colorType&quot;:1,&quot;foreColorIndex&quot;:5,&quot;transparency&quot;:0.75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3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41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ID" val="diagram20232462_2*l_h_f*1_3_1"/>
  <p:tag name="KSO_WM_TEMPLATE_CATEGORY" val="diagram"/>
  <p:tag name="KSO_WM_TEMPLATE_INDEX" val="20232462"/>
  <p:tag name="KSO_WM_UNIT_LAYERLEVEL" val="1_1_1"/>
  <p:tag name="KSO_WM_TAG_VERSION" val="3.0"/>
  <p:tag name="KSO_WM_UNIT_TEXT_FILL_FORE_SCHEMECOLOR_INDEX_BRIGHTNESS" val="0.15"/>
  <p:tag name="KSO_WM_DIAGRAM_GROUP_CODE" val="l1-1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370.8999969482422,&quot;left&quot;:54.377960205078125,&quot;top&quot;:141.2,&quot;width&quot;:851.2661342831109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TEXT_LAYER_COUNT" val="1"/>
  <p:tag name="KSO_WM_UNIT_PRESET_TEXT" val="单击此处输入您的项正文，文字是您思想的提炼，请尽量言简意赅的阐述观点。单击此处输入您的项正文，文字是您思想的提炼，请尽量言简意赅的阐述观点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42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3_1"/>
  <p:tag name="KSO_WM_UNIT_ID" val="diagram20232462_2*l_h_a*1_3_1"/>
  <p:tag name="KSO_WM_TEMPLATE_CATEGORY" val="diagram"/>
  <p:tag name="KSO_WM_TEMPLATE_INDEX" val="20232462"/>
  <p:tag name="KSO_WM_UNIT_LAYERLEVEL" val="1_1_1"/>
  <p:tag name="KSO_WM_TAG_VERSION" val="3.0"/>
  <p:tag name="KSO_WM_UNIT_TEXT_FILL_FORE_SCHEMECOLOR_INDEX_BRIGHTNESS" val="0.15"/>
  <p:tag name="KSO_WM_DIAGRAM_GROUP_CODE" val="l1-1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370.8999969482422,&quot;left&quot;:54.377960205078125,&quot;top&quot;:141.2,&quot;width&quot;:851.2661342831109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BEAUTIFY_FLAG" val="#wm#"/>
  <p:tag name="KSO_WM_UNIT_PRESET_TEXT" val="单击添加标题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43.xml><?xml version="1.0" encoding="utf-8"?>
<p:tagLst xmlns:p="http://schemas.openxmlformats.org/presentationml/2006/main">
  <p:tag name="KSO_WM_BEAUTIFY_FLAG" val="#wm#"/>
  <p:tag name="KSO_WM_TEMPLATE_CATEGORY" val="custom"/>
  <p:tag name="KSO_WM_TEMPLATE_INDEX" val="20231587"/>
  <p:tag name="resource_record_key" val="{&quot;65&quot;:[20231587],&quot;70&quot;:[3321782]}"/>
</p:tagLst>
</file>

<file path=ppt/tags/tag44.xml><?xml version="1.0" encoding="utf-8"?>
<p:tagLst xmlns:p="http://schemas.openxmlformats.org/presentationml/2006/main">
  <p:tag name="KSO_WM_UNIT_INDEX" val="11"/>
  <p:tag name="KSO_WM_UNIT_TEXT_SUBTYPE" val="a"/>
  <p:tag name="KSO_WM_UNIT_SUBTYPE" val="a"/>
  <p:tag name="KSO_WM_UNIT_TYPE" val="f"/>
  <p:tag name="KSO_WM_BEAUTIFY_FLAG" val="#wm#"/>
</p:tagLst>
</file>

<file path=ppt/tags/tag45.xml><?xml version="1.0" encoding="utf-8"?>
<p:tagLst xmlns:p="http://schemas.openxmlformats.org/presentationml/2006/main">
  <p:tag name="KSO_WM_BEAUTIFY_FLAG" val="#wm#"/>
  <p:tag name="KSO_WM_TEMPLATE_CATEGORY" val="custom"/>
  <p:tag name="KSO_WM_TEMPLATE_INDEX" val="20231587"/>
</p:tagLst>
</file>

<file path=ppt/tags/tag46.xml><?xml version="1.0" encoding="utf-8"?>
<p:tagLst xmlns:p="http://schemas.openxmlformats.org/presentationml/2006/main">
  <p:tag name="KSO_WM_UNIT_INDEX" val="11"/>
  <p:tag name="KSO_WM_UNIT_TEXT_SUBTYPE" val="a"/>
  <p:tag name="KSO_WM_UNIT_SUBTYPE" val="a"/>
  <p:tag name="KSO_WM_UNIT_TYPE" val="f"/>
  <p:tag name="KSO_WM_BEAUTIFY_FLAG" val="#wm#"/>
</p:tagLst>
</file>

<file path=ppt/tags/tag47.xml><?xml version="1.0" encoding="utf-8"?>
<p:tagLst xmlns:p="http://schemas.openxmlformats.org/presentationml/2006/main">
  <p:tag name="KSO_WM_BEAUTIFY_FLAG" val="#wm#"/>
  <p:tag name="KSO_WM_TEMPLATE_CATEGORY" val="custom"/>
  <p:tag name="KSO_WM_TEMPLATE_INDEX" val="20231587"/>
</p:tagLst>
</file>

<file path=ppt/tags/tag48.xml><?xml version="1.0" encoding="utf-8"?>
<p:tagLst xmlns:p="http://schemas.openxmlformats.org/presentationml/2006/main">
  <p:tag name="KSO_WM_UNIT_INDEX" val="11"/>
  <p:tag name="KSO_WM_UNIT_TEXT_SUBTYPE" val="a"/>
  <p:tag name="KSO_WM_UNIT_SUBTYPE" val="a"/>
  <p:tag name="KSO_WM_UNIT_TYPE" val="f"/>
  <p:tag name="KSO_WM_BEAUTIFY_FLAG" val="#wm#"/>
</p:tagLst>
</file>

<file path=ppt/tags/tag49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ID" val="diagram20230945_2*n_h_h_f*1_2_3_1"/>
  <p:tag name="KSO_WM_TEMPLATE_CATEGORY" val="diagram"/>
  <p:tag name="KSO_WM_TEMPLATE_INDEX" val="20230945"/>
  <p:tag name="KSO_WM_UNIT_LAYERLEVEL" val="1_1_1_1"/>
  <p:tag name="KSO_WM_TAG_VERSION" val="3.0"/>
  <p:tag name="KSO_WM_DIAGRAM_VERSION" val="3"/>
  <p:tag name="KSO_WM_DIAGRAM_COLOR_TRICK" val="3"/>
  <p:tag name="KSO_WM_DIAGRAM_COLOR_TEXT_CAN_REMOVE" val="n"/>
  <p:tag name="KSO_WM_DIAGRAM_GROUP_CODE" val="n1-1"/>
  <p:tag name="KSO_WM_DIAGRAM_MAX_ITEMCNT" val="4"/>
  <p:tag name="KSO_WM_DIAGRAM_MIN_ITEMCNT" val="2"/>
  <p:tag name="KSO_WM_DIAGRAM_VIRTUALLY_FRAME" val="{&quot;height&quot;:553.3946103437927,&quot;left&quot;:47.5,&quot;top&quot;:54.60274915781315,&quot;width&quot;:906.6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TEXT_LAYER_COUNT" val="1"/>
  <p:tag name="KSO_WM_UNIT_PRESET_TEXT" val="单击此处输入你的智能图形项正文，文字是您思想的提炼，请尽量言简意赅的阐述观点。单击此处输入你的智能图形项正文，文字是您思想的提炼。单击此处输入你的智能图形项正文，文字是您思想的提炼。"/>
  <p:tag name="KSO_WM_UNIT_TEXT_FILL_FORE_SCHEMECOLOR_INDEX" val="1"/>
  <p:tag name="KSO_WM_UNIT_TEXT_FILL_TYPE" val="1"/>
  <p:tag name="KSO_WM_DIAGRAM_USE_COLOR_VALUE" val="{&quot;color_scheme&quot;:1,&quot;color_type&quot;:1,&quot;theme_color_indexes&quot;:[]}"/>
</p:tagLst>
</file>

<file path=ppt/tags/tag5.xml><?xml version="1.0" encoding="utf-8"?>
<p:tagLst xmlns:p="http://schemas.openxmlformats.org/presentationml/2006/main">
  <p:tag name="TABLE_ENDDRAG_ORIGIN_RECT" val="579*386"/>
  <p:tag name="TABLE_ENDDRAG_RECT" val="368*77*579*386"/>
</p:tagLst>
</file>

<file path=ppt/tags/tag50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n_h_h_a"/>
  <p:tag name="KSO_WM_UNIT_INDEX" val="1_2_3_1"/>
  <p:tag name="KSO_WM_UNIT_ID" val="diagram20230945_2*n_h_h_a*1_2_3_1"/>
  <p:tag name="KSO_WM_TEMPLATE_CATEGORY" val="diagram"/>
  <p:tag name="KSO_WM_TEMPLATE_INDEX" val="20230945"/>
  <p:tag name="KSO_WM_UNIT_LAYERLEVEL" val="1_1_1_1"/>
  <p:tag name="KSO_WM_TAG_VERSION" val="3.0"/>
  <p:tag name="KSO_WM_DIAGRAM_VERSION" val="3"/>
  <p:tag name="KSO_WM_DIAGRAM_COLOR_TRICK" val="3"/>
  <p:tag name="KSO_WM_DIAGRAM_COLOR_TEXT_CAN_REMOVE" val="n"/>
  <p:tag name="KSO_WM_DIAGRAM_GROUP_CODE" val="n1-1"/>
  <p:tag name="KSO_WM_DIAGRAM_MAX_ITEMCNT" val="4"/>
  <p:tag name="KSO_WM_DIAGRAM_MIN_ITEMCNT" val="2"/>
  <p:tag name="KSO_WM_DIAGRAM_VIRTUALLY_FRAME" val="{&quot;height&quot;:553.3946103437927,&quot;left&quot;:47.5,&quot;top&quot;:54.60274915781315,&quot;width&quot;:906.6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7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TEXT_TYPE" val="1"/>
  <p:tag name="KSO_WM_UNIT_PRESET_TEXT" val="添加标题"/>
  <p:tag name="KSO_WM_UNIT_TEXT_FILL_FORE_SCHEMECOLOR_INDEX" val="1"/>
  <p:tag name="KSO_WM_UNIT_TEXT_FILL_TYPE" val="1"/>
  <p:tag name="KSO_WM_DIAGRAM_USE_COLOR_VALUE" val="{&quot;color_scheme&quot;:1,&quot;color_type&quot;:1,&quot;theme_color_indexes&quot;:[]}"/>
</p:tagLst>
</file>

<file path=ppt/tags/tag51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ID" val="diagram20230945_2*n_h_h_f*1_2_1_1"/>
  <p:tag name="KSO_WM_TEMPLATE_CATEGORY" val="diagram"/>
  <p:tag name="KSO_WM_TEMPLATE_INDEX" val="20230945"/>
  <p:tag name="KSO_WM_UNIT_LAYERLEVEL" val="1_1_1_1"/>
  <p:tag name="KSO_WM_TAG_VERSION" val="3.0"/>
  <p:tag name="KSO_WM_DIAGRAM_VERSION" val="3"/>
  <p:tag name="KSO_WM_DIAGRAM_COLOR_TRICK" val="3"/>
  <p:tag name="KSO_WM_DIAGRAM_COLOR_TEXT_CAN_REMOVE" val="n"/>
  <p:tag name="KSO_WM_DIAGRAM_GROUP_CODE" val="n1-1"/>
  <p:tag name="KSO_WM_DIAGRAM_MAX_ITEMCNT" val="4"/>
  <p:tag name="KSO_WM_DIAGRAM_MIN_ITEMCNT" val="2"/>
  <p:tag name="KSO_WM_DIAGRAM_VIRTUALLY_FRAME" val="{&quot;height&quot;:553.3946103437927,&quot;left&quot;:47.5,&quot;top&quot;:54.60274915781315,&quot;width&quot;:906.6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TEXT_LAYER_COUNT" val="1"/>
  <p:tag name="KSO_WM_UNIT_PRESET_TEXT" val="单击此处输入你的智能图形项正文，文字是您思想的提炼，请尽量言简意赅的阐述观点。单击此处输入你的智能图形项正文，文字是您思想的提炼。 单击此处输入你的智能图形项正文，文字是您思想的提炼。"/>
  <p:tag name="KSO_WM_UNIT_TEXT_FILL_FORE_SCHEMECOLOR_INDEX" val="1"/>
  <p:tag name="KSO_WM_UNIT_TEXT_FILL_TYPE" val="1"/>
  <p:tag name="KSO_WM_DIAGRAM_USE_COLOR_VALUE" val="{&quot;color_scheme&quot;:1,&quot;color_type&quot;:1,&quot;theme_color_indexes&quot;:[]}"/>
</p:tagLst>
</file>

<file path=ppt/tags/tag52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n_h_h_a"/>
  <p:tag name="KSO_WM_UNIT_INDEX" val="1_2_1_1"/>
  <p:tag name="KSO_WM_UNIT_ID" val="diagram20230945_2*n_h_h_a*1_2_1_1"/>
  <p:tag name="KSO_WM_TEMPLATE_CATEGORY" val="diagram"/>
  <p:tag name="KSO_WM_TEMPLATE_INDEX" val="20230945"/>
  <p:tag name="KSO_WM_UNIT_LAYERLEVEL" val="1_1_1_1"/>
  <p:tag name="KSO_WM_TAG_VERSION" val="3.0"/>
  <p:tag name="KSO_WM_DIAGRAM_VERSION" val="3"/>
  <p:tag name="KSO_WM_DIAGRAM_COLOR_TRICK" val="3"/>
  <p:tag name="KSO_WM_DIAGRAM_COLOR_TEXT_CAN_REMOVE" val="n"/>
  <p:tag name="KSO_WM_DIAGRAM_GROUP_CODE" val="n1-1"/>
  <p:tag name="KSO_WM_DIAGRAM_MAX_ITEMCNT" val="4"/>
  <p:tag name="KSO_WM_DIAGRAM_MIN_ITEMCNT" val="2"/>
  <p:tag name="KSO_WM_DIAGRAM_VIRTUALLY_FRAME" val="{&quot;height&quot;:553.3946103437927,&quot;left&quot;:47.5,&quot;top&quot;:54.60274915781315,&quot;width&quot;:906.6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TEXT_TYPE" val="1"/>
  <p:tag name="KSO_WM_UNIT_PRESET_TEXT" val="添加标题"/>
  <p:tag name="KSO_WM_UNIT_TEXT_FILL_FORE_SCHEMECOLOR_INDEX" val="1"/>
  <p:tag name="KSO_WM_UNIT_TEXT_FILL_TYPE" val="1"/>
  <p:tag name="KSO_WM_DIAGRAM_USE_COLOR_VALUE" val="{&quot;color_scheme&quot;:1,&quot;color_type&quot;:1,&quot;theme_color_indexes&quot;:[]}"/>
</p:tagLst>
</file>

<file path=ppt/tags/tag53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ID" val="diagram20230945_2*n_h_h_f*1_2_2_1"/>
  <p:tag name="KSO_WM_TEMPLATE_CATEGORY" val="diagram"/>
  <p:tag name="KSO_WM_TEMPLATE_INDEX" val="20230945"/>
  <p:tag name="KSO_WM_UNIT_LAYERLEVEL" val="1_1_1_1"/>
  <p:tag name="KSO_WM_TAG_VERSION" val="3.0"/>
  <p:tag name="KSO_WM_DIAGRAM_VERSION" val="3"/>
  <p:tag name="KSO_WM_DIAGRAM_COLOR_TRICK" val="3"/>
  <p:tag name="KSO_WM_DIAGRAM_COLOR_TEXT_CAN_REMOVE" val="n"/>
  <p:tag name="KSO_WM_DIAGRAM_GROUP_CODE" val="n1-1"/>
  <p:tag name="KSO_WM_DIAGRAM_MAX_ITEMCNT" val="4"/>
  <p:tag name="KSO_WM_DIAGRAM_MIN_ITEMCNT" val="2"/>
  <p:tag name="KSO_WM_DIAGRAM_VIRTUALLY_FRAME" val="{&quot;height&quot;:553.3946103437927,&quot;left&quot;:47.5,&quot;top&quot;:54.60274915781315,&quot;width&quot;:906.6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TEXT_LAYER_COUNT" val="1"/>
  <p:tag name="KSO_WM_UNIT_PRESET_TEXT" val="单击此处输入你的智能图形项正文，文字是您思想的提炼，请尽量言简意赅的阐述观点。单击此处输入你的智能图形项正文，文字是您思想的提炼。单击此处输入你的智能图形项正文，文字是您思想的提炼。"/>
  <p:tag name="KSO_WM_UNIT_TEXT_FILL_FORE_SCHEMECOLOR_INDEX" val="1"/>
  <p:tag name="KSO_WM_UNIT_TEXT_FILL_TYPE" val="1"/>
  <p:tag name="KSO_WM_DIAGRAM_USE_COLOR_VALUE" val="{&quot;color_scheme&quot;:1,&quot;color_type&quot;:1,&quot;theme_color_indexes&quot;:[]}"/>
</p:tagLst>
</file>

<file path=ppt/tags/tag54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n_h_h_a"/>
  <p:tag name="KSO_WM_UNIT_INDEX" val="1_2_2_1"/>
  <p:tag name="KSO_WM_UNIT_ID" val="diagram20230945_2*n_h_h_a*1_2_2_1"/>
  <p:tag name="KSO_WM_TEMPLATE_CATEGORY" val="diagram"/>
  <p:tag name="KSO_WM_TEMPLATE_INDEX" val="20230945"/>
  <p:tag name="KSO_WM_UNIT_LAYERLEVEL" val="1_1_1_1"/>
  <p:tag name="KSO_WM_TAG_VERSION" val="3.0"/>
  <p:tag name="KSO_WM_DIAGRAM_VERSION" val="3"/>
  <p:tag name="KSO_WM_DIAGRAM_COLOR_TRICK" val="3"/>
  <p:tag name="KSO_WM_DIAGRAM_COLOR_TEXT_CAN_REMOVE" val="n"/>
  <p:tag name="KSO_WM_DIAGRAM_GROUP_CODE" val="n1-1"/>
  <p:tag name="KSO_WM_DIAGRAM_MAX_ITEMCNT" val="4"/>
  <p:tag name="KSO_WM_DIAGRAM_MIN_ITEMCNT" val="2"/>
  <p:tag name="KSO_WM_DIAGRAM_VIRTUALLY_FRAME" val="{&quot;height&quot;:553.3946103437927,&quot;left&quot;:47.5,&quot;top&quot;:54.60274915781315,&quot;width&quot;:906.6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6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TEXT_TYPE" val="1"/>
  <p:tag name="KSO_WM_UNIT_PRESET_TEXT" val="添加标题"/>
  <p:tag name="KSO_WM_UNIT_TEXT_FILL_FORE_SCHEMECOLOR_INDEX" val="1"/>
  <p:tag name="KSO_WM_UNIT_TEXT_FILL_TYPE" val="1"/>
  <p:tag name="KSO_WM_DIAGRAM_USE_COLOR_VALUE" val="{&quot;color_scheme&quot;:1,&quot;color_type&quot;:1,&quot;theme_color_indexes&quot;:[]}"/>
</p:tagLst>
</file>

<file path=ppt/tags/tag55.xml><?xml version="1.0" encoding="utf-8"?>
<p:tagLst xmlns:p="http://schemas.openxmlformats.org/presentationml/2006/main">
  <p:tag name="KSO_WM_UNIT_FILL_FORE_SCHEMECOLOR_INDEX_1_BRIGHTNESS" val="0"/>
  <p:tag name="KSO_WM_UNIT_FILL_FORE_SCHEMECOLOR_INDEX_1" val="10"/>
  <p:tag name="KSO_WM_UNIT_FILL_FORE_SCHEMECOLOR_INDEX_1_POS" val="0.04"/>
  <p:tag name="KSO_WM_UNIT_FILL_FORE_SCHEMECOLOR_INDEX_1_TRANS" val="0"/>
  <p:tag name="KSO_WM_UNIT_FILL_FORE_SCHEMECOLOR_INDEX_2_BRIGHTNESS" val="0"/>
  <p:tag name="KSO_WM_UNIT_FILL_FORE_SCHEMECOLOR_INDEX_2" val="5"/>
  <p:tag name="KSO_WM_UNIT_FILL_FORE_SCHEMECOLOR_INDEX_2_POS" val="0.54"/>
  <p:tag name="KSO_WM_UNIT_FILL_FORE_SCHEMECOLOR_INDEX_2_TRANS" val="0"/>
  <p:tag name="KSO_WM_UNIT_FILL_FORE_SCHEMECOLOR_INDEX_3_BRIGHTNESS" val="0"/>
  <p:tag name="KSO_WM_UNIT_FILL_FORE_SCHEMECOLOR_INDEX_3" val="5"/>
  <p:tag name="KSO_WM_UNIT_FILL_FORE_SCHEMECOLOR_INDEX_3_POS" val="1"/>
  <p:tag name="KSO_WM_UNIT_FILL_FORE_SCHEMECOLOR_INDEX_3_TRANS" val="0"/>
  <p:tag name="KSO_WM_UNIT_FILL_GRADIENT_TYPE" val="0"/>
  <p:tag name="KSO_WM_UNIT_FILL_GRADIENT_ANGLE" val="45"/>
  <p:tag name="KSO_WM_UNIT_FILL_GRADIENT_DIRECTION" val="0"/>
  <p:tag name="KSO_WM_UNIT_FILL_TYPE" val="3"/>
  <p:tag name="KSO_WM_UNIT_TEXT_FILL_FORE_SCHEMECOLOR_INDEX_BRIGHTNESS" val="0"/>
  <p:tag name="KSO_WM_UNIT_TEXT_FILL_TYPE" val="1"/>
  <p:tag name="KSO_WM_UNIT_LINE_FORE_SCHEMECOLOR_INDEX_1_BRIGHTNESS" val="0"/>
  <p:tag name="KSO_WM_UNIT_LINE_FORE_SCHEMECOLOR_INDEX_1" val="5"/>
  <p:tag name="KSO_WM_UNIT_LINE_FORE_SCHEMECOLOR_INDEX_1_POS" val="0"/>
  <p:tag name="KSO_WM_UNIT_LINE_FORE_SCHEMECOLOR_INDEX_1_TRANS" val="1"/>
  <p:tag name="KSO_WM_UNIT_LINE_FORE_SCHEMECOLOR_INDEX_2_BRIGHTNESS" val="0"/>
  <p:tag name="KSO_WM_UNIT_LINE_FORE_SCHEMECOLOR_INDEX_2" val="5"/>
  <p:tag name="KSO_WM_UNIT_LINE_FORE_SCHEMECOLOR_INDEX_2_POS" val="0.64"/>
  <p:tag name="KSO_WM_UNIT_LINE_FORE_SCHEMECOLOR_INDEX_2_TRANS" val="0"/>
  <p:tag name="KSO_WM_UNIT_LINE_FORE_SCHEMECOLOR_INDEX_3_BRIGHTNESS" val="0.8"/>
  <p:tag name="KSO_WM_UNIT_LINE_FORE_SCHEMECOLOR_INDEX_3" val="15"/>
  <p:tag name="KSO_WM_UNIT_LINE_FORE_SCHEMECOLOR_INDEX_3_POS" val="0.9"/>
  <p:tag name="KSO_WM_UNIT_LINE_FORE_SCHEMECOLOR_INDEX_3_TRANS" val="0.53"/>
  <p:tag name="KSO_WM_UNIT_LINE_FORE_SCHEMECOLOR_INDEX_4_BRIGHTNESS" val="0.8"/>
  <p:tag name="KSO_WM_UNIT_LINE_FORE_SCHEMECOLOR_INDEX_4" val="15"/>
  <p:tag name="KSO_WM_UNIT_LINE_FORE_SCHEMECOLOR_INDEX_4_POS" val="0.95"/>
  <p:tag name="KSO_WM_UNIT_LINE_FORE_SCHEMECOLOR_INDEX_4_TRANS" val="0"/>
  <p:tag name="KSO_WM_UNIT_LINE_FORE_SCHEMECOLOR_INDEX_5_BRIGHTNESS" val="0.8"/>
  <p:tag name="KSO_WM_UNIT_LINE_FORE_SCHEMECOLOR_INDEX_5" val="15"/>
  <p:tag name="KSO_WM_UNIT_LINE_FORE_SCHEMECOLOR_INDEX_5_POS" val="1"/>
  <p:tag name="KSO_WM_UNIT_LINE_FORE_SCHEMECOLOR_INDEX_5_TRANS" val="0.9"/>
  <p:tag name="KSO_WM_UNIT_LINE_GRADIENT_TYPE" val="0"/>
  <p:tag name="KSO_WM_UNIT_LINE_GRADIENT_ANGLE" val="0"/>
  <p:tag name="KSO_WM_UNIT_LINE_GRADIENT_DIRECTION" val="3"/>
  <p:tag name="KSO_WM_UNIT_LINE_FILL_TYPE" val="5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diagram20230945_2*n_h_i*1_2_1"/>
  <p:tag name="KSO_WM_TEMPLATE_CATEGORY" val="diagram"/>
  <p:tag name="KSO_WM_TEMPLATE_INDEX" val="20230945"/>
  <p:tag name="KSO_WM_UNIT_LAYERLEVEL" val="1_1_1"/>
  <p:tag name="KSO_WM_TAG_VERSION" val="3.0"/>
  <p:tag name="KSO_WM_DIAGRAM_VERSION" val="3"/>
  <p:tag name="KSO_WM_DIAGRAM_COLOR_TRICK" val="3"/>
  <p:tag name="KSO_WM_DIAGRAM_COLOR_TEXT_CAN_REMOVE" val="n"/>
  <p:tag name="KSO_WM_DIAGRAM_GROUP_CODE" val="n1-1"/>
  <p:tag name="KSO_WM_UNIT_TYPE" val="n_h_i"/>
  <p:tag name="KSO_WM_UNIT_INDEX" val="1_2_1"/>
  <p:tag name="KSO_WM_DIAGRAM_MAX_ITEMCNT" val="4"/>
  <p:tag name="KSO_WM_DIAGRAM_MIN_ITEMCNT" val="2"/>
  <p:tag name="KSO_WM_DIAGRAM_VIRTUALLY_FRAME" val="{&quot;height&quot;:553.3946103437927,&quot;left&quot;:47.5,&quot;top&quot;:54.60274915781315,&quot;width&quot;:906.6}"/>
  <p:tag name="KSO_WM_DIAGRAM_COLOR_MATCH_VALUE" val="{&quot;shape&quot;:{&quot;fill&quot;:{&quot;type&quot;:0},&quot;glow&quot;:{&quot;colorType&quot;:0},&quot;line&quot;:{&quot;gradient&quot;:[{&quot;brightness&quot;:0.5,&quot;colorType&quot;:1,&quot;foreColorIndex&quot;:13,&quot;pos&quot;:1,&quot;transparency&quot;:0.699999988079071},{&quot;brightness&quot;:0.800000011920929,&quot;colorType&quot;:2,&quot;pos&quot;:0.15000000596046448,&quot;rgb&quot;:&quot;#ffffff&quot;,&quot;transparency&quot;:1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]}"/>
</p:tagLst>
</file>

<file path=ppt/tags/tag56.xml><?xml version="1.0" encoding="utf-8"?>
<p:tagLst xmlns:p="http://schemas.openxmlformats.org/presentationml/2006/main">
  <p:tag name="KSO_WM_UNIT_FILL_FORE_SCHEMECOLOR_INDEX_1_BRIGHTNESS" val="0"/>
  <p:tag name="KSO_WM_UNIT_FILL_FORE_SCHEMECOLOR_INDEX_1" val="10"/>
  <p:tag name="KSO_WM_UNIT_FILL_FORE_SCHEMECOLOR_INDEX_1_POS" val="0.04"/>
  <p:tag name="KSO_WM_UNIT_FILL_FORE_SCHEMECOLOR_INDEX_1_TRANS" val="0"/>
  <p:tag name="KSO_WM_UNIT_FILL_FORE_SCHEMECOLOR_INDEX_2_BRIGHTNESS" val="0"/>
  <p:tag name="KSO_WM_UNIT_FILL_FORE_SCHEMECOLOR_INDEX_2" val="5"/>
  <p:tag name="KSO_WM_UNIT_FILL_FORE_SCHEMECOLOR_INDEX_2_POS" val="0.54"/>
  <p:tag name="KSO_WM_UNIT_FILL_FORE_SCHEMECOLOR_INDEX_2_TRANS" val="0"/>
  <p:tag name="KSO_WM_UNIT_FILL_FORE_SCHEMECOLOR_INDEX_3_BRIGHTNESS" val="0"/>
  <p:tag name="KSO_WM_UNIT_FILL_FORE_SCHEMECOLOR_INDEX_3" val="5"/>
  <p:tag name="KSO_WM_UNIT_FILL_FORE_SCHEMECOLOR_INDEX_3_POS" val="1"/>
  <p:tag name="KSO_WM_UNIT_FILL_FORE_SCHEMECOLOR_INDEX_3_TRANS" val="0"/>
  <p:tag name="KSO_WM_UNIT_FILL_GRADIENT_TYPE" val="0"/>
  <p:tag name="KSO_WM_UNIT_FILL_GRADIENT_ANGLE" val="45"/>
  <p:tag name="KSO_WM_UNIT_FILL_GRADIENT_DIRECTION" val="0"/>
  <p:tag name="KSO_WM_UNIT_TEXT_FILL_FORE_SCHEMECOLOR_INDEX_BRIGHTNESS" val="0"/>
  <p:tag name="KSO_WM_UNIT_LINE_FORE_SCHEMECOLOR_INDEX_1_BRIGHTNESS" val="0.95"/>
  <p:tag name="KSO_WM_UNIT_LINE_FORE_SCHEMECOLOR_INDEX_1" val="5"/>
  <p:tag name="KSO_WM_UNIT_LINE_FORE_SCHEMECOLOR_INDEX_1_POS" val="0.09"/>
  <p:tag name="KSO_WM_UNIT_LINE_FORE_SCHEMECOLOR_INDEX_1_TRANS" val="0.3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diagram20230945_2*n_h_h_i*1_2_2_1"/>
  <p:tag name="KSO_WM_TEMPLATE_CATEGORY" val="diagram"/>
  <p:tag name="KSO_WM_TEMPLATE_INDEX" val="20230945"/>
  <p:tag name="KSO_WM_UNIT_LAYERLEVEL" val="1_1_1_1"/>
  <p:tag name="KSO_WM_TAG_VERSION" val="3.0"/>
  <p:tag name="KSO_WM_DIAGRAM_VERSION" val="3"/>
  <p:tag name="KSO_WM_DIAGRAM_COLOR_TRICK" val="3"/>
  <p:tag name="KSO_WM_DIAGRAM_COLOR_TEXT_CAN_REMOVE" val="n"/>
  <p:tag name="KSO_WM_DIAGRAM_GROUP_CODE" val="n1-1"/>
  <p:tag name="KSO_WM_UNIT_SUBTYPE" val="d"/>
  <p:tag name="KSO_WM_UNIT_TYPE" val="n_h_h_i"/>
  <p:tag name="KSO_WM_UNIT_INDEX" val="1_2_2_1"/>
  <p:tag name="KSO_WM_DIAGRAM_MAX_ITEMCNT" val="4"/>
  <p:tag name="KSO_WM_DIAGRAM_MIN_ITEMCNT" val="2"/>
  <p:tag name="KSO_WM_DIAGRAM_VIRTUALLY_FRAME" val="{&quot;height&quot;:553.3946103437927,&quot;left&quot;:47.5,&quot;top&quot;:54.60274915781315,&quot;width&quot;:906.6}"/>
  <p:tag name="KSO_WM_DIAGRAM_COLOR_MATCH_VALUE" val="{&quot;shape&quot;:{&quot;fill&quot;:{&quot;solid&quot;:{&quot;brightness&quot;:0,&quot;colorType&quot;:1,&quot;foreColorIndex&quot;:6,&quot;transparency&quot;:0},&quot;type&quot;:1},&quot;glow&quot;:{&quot;colorType&quot;:0},&quot;line&quot;:{&quot;gradient&quot;:[{&quot;brightness&quot;:0,&quot;colorType&quot;:2,&quot;pos&quot;:0.3700000047683716,&quot;rgb&quot;:&quot;#ffffff&quot;,&quot;transparency&quot;:0},{&quot;brightness&quot;:0.800000011920929,&quot;colorType&quot;:1,&quot;foreColorIndex&quot;:6,&quot;pos&quot;:0,&quot;transparency&quot;:0},{&quot;brightness&quot;:0,&quot;colorType&quot;:2,&quot;pos&quot;:1,&quot;rgb&quot;:&quot;#ffffff&quot;,&quot;transparency&quot;:0},{&quot;brightness&quot;:0.800000011920929,&quot;colorType&quot;:1,&quot;foreColorIndex&quot;:6,&quot;pos&quot;:0.7099999785423279,&quot;transparency&quot;:0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UNIT_FILL_TYPE" val="1"/>
  <p:tag name="KSO_WM_UNIT_FILL_FORE_SCHEMECOLOR_INDEX" val="6"/>
  <p:tag name="KSO_WM_UNIT_FILL_FORE_SCHEMECOLOR_INDEX_BRIGHTNESS" val="0"/>
  <p:tag name="KSO_WM_DIAGRAM_USE_COLOR_VALUE" val="{&quot;color_scheme&quot;:1,&quot;color_type&quot;:1,&quot;theme_color_indexes&quot;:[]}"/>
</p:tagLst>
</file>

<file path=ppt/tags/tag57.xml><?xml version="1.0" encoding="utf-8"?>
<p:tagLst xmlns:p="http://schemas.openxmlformats.org/presentationml/2006/main">
  <p:tag name="KSO_WM_UNIT_FILL_FORE_SCHEMECOLOR_INDEX_1_BRIGHTNESS" val="0"/>
  <p:tag name="KSO_WM_UNIT_FILL_FORE_SCHEMECOLOR_INDEX_1" val="10"/>
  <p:tag name="KSO_WM_UNIT_FILL_FORE_SCHEMECOLOR_INDEX_1_POS" val="0.04"/>
  <p:tag name="KSO_WM_UNIT_FILL_FORE_SCHEMECOLOR_INDEX_1_TRANS" val="0"/>
  <p:tag name="KSO_WM_UNIT_FILL_FORE_SCHEMECOLOR_INDEX_2_BRIGHTNESS" val="0"/>
  <p:tag name="KSO_WM_UNIT_FILL_FORE_SCHEMECOLOR_INDEX_2" val="5"/>
  <p:tag name="KSO_WM_UNIT_FILL_FORE_SCHEMECOLOR_INDEX_2_POS" val="0.54"/>
  <p:tag name="KSO_WM_UNIT_FILL_FORE_SCHEMECOLOR_INDEX_2_TRANS" val="0"/>
  <p:tag name="KSO_WM_UNIT_FILL_FORE_SCHEMECOLOR_INDEX_3_BRIGHTNESS" val="0"/>
  <p:tag name="KSO_WM_UNIT_FILL_FORE_SCHEMECOLOR_INDEX_3" val="5"/>
  <p:tag name="KSO_WM_UNIT_FILL_FORE_SCHEMECOLOR_INDEX_3_POS" val="1"/>
  <p:tag name="KSO_WM_UNIT_FILL_FORE_SCHEMECOLOR_INDEX_3_TRANS" val="0"/>
  <p:tag name="KSO_WM_UNIT_FILL_GRADIENT_TYPE" val="0"/>
  <p:tag name="KSO_WM_UNIT_FILL_GRADIENT_ANGLE" val="45"/>
  <p:tag name="KSO_WM_UNIT_FILL_GRADIENT_DIRECTION" val="0"/>
  <p:tag name="KSO_WM_UNIT_TEXT_FILL_FORE_SCHEMECOLOR_INDEX_BRIGHTNESS" val="0"/>
  <p:tag name="KSO_WM_UNIT_LINE_FORE_SCHEMECOLOR_INDEX_1_BRIGHTNESS" val="0.95"/>
  <p:tag name="KSO_WM_UNIT_LINE_FORE_SCHEMECOLOR_INDEX_1" val="5"/>
  <p:tag name="KSO_WM_UNIT_LINE_FORE_SCHEMECOLOR_INDEX_1_POS" val="0.09"/>
  <p:tag name="KSO_WM_UNIT_LINE_FORE_SCHEMECOLOR_INDEX_1_TRANS" val="0.3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diagram20230945_2*n_h_h_i*1_2_1_1"/>
  <p:tag name="KSO_WM_TEMPLATE_CATEGORY" val="diagram"/>
  <p:tag name="KSO_WM_TEMPLATE_INDEX" val="20230945"/>
  <p:tag name="KSO_WM_UNIT_LAYERLEVEL" val="1_1_1_1"/>
  <p:tag name="KSO_WM_TAG_VERSION" val="3.0"/>
  <p:tag name="KSO_WM_DIAGRAM_VERSION" val="3"/>
  <p:tag name="KSO_WM_DIAGRAM_COLOR_TRICK" val="3"/>
  <p:tag name="KSO_WM_DIAGRAM_COLOR_TEXT_CAN_REMOVE" val="n"/>
  <p:tag name="KSO_WM_DIAGRAM_GROUP_CODE" val="n1-1"/>
  <p:tag name="KSO_WM_UNIT_SUBTYPE" val="d"/>
  <p:tag name="KSO_WM_UNIT_TYPE" val="n_h_h_i"/>
  <p:tag name="KSO_WM_UNIT_INDEX" val="1_2_1_1"/>
  <p:tag name="KSO_WM_DIAGRAM_MAX_ITEMCNT" val="4"/>
  <p:tag name="KSO_WM_DIAGRAM_MIN_ITEMCNT" val="2"/>
  <p:tag name="KSO_WM_DIAGRAM_VIRTUALLY_FRAME" val="{&quot;height&quot;:553.3946103437927,&quot;left&quot;:47.5,&quot;top&quot;:54.60274915781315,&quot;width&quot;:906.6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gradient&quot;:[{&quot;brightness&quot;:0,&quot;colorType&quot;:2,&quot;pos&quot;:0.3700000047683716,&quot;rgb&quot;:&quot;#ffffff&quot;,&quot;transparency&quot;:0},{&quot;brightness&quot;:0.800000011920929,&quot;colorType&quot;:1,&quot;foreColorIndex&quot;:5,&quot;pos&quot;:0,&quot;transparency&quot;:0},{&quot;brightness&quot;:0,&quot;colorType&quot;:2,&quot;pos&quot;:1,&quot;rgb&quot;:&quot;#ffffff&quot;,&quot;transparency&quot;:0},{&quot;brightness&quot;:0.800000011920929,&quot;colorType&quot;:1,&quot;foreColorIndex&quot;:5,&quot;pos&quot;:0.7099999785423279,&quot;transparency&quot;:0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UNIT_FILL_TYPE" val="1"/>
  <p:tag name="KSO_WM_UNIT_FILL_FORE_SCHEMECOLOR_INDEX" val="5"/>
  <p:tag name="KSO_WM_UNIT_FILL_FORE_SCHEMECOLOR_INDEX_BRIGHTNESS" val="0"/>
  <p:tag name="KSO_WM_DIAGRAM_USE_COLOR_VALUE" val="{&quot;color_scheme&quot;:1,&quot;color_type&quot;:1,&quot;theme_color_indexes&quot;:[]}"/>
</p:tagLst>
</file>

<file path=ppt/tags/tag58.xml><?xml version="1.0" encoding="utf-8"?>
<p:tagLst xmlns:p="http://schemas.openxmlformats.org/presentationml/2006/main">
  <p:tag name="KSO_WM_UNIT_FILL_FORE_SCHEMECOLOR_INDEX_1_BRIGHTNESS" val="0"/>
  <p:tag name="KSO_WM_UNIT_FILL_FORE_SCHEMECOLOR_INDEX_1" val="10"/>
  <p:tag name="KSO_WM_UNIT_FILL_FORE_SCHEMECOLOR_INDEX_1_POS" val="0.04"/>
  <p:tag name="KSO_WM_UNIT_FILL_FORE_SCHEMECOLOR_INDEX_1_TRANS" val="0"/>
  <p:tag name="KSO_WM_UNIT_FILL_FORE_SCHEMECOLOR_INDEX_2_BRIGHTNESS" val="0"/>
  <p:tag name="KSO_WM_UNIT_FILL_FORE_SCHEMECOLOR_INDEX_2" val="5"/>
  <p:tag name="KSO_WM_UNIT_FILL_FORE_SCHEMECOLOR_INDEX_2_POS" val="0.54"/>
  <p:tag name="KSO_WM_UNIT_FILL_FORE_SCHEMECOLOR_INDEX_2_TRANS" val="0"/>
  <p:tag name="KSO_WM_UNIT_FILL_FORE_SCHEMECOLOR_INDEX_3_BRIGHTNESS" val="0"/>
  <p:tag name="KSO_WM_UNIT_FILL_FORE_SCHEMECOLOR_INDEX_3" val="5"/>
  <p:tag name="KSO_WM_UNIT_FILL_FORE_SCHEMECOLOR_INDEX_3_POS" val="1"/>
  <p:tag name="KSO_WM_UNIT_FILL_FORE_SCHEMECOLOR_INDEX_3_TRANS" val="0"/>
  <p:tag name="KSO_WM_UNIT_FILL_GRADIENT_TYPE" val="0"/>
  <p:tag name="KSO_WM_UNIT_FILL_GRADIENT_ANGLE" val="45"/>
  <p:tag name="KSO_WM_UNIT_FILL_GRADIENT_DIRECTION" val="0"/>
  <p:tag name="KSO_WM_UNIT_TEXT_FILL_FORE_SCHEMECOLOR_INDEX_BRIGHTNESS" val="0"/>
  <p:tag name="KSO_WM_UNIT_LINE_FORE_SCHEMECOLOR_INDEX_1_BRIGHTNESS" val="0.95"/>
  <p:tag name="KSO_WM_UNIT_LINE_FORE_SCHEMECOLOR_INDEX_1" val="5"/>
  <p:tag name="KSO_WM_UNIT_LINE_FORE_SCHEMECOLOR_INDEX_1_POS" val="0.09"/>
  <p:tag name="KSO_WM_UNIT_LINE_FORE_SCHEMECOLOR_INDEX_1_TRANS" val="0.3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diagram20230945_2*n_h_h_i*1_2_3_1"/>
  <p:tag name="KSO_WM_TEMPLATE_CATEGORY" val="diagram"/>
  <p:tag name="KSO_WM_TEMPLATE_INDEX" val="20230945"/>
  <p:tag name="KSO_WM_UNIT_LAYERLEVEL" val="1_1_1_1"/>
  <p:tag name="KSO_WM_TAG_VERSION" val="3.0"/>
  <p:tag name="KSO_WM_DIAGRAM_VERSION" val="3"/>
  <p:tag name="KSO_WM_DIAGRAM_COLOR_TRICK" val="3"/>
  <p:tag name="KSO_WM_DIAGRAM_COLOR_TEXT_CAN_REMOVE" val="n"/>
  <p:tag name="KSO_WM_DIAGRAM_GROUP_CODE" val="n1-1"/>
  <p:tag name="KSO_WM_UNIT_SUBTYPE" val="d"/>
  <p:tag name="KSO_WM_UNIT_TYPE" val="n_h_h_i"/>
  <p:tag name="KSO_WM_UNIT_INDEX" val="1_2_3_1"/>
  <p:tag name="KSO_WM_DIAGRAM_MAX_ITEMCNT" val="4"/>
  <p:tag name="KSO_WM_DIAGRAM_MIN_ITEMCNT" val="2"/>
  <p:tag name="KSO_WM_DIAGRAM_VIRTUALLY_FRAME" val="{&quot;height&quot;:553.3946103437927,&quot;left&quot;:47.5,&quot;top&quot;:54.60274915781315,&quot;width&quot;:906.6}"/>
  <p:tag name="KSO_WM_DIAGRAM_COLOR_MATCH_VALUE" val="{&quot;shape&quot;:{&quot;fill&quot;:{&quot;solid&quot;:{&quot;brightness&quot;:0,&quot;colorType&quot;:1,&quot;foreColorIndex&quot;:7,&quot;transparency&quot;:0},&quot;type&quot;:1},&quot;glow&quot;:{&quot;colorType&quot;:0},&quot;line&quot;:{&quot;gradient&quot;:[{&quot;brightness&quot;:0,&quot;colorType&quot;:2,&quot;pos&quot;:0.3700000047683716,&quot;rgb&quot;:&quot;#ffffff&quot;,&quot;transparency&quot;:0},{&quot;brightness&quot;:0.800000011920929,&quot;colorType&quot;:1,&quot;foreColorIndex&quot;:10,&quot;pos&quot;:0,&quot;transparency&quot;:0},{&quot;brightness&quot;:0,&quot;colorType&quot;:2,&quot;pos&quot;:1,&quot;rgb&quot;:&quot;#ffffff&quot;,&quot;transparency&quot;:0},{&quot;brightness&quot;:0.800000011920929,&quot;colorType&quot;:1,&quot;foreColorIndex&quot;:7,&quot;pos&quot;:0.7099999785423279,&quot;transparency&quot;:0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UNIT_FILL_TYPE" val="1"/>
  <p:tag name="KSO_WM_UNIT_FILL_FORE_SCHEMECOLOR_INDEX" val="7"/>
  <p:tag name="KSO_WM_UNIT_FILL_FORE_SCHEMECOLOR_INDEX_BRIGHTNESS" val="0"/>
  <p:tag name="KSO_WM_DIAGRAM_USE_COLOR_VALUE" val="{&quot;color_scheme&quot;:1,&quot;color_type&quot;:1,&quot;theme_color_indexes&quot;:[]}"/>
</p:tagLst>
</file>

<file path=ppt/tags/tag59.xml><?xml version="1.0" encoding="utf-8"?>
<p:tagLst xmlns:p="http://schemas.openxmlformats.org/presentationml/2006/main">
  <p:tag name="KSO_WM_UNIT_FILL_FORE_SCHEMECOLOR_INDEX_1_BRIGHTNESS" val="0"/>
  <p:tag name="KSO_WM_UNIT_FILL_FORE_SCHEMECOLOR_INDEX_1" val="10"/>
  <p:tag name="KSO_WM_UNIT_FILL_FORE_SCHEMECOLOR_INDEX_1_POS" val="0.04"/>
  <p:tag name="KSO_WM_UNIT_FILL_FORE_SCHEMECOLOR_INDEX_1_TRANS" val="0"/>
  <p:tag name="KSO_WM_UNIT_FILL_FORE_SCHEMECOLOR_INDEX_2_BRIGHTNESS" val="0"/>
  <p:tag name="KSO_WM_UNIT_FILL_FORE_SCHEMECOLOR_INDEX_2" val="5"/>
  <p:tag name="KSO_WM_UNIT_FILL_FORE_SCHEMECOLOR_INDEX_2_POS" val="0.54"/>
  <p:tag name="KSO_WM_UNIT_FILL_FORE_SCHEMECOLOR_INDEX_2_TRANS" val="0"/>
  <p:tag name="KSO_WM_UNIT_FILL_FORE_SCHEMECOLOR_INDEX_3_BRIGHTNESS" val="0"/>
  <p:tag name="KSO_WM_UNIT_FILL_FORE_SCHEMECOLOR_INDEX_3" val="5"/>
  <p:tag name="KSO_WM_UNIT_FILL_FORE_SCHEMECOLOR_INDEX_3_POS" val="1"/>
  <p:tag name="KSO_WM_UNIT_FILL_FORE_SCHEMECOLOR_INDEX_3_TRANS" val="0"/>
  <p:tag name="KSO_WM_UNIT_FILL_GRADIENT_TYPE" val="0"/>
  <p:tag name="KSO_WM_UNIT_FILL_GRADIENT_ANGLE" val="45"/>
  <p:tag name="KSO_WM_UNIT_FILL_GRADIENT_DIRECTION" val="0"/>
  <p:tag name="KSO_WM_UNIT_TEXT_FILL_FORE_SCHEMECOLOR_INDEX_BRIGHTNESS" val="0"/>
  <p:tag name="KSO_WM_UNIT_LINE_FORE_SCHEMECOLOR_INDEX_1_BRIGHTNESS" val="0.95"/>
  <p:tag name="KSO_WM_UNIT_LINE_FORE_SCHEMECOLOR_INDEX_1" val="5"/>
  <p:tag name="KSO_WM_UNIT_LINE_FORE_SCHEMECOLOR_INDEX_1_POS" val="0.09"/>
  <p:tag name="KSO_WM_UNIT_LINE_FORE_SCHEMECOLOR_INDEX_1_TRANS" val="0.3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diagram20230945_2*n_h_a*1_1_1"/>
  <p:tag name="KSO_WM_TEMPLATE_CATEGORY" val="diagram"/>
  <p:tag name="KSO_WM_TEMPLATE_INDEX" val="20230945"/>
  <p:tag name="KSO_WM_UNIT_LAYERLEVEL" val="1_1_1"/>
  <p:tag name="KSO_WM_TAG_VERSION" val="3.0"/>
  <p:tag name="KSO_WM_DIAGRAM_VERSION" val="3"/>
  <p:tag name="KSO_WM_DIAGRAM_COLOR_TRICK" val="3"/>
  <p:tag name="KSO_WM_DIAGRAM_COLOR_TEXT_CAN_REMOVE" val="n"/>
  <p:tag name="KSO_WM_UNIT_ISCONTENTSTITLE" val="0"/>
  <p:tag name="KSO_WM_UNIT_ISNUMDGMTITLE" val="0"/>
  <p:tag name="KSO_WM_UNIT_NOCLEAR" val="0"/>
  <p:tag name="KSO_WM_UNIT_VALUE" val="30"/>
  <p:tag name="KSO_WM_DIAGRAM_GROUP_CODE" val="n1-1"/>
  <p:tag name="KSO_WM_UNIT_TYPE" val="n_h_a"/>
  <p:tag name="KSO_WM_UNIT_INDEX" val="1_1_1"/>
  <p:tag name="KSO_WM_DIAGRAM_MAX_ITEMCNT" val="4"/>
  <p:tag name="KSO_WM_DIAGRAM_MIN_ITEMCNT" val="2"/>
  <p:tag name="KSO_WM_DIAGRAM_VIRTUALLY_FRAME" val="{&quot;height&quot;:553.3946103437927,&quot;left&quot;:47.5,&quot;top&quot;:54.60274915781315,&quot;width&quot;:906.6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gradient&quot;:[{&quot;brightness&quot;:0,&quot;colorType&quot;:2,&quot;pos&quot;:0.3700000047683716,&quot;rgb&quot;:&quot;#ffffff&quot;,&quot;transparency&quot;:0},{&quot;brightness&quot;:0.550000011920929,&quot;colorType&quot;:1,&quot;foreColorIndex&quot;:5,&quot;pos&quot;:0,&quot;transparency&quot;:0},{&quot;brightness&quot;:0,&quot;colorType&quot;:2,&quot;pos&quot;:1,&quot;rgb&quot;:&quot;#ffffff&quot;,&quot;transparency&quot;:0},{&quot;brightness&quot;:0.699999988079071,&quot;colorType&quot;:1,&quot;foreColorIndex&quot;:5,&quot;pos&quot;:0.7099999785423279,&quot;transparency&quot;:0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UNIT_TEXT_TYPE" val="1"/>
  <p:tag name="KSO_WM_UNIT_PRESET_TEXT" val="单击添加&#10;项标题"/>
  <p:tag name="KSO_WM_UNIT_FILL_TYPE" val="1"/>
  <p:tag name="KSO_WM_UNIT_FILL_FORE_SCHEMECOLOR_INDEX" val="5"/>
  <p:tag name="KSO_WM_UNIT_FILL_FORE_SCHEMECOLOR_INDEX_BRIGHTNESS" val="0"/>
  <p:tag name="KSO_WM_DIAGRAM_USE_COLOR_VALUE" val="{&quot;color_scheme&quot;:1,&quot;color_type&quot;:1,&quot;theme_color_indexes&quot;:[]}"/>
</p:tagLst>
</file>

<file path=ppt/tags/tag6.xml><?xml version="1.0" encoding="utf-8"?>
<p:tagLst xmlns:p="http://schemas.openxmlformats.org/presentationml/2006/main">
  <p:tag name="KSO_WM_BEAUTIFY_FLAG" val="#wm#"/>
  <p:tag name="KSO_WM_TEMPLATE_CATEGORY" val="custom"/>
  <p:tag name="KSO_WM_TEMPLATE_INDEX" val="20231587"/>
  <p:tag name="RESOURCE_RECORD_KEY" val="{&quot;29&quot;:[50000054,50000031],&quot;65&quot;:[20231587]}"/>
</p:tagLst>
</file>

<file path=ppt/tags/tag60.xml><?xml version="1.0" encoding="utf-8"?>
<p:tagLst xmlns:p="http://schemas.openxmlformats.org/presentationml/2006/main">
  <p:tag name="KSO_WM_BEAUTIFY_FLAG" val="#wm#"/>
  <p:tag name="KSO_WM_TEMPLATE_CATEGORY" val="custom"/>
  <p:tag name="KSO_WM_TEMPLATE_INDEX" val="20231587"/>
  <p:tag name="resource_record_key" val="{&quot;65&quot;:[20231587],&quot;70&quot;:[3323367,3312417]}"/>
</p:tagLst>
</file>

<file path=ppt/tags/tag61.xml><?xml version="1.0" encoding="utf-8"?>
<p:tagLst xmlns:p="http://schemas.openxmlformats.org/presentationml/2006/main">
  <p:tag name="KSO_WM_UNIT_INDEX" val="11"/>
  <p:tag name="KSO_WM_UNIT_TEXT_SUBTYPE" val="a"/>
  <p:tag name="KSO_WM_UNIT_SUBTYPE" val="a"/>
  <p:tag name="KSO_WM_UNIT_TYPE" val="f"/>
  <p:tag name="KSO_WM_BEAUTIFY_FLAG" val="#wm#"/>
</p:tagLst>
</file>

<file path=ppt/tags/tag62.xml><?xml version="1.0" encoding="utf-8"?>
<p:tagLst xmlns:p="http://schemas.openxmlformats.org/presentationml/2006/main">
  <p:tag name="KSO_WM_SLIDE_TYPE" val="text"/>
  <p:tag name="KSO_WM_BEAUTIFY_FLAG" val="#wm#"/>
  <p:tag name="KSO_WM_SLIDE_ID" val="custom20231587_8"/>
  <p:tag name="KSO_WM_TEMPLATE_SUBCATEGORY" val="29"/>
  <p:tag name="KSO_WM_TEMPLATE_MASTER_TYPE" val="0"/>
  <p:tag name="KSO_WM_TEMPLATE_COLOR_TYPE" val="0"/>
  <p:tag name="KSO_WM_SLIDE_ITEM_CNT" val="0"/>
  <p:tag name="KSO_WM_SLIDE_INDEX" val="8"/>
  <p:tag name="KSO_WM_TAG_VERSION" val="3.0"/>
  <p:tag name="KSO_WM_TEMPLATE_CATEGORY" val="custom"/>
  <p:tag name="KSO_WM_TEMPLATE_INDEX" val="20231587"/>
  <p:tag name="KSO_WM_SLIDE_SUBTYPE" val="pureTxt"/>
  <p:tag name="KSO_WM_SLIDE_SIZE" val="828*457"/>
  <p:tag name="KSO_WM_SLIDE_POSITION" val="66*28"/>
  <p:tag name="KSO_WM_SLIDE_LAYOUT" val="a_f"/>
  <p:tag name="KSO_WM_SLIDE_LAYOUT_CNT" val="1_1"/>
  <p:tag name="KSO_WM_SPECIAL_SOURCE" val="bdnull"/>
  <p:tag name="KSO_WM_SLIDE_LAYOUT_NAME" val="标题和内容"/>
</p:tagLst>
</file>

<file path=ppt/tags/tag63.xml><?xml version="1.0" encoding="utf-8"?>
<p:tagLst xmlns:p="http://schemas.openxmlformats.org/presentationml/2006/main">
  <p:tag name="KSO_WM_UNIT_INDEX" val="11"/>
  <p:tag name="KSO_WM_UNIT_TEXT_SUBTYPE" val="a"/>
  <p:tag name="KSO_WM_UNIT_SUBTYPE" val="a"/>
  <p:tag name="KSO_WM_UNIT_TYPE" val="f"/>
  <p:tag name="KSO_WM_BEAUTIFY_FLAG" val="#wm#"/>
</p:tagLst>
</file>

<file path=ppt/tags/tag64.xml><?xml version="1.0" encoding="utf-8"?>
<p:tagLst xmlns:p="http://schemas.openxmlformats.org/presentationml/2006/main">
  <p:tag name="KSO_WM_BEAUTIFY_FLAG" val="#wm#"/>
  <p:tag name="KSO_WM_TEMPLATE_CATEGORY" val="custom"/>
  <p:tag name="KSO_WM_TEMPLATE_INDEX" val="20231587"/>
</p:tagLst>
</file>

<file path=ppt/tags/tag65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3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TEMPLATE_CATEGORY" val="custom"/>
  <p:tag name="KSO_WM_UNIT_LAYERLEVEL" val="1"/>
  <p:tag name="KSO_WM_TAG_VERSION" val="3.0"/>
  <p:tag name="KSO_WM_BEAUTIFY_FLAG" val="#wm#"/>
  <p:tag name="KSO_WM_UNIT_PRESET_TEXT" val="单击此处&#10;添加标题内容"/>
  <p:tag name="KSO_WM_TEMPLATE_INDEX" val="20231188"/>
  <p:tag name="KSO_WM_UNIT_ID" val="custom20231188_1*a*1"/>
</p:tagLst>
</file>

<file path=ppt/tags/tag66.xml><?xml version="1.0" encoding="utf-8"?>
<p:tagLst xmlns:p="http://schemas.openxmlformats.org/presentationml/2006/main">
  <p:tag name="KSO_WM_BEAUTIFY_FLAG" val="#wm#"/>
  <p:tag name="KSO_WM_TEMPLATE_CATEGORY" val="custom"/>
  <p:tag name="KSO_WM_TEMPLATE_INDEX" val="20231587"/>
</p:tagLst>
</file>

<file path=ppt/tags/tag7.xml><?xml version="1.0" encoding="utf-8"?>
<p:tagLst xmlns:p="http://schemas.openxmlformats.org/presentationml/2006/main">
  <p:tag name="KSO_WM_UNIT_INDEX" val="11"/>
  <p:tag name="KSO_WM_UNIT_TEXT_SUBTYPE" val="a"/>
  <p:tag name="KSO_WM_UNIT_SUBTYPE" val="a"/>
  <p:tag name="KSO_WM_UNIT_TYPE" val="f"/>
  <p:tag name="KSO_WM_BEAUTIFY_FLAG" val="#wm#"/>
</p:tagLst>
</file>

<file path=ppt/tags/tag8.xml><?xml version="1.0" encoding="utf-8"?>
<p:tagLst xmlns:p="http://schemas.openxmlformats.org/presentationml/2006/main">
  <p:tag name="KSO_WM_BEAUTIFY_FLAG" val="#wm#"/>
  <p:tag name="KSO_WM_TEMPLATE_CATEGORY" val="custom"/>
  <p:tag name="KSO_WM_TEMPLATE_INDEX" val="20231587"/>
</p:tagLst>
</file>

<file path=ppt/tags/tag9.xml><?xml version="1.0" encoding="utf-8"?>
<p:tagLst xmlns:p="http://schemas.openxmlformats.org/presentationml/2006/main">
  <p:tag name="KSO_WM_DIAGRAM_VIRTUALLY_FRAME" val="{&quot;height&quot;:323.3,&quot;left&quot;:22.95,&quot;top&quot;:145.75,&quot;width&quot;:908.1}"/>
</p:tagLst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6279</Words>
  <Application>WPS 演示</Application>
  <PresentationFormat/>
  <Paragraphs>291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37" baseType="lpstr">
      <vt:lpstr>Arial</vt:lpstr>
      <vt:lpstr>宋体</vt:lpstr>
      <vt:lpstr>Wingdings</vt:lpstr>
      <vt:lpstr>汉仪雅酷黑简</vt:lpstr>
      <vt:lpstr>汉仪旗黑-90S</vt:lpstr>
      <vt:lpstr>Arial Black</vt:lpstr>
      <vt:lpstr>华文新魏</vt:lpstr>
      <vt:lpstr>Times New Roman</vt:lpstr>
      <vt:lpstr>Times New Roman</vt:lpstr>
      <vt:lpstr>HGBZ_CNKI</vt:lpstr>
      <vt:lpstr>Wingdings</vt:lpstr>
      <vt:lpstr>Comic Sans MS</vt:lpstr>
      <vt:lpstr>仓耳渔阳体 W04</vt:lpstr>
      <vt:lpstr>楷体</vt:lpstr>
      <vt:lpstr>quote-cjk-patch</vt:lpstr>
      <vt:lpstr>微软雅黑</vt:lpstr>
      <vt:lpstr>Calibri</vt:lpstr>
      <vt:lpstr>Arial Unicode MS</vt:lpstr>
      <vt:lpstr>黑体</vt:lpstr>
      <vt:lpstr>Segoe Print</vt:lpstr>
      <vt:lpstr>HelveticaNeue</vt:lpstr>
      <vt:lpstr>默认设计模板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Thank you!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Administrator</dc:creator>
  <cp:lastModifiedBy>Wiesen</cp:lastModifiedBy>
  <cp:revision>50</cp:revision>
  <dcterms:created xsi:type="dcterms:W3CDTF">2025-01-09T02:42:00Z</dcterms:created>
  <dcterms:modified xsi:type="dcterms:W3CDTF">2026-06-13T04:23:33Z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2052-10.8.2.6613</vt:lpwstr>
  </property>
  <property fmtid="{D5CDD505-2E9C-101B-9397-08002B2CF9AE}" pid="3" name="ICV">
    <vt:lpwstr>10B3AC4A5B9D4ECE999A3680E5B3BC6A_12</vt:lpwstr>
  </property>
</Properties>
</file>