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08" r:id="rId3"/>
    <p:sldId id="257" r:id="rId4"/>
    <p:sldId id="259" r:id="rId6"/>
    <p:sldId id="260" r:id="rId7"/>
    <p:sldId id="277" r:id="rId8"/>
    <p:sldId id="278" r:id="rId9"/>
    <p:sldId id="285" r:id="rId10"/>
    <p:sldId id="286" r:id="rId11"/>
    <p:sldId id="289" r:id="rId12"/>
    <p:sldId id="290" r:id="rId13"/>
    <p:sldId id="291" r:id="rId14"/>
    <p:sldId id="292" r:id="rId15"/>
    <p:sldId id="298" r:id="rId16"/>
    <p:sldId id="300" r:id="rId17"/>
    <p:sldId id="293" r:id="rId18"/>
    <p:sldId id="294" r:id="rId19"/>
    <p:sldId id="295" r:id="rId20"/>
    <p:sldId id="296" r:id="rId21"/>
    <p:sldId id="297" r:id="rId22"/>
    <p:sldId id="299" r:id="rId23"/>
    <p:sldId id="26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B78234-42D0-45DF-9029-371C40981837}" styleName="??? 1 23">
    <a:wholeTbl>
      <a:tcTxStyle>
        <a:fontRef idx="none">
          <a:schemeClr val="tx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w="9525" cmpd="sng">
              <a:solidFill>
                <a:schemeClr val="accent1">
                  <a:lumMod val="40000"/>
                  <a:lumOff val="60000"/>
                </a:schemeClr>
              </a:solidFill>
              <a:prstDash val="solid"/>
            </a:ln>
          </a:insideV>
        </a:tcBdr>
        <a:fill>
          <a:solidFill>
            <a:schemeClr val="bg1">
              <a:alpha val="0"/>
            </a:schemeClr>
          </a:solidFill>
        </a:fill>
      </a:tcStyle>
    </a:wholeTbl>
    <a:band2H>
      <a:tcStyle>
        <a:tcBdr/>
        <a:fill>
          <a:solidFill>
            <a:schemeClr val="accent1">
              <a:alpha val="25000"/>
              <a:lumMod val="40000"/>
              <a:lumOff val="60000"/>
            </a:schemeClr>
          </a:solidFill>
        </a:fill>
      </a:tcStyle>
    </a:band2H>
    <a:band1V>
      <a:tcStyle>
        <a:tcBdr/>
        <a:fill>
          <a:solidFill>
            <a:schemeClr val="accent1">
              <a:alpha val="25000"/>
              <a:lumMod val="40000"/>
              <a:lumOff val="60000"/>
            </a:schemeClr>
          </a:solidFill>
        </a:fill>
      </a:tcStyle>
    </a:band1V>
    <a:band2V>
      <a:tcStyle>
        <a:tcBdr/>
        <a:fill>
          <a:solidFill>
            <a:schemeClr val="bg1">
              <a:alpha val="0"/>
            </a:schemeClr>
          </a:solidFill>
        </a:fill>
      </a:tcStyle>
    </a:band2V>
    <a:lastCol>
      <a:tcTxStyle b="on">
        <a:fontRef idx="none">
          <a:schemeClr val="tx1"/>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chemeClr val="accent1">
              <a:alpha val="40000"/>
              <a:lumMod val="40000"/>
              <a:lumOff val="60000"/>
            </a:schemeClr>
          </a:solidFill>
        </a:fill>
      </a:tcStyle>
    </a:lastCol>
    <a:firstCol>
      <a:tcTxStyle b="on">
        <a:fontRef idx="none">
          <a:schemeClr val="accent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chemeClr val="bg1">
              <a:alpha val="0"/>
            </a:schemeClr>
          </a:solidFill>
        </a:fill>
      </a:tcStyle>
    </a:firstCol>
    <a:lastRow>
      <a:tcTxStyle b="on">
        <a:fontRef idx="none">
          <a:schemeClr val="bg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chemeClr val="accent1"/>
          </a:solidFill>
        </a:fill>
      </a:tcStyle>
    </a:lastRow>
    <a:firstRow>
      <a:tcTxStyle b="on">
        <a:fontRef idx="none">
          <a:schemeClr val="bg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w="9525" cmpd="sng">
              <a:solidFill>
                <a:schemeClr val="accent1">
                  <a:lumMod val="40000"/>
                  <a:lumOff val="60000"/>
                </a:schemeClr>
              </a:solidFill>
              <a:prstDash val="solid"/>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5"/>
        <p:guide pos="377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custDataLst>
              <p:tags r:id="rId3"/>
            </p:custDataLst>
          </p:nvPr>
        </p:nvSpPr>
        <p:spPr>
          <a:xfrm>
            <a:off x="3244215" y="878205"/>
            <a:ext cx="5703570" cy="5703570"/>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任意多边形 36"/>
          <p:cNvSpPr/>
          <p:nvPr userDrawn="1">
            <p:custDataLst>
              <p:tags r:id="rId4"/>
            </p:custDataLst>
          </p:nvPr>
        </p:nvSpPr>
        <p:spPr>
          <a:xfrm>
            <a:off x="0" y="5432425"/>
            <a:ext cx="12192000" cy="864870"/>
          </a:xfrm>
          <a:custGeom>
            <a:avLst/>
            <a:gdLst/>
            <a:ahLst/>
            <a:cxnLst>
              <a:cxn ang="3">
                <a:pos x="hc" y="t"/>
              </a:cxn>
              <a:cxn ang="cd2">
                <a:pos x="l" y="vc"/>
              </a:cxn>
              <a:cxn ang="cd4">
                <a:pos x="hc" y="b"/>
              </a:cxn>
              <a:cxn ang="0">
                <a:pos x="r" y="vc"/>
              </a:cxn>
            </a:cxnLst>
            <a:rect l="l" t="t" r="r" b="b"/>
            <a:pathLst>
              <a:path w="19200" h="2033">
                <a:moveTo>
                  <a:pt x="19200" y="145"/>
                </a:moveTo>
                <a:lnTo>
                  <a:pt x="19200" y="2033"/>
                </a:lnTo>
                <a:lnTo>
                  <a:pt x="0" y="2033"/>
                </a:lnTo>
                <a:lnTo>
                  <a:pt x="0" y="153"/>
                </a:lnTo>
                <a:lnTo>
                  <a:pt x="215" y="108"/>
                </a:lnTo>
                <a:lnTo>
                  <a:pt x="438" y="70"/>
                </a:lnTo>
                <a:lnTo>
                  <a:pt x="662" y="40"/>
                </a:lnTo>
                <a:lnTo>
                  <a:pt x="885" y="19"/>
                </a:lnTo>
                <a:lnTo>
                  <a:pt x="1108" y="6"/>
                </a:lnTo>
                <a:lnTo>
                  <a:pt x="1331" y="0"/>
                </a:lnTo>
                <a:lnTo>
                  <a:pt x="1554" y="1"/>
                </a:lnTo>
                <a:lnTo>
                  <a:pt x="1777" y="9"/>
                </a:lnTo>
                <a:lnTo>
                  <a:pt x="2001" y="24"/>
                </a:lnTo>
                <a:lnTo>
                  <a:pt x="2224" y="44"/>
                </a:lnTo>
                <a:lnTo>
                  <a:pt x="2447" y="70"/>
                </a:lnTo>
                <a:lnTo>
                  <a:pt x="2670" y="101"/>
                </a:lnTo>
                <a:lnTo>
                  <a:pt x="2893" y="137"/>
                </a:lnTo>
                <a:lnTo>
                  <a:pt x="3116" y="177"/>
                </a:lnTo>
                <a:lnTo>
                  <a:pt x="3339" y="221"/>
                </a:lnTo>
                <a:lnTo>
                  <a:pt x="3563" y="269"/>
                </a:lnTo>
                <a:lnTo>
                  <a:pt x="3786" y="320"/>
                </a:lnTo>
                <a:lnTo>
                  <a:pt x="4009" y="374"/>
                </a:lnTo>
                <a:lnTo>
                  <a:pt x="4232" y="431"/>
                </a:lnTo>
                <a:lnTo>
                  <a:pt x="4455" y="490"/>
                </a:lnTo>
                <a:lnTo>
                  <a:pt x="4678" y="550"/>
                </a:lnTo>
                <a:lnTo>
                  <a:pt x="4902" y="612"/>
                </a:lnTo>
                <a:lnTo>
                  <a:pt x="5125" y="674"/>
                </a:lnTo>
                <a:lnTo>
                  <a:pt x="5348" y="738"/>
                </a:lnTo>
                <a:lnTo>
                  <a:pt x="5571" y="801"/>
                </a:lnTo>
                <a:lnTo>
                  <a:pt x="5794" y="864"/>
                </a:lnTo>
                <a:lnTo>
                  <a:pt x="6017" y="927"/>
                </a:lnTo>
                <a:lnTo>
                  <a:pt x="6241" y="989"/>
                </a:lnTo>
                <a:lnTo>
                  <a:pt x="6464" y="1049"/>
                </a:lnTo>
                <a:lnTo>
                  <a:pt x="6687" y="1108"/>
                </a:lnTo>
                <a:lnTo>
                  <a:pt x="6910" y="1165"/>
                </a:lnTo>
                <a:lnTo>
                  <a:pt x="7133" y="1219"/>
                </a:lnTo>
                <a:lnTo>
                  <a:pt x="7356" y="1270"/>
                </a:lnTo>
                <a:lnTo>
                  <a:pt x="7580" y="1318"/>
                </a:lnTo>
                <a:lnTo>
                  <a:pt x="7803" y="1362"/>
                </a:lnTo>
                <a:lnTo>
                  <a:pt x="8026" y="1402"/>
                </a:lnTo>
                <a:lnTo>
                  <a:pt x="8249" y="1438"/>
                </a:lnTo>
                <a:lnTo>
                  <a:pt x="8472" y="1469"/>
                </a:lnTo>
                <a:lnTo>
                  <a:pt x="8695" y="1495"/>
                </a:lnTo>
                <a:lnTo>
                  <a:pt x="8918" y="1515"/>
                </a:lnTo>
                <a:lnTo>
                  <a:pt x="9142" y="1530"/>
                </a:lnTo>
                <a:lnTo>
                  <a:pt x="9365" y="1538"/>
                </a:lnTo>
                <a:lnTo>
                  <a:pt x="9588" y="1539"/>
                </a:lnTo>
                <a:lnTo>
                  <a:pt x="9619" y="1538"/>
                </a:lnTo>
                <a:lnTo>
                  <a:pt x="9651" y="1539"/>
                </a:lnTo>
                <a:lnTo>
                  <a:pt x="9874" y="1538"/>
                </a:lnTo>
                <a:lnTo>
                  <a:pt x="10097" y="1530"/>
                </a:lnTo>
                <a:lnTo>
                  <a:pt x="10321" y="1515"/>
                </a:lnTo>
                <a:lnTo>
                  <a:pt x="10544" y="1495"/>
                </a:lnTo>
                <a:lnTo>
                  <a:pt x="10767" y="1469"/>
                </a:lnTo>
                <a:lnTo>
                  <a:pt x="10990" y="1438"/>
                </a:lnTo>
                <a:lnTo>
                  <a:pt x="11213" y="1402"/>
                </a:lnTo>
                <a:lnTo>
                  <a:pt x="11436" y="1362"/>
                </a:lnTo>
                <a:lnTo>
                  <a:pt x="11659" y="1318"/>
                </a:lnTo>
                <a:lnTo>
                  <a:pt x="11883" y="1270"/>
                </a:lnTo>
                <a:lnTo>
                  <a:pt x="12106" y="1219"/>
                </a:lnTo>
                <a:lnTo>
                  <a:pt x="12329" y="1165"/>
                </a:lnTo>
                <a:lnTo>
                  <a:pt x="12552" y="1108"/>
                </a:lnTo>
                <a:lnTo>
                  <a:pt x="12775" y="1049"/>
                </a:lnTo>
                <a:lnTo>
                  <a:pt x="12998" y="989"/>
                </a:lnTo>
                <a:lnTo>
                  <a:pt x="13222" y="927"/>
                </a:lnTo>
                <a:lnTo>
                  <a:pt x="13445" y="864"/>
                </a:lnTo>
                <a:lnTo>
                  <a:pt x="13668" y="801"/>
                </a:lnTo>
                <a:lnTo>
                  <a:pt x="13891" y="738"/>
                </a:lnTo>
                <a:lnTo>
                  <a:pt x="14114" y="674"/>
                </a:lnTo>
                <a:lnTo>
                  <a:pt x="14337" y="612"/>
                </a:lnTo>
                <a:lnTo>
                  <a:pt x="14561" y="550"/>
                </a:lnTo>
                <a:lnTo>
                  <a:pt x="14784" y="490"/>
                </a:lnTo>
                <a:lnTo>
                  <a:pt x="15007" y="431"/>
                </a:lnTo>
                <a:lnTo>
                  <a:pt x="15230" y="374"/>
                </a:lnTo>
                <a:lnTo>
                  <a:pt x="15453" y="320"/>
                </a:lnTo>
                <a:lnTo>
                  <a:pt x="15676" y="269"/>
                </a:lnTo>
                <a:lnTo>
                  <a:pt x="15900" y="221"/>
                </a:lnTo>
                <a:lnTo>
                  <a:pt x="16123" y="177"/>
                </a:lnTo>
                <a:lnTo>
                  <a:pt x="16346" y="137"/>
                </a:lnTo>
                <a:lnTo>
                  <a:pt x="16569" y="101"/>
                </a:lnTo>
                <a:lnTo>
                  <a:pt x="16792" y="70"/>
                </a:lnTo>
                <a:lnTo>
                  <a:pt x="17015" y="44"/>
                </a:lnTo>
                <a:lnTo>
                  <a:pt x="17238" y="24"/>
                </a:lnTo>
                <a:lnTo>
                  <a:pt x="17462" y="9"/>
                </a:lnTo>
                <a:lnTo>
                  <a:pt x="17685" y="1"/>
                </a:lnTo>
                <a:lnTo>
                  <a:pt x="17908" y="0"/>
                </a:lnTo>
                <a:lnTo>
                  <a:pt x="18131" y="6"/>
                </a:lnTo>
                <a:lnTo>
                  <a:pt x="18354" y="19"/>
                </a:lnTo>
                <a:lnTo>
                  <a:pt x="18577" y="40"/>
                </a:lnTo>
                <a:lnTo>
                  <a:pt x="18801" y="70"/>
                </a:lnTo>
                <a:lnTo>
                  <a:pt x="19024" y="108"/>
                </a:lnTo>
                <a:lnTo>
                  <a:pt x="19200" y="145"/>
                </a:lnTo>
                <a:close/>
              </a:path>
            </a:pathLst>
          </a:custGeom>
          <a:gradFill>
            <a:gsLst>
              <a:gs pos="0">
                <a:schemeClr val="accent2"/>
              </a:gs>
              <a:gs pos="99000">
                <a:schemeClr val="accent2">
                  <a:lumMod val="20000"/>
                  <a:lumOff val="80000"/>
                </a:schemeClr>
              </a:gs>
              <a:gs pos="58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j-ea"/>
              <a:ea typeface="+mj-ea"/>
              <a:sym typeface="+mn-ea"/>
            </a:endParaRPr>
          </a:p>
        </p:txBody>
      </p:sp>
      <p:sp>
        <p:nvSpPr>
          <p:cNvPr id="11" name="任意多边形 57"/>
          <p:cNvSpPr/>
          <p:nvPr userDrawn="1">
            <p:custDataLst>
              <p:tags r:id="rId5"/>
            </p:custDataLst>
          </p:nvPr>
        </p:nvSpPr>
        <p:spPr>
          <a:xfrm>
            <a:off x="0" y="5594985"/>
            <a:ext cx="12192000" cy="1263015"/>
          </a:xfrm>
          <a:custGeom>
            <a:avLst/>
            <a:gdLst/>
            <a:ahLst/>
            <a:cxnLst>
              <a:cxn ang="3">
                <a:pos x="hc" y="t"/>
              </a:cxn>
              <a:cxn ang="cd2">
                <a:pos x="l" y="vc"/>
              </a:cxn>
              <a:cxn ang="cd4">
                <a:pos x="hc" y="b"/>
              </a:cxn>
              <a:cxn ang="0">
                <a:pos x="r" y="vc"/>
              </a:cxn>
            </a:cxnLst>
            <a:rect l="l" t="t" r="r" b="b"/>
            <a:pathLst>
              <a:path w="19200" h="1776">
                <a:moveTo>
                  <a:pt x="19200" y="1241"/>
                </a:moveTo>
                <a:lnTo>
                  <a:pt x="19200" y="1776"/>
                </a:lnTo>
                <a:lnTo>
                  <a:pt x="0" y="1776"/>
                </a:lnTo>
                <a:lnTo>
                  <a:pt x="0" y="92"/>
                </a:lnTo>
                <a:lnTo>
                  <a:pt x="215" y="65"/>
                </a:lnTo>
                <a:lnTo>
                  <a:pt x="438" y="42"/>
                </a:lnTo>
                <a:lnTo>
                  <a:pt x="662" y="24"/>
                </a:lnTo>
                <a:lnTo>
                  <a:pt x="885" y="11"/>
                </a:lnTo>
                <a:lnTo>
                  <a:pt x="1108" y="4"/>
                </a:lnTo>
                <a:lnTo>
                  <a:pt x="1331" y="0"/>
                </a:lnTo>
                <a:lnTo>
                  <a:pt x="1554" y="1"/>
                </a:lnTo>
                <a:lnTo>
                  <a:pt x="1777" y="5"/>
                </a:lnTo>
                <a:lnTo>
                  <a:pt x="2001" y="14"/>
                </a:lnTo>
                <a:lnTo>
                  <a:pt x="2224" y="26"/>
                </a:lnTo>
                <a:lnTo>
                  <a:pt x="2447" y="42"/>
                </a:lnTo>
                <a:lnTo>
                  <a:pt x="2670" y="60"/>
                </a:lnTo>
                <a:lnTo>
                  <a:pt x="2893" y="82"/>
                </a:lnTo>
                <a:lnTo>
                  <a:pt x="3116" y="106"/>
                </a:lnTo>
                <a:lnTo>
                  <a:pt x="3339" y="132"/>
                </a:lnTo>
                <a:lnTo>
                  <a:pt x="3563" y="161"/>
                </a:lnTo>
                <a:lnTo>
                  <a:pt x="3786" y="191"/>
                </a:lnTo>
                <a:lnTo>
                  <a:pt x="4009" y="224"/>
                </a:lnTo>
                <a:lnTo>
                  <a:pt x="4232" y="258"/>
                </a:lnTo>
                <a:lnTo>
                  <a:pt x="4455" y="293"/>
                </a:lnTo>
                <a:lnTo>
                  <a:pt x="4678" y="329"/>
                </a:lnTo>
                <a:lnTo>
                  <a:pt x="4902" y="366"/>
                </a:lnTo>
                <a:lnTo>
                  <a:pt x="5125" y="403"/>
                </a:lnTo>
                <a:lnTo>
                  <a:pt x="5348" y="442"/>
                </a:lnTo>
                <a:lnTo>
                  <a:pt x="5571" y="479"/>
                </a:lnTo>
                <a:lnTo>
                  <a:pt x="5794" y="517"/>
                </a:lnTo>
                <a:lnTo>
                  <a:pt x="6017" y="555"/>
                </a:lnTo>
                <a:lnTo>
                  <a:pt x="6241" y="592"/>
                </a:lnTo>
                <a:lnTo>
                  <a:pt x="6464" y="628"/>
                </a:lnTo>
                <a:lnTo>
                  <a:pt x="6687" y="663"/>
                </a:lnTo>
                <a:lnTo>
                  <a:pt x="6910" y="697"/>
                </a:lnTo>
                <a:lnTo>
                  <a:pt x="7133" y="729"/>
                </a:lnTo>
                <a:lnTo>
                  <a:pt x="7356" y="760"/>
                </a:lnTo>
                <a:lnTo>
                  <a:pt x="7580" y="789"/>
                </a:lnTo>
                <a:lnTo>
                  <a:pt x="7803" y="815"/>
                </a:lnTo>
                <a:lnTo>
                  <a:pt x="8026" y="839"/>
                </a:lnTo>
                <a:lnTo>
                  <a:pt x="8249" y="860"/>
                </a:lnTo>
                <a:lnTo>
                  <a:pt x="8472" y="879"/>
                </a:lnTo>
                <a:lnTo>
                  <a:pt x="8695" y="895"/>
                </a:lnTo>
                <a:lnTo>
                  <a:pt x="8918" y="907"/>
                </a:lnTo>
                <a:lnTo>
                  <a:pt x="9142" y="915"/>
                </a:lnTo>
                <a:lnTo>
                  <a:pt x="9365" y="920"/>
                </a:lnTo>
                <a:lnTo>
                  <a:pt x="9588" y="921"/>
                </a:lnTo>
                <a:lnTo>
                  <a:pt x="9619" y="920"/>
                </a:lnTo>
                <a:lnTo>
                  <a:pt x="9651" y="921"/>
                </a:lnTo>
                <a:lnTo>
                  <a:pt x="9874" y="920"/>
                </a:lnTo>
                <a:lnTo>
                  <a:pt x="10097" y="915"/>
                </a:lnTo>
                <a:lnTo>
                  <a:pt x="10321" y="907"/>
                </a:lnTo>
                <a:lnTo>
                  <a:pt x="10544" y="895"/>
                </a:lnTo>
                <a:lnTo>
                  <a:pt x="10767" y="879"/>
                </a:lnTo>
                <a:lnTo>
                  <a:pt x="10990" y="860"/>
                </a:lnTo>
                <a:lnTo>
                  <a:pt x="11213" y="839"/>
                </a:lnTo>
                <a:lnTo>
                  <a:pt x="11436" y="815"/>
                </a:lnTo>
                <a:lnTo>
                  <a:pt x="11659" y="789"/>
                </a:lnTo>
                <a:lnTo>
                  <a:pt x="11883" y="760"/>
                </a:lnTo>
                <a:lnTo>
                  <a:pt x="12106" y="729"/>
                </a:lnTo>
                <a:lnTo>
                  <a:pt x="12329" y="697"/>
                </a:lnTo>
                <a:lnTo>
                  <a:pt x="12552" y="663"/>
                </a:lnTo>
                <a:lnTo>
                  <a:pt x="12775" y="628"/>
                </a:lnTo>
                <a:lnTo>
                  <a:pt x="12998" y="592"/>
                </a:lnTo>
                <a:lnTo>
                  <a:pt x="13222" y="555"/>
                </a:lnTo>
                <a:lnTo>
                  <a:pt x="13445" y="517"/>
                </a:lnTo>
                <a:lnTo>
                  <a:pt x="13668" y="479"/>
                </a:lnTo>
                <a:lnTo>
                  <a:pt x="13891" y="442"/>
                </a:lnTo>
                <a:lnTo>
                  <a:pt x="14114" y="403"/>
                </a:lnTo>
                <a:lnTo>
                  <a:pt x="14337" y="366"/>
                </a:lnTo>
                <a:lnTo>
                  <a:pt x="14561" y="329"/>
                </a:lnTo>
                <a:lnTo>
                  <a:pt x="14784" y="293"/>
                </a:lnTo>
                <a:lnTo>
                  <a:pt x="15007" y="258"/>
                </a:lnTo>
                <a:lnTo>
                  <a:pt x="15230" y="224"/>
                </a:lnTo>
                <a:lnTo>
                  <a:pt x="15453" y="191"/>
                </a:lnTo>
                <a:lnTo>
                  <a:pt x="15676" y="161"/>
                </a:lnTo>
                <a:lnTo>
                  <a:pt x="15900" y="132"/>
                </a:lnTo>
                <a:lnTo>
                  <a:pt x="16123" y="106"/>
                </a:lnTo>
                <a:lnTo>
                  <a:pt x="16346" y="82"/>
                </a:lnTo>
                <a:lnTo>
                  <a:pt x="16569" y="60"/>
                </a:lnTo>
                <a:lnTo>
                  <a:pt x="16792" y="42"/>
                </a:lnTo>
                <a:lnTo>
                  <a:pt x="17015" y="26"/>
                </a:lnTo>
                <a:lnTo>
                  <a:pt x="17238" y="14"/>
                </a:lnTo>
                <a:lnTo>
                  <a:pt x="17462" y="5"/>
                </a:lnTo>
                <a:lnTo>
                  <a:pt x="17685" y="1"/>
                </a:lnTo>
                <a:lnTo>
                  <a:pt x="17908" y="0"/>
                </a:lnTo>
                <a:lnTo>
                  <a:pt x="18131" y="4"/>
                </a:lnTo>
                <a:lnTo>
                  <a:pt x="18354" y="11"/>
                </a:lnTo>
                <a:lnTo>
                  <a:pt x="18577" y="24"/>
                </a:lnTo>
                <a:lnTo>
                  <a:pt x="18801" y="42"/>
                </a:lnTo>
                <a:lnTo>
                  <a:pt x="19024" y="65"/>
                </a:lnTo>
                <a:lnTo>
                  <a:pt x="19200" y="87"/>
                </a:lnTo>
                <a:lnTo>
                  <a:pt x="19200" y="124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cxnSp>
        <p:nvCxnSpPr>
          <p:cNvPr id="13" name="直接连接符 12"/>
          <p:cNvCxnSpPr/>
          <p:nvPr>
            <p:custDataLst>
              <p:tags r:id="rId6"/>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8"/>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ctrTitle"/>
            <p:custDataLst>
              <p:tags r:id="rId9"/>
            </p:custDataLst>
          </p:nvPr>
        </p:nvSpPr>
        <p:spPr>
          <a:xfrm>
            <a:off x="838200" y="2392090"/>
            <a:ext cx="10515600" cy="1063910"/>
          </a:xfrm>
        </p:spPr>
        <p:txBody>
          <a:bodyPr wrap="square" anchor="b">
            <a:normAutofit/>
          </a:bodyPr>
          <a:lstStyle>
            <a:lvl1pPr algn="ctr">
              <a:lnSpc>
                <a:spcPct val="100000"/>
              </a:lnSpc>
              <a:defRPr lang="zh-CN" altLang="en-US" sz="66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10"/>
            </p:custDataLst>
          </p:nvPr>
        </p:nvSpPr>
        <p:spPr>
          <a:xfrm>
            <a:off x="838200" y="3618560"/>
            <a:ext cx="10515600" cy="755848"/>
          </a:xfrm>
        </p:spPr>
        <p:txBody>
          <a:bodyPr wrap="square">
            <a:normAutofit/>
          </a:bodyPr>
          <a:lstStyle>
            <a:lvl1pPr marL="0" indent="0" algn="ctr">
              <a:lnSpc>
                <a:spcPct val="100000"/>
              </a:lnSpc>
              <a:buNone/>
              <a:defRPr lang="zh-CN" altLang="en-US" sz="1200" b="1" kern="1200" cap="all" spc="1000" baseline="0" dirty="0">
                <a:solidFill>
                  <a:schemeClr val="tx2"/>
                </a:solidFill>
                <a:uFillTx/>
                <a:latin typeface="+mn-ea"/>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12"/>
            </p:custDataLst>
          </p:nvPr>
        </p:nvSpPr>
        <p:spPr/>
        <p:txBody>
          <a:bodyPr>
            <a:normAutofit/>
          </a:bodyPr>
          <a:lstStyle/>
          <a:p>
            <a:endParaRPr lang="zh-CN" altLang="en-US" dirty="0"/>
          </a:p>
        </p:txBody>
      </p:sp>
      <p:sp>
        <p:nvSpPr>
          <p:cNvPr id="6" name="灯片编号占位符 5"/>
          <p:cNvSpPr>
            <a:spLocks noGrp="1"/>
          </p:cNvSpPr>
          <p:nvPr userDrawn="1">
            <p:ph type="sldNum" sz="quarter" idx="12"/>
            <p:custDataLst>
              <p:tags r:id="rId1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userDrawn="1">
            <p:ph type="body" sz="quarter" idx="13" hasCustomPrompt="1"/>
            <p:custDataLst>
              <p:tags r:id="rId14"/>
            </p:custDataLst>
          </p:nvPr>
        </p:nvSpPr>
        <p:spPr>
          <a:xfrm>
            <a:off x="838198" y="504000"/>
            <a:ext cx="2880000" cy="504000"/>
          </a:xfrm>
        </p:spPr>
        <p:txBody>
          <a:bodyPr wrap="square" anchor="ctr">
            <a:normAutofit/>
          </a:bodyPr>
          <a:lstStyle>
            <a:lvl1pPr marL="0" indent="0">
              <a:lnSpc>
                <a:spcPct val="100000"/>
              </a:lnSpc>
              <a:buNone/>
              <a:defRPr sz="1400">
                <a:solidFill>
                  <a:schemeClr val="tx2"/>
                </a:solidFill>
              </a:defRPr>
            </a:lvl1pPr>
          </a:lstStyle>
          <a:p>
            <a:pPr lvl="0"/>
            <a:r>
              <a:rPr lang="zh-CN" altLang="en-US" dirty="0"/>
              <a:t>公司名</a:t>
            </a:r>
            <a:endParaRPr lang="zh-CN" altLang="en-US" dirty="0"/>
          </a:p>
        </p:txBody>
      </p:sp>
      <p:sp>
        <p:nvSpPr>
          <p:cNvPr id="14" name="日期时间占位符 7"/>
          <p:cNvSpPr>
            <a:spLocks noGrp="1"/>
          </p:cNvSpPr>
          <p:nvPr userDrawn="1">
            <p:ph type="body" sz="quarter" idx="14" hasCustomPrompt="1"/>
            <p:custDataLst>
              <p:tags r:id="rId15"/>
            </p:custDataLst>
          </p:nvPr>
        </p:nvSpPr>
        <p:spPr>
          <a:xfrm>
            <a:off x="6171525"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日期时间</a:t>
            </a:r>
            <a:endParaRPr lang="zh-CN" altLang="en-US" dirty="0"/>
          </a:p>
        </p:txBody>
      </p:sp>
      <p:sp>
        <p:nvSpPr>
          <p:cNvPr id="18" name="年号占位符 8"/>
          <p:cNvSpPr>
            <a:spLocks noGrp="1"/>
          </p:cNvSpPr>
          <p:nvPr userDrawn="1">
            <p:ph type="body" sz="quarter" idx="15" hasCustomPrompt="1"/>
            <p:custDataLst>
              <p:tags r:id="rId16"/>
            </p:custDataLst>
          </p:nvPr>
        </p:nvSpPr>
        <p:spPr>
          <a:xfrm>
            <a:off x="3991429" y="997167"/>
            <a:ext cx="4209142" cy="1359600"/>
          </a:xfrm>
        </p:spPr>
        <p:txBody>
          <a:bodyPr wrap="square" anchor="b" anchorCtr="0">
            <a:normAutofit/>
          </a:bodyPr>
          <a:lstStyle>
            <a:lvl1pPr marL="0" indent="0" algn="ctr">
              <a:lnSpc>
                <a:spcPct val="100000"/>
              </a:lnSpc>
              <a:buNone/>
              <a:defRPr lang="zh-CN" altLang="en-US" sz="6000" b="1" kern="1200" dirty="0">
                <a:ln w="12700">
                  <a:solidFill>
                    <a:schemeClr val="accent1"/>
                  </a:solidFill>
                </a:ln>
                <a:solidFill>
                  <a:schemeClr val="accent1">
                    <a:lumMod val="20000"/>
                    <a:lumOff val="80000"/>
                  </a:schemeClr>
                </a:solidFill>
                <a:effectLst/>
                <a:latin typeface="+mn-ea"/>
                <a:ea typeface="+mn-ea"/>
                <a:cs typeface="+mn-cs"/>
              </a:defRPr>
            </a:lvl1pPr>
          </a:lstStyle>
          <a:p>
            <a:pPr lvl="0"/>
            <a:r>
              <a:rPr lang="zh-CN" altLang="en-US" dirty="0"/>
              <a:t>年号</a:t>
            </a:r>
            <a:endParaRPr lang="zh-CN" altLang="en-US" dirty="0"/>
          </a:p>
        </p:txBody>
      </p:sp>
      <p:sp>
        <p:nvSpPr>
          <p:cNvPr id="24" name="署名占位符 10"/>
          <p:cNvSpPr>
            <a:spLocks noGrp="1"/>
          </p:cNvSpPr>
          <p:nvPr userDrawn="1">
            <p:ph type="body" sz="quarter" idx="17" hasCustomPrompt="1"/>
            <p:custDataLst>
              <p:tags r:id="rId17"/>
            </p:custDataLst>
          </p:nvPr>
        </p:nvSpPr>
        <p:spPr>
          <a:xfrm>
            <a:off x="3496310"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custDataLst>
              <p:tags r:id="rId3"/>
            </p:custDataLst>
          </p:nvPr>
        </p:nvSpPr>
        <p:spPr>
          <a:xfrm>
            <a:off x="3244215" y="878205"/>
            <a:ext cx="5703570" cy="5703570"/>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1" name="直接连接符 10"/>
          <p:cNvCxnSpPr/>
          <p:nvPr>
            <p:custDataLst>
              <p:tags r:id="rId4"/>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5" name="任意多边形 36"/>
          <p:cNvSpPr/>
          <p:nvPr userDrawn="1">
            <p:custDataLst>
              <p:tags r:id="rId7"/>
            </p:custDataLst>
          </p:nvPr>
        </p:nvSpPr>
        <p:spPr>
          <a:xfrm>
            <a:off x="0" y="5432425"/>
            <a:ext cx="12192000" cy="864870"/>
          </a:xfrm>
          <a:custGeom>
            <a:avLst/>
            <a:gdLst/>
            <a:ahLst/>
            <a:cxnLst>
              <a:cxn ang="3">
                <a:pos x="hc" y="t"/>
              </a:cxn>
              <a:cxn ang="cd2">
                <a:pos x="l" y="vc"/>
              </a:cxn>
              <a:cxn ang="cd4">
                <a:pos x="hc" y="b"/>
              </a:cxn>
              <a:cxn ang="0">
                <a:pos x="r" y="vc"/>
              </a:cxn>
            </a:cxnLst>
            <a:rect l="l" t="t" r="r" b="b"/>
            <a:pathLst>
              <a:path w="19200" h="2033">
                <a:moveTo>
                  <a:pt x="19200" y="145"/>
                </a:moveTo>
                <a:lnTo>
                  <a:pt x="19200" y="2033"/>
                </a:lnTo>
                <a:lnTo>
                  <a:pt x="0" y="2033"/>
                </a:lnTo>
                <a:lnTo>
                  <a:pt x="0" y="153"/>
                </a:lnTo>
                <a:lnTo>
                  <a:pt x="215" y="108"/>
                </a:lnTo>
                <a:lnTo>
                  <a:pt x="438" y="70"/>
                </a:lnTo>
                <a:lnTo>
                  <a:pt x="662" y="40"/>
                </a:lnTo>
                <a:lnTo>
                  <a:pt x="885" y="19"/>
                </a:lnTo>
                <a:lnTo>
                  <a:pt x="1108" y="6"/>
                </a:lnTo>
                <a:lnTo>
                  <a:pt x="1331" y="0"/>
                </a:lnTo>
                <a:lnTo>
                  <a:pt x="1554" y="1"/>
                </a:lnTo>
                <a:lnTo>
                  <a:pt x="1777" y="9"/>
                </a:lnTo>
                <a:lnTo>
                  <a:pt x="2001" y="24"/>
                </a:lnTo>
                <a:lnTo>
                  <a:pt x="2224" y="44"/>
                </a:lnTo>
                <a:lnTo>
                  <a:pt x="2447" y="70"/>
                </a:lnTo>
                <a:lnTo>
                  <a:pt x="2670" y="101"/>
                </a:lnTo>
                <a:lnTo>
                  <a:pt x="2893" y="137"/>
                </a:lnTo>
                <a:lnTo>
                  <a:pt x="3116" y="177"/>
                </a:lnTo>
                <a:lnTo>
                  <a:pt x="3339" y="221"/>
                </a:lnTo>
                <a:lnTo>
                  <a:pt x="3563" y="269"/>
                </a:lnTo>
                <a:lnTo>
                  <a:pt x="3786" y="320"/>
                </a:lnTo>
                <a:lnTo>
                  <a:pt x="4009" y="374"/>
                </a:lnTo>
                <a:lnTo>
                  <a:pt x="4232" y="431"/>
                </a:lnTo>
                <a:lnTo>
                  <a:pt x="4455" y="490"/>
                </a:lnTo>
                <a:lnTo>
                  <a:pt x="4678" y="550"/>
                </a:lnTo>
                <a:lnTo>
                  <a:pt x="4902" y="612"/>
                </a:lnTo>
                <a:lnTo>
                  <a:pt x="5125" y="674"/>
                </a:lnTo>
                <a:lnTo>
                  <a:pt x="5348" y="738"/>
                </a:lnTo>
                <a:lnTo>
                  <a:pt x="5571" y="801"/>
                </a:lnTo>
                <a:lnTo>
                  <a:pt x="5794" y="864"/>
                </a:lnTo>
                <a:lnTo>
                  <a:pt x="6017" y="927"/>
                </a:lnTo>
                <a:lnTo>
                  <a:pt x="6241" y="989"/>
                </a:lnTo>
                <a:lnTo>
                  <a:pt x="6464" y="1049"/>
                </a:lnTo>
                <a:lnTo>
                  <a:pt x="6687" y="1108"/>
                </a:lnTo>
                <a:lnTo>
                  <a:pt x="6910" y="1165"/>
                </a:lnTo>
                <a:lnTo>
                  <a:pt x="7133" y="1219"/>
                </a:lnTo>
                <a:lnTo>
                  <a:pt x="7356" y="1270"/>
                </a:lnTo>
                <a:lnTo>
                  <a:pt x="7580" y="1318"/>
                </a:lnTo>
                <a:lnTo>
                  <a:pt x="7803" y="1362"/>
                </a:lnTo>
                <a:lnTo>
                  <a:pt x="8026" y="1402"/>
                </a:lnTo>
                <a:lnTo>
                  <a:pt x="8249" y="1438"/>
                </a:lnTo>
                <a:lnTo>
                  <a:pt x="8472" y="1469"/>
                </a:lnTo>
                <a:lnTo>
                  <a:pt x="8695" y="1495"/>
                </a:lnTo>
                <a:lnTo>
                  <a:pt x="8918" y="1515"/>
                </a:lnTo>
                <a:lnTo>
                  <a:pt x="9142" y="1530"/>
                </a:lnTo>
                <a:lnTo>
                  <a:pt x="9365" y="1538"/>
                </a:lnTo>
                <a:lnTo>
                  <a:pt x="9588" y="1539"/>
                </a:lnTo>
                <a:lnTo>
                  <a:pt x="9619" y="1538"/>
                </a:lnTo>
                <a:lnTo>
                  <a:pt x="9651" y="1539"/>
                </a:lnTo>
                <a:lnTo>
                  <a:pt x="9874" y="1538"/>
                </a:lnTo>
                <a:lnTo>
                  <a:pt x="10097" y="1530"/>
                </a:lnTo>
                <a:lnTo>
                  <a:pt x="10321" y="1515"/>
                </a:lnTo>
                <a:lnTo>
                  <a:pt x="10544" y="1495"/>
                </a:lnTo>
                <a:lnTo>
                  <a:pt x="10767" y="1469"/>
                </a:lnTo>
                <a:lnTo>
                  <a:pt x="10990" y="1438"/>
                </a:lnTo>
                <a:lnTo>
                  <a:pt x="11213" y="1402"/>
                </a:lnTo>
                <a:lnTo>
                  <a:pt x="11436" y="1362"/>
                </a:lnTo>
                <a:lnTo>
                  <a:pt x="11659" y="1318"/>
                </a:lnTo>
                <a:lnTo>
                  <a:pt x="11883" y="1270"/>
                </a:lnTo>
                <a:lnTo>
                  <a:pt x="12106" y="1219"/>
                </a:lnTo>
                <a:lnTo>
                  <a:pt x="12329" y="1165"/>
                </a:lnTo>
                <a:lnTo>
                  <a:pt x="12552" y="1108"/>
                </a:lnTo>
                <a:lnTo>
                  <a:pt x="12775" y="1049"/>
                </a:lnTo>
                <a:lnTo>
                  <a:pt x="12998" y="989"/>
                </a:lnTo>
                <a:lnTo>
                  <a:pt x="13222" y="927"/>
                </a:lnTo>
                <a:lnTo>
                  <a:pt x="13445" y="864"/>
                </a:lnTo>
                <a:lnTo>
                  <a:pt x="13668" y="801"/>
                </a:lnTo>
                <a:lnTo>
                  <a:pt x="13891" y="738"/>
                </a:lnTo>
                <a:lnTo>
                  <a:pt x="14114" y="674"/>
                </a:lnTo>
                <a:lnTo>
                  <a:pt x="14337" y="612"/>
                </a:lnTo>
                <a:lnTo>
                  <a:pt x="14561" y="550"/>
                </a:lnTo>
                <a:lnTo>
                  <a:pt x="14784" y="490"/>
                </a:lnTo>
                <a:lnTo>
                  <a:pt x="15007" y="431"/>
                </a:lnTo>
                <a:lnTo>
                  <a:pt x="15230" y="374"/>
                </a:lnTo>
                <a:lnTo>
                  <a:pt x="15453" y="320"/>
                </a:lnTo>
                <a:lnTo>
                  <a:pt x="15676" y="269"/>
                </a:lnTo>
                <a:lnTo>
                  <a:pt x="15900" y="221"/>
                </a:lnTo>
                <a:lnTo>
                  <a:pt x="16123" y="177"/>
                </a:lnTo>
                <a:lnTo>
                  <a:pt x="16346" y="137"/>
                </a:lnTo>
                <a:lnTo>
                  <a:pt x="16569" y="101"/>
                </a:lnTo>
                <a:lnTo>
                  <a:pt x="16792" y="70"/>
                </a:lnTo>
                <a:lnTo>
                  <a:pt x="17015" y="44"/>
                </a:lnTo>
                <a:lnTo>
                  <a:pt x="17238" y="24"/>
                </a:lnTo>
                <a:lnTo>
                  <a:pt x="17462" y="9"/>
                </a:lnTo>
                <a:lnTo>
                  <a:pt x="17685" y="1"/>
                </a:lnTo>
                <a:lnTo>
                  <a:pt x="17908" y="0"/>
                </a:lnTo>
                <a:lnTo>
                  <a:pt x="18131" y="6"/>
                </a:lnTo>
                <a:lnTo>
                  <a:pt x="18354" y="19"/>
                </a:lnTo>
                <a:lnTo>
                  <a:pt x="18577" y="40"/>
                </a:lnTo>
                <a:lnTo>
                  <a:pt x="18801" y="70"/>
                </a:lnTo>
                <a:lnTo>
                  <a:pt x="19024" y="108"/>
                </a:lnTo>
                <a:lnTo>
                  <a:pt x="19200" y="145"/>
                </a:lnTo>
                <a:close/>
              </a:path>
            </a:pathLst>
          </a:custGeom>
          <a:gradFill>
            <a:gsLst>
              <a:gs pos="0">
                <a:schemeClr val="accent2"/>
              </a:gs>
              <a:gs pos="99000">
                <a:schemeClr val="accent2">
                  <a:lumMod val="20000"/>
                  <a:lumOff val="80000"/>
                </a:schemeClr>
              </a:gs>
              <a:gs pos="58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j-ea"/>
              <a:ea typeface="+mj-ea"/>
              <a:sym typeface="+mn-ea"/>
            </a:endParaRPr>
          </a:p>
        </p:txBody>
      </p:sp>
      <p:sp>
        <p:nvSpPr>
          <p:cNvPr id="16" name="任意多边形 57"/>
          <p:cNvSpPr/>
          <p:nvPr userDrawn="1">
            <p:custDataLst>
              <p:tags r:id="rId8"/>
            </p:custDataLst>
          </p:nvPr>
        </p:nvSpPr>
        <p:spPr>
          <a:xfrm>
            <a:off x="0" y="5594985"/>
            <a:ext cx="12192000" cy="1263015"/>
          </a:xfrm>
          <a:custGeom>
            <a:avLst/>
            <a:gdLst/>
            <a:ahLst/>
            <a:cxnLst>
              <a:cxn ang="3">
                <a:pos x="hc" y="t"/>
              </a:cxn>
              <a:cxn ang="cd2">
                <a:pos x="l" y="vc"/>
              </a:cxn>
              <a:cxn ang="cd4">
                <a:pos x="hc" y="b"/>
              </a:cxn>
              <a:cxn ang="0">
                <a:pos x="r" y="vc"/>
              </a:cxn>
            </a:cxnLst>
            <a:rect l="l" t="t" r="r" b="b"/>
            <a:pathLst>
              <a:path w="19200" h="1776">
                <a:moveTo>
                  <a:pt x="19200" y="1241"/>
                </a:moveTo>
                <a:lnTo>
                  <a:pt x="19200" y="1776"/>
                </a:lnTo>
                <a:lnTo>
                  <a:pt x="0" y="1776"/>
                </a:lnTo>
                <a:lnTo>
                  <a:pt x="0" y="92"/>
                </a:lnTo>
                <a:lnTo>
                  <a:pt x="215" y="65"/>
                </a:lnTo>
                <a:lnTo>
                  <a:pt x="438" y="42"/>
                </a:lnTo>
                <a:lnTo>
                  <a:pt x="662" y="24"/>
                </a:lnTo>
                <a:lnTo>
                  <a:pt x="885" y="11"/>
                </a:lnTo>
                <a:lnTo>
                  <a:pt x="1108" y="4"/>
                </a:lnTo>
                <a:lnTo>
                  <a:pt x="1331" y="0"/>
                </a:lnTo>
                <a:lnTo>
                  <a:pt x="1554" y="1"/>
                </a:lnTo>
                <a:lnTo>
                  <a:pt x="1777" y="5"/>
                </a:lnTo>
                <a:lnTo>
                  <a:pt x="2001" y="14"/>
                </a:lnTo>
                <a:lnTo>
                  <a:pt x="2224" y="26"/>
                </a:lnTo>
                <a:lnTo>
                  <a:pt x="2447" y="42"/>
                </a:lnTo>
                <a:lnTo>
                  <a:pt x="2670" y="60"/>
                </a:lnTo>
                <a:lnTo>
                  <a:pt x="2893" y="82"/>
                </a:lnTo>
                <a:lnTo>
                  <a:pt x="3116" y="106"/>
                </a:lnTo>
                <a:lnTo>
                  <a:pt x="3339" y="132"/>
                </a:lnTo>
                <a:lnTo>
                  <a:pt x="3563" y="161"/>
                </a:lnTo>
                <a:lnTo>
                  <a:pt x="3786" y="191"/>
                </a:lnTo>
                <a:lnTo>
                  <a:pt x="4009" y="224"/>
                </a:lnTo>
                <a:lnTo>
                  <a:pt x="4232" y="258"/>
                </a:lnTo>
                <a:lnTo>
                  <a:pt x="4455" y="293"/>
                </a:lnTo>
                <a:lnTo>
                  <a:pt x="4678" y="329"/>
                </a:lnTo>
                <a:lnTo>
                  <a:pt x="4902" y="366"/>
                </a:lnTo>
                <a:lnTo>
                  <a:pt x="5125" y="403"/>
                </a:lnTo>
                <a:lnTo>
                  <a:pt x="5348" y="442"/>
                </a:lnTo>
                <a:lnTo>
                  <a:pt x="5571" y="479"/>
                </a:lnTo>
                <a:lnTo>
                  <a:pt x="5794" y="517"/>
                </a:lnTo>
                <a:lnTo>
                  <a:pt x="6017" y="555"/>
                </a:lnTo>
                <a:lnTo>
                  <a:pt x="6241" y="592"/>
                </a:lnTo>
                <a:lnTo>
                  <a:pt x="6464" y="628"/>
                </a:lnTo>
                <a:lnTo>
                  <a:pt x="6687" y="663"/>
                </a:lnTo>
                <a:lnTo>
                  <a:pt x="6910" y="697"/>
                </a:lnTo>
                <a:lnTo>
                  <a:pt x="7133" y="729"/>
                </a:lnTo>
                <a:lnTo>
                  <a:pt x="7356" y="760"/>
                </a:lnTo>
                <a:lnTo>
                  <a:pt x="7580" y="789"/>
                </a:lnTo>
                <a:lnTo>
                  <a:pt x="7803" y="815"/>
                </a:lnTo>
                <a:lnTo>
                  <a:pt x="8026" y="839"/>
                </a:lnTo>
                <a:lnTo>
                  <a:pt x="8249" y="860"/>
                </a:lnTo>
                <a:lnTo>
                  <a:pt x="8472" y="879"/>
                </a:lnTo>
                <a:lnTo>
                  <a:pt x="8695" y="895"/>
                </a:lnTo>
                <a:lnTo>
                  <a:pt x="8918" y="907"/>
                </a:lnTo>
                <a:lnTo>
                  <a:pt x="9142" y="915"/>
                </a:lnTo>
                <a:lnTo>
                  <a:pt x="9365" y="920"/>
                </a:lnTo>
                <a:lnTo>
                  <a:pt x="9588" y="921"/>
                </a:lnTo>
                <a:lnTo>
                  <a:pt x="9619" y="920"/>
                </a:lnTo>
                <a:lnTo>
                  <a:pt x="9651" y="921"/>
                </a:lnTo>
                <a:lnTo>
                  <a:pt x="9874" y="920"/>
                </a:lnTo>
                <a:lnTo>
                  <a:pt x="10097" y="915"/>
                </a:lnTo>
                <a:lnTo>
                  <a:pt x="10321" y="907"/>
                </a:lnTo>
                <a:lnTo>
                  <a:pt x="10544" y="895"/>
                </a:lnTo>
                <a:lnTo>
                  <a:pt x="10767" y="879"/>
                </a:lnTo>
                <a:lnTo>
                  <a:pt x="10990" y="860"/>
                </a:lnTo>
                <a:lnTo>
                  <a:pt x="11213" y="839"/>
                </a:lnTo>
                <a:lnTo>
                  <a:pt x="11436" y="815"/>
                </a:lnTo>
                <a:lnTo>
                  <a:pt x="11659" y="789"/>
                </a:lnTo>
                <a:lnTo>
                  <a:pt x="11883" y="760"/>
                </a:lnTo>
                <a:lnTo>
                  <a:pt x="12106" y="729"/>
                </a:lnTo>
                <a:lnTo>
                  <a:pt x="12329" y="697"/>
                </a:lnTo>
                <a:lnTo>
                  <a:pt x="12552" y="663"/>
                </a:lnTo>
                <a:lnTo>
                  <a:pt x="12775" y="628"/>
                </a:lnTo>
                <a:lnTo>
                  <a:pt x="12998" y="592"/>
                </a:lnTo>
                <a:lnTo>
                  <a:pt x="13222" y="555"/>
                </a:lnTo>
                <a:lnTo>
                  <a:pt x="13445" y="517"/>
                </a:lnTo>
                <a:lnTo>
                  <a:pt x="13668" y="479"/>
                </a:lnTo>
                <a:lnTo>
                  <a:pt x="13891" y="442"/>
                </a:lnTo>
                <a:lnTo>
                  <a:pt x="14114" y="403"/>
                </a:lnTo>
                <a:lnTo>
                  <a:pt x="14337" y="366"/>
                </a:lnTo>
                <a:lnTo>
                  <a:pt x="14561" y="329"/>
                </a:lnTo>
                <a:lnTo>
                  <a:pt x="14784" y="293"/>
                </a:lnTo>
                <a:lnTo>
                  <a:pt x="15007" y="258"/>
                </a:lnTo>
                <a:lnTo>
                  <a:pt x="15230" y="224"/>
                </a:lnTo>
                <a:lnTo>
                  <a:pt x="15453" y="191"/>
                </a:lnTo>
                <a:lnTo>
                  <a:pt x="15676" y="161"/>
                </a:lnTo>
                <a:lnTo>
                  <a:pt x="15900" y="132"/>
                </a:lnTo>
                <a:lnTo>
                  <a:pt x="16123" y="106"/>
                </a:lnTo>
                <a:lnTo>
                  <a:pt x="16346" y="82"/>
                </a:lnTo>
                <a:lnTo>
                  <a:pt x="16569" y="60"/>
                </a:lnTo>
                <a:lnTo>
                  <a:pt x="16792" y="42"/>
                </a:lnTo>
                <a:lnTo>
                  <a:pt x="17015" y="26"/>
                </a:lnTo>
                <a:lnTo>
                  <a:pt x="17238" y="14"/>
                </a:lnTo>
                <a:lnTo>
                  <a:pt x="17462" y="5"/>
                </a:lnTo>
                <a:lnTo>
                  <a:pt x="17685" y="1"/>
                </a:lnTo>
                <a:lnTo>
                  <a:pt x="17908" y="0"/>
                </a:lnTo>
                <a:lnTo>
                  <a:pt x="18131" y="4"/>
                </a:lnTo>
                <a:lnTo>
                  <a:pt x="18354" y="11"/>
                </a:lnTo>
                <a:lnTo>
                  <a:pt x="18577" y="24"/>
                </a:lnTo>
                <a:lnTo>
                  <a:pt x="18801" y="42"/>
                </a:lnTo>
                <a:lnTo>
                  <a:pt x="19024" y="65"/>
                </a:lnTo>
                <a:lnTo>
                  <a:pt x="19200" y="87"/>
                </a:lnTo>
                <a:lnTo>
                  <a:pt x="19200" y="124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2" name="标题 1"/>
          <p:cNvSpPr>
            <a:spLocks noGrp="1"/>
          </p:cNvSpPr>
          <p:nvPr userDrawn="1">
            <p:ph type="ctrTitle"/>
            <p:custDataLst>
              <p:tags r:id="rId9"/>
            </p:custDataLst>
          </p:nvPr>
        </p:nvSpPr>
        <p:spPr>
          <a:xfrm>
            <a:off x="838200" y="2735097"/>
            <a:ext cx="10515000" cy="1379549"/>
          </a:xfrm>
        </p:spPr>
        <p:txBody>
          <a:bodyPr wrap="square" anchor="t" anchorCtr="0">
            <a:normAutofit/>
          </a:bodyPr>
          <a:lstStyle>
            <a:lvl1pPr algn="ctr">
              <a:lnSpc>
                <a:spcPct val="100000"/>
              </a:lnSpc>
              <a:defRPr lang="zh-CN" altLang="en-US" sz="66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10"/>
            </p:custDataLst>
          </p:nvPr>
        </p:nvSpPr>
        <p:spPr>
          <a:xfrm>
            <a:off x="838200" y="1666647"/>
            <a:ext cx="10515000" cy="972000"/>
          </a:xfrm>
        </p:spPr>
        <p:txBody>
          <a:bodyPr wrap="square" anchor="b" anchorCtr="0">
            <a:normAutofit/>
          </a:bodyPr>
          <a:lstStyle>
            <a:lvl1pPr marL="0" indent="0" algn="ctr">
              <a:lnSpc>
                <a:spcPct val="100000"/>
              </a:lnSpc>
              <a:buNone/>
              <a:defRPr lang="zh-CN" altLang="en-US" sz="4800" b="1" kern="1200" cap="all" baseline="0" dirty="0">
                <a:ln w="12700">
                  <a:solidFill>
                    <a:schemeClr val="accent1"/>
                  </a:solidFill>
                </a:ln>
                <a:solidFill>
                  <a:schemeClr val="accent1">
                    <a:lumMod val="20000"/>
                    <a:lumOff val="80000"/>
                  </a:schemeClr>
                </a:solidFill>
                <a:effectLst/>
                <a:latin typeface="+mn-ea"/>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12"/>
            </p:custDataLst>
          </p:nvPr>
        </p:nvSpPr>
        <p:spPr/>
        <p:txBody>
          <a:bodyPr/>
          <a:lstStyle/>
          <a:p>
            <a:endParaRPr lang="zh-CN" altLang="en-US"/>
          </a:p>
        </p:txBody>
      </p:sp>
      <p:sp>
        <p:nvSpPr>
          <p:cNvPr id="6" name="灯片编号占位符 5"/>
          <p:cNvSpPr>
            <a:spLocks noGrp="1"/>
          </p:cNvSpPr>
          <p:nvPr userDrawn="1">
            <p:ph type="sldNum" sz="quarter" idx="12"/>
            <p:custDataLst>
              <p:tags r:id="rId1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userDrawn="1">
            <p:ph type="body" sz="quarter" idx="13" hasCustomPrompt="1"/>
            <p:custDataLst>
              <p:tags r:id="rId14"/>
            </p:custDataLst>
          </p:nvPr>
        </p:nvSpPr>
        <p:spPr>
          <a:xfrm>
            <a:off x="838798" y="504000"/>
            <a:ext cx="2880000" cy="504000"/>
          </a:xfrm>
        </p:spPr>
        <p:txBody>
          <a:bodyPr wrap="square" anchor="ctr">
            <a:normAutofit/>
          </a:bodyPr>
          <a:lstStyle>
            <a:lvl1pPr marL="0" indent="0">
              <a:lnSpc>
                <a:spcPct val="100000"/>
              </a:lnSpc>
              <a:buNone/>
              <a:defRPr sz="1400">
                <a:solidFill>
                  <a:schemeClr val="tx2"/>
                </a:solidFill>
              </a:defRPr>
            </a:lvl1pPr>
          </a:lstStyle>
          <a:p>
            <a:pPr lvl="0"/>
            <a:r>
              <a:rPr lang="zh-CN" altLang="en-US" dirty="0"/>
              <a:t>公司名</a:t>
            </a:r>
            <a:endParaRPr lang="zh-CN" altLang="en-US" dirty="0"/>
          </a:p>
        </p:txBody>
      </p:sp>
      <p:sp>
        <p:nvSpPr>
          <p:cNvPr id="14" name="日期时间占位符 7"/>
          <p:cNvSpPr>
            <a:spLocks noGrp="1"/>
          </p:cNvSpPr>
          <p:nvPr userDrawn="1">
            <p:ph type="body" sz="quarter" idx="14" hasCustomPrompt="1"/>
            <p:custDataLst>
              <p:tags r:id="rId15"/>
            </p:custDataLst>
          </p:nvPr>
        </p:nvSpPr>
        <p:spPr>
          <a:xfrm>
            <a:off x="6170250"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日期时间</a:t>
            </a:r>
            <a:endParaRPr lang="zh-CN" altLang="en-US" dirty="0"/>
          </a:p>
        </p:txBody>
      </p:sp>
      <p:sp>
        <p:nvSpPr>
          <p:cNvPr id="24" name="署名占位符 10"/>
          <p:cNvSpPr>
            <a:spLocks noGrp="1"/>
          </p:cNvSpPr>
          <p:nvPr userDrawn="1">
            <p:ph type="body" sz="quarter" idx="17" hasCustomPrompt="1"/>
            <p:custDataLst>
              <p:tags r:id="rId16"/>
            </p:custDataLst>
          </p:nvPr>
        </p:nvSpPr>
        <p:spPr>
          <a:xfrm>
            <a:off x="3501752"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custDataLst>
              <p:tags r:id="rId3"/>
            </p:custDataLst>
          </p:nvPr>
        </p:nvSpPr>
        <p:spPr>
          <a:xfrm>
            <a:off x="1699895" y="2041906"/>
            <a:ext cx="2643505" cy="2643505"/>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 name="任意多边形 36"/>
          <p:cNvSpPr/>
          <p:nvPr userDrawn="1">
            <p:custDataLst>
              <p:tags r:id="rId4"/>
            </p:custDataLst>
          </p:nvPr>
        </p:nvSpPr>
        <p:spPr>
          <a:xfrm>
            <a:off x="0" y="5624503"/>
            <a:ext cx="7802117" cy="998185"/>
          </a:xfrm>
          <a:custGeom>
            <a:avLst/>
            <a:gdLst/>
            <a:ahLst/>
            <a:cxnLst>
              <a:cxn ang="3">
                <a:pos x="hc" y="t"/>
              </a:cxn>
              <a:cxn ang="cd2">
                <a:pos x="l" y="vc"/>
              </a:cxn>
              <a:cxn ang="cd4">
                <a:pos x="hc" y="b"/>
              </a:cxn>
              <a:cxn ang="0">
                <a:pos x="r" y="vc"/>
              </a:cxn>
            </a:cxnLst>
            <a:rect l="l" t="t" r="r" b="b"/>
            <a:pathLst>
              <a:path w="12287" h="1572">
                <a:moveTo>
                  <a:pt x="12287" y="1572"/>
                </a:moveTo>
                <a:lnTo>
                  <a:pt x="0" y="1572"/>
                </a:lnTo>
                <a:lnTo>
                  <a:pt x="0" y="510"/>
                </a:lnTo>
                <a:lnTo>
                  <a:pt x="83" y="482"/>
                </a:lnTo>
                <a:lnTo>
                  <a:pt x="444" y="378"/>
                </a:lnTo>
                <a:lnTo>
                  <a:pt x="805" y="288"/>
                </a:lnTo>
                <a:lnTo>
                  <a:pt x="1166" y="211"/>
                </a:lnTo>
                <a:lnTo>
                  <a:pt x="1526" y="147"/>
                </a:lnTo>
                <a:lnTo>
                  <a:pt x="1887" y="95"/>
                </a:lnTo>
                <a:lnTo>
                  <a:pt x="2248" y="55"/>
                </a:lnTo>
                <a:lnTo>
                  <a:pt x="2609" y="26"/>
                </a:lnTo>
                <a:lnTo>
                  <a:pt x="2970" y="8"/>
                </a:lnTo>
                <a:lnTo>
                  <a:pt x="3331" y="0"/>
                </a:lnTo>
                <a:lnTo>
                  <a:pt x="3692" y="2"/>
                </a:lnTo>
                <a:lnTo>
                  <a:pt x="4053" y="13"/>
                </a:lnTo>
                <a:lnTo>
                  <a:pt x="4414" y="32"/>
                </a:lnTo>
                <a:lnTo>
                  <a:pt x="4775" y="60"/>
                </a:lnTo>
                <a:lnTo>
                  <a:pt x="5136" y="95"/>
                </a:lnTo>
                <a:lnTo>
                  <a:pt x="5497" y="137"/>
                </a:lnTo>
                <a:lnTo>
                  <a:pt x="5858" y="186"/>
                </a:lnTo>
                <a:lnTo>
                  <a:pt x="6219" y="241"/>
                </a:lnTo>
                <a:lnTo>
                  <a:pt x="6580" y="301"/>
                </a:lnTo>
                <a:lnTo>
                  <a:pt x="6941" y="367"/>
                </a:lnTo>
                <a:lnTo>
                  <a:pt x="7301" y="436"/>
                </a:lnTo>
                <a:lnTo>
                  <a:pt x="7662" y="510"/>
                </a:lnTo>
                <a:lnTo>
                  <a:pt x="8023" y="587"/>
                </a:lnTo>
                <a:lnTo>
                  <a:pt x="8384" y="667"/>
                </a:lnTo>
                <a:lnTo>
                  <a:pt x="8745" y="749"/>
                </a:lnTo>
                <a:lnTo>
                  <a:pt x="9106" y="833"/>
                </a:lnTo>
                <a:lnTo>
                  <a:pt x="9467" y="919"/>
                </a:lnTo>
                <a:lnTo>
                  <a:pt x="9828" y="1005"/>
                </a:lnTo>
                <a:lnTo>
                  <a:pt x="10189" y="1091"/>
                </a:lnTo>
                <a:lnTo>
                  <a:pt x="10550" y="1178"/>
                </a:lnTo>
                <a:lnTo>
                  <a:pt x="10911" y="1263"/>
                </a:lnTo>
                <a:lnTo>
                  <a:pt x="11272" y="1347"/>
                </a:lnTo>
                <a:lnTo>
                  <a:pt x="11633" y="1429"/>
                </a:lnTo>
                <a:lnTo>
                  <a:pt x="11994" y="1509"/>
                </a:lnTo>
                <a:lnTo>
                  <a:pt x="12287" y="1572"/>
                </a:lnTo>
                <a:close/>
              </a:path>
            </a:pathLst>
          </a:custGeom>
          <a:gradFill>
            <a:gsLst>
              <a:gs pos="26000">
                <a:schemeClr val="accent2"/>
              </a:gs>
              <a:gs pos="99000">
                <a:schemeClr val="accent2">
                  <a:lumMod val="20000"/>
                  <a:lumOff val="80000"/>
                </a:schemeClr>
              </a:gs>
              <a:gs pos="63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latin typeface="+mj-ea"/>
              <a:ea typeface="+mj-ea"/>
              <a:sym typeface="+mn-ea"/>
            </a:endParaRPr>
          </a:p>
        </p:txBody>
      </p:sp>
      <p:sp>
        <p:nvSpPr>
          <p:cNvPr id="6" name="任意多边形 34"/>
          <p:cNvSpPr/>
          <p:nvPr userDrawn="1">
            <p:custDataLst>
              <p:tags r:id="rId5"/>
            </p:custDataLst>
          </p:nvPr>
        </p:nvSpPr>
        <p:spPr>
          <a:xfrm>
            <a:off x="0" y="5786120"/>
            <a:ext cx="12192000" cy="1071880"/>
          </a:xfrm>
          <a:custGeom>
            <a:avLst/>
            <a:gdLst/>
            <a:ahLst/>
            <a:cxnLst>
              <a:cxn ang="3">
                <a:pos x="hc" y="t"/>
              </a:cxn>
              <a:cxn ang="cd2">
                <a:pos x="l" y="vc"/>
              </a:cxn>
              <a:cxn ang="cd4">
                <a:pos x="hc" y="b"/>
              </a:cxn>
              <a:cxn ang="0">
                <a:pos x="r" y="vc"/>
              </a:cxn>
            </a:cxnLst>
            <a:rect l="l" t="t" r="r" b="b"/>
            <a:pathLst>
              <a:path w="19200" h="1688">
                <a:moveTo>
                  <a:pt x="19200" y="103"/>
                </a:moveTo>
                <a:lnTo>
                  <a:pt x="19200" y="1688"/>
                </a:lnTo>
                <a:lnTo>
                  <a:pt x="0" y="1688"/>
                </a:lnTo>
                <a:lnTo>
                  <a:pt x="0" y="109"/>
                </a:lnTo>
                <a:lnTo>
                  <a:pt x="215" y="77"/>
                </a:lnTo>
                <a:lnTo>
                  <a:pt x="438" y="50"/>
                </a:lnTo>
                <a:lnTo>
                  <a:pt x="662" y="28"/>
                </a:lnTo>
                <a:lnTo>
                  <a:pt x="885" y="13"/>
                </a:lnTo>
                <a:lnTo>
                  <a:pt x="1108" y="4"/>
                </a:lnTo>
                <a:lnTo>
                  <a:pt x="1331" y="0"/>
                </a:lnTo>
                <a:lnTo>
                  <a:pt x="1554" y="1"/>
                </a:lnTo>
                <a:lnTo>
                  <a:pt x="1777" y="6"/>
                </a:lnTo>
                <a:lnTo>
                  <a:pt x="2001" y="17"/>
                </a:lnTo>
                <a:lnTo>
                  <a:pt x="2224" y="31"/>
                </a:lnTo>
                <a:lnTo>
                  <a:pt x="2447" y="50"/>
                </a:lnTo>
                <a:lnTo>
                  <a:pt x="2670" y="72"/>
                </a:lnTo>
                <a:lnTo>
                  <a:pt x="2893" y="97"/>
                </a:lnTo>
                <a:lnTo>
                  <a:pt x="3116" y="126"/>
                </a:lnTo>
                <a:lnTo>
                  <a:pt x="3339" y="157"/>
                </a:lnTo>
                <a:lnTo>
                  <a:pt x="3563" y="191"/>
                </a:lnTo>
                <a:lnTo>
                  <a:pt x="3786" y="227"/>
                </a:lnTo>
                <a:lnTo>
                  <a:pt x="4009" y="265"/>
                </a:lnTo>
                <a:lnTo>
                  <a:pt x="4232" y="306"/>
                </a:lnTo>
                <a:lnTo>
                  <a:pt x="4455" y="348"/>
                </a:lnTo>
                <a:lnTo>
                  <a:pt x="4678" y="390"/>
                </a:lnTo>
                <a:lnTo>
                  <a:pt x="4902" y="434"/>
                </a:lnTo>
                <a:lnTo>
                  <a:pt x="5125" y="478"/>
                </a:lnTo>
                <a:lnTo>
                  <a:pt x="5348" y="524"/>
                </a:lnTo>
                <a:lnTo>
                  <a:pt x="5571" y="569"/>
                </a:lnTo>
                <a:lnTo>
                  <a:pt x="5794" y="613"/>
                </a:lnTo>
                <a:lnTo>
                  <a:pt x="6017" y="658"/>
                </a:lnTo>
                <a:lnTo>
                  <a:pt x="6241" y="702"/>
                </a:lnTo>
                <a:lnTo>
                  <a:pt x="6464" y="745"/>
                </a:lnTo>
                <a:lnTo>
                  <a:pt x="6687" y="786"/>
                </a:lnTo>
                <a:lnTo>
                  <a:pt x="6910" y="827"/>
                </a:lnTo>
                <a:lnTo>
                  <a:pt x="7133" y="865"/>
                </a:lnTo>
                <a:lnTo>
                  <a:pt x="7356" y="901"/>
                </a:lnTo>
                <a:lnTo>
                  <a:pt x="7580" y="936"/>
                </a:lnTo>
                <a:lnTo>
                  <a:pt x="7803" y="967"/>
                </a:lnTo>
                <a:lnTo>
                  <a:pt x="8026" y="995"/>
                </a:lnTo>
                <a:lnTo>
                  <a:pt x="8249" y="1021"/>
                </a:lnTo>
                <a:lnTo>
                  <a:pt x="8472" y="1043"/>
                </a:lnTo>
                <a:lnTo>
                  <a:pt x="8695" y="1061"/>
                </a:lnTo>
                <a:lnTo>
                  <a:pt x="8918" y="1075"/>
                </a:lnTo>
                <a:lnTo>
                  <a:pt x="9142" y="1086"/>
                </a:lnTo>
                <a:lnTo>
                  <a:pt x="9365" y="1092"/>
                </a:lnTo>
                <a:lnTo>
                  <a:pt x="9588" y="1092"/>
                </a:lnTo>
                <a:lnTo>
                  <a:pt x="9619" y="1092"/>
                </a:lnTo>
                <a:lnTo>
                  <a:pt x="9651" y="1092"/>
                </a:lnTo>
                <a:lnTo>
                  <a:pt x="9874" y="1092"/>
                </a:lnTo>
                <a:lnTo>
                  <a:pt x="10097" y="1086"/>
                </a:lnTo>
                <a:lnTo>
                  <a:pt x="10321" y="1075"/>
                </a:lnTo>
                <a:lnTo>
                  <a:pt x="10544" y="1061"/>
                </a:lnTo>
                <a:lnTo>
                  <a:pt x="10767" y="1043"/>
                </a:lnTo>
                <a:lnTo>
                  <a:pt x="10990" y="1021"/>
                </a:lnTo>
                <a:lnTo>
                  <a:pt x="11213" y="995"/>
                </a:lnTo>
                <a:lnTo>
                  <a:pt x="11436" y="967"/>
                </a:lnTo>
                <a:lnTo>
                  <a:pt x="11659" y="936"/>
                </a:lnTo>
                <a:lnTo>
                  <a:pt x="11883" y="901"/>
                </a:lnTo>
                <a:lnTo>
                  <a:pt x="12106" y="865"/>
                </a:lnTo>
                <a:lnTo>
                  <a:pt x="12329" y="827"/>
                </a:lnTo>
                <a:lnTo>
                  <a:pt x="12552" y="786"/>
                </a:lnTo>
                <a:lnTo>
                  <a:pt x="12775" y="745"/>
                </a:lnTo>
                <a:lnTo>
                  <a:pt x="12998" y="702"/>
                </a:lnTo>
                <a:lnTo>
                  <a:pt x="13222" y="658"/>
                </a:lnTo>
                <a:lnTo>
                  <a:pt x="13445" y="613"/>
                </a:lnTo>
                <a:lnTo>
                  <a:pt x="13668" y="569"/>
                </a:lnTo>
                <a:lnTo>
                  <a:pt x="13891" y="524"/>
                </a:lnTo>
                <a:lnTo>
                  <a:pt x="14114" y="478"/>
                </a:lnTo>
                <a:lnTo>
                  <a:pt x="14337" y="434"/>
                </a:lnTo>
                <a:lnTo>
                  <a:pt x="14561" y="390"/>
                </a:lnTo>
                <a:lnTo>
                  <a:pt x="14784" y="348"/>
                </a:lnTo>
                <a:lnTo>
                  <a:pt x="15007" y="306"/>
                </a:lnTo>
                <a:lnTo>
                  <a:pt x="15230" y="265"/>
                </a:lnTo>
                <a:lnTo>
                  <a:pt x="15453" y="227"/>
                </a:lnTo>
                <a:lnTo>
                  <a:pt x="15676" y="191"/>
                </a:lnTo>
                <a:lnTo>
                  <a:pt x="15900" y="157"/>
                </a:lnTo>
                <a:lnTo>
                  <a:pt x="16123" y="126"/>
                </a:lnTo>
                <a:lnTo>
                  <a:pt x="16346" y="97"/>
                </a:lnTo>
                <a:lnTo>
                  <a:pt x="16569" y="72"/>
                </a:lnTo>
                <a:lnTo>
                  <a:pt x="16792" y="50"/>
                </a:lnTo>
                <a:lnTo>
                  <a:pt x="17015" y="31"/>
                </a:lnTo>
                <a:lnTo>
                  <a:pt x="17238" y="17"/>
                </a:lnTo>
                <a:lnTo>
                  <a:pt x="17462" y="6"/>
                </a:lnTo>
                <a:lnTo>
                  <a:pt x="17685" y="1"/>
                </a:lnTo>
                <a:lnTo>
                  <a:pt x="17908" y="0"/>
                </a:lnTo>
                <a:lnTo>
                  <a:pt x="18131" y="4"/>
                </a:lnTo>
                <a:lnTo>
                  <a:pt x="18354" y="13"/>
                </a:lnTo>
                <a:lnTo>
                  <a:pt x="18577" y="28"/>
                </a:lnTo>
                <a:lnTo>
                  <a:pt x="18801" y="50"/>
                </a:lnTo>
                <a:lnTo>
                  <a:pt x="19024" y="77"/>
                </a:lnTo>
                <a:lnTo>
                  <a:pt x="19200" y="10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cxnSp>
        <p:nvCxnSpPr>
          <p:cNvPr id="10" name="直接连接符 9"/>
          <p:cNvCxnSpPr/>
          <p:nvPr userDrawn="1">
            <p:custDataLst>
              <p:tags r:id="rId6"/>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7"/>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8"/>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9"/>
            </p:custDataLst>
          </p:nvPr>
        </p:nvSpPr>
        <p:spPr>
          <a:xfrm>
            <a:off x="1581647" y="2476550"/>
            <a:ext cx="2880000" cy="1081088"/>
          </a:xfrm>
        </p:spPr>
        <p:txBody>
          <a:bodyPr wrap="square" anchor="b">
            <a:normAutofit/>
          </a:bodyPr>
          <a:lstStyle>
            <a:lvl1pPr algn="ctr">
              <a:defRPr lang="zh-CN" altLang="en-US" sz="54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标题</a:t>
            </a:r>
            <a:endParaRPr lang="zh-CN" altLang="en-US" dirty="0"/>
          </a:p>
        </p:txBody>
      </p:sp>
      <p:sp>
        <p:nvSpPr>
          <p:cNvPr id="7"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1"/>
            </p:custDataLst>
          </p:nvPr>
        </p:nvSpPr>
        <p:spPr/>
        <p:txBody>
          <a:bodyPr/>
          <a:lstStyle/>
          <a:p>
            <a:endParaRPr lang="zh-CN" altLang="en-US"/>
          </a:p>
        </p:txBody>
      </p:sp>
      <p:sp>
        <p:nvSpPr>
          <p:cNvPr id="9" name="灯片编号占位符 5"/>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3244215" y="852805"/>
            <a:ext cx="5703570" cy="5703570"/>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 name="任意多边形 36"/>
          <p:cNvSpPr/>
          <p:nvPr userDrawn="1">
            <p:custDataLst>
              <p:tags r:id="rId4"/>
            </p:custDataLst>
          </p:nvPr>
        </p:nvSpPr>
        <p:spPr>
          <a:xfrm>
            <a:off x="0" y="5432425"/>
            <a:ext cx="12192000" cy="864870"/>
          </a:xfrm>
          <a:custGeom>
            <a:avLst/>
            <a:gdLst/>
            <a:ahLst/>
            <a:cxnLst>
              <a:cxn ang="3">
                <a:pos x="hc" y="t"/>
              </a:cxn>
              <a:cxn ang="cd2">
                <a:pos x="l" y="vc"/>
              </a:cxn>
              <a:cxn ang="cd4">
                <a:pos x="hc" y="b"/>
              </a:cxn>
              <a:cxn ang="0">
                <a:pos x="r" y="vc"/>
              </a:cxn>
            </a:cxnLst>
            <a:rect l="l" t="t" r="r" b="b"/>
            <a:pathLst>
              <a:path w="19200" h="2033">
                <a:moveTo>
                  <a:pt x="19200" y="145"/>
                </a:moveTo>
                <a:lnTo>
                  <a:pt x="19200" y="2033"/>
                </a:lnTo>
                <a:lnTo>
                  <a:pt x="0" y="2033"/>
                </a:lnTo>
                <a:lnTo>
                  <a:pt x="0" y="153"/>
                </a:lnTo>
                <a:lnTo>
                  <a:pt x="215" y="108"/>
                </a:lnTo>
                <a:lnTo>
                  <a:pt x="438" y="70"/>
                </a:lnTo>
                <a:lnTo>
                  <a:pt x="662" y="40"/>
                </a:lnTo>
                <a:lnTo>
                  <a:pt x="885" y="19"/>
                </a:lnTo>
                <a:lnTo>
                  <a:pt x="1108" y="6"/>
                </a:lnTo>
                <a:lnTo>
                  <a:pt x="1331" y="0"/>
                </a:lnTo>
                <a:lnTo>
                  <a:pt x="1554" y="1"/>
                </a:lnTo>
                <a:lnTo>
                  <a:pt x="1777" y="9"/>
                </a:lnTo>
                <a:lnTo>
                  <a:pt x="2001" y="24"/>
                </a:lnTo>
                <a:lnTo>
                  <a:pt x="2224" y="44"/>
                </a:lnTo>
                <a:lnTo>
                  <a:pt x="2447" y="70"/>
                </a:lnTo>
                <a:lnTo>
                  <a:pt x="2670" y="101"/>
                </a:lnTo>
                <a:lnTo>
                  <a:pt x="2893" y="137"/>
                </a:lnTo>
                <a:lnTo>
                  <a:pt x="3116" y="177"/>
                </a:lnTo>
                <a:lnTo>
                  <a:pt x="3339" y="221"/>
                </a:lnTo>
                <a:lnTo>
                  <a:pt x="3563" y="269"/>
                </a:lnTo>
                <a:lnTo>
                  <a:pt x="3786" y="320"/>
                </a:lnTo>
                <a:lnTo>
                  <a:pt x="4009" y="374"/>
                </a:lnTo>
                <a:lnTo>
                  <a:pt x="4232" y="431"/>
                </a:lnTo>
                <a:lnTo>
                  <a:pt x="4455" y="490"/>
                </a:lnTo>
                <a:lnTo>
                  <a:pt x="4678" y="550"/>
                </a:lnTo>
                <a:lnTo>
                  <a:pt x="4902" y="612"/>
                </a:lnTo>
                <a:lnTo>
                  <a:pt x="5125" y="674"/>
                </a:lnTo>
                <a:lnTo>
                  <a:pt x="5348" y="738"/>
                </a:lnTo>
                <a:lnTo>
                  <a:pt x="5571" y="801"/>
                </a:lnTo>
                <a:lnTo>
                  <a:pt x="5794" y="864"/>
                </a:lnTo>
                <a:lnTo>
                  <a:pt x="6017" y="927"/>
                </a:lnTo>
                <a:lnTo>
                  <a:pt x="6241" y="989"/>
                </a:lnTo>
                <a:lnTo>
                  <a:pt x="6464" y="1049"/>
                </a:lnTo>
                <a:lnTo>
                  <a:pt x="6687" y="1108"/>
                </a:lnTo>
                <a:lnTo>
                  <a:pt x="6910" y="1165"/>
                </a:lnTo>
                <a:lnTo>
                  <a:pt x="7133" y="1219"/>
                </a:lnTo>
                <a:lnTo>
                  <a:pt x="7356" y="1270"/>
                </a:lnTo>
                <a:lnTo>
                  <a:pt x="7580" y="1318"/>
                </a:lnTo>
                <a:lnTo>
                  <a:pt x="7803" y="1362"/>
                </a:lnTo>
                <a:lnTo>
                  <a:pt x="8026" y="1402"/>
                </a:lnTo>
                <a:lnTo>
                  <a:pt x="8249" y="1438"/>
                </a:lnTo>
                <a:lnTo>
                  <a:pt x="8472" y="1469"/>
                </a:lnTo>
                <a:lnTo>
                  <a:pt x="8695" y="1495"/>
                </a:lnTo>
                <a:lnTo>
                  <a:pt x="8918" y="1515"/>
                </a:lnTo>
                <a:lnTo>
                  <a:pt x="9142" y="1530"/>
                </a:lnTo>
                <a:lnTo>
                  <a:pt x="9365" y="1538"/>
                </a:lnTo>
                <a:lnTo>
                  <a:pt x="9588" y="1539"/>
                </a:lnTo>
                <a:lnTo>
                  <a:pt x="9619" y="1538"/>
                </a:lnTo>
                <a:lnTo>
                  <a:pt x="9651" y="1539"/>
                </a:lnTo>
                <a:lnTo>
                  <a:pt x="9874" y="1538"/>
                </a:lnTo>
                <a:lnTo>
                  <a:pt x="10097" y="1530"/>
                </a:lnTo>
                <a:lnTo>
                  <a:pt x="10321" y="1515"/>
                </a:lnTo>
                <a:lnTo>
                  <a:pt x="10544" y="1495"/>
                </a:lnTo>
                <a:lnTo>
                  <a:pt x="10767" y="1469"/>
                </a:lnTo>
                <a:lnTo>
                  <a:pt x="10990" y="1438"/>
                </a:lnTo>
                <a:lnTo>
                  <a:pt x="11213" y="1402"/>
                </a:lnTo>
                <a:lnTo>
                  <a:pt x="11436" y="1362"/>
                </a:lnTo>
                <a:lnTo>
                  <a:pt x="11659" y="1318"/>
                </a:lnTo>
                <a:lnTo>
                  <a:pt x="11883" y="1270"/>
                </a:lnTo>
                <a:lnTo>
                  <a:pt x="12106" y="1219"/>
                </a:lnTo>
                <a:lnTo>
                  <a:pt x="12329" y="1165"/>
                </a:lnTo>
                <a:lnTo>
                  <a:pt x="12552" y="1108"/>
                </a:lnTo>
                <a:lnTo>
                  <a:pt x="12775" y="1049"/>
                </a:lnTo>
                <a:lnTo>
                  <a:pt x="12998" y="989"/>
                </a:lnTo>
                <a:lnTo>
                  <a:pt x="13222" y="927"/>
                </a:lnTo>
                <a:lnTo>
                  <a:pt x="13445" y="864"/>
                </a:lnTo>
                <a:lnTo>
                  <a:pt x="13668" y="801"/>
                </a:lnTo>
                <a:lnTo>
                  <a:pt x="13891" y="738"/>
                </a:lnTo>
                <a:lnTo>
                  <a:pt x="14114" y="674"/>
                </a:lnTo>
                <a:lnTo>
                  <a:pt x="14337" y="612"/>
                </a:lnTo>
                <a:lnTo>
                  <a:pt x="14561" y="550"/>
                </a:lnTo>
                <a:lnTo>
                  <a:pt x="14784" y="490"/>
                </a:lnTo>
                <a:lnTo>
                  <a:pt x="15007" y="431"/>
                </a:lnTo>
                <a:lnTo>
                  <a:pt x="15230" y="374"/>
                </a:lnTo>
                <a:lnTo>
                  <a:pt x="15453" y="320"/>
                </a:lnTo>
                <a:lnTo>
                  <a:pt x="15676" y="269"/>
                </a:lnTo>
                <a:lnTo>
                  <a:pt x="15900" y="221"/>
                </a:lnTo>
                <a:lnTo>
                  <a:pt x="16123" y="177"/>
                </a:lnTo>
                <a:lnTo>
                  <a:pt x="16346" y="137"/>
                </a:lnTo>
                <a:lnTo>
                  <a:pt x="16569" y="101"/>
                </a:lnTo>
                <a:lnTo>
                  <a:pt x="16792" y="70"/>
                </a:lnTo>
                <a:lnTo>
                  <a:pt x="17015" y="44"/>
                </a:lnTo>
                <a:lnTo>
                  <a:pt x="17238" y="24"/>
                </a:lnTo>
                <a:lnTo>
                  <a:pt x="17462" y="9"/>
                </a:lnTo>
                <a:lnTo>
                  <a:pt x="17685" y="1"/>
                </a:lnTo>
                <a:lnTo>
                  <a:pt x="17908" y="0"/>
                </a:lnTo>
                <a:lnTo>
                  <a:pt x="18131" y="6"/>
                </a:lnTo>
                <a:lnTo>
                  <a:pt x="18354" y="19"/>
                </a:lnTo>
                <a:lnTo>
                  <a:pt x="18577" y="40"/>
                </a:lnTo>
                <a:lnTo>
                  <a:pt x="18801" y="70"/>
                </a:lnTo>
                <a:lnTo>
                  <a:pt x="19024" y="108"/>
                </a:lnTo>
                <a:lnTo>
                  <a:pt x="19200" y="145"/>
                </a:lnTo>
                <a:close/>
              </a:path>
            </a:pathLst>
          </a:custGeom>
          <a:gradFill>
            <a:gsLst>
              <a:gs pos="0">
                <a:schemeClr val="accent2"/>
              </a:gs>
              <a:gs pos="99000">
                <a:schemeClr val="accent2">
                  <a:lumMod val="20000"/>
                  <a:lumOff val="80000"/>
                </a:schemeClr>
              </a:gs>
              <a:gs pos="58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j-ea"/>
              <a:ea typeface="+mj-ea"/>
              <a:sym typeface="+mn-ea"/>
            </a:endParaRPr>
          </a:p>
        </p:txBody>
      </p:sp>
      <p:sp>
        <p:nvSpPr>
          <p:cNvPr id="11" name="任意多边形 57"/>
          <p:cNvSpPr/>
          <p:nvPr userDrawn="1">
            <p:custDataLst>
              <p:tags r:id="rId5"/>
            </p:custDataLst>
          </p:nvPr>
        </p:nvSpPr>
        <p:spPr>
          <a:xfrm>
            <a:off x="0" y="5594985"/>
            <a:ext cx="12192000" cy="1263015"/>
          </a:xfrm>
          <a:custGeom>
            <a:avLst/>
            <a:gdLst/>
            <a:ahLst/>
            <a:cxnLst>
              <a:cxn ang="3">
                <a:pos x="hc" y="t"/>
              </a:cxn>
              <a:cxn ang="cd2">
                <a:pos x="l" y="vc"/>
              </a:cxn>
              <a:cxn ang="cd4">
                <a:pos x="hc" y="b"/>
              </a:cxn>
              <a:cxn ang="0">
                <a:pos x="r" y="vc"/>
              </a:cxn>
            </a:cxnLst>
            <a:rect l="l" t="t" r="r" b="b"/>
            <a:pathLst>
              <a:path w="19200" h="1776">
                <a:moveTo>
                  <a:pt x="19200" y="1241"/>
                </a:moveTo>
                <a:lnTo>
                  <a:pt x="19200" y="1776"/>
                </a:lnTo>
                <a:lnTo>
                  <a:pt x="0" y="1776"/>
                </a:lnTo>
                <a:lnTo>
                  <a:pt x="0" y="92"/>
                </a:lnTo>
                <a:lnTo>
                  <a:pt x="215" y="65"/>
                </a:lnTo>
                <a:lnTo>
                  <a:pt x="438" y="42"/>
                </a:lnTo>
                <a:lnTo>
                  <a:pt x="662" y="24"/>
                </a:lnTo>
                <a:lnTo>
                  <a:pt x="885" y="11"/>
                </a:lnTo>
                <a:lnTo>
                  <a:pt x="1108" y="4"/>
                </a:lnTo>
                <a:lnTo>
                  <a:pt x="1331" y="0"/>
                </a:lnTo>
                <a:lnTo>
                  <a:pt x="1554" y="1"/>
                </a:lnTo>
                <a:lnTo>
                  <a:pt x="1777" y="5"/>
                </a:lnTo>
                <a:lnTo>
                  <a:pt x="2001" y="14"/>
                </a:lnTo>
                <a:lnTo>
                  <a:pt x="2224" y="26"/>
                </a:lnTo>
                <a:lnTo>
                  <a:pt x="2447" y="42"/>
                </a:lnTo>
                <a:lnTo>
                  <a:pt x="2670" y="60"/>
                </a:lnTo>
                <a:lnTo>
                  <a:pt x="2893" y="82"/>
                </a:lnTo>
                <a:lnTo>
                  <a:pt x="3116" y="106"/>
                </a:lnTo>
                <a:lnTo>
                  <a:pt x="3339" y="132"/>
                </a:lnTo>
                <a:lnTo>
                  <a:pt x="3563" y="161"/>
                </a:lnTo>
                <a:lnTo>
                  <a:pt x="3786" y="191"/>
                </a:lnTo>
                <a:lnTo>
                  <a:pt x="4009" y="224"/>
                </a:lnTo>
                <a:lnTo>
                  <a:pt x="4232" y="258"/>
                </a:lnTo>
                <a:lnTo>
                  <a:pt x="4455" y="293"/>
                </a:lnTo>
                <a:lnTo>
                  <a:pt x="4678" y="329"/>
                </a:lnTo>
                <a:lnTo>
                  <a:pt x="4902" y="366"/>
                </a:lnTo>
                <a:lnTo>
                  <a:pt x="5125" y="403"/>
                </a:lnTo>
                <a:lnTo>
                  <a:pt x="5348" y="442"/>
                </a:lnTo>
                <a:lnTo>
                  <a:pt x="5571" y="479"/>
                </a:lnTo>
                <a:lnTo>
                  <a:pt x="5794" y="517"/>
                </a:lnTo>
                <a:lnTo>
                  <a:pt x="6017" y="555"/>
                </a:lnTo>
                <a:lnTo>
                  <a:pt x="6241" y="592"/>
                </a:lnTo>
                <a:lnTo>
                  <a:pt x="6464" y="628"/>
                </a:lnTo>
                <a:lnTo>
                  <a:pt x="6687" y="663"/>
                </a:lnTo>
                <a:lnTo>
                  <a:pt x="6910" y="697"/>
                </a:lnTo>
                <a:lnTo>
                  <a:pt x="7133" y="729"/>
                </a:lnTo>
                <a:lnTo>
                  <a:pt x="7356" y="760"/>
                </a:lnTo>
                <a:lnTo>
                  <a:pt x="7580" y="789"/>
                </a:lnTo>
                <a:lnTo>
                  <a:pt x="7803" y="815"/>
                </a:lnTo>
                <a:lnTo>
                  <a:pt x="8026" y="839"/>
                </a:lnTo>
                <a:lnTo>
                  <a:pt x="8249" y="860"/>
                </a:lnTo>
                <a:lnTo>
                  <a:pt x="8472" y="879"/>
                </a:lnTo>
                <a:lnTo>
                  <a:pt x="8695" y="895"/>
                </a:lnTo>
                <a:lnTo>
                  <a:pt x="8918" y="907"/>
                </a:lnTo>
                <a:lnTo>
                  <a:pt x="9142" y="915"/>
                </a:lnTo>
                <a:lnTo>
                  <a:pt x="9365" y="920"/>
                </a:lnTo>
                <a:lnTo>
                  <a:pt x="9588" y="921"/>
                </a:lnTo>
                <a:lnTo>
                  <a:pt x="9619" y="920"/>
                </a:lnTo>
                <a:lnTo>
                  <a:pt x="9651" y="921"/>
                </a:lnTo>
                <a:lnTo>
                  <a:pt x="9874" y="920"/>
                </a:lnTo>
                <a:lnTo>
                  <a:pt x="10097" y="915"/>
                </a:lnTo>
                <a:lnTo>
                  <a:pt x="10321" y="907"/>
                </a:lnTo>
                <a:lnTo>
                  <a:pt x="10544" y="895"/>
                </a:lnTo>
                <a:lnTo>
                  <a:pt x="10767" y="879"/>
                </a:lnTo>
                <a:lnTo>
                  <a:pt x="10990" y="860"/>
                </a:lnTo>
                <a:lnTo>
                  <a:pt x="11213" y="839"/>
                </a:lnTo>
                <a:lnTo>
                  <a:pt x="11436" y="815"/>
                </a:lnTo>
                <a:lnTo>
                  <a:pt x="11659" y="789"/>
                </a:lnTo>
                <a:lnTo>
                  <a:pt x="11883" y="760"/>
                </a:lnTo>
                <a:lnTo>
                  <a:pt x="12106" y="729"/>
                </a:lnTo>
                <a:lnTo>
                  <a:pt x="12329" y="697"/>
                </a:lnTo>
                <a:lnTo>
                  <a:pt x="12552" y="663"/>
                </a:lnTo>
                <a:lnTo>
                  <a:pt x="12775" y="628"/>
                </a:lnTo>
                <a:lnTo>
                  <a:pt x="12998" y="592"/>
                </a:lnTo>
                <a:lnTo>
                  <a:pt x="13222" y="555"/>
                </a:lnTo>
                <a:lnTo>
                  <a:pt x="13445" y="517"/>
                </a:lnTo>
                <a:lnTo>
                  <a:pt x="13668" y="479"/>
                </a:lnTo>
                <a:lnTo>
                  <a:pt x="13891" y="442"/>
                </a:lnTo>
                <a:lnTo>
                  <a:pt x="14114" y="403"/>
                </a:lnTo>
                <a:lnTo>
                  <a:pt x="14337" y="366"/>
                </a:lnTo>
                <a:lnTo>
                  <a:pt x="14561" y="329"/>
                </a:lnTo>
                <a:lnTo>
                  <a:pt x="14784" y="293"/>
                </a:lnTo>
                <a:lnTo>
                  <a:pt x="15007" y="258"/>
                </a:lnTo>
                <a:lnTo>
                  <a:pt x="15230" y="224"/>
                </a:lnTo>
                <a:lnTo>
                  <a:pt x="15453" y="191"/>
                </a:lnTo>
                <a:lnTo>
                  <a:pt x="15676" y="161"/>
                </a:lnTo>
                <a:lnTo>
                  <a:pt x="15900" y="132"/>
                </a:lnTo>
                <a:lnTo>
                  <a:pt x="16123" y="106"/>
                </a:lnTo>
                <a:lnTo>
                  <a:pt x="16346" y="82"/>
                </a:lnTo>
                <a:lnTo>
                  <a:pt x="16569" y="60"/>
                </a:lnTo>
                <a:lnTo>
                  <a:pt x="16792" y="42"/>
                </a:lnTo>
                <a:lnTo>
                  <a:pt x="17015" y="26"/>
                </a:lnTo>
                <a:lnTo>
                  <a:pt x="17238" y="14"/>
                </a:lnTo>
                <a:lnTo>
                  <a:pt x="17462" y="5"/>
                </a:lnTo>
                <a:lnTo>
                  <a:pt x="17685" y="1"/>
                </a:lnTo>
                <a:lnTo>
                  <a:pt x="17908" y="0"/>
                </a:lnTo>
                <a:lnTo>
                  <a:pt x="18131" y="4"/>
                </a:lnTo>
                <a:lnTo>
                  <a:pt x="18354" y="11"/>
                </a:lnTo>
                <a:lnTo>
                  <a:pt x="18577" y="24"/>
                </a:lnTo>
                <a:lnTo>
                  <a:pt x="18801" y="42"/>
                </a:lnTo>
                <a:lnTo>
                  <a:pt x="19024" y="65"/>
                </a:lnTo>
                <a:lnTo>
                  <a:pt x="19200" y="87"/>
                </a:lnTo>
                <a:lnTo>
                  <a:pt x="19200" y="124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2" name="标题 1"/>
          <p:cNvSpPr>
            <a:spLocks noGrp="1"/>
          </p:cNvSpPr>
          <p:nvPr userDrawn="1">
            <p:ph type="title"/>
            <p:custDataLst>
              <p:tags r:id="rId6"/>
            </p:custDataLst>
          </p:nvPr>
        </p:nvSpPr>
        <p:spPr>
          <a:xfrm>
            <a:off x="1526400" y="2549360"/>
            <a:ext cx="9144000" cy="1000240"/>
          </a:xfrm>
        </p:spPr>
        <p:txBody>
          <a:bodyPr wrap="square" anchor="t" anchorCtr="0">
            <a:normAutofit/>
          </a:bodyPr>
          <a:lstStyle>
            <a:lvl1pPr algn="ctr">
              <a:defRPr lang="zh-CN" altLang="en-US" sz="54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单击此处编辑母版标题样式</a:t>
            </a:r>
            <a:endParaRPr lang="zh-CN" altLang="en-US" dirty="0"/>
          </a:p>
        </p:txBody>
      </p:sp>
      <p:sp>
        <p:nvSpPr>
          <p:cNvPr id="3" name="文本占位符 2"/>
          <p:cNvSpPr>
            <a:spLocks noGrp="1"/>
          </p:cNvSpPr>
          <p:nvPr userDrawn="1">
            <p:ph type="body" idx="1" hasCustomPrompt="1"/>
            <p:custDataLst>
              <p:tags r:id="rId7"/>
            </p:custDataLst>
          </p:nvPr>
        </p:nvSpPr>
        <p:spPr>
          <a:xfrm>
            <a:off x="3338550" y="3669968"/>
            <a:ext cx="5519700" cy="936000"/>
          </a:xfrm>
        </p:spPr>
        <p:txBody>
          <a:bodyPr wrap="square">
            <a:normAutofit/>
          </a:bodyPr>
          <a:lstStyle>
            <a:lvl1pPr marL="0" indent="0" algn="ctr">
              <a:buNone/>
              <a:defRPr lang="zh-CN" altLang="en-US" sz="1200" kern="1200" dirty="0">
                <a:solidFill>
                  <a:schemeClr val="tx1">
                    <a:lumMod val="75000"/>
                    <a:lumOff val="25000"/>
                  </a:schemeClr>
                </a:solidFill>
                <a:latin typeface="+mn-ea"/>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userDrawn="1">
            <p:ph type="body" sz="quarter" idx="13" hasCustomPrompt="1"/>
            <p:custDataLst>
              <p:tags r:id="rId8"/>
            </p:custDataLst>
          </p:nvPr>
        </p:nvSpPr>
        <p:spPr>
          <a:xfrm>
            <a:off x="1524000" y="1162800"/>
            <a:ext cx="9144000" cy="1224000"/>
          </a:xfrm>
        </p:spPr>
        <p:txBody>
          <a:bodyPr wrap="none" anchor="b" anchorCtr="0">
            <a:normAutofit/>
          </a:bodyPr>
          <a:lstStyle>
            <a:lvl1pPr marL="0" indent="0" algn="ctr">
              <a:buNone/>
              <a:defRPr lang="zh-CN" altLang="en-US" sz="4800" b="1" kern="1200" dirty="0">
                <a:ln w="12700">
                  <a:solidFill>
                    <a:schemeClr val="accent1"/>
                  </a:solidFill>
                </a:ln>
                <a:solidFill>
                  <a:schemeClr val="accent1">
                    <a:lumMod val="20000"/>
                    <a:lumOff val="80000"/>
                  </a:schemeClr>
                </a:solidFill>
                <a:latin typeface="+mn-ea"/>
                <a:ea typeface="+mn-ea"/>
                <a:cs typeface="+mn-cs"/>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0"/>
            </p:custDataLst>
          </p:nvPr>
        </p:nvSpPr>
        <p:spPr/>
        <p:txBody>
          <a:bodyPr/>
          <a:lstStyle/>
          <a:p>
            <a:endParaRPr lang="zh-CN" altLang="en-US"/>
          </a:p>
        </p:txBody>
      </p:sp>
      <p:sp>
        <p:nvSpPr>
          <p:cNvPr id="6" name="灯片编号占位符 6"/>
          <p:cNvSpPr>
            <a:spLocks noGrp="1"/>
          </p:cNvSpPr>
          <p:nvPr userDrawn="1">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jpeg"/><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slideLayout" Target="../slideLayouts/slideLayout2.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单圆角矩形 4"/>
          <p:cNvSpPr/>
          <p:nvPr userDrawn="1">
            <p:custDataLst>
              <p:tags r:id="rId13"/>
            </p:custDataLst>
          </p:nvPr>
        </p:nvSpPr>
        <p:spPr>
          <a:xfrm>
            <a:off x="514350" y="932855"/>
            <a:ext cx="4017010" cy="147145"/>
          </a:xfrm>
          <a:prstGeom prst="roundRect">
            <a:avLst>
              <a:gd name="adj" fmla="val 50000"/>
            </a:avLst>
          </a:prstGeom>
          <a:gradFill flip="none" rotWithShape="1">
            <a:gsLst>
              <a:gs pos="0">
                <a:schemeClr val="accent2"/>
              </a:gs>
              <a:gs pos="98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custDataLst>
              <p:tags r:id="rId14"/>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15"/>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16"/>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 name="标题占位符 1"/>
          <p:cNvSpPr>
            <a:spLocks noGrp="1"/>
          </p:cNvSpPr>
          <p:nvPr>
            <p:ph type="title"/>
            <p:custDataLst>
              <p:tags r:id="rId17"/>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8"/>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9"/>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1"/>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23"/>
          <a:stretch>
            <a:fillRect/>
          </a:stretch>
        </p:blipFill>
        <p:spPr>
          <a:xfrm>
            <a:off x="11480800" y="6350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99.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tags" Target="../tags/tag125.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1.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tags" Target="../tags/tag11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2.xml"/><Relationship Id="rId1" Type="http://schemas.openxmlformats.org/officeDocument/2006/relationships/tags" Target="../tags/tag12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tags" Target="../tags/tag1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sym typeface="+mn-ea"/>
              </a:rPr>
              <a:t>Structural mistakes: </a:t>
            </a:r>
            <a:endParaRPr lang="zh-CN" altLang="en-US"/>
          </a:p>
        </p:txBody>
      </p:sp>
      <p:sp>
        <p:nvSpPr>
          <p:cNvPr id="4" name="文本框 3"/>
          <p:cNvSpPr txBox="1"/>
          <p:nvPr/>
        </p:nvSpPr>
        <p:spPr>
          <a:xfrm>
            <a:off x="279400" y="1141730"/>
            <a:ext cx="3394710" cy="534035"/>
          </a:xfrm>
          <a:prstGeom prst="rect">
            <a:avLst/>
          </a:prstGeom>
          <a:solidFill>
            <a:srgbClr val="FF0000"/>
          </a:solidFill>
        </p:spPr>
        <p:txBody>
          <a:bodyPr wrap="square" rtlCol="0" anchor="t">
            <a:spAutoFit/>
          </a:bodyPr>
          <a:p>
            <a:pPr algn="l">
              <a:lnSpc>
                <a:spcPct val="120000"/>
              </a:lnSpc>
              <a:buClrTx/>
              <a:buSzTx/>
              <a:buFontTx/>
            </a:pPr>
            <a:r>
              <a:rPr lang="en-US" altLang="zh-CN" sz="2400">
                <a:solidFill>
                  <a:schemeClr val="bg1"/>
                </a:solidFill>
                <a:sym typeface="+mn-ea"/>
              </a:rPr>
              <a:t>1.Mixed two core tasks</a:t>
            </a:r>
            <a:endParaRPr lang="en-US" altLang="zh-CN" sz="2400">
              <a:solidFill>
                <a:schemeClr val="bg1"/>
              </a:solidFill>
              <a:sym typeface="+mn-ea"/>
            </a:endParaRPr>
          </a:p>
        </p:txBody>
      </p:sp>
      <p:sp>
        <p:nvSpPr>
          <p:cNvPr id="7" name="文本框 6"/>
          <p:cNvSpPr txBox="1"/>
          <p:nvPr/>
        </p:nvSpPr>
        <p:spPr>
          <a:xfrm>
            <a:off x="279400" y="1746885"/>
            <a:ext cx="11513820" cy="1329690"/>
          </a:xfrm>
          <a:prstGeom prst="rect">
            <a:avLst/>
          </a:prstGeom>
          <a:solidFill>
            <a:schemeClr val="tx2">
              <a:lumMod val="10000"/>
              <a:lumOff val="90000"/>
            </a:schemeClr>
          </a:solidFill>
        </p:spPr>
        <p:txBody>
          <a:bodyPr wrap="square">
            <a:noAutofit/>
          </a:bodyPr>
          <a:p>
            <a:pPr indent="0" algn="l" fontAlgn="auto">
              <a:lnSpc>
                <a:spcPct val="100000"/>
              </a:lnSpc>
              <a:spcBef>
                <a:spcPct val="0"/>
              </a:spcBef>
              <a:spcAft>
                <a:spcPct val="0"/>
              </a:spcAft>
            </a:pPr>
            <a:r>
              <a:rPr lang="en-US" altLang="zh-CN" sz="2800" b="0">
                <a:solidFill>
                  <a:srgbClr val="1F2329"/>
                </a:solidFill>
              </a:rPr>
              <a:t>Eg:To make our essay collection more attractive, we can insert vivid pictures. As I have mastered drawing skills, I hope to take charge of this work, which can improve reading experience.</a:t>
            </a:r>
            <a:endParaRPr lang="en-US" altLang="zh-CN" sz="2800" b="0">
              <a:solidFill>
                <a:srgbClr val="1F2329"/>
              </a:solidFill>
            </a:endParaRPr>
          </a:p>
        </p:txBody>
      </p:sp>
      <p:sp>
        <p:nvSpPr>
          <p:cNvPr id="25" name="文本框 24"/>
          <p:cNvSpPr txBox="1"/>
          <p:nvPr/>
        </p:nvSpPr>
        <p:spPr>
          <a:xfrm>
            <a:off x="2612390" y="2037080"/>
            <a:ext cx="9340850" cy="953135"/>
          </a:xfrm>
          <a:prstGeom prst="rect">
            <a:avLst/>
          </a:prstGeom>
          <a:solidFill>
            <a:srgbClr val="FFC000"/>
          </a:solidFill>
        </p:spPr>
        <p:txBody>
          <a:bodyPr wrap="square" rtlCol="0">
            <a:spAutoFit/>
          </a:bodyPr>
          <a:p>
            <a:pPr algn="l"/>
            <a:r>
              <a:rPr lang="en-US" altLang="zh-CN" sz="2800">
                <a:latin typeface="超清极简护眼楷" panose="02000503000000000000" charset="-122"/>
                <a:ea typeface="超清极简护眼楷" panose="02000503000000000000" charset="-122"/>
              </a:rPr>
              <a:t>Problem:</a:t>
            </a:r>
            <a:r>
              <a:rPr lang="zh-CN" altLang="en-US" sz="2800">
                <a:latin typeface="超清极简护眼楷" panose="02000503000000000000" charset="-122"/>
                <a:ea typeface="超清极简护眼楷" panose="02000503000000000000" charset="-122"/>
              </a:rPr>
              <a:t>用非限制性定语从句强行捆绑建议、自荐两个独立任务，段落内部逻辑嵌套混乱</a:t>
            </a:r>
            <a:endParaRPr lang="zh-CN" altLang="en-US" sz="2800">
              <a:latin typeface="超清极简护眼楷" panose="02000503000000000000" charset="-122"/>
              <a:ea typeface="超清极简护眼楷" panose="02000503000000000000" charset="-122"/>
            </a:endParaRPr>
          </a:p>
        </p:txBody>
      </p:sp>
      <p:sp>
        <p:nvSpPr>
          <p:cNvPr id="5" name="文本框 4"/>
          <p:cNvSpPr txBox="1"/>
          <p:nvPr/>
        </p:nvSpPr>
        <p:spPr>
          <a:xfrm>
            <a:off x="279400" y="3076575"/>
            <a:ext cx="4716145" cy="534035"/>
          </a:xfrm>
          <a:prstGeom prst="rect">
            <a:avLst/>
          </a:prstGeom>
          <a:solidFill>
            <a:srgbClr val="FF0000"/>
          </a:solidFill>
        </p:spPr>
        <p:txBody>
          <a:bodyPr wrap="square" rtlCol="0" anchor="t">
            <a:spAutoFit/>
          </a:bodyPr>
          <a:p>
            <a:pPr algn="l">
              <a:lnSpc>
                <a:spcPct val="120000"/>
              </a:lnSpc>
              <a:buClrTx/>
              <a:buSzTx/>
              <a:buFontTx/>
            </a:pPr>
            <a:r>
              <a:rPr lang="en-US" sz="2400">
                <a:solidFill>
                  <a:schemeClr val="bg1"/>
                </a:solidFill>
                <a:sym typeface="+mn-ea"/>
              </a:rPr>
              <a:t>2.U</a:t>
            </a:r>
            <a:r>
              <a:rPr lang="en-US" altLang="zh-CN" sz="2400">
                <a:solidFill>
                  <a:schemeClr val="bg1"/>
                </a:solidFill>
                <a:sym typeface="+mn-ea"/>
              </a:rPr>
              <a:t>nbalanced paragraph length</a:t>
            </a:r>
            <a:endParaRPr lang="en-US" altLang="zh-CN" sz="2400">
              <a:solidFill>
                <a:schemeClr val="bg1"/>
              </a:solidFill>
              <a:sym typeface="+mn-ea"/>
            </a:endParaRPr>
          </a:p>
        </p:txBody>
      </p:sp>
      <p:sp>
        <p:nvSpPr>
          <p:cNvPr id="6" name="文本框 5"/>
          <p:cNvSpPr txBox="1"/>
          <p:nvPr/>
        </p:nvSpPr>
        <p:spPr>
          <a:xfrm>
            <a:off x="279400" y="3610610"/>
            <a:ext cx="11513820" cy="1329690"/>
          </a:xfrm>
          <a:prstGeom prst="rect">
            <a:avLst/>
          </a:prstGeom>
          <a:solidFill>
            <a:schemeClr val="tx2">
              <a:lumMod val="10000"/>
              <a:lumOff val="90000"/>
            </a:schemeClr>
          </a:solidFill>
        </p:spPr>
        <p:txBody>
          <a:bodyPr wrap="square">
            <a:noAutofit/>
          </a:bodyPr>
          <a:p>
            <a:pPr indent="0" algn="l" fontAlgn="auto">
              <a:lnSpc>
                <a:spcPct val="90000"/>
              </a:lnSpc>
              <a:spcBef>
                <a:spcPct val="0"/>
              </a:spcBef>
              <a:spcAft>
                <a:spcPct val="0"/>
              </a:spcAft>
            </a:pPr>
            <a:r>
              <a:rPr lang="en-US" altLang="zh-CN" sz="2400" b="0">
                <a:solidFill>
                  <a:srgbClr val="1F2329"/>
                </a:solidFill>
              </a:rPr>
              <a:t>Eg:</a:t>
            </a:r>
            <a:r>
              <a:rPr lang="en-US" altLang="zh-CN" sz="2400" b="0">
                <a:solidFill>
                  <a:schemeClr val="accent5">
                    <a:lumMod val="75000"/>
                  </a:schemeClr>
                </a:solidFill>
              </a:rPr>
              <a:t>We can add illustrations to beautify the layout. It can also ease reading tiredness.</a:t>
            </a:r>
            <a:r>
              <a:rPr lang="en-US" altLang="zh-CN" sz="2400" b="0">
                <a:solidFill>
                  <a:srgbClr val="1F2329"/>
                </a:solidFill>
              </a:rPr>
              <a:t>I have received systematic drawing training in after-school clubs. Besides, I have abundant spare time on weekends. Moreover, I can fully understand the themes of our classmates’ essays, so my drawings can match the content perfectly.</a:t>
            </a:r>
            <a:endParaRPr lang="en-US" altLang="zh-CN" sz="2400" b="0">
              <a:solidFill>
                <a:srgbClr val="1F2329"/>
              </a:solidFill>
            </a:endParaRPr>
          </a:p>
        </p:txBody>
      </p:sp>
      <p:sp>
        <p:nvSpPr>
          <p:cNvPr id="9" name="文本框 8"/>
          <p:cNvSpPr txBox="1"/>
          <p:nvPr/>
        </p:nvSpPr>
        <p:spPr>
          <a:xfrm>
            <a:off x="7853680" y="4418330"/>
            <a:ext cx="3939540" cy="521970"/>
          </a:xfrm>
          <a:prstGeom prst="rect">
            <a:avLst/>
          </a:prstGeom>
          <a:solidFill>
            <a:srgbClr val="FFC000"/>
          </a:solidFill>
        </p:spPr>
        <p:txBody>
          <a:bodyPr wrap="square" rtlCol="0">
            <a:spAutoFit/>
          </a:bodyPr>
          <a:p>
            <a:pPr algn="l"/>
            <a:r>
              <a:rPr lang="en-US" altLang="zh-CN" sz="2800">
                <a:latin typeface="超清极简护眼楷" panose="02000503000000000000" charset="-122"/>
                <a:ea typeface="超清极简护眼楷" panose="02000503000000000000" charset="-122"/>
              </a:rPr>
              <a:t>Problem:</a:t>
            </a:r>
            <a:r>
              <a:rPr lang="zh-CN" altLang="en-US" sz="2800">
                <a:latin typeface="超清极简护眼楷" panose="02000503000000000000" charset="-122"/>
                <a:ea typeface="超清极简护眼楷" panose="02000503000000000000" charset="-122"/>
              </a:rPr>
              <a:t>要点主次失衡</a:t>
            </a:r>
            <a:endParaRPr lang="zh-CN" altLang="en-US" sz="2800">
              <a:latin typeface="超清极简护眼楷" panose="02000503000000000000" charset="-122"/>
              <a:ea typeface="超清极简护眼楷" panose="02000503000000000000" charset="-122"/>
            </a:endParaRPr>
          </a:p>
        </p:txBody>
      </p:sp>
      <p:sp>
        <p:nvSpPr>
          <p:cNvPr id="10" name="文本框 9"/>
          <p:cNvSpPr txBox="1"/>
          <p:nvPr/>
        </p:nvSpPr>
        <p:spPr>
          <a:xfrm>
            <a:off x="279400" y="4940300"/>
            <a:ext cx="4716145" cy="534035"/>
          </a:xfrm>
          <a:prstGeom prst="rect">
            <a:avLst/>
          </a:prstGeom>
          <a:solidFill>
            <a:srgbClr val="FF0000"/>
          </a:solidFill>
        </p:spPr>
        <p:txBody>
          <a:bodyPr wrap="square" rtlCol="0" anchor="t">
            <a:spAutoFit/>
          </a:bodyPr>
          <a:p>
            <a:pPr algn="l">
              <a:lnSpc>
                <a:spcPct val="120000"/>
              </a:lnSpc>
              <a:buClrTx/>
              <a:buSzTx/>
              <a:buFontTx/>
            </a:pPr>
            <a:r>
              <a:rPr lang="en-US" sz="2400">
                <a:solidFill>
                  <a:schemeClr val="bg1"/>
                </a:solidFill>
                <a:sym typeface="+mn-ea"/>
              </a:rPr>
              <a:t>3.</a:t>
            </a:r>
            <a:r>
              <a:rPr lang="en-US" altLang="zh-CN" sz="2400">
                <a:solidFill>
                  <a:schemeClr val="bg1"/>
                </a:solidFill>
                <a:sym typeface="+mn-ea"/>
              </a:rPr>
              <a:t> Insufficient supporting details</a:t>
            </a:r>
            <a:endParaRPr lang="en-US" altLang="zh-CN" sz="2400">
              <a:solidFill>
                <a:schemeClr val="bg1"/>
              </a:solidFill>
              <a:sym typeface="+mn-ea"/>
            </a:endParaRPr>
          </a:p>
        </p:txBody>
      </p:sp>
      <p:sp>
        <p:nvSpPr>
          <p:cNvPr id="11" name="文本框 10"/>
          <p:cNvSpPr txBox="1"/>
          <p:nvPr/>
        </p:nvSpPr>
        <p:spPr>
          <a:xfrm>
            <a:off x="279400" y="5650865"/>
            <a:ext cx="11513820" cy="779145"/>
          </a:xfrm>
          <a:prstGeom prst="rect">
            <a:avLst/>
          </a:prstGeom>
          <a:solidFill>
            <a:schemeClr val="tx2">
              <a:lumMod val="10000"/>
              <a:lumOff val="90000"/>
            </a:schemeClr>
          </a:solidFill>
        </p:spPr>
        <p:txBody>
          <a:bodyPr wrap="square">
            <a:noAutofit/>
          </a:bodyPr>
          <a:p>
            <a:pPr indent="0" algn="l" fontAlgn="auto">
              <a:lnSpc>
                <a:spcPct val="90000"/>
              </a:lnSpc>
              <a:spcBef>
                <a:spcPct val="0"/>
              </a:spcBef>
              <a:spcAft>
                <a:spcPct val="0"/>
              </a:spcAft>
            </a:pPr>
            <a:r>
              <a:rPr lang="en-US" altLang="zh-CN" sz="2400" b="0">
                <a:solidFill>
                  <a:srgbClr val="1F2329"/>
                </a:solidFill>
              </a:rPr>
              <a:t>Eg:Illustrations make the collection more attractive. My drawing skills can guarantee high-quality pictures.</a:t>
            </a:r>
            <a:endParaRPr lang="en-US" altLang="zh-CN" sz="2400" b="0">
              <a:solidFill>
                <a:srgbClr val="1F2329"/>
              </a:solidFill>
            </a:endParaRPr>
          </a:p>
        </p:txBody>
      </p:sp>
      <p:sp>
        <p:nvSpPr>
          <p:cNvPr id="12" name="文本框 11"/>
          <p:cNvSpPr txBox="1"/>
          <p:nvPr/>
        </p:nvSpPr>
        <p:spPr>
          <a:xfrm>
            <a:off x="4551045" y="6069330"/>
            <a:ext cx="6996430" cy="521970"/>
          </a:xfrm>
          <a:prstGeom prst="rect">
            <a:avLst/>
          </a:prstGeom>
          <a:solidFill>
            <a:srgbClr val="FFC000"/>
          </a:solidFill>
        </p:spPr>
        <p:txBody>
          <a:bodyPr wrap="square" rtlCol="0">
            <a:spAutoFit/>
          </a:bodyPr>
          <a:p>
            <a:pPr algn="l"/>
            <a:r>
              <a:rPr lang="en-US" altLang="zh-CN" sz="2800">
                <a:latin typeface="超清极简护眼楷" panose="02000503000000000000" charset="-122"/>
                <a:ea typeface="超清极简护眼楷" panose="02000503000000000000" charset="-122"/>
              </a:rPr>
              <a:t>Problem:</a:t>
            </a:r>
            <a:r>
              <a:rPr lang="zh-CN" altLang="en-US" sz="2800">
                <a:latin typeface="超清极简护眼楷" panose="02000503000000000000" charset="-122"/>
                <a:ea typeface="超清极简护眼楷" panose="02000503000000000000" charset="-122"/>
              </a:rPr>
              <a:t>无场景细化，属于模板化套话</a:t>
            </a:r>
            <a:endParaRPr lang="zh-CN" altLang="en-US" sz="2800">
              <a:latin typeface="超清极简护眼楷" panose="02000503000000000000" charset="-122"/>
              <a:ea typeface="超清极简护眼楷" panose="02000503000000000000"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5" grpId="0" bldLvl="0" animBg="1"/>
      <p:bldP spid="6" grpId="0" bldLvl="0" animBg="1"/>
      <p:bldP spid="9" grpId="0" bldLvl="0" animBg="1"/>
      <p:bldP spid="11" grpId="0" bldLvl="0" animBg="1"/>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07950" y="-45"/>
            <a:ext cx="10800000" cy="720000"/>
          </a:xfrm>
        </p:spPr>
        <p:txBody>
          <a:bodyPr/>
          <a:p>
            <a:r>
              <a:rPr lang="en-US" altLang="zh-CN"/>
              <a:t>Evaluation</a:t>
            </a:r>
            <a:endParaRPr lang="en-US" altLang="zh-CN"/>
          </a:p>
        </p:txBody>
      </p:sp>
      <p:sp>
        <p:nvSpPr>
          <p:cNvPr id="3" name="内容占位符 2"/>
          <p:cNvSpPr>
            <a:spLocks noGrp="1"/>
          </p:cNvSpPr>
          <p:nvPr>
            <p:ph idx="1"/>
            <p:custDataLst>
              <p:tags r:id="rId2"/>
            </p:custDataLst>
          </p:nvPr>
        </p:nvSpPr>
        <p:spPr/>
        <p:txBody>
          <a:bodyPr/>
          <a:p>
            <a:endParaRPr lang="zh-CN" altLang="en-US"/>
          </a:p>
        </p:txBody>
      </p:sp>
      <p:sp>
        <p:nvSpPr>
          <p:cNvPr id="10" name="文本框 9"/>
          <p:cNvSpPr txBox="1"/>
          <p:nvPr/>
        </p:nvSpPr>
        <p:spPr>
          <a:xfrm>
            <a:off x="107950" y="720090"/>
            <a:ext cx="4129405" cy="5634990"/>
          </a:xfrm>
          <a:prstGeom prst="rect">
            <a:avLst/>
          </a:prstGeom>
          <a:solidFill>
            <a:schemeClr val="accent2">
              <a:lumMod val="20000"/>
              <a:lumOff val="80000"/>
            </a:schemeClr>
          </a:solidFill>
        </p:spPr>
        <p:txBody>
          <a:bodyPr wrap="square" rtlCol="0">
            <a:noAutofit/>
          </a:bodyPr>
          <a:p>
            <a:pPr algn="l">
              <a:lnSpc>
                <a:spcPct val="110000"/>
              </a:lnSpc>
            </a:pPr>
            <a:r>
              <a:rPr lang="en-US" altLang="zh-CN" sz="2000"/>
              <a:t>Layer1</a:t>
            </a:r>
            <a:r>
              <a:rPr lang="zh-CN" altLang="en-US" sz="2000"/>
              <a:t>（</a:t>
            </a:r>
            <a:r>
              <a:rPr lang="en-US" altLang="zh-CN" sz="2000"/>
              <a:t>Core</a:t>
            </a:r>
            <a:r>
              <a:rPr lang="zh-CN" altLang="en-US" sz="2000"/>
              <a:t>1 配图建议，委婉退让措辞）：</a:t>
            </a:r>
            <a:r>
              <a:rPr lang="en-US" altLang="zh-CN" sz="2000"/>
              <a:t>To begin with, I wonder if it would be better to add vivid illustrations to our essay collection. Pictures can beautify the page layout and help readers grasp essay ideas more easily.</a:t>
            </a:r>
            <a:endParaRPr lang="en-US" altLang="zh-CN" sz="2000"/>
          </a:p>
          <a:p>
            <a:pPr algn="l">
              <a:lnSpc>
                <a:spcPct val="110000"/>
              </a:lnSpc>
            </a:pPr>
            <a:r>
              <a:rPr lang="en-US" altLang="zh-CN" sz="2000"/>
              <a:t>Layer 2</a:t>
            </a:r>
            <a:r>
              <a:rPr lang="zh-CN" altLang="en-US" sz="2000"/>
              <a:t>（</a:t>
            </a:r>
            <a:r>
              <a:rPr lang="en-US" altLang="zh-CN" sz="2000"/>
              <a:t>Core</a:t>
            </a:r>
            <a:r>
              <a:rPr lang="zh-CN" altLang="en-US" sz="2000"/>
              <a:t>2 自荐配图，谦逊自谦措辞）：</a:t>
            </a:r>
            <a:r>
              <a:rPr lang="en-US" altLang="zh-CN" sz="2000"/>
              <a:t>Furthermore, I would like to volunteer to take on this illustration work. Having learned basic hand-drawing skills in spare time, I am fully available for the task.</a:t>
            </a:r>
            <a:endParaRPr lang="en-US" altLang="zh-CN" sz="2000"/>
          </a:p>
        </p:txBody>
      </p:sp>
      <p:sp>
        <p:nvSpPr>
          <p:cNvPr id="12" name="文本框 11"/>
          <p:cNvSpPr txBox="1"/>
          <p:nvPr/>
        </p:nvSpPr>
        <p:spPr>
          <a:xfrm>
            <a:off x="4237355" y="719455"/>
            <a:ext cx="7902575" cy="4135755"/>
          </a:xfrm>
          <a:prstGeom prst="rect">
            <a:avLst/>
          </a:prstGeom>
          <a:solidFill>
            <a:schemeClr val="accent6">
              <a:lumMod val="20000"/>
              <a:lumOff val="80000"/>
            </a:schemeClr>
          </a:solidFill>
        </p:spPr>
        <p:txBody>
          <a:bodyPr wrap="square" rtlCol="0">
            <a:noAutofit/>
          </a:bodyPr>
          <a:p>
            <a:pPr algn="l">
              <a:lnSpc>
                <a:spcPct val="120000"/>
              </a:lnSpc>
              <a:buClrTx/>
              <a:buSzTx/>
              <a:buFontTx/>
            </a:pPr>
            <a:r>
              <a:rPr lang="en-US" altLang="zh-CN" sz="2400">
                <a:highlight>
                  <a:srgbClr val="FF0000"/>
                </a:highlight>
              </a:rPr>
              <a:t>Logic:</a:t>
            </a:r>
            <a:endParaRPr lang="en-US" altLang="zh-CN" sz="2400">
              <a:highlight>
                <a:srgbClr val="FF0000"/>
              </a:highlight>
            </a:endParaRPr>
          </a:p>
          <a:p>
            <a:pPr algn="l">
              <a:lnSpc>
                <a:spcPct val="120000"/>
              </a:lnSpc>
              <a:buClrTx/>
              <a:buSzTx/>
              <a:buFontTx/>
            </a:pPr>
            <a:r>
              <a:rPr lang="en-US" altLang="zh-CN" sz="2000" u="sng"/>
              <a:t>Inner sentence structure:</a:t>
            </a:r>
            <a:r>
              <a:rPr lang="en-US" altLang="zh-CN" sz="2000"/>
              <a:t> Topic sentence + supporting details</a:t>
            </a:r>
            <a:endParaRPr lang="en-US" altLang="zh-CN" sz="2000"/>
          </a:p>
          <a:p>
            <a:pPr algn="l">
              <a:lnSpc>
                <a:spcPct val="120000"/>
              </a:lnSpc>
              <a:buClrTx/>
              <a:buSzTx/>
              <a:buFontTx/>
            </a:pPr>
            <a:r>
              <a:rPr lang="en-US" altLang="zh-CN" sz="2000" u="sng"/>
              <a:t>Outer paragraph structure</a:t>
            </a:r>
            <a:r>
              <a:rPr lang="en-US" altLang="zh-CN" sz="2000"/>
              <a:t>: Public objective task → personal subjective request</a:t>
            </a:r>
            <a:endParaRPr lang="en-US" altLang="zh-CN" sz="2000"/>
          </a:p>
          <a:p>
            <a:pPr algn="l">
              <a:lnSpc>
                <a:spcPct val="120000"/>
              </a:lnSpc>
              <a:buClrTx/>
              <a:buSzTx/>
              <a:buFontTx/>
            </a:pPr>
            <a:r>
              <a:rPr lang="en-US" altLang="zh-CN" sz="2000">
                <a:highlight>
                  <a:srgbClr val="FF0000"/>
                </a:highlight>
                <a:sym typeface="+mn-ea"/>
              </a:rPr>
              <a:t>Tone:</a:t>
            </a:r>
            <a:endParaRPr lang="en-US" altLang="zh-CN" sz="2000">
              <a:highlight>
                <a:srgbClr val="FF0000"/>
              </a:highlight>
              <a:sym typeface="+mn-ea"/>
            </a:endParaRPr>
          </a:p>
          <a:p>
            <a:pPr algn="l">
              <a:lnSpc>
                <a:spcPct val="120000"/>
              </a:lnSpc>
              <a:buClrTx/>
              <a:buSzTx/>
              <a:buFontTx/>
            </a:pPr>
            <a:r>
              <a:rPr lang="en-US" altLang="zh-CN" sz="2000">
                <a:sym typeface="+mn-ea"/>
              </a:rPr>
              <a:t> “I wonder if ...”</a:t>
            </a:r>
            <a:endParaRPr lang="en-US" altLang="zh-CN" sz="2000">
              <a:sym typeface="+mn-ea"/>
            </a:endParaRPr>
          </a:p>
          <a:p>
            <a:pPr algn="l">
              <a:lnSpc>
                <a:spcPct val="120000"/>
              </a:lnSpc>
              <a:buClrTx/>
              <a:buSzTx/>
              <a:buFontTx/>
            </a:pPr>
            <a:r>
              <a:rPr lang="en-US" altLang="zh-CN" sz="2000">
                <a:sym typeface="+mn-ea"/>
              </a:rPr>
              <a:t>“volunteer/fully available”</a:t>
            </a:r>
            <a:endParaRPr lang="en-US" altLang="zh-CN" sz="2000">
              <a:sym typeface="+mn-ea"/>
            </a:endParaRPr>
          </a:p>
          <a:p>
            <a:pPr algn="l">
              <a:lnSpc>
                <a:spcPct val="120000"/>
              </a:lnSpc>
              <a:buClrTx/>
              <a:buSzTx/>
              <a:buFontTx/>
            </a:pPr>
            <a:r>
              <a:rPr lang="en-US" altLang="zh-CN" sz="2000">
                <a:highlight>
                  <a:srgbClr val="FF0000"/>
                </a:highlight>
                <a:sym typeface="+mn-ea"/>
              </a:rPr>
              <a:t>Grammar:</a:t>
            </a:r>
            <a:endParaRPr lang="en-US" altLang="zh-CN" sz="2000">
              <a:highlight>
                <a:srgbClr val="FF0000"/>
              </a:highlight>
              <a:sym typeface="+mn-ea"/>
            </a:endParaRPr>
          </a:p>
          <a:p>
            <a:pPr algn="l">
              <a:lnSpc>
                <a:spcPct val="120000"/>
              </a:lnSpc>
              <a:buClrTx/>
              <a:buSzTx/>
              <a:buFontTx/>
            </a:pPr>
            <a:r>
              <a:rPr lang="en-US" altLang="zh-CN" sz="2000">
                <a:sym typeface="+mn-ea"/>
              </a:rPr>
              <a:t>“...it would be better to...”</a:t>
            </a:r>
            <a:endParaRPr lang="en-US" altLang="zh-CN" sz="2000">
              <a:sym typeface="+mn-ea"/>
            </a:endParaRPr>
          </a:p>
          <a:p>
            <a:pPr algn="l">
              <a:lnSpc>
                <a:spcPct val="120000"/>
              </a:lnSpc>
              <a:buClrTx/>
              <a:buSzTx/>
              <a:buFontTx/>
            </a:pPr>
            <a:r>
              <a:rPr lang="en-US" altLang="zh-CN" sz="2000">
                <a:sym typeface="+mn-ea"/>
              </a:rPr>
              <a:t>“Having learned ...”</a:t>
            </a:r>
            <a:endParaRPr lang="en-US" altLang="zh-CN" sz="2000">
              <a:sym typeface="+mn-ea"/>
            </a:endParaRPr>
          </a:p>
          <a:p>
            <a:pPr algn="l">
              <a:lnSpc>
                <a:spcPct val="120000"/>
              </a:lnSpc>
              <a:buClrTx/>
              <a:buSzTx/>
              <a:buFontTx/>
            </a:pPr>
            <a:endParaRPr lang="en-US" altLang="zh-CN" sz="2000">
              <a:sym typeface="+mn-ea"/>
            </a:endParaRPr>
          </a:p>
        </p:txBody>
      </p:sp>
      <p:sp>
        <p:nvSpPr>
          <p:cNvPr id="9" name="文本框 8"/>
          <p:cNvSpPr txBox="1"/>
          <p:nvPr/>
        </p:nvSpPr>
        <p:spPr>
          <a:xfrm>
            <a:off x="1656715" y="5137785"/>
            <a:ext cx="8740140" cy="583565"/>
          </a:xfrm>
          <a:prstGeom prst="rect">
            <a:avLst/>
          </a:prstGeom>
          <a:solidFill>
            <a:srgbClr val="FFC000"/>
          </a:solidFill>
        </p:spPr>
        <p:txBody>
          <a:bodyPr wrap="square" rtlCol="0">
            <a:spAutoFit/>
          </a:bodyPr>
          <a:p>
            <a:pPr algn="ctr"/>
            <a:r>
              <a:rPr lang="en-US" altLang="zh-CN" sz="3200">
                <a:latin typeface="超清极简护眼楷" panose="02000503000000000000" charset="-122"/>
                <a:ea typeface="超清极简护眼楷" panose="02000503000000000000" charset="-122"/>
              </a:rPr>
              <a:t>Tip:Clear logic ● Appropriate tone ● Pure core</a:t>
            </a:r>
            <a:endParaRPr lang="en-US" altLang="zh-CN" sz="3200">
              <a:latin typeface="超清极简护眼楷" panose="02000503000000000000" charset="-122"/>
              <a:ea typeface="超清极简护眼楷" panose="02000503000000000000"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Para 3 </a:t>
            </a:r>
            <a:endParaRPr lang="en-US" altLang="zh-CN"/>
          </a:p>
        </p:txBody>
      </p:sp>
      <p:sp>
        <p:nvSpPr>
          <p:cNvPr id="3" name="内容占位符 2"/>
          <p:cNvSpPr>
            <a:spLocks noGrp="1"/>
          </p:cNvSpPr>
          <p:nvPr>
            <p:ph idx="1"/>
            <p:custDataLst>
              <p:tags r:id="rId2"/>
            </p:custDataLst>
          </p:nvPr>
        </p:nvSpPr>
        <p:spPr/>
        <p:txBody>
          <a:bodyPr/>
          <a:p>
            <a:endParaRPr lang="zh-CN" altLang="en-US"/>
          </a:p>
        </p:txBody>
      </p:sp>
      <p:sp>
        <p:nvSpPr>
          <p:cNvPr id="10" name="文本框 9"/>
          <p:cNvSpPr txBox="1"/>
          <p:nvPr/>
        </p:nvSpPr>
        <p:spPr>
          <a:xfrm>
            <a:off x="2632075" y="496570"/>
            <a:ext cx="759523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Shell ending:Gratitude</a:t>
            </a:r>
            <a:r>
              <a:rPr lang="en-US" altLang="zh-CN" sz="3200">
                <a:latin typeface="Times New Roman" panose="02020603050405020304" charset="0"/>
                <a:cs typeface="Times New Roman" panose="02020603050405020304" charset="0"/>
                <a:sym typeface="+mn-ea"/>
              </a:rPr>
              <a:t>+Expectation</a:t>
            </a:r>
            <a:endParaRPr lang="en-US" altLang="zh-CN" sz="3200">
              <a:latin typeface="Times New Roman" panose="02020603050405020304" charset="0"/>
              <a:cs typeface="Times New Roman" panose="02020603050405020304" charset="0"/>
            </a:endParaRPr>
          </a:p>
        </p:txBody>
      </p:sp>
      <p:sp>
        <p:nvSpPr>
          <p:cNvPr id="12" name="文本框 11"/>
          <p:cNvSpPr txBox="1"/>
          <p:nvPr/>
        </p:nvSpPr>
        <p:spPr>
          <a:xfrm>
            <a:off x="-635" y="1203960"/>
            <a:ext cx="12192000" cy="2051685"/>
          </a:xfrm>
          <a:prstGeom prst="rect">
            <a:avLst/>
          </a:prstGeom>
          <a:solidFill>
            <a:schemeClr val="accent6">
              <a:lumMod val="20000"/>
              <a:lumOff val="80000"/>
            </a:schemeClr>
          </a:solidFill>
        </p:spPr>
        <p:txBody>
          <a:bodyPr wrap="square" rtlCol="0">
            <a:noAutofit/>
          </a:bodyPr>
          <a:p>
            <a:pPr algn="l">
              <a:lnSpc>
                <a:spcPct val="130000"/>
              </a:lnSpc>
              <a:buClrTx/>
              <a:buSzTx/>
              <a:buFontTx/>
            </a:pPr>
            <a:r>
              <a:rPr lang="en-US" altLang="zh-CN" sz="2400">
                <a:highlight>
                  <a:srgbClr val="FFFF00"/>
                </a:highlight>
                <a:sym typeface="+mn-ea"/>
              </a:rPr>
              <a:t>Basic requirements: Gratitude + Expectation</a:t>
            </a:r>
            <a:r>
              <a:rPr lang="zh-CN" altLang="en-US" sz="2400">
                <a:highlight>
                  <a:srgbClr val="FFFF00"/>
                </a:highlight>
                <a:sym typeface="+mn-ea"/>
              </a:rPr>
              <a:t>.</a:t>
            </a:r>
            <a:r>
              <a:rPr lang="zh-CN" altLang="en-US" sz="2400">
                <a:sym typeface="+mn-ea"/>
              </a:rPr>
              <a:t> </a:t>
            </a:r>
            <a:endParaRPr lang="zh-CN" altLang="en-US" sz="2400">
              <a:sym typeface="+mn-ea"/>
            </a:endParaRPr>
          </a:p>
          <a:p>
            <a:pPr algn="l">
              <a:lnSpc>
                <a:spcPct val="130000"/>
              </a:lnSpc>
              <a:buClrTx/>
              <a:buSzTx/>
              <a:buFontTx/>
            </a:pPr>
            <a:r>
              <a:rPr lang="en-US" altLang="zh-CN" sz="2400">
                <a:sym typeface="+mn-ea"/>
              </a:rPr>
              <a:t>Eg:Thank you for taking the time to read my letter. I would appreciate it if you could consider my suggestions and reply to me in due course.</a:t>
            </a:r>
            <a:endParaRPr lang="en-US" altLang="zh-CN" sz="2400">
              <a:sym typeface="+mn-ea"/>
            </a:endParaRPr>
          </a:p>
          <a:p>
            <a:pPr algn="l">
              <a:lnSpc>
                <a:spcPct val="130000"/>
              </a:lnSpc>
              <a:buClrTx/>
              <a:buSzTx/>
              <a:buFontTx/>
            </a:pPr>
            <a:r>
              <a:rPr lang="zh-CN" altLang="en-US" sz="2400">
                <a:sym typeface="+mn-ea"/>
              </a:rPr>
              <a:t>要点拆分：</a:t>
            </a:r>
            <a:r>
              <a:rPr lang="en-US" altLang="zh-CN" sz="2400">
                <a:sym typeface="+mn-ea"/>
              </a:rPr>
              <a:t>Thank you for..（Gratitude</a:t>
            </a:r>
            <a:r>
              <a:rPr lang="zh-CN" altLang="en-US" sz="2400">
                <a:sym typeface="+mn-ea"/>
              </a:rPr>
              <a:t>）；</a:t>
            </a:r>
            <a:r>
              <a:rPr lang="en-US" altLang="zh-CN" sz="2400">
                <a:sym typeface="+mn-ea"/>
              </a:rPr>
              <a:t>I would appreciate it if.../reply（</a:t>
            </a:r>
            <a:r>
              <a:rPr lang="en-US" altLang="zh-CN" sz="2400">
                <a:latin typeface="Times New Roman" panose="02020603050405020304" charset="0"/>
                <a:cs typeface="Times New Roman" panose="02020603050405020304" charset="0"/>
                <a:sym typeface="+mn-ea"/>
              </a:rPr>
              <a:t>Expectation)</a:t>
            </a:r>
            <a:endParaRPr lang="zh-CN" altLang="en-US" sz="2400">
              <a:sym typeface="+mn-ea"/>
            </a:endParaRPr>
          </a:p>
          <a:p>
            <a:pPr algn="l">
              <a:lnSpc>
                <a:spcPct val="120000"/>
              </a:lnSpc>
              <a:buClrTx/>
              <a:buSzTx/>
              <a:buFontTx/>
            </a:pPr>
            <a:endParaRPr lang="zh-CN" altLang="en-US" sz="2400">
              <a:sym typeface="+mn-ea"/>
            </a:endParaRPr>
          </a:p>
        </p:txBody>
      </p:sp>
      <p:sp>
        <p:nvSpPr>
          <p:cNvPr id="5" name="文本框 4"/>
          <p:cNvSpPr txBox="1"/>
          <p:nvPr/>
        </p:nvSpPr>
        <p:spPr>
          <a:xfrm>
            <a:off x="0" y="3379470"/>
            <a:ext cx="12191365" cy="2524125"/>
          </a:xfrm>
          <a:prstGeom prst="rect">
            <a:avLst/>
          </a:prstGeom>
          <a:solidFill>
            <a:schemeClr val="accent2">
              <a:lumMod val="20000"/>
              <a:lumOff val="80000"/>
            </a:schemeClr>
          </a:solidFill>
        </p:spPr>
        <p:txBody>
          <a:bodyPr wrap="square" rtlCol="0">
            <a:noAutofit/>
          </a:bodyPr>
          <a:p>
            <a:pPr algn="l">
              <a:lnSpc>
                <a:spcPct val="130000"/>
              </a:lnSpc>
              <a:buClrTx/>
              <a:buSzTx/>
              <a:buFontTx/>
            </a:pPr>
            <a:r>
              <a:rPr lang="en-US" altLang="zh-CN" sz="2400">
                <a:highlight>
                  <a:srgbClr val="FFFF00"/>
                </a:highlight>
                <a:sym typeface="+mn-ea"/>
              </a:rPr>
              <a:t>Advanced scoring strategy: Further comment on core content</a:t>
            </a:r>
            <a:r>
              <a:rPr lang="zh-CN" altLang="en-US" sz="2400">
                <a:sym typeface="+mn-ea"/>
              </a:rPr>
              <a:t> </a:t>
            </a:r>
            <a:endParaRPr lang="zh-CN" altLang="en-US" sz="2400">
              <a:sym typeface="+mn-ea"/>
            </a:endParaRPr>
          </a:p>
          <a:p>
            <a:pPr algn="l">
              <a:lnSpc>
                <a:spcPct val="130000"/>
              </a:lnSpc>
              <a:buClrTx/>
              <a:buSzTx/>
              <a:buFontTx/>
            </a:pPr>
            <a:r>
              <a:rPr lang="en-US" altLang="zh-CN" sz="2400">
                <a:sym typeface="+mn-ea"/>
              </a:rPr>
              <a:t>Eg:Thanks for your consideration. I believe illustrated essays can boost class-wide English reading participation. Your reply will be highly appreciated.</a:t>
            </a:r>
            <a:endParaRPr lang="en-US" altLang="zh-CN" sz="2400">
              <a:sym typeface="+mn-ea"/>
            </a:endParaRPr>
          </a:p>
          <a:p>
            <a:pPr algn="l">
              <a:lnSpc>
                <a:spcPct val="130000"/>
              </a:lnSpc>
              <a:buClrTx/>
              <a:buSzTx/>
              <a:buFontTx/>
            </a:pPr>
            <a:r>
              <a:rPr lang="zh-CN" altLang="en-US" sz="2400">
                <a:sym typeface="+mn-ea"/>
              </a:rPr>
              <a:t>要点拆分：①</a:t>
            </a:r>
            <a:r>
              <a:rPr lang="en-US" altLang="zh-CN" sz="2400">
                <a:sym typeface="+mn-ea"/>
              </a:rPr>
              <a:t>Gratitude: Thanks for your consideration ②Further comment: predict positive influence on classmates ③Expectation: expect a reply</a:t>
            </a:r>
            <a:endParaRPr lang="en-US" altLang="zh-CN" sz="2400">
              <a:sym typeface="+mn-ea"/>
            </a:endParaRPr>
          </a:p>
          <a:p>
            <a:pPr algn="l">
              <a:lnSpc>
                <a:spcPct val="120000"/>
              </a:lnSpc>
              <a:buClrTx/>
              <a:buSzTx/>
              <a:buFontTx/>
            </a:pPr>
            <a:endParaRPr lang="zh-CN" altLang="en-US" sz="2400">
              <a:sym typeface="+mn-ea"/>
            </a:endParaRPr>
          </a:p>
        </p:txBody>
      </p:sp>
      <p:sp>
        <p:nvSpPr>
          <p:cNvPr id="4" name="文本框 3"/>
          <p:cNvSpPr txBox="1"/>
          <p:nvPr/>
        </p:nvSpPr>
        <p:spPr>
          <a:xfrm>
            <a:off x="314960" y="5462270"/>
            <a:ext cx="11326495" cy="977265"/>
          </a:xfrm>
          <a:prstGeom prst="rect">
            <a:avLst/>
          </a:prstGeom>
          <a:solidFill>
            <a:srgbClr val="FFC000"/>
          </a:solidFill>
        </p:spPr>
        <p:txBody>
          <a:bodyPr wrap="square" rtlCol="0">
            <a:spAutoFit/>
          </a:bodyPr>
          <a:p>
            <a:pPr algn="l">
              <a:lnSpc>
                <a:spcPct val="120000"/>
              </a:lnSpc>
            </a:pPr>
            <a:r>
              <a:rPr lang="en-US" altLang="zh-CN" sz="2400"/>
              <a:t>Tip:</a:t>
            </a:r>
            <a:r>
              <a:rPr lang="zh-CN" altLang="en-US" sz="2400"/>
              <a:t>切勿认为尾段只是无用格式。尾段可以助力提分，但只能</a:t>
            </a:r>
            <a:r>
              <a:rPr lang="zh-CN" altLang="en-US" sz="2400">
                <a:solidFill>
                  <a:schemeClr val="bg1"/>
                </a:solidFill>
                <a:highlight>
                  <a:srgbClr val="FF0000"/>
                </a:highlight>
              </a:rPr>
              <a:t>延伸正文已有观点、阐述长远好处</a:t>
            </a:r>
            <a:r>
              <a:rPr lang="zh-CN" altLang="en-US" sz="2400"/>
              <a:t>，禁止新增论据、重复原文细节</a:t>
            </a:r>
            <a:endParaRPr lang="zh-CN" altLang="en-US" sz="240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bldLvl="0" animBg="1"/>
      <p:bldP spid="4" grpId="1"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3705" y="-45"/>
            <a:ext cx="10800000" cy="720000"/>
          </a:xfrm>
        </p:spPr>
        <p:txBody>
          <a:bodyPr/>
          <a:p>
            <a:r>
              <a:rPr lang="en-US" altLang="zh-CN"/>
              <a:t>Possible version one:</a:t>
            </a:r>
            <a:endParaRPr lang="en-US" altLang="zh-CN"/>
          </a:p>
        </p:txBody>
      </p:sp>
      <p:sp>
        <p:nvSpPr>
          <p:cNvPr id="3" name="内容占位符 2"/>
          <p:cNvSpPr>
            <a:spLocks noGrp="1"/>
          </p:cNvSpPr>
          <p:nvPr>
            <p:ph idx="1"/>
            <p:custDataLst>
              <p:tags r:id="rId2"/>
            </p:custDataLst>
          </p:nvPr>
        </p:nvSpPr>
        <p:spPr>
          <a:xfrm>
            <a:off x="433705" y="810895"/>
            <a:ext cx="11586845" cy="5779135"/>
          </a:xfrm>
          <a:solidFill>
            <a:schemeClr val="bg1"/>
          </a:solidFill>
        </p:spPr>
        <p:txBody>
          <a:bodyPr>
            <a:noAutofit/>
          </a:bodyPr>
          <a:p>
            <a:pPr fontAlgn="auto">
              <a:lnSpc>
                <a:spcPct val="110000"/>
              </a:lnSpc>
              <a:spcBef>
                <a:spcPts val="0"/>
              </a:spcBef>
            </a:pPr>
            <a:r>
              <a:rPr lang="en-US" altLang="zh-CN">
                <a:latin typeface="Times New Roman" panose="02020603050405020304" charset="0"/>
                <a:ea typeface="方正楷体简体" panose="02000000000000000000" charset="-122"/>
                <a:cs typeface="Times New Roman" panose="02020603050405020304" charset="0"/>
              </a:rPr>
              <a:t>Dear Kate,</a:t>
            </a:r>
            <a:endParaRPr lang="en-US" altLang="zh-CN">
              <a:latin typeface="Times New Roman" panose="02020603050405020304" charset="0"/>
              <a:ea typeface="方正楷体简体" panose="02000000000000000000" charset="-122"/>
              <a:cs typeface="Times New Roman" panose="02020603050405020304" charset="0"/>
            </a:endParaRPr>
          </a:p>
          <a:p>
            <a:pPr fontAlgn="auto">
              <a:lnSpc>
                <a:spcPct val="110000"/>
              </a:lnSpc>
              <a:spcBef>
                <a:spcPts val="0"/>
              </a:spcBef>
            </a:pPr>
            <a:r>
              <a:rPr lang="en-US" altLang="zh-CN">
                <a:latin typeface="Times New Roman" panose="02020603050405020304" charset="0"/>
                <a:ea typeface="方正楷体简体" panose="02000000000000000000" charset="-122"/>
                <a:cs typeface="Times New Roman" panose="02020603050405020304" charset="0"/>
              </a:rPr>
              <a:t>  Learning that you intend to collect our English compositions into a printed collection, I’m writing to share some practical suggestions with you.</a:t>
            </a:r>
            <a:endParaRPr lang="en-US" altLang="zh-CN">
              <a:latin typeface="Times New Roman" panose="02020603050405020304" charset="0"/>
              <a:ea typeface="方正楷体简体" panose="02000000000000000000" charset="-122"/>
              <a:cs typeface="Times New Roman" panose="02020603050405020304" charset="0"/>
            </a:endParaRPr>
          </a:p>
          <a:p>
            <a:pPr fontAlgn="auto">
              <a:lnSpc>
                <a:spcPct val="110000"/>
              </a:lnSpc>
              <a:spcBef>
                <a:spcPts val="0"/>
              </a:spcBef>
            </a:pPr>
            <a:r>
              <a:rPr lang="en-US" altLang="zh-CN">
                <a:latin typeface="Times New Roman" panose="02020603050405020304" charset="0"/>
                <a:ea typeface="方正楷体简体" panose="02000000000000000000" charset="-122"/>
                <a:cs typeface="Times New Roman" panose="02020603050405020304" charset="0"/>
              </a:rPr>
              <a:t>  I wonder if we can add simple hand-drawn illustrations to those essays. Proper pictures can beautify the plain page layout and help us grasp abstract essay themes at first glance. Besides, I’m willing to volunteer for the drawing work. I have learned basic hand-drawing skills for two years and always have plenty of spare time after daily homework.</a:t>
            </a:r>
            <a:endParaRPr lang="en-US" altLang="zh-CN">
              <a:latin typeface="Times New Roman" panose="02020603050405020304" charset="0"/>
              <a:ea typeface="方正楷体简体" panose="02000000000000000000" charset="-122"/>
              <a:cs typeface="Times New Roman" panose="02020603050405020304" charset="0"/>
            </a:endParaRPr>
          </a:p>
          <a:p>
            <a:pPr fontAlgn="auto">
              <a:lnSpc>
                <a:spcPct val="110000"/>
              </a:lnSpc>
              <a:spcBef>
                <a:spcPts val="0"/>
              </a:spcBef>
            </a:pPr>
            <a:r>
              <a:rPr lang="en-US" altLang="zh-CN">
                <a:latin typeface="Times New Roman" panose="02020603050405020304" charset="0"/>
                <a:ea typeface="方正楷体简体" panose="02000000000000000000" charset="-122"/>
                <a:cs typeface="Times New Roman" panose="02020603050405020304" charset="0"/>
              </a:rPr>
              <a:t>  Thank you for your time. I believe illustrated essays will bring us a pleasant reading experience and spark our passion for English learning. I’d appreciate it if you could consider my ideas.Yours sincerely,</a:t>
            </a:r>
            <a:endParaRPr lang="en-US" altLang="zh-CN">
              <a:latin typeface="Times New Roman" panose="02020603050405020304" charset="0"/>
              <a:ea typeface="方正楷体简体" panose="02000000000000000000" charset="-122"/>
              <a:cs typeface="Times New Roman" panose="02020603050405020304" charset="0"/>
            </a:endParaRPr>
          </a:p>
          <a:p>
            <a:pPr algn="r" fontAlgn="auto">
              <a:lnSpc>
                <a:spcPct val="110000"/>
              </a:lnSpc>
              <a:spcBef>
                <a:spcPts val="0"/>
              </a:spcBef>
            </a:pPr>
            <a:r>
              <a:rPr lang="en-US" altLang="zh-CN">
                <a:latin typeface="Times New Roman" panose="02020603050405020304" charset="0"/>
                <a:ea typeface="方正楷体简体" panose="02000000000000000000" charset="-122"/>
                <a:cs typeface="Times New Roman" panose="02020603050405020304" charset="0"/>
              </a:rPr>
              <a:t>Li Hua </a:t>
            </a:r>
            <a:endParaRPr lang="en-US" altLang="zh-CN">
              <a:latin typeface="Times New Roman" panose="02020603050405020304" charset="0"/>
              <a:ea typeface="方正楷体简体" panose="02000000000000000000" charset="-122"/>
              <a:cs typeface="Times New Roman" panose="02020603050405020304" charset="0"/>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3705" y="-45"/>
            <a:ext cx="10800000" cy="720000"/>
          </a:xfrm>
        </p:spPr>
        <p:txBody>
          <a:bodyPr/>
          <a:p>
            <a:r>
              <a:rPr lang="en-US" altLang="zh-CN"/>
              <a:t>Possible version two:</a:t>
            </a:r>
            <a:endParaRPr lang="en-US" altLang="zh-CN"/>
          </a:p>
        </p:txBody>
      </p:sp>
      <p:sp>
        <p:nvSpPr>
          <p:cNvPr id="3" name="内容占位符 2"/>
          <p:cNvSpPr>
            <a:spLocks noGrp="1"/>
          </p:cNvSpPr>
          <p:nvPr>
            <p:ph idx="1"/>
            <p:custDataLst>
              <p:tags r:id="rId2"/>
            </p:custDataLst>
          </p:nvPr>
        </p:nvSpPr>
        <p:spPr>
          <a:xfrm>
            <a:off x="433705" y="810895"/>
            <a:ext cx="11544300" cy="5779770"/>
          </a:xfrm>
          <a:solidFill>
            <a:schemeClr val="bg1"/>
          </a:solidFill>
        </p:spPr>
        <p:txBody>
          <a:bodyPr>
            <a:noAutofit/>
          </a:bodyPr>
          <a:p>
            <a:pPr fontAlgn="auto">
              <a:lnSpc>
                <a:spcPct val="110000"/>
              </a:lnSpc>
              <a:spcBef>
                <a:spcPts val="0"/>
              </a:spcBef>
            </a:pPr>
            <a:r>
              <a:rPr lang="en-US" altLang="zh-CN"/>
              <a:t>Dear Kate,</a:t>
            </a:r>
            <a:endParaRPr lang="en-US" altLang="zh-CN"/>
          </a:p>
          <a:p>
            <a:pPr fontAlgn="auto">
              <a:lnSpc>
                <a:spcPct val="110000"/>
              </a:lnSpc>
              <a:spcBef>
                <a:spcPts val="0"/>
              </a:spcBef>
            </a:pPr>
            <a:r>
              <a:rPr lang="en-US" altLang="zh-CN"/>
              <a:t>   Upon hearing your plan to compile our class English essays into a permanent collection for class reading, I’m writing to offer practical advice and volunteer for supporting illustration work.</a:t>
            </a:r>
            <a:endParaRPr lang="en-US" altLang="zh-CN"/>
          </a:p>
          <a:p>
            <a:pPr fontAlgn="auto">
              <a:lnSpc>
                <a:spcPct val="110000"/>
              </a:lnSpc>
              <a:spcBef>
                <a:spcPts val="0"/>
              </a:spcBef>
            </a:pPr>
            <a:r>
              <a:rPr lang="en-US" altLang="zh-CN"/>
              <a:t>   It would be better to match each typical essay with delicate hand-drawn illustrations, which can relieve readers’ visual fatigue caused by long-time reading and enrich the overall artistic style of the collection. Having practiced sketching consistently for years and being familiar with our classmates’ writing styles, I am capable of finishing all matching drawing tasks independently in my weekend spare time.</a:t>
            </a:r>
            <a:endParaRPr lang="en-US" altLang="zh-CN"/>
          </a:p>
          <a:p>
            <a:pPr fontAlgn="auto">
              <a:lnSpc>
                <a:spcPct val="110000"/>
              </a:lnSpc>
              <a:spcBef>
                <a:spcPts val="0"/>
              </a:spcBef>
            </a:pPr>
            <a:r>
              <a:rPr lang="en-US" altLang="zh-CN"/>
              <a:t>  Thanks for reading my letter. Such visual designs will greatly boost whole-class participation in English reading. I’m sincerely looking forward to your reply.</a:t>
            </a:r>
            <a:endParaRPr lang="en-US" altLang="zh-CN"/>
          </a:p>
          <a:p>
            <a:pPr algn="r" fontAlgn="auto">
              <a:lnSpc>
                <a:spcPct val="110000"/>
              </a:lnSpc>
              <a:spcBef>
                <a:spcPts val="0"/>
              </a:spcBef>
            </a:pPr>
            <a:r>
              <a:rPr lang="en-US" altLang="zh-CN"/>
              <a:t>Yours,</a:t>
            </a:r>
            <a:endParaRPr lang="en-US" altLang="zh-CN"/>
          </a:p>
          <a:p>
            <a:pPr algn="r" fontAlgn="auto">
              <a:lnSpc>
                <a:spcPct val="110000"/>
              </a:lnSpc>
              <a:spcBef>
                <a:spcPts val="0"/>
              </a:spcBef>
            </a:pPr>
            <a:r>
              <a:rPr lang="en-US" altLang="zh-CN"/>
              <a:t>Li Hua </a:t>
            </a:r>
            <a:endParaRPr lang="en-US" altLang="zh-CN"/>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p:cNvSpPr>
            <a:spLocks noGrp="1"/>
          </p:cNvSpPr>
          <p:nvPr>
            <p:ph type="title"/>
            <p:custDataLst>
              <p:tags r:id="rId1"/>
            </p:custDataLst>
          </p:nvPr>
        </p:nvSpPr>
        <p:spPr/>
        <p:txBody>
          <a:bodyPr/>
          <a:lstStyle/>
          <a:p>
            <a:r>
              <a:t>母题变式</a:t>
            </a:r>
          </a:p>
        </p:txBody>
      </p:sp>
      <p:sp>
        <p:nvSpPr>
          <p:cNvPr id="11" name="节编号"/>
          <p:cNvSpPr>
            <a:spLocks noGrp="1"/>
          </p:cNvSpPr>
          <p:nvPr>
            <p:ph type="body" sz="quarter" idx="13"/>
            <p:custDataLst>
              <p:tags r:id="rId2"/>
            </p:custDataLst>
          </p:nvPr>
        </p:nvSpPr>
        <p:spPr>
          <a:prstGeom prst="rect">
            <a:avLst/>
          </a:prstGeom>
        </p:spPr>
        <p:txBody>
          <a:bodyPr/>
          <a:p>
            <a:r>
              <a:rPr lang="en-US" altLang="en-US"/>
              <a:t>PART 03</a:t>
            </a:r>
            <a:endParaRPr lang="en-US" altLang="en-US"/>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t>母题变式</a:t>
            </a:r>
            <a:r>
              <a:rPr lang="en-US" altLang="zh-CN"/>
              <a:t>(The same core)</a:t>
            </a:r>
            <a:endParaRPr lang="en-US" altLang="zh-CN"/>
          </a:p>
        </p:txBody>
      </p:sp>
      <p:sp>
        <p:nvSpPr>
          <p:cNvPr id="3" name="内容占位符 2"/>
          <p:cNvSpPr>
            <a:spLocks noGrp="1"/>
          </p:cNvSpPr>
          <p:nvPr>
            <p:ph idx="1"/>
            <p:custDataLst>
              <p:tags r:id="rId2"/>
            </p:custDataLst>
          </p:nvPr>
        </p:nvSpPr>
        <p:spPr>
          <a:xfrm>
            <a:off x="695960" y="1301750"/>
            <a:ext cx="4754880" cy="3442970"/>
          </a:xfrm>
          <a:solidFill>
            <a:schemeClr val="accent5">
              <a:lumMod val="20000"/>
              <a:lumOff val="80000"/>
            </a:schemeClr>
          </a:solidFill>
        </p:spPr>
        <p:txBody>
          <a:bodyPr/>
          <a:p>
            <a:r>
              <a:rPr lang="zh-CN" altLang="en-US"/>
              <a:t>假定你是李华，班级英文板报开设</a:t>
            </a:r>
            <a:r>
              <a:rPr lang="en-US" altLang="zh-CN"/>
              <a:t>”</a:t>
            </a:r>
            <a:r>
              <a:rPr lang="zh-CN" altLang="en-US"/>
              <a:t>班级建设</a:t>
            </a:r>
            <a:r>
              <a:rPr lang="en-US" altLang="zh-CN"/>
              <a:t>”</a:t>
            </a:r>
            <a:r>
              <a:rPr lang="zh-CN" altLang="en-US"/>
              <a:t>专栏，面向全班征稿。请你投稿，内容包括：1.提议为板报优秀作文板块配图；2.自荐负责配图绘制工作。</a:t>
            </a:r>
            <a:endParaRPr lang="zh-CN" altLang="en-US"/>
          </a:p>
        </p:txBody>
      </p:sp>
      <p:sp>
        <p:nvSpPr>
          <p:cNvPr id="4" name="内容占位符 2"/>
          <p:cNvSpPr>
            <a:spLocks noGrp="1"/>
          </p:cNvSpPr>
          <p:nvPr>
            <p:custDataLst>
              <p:tags r:id="rId3"/>
            </p:custDataLst>
          </p:nvPr>
        </p:nvSpPr>
        <p:spPr>
          <a:xfrm>
            <a:off x="5953760" y="1301750"/>
            <a:ext cx="4754880" cy="3442335"/>
          </a:xfrm>
          <a:prstGeom prst="rect">
            <a:avLst/>
          </a:prstGeom>
          <a:solidFill>
            <a:schemeClr val="accent4">
              <a:lumMod val="20000"/>
              <a:lumOff val="80000"/>
            </a:schemeClr>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假定你是李华，班会将讨论班级优秀作文集完善方案。请你现场发言，内容包括：1.提议为文集添加配图；2.主动自荐承担配图工作。</a:t>
            </a:r>
            <a:endParaRPr lang="zh-CN" altLang="en-US"/>
          </a:p>
        </p:txBody>
      </p:sp>
      <p:sp>
        <p:nvSpPr>
          <p:cNvPr id="25" name="文本框 24"/>
          <p:cNvSpPr txBox="1"/>
          <p:nvPr/>
        </p:nvSpPr>
        <p:spPr>
          <a:xfrm>
            <a:off x="1130935" y="3823335"/>
            <a:ext cx="3474085" cy="521970"/>
          </a:xfrm>
          <a:prstGeom prst="rect">
            <a:avLst/>
          </a:prstGeom>
          <a:solidFill>
            <a:srgbClr val="FFC000"/>
          </a:solidFill>
        </p:spPr>
        <p:txBody>
          <a:bodyPr wrap="square" rtlCol="0">
            <a:spAutoFit/>
          </a:bodyPr>
          <a:p>
            <a:pPr algn="ctr"/>
            <a:r>
              <a:rPr lang="en-US" altLang="zh-CN" sz="2800">
                <a:latin typeface="超清极简护眼楷" panose="02000503000000000000" charset="-122"/>
                <a:ea typeface="超清极简护眼楷" panose="02000503000000000000" charset="-122"/>
              </a:rPr>
              <a:t>Shell ：Contribution</a:t>
            </a:r>
            <a:endParaRPr lang="en-US" altLang="zh-CN" sz="2800">
              <a:latin typeface="超清极简护眼楷" panose="02000503000000000000" charset="-122"/>
              <a:ea typeface="超清极简护眼楷" panose="02000503000000000000" charset="-122"/>
            </a:endParaRPr>
          </a:p>
        </p:txBody>
      </p:sp>
      <p:sp>
        <p:nvSpPr>
          <p:cNvPr id="5" name="文本框 4"/>
          <p:cNvSpPr txBox="1"/>
          <p:nvPr/>
        </p:nvSpPr>
        <p:spPr>
          <a:xfrm>
            <a:off x="6593840" y="3823335"/>
            <a:ext cx="3474085" cy="521970"/>
          </a:xfrm>
          <a:prstGeom prst="rect">
            <a:avLst/>
          </a:prstGeom>
          <a:solidFill>
            <a:srgbClr val="FFC000"/>
          </a:solidFill>
        </p:spPr>
        <p:txBody>
          <a:bodyPr wrap="square" rtlCol="0">
            <a:spAutoFit/>
          </a:bodyPr>
          <a:p>
            <a:pPr algn="ctr"/>
            <a:r>
              <a:rPr lang="en-US" altLang="zh-CN" sz="2800">
                <a:latin typeface="超清极简护眼楷" panose="02000503000000000000" charset="-122"/>
                <a:ea typeface="超清极简护眼楷" panose="02000503000000000000" charset="-122"/>
              </a:rPr>
              <a:t>Shell ：Speech</a:t>
            </a:r>
            <a:endParaRPr lang="en-US" altLang="zh-CN" sz="2800">
              <a:latin typeface="超清极简护眼楷" panose="02000503000000000000" charset="-122"/>
              <a:ea typeface="超清极简护眼楷" panose="02000503000000000000" charset="-122"/>
            </a:endParaRPr>
          </a:p>
        </p:txBody>
      </p:sp>
      <p:sp>
        <p:nvSpPr>
          <p:cNvPr id="10" name="文本框 9"/>
          <p:cNvSpPr txBox="1"/>
          <p:nvPr/>
        </p:nvSpPr>
        <p:spPr>
          <a:xfrm>
            <a:off x="391795" y="4744720"/>
            <a:ext cx="10935970" cy="977265"/>
          </a:xfrm>
          <a:prstGeom prst="rect">
            <a:avLst/>
          </a:prstGeom>
          <a:solidFill>
            <a:schemeClr val="accent2">
              <a:lumMod val="20000"/>
              <a:lumOff val="80000"/>
            </a:schemeClr>
          </a:solidFill>
        </p:spPr>
        <p:txBody>
          <a:bodyPr wrap="square" rtlCol="0">
            <a:spAutoFit/>
          </a:bodyPr>
          <a:p>
            <a:pPr algn="l">
              <a:lnSpc>
                <a:spcPct val="120000"/>
              </a:lnSpc>
            </a:pPr>
            <a:r>
              <a:rPr lang="en-US" altLang="zh-CN" sz="2400">
                <a:highlight>
                  <a:srgbClr val="FF0000"/>
                </a:highlight>
              </a:rPr>
              <a:t>Same</a:t>
            </a:r>
            <a:r>
              <a:rPr lang="en-US" altLang="zh-CN" sz="2400"/>
              <a:t> Core,</a:t>
            </a:r>
            <a:r>
              <a:rPr lang="en-US" altLang="zh-CN" sz="2400">
                <a:highlight>
                  <a:srgbClr val="FF0000"/>
                </a:highlight>
              </a:rPr>
              <a:t> Different</a:t>
            </a:r>
            <a:r>
              <a:rPr lang="en-US" altLang="zh-CN" sz="2400"/>
              <a:t> Shells. Only adjust </a:t>
            </a:r>
            <a:r>
              <a:rPr lang="en-US" altLang="zh-CN" sz="2400" u="sng"/>
              <a:t>greetings</a:t>
            </a:r>
            <a:r>
              <a:rPr lang="en-US" altLang="zh-CN" sz="2400"/>
              <a:t>, </a:t>
            </a:r>
            <a:r>
              <a:rPr lang="en-US" altLang="zh-CN" sz="2400" u="sng"/>
              <a:t>tone</a:t>
            </a:r>
            <a:r>
              <a:rPr lang="en-US" altLang="zh-CN" sz="2400"/>
              <a:t> and </a:t>
            </a:r>
            <a:r>
              <a:rPr lang="en-US" altLang="zh-CN" sz="2400" u="sng"/>
              <a:t>opening/closing sentences</a:t>
            </a:r>
            <a:r>
              <a:rPr lang="en-US" altLang="zh-CN" sz="2400"/>
              <a:t>. Body paragraphs</a:t>
            </a:r>
            <a:r>
              <a:rPr lang="en-US" altLang="zh-CN" sz="2400" u="sng"/>
              <a:t> remain unchanged</a:t>
            </a:r>
            <a:r>
              <a:rPr lang="en-US" altLang="zh-CN" sz="2400"/>
              <a:t>.</a:t>
            </a:r>
            <a:endParaRPr lang="en-US" altLang="zh-CN" sz="2400"/>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5" grpId="0" bldLvl="0" animBg="1"/>
      <p:bldP spid="10" grpId="0" bldLvl="0" animBg="1"/>
      <p:bldP spid="10"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p:txBody>
          <a:bodyPr/>
          <a:p>
            <a:endParaRPr lang="zh-CN" altLang="en-US"/>
          </a:p>
        </p:txBody>
      </p:sp>
      <p:sp>
        <p:nvSpPr>
          <p:cNvPr id="4" name="内容占位符 2"/>
          <p:cNvSpPr>
            <a:spLocks noGrp="1"/>
          </p:cNvSpPr>
          <p:nvPr>
            <p:custDataLst>
              <p:tags r:id="rId2"/>
            </p:custDataLst>
          </p:nvPr>
        </p:nvSpPr>
        <p:spPr>
          <a:xfrm>
            <a:off x="416560" y="582295"/>
            <a:ext cx="4754880" cy="3442970"/>
          </a:xfrm>
          <a:prstGeom prst="rect">
            <a:avLst/>
          </a:prstGeom>
          <a:solidFill>
            <a:schemeClr val="accent5">
              <a:lumMod val="20000"/>
              <a:lumOff val="80000"/>
            </a:schemeClr>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变式</a:t>
            </a:r>
            <a:r>
              <a:rPr lang="en-US" altLang="zh-CN"/>
              <a:t>1</a:t>
            </a:r>
            <a:r>
              <a:rPr lang="zh-CN" altLang="en-US"/>
              <a:t>：假定你是李华，班级英文板报近期将推出班级优秀作文专栏。请你投稿，内容包括：1.建议给专栏作文搭配插图；2.自荐负责插图绘制。</a:t>
            </a:r>
            <a:endParaRPr lang="zh-CN" altLang="en-US"/>
          </a:p>
        </p:txBody>
      </p:sp>
      <p:sp>
        <p:nvSpPr>
          <p:cNvPr id="5" name="内容占位符 2"/>
          <p:cNvSpPr>
            <a:spLocks noGrp="1"/>
          </p:cNvSpPr>
          <p:nvPr>
            <p:custDataLst>
              <p:tags r:id="rId3"/>
            </p:custDataLst>
          </p:nvPr>
        </p:nvSpPr>
        <p:spPr>
          <a:xfrm>
            <a:off x="5572760" y="582295"/>
            <a:ext cx="5419725" cy="3599180"/>
          </a:xfrm>
          <a:prstGeom prst="rect">
            <a:avLst/>
          </a:prstGeom>
          <a:solidFill>
            <a:srgbClr val="FFFF00"/>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atin typeface="方正楷体_GB2312" panose="02000000000000000000" charset="-122"/>
                <a:ea typeface="方正楷体_GB2312" panose="02000000000000000000" charset="-122"/>
                <a:cs typeface="方正楷体_GB2312" panose="02000000000000000000" charset="-122"/>
              </a:rPr>
              <a:t>【</a:t>
            </a:r>
            <a:r>
              <a:rPr lang="en-US" altLang="zh-CN" sz="2800">
                <a:latin typeface="方正楷体_GB2312" panose="02000000000000000000" charset="-122"/>
                <a:ea typeface="方正楷体_GB2312" panose="02000000000000000000" charset="-122"/>
                <a:cs typeface="方正楷体_GB2312" panose="02000000000000000000" charset="-122"/>
              </a:rPr>
              <a:t>2026</a:t>
            </a:r>
            <a:r>
              <a:rPr lang="zh-CN" altLang="en-US" sz="2800">
                <a:latin typeface="方正楷体_GB2312" panose="02000000000000000000" charset="-122"/>
                <a:ea typeface="方正楷体_GB2312" panose="02000000000000000000" charset="-122"/>
                <a:cs typeface="方正楷体_GB2312" panose="02000000000000000000" charset="-122"/>
              </a:rPr>
              <a:t>年</a:t>
            </a:r>
            <a:r>
              <a:rPr lang="en-US" altLang="zh-CN" sz="2800">
                <a:latin typeface="方正楷体_GB2312" panose="02000000000000000000" charset="-122"/>
                <a:ea typeface="方正楷体_GB2312" panose="02000000000000000000" charset="-122"/>
                <a:cs typeface="方正楷体_GB2312" panose="02000000000000000000" charset="-122"/>
              </a:rPr>
              <a:t>6</a:t>
            </a:r>
            <a:r>
              <a:rPr lang="zh-CN" altLang="en-US" sz="2800">
                <a:latin typeface="方正楷体_GB2312" panose="02000000000000000000" charset="-122"/>
                <a:ea typeface="方正楷体_GB2312" panose="02000000000000000000" charset="-122"/>
                <a:cs typeface="方正楷体_GB2312" panose="02000000000000000000" charset="-122"/>
              </a:rPr>
              <a:t>月新高考二卷】假定你是李华，英语老师</a:t>
            </a:r>
            <a:r>
              <a:rPr lang="en-US" altLang="zh-CN" sz="2800">
                <a:latin typeface="方正楷体_GB2312" panose="02000000000000000000" charset="-122"/>
                <a:ea typeface="方正楷体_GB2312" panose="02000000000000000000" charset="-122"/>
                <a:cs typeface="方正楷体_GB2312" panose="02000000000000000000" charset="-122"/>
              </a:rPr>
              <a:t>Kate</a:t>
            </a:r>
            <a:r>
              <a:rPr lang="zh-CN" altLang="en-US" sz="2800">
                <a:latin typeface="方正楷体_GB2312" panose="02000000000000000000" charset="-122"/>
                <a:ea typeface="方正楷体_GB2312" panose="02000000000000000000" charset="-122"/>
                <a:cs typeface="方正楷体_GB2312" panose="02000000000000000000" charset="-122"/>
              </a:rPr>
              <a:t>计划将你们的英语作文汇编成册。内容包括：1. 建议配图；2. 自荐承担配图工作。</a:t>
            </a:r>
            <a:endParaRPr lang="zh-CN" altLang="en-US" sz="2800">
              <a:latin typeface="方正楷体_GB2312" panose="02000000000000000000" charset="-122"/>
              <a:ea typeface="方正楷体_GB2312" panose="02000000000000000000" charset="-122"/>
              <a:cs typeface="方正楷体_GB2312" panose="02000000000000000000" charset="-122"/>
            </a:endParaRPr>
          </a:p>
        </p:txBody>
      </p:sp>
      <p:sp>
        <p:nvSpPr>
          <p:cNvPr id="12" name="文本框 11"/>
          <p:cNvSpPr txBox="1"/>
          <p:nvPr/>
        </p:nvSpPr>
        <p:spPr>
          <a:xfrm>
            <a:off x="934720" y="2860675"/>
            <a:ext cx="9002395" cy="3805555"/>
          </a:xfrm>
          <a:prstGeom prst="rect">
            <a:avLst/>
          </a:prstGeom>
          <a:solidFill>
            <a:schemeClr val="accent6">
              <a:lumMod val="20000"/>
              <a:lumOff val="80000"/>
            </a:schemeClr>
          </a:solidFill>
        </p:spPr>
        <p:txBody>
          <a:bodyPr wrap="square" rtlCol="0">
            <a:noAutofit/>
          </a:bodyPr>
          <a:p>
            <a:pPr algn="l">
              <a:lnSpc>
                <a:spcPct val="120000"/>
              </a:lnSpc>
              <a:buClrTx/>
              <a:buSzTx/>
              <a:buFontTx/>
            </a:pPr>
            <a:r>
              <a:rPr lang="zh-CN" altLang="en-US" sz="2000">
                <a:highlight>
                  <a:srgbClr val="FFFF00"/>
                </a:highlight>
                <a:sym typeface="+mn-ea"/>
              </a:rPr>
              <a:t>【首段改写（删除书信客套、删除委婉语气）】</a:t>
            </a:r>
            <a:r>
              <a:rPr lang="zh-CN" altLang="en-US" sz="2000">
                <a:sym typeface="+mn-ea"/>
              </a:rPr>
              <a:t>直接切入主题，无需问候寒暄：</a:t>
            </a:r>
            <a:r>
              <a:rPr lang="en-US" altLang="zh-CN" sz="2000">
                <a:sym typeface="+mn-ea"/>
              </a:rPr>
              <a:t>Our class English paper will launch a column of excellent essays recently. Here I put forward some practical ideas.</a:t>
            </a:r>
            <a:endParaRPr lang="en-US" altLang="zh-CN" sz="2000">
              <a:sym typeface="+mn-ea"/>
            </a:endParaRPr>
          </a:p>
          <a:p>
            <a:pPr algn="l">
              <a:lnSpc>
                <a:spcPct val="120000"/>
              </a:lnSpc>
              <a:buClrTx/>
              <a:buSzTx/>
              <a:buFontTx/>
            </a:pPr>
            <a:r>
              <a:rPr lang="zh-CN" altLang="en-US" sz="2000">
                <a:highlight>
                  <a:srgbClr val="FFFF00"/>
                </a:highlight>
                <a:sym typeface="+mn-ea"/>
              </a:rPr>
              <a:t>【中段微观措辞微调（仅改语气，句式内核不动）】</a:t>
            </a:r>
            <a:r>
              <a:rPr lang="zh-CN" altLang="en-US" sz="2000">
                <a:sym typeface="+mn-ea"/>
              </a:rPr>
              <a:t>删除师生单向委婉句式</a:t>
            </a:r>
            <a:r>
              <a:rPr lang="en-US" altLang="zh-CN" sz="2000">
                <a:sym typeface="+mn-ea"/>
              </a:rPr>
              <a:t>I wonder if，</a:t>
            </a:r>
            <a:r>
              <a:rPr lang="zh-CN" altLang="en-US" sz="2000">
                <a:sym typeface="+mn-ea"/>
              </a:rPr>
              <a:t>替换为平辈群体共识表述</a:t>
            </a:r>
            <a:r>
              <a:rPr lang="en-US" altLang="zh-CN" sz="2000">
                <a:sym typeface="+mn-ea"/>
              </a:rPr>
              <a:t>We suggest，</a:t>
            </a:r>
            <a:r>
              <a:rPr lang="zh-CN" altLang="en-US" sz="2000">
                <a:sym typeface="+mn-ea"/>
              </a:rPr>
              <a:t>语言客观中立，不带有请求意味：</a:t>
            </a:r>
            <a:r>
              <a:rPr lang="en-US" altLang="zh-CN" sz="2000">
                <a:sym typeface="+mn-ea"/>
              </a:rPr>
              <a:t>To begin with, we suggest adding vivid illustrations to the essay column.（</a:t>
            </a:r>
            <a:r>
              <a:rPr lang="zh-CN" altLang="en-US" sz="2000">
                <a:sym typeface="+mn-ea"/>
              </a:rPr>
              <a:t>论据、自荐原句完全照搬书信中段）</a:t>
            </a:r>
            <a:endParaRPr lang="zh-CN" altLang="en-US" sz="2000">
              <a:sym typeface="+mn-ea"/>
            </a:endParaRPr>
          </a:p>
          <a:p>
            <a:pPr algn="l">
              <a:lnSpc>
                <a:spcPct val="120000"/>
              </a:lnSpc>
              <a:buClrTx/>
              <a:buSzTx/>
              <a:buFontTx/>
            </a:pPr>
            <a:r>
              <a:rPr lang="zh-CN" altLang="en-US" sz="2000">
                <a:highlight>
                  <a:srgbClr val="FFFF00"/>
                </a:highlight>
                <a:sym typeface="+mn-ea"/>
              </a:rPr>
              <a:t>【尾段改写（贴合征稿公域逻辑）】</a:t>
            </a:r>
            <a:r>
              <a:rPr lang="zh-CN" altLang="en-US" sz="2000">
                <a:sym typeface="+mn-ea"/>
              </a:rPr>
              <a:t>摒弃私信式等待回复，改为面向同学的倡议收尾：</a:t>
            </a:r>
            <a:r>
              <a:rPr lang="en-US" altLang="zh-CN" sz="2000">
                <a:sym typeface="+mn-ea"/>
              </a:rPr>
              <a:t>I hope my ideas will contribute to our bulletin board. Thanks for reading.</a:t>
            </a:r>
            <a:endParaRPr lang="en-US" altLang="zh-CN" sz="20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3" name="内容占位符 2"/>
          <p:cNvSpPr>
            <a:spLocks noGrp="1"/>
          </p:cNvSpPr>
          <p:nvPr>
            <p:ph idx="1"/>
            <p:custDataLst>
              <p:tags r:id="rId1"/>
            </p:custDataLst>
          </p:nvPr>
        </p:nvSpPr>
        <p:spPr/>
        <p:txBody>
          <a:bodyPr/>
          <a:p>
            <a:endParaRPr lang="zh-CN" altLang="en-US"/>
          </a:p>
        </p:txBody>
      </p:sp>
      <p:sp>
        <p:nvSpPr>
          <p:cNvPr id="4" name="内容占位符 2"/>
          <p:cNvSpPr>
            <a:spLocks noGrp="1"/>
          </p:cNvSpPr>
          <p:nvPr>
            <p:custDataLst>
              <p:tags r:id="rId2"/>
            </p:custDataLst>
          </p:nvPr>
        </p:nvSpPr>
        <p:spPr>
          <a:xfrm>
            <a:off x="416560" y="582295"/>
            <a:ext cx="4754880" cy="3442970"/>
          </a:xfrm>
          <a:prstGeom prst="rect">
            <a:avLst/>
          </a:prstGeom>
          <a:solidFill>
            <a:schemeClr val="accent5">
              <a:lumMod val="20000"/>
              <a:lumOff val="80000"/>
            </a:schemeClr>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变式</a:t>
            </a:r>
            <a:r>
              <a:rPr lang="en-US" altLang="zh-CN"/>
              <a:t>2</a:t>
            </a:r>
            <a:r>
              <a:rPr lang="zh-CN" altLang="en-US"/>
              <a:t>：</a:t>
            </a:r>
            <a:r>
              <a:rPr lang="zh-CN" altLang="en-US">
                <a:sym typeface="+mn-ea"/>
              </a:rPr>
              <a:t>假定你是李华，班会将讨论班级优秀作文集完善方案。请你现场发言，内容包括：1.提议为文集添加配图；2.主动自荐承担配图工作。</a:t>
            </a:r>
            <a:endParaRPr lang="zh-CN" altLang="en-US"/>
          </a:p>
        </p:txBody>
      </p:sp>
      <p:sp>
        <p:nvSpPr>
          <p:cNvPr id="5" name="内容占位符 2"/>
          <p:cNvSpPr>
            <a:spLocks noGrp="1"/>
          </p:cNvSpPr>
          <p:nvPr>
            <p:custDataLst>
              <p:tags r:id="rId3"/>
            </p:custDataLst>
          </p:nvPr>
        </p:nvSpPr>
        <p:spPr>
          <a:xfrm>
            <a:off x="5572760" y="582295"/>
            <a:ext cx="5419725" cy="3599180"/>
          </a:xfrm>
          <a:prstGeom prst="rect">
            <a:avLst/>
          </a:prstGeom>
          <a:solidFill>
            <a:srgbClr val="FFFF00"/>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atin typeface="方正楷体_GB2312" panose="02000000000000000000" charset="-122"/>
                <a:ea typeface="方正楷体_GB2312" panose="02000000000000000000" charset="-122"/>
                <a:cs typeface="方正楷体_GB2312" panose="02000000000000000000" charset="-122"/>
              </a:rPr>
              <a:t>【</a:t>
            </a:r>
            <a:r>
              <a:rPr lang="en-US" altLang="zh-CN" sz="2800">
                <a:latin typeface="方正楷体_GB2312" panose="02000000000000000000" charset="-122"/>
                <a:ea typeface="方正楷体_GB2312" panose="02000000000000000000" charset="-122"/>
                <a:cs typeface="方正楷体_GB2312" panose="02000000000000000000" charset="-122"/>
              </a:rPr>
              <a:t>2026</a:t>
            </a:r>
            <a:r>
              <a:rPr lang="zh-CN" altLang="en-US" sz="2800">
                <a:latin typeface="方正楷体_GB2312" panose="02000000000000000000" charset="-122"/>
                <a:ea typeface="方正楷体_GB2312" panose="02000000000000000000" charset="-122"/>
                <a:cs typeface="方正楷体_GB2312" panose="02000000000000000000" charset="-122"/>
              </a:rPr>
              <a:t>年</a:t>
            </a:r>
            <a:r>
              <a:rPr lang="en-US" altLang="zh-CN" sz="2800">
                <a:latin typeface="方正楷体_GB2312" panose="02000000000000000000" charset="-122"/>
                <a:ea typeface="方正楷体_GB2312" panose="02000000000000000000" charset="-122"/>
                <a:cs typeface="方正楷体_GB2312" panose="02000000000000000000" charset="-122"/>
              </a:rPr>
              <a:t>6</a:t>
            </a:r>
            <a:r>
              <a:rPr lang="zh-CN" altLang="en-US" sz="2800">
                <a:latin typeface="方正楷体_GB2312" panose="02000000000000000000" charset="-122"/>
                <a:ea typeface="方正楷体_GB2312" panose="02000000000000000000" charset="-122"/>
                <a:cs typeface="方正楷体_GB2312" panose="02000000000000000000" charset="-122"/>
              </a:rPr>
              <a:t>月新高考二卷】假定你是李华，英语老师</a:t>
            </a:r>
            <a:r>
              <a:rPr lang="en-US" altLang="zh-CN" sz="2800">
                <a:latin typeface="方正楷体_GB2312" panose="02000000000000000000" charset="-122"/>
                <a:ea typeface="方正楷体_GB2312" panose="02000000000000000000" charset="-122"/>
                <a:cs typeface="方正楷体_GB2312" panose="02000000000000000000" charset="-122"/>
              </a:rPr>
              <a:t>Kate</a:t>
            </a:r>
            <a:r>
              <a:rPr lang="zh-CN" altLang="en-US" sz="2800">
                <a:latin typeface="方正楷体_GB2312" panose="02000000000000000000" charset="-122"/>
                <a:ea typeface="方正楷体_GB2312" panose="02000000000000000000" charset="-122"/>
                <a:cs typeface="方正楷体_GB2312" panose="02000000000000000000" charset="-122"/>
              </a:rPr>
              <a:t>计划将你们的英语作文汇编成册。内容包括：1. 建议配图；2. 自荐承担配图工作。</a:t>
            </a:r>
            <a:endParaRPr lang="zh-CN" altLang="en-US" sz="2800">
              <a:latin typeface="方正楷体_GB2312" panose="02000000000000000000" charset="-122"/>
              <a:ea typeface="方正楷体_GB2312" panose="02000000000000000000" charset="-122"/>
              <a:cs typeface="方正楷体_GB2312" panose="02000000000000000000" charset="-122"/>
            </a:endParaRPr>
          </a:p>
        </p:txBody>
      </p:sp>
      <p:sp>
        <p:nvSpPr>
          <p:cNvPr id="12" name="文本框 11"/>
          <p:cNvSpPr txBox="1"/>
          <p:nvPr/>
        </p:nvSpPr>
        <p:spPr>
          <a:xfrm>
            <a:off x="934720" y="2860675"/>
            <a:ext cx="9002395" cy="2781935"/>
          </a:xfrm>
          <a:prstGeom prst="rect">
            <a:avLst/>
          </a:prstGeom>
          <a:solidFill>
            <a:schemeClr val="accent6">
              <a:lumMod val="20000"/>
              <a:lumOff val="80000"/>
            </a:schemeClr>
          </a:solidFill>
        </p:spPr>
        <p:txBody>
          <a:bodyPr wrap="square" rtlCol="0">
            <a:noAutofit/>
          </a:bodyPr>
          <a:p>
            <a:pPr algn="l">
              <a:lnSpc>
                <a:spcPct val="120000"/>
              </a:lnSpc>
              <a:buClrTx/>
              <a:buSzTx/>
              <a:buFontTx/>
            </a:pPr>
            <a:r>
              <a:rPr lang="zh-CN" altLang="en-US" sz="2000">
                <a:highlight>
                  <a:srgbClr val="FFFF00"/>
                </a:highlight>
                <a:sym typeface="+mn-ea"/>
              </a:rPr>
              <a:t>【首段改写（增加现场问候，贴合口头场景）】</a:t>
            </a:r>
            <a:r>
              <a:rPr lang="en-US" altLang="zh-CN" sz="2000">
                <a:sym typeface="+mn-ea"/>
              </a:rPr>
              <a:t>Good morning, everyone. It’s my great honor to share my opinions on improving our class essay collection.</a:t>
            </a:r>
            <a:endParaRPr lang="en-US" altLang="zh-CN" sz="2000">
              <a:sym typeface="+mn-ea"/>
            </a:endParaRPr>
          </a:p>
          <a:p>
            <a:pPr algn="l">
              <a:lnSpc>
                <a:spcPct val="120000"/>
              </a:lnSpc>
              <a:buClrTx/>
              <a:buSzTx/>
              <a:buFontTx/>
            </a:pPr>
            <a:r>
              <a:rPr lang="zh-CN" altLang="en-US" sz="2000">
                <a:highlight>
                  <a:srgbClr val="FFFF00"/>
                </a:highlight>
                <a:sym typeface="+mn-ea"/>
              </a:rPr>
              <a:t>【中段微观措辞微调】</a:t>
            </a:r>
            <a:r>
              <a:rPr lang="zh-CN" altLang="en-US" sz="2000">
                <a:sym typeface="+mn-ea"/>
              </a:rPr>
              <a:t>衔接词口语化替换：</a:t>
            </a:r>
            <a:r>
              <a:rPr lang="en-US" altLang="zh-CN" sz="2000">
                <a:sym typeface="+mn-ea"/>
              </a:rPr>
              <a:t>To begin with→First of all，</a:t>
            </a:r>
            <a:r>
              <a:rPr lang="zh-CN" altLang="en-US" sz="2000">
                <a:sym typeface="+mn-ea"/>
              </a:rPr>
              <a:t>弱化书面生硬感，句子本体不变；删除过于谦逊的</a:t>
            </a:r>
            <a:r>
              <a:rPr lang="en-US" altLang="zh-CN" sz="2000">
                <a:sym typeface="+mn-ea"/>
              </a:rPr>
              <a:t>fully available，</a:t>
            </a:r>
            <a:r>
              <a:rPr lang="zh-CN" altLang="en-US" sz="2000">
                <a:sym typeface="+mn-ea"/>
              </a:rPr>
              <a:t>改为</a:t>
            </a:r>
            <a:r>
              <a:rPr lang="en-US" altLang="zh-CN" sz="2000">
                <a:sym typeface="+mn-ea"/>
              </a:rPr>
              <a:t>I have enough spare time（</a:t>
            </a:r>
            <a:r>
              <a:rPr lang="zh-CN" altLang="en-US" sz="2000">
                <a:sym typeface="+mn-ea"/>
              </a:rPr>
              <a:t>当众发言无需过度谦卑）</a:t>
            </a:r>
            <a:endParaRPr lang="zh-CN" altLang="en-US" sz="2000">
              <a:sym typeface="+mn-ea"/>
            </a:endParaRPr>
          </a:p>
          <a:p>
            <a:pPr algn="l">
              <a:lnSpc>
                <a:spcPct val="120000"/>
              </a:lnSpc>
              <a:buClrTx/>
              <a:buSzTx/>
              <a:buFontTx/>
            </a:pPr>
            <a:r>
              <a:rPr lang="zh-CN" altLang="en-US" sz="2000">
                <a:highlight>
                  <a:srgbClr val="FFFF00"/>
                </a:highlight>
                <a:sym typeface="+mn-ea"/>
              </a:rPr>
              <a:t>【尾段改写（演讲专属收尾，无感谢阅读）】</a:t>
            </a:r>
            <a:r>
              <a:rPr lang="en-US" altLang="zh-CN" sz="2000">
                <a:sym typeface="+mn-ea"/>
              </a:rPr>
              <a:t>That’s all for my sharing. Thank you for listening.</a:t>
            </a:r>
            <a:endParaRPr lang="en-US" altLang="zh-CN" sz="2000">
              <a:sym typeface="+mn-ea"/>
            </a:endParaRPr>
          </a:p>
          <a:p>
            <a:pPr algn="l">
              <a:lnSpc>
                <a:spcPct val="120000"/>
              </a:lnSpc>
              <a:buClrTx/>
              <a:buSzTx/>
              <a:buFontTx/>
            </a:pPr>
            <a:endParaRPr lang="zh-CN" altLang="en-US" sz="2000">
              <a:sym typeface="+mn-ea"/>
            </a:endParaRPr>
          </a:p>
        </p:txBody>
      </p:sp>
      <p:sp>
        <p:nvSpPr>
          <p:cNvPr id="2" name="文本框 1"/>
          <p:cNvSpPr txBox="1"/>
          <p:nvPr/>
        </p:nvSpPr>
        <p:spPr>
          <a:xfrm>
            <a:off x="934720" y="4181475"/>
            <a:ext cx="8912225" cy="534035"/>
          </a:xfrm>
          <a:prstGeom prst="rect">
            <a:avLst/>
          </a:prstGeom>
          <a:solidFill>
            <a:srgbClr val="FFC000"/>
          </a:solidFill>
        </p:spPr>
        <p:txBody>
          <a:bodyPr wrap="square" rtlCol="0">
            <a:spAutoFit/>
          </a:bodyPr>
          <a:p>
            <a:pPr algn="l">
              <a:lnSpc>
                <a:spcPct val="120000"/>
              </a:lnSpc>
            </a:pPr>
            <a:r>
              <a:rPr lang="en-US" altLang="zh-CN" sz="2400"/>
              <a:t>Tip:</a:t>
            </a:r>
            <a:r>
              <a:rPr lang="zh-CN" altLang="en-US" sz="2400"/>
              <a:t>中段纹丝不动；首段适配对象；尾段匹配场景；微调语气措辞</a:t>
            </a:r>
            <a:endParaRPr lang="zh-CN" altLang="en-US" sz="2400"/>
          </a:p>
        </p:txBody>
      </p:sp>
    </p:spTree>
    <p:custDataLst>
      <p:tags r:id="rId4"/>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xEl>
                                              <p:pRg st="1" end="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12" grpId="0" bldLvl="0" animBg="1"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p:cNvSpPr>
            <a:spLocks noGrp="1"/>
          </p:cNvSpPr>
          <p:nvPr>
            <p:ph type="title"/>
            <p:custDataLst>
              <p:tags r:id="rId1"/>
            </p:custDataLst>
          </p:nvPr>
        </p:nvSpPr>
        <p:spPr/>
        <p:txBody>
          <a:bodyPr/>
          <a:lstStyle/>
          <a:p>
            <a:r>
              <a:t>结语</a:t>
            </a:r>
          </a:p>
        </p:txBody>
      </p:sp>
      <p:sp>
        <p:nvSpPr>
          <p:cNvPr id="11" name="节编号"/>
          <p:cNvSpPr>
            <a:spLocks noGrp="1"/>
          </p:cNvSpPr>
          <p:nvPr>
            <p:ph type="body" sz="quarter" idx="13"/>
            <p:custDataLst>
              <p:tags r:id="rId2"/>
            </p:custDataLst>
          </p:nvPr>
        </p:nvSpPr>
        <p:spPr>
          <a:prstGeom prst="rect">
            <a:avLst/>
          </a:prstGeom>
        </p:spPr>
        <p:txBody>
          <a:bodyPr/>
          <a:p>
            <a:r>
              <a:rPr lang="en-US" altLang="en-US"/>
              <a:t>PART 04</a:t>
            </a:r>
            <a:endParaRPr lang="en-US" altLang="en-US"/>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p:cNvSpPr>
            <a:spLocks noGrp="1"/>
          </p:cNvSpPr>
          <p:nvPr>
            <p:ph type="ctrTitle"/>
            <p:custDataLst>
              <p:tags r:id="rId1"/>
            </p:custDataLst>
          </p:nvPr>
        </p:nvSpPr>
        <p:spPr>
          <a:xfrm>
            <a:off x="591820" y="2392045"/>
            <a:ext cx="10761980" cy="1063625"/>
          </a:xfrm>
        </p:spPr>
        <p:txBody>
          <a:bodyPr>
            <a:noAutofit/>
          </a:bodyPr>
          <a:lstStyle/>
          <a:p>
            <a:pPr marL="0" indent="0" algn="ctr">
              <a:lnSpc>
                <a:spcPct val="150000"/>
              </a:lnSpc>
              <a:spcBef>
                <a:spcPts val="0"/>
              </a:spcBef>
              <a:spcAft>
                <a:spcPts val="0"/>
              </a:spcAft>
              <a:buSzPct val="100000"/>
            </a:pPr>
            <a:r>
              <a:rPr lang="zh-CN" altLang="en-US" sz="5400"/>
              <a:t>跳出模板陷阱：</a:t>
            </a:r>
            <a:br>
              <a:rPr lang="zh-CN" altLang="en-US" sz="5400"/>
            </a:br>
            <a:r>
              <a:rPr lang="zh-CN" altLang="en-US" sz="5400"/>
              <a:t>新高考应用文「外壳-内核」破题法</a:t>
            </a:r>
            <a:endParaRPr lang="zh-CN" altLang="en-US" sz="5400"/>
          </a:p>
        </p:txBody>
      </p:sp>
      <p:sp>
        <p:nvSpPr>
          <p:cNvPr id="11" name="副标题"/>
          <p:cNvSpPr>
            <a:spLocks noGrp="1"/>
          </p:cNvSpPr>
          <p:nvPr>
            <p:ph type="subTitle" idx="1"/>
            <p:custDataLst>
              <p:tags r:id="rId2"/>
            </p:custDataLst>
          </p:nvPr>
        </p:nvSpPr>
        <p:spPr>
          <a:xfrm>
            <a:off x="838200" y="3618865"/>
            <a:ext cx="10823575" cy="755650"/>
          </a:xfrm>
        </p:spPr>
        <p:txBody>
          <a:bodyPr>
            <a:noAutofit/>
          </a:bodyPr>
          <a:lstStyle/>
          <a:p>
            <a:r>
              <a:rPr lang="en-US" altLang="zh-CN" sz="3600"/>
              <a:t>2026</a:t>
            </a:r>
            <a:r>
              <a:rPr sz="3600"/>
              <a:t>年</a:t>
            </a:r>
            <a:r>
              <a:rPr lang="en-US" altLang="zh-CN" sz="3600"/>
              <a:t>6</a:t>
            </a:r>
            <a:r>
              <a:rPr sz="3600"/>
              <a:t>月全国</a:t>
            </a:r>
            <a:r>
              <a:rPr lang="en-US" altLang="zh-CN" sz="3600"/>
              <a:t>II</a:t>
            </a:r>
            <a:r>
              <a:rPr sz="3600"/>
              <a:t>卷高考英语应用文讲评</a:t>
            </a:r>
            <a:endParaRPr sz="3600"/>
          </a:p>
        </p:txBody>
      </p:sp>
      <p:sp>
        <p:nvSpPr>
          <p:cNvPr id="13" name="日期时间"/>
          <p:cNvSpPr>
            <a:spLocks noGrp="1"/>
          </p:cNvSpPr>
          <p:nvPr>
            <p:ph type="body" sz="quarter" idx="14"/>
            <p:custDataLst>
              <p:tags r:id="rId3"/>
            </p:custDataLst>
          </p:nvPr>
        </p:nvSpPr>
        <p:spPr>
          <a:xfrm>
            <a:off x="6171565" y="4537075"/>
            <a:ext cx="2756535" cy="546735"/>
          </a:xfrm>
          <a:prstGeom prst="roundRect">
            <a:avLst>
              <a:gd name="adj" fmla="val 50000"/>
            </a:avLst>
          </a:prstGeom>
          <a:solidFill>
            <a:schemeClr val="accent2">
              <a:lumMod val="60000"/>
              <a:lumOff val="40000"/>
            </a:schemeClr>
          </a:solidFill>
        </p:spPr>
        <p:txBody>
          <a:bodyPr>
            <a:noAutofit/>
          </a:bodyPr>
          <a:p>
            <a:r>
              <a:rPr lang="zh-CN" altLang="en-US" sz="2400">
                <a:solidFill>
                  <a:schemeClr val="accent5">
                    <a:lumMod val="75000"/>
                  </a:schemeClr>
                </a:solidFill>
              </a:rPr>
              <a:t>陈虹</a:t>
            </a:r>
            <a:endParaRPr lang="zh-CN" altLang="en-US" sz="2400"/>
          </a:p>
        </p:txBody>
      </p:sp>
      <p:sp>
        <p:nvSpPr>
          <p:cNvPr id="15" name="署名"/>
          <p:cNvSpPr>
            <a:spLocks noGrp="1"/>
          </p:cNvSpPr>
          <p:nvPr>
            <p:ph type="body" sz="quarter" idx="17"/>
            <p:custDataLst>
              <p:tags r:id="rId4"/>
            </p:custDataLst>
          </p:nvPr>
        </p:nvSpPr>
        <p:spPr>
          <a:xfrm>
            <a:off x="3146425" y="4537710"/>
            <a:ext cx="2870200" cy="546100"/>
          </a:xfrm>
          <a:prstGeom prst="roundRect">
            <a:avLst>
              <a:gd name="adj" fmla="val 50000"/>
            </a:avLst>
          </a:prstGeom>
          <a:solidFill>
            <a:schemeClr val="accent2">
              <a:lumMod val="60000"/>
              <a:lumOff val="40000"/>
            </a:schemeClr>
          </a:solidFill>
        </p:spPr>
        <p:txBody>
          <a:bodyPr>
            <a:noAutofit/>
          </a:bodyPr>
          <a:p>
            <a:r>
              <a:rPr lang="zh-CN" altLang="en-US" sz="2400">
                <a:solidFill>
                  <a:schemeClr val="accent5">
                    <a:lumMod val="75000"/>
                  </a:schemeClr>
                </a:solidFill>
              </a:rPr>
              <a:t>海亮实验中学</a:t>
            </a:r>
            <a:endParaRPr lang="zh-CN" altLang="en-US" sz="2400">
              <a:solidFill>
                <a:schemeClr val="accent5">
                  <a:lumMod val="75000"/>
                </a:schemeClr>
              </a:solidFill>
            </a:endParaRPr>
          </a:p>
        </p:txBody>
      </p:sp>
    </p:spTree>
    <p:custDataLst>
      <p:tags r:id="rId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Conclusion</a:t>
            </a:r>
            <a:endParaRPr lang="en-US" altLang="zh-CN"/>
          </a:p>
        </p:txBody>
      </p:sp>
      <p:sp>
        <p:nvSpPr>
          <p:cNvPr id="3" name="内容占位符 2"/>
          <p:cNvSpPr>
            <a:spLocks noGrp="1"/>
          </p:cNvSpPr>
          <p:nvPr>
            <p:ph idx="1"/>
            <p:custDataLst>
              <p:tags r:id="rId2"/>
            </p:custDataLst>
          </p:nvPr>
        </p:nvSpPr>
        <p:spPr/>
        <p:txBody>
          <a:bodyPr/>
          <a:p>
            <a:endParaRPr lang="zh-CN" altLang="en-US"/>
          </a:p>
        </p:txBody>
      </p:sp>
      <p:graphicFrame>
        <p:nvGraphicFramePr>
          <p:cNvPr id="4" name="表格 3"/>
          <p:cNvGraphicFramePr/>
          <p:nvPr>
            <p:custDataLst>
              <p:tags r:id="rId3"/>
            </p:custDataLst>
          </p:nvPr>
        </p:nvGraphicFramePr>
        <p:xfrm>
          <a:off x="695325" y="1235075"/>
          <a:ext cx="10157460" cy="4860290"/>
        </p:xfrm>
        <a:graphic>
          <a:graphicData uri="http://schemas.openxmlformats.org/drawingml/2006/table">
            <a:tbl>
              <a:tblPr firstRow="1" firstCol="1">
                <a:tableStyleId>{9DB78234-42D0-45DF-9029-371C40981837}</a:tableStyleId>
              </a:tblPr>
              <a:tblGrid>
                <a:gridCol w="5078730"/>
                <a:gridCol w="5078730"/>
              </a:tblGrid>
              <a:tr h="922655">
                <a:tc>
                  <a:txBody>
                    <a:bodyPr/>
                    <a:p>
                      <a:pPr algn="ctr" fontAlgn="t"/>
                      <a:r>
                        <a:rPr lang="zh-CN" altLang="en-US" sz="3200">
                          <a:latin typeface="方正楷体简体" panose="02000000000000000000" charset="-122"/>
                          <a:ea typeface="方正楷体简体" panose="02000000000000000000" charset="-122"/>
                        </a:rPr>
                        <a:t>四大内核类型</a:t>
                      </a:r>
                      <a:endParaRPr lang="zh-CN" altLang="en-US" sz="3200">
                        <a:latin typeface="方正楷体简体" panose="02000000000000000000" charset="-122"/>
                        <a:ea typeface="方正楷体简体" panose="02000000000000000000" charset="-122"/>
                      </a:endParaRPr>
                    </a:p>
                  </a:txBody>
                  <a:tcPr marL="61277" marR="61277" marT="61277" marB="61277" anchor="ctr" anchorCtr="0"/>
                </a:tc>
                <a:tc>
                  <a:txBody>
                    <a:bodyPr/>
                    <a:p>
                      <a:pPr algn="ctr" fontAlgn="t"/>
                      <a:r>
                        <a:rPr lang="zh-CN" altLang="en-US" sz="3200">
                          <a:latin typeface="方正楷体简体" panose="02000000000000000000" charset="-122"/>
                          <a:ea typeface="方正楷体简体" panose="02000000000000000000" charset="-122"/>
                        </a:rPr>
                        <a:t>常见伪装外壳</a:t>
                      </a:r>
                      <a:endParaRPr lang="zh-CN" altLang="en-US" sz="3200">
                        <a:latin typeface="方正楷体简体" panose="02000000000000000000" charset="-122"/>
                        <a:ea typeface="方正楷体简体" panose="02000000000000000000" charset="-122"/>
                      </a:endParaRPr>
                    </a:p>
                  </a:txBody>
                  <a:tcPr marL="61277" marR="61277" marT="61277" marB="61277" anchor="ctr" anchorCtr="0"/>
                </a:tc>
              </a:tr>
              <a:tr h="922655">
                <a:tc>
                  <a:txBody>
                    <a:bodyPr/>
                    <a:p>
                      <a:pPr algn="ctr" fontAlgn="t"/>
                      <a:r>
                        <a:rPr lang="zh-CN" altLang="en-US" sz="2400">
                          <a:latin typeface="方正楷体简体" panose="02000000000000000000" charset="-122"/>
                          <a:ea typeface="方正楷体简体" panose="02000000000000000000" charset="-122"/>
                        </a:rPr>
                        <a:t>问题解决（提建议）</a:t>
                      </a:r>
                      <a:endParaRPr lang="zh-CN" altLang="en-US" sz="2400">
                        <a:latin typeface="方正楷体简体" panose="02000000000000000000" charset="-122"/>
                        <a:ea typeface="方正楷体简体" panose="02000000000000000000" charset="-122"/>
                      </a:endParaRPr>
                    </a:p>
                  </a:txBody>
                  <a:tcPr marL="61277" marR="61277" marT="61277" marB="61277" anchor="ctr" anchorCtr="0"/>
                </a:tc>
                <a:tc>
                  <a:txBody>
                    <a:bodyPr/>
                    <a:p>
                      <a:pPr algn="ctr" fontAlgn="t"/>
                      <a:r>
                        <a:rPr lang="zh-CN" altLang="en-US" sz="2400">
                          <a:latin typeface="方正楷体简体" panose="02000000000000000000" charset="-122"/>
                          <a:ea typeface="方正楷体简体" panose="02000000000000000000" charset="-122"/>
                        </a:rPr>
                        <a:t>邮件、演讲稿、倡议书</a:t>
                      </a:r>
                      <a:endParaRPr lang="zh-CN" altLang="en-US" sz="2400">
                        <a:latin typeface="方正楷体简体" panose="02000000000000000000" charset="-122"/>
                        <a:ea typeface="方正楷体简体" panose="02000000000000000000" charset="-122"/>
                      </a:endParaRPr>
                    </a:p>
                  </a:txBody>
                  <a:tcPr marL="61277" marR="61277" marT="61277" marB="61277" anchor="ctr" anchorCtr="0"/>
                </a:tc>
              </a:tr>
              <a:tr h="673735">
                <a:tc>
                  <a:txBody>
                    <a:bodyPr/>
                    <a:p>
                      <a:pPr algn="ctr" fontAlgn="t"/>
                      <a:r>
                        <a:rPr lang="zh-CN" altLang="en-US" sz="2400">
                          <a:latin typeface="方正楷体简体" panose="02000000000000000000" charset="-122"/>
                          <a:ea typeface="方正楷体简体" panose="02000000000000000000" charset="-122"/>
                          <a:cs typeface="方正楷体简体" panose="02000000000000000000" charset="-122"/>
                        </a:rPr>
                        <a:t>信息传递（自荐</a:t>
                      </a:r>
                      <a:r>
                        <a:rPr lang="en-US" altLang="zh-CN" sz="2400">
                          <a:latin typeface="方正楷体简体" panose="02000000000000000000" charset="-122"/>
                          <a:ea typeface="方正楷体简体" panose="02000000000000000000" charset="-122"/>
                          <a:cs typeface="方正楷体简体" panose="02000000000000000000" charset="-122"/>
                        </a:rPr>
                        <a:t>/</a:t>
                      </a:r>
                      <a:r>
                        <a:rPr lang="zh-CN" altLang="en-US" sz="2400">
                          <a:latin typeface="方正楷体简体" panose="02000000000000000000" charset="-122"/>
                          <a:ea typeface="方正楷体简体" panose="02000000000000000000" charset="-122"/>
                          <a:cs typeface="方正楷体简体" panose="02000000000000000000" charset="-122"/>
                        </a:rPr>
                        <a:t>邀请</a:t>
                      </a:r>
                      <a:r>
                        <a:rPr lang="en-US" altLang="zh-CN" sz="2400">
                          <a:latin typeface="方正楷体简体" panose="02000000000000000000" charset="-122"/>
                          <a:ea typeface="方正楷体简体" panose="02000000000000000000" charset="-122"/>
                          <a:cs typeface="方正楷体简体" panose="02000000000000000000" charset="-122"/>
                        </a:rPr>
                        <a:t>/</a:t>
                      </a:r>
                      <a:r>
                        <a:rPr lang="zh-CN" altLang="en-US" sz="2400">
                          <a:latin typeface="方正楷体简体" panose="02000000000000000000" charset="-122"/>
                          <a:ea typeface="方正楷体简体" panose="02000000000000000000" charset="-122"/>
                          <a:cs typeface="方正楷体简体" panose="02000000000000000000" charset="-122"/>
                        </a:rPr>
                        <a:t>告知）</a:t>
                      </a:r>
                      <a:endParaRPr lang="zh-CN" altLang="en-US" sz="2400">
                        <a:latin typeface="方正楷体简体" panose="02000000000000000000" charset="-122"/>
                        <a:ea typeface="方正楷体简体" panose="02000000000000000000" charset="-122"/>
                        <a:cs typeface="方正楷体简体" panose="02000000000000000000" charset="-122"/>
                      </a:endParaRPr>
                    </a:p>
                  </a:txBody>
                  <a:tcPr marL="61277" marR="61277" marT="61277" marB="61277" anchor="ctr" anchorCtr="0"/>
                </a:tc>
                <a:tc>
                  <a:txBody>
                    <a:bodyPr/>
                    <a:p>
                      <a:pPr algn="ctr" fontAlgn="t"/>
                      <a:r>
                        <a:rPr lang="zh-CN" altLang="en-US" sz="2400">
                          <a:latin typeface="方正楷体简体" panose="02000000000000000000" charset="-122"/>
                          <a:ea typeface="方正楷体简体" panose="02000000000000000000" charset="-122"/>
                        </a:rPr>
                        <a:t>申请信、私信、投稿</a:t>
                      </a:r>
                      <a:endParaRPr lang="zh-CN" altLang="en-US" sz="2400">
                        <a:latin typeface="方正楷体简体" panose="02000000000000000000" charset="-122"/>
                        <a:ea typeface="方正楷体简体" panose="02000000000000000000" charset="-122"/>
                      </a:endParaRPr>
                    </a:p>
                  </a:txBody>
                  <a:tcPr marL="61277" marR="61277" marT="61277" marB="61277" anchor="ctr" anchorCtr="0"/>
                </a:tc>
              </a:tr>
              <a:tr h="1418590">
                <a:tc>
                  <a:txBody>
                    <a:bodyPr/>
                    <a:p>
                      <a:pPr algn="ctr" fontAlgn="t"/>
                      <a:r>
                        <a:rPr lang="zh-CN" altLang="en-US" sz="2400">
                          <a:latin typeface="方正楷体简体" panose="02000000000000000000" charset="-122"/>
                          <a:ea typeface="方正楷体简体" panose="02000000000000000000" charset="-122"/>
                          <a:cs typeface="方正楷体简体" panose="02000000000000000000" charset="-122"/>
                        </a:rPr>
                        <a:t>观点论证（选择</a:t>
                      </a:r>
                      <a:r>
                        <a:rPr lang="en-US" altLang="zh-CN" sz="2400">
                          <a:latin typeface="方正楷体简体" panose="02000000000000000000" charset="-122"/>
                          <a:ea typeface="方正楷体简体" panose="02000000000000000000" charset="-122"/>
                          <a:cs typeface="方正楷体简体" panose="02000000000000000000" charset="-122"/>
                        </a:rPr>
                        <a:t>/</a:t>
                      </a:r>
                      <a:r>
                        <a:rPr lang="zh-CN" altLang="en-US" sz="2400">
                          <a:latin typeface="方正楷体简体" panose="02000000000000000000" charset="-122"/>
                          <a:ea typeface="方正楷体简体" panose="02000000000000000000" charset="-122"/>
                          <a:cs typeface="方正楷体简体" panose="02000000000000000000" charset="-122"/>
                        </a:rPr>
                        <a:t>排序）</a:t>
                      </a:r>
                      <a:endParaRPr lang="zh-CN" altLang="en-US" sz="2400">
                        <a:latin typeface="方正楷体简体" panose="02000000000000000000" charset="-122"/>
                        <a:ea typeface="方正楷体简体" panose="02000000000000000000" charset="-122"/>
                        <a:cs typeface="方正楷体简体" panose="02000000000000000000" charset="-122"/>
                      </a:endParaRPr>
                    </a:p>
                  </a:txBody>
                  <a:tcPr marL="61277" marR="61277" marT="61277" marB="61277" anchor="ctr" anchorCtr="0"/>
                </a:tc>
                <a:tc>
                  <a:txBody>
                    <a:bodyPr/>
                    <a:p>
                      <a:pPr algn="ctr" fontAlgn="t"/>
                      <a:r>
                        <a:rPr lang="zh-CN" altLang="en-US" sz="2400">
                          <a:latin typeface="方正楷体简体" panose="02000000000000000000" charset="-122"/>
                          <a:ea typeface="方正楷体简体" panose="02000000000000000000" charset="-122"/>
                        </a:rPr>
                        <a:t>英文报投稿</a:t>
                      </a:r>
                      <a:endParaRPr lang="zh-CN" altLang="en-US" sz="2400">
                        <a:latin typeface="方正楷体简体" panose="02000000000000000000" charset="-122"/>
                        <a:ea typeface="方正楷体简体" panose="02000000000000000000" charset="-122"/>
                      </a:endParaRPr>
                    </a:p>
                  </a:txBody>
                  <a:tcPr marL="61277" marR="61277" marT="61277" marB="61277" anchor="ctr" anchorCtr="0"/>
                </a:tc>
              </a:tr>
              <a:tr h="922655">
                <a:tc>
                  <a:txBody>
                    <a:bodyPr/>
                    <a:p>
                      <a:pPr algn="ctr" fontAlgn="t"/>
                      <a:r>
                        <a:rPr lang="zh-CN" altLang="en-US" sz="2400">
                          <a:latin typeface="方正楷体简体" panose="02000000000000000000" charset="-122"/>
                          <a:ea typeface="方正楷体简体" panose="02000000000000000000" charset="-122"/>
                          <a:cs typeface="方正楷体简体" panose="02000000000000000000" charset="-122"/>
                        </a:rPr>
                        <a:t>情感交流（感谢</a:t>
                      </a:r>
                      <a:r>
                        <a:rPr lang="en-US" altLang="zh-CN" sz="2400">
                          <a:latin typeface="方正楷体简体" panose="02000000000000000000" charset="-122"/>
                          <a:ea typeface="方正楷体简体" panose="02000000000000000000" charset="-122"/>
                          <a:cs typeface="方正楷体简体" panose="02000000000000000000" charset="-122"/>
                        </a:rPr>
                        <a:t>/</a:t>
                      </a:r>
                      <a:r>
                        <a:rPr lang="zh-CN" altLang="en-US" sz="2400">
                          <a:latin typeface="方正楷体简体" panose="02000000000000000000" charset="-122"/>
                          <a:ea typeface="方正楷体简体" panose="02000000000000000000" charset="-122"/>
                          <a:cs typeface="方正楷体简体" panose="02000000000000000000" charset="-122"/>
                        </a:rPr>
                        <a:t>道歉）</a:t>
                      </a:r>
                      <a:endParaRPr lang="zh-CN" altLang="en-US" sz="2400">
                        <a:latin typeface="方正楷体简体" panose="02000000000000000000" charset="-122"/>
                        <a:ea typeface="方正楷体简体" panose="02000000000000000000" charset="-122"/>
                        <a:cs typeface="方正楷体简体" panose="02000000000000000000" charset="-122"/>
                      </a:endParaRPr>
                    </a:p>
                  </a:txBody>
                  <a:tcPr marL="61277" marR="61277" marT="61277" marB="61277" anchor="ctr" anchorCtr="0"/>
                </a:tc>
                <a:tc>
                  <a:txBody>
                    <a:bodyPr/>
                    <a:p>
                      <a:pPr algn="ctr" fontAlgn="t"/>
                      <a:r>
                        <a:rPr lang="zh-CN" altLang="en-US" sz="2400">
                          <a:latin typeface="方正楷体简体" panose="02000000000000000000" charset="-122"/>
                          <a:ea typeface="方正楷体简体" panose="02000000000000000000" charset="-122"/>
                        </a:rPr>
                        <a:t>私信、邮件回复</a:t>
                      </a:r>
                      <a:endParaRPr lang="zh-CN" altLang="en-US" sz="2400">
                        <a:latin typeface="方正楷体简体" panose="02000000000000000000" charset="-122"/>
                        <a:ea typeface="方正楷体简体" panose="02000000000000000000" charset="-122"/>
                      </a:endParaRPr>
                    </a:p>
                  </a:txBody>
                  <a:tcPr marL="61277" marR="61277" marT="61277" marB="61277" anchor="ctr" anchorCtr="0"/>
                </a:tc>
              </a:tr>
            </a:tbl>
          </a:graphicData>
        </a:graphic>
      </p:graphicFrame>
      <p:sp>
        <p:nvSpPr>
          <p:cNvPr id="5" name="文本框 4"/>
          <p:cNvSpPr txBox="1"/>
          <p:nvPr/>
        </p:nvSpPr>
        <p:spPr>
          <a:xfrm>
            <a:off x="2016125" y="5189220"/>
            <a:ext cx="7515860" cy="607695"/>
          </a:xfrm>
          <a:prstGeom prst="rect">
            <a:avLst/>
          </a:prstGeom>
          <a:solidFill>
            <a:srgbClr val="FFC000"/>
          </a:solidFill>
        </p:spPr>
        <p:txBody>
          <a:bodyPr wrap="square" rtlCol="0">
            <a:spAutoFit/>
          </a:bodyPr>
          <a:p>
            <a:pPr algn="ctr">
              <a:lnSpc>
                <a:spcPct val="120000"/>
              </a:lnSpc>
            </a:pPr>
            <a:r>
              <a:rPr lang="en-US" altLang="zh-CN" sz="2800"/>
              <a:t>Tip:</a:t>
            </a:r>
            <a:r>
              <a:rPr lang="zh-CN" altLang="en-US" sz="2800"/>
              <a:t>剥外壳、锁内核、排逻辑、配语言</a:t>
            </a:r>
            <a:endParaRPr lang="zh-CN" altLang="en-US" sz="2800"/>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p:cNvSpPr>
            <a:spLocks noGrp="1"/>
          </p:cNvSpPr>
          <p:nvPr>
            <p:ph type="ctrTitle"/>
            <p:custDataLst>
              <p:tags r:id="rId1"/>
            </p:custDataLst>
          </p:nvPr>
        </p:nvSpPr>
        <p:spPr/>
        <p:txBody>
          <a:bodyPr>
            <a:normAutofit fontScale="90000"/>
          </a:bodyPr>
          <a:lstStyle/>
          <a:p>
            <a:pPr marL="0" indent="0" algn="ctr">
              <a:lnSpc>
                <a:spcPct val="100000"/>
              </a:lnSpc>
              <a:spcBef>
                <a:spcPts val="0"/>
              </a:spcBef>
              <a:spcAft>
                <a:spcPts val="0"/>
              </a:spcAft>
              <a:buSzPct val="100000"/>
            </a:pPr>
            <a:r>
              <a:rPr lang="zh-CN" altLang="en-US" sz="6600"/>
              <a:t>感谢</a:t>
            </a:r>
            <a:endParaRPr lang="zh-CN" altLang="en-US" sz="6600"/>
          </a:p>
          <a:p>
            <a:pPr marL="0" indent="0" algn="ctr">
              <a:lnSpc>
                <a:spcPct val="100000"/>
              </a:lnSpc>
              <a:spcBef>
                <a:spcPts val="0"/>
              </a:spcBef>
              <a:spcAft>
                <a:spcPts val="0"/>
              </a:spcAft>
              <a:buSzPct val="100000"/>
            </a:pPr>
            <a:r>
              <a:rPr lang="zh-CN" altLang="en-US" sz="6600"/>
              <a:t>您的观看</a:t>
            </a:r>
            <a:endParaRPr lang="zh-CN" altLang="en-US" sz="6600"/>
          </a:p>
        </p:txBody>
      </p:sp>
      <p:sp>
        <p:nvSpPr>
          <p:cNvPr id="9" name="副标题"/>
          <p:cNvSpPr>
            <a:spLocks noGrp="1"/>
          </p:cNvSpPr>
          <p:nvPr>
            <p:ph type="subTitle" idx="1"/>
            <p:custDataLst>
              <p:tags r:id="rId2"/>
            </p:custDataLst>
          </p:nvPr>
        </p:nvSpPr>
        <p:spPr/>
        <p:txBody>
          <a:bodyPr/>
          <a:lstStyle/>
          <a:p>
            <a:pPr marL="0" indent="0" algn="ctr">
              <a:lnSpc>
                <a:spcPct val="100000"/>
              </a:lnSpc>
              <a:spcBef>
                <a:spcPts val="1000"/>
              </a:spcBef>
              <a:spcAft>
                <a:spcPts val="0"/>
              </a:spcAft>
              <a:buSzPct val="100000"/>
            </a:pPr>
            <a:r>
              <a:rPr lang="en-US" altLang="zh-CN" sz="4800"/>
              <a:t>Thanks for watching</a:t>
            </a:r>
            <a:endParaRPr lang="en-US" altLang="zh-CN" sz="4800"/>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p:cNvSpPr>
            <a:spLocks noGrp="1"/>
          </p:cNvSpPr>
          <p:nvPr>
            <p:ph type="title"/>
            <p:custDataLst>
              <p:tags r:id="rId1"/>
            </p:custDataLst>
          </p:nvPr>
        </p:nvSpPr>
        <p:spPr/>
        <p:txBody>
          <a:bodyPr/>
          <a:lstStyle/>
          <a:p>
            <a:r>
              <a:rPr lang="zh-CN" altLang="en-US"/>
              <a:t>核心概念</a:t>
            </a:r>
            <a:endParaRPr lang="zh-CN" altLang="en-US"/>
          </a:p>
        </p:txBody>
      </p:sp>
      <p:sp>
        <p:nvSpPr>
          <p:cNvPr id="10" name="副标题"/>
          <p:cNvSpPr>
            <a:spLocks noGrp="1"/>
          </p:cNvSpPr>
          <p:nvPr>
            <p:ph type="body" idx="1"/>
            <p:custDataLst>
              <p:tags r:id="rId2"/>
            </p:custDataLst>
          </p:nvPr>
        </p:nvSpPr>
        <p:spPr/>
        <p:txBody>
          <a:bodyPr/>
          <a:lstStyle/>
          <a:p>
            <a:r>
              <a:rPr lang="zh-CN" altLang="en-US"/>
              <a:t>添加副标题单击编辑添加副标题内容</a:t>
            </a:r>
            <a:endParaRPr lang="zh-CN" altLang="en-US"/>
          </a:p>
        </p:txBody>
      </p:sp>
      <p:sp>
        <p:nvSpPr>
          <p:cNvPr id="11" name="节编号"/>
          <p:cNvSpPr>
            <a:spLocks noGrp="1"/>
          </p:cNvSpPr>
          <p:nvPr>
            <p:ph type="body" sz="quarter" idx="13"/>
            <p:custDataLst>
              <p:tags r:id="rId3"/>
            </p:custDataLst>
          </p:nvPr>
        </p:nvSpPr>
        <p:spPr>
          <a:prstGeom prst="rect">
            <a:avLst/>
          </a:prstGeom>
        </p:spPr>
        <p:txBody>
          <a:bodyPr/>
          <a:p>
            <a:r>
              <a:rPr lang="en-US" altLang="en-US"/>
              <a:t>PART 01</a:t>
            </a:r>
            <a:endParaRPr lang="en-US" altLang="en-US"/>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ormAutofit/>
          </a:bodyPr>
          <a:lstStyle/>
          <a:p>
            <a:pPr lvl="0" algn="l">
              <a:buClrTx/>
              <a:buSzTx/>
              <a:buFontTx/>
            </a:pPr>
            <a:r>
              <a:rPr lang="zh-CN" altLang="en-US" dirty="0">
                <a:sym typeface="+mn-ea"/>
              </a:rPr>
              <a:t>两个核心词，读懂所有高考应用文</a:t>
            </a:r>
            <a:endParaRPr lang="zh-CN" altLang="en-US" dirty="0">
              <a:sym typeface="+mn-ea"/>
            </a:endParaRPr>
          </a:p>
        </p:txBody>
      </p:sp>
      <p:graphicFrame>
        <p:nvGraphicFramePr>
          <p:cNvPr id="12" name="表格 11"/>
          <p:cNvGraphicFramePr/>
          <p:nvPr>
            <p:custDataLst>
              <p:tags r:id="rId2"/>
            </p:custDataLst>
          </p:nvPr>
        </p:nvGraphicFramePr>
        <p:xfrm>
          <a:off x="184785" y="1275715"/>
          <a:ext cx="5839460" cy="5020310"/>
        </p:xfrm>
        <a:graphic>
          <a:graphicData uri="http://schemas.openxmlformats.org/drawingml/2006/table">
            <a:tbl>
              <a:tblPr firstRow="1" bandRow="1">
                <a:tableStyleId>{5C22544A-7EE6-4342-B048-85BDC9FD1C3A}</a:tableStyleId>
              </a:tblPr>
              <a:tblGrid>
                <a:gridCol w="5839460"/>
              </a:tblGrid>
              <a:tr h="1050925">
                <a:tc>
                  <a:txBody>
                    <a:bodyPr/>
                    <a:p>
                      <a:pPr algn="ctr">
                        <a:buNone/>
                      </a:pPr>
                      <a:r>
                        <a:rPr lang="zh-CN" sz="2800">
                          <a:sym typeface="+mn-ea"/>
                        </a:rPr>
                        <a:t>文体外壳（显性表象）</a:t>
                      </a:r>
                      <a:endParaRPr lang="zh-CN" sz="2800">
                        <a:sym typeface="+mn-ea"/>
                      </a:endParaRPr>
                    </a:p>
                    <a:p>
                      <a:pPr algn="ctr">
                        <a:lnSpc>
                          <a:spcPct val="100000"/>
                        </a:lnSpc>
                        <a:buNone/>
                      </a:pPr>
                      <a:r>
                        <a:rPr lang="en-US" altLang="zh-CN" sz="2800">
                          <a:sym typeface="+mn-ea"/>
                        </a:rPr>
                        <a:t>stylistic shell</a:t>
                      </a:r>
                      <a:endParaRPr lang="zh-CN" altLang="en-US" sz="2800"/>
                    </a:p>
                  </a:txBody>
                  <a:tcPr anchor="ctr" anchorCtr="0"/>
                </a:tc>
              </a:tr>
              <a:tr h="1203960">
                <a:tc>
                  <a:txBody>
                    <a:bodyPr/>
                    <a:p>
                      <a:pPr algn="ctr">
                        <a:buNone/>
                      </a:pPr>
                      <a:endParaRPr lang="zh-CN" altLang="en-US" sz="2800">
                        <a:latin typeface="方正楷体简体" panose="02000000000000000000" charset="-122"/>
                        <a:ea typeface="方正楷体简体" panose="02000000000000000000" charset="-122"/>
                        <a:sym typeface="+mn-ea"/>
                      </a:endParaRPr>
                    </a:p>
                  </a:txBody>
                  <a:tcPr/>
                </a:tc>
              </a:tr>
              <a:tr h="1383030">
                <a:tc>
                  <a:txBody>
                    <a:bodyPr/>
                    <a:p>
                      <a:pPr>
                        <a:buNone/>
                      </a:pPr>
                      <a:endParaRPr lang="zh-CN" altLang="en-US"/>
                    </a:p>
                  </a:txBody>
                  <a:tcPr/>
                </a:tc>
              </a:tr>
              <a:tr h="1382395">
                <a:tc>
                  <a:txBody>
                    <a:bodyPr/>
                    <a:p>
                      <a:pPr>
                        <a:buNone/>
                      </a:pPr>
                      <a:endParaRPr lang="zh-CN" altLang="en-US"/>
                    </a:p>
                  </a:txBody>
                  <a:tcPr/>
                </a:tc>
              </a:tr>
            </a:tbl>
          </a:graphicData>
        </a:graphic>
      </p:graphicFrame>
      <p:sp>
        <p:nvSpPr>
          <p:cNvPr id="14" name="文本框 13"/>
          <p:cNvSpPr txBox="1"/>
          <p:nvPr/>
        </p:nvSpPr>
        <p:spPr>
          <a:xfrm>
            <a:off x="184785" y="2529840"/>
            <a:ext cx="2901315" cy="953135"/>
          </a:xfrm>
          <a:prstGeom prst="rect">
            <a:avLst/>
          </a:prstGeom>
          <a:noFill/>
        </p:spPr>
        <p:txBody>
          <a:bodyPr wrap="square" rtlCol="0">
            <a:spAutoFit/>
          </a:bodyPr>
          <a:p>
            <a:pPr algn="ctr">
              <a:buNone/>
            </a:pPr>
            <a:r>
              <a:rPr lang="zh-CN" sz="2800">
                <a:solidFill>
                  <a:schemeClr val="accent3">
                    <a:lumMod val="50000"/>
                  </a:schemeClr>
                </a:solidFill>
                <a:latin typeface="方正楷体简体" panose="02000000000000000000" charset="-122"/>
                <a:ea typeface="方正楷体简体" panose="02000000000000000000" charset="-122"/>
                <a:sym typeface="+mn-ea"/>
              </a:rPr>
              <a:t>看得见的体裁</a:t>
            </a:r>
            <a:endParaRPr lang="zh-CN" sz="2800">
              <a:solidFill>
                <a:schemeClr val="accent3">
                  <a:lumMod val="50000"/>
                </a:schemeClr>
              </a:solidFill>
              <a:latin typeface="方正楷体简体" panose="02000000000000000000" charset="-122"/>
              <a:ea typeface="方正楷体简体" panose="02000000000000000000" charset="-122"/>
              <a:sym typeface="+mn-ea"/>
            </a:endParaRPr>
          </a:p>
          <a:p>
            <a:pPr algn="ctr">
              <a:buNone/>
            </a:pPr>
            <a:r>
              <a:rPr lang="zh-CN" sz="2800">
                <a:solidFill>
                  <a:schemeClr val="accent3">
                    <a:lumMod val="50000"/>
                  </a:schemeClr>
                </a:solidFill>
                <a:latin typeface="方正楷体简体" panose="02000000000000000000" charset="-122"/>
                <a:ea typeface="方正楷体简体" panose="02000000000000000000" charset="-122"/>
                <a:sym typeface="+mn-ea"/>
              </a:rPr>
              <a:t>（外在格式）</a:t>
            </a:r>
            <a:endParaRPr lang="zh-CN" altLang="en-US" sz="2800">
              <a:solidFill>
                <a:schemeClr val="accent3">
                  <a:lumMod val="50000"/>
                </a:schemeClr>
              </a:solidFill>
              <a:latin typeface="方正楷体简体" panose="02000000000000000000" charset="-122"/>
              <a:ea typeface="方正楷体简体" panose="02000000000000000000" charset="-122"/>
              <a:sym typeface="+mn-ea"/>
            </a:endParaRPr>
          </a:p>
        </p:txBody>
      </p:sp>
      <p:sp>
        <p:nvSpPr>
          <p:cNvPr id="15" name="文本框 14"/>
          <p:cNvSpPr txBox="1"/>
          <p:nvPr/>
        </p:nvSpPr>
        <p:spPr>
          <a:xfrm>
            <a:off x="3086100" y="2529840"/>
            <a:ext cx="2901315" cy="953135"/>
          </a:xfrm>
          <a:prstGeom prst="rect">
            <a:avLst/>
          </a:prstGeom>
          <a:noFill/>
        </p:spPr>
        <p:txBody>
          <a:bodyPr wrap="square" rtlCol="0">
            <a:spAutoFit/>
          </a:bodyPr>
          <a:p>
            <a:pPr>
              <a:buNone/>
            </a:pPr>
            <a:r>
              <a:rPr lang="zh-CN" sz="2800">
                <a:latin typeface="华文行楷" panose="02010800040101010101" charset="-122"/>
                <a:ea typeface="华文行楷" panose="02010800040101010101" charset="-122"/>
                <a:cs typeface="华文行楷" panose="02010800040101010101" charset="-122"/>
                <a:sym typeface="+mn-ea"/>
              </a:rPr>
              <a:t>书信</a:t>
            </a:r>
            <a:r>
              <a:rPr lang="en-US" altLang="zh-CN" sz="2800">
                <a:latin typeface="华文行楷" panose="02010800040101010101" charset="-122"/>
                <a:ea typeface="华文行楷" panose="02010800040101010101" charset="-122"/>
                <a:cs typeface="华文行楷" panose="02010800040101010101" charset="-122"/>
                <a:sym typeface="+mn-ea"/>
              </a:rPr>
              <a:t>/</a:t>
            </a:r>
            <a:r>
              <a:rPr lang="zh-CN" sz="2800">
                <a:latin typeface="华文行楷" panose="02010800040101010101" charset="-122"/>
                <a:ea typeface="华文行楷" panose="02010800040101010101" charset="-122"/>
                <a:cs typeface="华文行楷" panose="02010800040101010101" charset="-122"/>
                <a:sym typeface="+mn-ea"/>
              </a:rPr>
              <a:t>投稿</a:t>
            </a:r>
            <a:r>
              <a:rPr lang="en-US" altLang="zh-CN" sz="2800">
                <a:latin typeface="华文行楷" panose="02010800040101010101" charset="-122"/>
                <a:ea typeface="华文行楷" panose="02010800040101010101" charset="-122"/>
                <a:cs typeface="华文行楷" panose="02010800040101010101" charset="-122"/>
                <a:sym typeface="+mn-ea"/>
              </a:rPr>
              <a:t>/</a:t>
            </a:r>
            <a:r>
              <a:rPr lang="zh-CN" sz="2800">
                <a:latin typeface="华文行楷" panose="02010800040101010101" charset="-122"/>
                <a:ea typeface="华文行楷" panose="02010800040101010101" charset="-122"/>
                <a:cs typeface="华文行楷" panose="02010800040101010101" charset="-122"/>
                <a:sym typeface="+mn-ea"/>
              </a:rPr>
              <a:t>演讲稿</a:t>
            </a:r>
            <a:r>
              <a:rPr lang="en-US" altLang="zh-CN" sz="2800">
                <a:latin typeface="华文行楷" panose="02010800040101010101" charset="-122"/>
                <a:ea typeface="华文行楷" panose="02010800040101010101" charset="-122"/>
                <a:cs typeface="华文行楷" panose="02010800040101010101" charset="-122"/>
                <a:sym typeface="+mn-ea"/>
              </a:rPr>
              <a:t>......</a:t>
            </a:r>
            <a:endParaRPr lang="zh-CN" altLang="en-US" sz="2800">
              <a:latin typeface="华文行楷" panose="02010800040101010101" charset="-122"/>
              <a:ea typeface="华文行楷" panose="02010800040101010101" charset="-122"/>
              <a:cs typeface="华文行楷" panose="02010800040101010101" charset="-122"/>
              <a:sym typeface="+mn-ea"/>
            </a:endParaRPr>
          </a:p>
        </p:txBody>
      </p:sp>
      <p:sp>
        <p:nvSpPr>
          <p:cNvPr id="16" name="文本框 15"/>
          <p:cNvSpPr txBox="1"/>
          <p:nvPr/>
        </p:nvSpPr>
        <p:spPr>
          <a:xfrm>
            <a:off x="113665" y="4199890"/>
            <a:ext cx="2901315" cy="521970"/>
          </a:xfrm>
          <a:prstGeom prst="rect">
            <a:avLst/>
          </a:prstGeom>
          <a:noFill/>
        </p:spPr>
        <p:txBody>
          <a:bodyPr wrap="square" rtlCol="0">
            <a:spAutoFit/>
          </a:bodyPr>
          <a:p>
            <a:pPr algn="ctr">
              <a:buNone/>
            </a:pPr>
            <a:r>
              <a:rPr lang="zh-CN" sz="2800">
                <a:solidFill>
                  <a:schemeClr val="accent3">
                    <a:lumMod val="50000"/>
                  </a:schemeClr>
                </a:solidFill>
                <a:latin typeface="方正楷体简体" panose="02000000000000000000" charset="-122"/>
                <a:ea typeface="方正楷体简体" panose="02000000000000000000" charset="-122"/>
                <a:sym typeface="+mn-ea"/>
              </a:rPr>
              <a:t>包含要素</a:t>
            </a:r>
            <a:endParaRPr lang="zh-CN" altLang="en-US" sz="2800">
              <a:latin typeface="方正楷体简体" panose="02000000000000000000" charset="-122"/>
              <a:ea typeface="方正楷体简体" panose="02000000000000000000" charset="-122"/>
              <a:sym typeface="+mn-ea"/>
            </a:endParaRPr>
          </a:p>
        </p:txBody>
      </p:sp>
      <p:sp>
        <p:nvSpPr>
          <p:cNvPr id="17" name="文本框 16"/>
          <p:cNvSpPr txBox="1"/>
          <p:nvPr/>
        </p:nvSpPr>
        <p:spPr>
          <a:xfrm>
            <a:off x="3014980" y="3836670"/>
            <a:ext cx="2901315" cy="953135"/>
          </a:xfrm>
          <a:prstGeom prst="rect">
            <a:avLst/>
          </a:prstGeom>
          <a:noFill/>
        </p:spPr>
        <p:txBody>
          <a:bodyPr wrap="square" rtlCol="0">
            <a:spAutoFit/>
          </a:bodyPr>
          <a:p>
            <a:pPr marL="0" algn="l">
              <a:lnSpc>
                <a:spcPct val="100000"/>
              </a:lnSpc>
              <a:spcBef>
                <a:spcPts val="600"/>
              </a:spcBef>
              <a:buClrTx/>
              <a:buSzTx/>
              <a:buFontTx/>
            </a:pPr>
            <a:r>
              <a:rPr lang="zh-CN" sz="2800">
                <a:latin typeface="华文行楷" panose="02010800040101010101" charset="-122"/>
                <a:ea typeface="华文行楷" panose="02010800040101010101" charset="-122"/>
                <a:cs typeface="华文行楷" panose="02010800040101010101" charset="-122"/>
                <a:sym typeface="+mn-ea"/>
              </a:rPr>
              <a:t>称呼、客套问候、语气正式度\开头</a:t>
            </a:r>
            <a:endParaRPr lang="zh-CN" sz="2800">
              <a:latin typeface="华文行楷" panose="02010800040101010101" charset="-122"/>
              <a:ea typeface="华文行楷" panose="02010800040101010101" charset="-122"/>
              <a:cs typeface="华文行楷" panose="02010800040101010101" charset="-122"/>
              <a:sym typeface="+mn-ea"/>
            </a:endParaRPr>
          </a:p>
        </p:txBody>
      </p:sp>
      <p:sp>
        <p:nvSpPr>
          <p:cNvPr id="18" name="文本框 17"/>
          <p:cNvSpPr txBox="1"/>
          <p:nvPr/>
        </p:nvSpPr>
        <p:spPr>
          <a:xfrm>
            <a:off x="113030" y="5270500"/>
            <a:ext cx="2901315" cy="521970"/>
          </a:xfrm>
          <a:prstGeom prst="rect">
            <a:avLst/>
          </a:prstGeom>
          <a:noFill/>
        </p:spPr>
        <p:txBody>
          <a:bodyPr wrap="square" rtlCol="0">
            <a:spAutoFit/>
          </a:bodyPr>
          <a:p>
            <a:pPr algn="ctr">
              <a:buNone/>
            </a:pPr>
            <a:r>
              <a:rPr lang="zh-CN" sz="2800">
                <a:solidFill>
                  <a:schemeClr val="accent3">
                    <a:lumMod val="50000"/>
                  </a:schemeClr>
                </a:solidFill>
                <a:latin typeface="方正楷体简体" panose="02000000000000000000" charset="-122"/>
                <a:ea typeface="方正楷体简体" panose="02000000000000000000" charset="-122"/>
                <a:sym typeface="+mn-ea"/>
              </a:rPr>
              <a:t>分值属性</a:t>
            </a:r>
            <a:endParaRPr lang="zh-CN" altLang="en-US" sz="2800">
              <a:latin typeface="方正楷体简体" panose="02000000000000000000" charset="-122"/>
              <a:ea typeface="方正楷体简体" panose="02000000000000000000" charset="-122"/>
              <a:sym typeface="+mn-ea"/>
            </a:endParaRPr>
          </a:p>
        </p:txBody>
      </p:sp>
      <p:sp>
        <p:nvSpPr>
          <p:cNvPr id="19" name="文本框 18"/>
          <p:cNvSpPr txBox="1"/>
          <p:nvPr/>
        </p:nvSpPr>
        <p:spPr>
          <a:xfrm>
            <a:off x="3014980" y="5038090"/>
            <a:ext cx="3194050" cy="1124585"/>
          </a:xfrm>
          <a:prstGeom prst="rect">
            <a:avLst/>
          </a:prstGeom>
          <a:noFill/>
        </p:spPr>
        <p:txBody>
          <a:bodyPr wrap="square" rtlCol="0">
            <a:spAutoFit/>
          </a:bodyPr>
          <a:p>
            <a:pPr marL="0" indent="0" algn="l">
              <a:lnSpc>
                <a:spcPct val="120000"/>
              </a:lnSpc>
              <a:spcBef>
                <a:spcPts val="600"/>
              </a:spcBef>
              <a:spcAft>
                <a:spcPts val="600"/>
              </a:spcAft>
            </a:pPr>
            <a:r>
              <a:rPr lang="zh-CN" sz="2800">
                <a:sym typeface="+mn-ea"/>
              </a:rPr>
              <a:t>题目外包装，极少失分</a:t>
            </a:r>
            <a:endParaRPr lang="zh-CN" altLang="en-US" sz="2800">
              <a:latin typeface="方正楷体简体" panose="02000000000000000000" charset="-122"/>
              <a:ea typeface="方正楷体简体" panose="02000000000000000000" charset="-122"/>
              <a:sym typeface="+mn-ea"/>
            </a:endParaRPr>
          </a:p>
        </p:txBody>
      </p:sp>
      <p:graphicFrame>
        <p:nvGraphicFramePr>
          <p:cNvPr id="20" name="表格 19"/>
          <p:cNvGraphicFramePr/>
          <p:nvPr>
            <p:custDataLst>
              <p:tags r:id="rId3"/>
            </p:custDataLst>
          </p:nvPr>
        </p:nvGraphicFramePr>
        <p:xfrm>
          <a:off x="6209665" y="1276985"/>
          <a:ext cx="5833745" cy="5019040"/>
        </p:xfrm>
        <a:graphic>
          <a:graphicData uri="http://schemas.openxmlformats.org/drawingml/2006/table">
            <a:tbl>
              <a:tblPr firstRow="1" bandRow="1">
                <a:tableStyleId>{5C22544A-7EE6-4342-B048-85BDC9FD1C3A}</a:tableStyleId>
              </a:tblPr>
              <a:tblGrid>
                <a:gridCol w="5833745"/>
              </a:tblGrid>
              <a:tr h="1108075">
                <a:tc>
                  <a:txBody>
                    <a:bodyPr/>
                    <a:p>
                      <a:pPr algn="ctr">
                        <a:lnSpc>
                          <a:spcPct val="90000"/>
                        </a:lnSpc>
                        <a:buNone/>
                      </a:pPr>
                      <a:r>
                        <a:rPr lang="zh-CN" sz="2800">
                          <a:sym typeface="+mn-ea"/>
                        </a:rPr>
                        <a:t>交际内核（隐性任务）</a:t>
                      </a:r>
                      <a:endParaRPr lang="zh-CN" sz="2800">
                        <a:sym typeface="+mn-ea"/>
                      </a:endParaRPr>
                    </a:p>
                    <a:p>
                      <a:pPr marL="0" algn="ctr">
                        <a:lnSpc>
                          <a:spcPct val="90000"/>
                        </a:lnSpc>
                        <a:spcBef>
                          <a:spcPts val="600"/>
                        </a:spcBef>
                        <a:buClrTx/>
                        <a:buSzTx/>
                        <a:buFontTx/>
                      </a:pPr>
                      <a:r>
                        <a:rPr lang="en-US" altLang="zh-CN" sz="2800">
                          <a:sym typeface="+mn-ea"/>
                        </a:rPr>
                        <a:t>Communicative core</a:t>
                      </a:r>
                      <a:endParaRPr lang="en-US" altLang="zh-CN" sz="2800">
                        <a:sym typeface="+mn-ea"/>
                      </a:endParaRPr>
                    </a:p>
                    <a:p>
                      <a:pPr marL="0" algn="ctr">
                        <a:lnSpc>
                          <a:spcPct val="0"/>
                        </a:lnSpc>
                        <a:spcBef>
                          <a:spcPts val="600"/>
                        </a:spcBef>
                        <a:buClrTx/>
                        <a:buSzTx/>
                        <a:buFontTx/>
                      </a:pPr>
                      <a:endParaRPr lang="zh-CN" sz="2800"/>
                    </a:p>
                  </a:txBody>
                  <a:tcPr anchor="ctr" anchorCtr="0"/>
                </a:tc>
              </a:tr>
              <a:tr h="1197610">
                <a:tc>
                  <a:txBody>
                    <a:bodyPr/>
                    <a:p>
                      <a:pPr algn="ctr">
                        <a:buClrTx/>
                        <a:buSzTx/>
                        <a:buNone/>
                      </a:pPr>
                      <a:endParaRPr lang="zh-CN" altLang="en-US" sz="2800">
                        <a:latin typeface="方正楷体简体" panose="02000000000000000000" charset="-122"/>
                        <a:ea typeface="方正楷体简体" panose="02000000000000000000" charset="-122"/>
                        <a:sym typeface="+mn-ea"/>
                      </a:endParaRPr>
                    </a:p>
                  </a:txBody>
                  <a:tcPr/>
                </a:tc>
              </a:tr>
              <a:tr h="1356360">
                <a:tc>
                  <a:txBody>
                    <a:bodyPr/>
                    <a:p>
                      <a:pPr>
                        <a:buNone/>
                      </a:pPr>
                      <a:endParaRPr lang="zh-CN" altLang="en-US"/>
                    </a:p>
                  </a:txBody>
                  <a:tcPr/>
                </a:tc>
              </a:tr>
              <a:tr h="1356995">
                <a:tc>
                  <a:txBody>
                    <a:bodyPr/>
                    <a:p>
                      <a:pPr>
                        <a:buNone/>
                      </a:pPr>
                      <a:endParaRPr lang="zh-CN" altLang="en-US"/>
                    </a:p>
                  </a:txBody>
                  <a:tcPr/>
                </a:tc>
              </a:tr>
            </a:tbl>
          </a:graphicData>
        </a:graphic>
      </p:graphicFrame>
      <p:sp>
        <p:nvSpPr>
          <p:cNvPr id="21" name="文本框 20"/>
          <p:cNvSpPr txBox="1"/>
          <p:nvPr/>
        </p:nvSpPr>
        <p:spPr>
          <a:xfrm>
            <a:off x="6621145" y="2529840"/>
            <a:ext cx="5010150" cy="953135"/>
          </a:xfrm>
          <a:prstGeom prst="rect">
            <a:avLst/>
          </a:prstGeom>
          <a:noFill/>
        </p:spPr>
        <p:txBody>
          <a:bodyPr wrap="square" rtlCol="0">
            <a:spAutoFit/>
          </a:bodyPr>
          <a:p>
            <a:pPr algn="ctr">
              <a:buClrTx/>
              <a:buSzTx/>
              <a:buNone/>
            </a:pPr>
            <a:r>
              <a:rPr lang="zh-CN" sz="2800">
                <a:latin typeface="方正楷体简体" panose="02000000000000000000" charset="-122"/>
                <a:ea typeface="方正楷体简体" panose="02000000000000000000" charset="-122"/>
                <a:sym typeface="+mn-ea"/>
              </a:rPr>
              <a:t>题干硬性</a:t>
            </a:r>
            <a:r>
              <a:rPr lang="zh-CN" sz="2800">
                <a:solidFill>
                  <a:schemeClr val="accent3">
                    <a:lumMod val="50000"/>
                  </a:schemeClr>
                </a:solidFill>
                <a:latin typeface="方正楷体简体" panose="02000000000000000000" charset="-122"/>
                <a:ea typeface="方正楷体简体" panose="02000000000000000000" charset="-122"/>
                <a:sym typeface="+mn-ea"/>
              </a:rPr>
              <a:t>交际任务</a:t>
            </a:r>
            <a:r>
              <a:rPr lang="zh-CN" sz="2800">
                <a:latin typeface="方正楷体简体" panose="02000000000000000000" charset="-122"/>
                <a:ea typeface="方正楷体简体" panose="02000000000000000000" charset="-122"/>
                <a:sym typeface="+mn-ea"/>
              </a:rPr>
              <a:t>，核心得分依据，占85%分值</a:t>
            </a:r>
            <a:endParaRPr lang="zh-CN" altLang="en-US" sz="2800">
              <a:latin typeface="方正楷体简体" panose="02000000000000000000" charset="-122"/>
              <a:ea typeface="方正楷体简体" panose="02000000000000000000" charset="-122"/>
              <a:sym typeface="+mn-ea"/>
            </a:endParaRPr>
          </a:p>
        </p:txBody>
      </p:sp>
      <p:sp>
        <p:nvSpPr>
          <p:cNvPr id="22" name="文本框 21"/>
          <p:cNvSpPr txBox="1"/>
          <p:nvPr/>
        </p:nvSpPr>
        <p:spPr>
          <a:xfrm>
            <a:off x="6689090" y="3971290"/>
            <a:ext cx="5010150" cy="953135"/>
          </a:xfrm>
          <a:prstGeom prst="rect">
            <a:avLst/>
          </a:prstGeom>
          <a:noFill/>
        </p:spPr>
        <p:txBody>
          <a:bodyPr wrap="square" rtlCol="0">
            <a:spAutoFit/>
          </a:bodyPr>
          <a:p>
            <a:pPr>
              <a:buNone/>
            </a:pPr>
            <a:r>
              <a:rPr lang="zh-CN" sz="2800">
                <a:solidFill>
                  <a:schemeClr val="accent3">
                    <a:lumMod val="50000"/>
                  </a:schemeClr>
                </a:solidFill>
                <a:latin typeface="方正楷体简体" panose="02000000000000000000" charset="-122"/>
                <a:ea typeface="方正楷体简体" panose="02000000000000000000" charset="-122"/>
                <a:sym typeface="+mn-ea"/>
              </a:rPr>
              <a:t>四类</a:t>
            </a:r>
            <a:r>
              <a:rPr lang="zh-CN" sz="2800">
                <a:latin typeface="方正楷体简体" panose="02000000000000000000" charset="-122"/>
                <a:ea typeface="方正楷体简体" panose="02000000000000000000" charset="-122"/>
                <a:sym typeface="+mn-ea"/>
              </a:rPr>
              <a:t>：①信息传递 ②问题建议 ③观点论证 ④情感表达</a:t>
            </a:r>
            <a:endParaRPr lang="zh-CN" altLang="en-US" sz="2800">
              <a:latin typeface="方正楷体简体" panose="02000000000000000000" charset="-122"/>
              <a:ea typeface="方正楷体简体" panose="02000000000000000000" charset="-122"/>
              <a:sym typeface="+mn-ea"/>
            </a:endParaRPr>
          </a:p>
        </p:txBody>
      </p:sp>
      <p:sp>
        <p:nvSpPr>
          <p:cNvPr id="23" name="文本框 22"/>
          <p:cNvSpPr txBox="1"/>
          <p:nvPr/>
        </p:nvSpPr>
        <p:spPr>
          <a:xfrm>
            <a:off x="6689090" y="5158105"/>
            <a:ext cx="5010150" cy="1124585"/>
          </a:xfrm>
          <a:prstGeom prst="rect">
            <a:avLst/>
          </a:prstGeom>
          <a:noFill/>
        </p:spPr>
        <p:txBody>
          <a:bodyPr wrap="square" rtlCol="0">
            <a:spAutoFit/>
          </a:bodyPr>
          <a:p>
            <a:pPr marL="0" indent="0" algn="l">
              <a:lnSpc>
                <a:spcPct val="120000"/>
              </a:lnSpc>
              <a:spcBef>
                <a:spcPts val="600"/>
              </a:spcBef>
              <a:spcAft>
                <a:spcPts val="600"/>
              </a:spcAft>
            </a:pPr>
            <a:r>
              <a:rPr lang="zh-CN" sz="2800">
                <a:solidFill>
                  <a:schemeClr val="accent3">
                    <a:lumMod val="50000"/>
                  </a:schemeClr>
                </a:solidFill>
                <a:latin typeface="方正楷体简体" panose="02000000000000000000" charset="-122"/>
                <a:ea typeface="方正楷体简体" panose="02000000000000000000" charset="-122"/>
                <a:cs typeface="方正楷体简体" panose="02000000000000000000" charset="-122"/>
                <a:sym typeface="+mn-ea"/>
              </a:rPr>
              <a:t>分值属性</a:t>
            </a:r>
            <a:r>
              <a:rPr lang="zh-CN" sz="2800">
                <a:latin typeface="方正楷体简体" panose="02000000000000000000" charset="-122"/>
                <a:ea typeface="方正楷体简体" panose="02000000000000000000" charset="-122"/>
                <a:cs typeface="方正楷体简体" panose="02000000000000000000" charset="-122"/>
                <a:sym typeface="+mn-ea"/>
              </a:rPr>
              <a:t>：决定及格</a:t>
            </a:r>
            <a:r>
              <a:rPr lang="en-US" altLang="zh-CN" sz="2800">
                <a:latin typeface="方正楷体简体" panose="02000000000000000000" charset="-122"/>
                <a:ea typeface="方正楷体简体" panose="02000000000000000000" charset="-122"/>
                <a:cs typeface="方正楷体简体" panose="02000000000000000000" charset="-122"/>
                <a:sym typeface="+mn-ea"/>
              </a:rPr>
              <a:t>/</a:t>
            </a:r>
            <a:r>
              <a:rPr lang="zh-CN" sz="2800">
                <a:latin typeface="方正楷体简体" panose="02000000000000000000" charset="-122"/>
                <a:ea typeface="方正楷体简体" panose="02000000000000000000" charset="-122"/>
                <a:cs typeface="方正楷体简体" panose="02000000000000000000" charset="-122"/>
                <a:sym typeface="+mn-ea"/>
              </a:rPr>
              <a:t>高分，是阅卷首要评分标准</a:t>
            </a:r>
            <a:endParaRPr lang="zh-CN" altLang="en-US" sz="2800">
              <a:latin typeface="方正楷体简体" panose="02000000000000000000" charset="-122"/>
              <a:ea typeface="方正楷体简体" panose="02000000000000000000" charset="-122"/>
              <a:cs typeface="方正楷体简体" panose="02000000000000000000" charset="-122"/>
              <a:sym typeface="+mn-ea"/>
            </a:endParaRPr>
          </a:p>
        </p:txBody>
      </p:sp>
      <p:sp>
        <p:nvSpPr>
          <p:cNvPr id="24" name="加号 23"/>
          <p:cNvSpPr/>
          <p:nvPr/>
        </p:nvSpPr>
        <p:spPr>
          <a:xfrm>
            <a:off x="5041900" y="1374775"/>
            <a:ext cx="2108835" cy="1358265"/>
          </a:xfrm>
          <a:prstGeom prst="mathPlus">
            <a:avLst/>
          </a:prstGeom>
          <a:solidFill>
            <a:srgbClr val="FFFF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rgbClr val="FFFF00"/>
              </a:solidFill>
            </a:endParaRPr>
          </a:p>
        </p:txBody>
      </p:sp>
      <p:sp>
        <p:nvSpPr>
          <p:cNvPr id="25" name="文本框 24"/>
          <p:cNvSpPr txBox="1"/>
          <p:nvPr/>
        </p:nvSpPr>
        <p:spPr>
          <a:xfrm>
            <a:off x="1079500" y="4932680"/>
            <a:ext cx="10213340" cy="1445260"/>
          </a:xfrm>
          <a:prstGeom prst="rect">
            <a:avLst/>
          </a:prstGeom>
          <a:solidFill>
            <a:srgbClr val="FFC000"/>
          </a:solidFill>
        </p:spPr>
        <p:txBody>
          <a:bodyPr wrap="square" rtlCol="0">
            <a:spAutoFit/>
          </a:bodyPr>
          <a:p>
            <a:pPr algn="ctr"/>
            <a:r>
              <a:rPr lang="zh-CN" altLang="en-US" sz="4400">
                <a:latin typeface="超清极简护眼楷" panose="02000503000000000000" charset="-122"/>
                <a:ea typeface="超清极简护眼楷" panose="02000503000000000000" charset="-122"/>
              </a:rPr>
              <a:t>外壳是衣服，内核是身体，理清外壳之下的内核才是得分的关键！</a:t>
            </a:r>
            <a:endParaRPr lang="zh-CN" altLang="en-US" sz="4400">
              <a:latin typeface="超清极简护眼楷" panose="02000503000000000000" charset="-122"/>
              <a:ea typeface="超清极简护眼楷" panose="02000503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7" presetClass="entr" presetSubtype="4"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0" fill="hold"/>
                                        <p:tgtEl>
                                          <p:spTgt spid="24"/>
                                        </p:tgtEl>
                                        <p:attrNameLst>
                                          <p:attrName>ppt_x</p:attrName>
                                        </p:attrNameLst>
                                      </p:cBhvr>
                                      <p:tavLst>
                                        <p:tav tm="0">
                                          <p:val>
                                            <p:strVal val="#ppt_x"/>
                                          </p:val>
                                        </p:tav>
                                        <p:tav tm="100000">
                                          <p:val>
                                            <p:strVal val="#ppt_x"/>
                                          </p:val>
                                        </p:tav>
                                      </p:tavLst>
                                    </p:anim>
                                    <p:anim calcmode="lin" valueType="num">
                                      <p:cBhvr additive="base">
                                        <p:cTn id="56" dur="50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1" grpId="0"/>
      <p:bldP spid="22" grpId="0"/>
      <p:bldP spid="23" grpId="0"/>
      <p:bldP spid="24" grpId="0" bldLvl="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p:cNvSpPr>
            <a:spLocks noGrp="1"/>
          </p:cNvSpPr>
          <p:nvPr>
            <p:ph type="title"/>
            <p:custDataLst>
              <p:tags r:id="rId1"/>
            </p:custDataLst>
          </p:nvPr>
        </p:nvSpPr>
        <p:spPr/>
        <p:txBody>
          <a:bodyPr/>
          <a:lstStyle/>
          <a:p>
            <a:r>
              <a:rPr lang="zh-CN" altLang="en-US"/>
              <a:t>真题二元拆解</a:t>
            </a:r>
            <a:endParaRPr lang="zh-CN" altLang="en-US"/>
          </a:p>
        </p:txBody>
      </p:sp>
      <p:sp>
        <p:nvSpPr>
          <p:cNvPr id="11" name="节编号"/>
          <p:cNvSpPr>
            <a:spLocks noGrp="1"/>
          </p:cNvSpPr>
          <p:nvPr>
            <p:ph type="body" sz="quarter" idx="13"/>
            <p:custDataLst>
              <p:tags r:id="rId2"/>
            </p:custDataLst>
          </p:nvPr>
        </p:nvSpPr>
        <p:spPr>
          <a:prstGeom prst="rect">
            <a:avLst/>
          </a:prstGeom>
        </p:spPr>
        <p:txBody>
          <a:bodyPr/>
          <a:p>
            <a:r>
              <a:rPr lang="en-US" altLang="en-US"/>
              <a:t>PART 02</a:t>
            </a:r>
            <a:endParaRPr lang="en-US"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t>剥离外壳，锁定双内核</a:t>
            </a:r>
            <a:endParaRPr lang="zh-CN" altLang="en-US"/>
          </a:p>
        </p:txBody>
      </p:sp>
      <p:sp>
        <p:nvSpPr>
          <p:cNvPr id="3" name="内容占位符 2"/>
          <p:cNvSpPr>
            <a:spLocks noGrp="1"/>
          </p:cNvSpPr>
          <p:nvPr>
            <p:ph idx="1"/>
            <p:custDataLst>
              <p:tags r:id="rId2"/>
            </p:custDataLst>
          </p:nvPr>
        </p:nvSpPr>
        <p:spPr>
          <a:xfrm>
            <a:off x="459105" y="1198880"/>
            <a:ext cx="5419725" cy="5181600"/>
          </a:xfrm>
        </p:spPr>
        <p:txBody>
          <a:bodyPr/>
          <a:p>
            <a:pPr>
              <a:lnSpc>
                <a:spcPct val="150000"/>
              </a:lnSpc>
            </a:pPr>
            <a:r>
              <a:rPr lang="zh-CN" altLang="en-US" sz="2800">
                <a:latin typeface="方正楷体_GB2312" panose="02000000000000000000" charset="-122"/>
                <a:ea typeface="方正楷体_GB2312" panose="02000000000000000000" charset="-122"/>
                <a:cs typeface="方正楷体_GB2312" panose="02000000000000000000" charset="-122"/>
              </a:rPr>
              <a:t>【</a:t>
            </a:r>
            <a:r>
              <a:rPr lang="en-US" altLang="zh-CN" sz="2800">
                <a:latin typeface="方正楷体_GB2312" panose="02000000000000000000" charset="-122"/>
                <a:ea typeface="方正楷体_GB2312" panose="02000000000000000000" charset="-122"/>
                <a:cs typeface="方正楷体_GB2312" panose="02000000000000000000" charset="-122"/>
              </a:rPr>
              <a:t>2026</a:t>
            </a:r>
            <a:r>
              <a:rPr lang="zh-CN" altLang="en-US" sz="2800">
                <a:latin typeface="方正楷体_GB2312" panose="02000000000000000000" charset="-122"/>
                <a:ea typeface="方正楷体_GB2312" panose="02000000000000000000" charset="-122"/>
                <a:cs typeface="方正楷体_GB2312" panose="02000000000000000000" charset="-122"/>
              </a:rPr>
              <a:t>年</a:t>
            </a:r>
            <a:r>
              <a:rPr lang="en-US" altLang="zh-CN" sz="2800">
                <a:latin typeface="方正楷体_GB2312" panose="02000000000000000000" charset="-122"/>
                <a:ea typeface="方正楷体_GB2312" panose="02000000000000000000" charset="-122"/>
                <a:cs typeface="方正楷体_GB2312" panose="02000000000000000000" charset="-122"/>
              </a:rPr>
              <a:t>6</a:t>
            </a:r>
            <a:r>
              <a:rPr lang="zh-CN" altLang="en-US" sz="2800">
                <a:latin typeface="方正楷体_GB2312" panose="02000000000000000000" charset="-122"/>
                <a:ea typeface="方正楷体_GB2312" panose="02000000000000000000" charset="-122"/>
                <a:cs typeface="方正楷体_GB2312" panose="02000000000000000000" charset="-122"/>
              </a:rPr>
              <a:t>月新高考二卷】假定你是李华，英语老师</a:t>
            </a:r>
            <a:r>
              <a:rPr lang="en-US" altLang="zh-CN" sz="2800">
                <a:latin typeface="方正楷体_GB2312" panose="02000000000000000000" charset="-122"/>
                <a:ea typeface="方正楷体_GB2312" panose="02000000000000000000" charset="-122"/>
                <a:cs typeface="方正楷体_GB2312" panose="02000000000000000000" charset="-122"/>
              </a:rPr>
              <a:t>Kate</a:t>
            </a:r>
            <a:r>
              <a:rPr lang="zh-CN" altLang="en-US" sz="2800">
                <a:latin typeface="方正楷体_GB2312" panose="02000000000000000000" charset="-122"/>
                <a:ea typeface="方正楷体_GB2312" panose="02000000000000000000" charset="-122"/>
                <a:cs typeface="方正楷体_GB2312" panose="02000000000000000000" charset="-122"/>
              </a:rPr>
              <a:t>计划将你们的英语作文汇编成册。内容包括：1. 建议配图；2. 自荐承担配图工作。</a:t>
            </a:r>
            <a:endParaRPr lang="zh-CN" altLang="en-US" sz="2800">
              <a:latin typeface="方正楷体_GB2312" panose="02000000000000000000" charset="-122"/>
              <a:ea typeface="方正楷体_GB2312" panose="02000000000000000000" charset="-122"/>
              <a:cs typeface="方正楷体_GB2312" panose="02000000000000000000" charset="-122"/>
            </a:endParaRPr>
          </a:p>
        </p:txBody>
      </p:sp>
      <p:sp>
        <p:nvSpPr>
          <p:cNvPr id="5" name="文本框 4"/>
          <p:cNvSpPr txBox="1"/>
          <p:nvPr/>
        </p:nvSpPr>
        <p:spPr>
          <a:xfrm>
            <a:off x="5987415" y="1174750"/>
            <a:ext cx="6111875" cy="3968750"/>
          </a:xfrm>
          <a:prstGeom prst="rect">
            <a:avLst/>
          </a:prstGeom>
          <a:noFill/>
          <a:ln w="57150">
            <a:solidFill>
              <a:schemeClr val="bg2">
                <a:lumMod val="50000"/>
              </a:schemeClr>
            </a:solidFill>
          </a:ln>
        </p:spPr>
        <p:txBody>
          <a:bodyPr wrap="square" rtlCol="0">
            <a:noAutofit/>
          </a:bodyPr>
          <a:p>
            <a:r>
              <a:rPr lang="zh-CN" altLang="en-US" sz="2400">
                <a:solidFill>
                  <a:srgbClr val="C00000"/>
                </a:solidFill>
              </a:rPr>
              <a:t>双线标注：</a:t>
            </a:r>
            <a:endParaRPr lang="zh-CN" altLang="en-US" sz="2400">
              <a:solidFill>
                <a:srgbClr val="C00000"/>
              </a:solidFill>
            </a:endParaRPr>
          </a:p>
          <a:p>
            <a:pPr>
              <a:lnSpc>
                <a:spcPct val="120000"/>
              </a:lnSpc>
            </a:pPr>
            <a:r>
              <a:rPr lang="zh-CN" altLang="en-US" sz="2800">
                <a:highlight>
                  <a:srgbClr val="FFFF00"/>
                </a:highlight>
                <a:latin typeface="方正楷体简体" panose="02000000000000000000" charset="-122"/>
                <a:ea typeface="方正楷体简体" panose="02000000000000000000" charset="-122"/>
              </a:rPr>
              <a:t>外壳标注</a:t>
            </a:r>
            <a:r>
              <a:rPr lang="zh-CN" altLang="en-US" sz="2800">
                <a:latin typeface="方正楷体简体" panose="02000000000000000000" charset="-122"/>
                <a:ea typeface="方正楷体简体" panose="02000000000000000000" charset="-122"/>
              </a:rPr>
              <a:t>：非正式私人书信（师生之间，语气亲切，无需极度正式）</a:t>
            </a:r>
            <a:endParaRPr lang="zh-CN" altLang="en-US" sz="2800">
              <a:latin typeface="方正楷体简体" panose="02000000000000000000" charset="-122"/>
              <a:ea typeface="方正楷体简体" panose="02000000000000000000" charset="-122"/>
            </a:endParaRPr>
          </a:p>
          <a:p>
            <a:pPr>
              <a:lnSpc>
                <a:spcPct val="120000"/>
              </a:lnSpc>
            </a:pPr>
            <a:r>
              <a:rPr lang="zh-CN" altLang="en-US" sz="2800">
                <a:highlight>
                  <a:srgbClr val="FFFF00"/>
                </a:highlight>
                <a:latin typeface="方正楷体简体" panose="02000000000000000000" charset="-122"/>
                <a:ea typeface="方正楷体简体" panose="02000000000000000000" charset="-122"/>
              </a:rPr>
              <a:t>内核标注</a:t>
            </a:r>
            <a:r>
              <a:rPr lang="zh-CN" altLang="en-US" sz="2800">
                <a:latin typeface="方正楷体简体" panose="02000000000000000000" charset="-122"/>
                <a:ea typeface="方正楷体简体" panose="02000000000000000000" charset="-122"/>
              </a:rPr>
              <a:t>（双内核混搭，新高考主流考法）：</a:t>
            </a:r>
            <a:endParaRPr lang="zh-CN" altLang="en-US" sz="2800">
              <a:latin typeface="方正楷体简体" panose="02000000000000000000" charset="-122"/>
              <a:ea typeface="方正楷体简体" panose="02000000000000000000" charset="-122"/>
            </a:endParaRPr>
          </a:p>
          <a:p>
            <a:pPr>
              <a:lnSpc>
                <a:spcPct val="120000"/>
              </a:lnSpc>
            </a:pPr>
            <a:r>
              <a:rPr lang="en-US" altLang="zh-CN" sz="2400" u="sng">
                <a:latin typeface="方正楷体简体" panose="02000000000000000000" charset="-122"/>
                <a:ea typeface="方正楷体简体" panose="02000000000000000000" charset="-122"/>
              </a:rPr>
              <a:t>Core</a:t>
            </a:r>
            <a:r>
              <a:rPr lang="zh-CN" altLang="en-US" sz="2400" u="sng">
                <a:latin typeface="方正楷体简体" panose="02000000000000000000" charset="-122"/>
                <a:ea typeface="方正楷体简体" panose="02000000000000000000" charset="-122"/>
              </a:rPr>
              <a:t>1【问题解决】</a:t>
            </a:r>
            <a:r>
              <a:rPr lang="zh-CN" altLang="en-US" sz="2400">
                <a:latin typeface="方正楷体简体" panose="02000000000000000000" charset="-122"/>
                <a:ea typeface="方正楷体简体" panose="02000000000000000000" charset="-122"/>
              </a:rPr>
              <a:t>给老师提出配图建议；</a:t>
            </a:r>
            <a:r>
              <a:rPr lang="en-US" altLang="zh-CN" sz="2400" u="sng">
                <a:latin typeface="方正楷体简体" panose="02000000000000000000" charset="-122"/>
                <a:ea typeface="方正楷体简体" panose="02000000000000000000" charset="-122"/>
              </a:rPr>
              <a:t>Core</a:t>
            </a:r>
            <a:r>
              <a:rPr lang="zh-CN" altLang="en-US" sz="2400" u="sng">
                <a:latin typeface="方正楷体简体" panose="02000000000000000000" charset="-122"/>
                <a:ea typeface="方正楷体简体" panose="02000000000000000000" charset="-122"/>
              </a:rPr>
              <a:t>2【信息传递】</a:t>
            </a:r>
            <a:r>
              <a:rPr lang="zh-CN" altLang="en-US" sz="2400">
                <a:latin typeface="方正楷体简体" panose="02000000000000000000" charset="-122"/>
                <a:ea typeface="方正楷体简体" panose="02000000000000000000" charset="-122"/>
              </a:rPr>
              <a:t>自我推介、说明胜任理由</a:t>
            </a:r>
            <a:endParaRPr lang="zh-CN" altLang="en-US" sz="2400">
              <a:latin typeface="方正楷体简体" panose="02000000000000000000" charset="-122"/>
              <a:ea typeface="方正楷体简体" panose="02000000000000000000"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t>双内核排布：应用文黄金段落结构</a:t>
            </a:r>
            <a:endParaRPr lang="zh-CN" altLang="en-US"/>
          </a:p>
        </p:txBody>
      </p:sp>
      <p:sp>
        <p:nvSpPr>
          <p:cNvPr id="4" name="文本框 3"/>
          <p:cNvSpPr txBox="1"/>
          <p:nvPr/>
        </p:nvSpPr>
        <p:spPr>
          <a:xfrm>
            <a:off x="202565" y="2989580"/>
            <a:ext cx="2082800" cy="645160"/>
          </a:xfrm>
          <a:prstGeom prst="rect">
            <a:avLst/>
          </a:prstGeom>
          <a:solidFill>
            <a:schemeClr val="bg2">
              <a:lumMod val="50000"/>
            </a:schemeClr>
          </a:solidFill>
        </p:spPr>
        <p:txBody>
          <a:bodyPr wrap="square" rtlCol="0">
            <a:spAutoFit/>
          </a:bodyPr>
          <a:p>
            <a:pPr algn="ctr"/>
            <a:r>
              <a:rPr lang="en-US" altLang="zh-CN" sz="3600">
                <a:solidFill>
                  <a:schemeClr val="bg1"/>
                </a:solidFill>
                <a:latin typeface="Times New Roman" panose="02020603050405020304" charset="0"/>
                <a:cs typeface="Times New Roman" panose="02020603050405020304" charset="0"/>
              </a:rPr>
              <a:t>Structure</a:t>
            </a:r>
            <a:endParaRPr lang="en-US" altLang="zh-CN" sz="3600">
              <a:solidFill>
                <a:schemeClr val="bg1"/>
              </a:solidFill>
              <a:latin typeface="Times New Roman" panose="02020603050405020304" charset="0"/>
              <a:cs typeface="Times New Roman" panose="02020603050405020304" charset="0"/>
            </a:endParaRPr>
          </a:p>
        </p:txBody>
      </p:sp>
      <p:sp>
        <p:nvSpPr>
          <p:cNvPr id="5" name="左大括号 4"/>
          <p:cNvSpPr/>
          <p:nvPr/>
        </p:nvSpPr>
        <p:spPr>
          <a:xfrm>
            <a:off x="2556510" y="1858010"/>
            <a:ext cx="440055" cy="3141345"/>
          </a:xfrm>
          <a:prstGeom prst="leftBrace">
            <a:avLst/>
          </a:prstGeom>
          <a:ln w="38100"/>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文本框 5"/>
          <p:cNvSpPr txBox="1"/>
          <p:nvPr/>
        </p:nvSpPr>
        <p:spPr>
          <a:xfrm>
            <a:off x="3098165" y="1491615"/>
            <a:ext cx="1498600" cy="583565"/>
          </a:xfrm>
          <a:prstGeom prst="rect">
            <a:avLst/>
          </a:prstGeom>
          <a:solidFill>
            <a:schemeClr val="bg2">
              <a:lumMod val="50000"/>
            </a:schemeClr>
          </a:solidFill>
        </p:spPr>
        <p:txBody>
          <a:bodyPr wrap="square" rtlCol="0">
            <a:spAutoFit/>
          </a:bodyPr>
          <a:p>
            <a:pPr algn="ctr"/>
            <a:r>
              <a:rPr lang="en-US" altLang="zh-CN" sz="3200">
                <a:solidFill>
                  <a:schemeClr val="bg1"/>
                </a:solidFill>
                <a:latin typeface="Times New Roman" panose="02020603050405020304" charset="0"/>
                <a:cs typeface="Times New Roman" panose="02020603050405020304" charset="0"/>
              </a:rPr>
              <a:t>Para 1</a:t>
            </a:r>
            <a:endParaRPr lang="en-US" altLang="zh-CN" sz="3200">
              <a:solidFill>
                <a:schemeClr val="bg1"/>
              </a:solidFill>
              <a:latin typeface="Times New Roman" panose="02020603050405020304" charset="0"/>
              <a:cs typeface="Times New Roman" panose="02020603050405020304" charset="0"/>
            </a:endParaRPr>
          </a:p>
        </p:txBody>
      </p:sp>
      <p:sp>
        <p:nvSpPr>
          <p:cNvPr id="7" name="文本框 6"/>
          <p:cNvSpPr txBox="1"/>
          <p:nvPr/>
        </p:nvSpPr>
        <p:spPr>
          <a:xfrm>
            <a:off x="3148965" y="3051175"/>
            <a:ext cx="1498600" cy="583565"/>
          </a:xfrm>
          <a:prstGeom prst="rect">
            <a:avLst/>
          </a:prstGeom>
          <a:solidFill>
            <a:schemeClr val="bg2">
              <a:lumMod val="50000"/>
            </a:schemeClr>
          </a:solidFill>
        </p:spPr>
        <p:txBody>
          <a:bodyPr wrap="square" rtlCol="0">
            <a:spAutoFit/>
          </a:bodyPr>
          <a:p>
            <a:pPr algn="ctr"/>
            <a:r>
              <a:rPr lang="en-US" altLang="zh-CN" sz="3200">
                <a:solidFill>
                  <a:schemeClr val="bg1"/>
                </a:solidFill>
                <a:latin typeface="Times New Roman" panose="02020603050405020304" charset="0"/>
                <a:cs typeface="Times New Roman" panose="02020603050405020304" charset="0"/>
              </a:rPr>
              <a:t>Para 2</a:t>
            </a:r>
            <a:endParaRPr lang="en-US" altLang="zh-CN" sz="3200">
              <a:solidFill>
                <a:schemeClr val="bg1"/>
              </a:solidFill>
              <a:latin typeface="Times New Roman" panose="02020603050405020304" charset="0"/>
              <a:cs typeface="Times New Roman" panose="02020603050405020304" charset="0"/>
            </a:endParaRPr>
          </a:p>
        </p:txBody>
      </p:sp>
      <p:sp>
        <p:nvSpPr>
          <p:cNvPr id="8" name="文本框 7"/>
          <p:cNvSpPr txBox="1"/>
          <p:nvPr/>
        </p:nvSpPr>
        <p:spPr>
          <a:xfrm>
            <a:off x="3148965" y="4610735"/>
            <a:ext cx="1498600" cy="583565"/>
          </a:xfrm>
          <a:prstGeom prst="rect">
            <a:avLst/>
          </a:prstGeom>
          <a:solidFill>
            <a:schemeClr val="bg2">
              <a:lumMod val="50000"/>
            </a:schemeClr>
          </a:solidFill>
        </p:spPr>
        <p:txBody>
          <a:bodyPr wrap="square" rtlCol="0">
            <a:spAutoFit/>
          </a:bodyPr>
          <a:p>
            <a:pPr algn="ctr"/>
            <a:r>
              <a:rPr lang="en-US" altLang="zh-CN" sz="3200">
                <a:solidFill>
                  <a:schemeClr val="bg1"/>
                </a:solidFill>
                <a:latin typeface="Times New Roman" panose="02020603050405020304" charset="0"/>
                <a:cs typeface="Times New Roman" panose="02020603050405020304" charset="0"/>
              </a:rPr>
              <a:t>Para 3</a:t>
            </a:r>
            <a:endParaRPr lang="en-US" altLang="zh-CN" sz="3200">
              <a:solidFill>
                <a:schemeClr val="bg1"/>
              </a:solidFill>
              <a:latin typeface="Times New Roman" panose="02020603050405020304" charset="0"/>
              <a:cs typeface="Times New Roman" panose="02020603050405020304" charset="0"/>
            </a:endParaRPr>
          </a:p>
        </p:txBody>
      </p:sp>
      <p:sp>
        <p:nvSpPr>
          <p:cNvPr id="9" name="文本框 8"/>
          <p:cNvSpPr txBox="1"/>
          <p:nvPr/>
        </p:nvSpPr>
        <p:spPr>
          <a:xfrm>
            <a:off x="3098165" y="2256155"/>
            <a:ext cx="2700020" cy="368300"/>
          </a:xfrm>
          <a:prstGeom prst="rect">
            <a:avLst/>
          </a:prstGeom>
          <a:noFill/>
        </p:spPr>
        <p:txBody>
          <a:bodyPr wrap="square" rtlCol="0">
            <a:spAutoFit/>
          </a:bodyPr>
          <a:p>
            <a:r>
              <a:rPr lang="zh-CN" altLang="en-US">
                <a:highlight>
                  <a:srgbClr val="FFFF00"/>
                </a:highlight>
              </a:rPr>
              <a:t>（外壳话术，3句话以内）</a:t>
            </a:r>
            <a:endParaRPr lang="zh-CN" altLang="en-US">
              <a:highlight>
                <a:srgbClr val="FFFF00"/>
              </a:highlight>
            </a:endParaRPr>
          </a:p>
        </p:txBody>
      </p:sp>
      <p:sp>
        <p:nvSpPr>
          <p:cNvPr id="10" name="文本框 9"/>
          <p:cNvSpPr txBox="1"/>
          <p:nvPr/>
        </p:nvSpPr>
        <p:spPr>
          <a:xfrm>
            <a:off x="5197475" y="1491615"/>
            <a:ext cx="386969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The writing purpose</a:t>
            </a:r>
            <a:endParaRPr lang="en-US" altLang="zh-CN" sz="3200">
              <a:latin typeface="Times New Roman" panose="02020603050405020304" charset="0"/>
              <a:cs typeface="Times New Roman" panose="02020603050405020304" charset="0"/>
            </a:endParaRPr>
          </a:p>
        </p:txBody>
      </p:sp>
      <p:sp>
        <p:nvSpPr>
          <p:cNvPr id="11" name="文本框 10"/>
          <p:cNvSpPr txBox="1"/>
          <p:nvPr/>
        </p:nvSpPr>
        <p:spPr>
          <a:xfrm>
            <a:off x="5197475" y="3051175"/>
            <a:ext cx="386969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Core 1+Core 2</a:t>
            </a:r>
            <a:endParaRPr lang="en-US" altLang="zh-CN" sz="3200">
              <a:latin typeface="Times New Roman" panose="02020603050405020304" charset="0"/>
              <a:cs typeface="Times New Roman" panose="02020603050405020304" charset="0"/>
            </a:endParaRPr>
          </a:p>
        </p:txBody>
      </p:sp>
      <p:sp>
        <p:nvSpPr>
          <p:cNvPr id="12" name="文本框 11"/>
          <p:cNvSpPr txBox="1"/>
          <p:nvPr/>
        </p:nvSpPr>
        <p:spPr>
          <a:xfrm>
            <a:off x="3148965" y="3800475"/>
            <a:ext cx="2700020" cy="368300"/>
          </a:xfrm>
          <a:prstGeom prst="rect">
            <a:avLst/>
          </a:prstGeom>
          <a:noFill/>
        </p:spPr>
        <p:txBody>
          <a:bodyPr wrap="square" rtlCol="0">
            <a:spAutoFit/>
          </a:bodyPr>
          <a:p>
            <a:r>
              <a:rPr lang="zh-CN" altLang="en-US">
                <a:highlight>
                  <a:srgbClr val="FFFF00"/>
                </a:highlight>
              </a:rPr>
              <a:t>（核心得分段，</a:t>
            </a:r>
            <a:r>
              <a:rPr lang="en-US" altLang="zh-CN">
                <a:highlight>
                  <a:srgbClr val="FFFF00"/>
                </a:highlight>
              </a:rPr>
              <a:t>85</a:t>
            </a:r>
            <a:r>
              <a:rPr lang="zh-CN" altLang="en-US">
                <a:highlight>
                  <a:srgbClr val="FFFF00"/>
                </a:highlight>
              </a:rPr>
              <a:t>%分值）</a:t>
            </a:r>
            <a:endParaRPr lang="zh-CN" altLang="en-US">
              <a:highlight>
                <a:srgbClr val="FFFF00"/>
              </a:highlight>
            </a:endParaRPr>
          </a:p>
        </p:txBody>
      </p:sp>
      <p:sp>
        <p:nvSpPr>
          <p:cNvPr id="13" name="文本框 12"/>
          <p:cNvSpPr txBox="1"/>
          <p:nvPr/>
        </p:nvSpPr>
        <p:spPr>
          <a:xfrm>
            <a:off x="3199765" y="5417820"/>
            <a:ext cx="2700020" cy="368300"/>
          </a:xfrm>
          <a:prstGeom prst="rect">
            <a:avLst/>
          </a:prstGeom>
          <a:noFill/>
        </p:spPr>
        <p:txBody>
          <a:bodyPr wrap="square" rtlCol="0">
            <a:spAutoFit/>
          </a:bodyPr>
          <a:p>
            <a:r>
              <a:rPr lang="zh-CN" altLang="en-US">
                <a:highlight>
                  <a:srgbClr val="FFFF00"/>
                </a:highlight>
              </a:rPr>
              <a:t>（外壳话术）</a:t>
            </a:r>
            <a:endParaRPr lang="zh-CN" altLang="en-US">
              <a:highlight>
                <a:srgbClr val="FFFF00"/>
              </a:highlight>
            </a:endParaRPr>
          </a:p>
        </p:txBody>
      </p:sp>
      <p:sp>
        <p:nvSpPr>
          <p:cNvPr id="14" name="文本框 13"/>
          <p:cNvSpPr txBox="1"/>
          <p:nvPr/>
        </p:nvSpPr>
        <p:spPr>
          <a:xfrm>
            <a:off x="5315585" y="4610735"/>
            <a:ext cx="461391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Gratitude+Expectation</a:t>
            </a:r>
            <a:endParaRPr lang="en-US" altLang="zh-CN" sz="3200">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sz="4400">
                <a:latin typeface="Times New Roman" panose="02020603050405020304" charset="0"/>
                <a:cs typeface="Times New Roman" panose="02020603050405020304" charset="0"/>
              </a:rPr>
              <a:t>Para 1 </a:t>
            </a:r>
            <a:endParaRPr lang="en-US" altLang="zh-CN" sz="4400">
              <a:latin typeface="Times New Roman" panose="02020603050405020304" charset="0"/>
              <a:cs typeface="Times New Roman" panose="02020603050405020304" charset="0"/>
            </a:endParaRPr>
          </a:p>
        </p:txBody>
      </p:sp>
      <p:sp>
        <p:nvSpPr>
          <p:cNvPr id="10" name="文本框 9"/>
          <p:cNvSpPr txBox="1"/>
          <p:nvPr/>
        </p:nvSpPr>
        <p:spPr>
          <a:xfrm>
            <a:off x="2632075" y="496570"/>
            <a:ext cx="7595235"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Shell opening:The writing purpose</a:t>
            </a:r>
            <a:endParaRPr lang="en-US" altLang="zh-CN" sz="3200">
              <a:latin typeface="Times New Roman" panose="02020603050405020304" charset="0"/>
              <a:cs typeface="Times New Roman" panose="02020603050405020304" charset="0"/>
            </a:endParaRPr>
          </a:p>
        </p:txBody>
      </p:sp>
      <p:sp>
        <p:nvSpPr>
          <p:cNvPr id="5" name="文本框 4"/>
          <p:cNvSpPr txBox="1"/>
          <p:nvPr/>
        </p:nvSpPr>
        <p:spPr>
          <a:xfrm>
            <a:off x="389255" y="1380490"/>
            <a:ext cx="3521710" cy="460375"/>
          </a:xfrm>
          <a:prstGeom prst="rect">
            <a:avLst/>
          </a:prstGeom>
          <a:solidFill>
            <a:srgbClr val="92D050"/>
          </a:solidFill>
        </p:spPr>
        <p:txBody>
          <a:bodyPr wrap="square" rtlCol="0">
            <a:spAutoFit/>
          </a:bodyPr>
          <a:p>
            <a:pPr algn="ctr"/>
            <a:r>
              <a:rPr lang="en-US" altLang="zh-CN" sz="2400"/>
              <a:t>Subject</a:t>
            </a:r>
            <a:r>
              <a:rPr lang="zh-CN" altLang="en-US" sz="2400"/>
              <a:t>：</a:t>
            </a:r>
            <a:r>
              <a:rPr lang="en-US" altLang="zh-CN" sz="2400"/>
              <a:t>The teacher</a:t>
            </a:r>
            <a:endParaRPr lang="en-US" altLang="zh-CN" sz="2400"/>
          </a:p>
        </p:txBody>
      </p:sp>
      <p:sp>
        <p:nvSpPr>
          <p:cNvPr id="6" name="右箭头 5"/>
          <p:cNvSpPr/>
          <p:nvPr/>
        </p:nvSpPr>
        <p:spPr>
          <a:xfrm>
            <a:off x="4021455" y="1517015"/>
            <a:ext cx="897255" cy="186690"/>
          </a:xfrm>
          <a:prstGeom prst="rightArrow">
            <a:avLst/>
          </a:prstGeom>
          <a:solidFill>
            <a:srgbClr val="92D05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5113655" y="1380490"/>
            <a:ext cx="3521710" cy="460375"/>
          </a:xfrm>
          <a:prstGeom prst="rect">
            <a:avLst/>
          </a:prstGeom>
          <a:solidFill>
            <a:srgbClr val="0070C0"/>
          </a:solidFill>
        </p:spPr>
        <p:txBody>
          <a:bodyPr wrap="square" rtlCol="0">
            <a:spAutoFit/>
          </a:bodyPr>
          <a:p>
            <a:pPr algn="ctr"/>
            <a:r>
              <a:rPr lang="en-US" altLang="zh-CN" sz="2400">
                <a:solidFill>
                  <a:schemeClr val="bg1"/>
                </a:solidFill>
              </a:rPr>
              <a:t>Tone shell</a:t>
            </a:r>
            <a:r>
              <a:rPr lang="zh-CN" altLang="en-US" sz="2400">
                <a:solidFill>
                  <a:schemeClr val="bg1"/>
                </a:solidFill>
              </a:rPr>
              <a:t>：</a:t>
            </a:r>
            <a:r>
              <a:rPr lang="en-US" altLang="zh-CN" sz="2400">
                <a:solidFill>
                  <a:schemeClr val="bg1"/>
                </a:solidFill>
              </a:rPr>
              <a:t>Semi-formal</a:t>
            </a:r>
            <a:endParaRPr lang="en-US" altLang="zh-CN" sz="2400">
              <a:solidFill>
                <a:schemeClr val="bg1"/>
              </a:solidFill>
            </a:endParaRPr>
          </a:p>
        </p:txBody>
      </p:sp>
      <p:sp>
        <p:nvSpPr>
          <p:cNvPr id="8" name="圆角矩形标注 7"/>
          <p:cNvSpPr/>
          <p:nvPr/>
        </p:nvSpPr>
        <p:spPr>
          <a:xfrm>
            <a:off x="6409690" y="16510"/>
            <a:ext cx="4782820" cy="1423035"/>
          </a:xfrm>
          <a:prstGeom prst="wedgeRoundRectCallout">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a:solidFill>
                  <a:schemeClr val="tx1"/>
                </a:solidFill>
              </a:rPr>
              <a:t>3 tones:</a:t>
            </a:r>
            <a:endParaRPr lang="en-US" altLang="zh-CN">
              <a:solidFill>
                <a:schemeClr val="tx1"/>
              </a:solidFill>
            </a:endParaRPr>
          </a:p>
          <a:p>
            <a:pPr algn="l"/>
            <a:r>
              <a:rPr lang="en-US" altLang="zh-CN">
                <a:solidFill>
                  <a:schemeClr val="tx1"/>
                </a:solidFill>
              </a:rPr>
              <a:t>informal：</a:t>
            </a:r>
            <a:r>
              <a:rPr lang="zh-CN" altLang="en-US">
                <a:solidFill>
                  <a:schemeClr val="tx1"/>
                </a:solidFill>
              </a:rPr>
              <a:t>平辈朋友非正式</a:t>
            </a:r>
            <a:endParaRPr lang="zh-CN" altLang="en-US">
              <a:solidFill>
                <a:schemeClr val="tx1"/>
              </a:solidFill>
            </a:endParaRPr>
          </a:p>
          <a:p>
            <a:pPr algn="l"/>
            <a:r>
              <a:rPr lang="en-US" altLang="zh-CN">
                <a:solidFill>
                  <a:schemeClr val="tx1"/>
                </a:solidFill>
              </a:rPr>
              <a:t>formal：</a:t>
            </a:r>
            <a:r>
              <a:rPr lang="zh-CN" altLang="en-US">
                <a:solidFill>
                  <a:schemeClr val="tx1"/>
                </a:solidFill>
              </a:rPr>
              <a:t>公务 / 官方正式</a:t>
            </a:r>
            <a:endParaRPr lang="zh-CN" altLang="en-US">
              <a:solidFill>
                <a:schemeClr val="tx1"/>
              </a:solidFill>
            </a:endParaRPr>
          </a:p>
          <a:p>
            <a:pPr algn="l"/>
            <a:r>
              <a:rPr lang="en-US" altLang="zh-CN">
                <a:solidFill>
                  <a:schemeClr val="tx1"/>
                </a:solidFill>
              </a:rPr>
              <a:t>semi-formal：</a:t>
            </a:r>
            <a:r>
              <a:rPr lang="zh-CN" altLang="en-US">
                <a:solidFill>
                  <a:schemeClr val="tx1"/>
                </a:solidFill>
              </a:rPr>
              <a:t>师生、医患、上下级，高考应用文最高频语境</a:t>
            </a:r>
            <a:endParaRPr lang="zh-CN" altLang="en-US">
              <a:solidFill>
                <a:schemeClr val="tx1"/>
              </a:solidFill>
            </a:endParaRPr>
          </a:p>
        </p:txBody>
      </p:sp>
      <p:sp>
        <p:nvSpPr>
          <p:cNvPr id="9" name="文本框 8"/>
          <p:cNvSpPr txBox="1"/>
          <p:nvPr/>
        </p:nvSpPr>
        <p:spPr>
          <a:xfrm>
            <a:off x="338455" y="2141220"/>
            <a:ext cx="10937875" cy="977265"/>
          </a:xfrm>
          <a:prstGeom prst="rect">
            <a:avLst/>
          </a:prstGeom>
          <a:solidFill>
            <a:schemeClr val="accent4">
              <a:lumMod val="20000"/>
              <a:lumOff val="80000"/>
            </a:schemeClr>
          </a:solidFill>
        </p:spPr>
        <p:txBody>
          <a:bodyPr wrap="square" rtlCol="0">
            <a:spAutoFit/>
          </a:bodyPr>
          <a:p>
            <a:pPr>
              <a:lnSpc>
                <a:spcPct val="120000"/>
              </a:lnSpc>
            </a:pPr>
            <a:r>
              <a:rPr lang="en-US" altLang="zh-CN" sz="2400"/>
              <a:t>Basic level:Learning that you are going to compile our class English essays, I’m writing to offer my suggestions and apply for illustration work.</a:t>
            </a:r>
            <a:endParaRPr lang="en-US" altLang="zh-CN" sz="2400"/>
          </a:p>
        </p:txBody>
      </p:sp>
      <p:sp>
        <p:nvSpPr>
          <p:cNvPr id="11" name="文本框 10"/>
          <p:cNvSpPr txBox="1"/>
          <p:nvPr/>
        </p:nvSpPr>
        <p:spPr>
          <a:xfrm>
            <a:off x="338455" y="3446145"/>
            <a:ext cx="10937875" cy="977265"/>
          </a:xfrm>
          <a:prstGeom prst="rect">
            <a:avLst/>
          </a:prstGeom>
          <a:solidFill>
            <a:schemeClr val="accent6">
              <a:lumMod val="20000"/>
              <a:lumOff val="80000"/>
            </a:schemeClr>
          </a:solidFill>
        </p:spPr>
        <p:txBody>
          <a:bodyPr wrap="square" rtlCol="0">
            <a:spAutoFit/>
          </a:bodyPr>
          <a:p>
            <a:pPr>
              <a:lnSpc>
                <a:spcPct val="120000"/>
              </a:lnSpc>
            </a:pPr>
            <a:r>
              <a:rPr lang="en-US" altLang="zh-CN" sz="2400"/>
              <a:t>Improved:Upon hearing your plan to collect our English compositions into a book, I am writing to share my </a:t>
            </a:r>
            <a:r>
              <a:rPr lang="en-US" altLang="zh-CN" sz="2400">
                <a:solidFill>
                  <a:srgbClr val="FF0000"/>
                </a:solidFill>
              </a:rPr>
              <a:t>humble</a:t>
            </a:r>
            <a:r>
              <a:rPr lang="en-US" altLang="zh-CN" sz="2400"/>
              <a:t> ideas.</a:t>
            </a:r>
            <a:endParaRPr lang="en-US" altLang="zh-CN" sz="2400"/>
          </a:p>
        </p:txBody>
      </p:sp>
      <p:sp>
        <p:nvSpPr>
          <p:cNvPr id="12" name="文本框 11"/>
          <p:cNvSpPr txBox="1"/>
          <p:nvPr/>
        </p:nvSpPr>
        <p:spPr>
          <a:xfrm>
            <a:off x="1135380" y="1840865"/>
            <a:ext cx="8769985" cy="3045460"/>
          </a:xfrm>
          <a:prstGeom prst="rect">
            <a:avLst/>
          </a:prstGeom>
          <a:solidFill>
            <a:schemeClr val="tx2">
              <a:lumMod val="10000"/>
              <a:lumOff val="90000"/>
            </a:schemeClr>
          </a:solidFill>
        </p:spPr>
        <p:txBody>
          <a:bodyPr wrap="square" rtlCol="0">
            <a:spAutoFit/>
          </a:bodyPr>
          <a:p>
            <a:pPr algn="l">
              <a:lnSpc>
                <a:spcPct val="120000"/>
              </a:lnSpc>
            </a:pPr>
            <a:r>
              <a:rPr lang="en-US" altLang="zh-CN" sz="2400"/>
              <a:t>High-frequency tone errors:</a:t>
            </a:r>
            <a:endParaRPr lang="en-US" altLang="zh-CN" sz="2400"/>
          </a:p>
          <a:p>
            <a:pPr algn="l">
              <a:lnSpc>
                <a:spcPct val="120000"/>
              </a:lnSpc>
            </a:pPr>
            <a:r>
              <a:rPr lang="en-US" altLang="zh-CN" sz="2400"/>
              <a:t>1. “Knowing you will...” </a:t>
            </a:r>
            <a:endParaRPr lang="en-US" altLang="zh-CN" sz="2400"/>
          </a:p>
          <a:p>
            <a:pPr algn="l">
              <a:lnSpc>
                <a:spcPct val="120000"/>
              </a:lnSpc>
            </a:pPr>
            <a:r>
              <a:rPr lang="en-US" altLang="zh-CN" sz="2000"/>
              <a:t>       </a:t>
            </a:r>
            <a:r>
              <a:rPr lang="en-US" altLang="zh-CN" sz="2000">
                <a:highlight>
                  <a:srgbClr val="FFFF00"/>
                </a:highlight>
              </a:rPr>
              <a:t> Overly casual opening</a:t>
            </a:r>
            <a:endParaRPr lang="en-US" altLang="zh-CN" sz="2000">
              <a:highlight>
                <a:srgbClr val="FFFF00"/>
              </a:highlight>
            </a:endParaRPr>
          </a:p>
          <a:p>
            <a:pPr algn="l">
              <a:lnSpc>
                <a:spcPct val="120000"/>
              </a:lnSpc>
            </a:pPr>
            <a:r>
              <a:rPr lang="en-US" altLang="zh-CN" sz="2400"/>
              <a:t>2. “I am writing with sincere respect to respond to...”</a:t>
            </a:r>
            <a:endParaRPr lang="en-US" altLang="zh-CN" sz="2400"/>
          </a:p>
          <a:p>
            <a:pPr algn="l">
              <a:lnSpc>
                <a:spcPct val="120000"/>
              </a:lnSpc>
            </a:pPr>
            <a:r>
              <a:rPr lang="en-US" altLang="zh-CN" sz="2000"/>
              <a:t>       </a:t>
            </a:r>
            <a:r>
              <a:rPr lang="en-US" altLang="zh-CN" sz="2000">
                <a:highlight>
                  <a:srgbClr val="FFFF00"/>
                </a:highlight>
              </a:rPr>
              <a:t>Overly formal opening</a:t>
            </a:r>
            <a:endParaRPr lang="en-US" altLang="zh-CN" sz="2000">
              <a:highlight>
                <a:srgbClr val="FFFF00"/>
              </a:highlight>
            </a:endParaRPr>
          </a:p>
          <a:p>
            <a:pPr algn="l">
              <a:lnSpc>
                <a:spcPct val="120000"/>
              </a:lnSpc>
            </a:pPr>
            <a:r>
              <a:rPr lang="en-US" altLang="zh-CN" sz="2400">
                <a:sym typeface="+mn-ea"/>
              </a:rPr>
              <a:t>3. “How is everything going recently?”</a:t>
            </a:r>
            <a:endParaRPr lang="en-US" altLang="zh-CN" sz="2400"/>
          </a:p>
          <a:p>
            <a:pPr algn="l">
              <a:lnSpc>
                <a:spcPct val="120000"/>
              </a:lnSpc>
              <a:buClrTx/>
              <a:buSzTx/>
              <a:buFontTx/>
            </a:pPr>
            <a:r>
              <a:rPr lang="en-US" altLang="zh-CN" sz="2400"/>
              <a:t>     </a:t>
            </a:r>
            <a:r>
              <a:rPr lang="en-US" altLang="zh-CN" sz="2000">
                <a:highlight>
                  <a:srgbClr val="FFFF00"/>
                </a:highlight>
              </a:rPr>
              <a:t> Meaningless greeting</a:t>
            </a:r>
            <a:endParaRPr lang="en-US" altLang="zh-CN" sz="2000">
              <a:highlight>
                <a:srgbClr val="FFFF00"/>
              </a:highlight>
            </a:endParaRPr>
          </a:p>
        </p:txBody>
      </p:sp>
      <p:sp>
        <p:nvSpPr>
          <p:cNvPr id="25" name="文本框 24"/>
          <p:cNvSpPr txBox="1"/>
          <p:nvPr/>
        </p:nvSpPr>
        <p:spPr>
          <a:xfrm>
            <a:off x="596900" y="4577080"/>
            <a:ext cx="10213340" cy="1445260"/>
          </a:xfrm>
          <a:prstGeom prst="rect">
            <a:avLst/>
          </a:prstGeom>
          <a:solidFill>
            <a:srgbClr val="FFC000"/>
          </a:solidFill>
        </p:spPr>
        <p:txBody>
          <a:bodyPr wrap="square" rtlCol="0">
            <a:spAutoFit/>
          </a:bodyPr>
          <a:p>
            <a:pPr algn="ctr"/>
            <a:r>
              <a:rPr lang="en-US" altLang="zh-CN" sz="4400">
                <a:latin typeface="超清极简护眼楷" panose="02000503000000000000" charset="-122"/>
                <a:ea typeface="超清极简护眼楷" panose="02000503000000000000" charset="-122"/>
              </a:rPr>
              <a:t>Tip:Shell Opening---Polite &amp; Moderate（student to teacher）</a:t>
            </a:r>
            <a:endParaRPr lang="en-US" altLang="zh-CN" sz="4400">
              <a:latin typeface="超清极简护眼楷" panose="02000503000000000000" charset="-122"/>
              <a:ea typeface="超清极简护眼楷" panose="02000503000000000000"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1"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1" nodeType="click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animBg="1"/>
      <p:bldP spid="6" grpId="0" animBg="1"/>
      <p:bldP spid="7" grpId="0" bldLvl="0" animBg="1"/>
      <p:bldP spid="8" grpId="0" animBg="1"/>
      <p:bldP spid="9" grpId="0" animBg="1"/>
      <p:bldP spid="8" grpId="1" animBg="1"/>
      <p:bldP spid="11" grpId="0" bldLvl="0" animBg="1"/>
      <p:bldP spid="12" grpId="0" bldLvl="0" animBg="1"/>
      <p:bldP spid="12" grpId="1" animBg="1"/>
      <p:bldP spid="2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58470" y="360000"/>
            <a:ext cx="10800000" cy="720000"/>
          </a:xfrm>
        </p:spPr>
        <p:txBody>
          <a:bodyPr/>
          <a:p>
            <a:r>
              <a:rPr lang="en-US" altLang="zh-CN"/>
              <a:t>Para 2</a:t>
            </a:r>
            <a:endParaRPr lang="en-US" altLang="zh-CN"/>
          </a:p>
        </p:txBody>
      </p:sp>
      <p:sp>
        <p:nvSpPr>
          <p:cNvPr id="4" name="文本框 3"/>
          <p:cNvSpPr txBox="1"/>
          <p:nvPr/>
        </p:nvSpPr>
        <p:spPr>
          <a:xfrm>
            <a:off x="2193925" y="496570"/>
            <a:ext cx="8939530" cy="583565"/>
          </a:xfrm>
          <a:prstGeom prst="rect">
            <a:avLst/>
          </a:prstGeom>
          <a:noFill/>
        </p:spPr>
        <p:txBody>
          <a:bodyPr wrap="square" rtlCol="0" anchor="t">
            <a:spAutoFit/>
          </a:bodyPr>
          <a:p>
            <a:r>
              <a:rPr lang="en-US" altLang="zh-CN" sz="3200">
                <a:latin typeface="Times New Roman" panose="02020603050405020304" charset="0"/>
                <a:cs typeface="Times New Roman" panose="02020603050405020304" charset="0"/>
                <a:sym typeface="+mn-ea"/>
              </a:rPr>
              <a:t>Core 1+Core 2  Public task → Personal task </a:t>
            </a:r>
            <a:endParaRPr lang="zh-CN" altLang="en-US" sz="3200">
              <a:latin typeface="方正楷体简体" panose="02000000000000000000" charset="-122"/>
              <a:ea typeface="方正楷体简体" panose="02000000000000000000" charset="-122"/>
              <a:cs typeface="Times New Roman" panose="02020603050405020304" charset="0"/>
              <a:sym typeface="+mn-ea"/>
            </a:endParaRPr>
          </a:p>
        </p:txBody>
      </p:sp>
      <p:sp>
        <p:nvSpPr>
          <p:cNvPr id="7" name="文本框 6"/>
          <p:cNvSpPr txBox="1"/>
          <p:nvPr/>
        </p:nvSpPr>
        <p:spPr>
          <a:xfrm>
            <a:off x="161290" y="1219200"/>
            <a:ext cx="11301730" cy="1329690"/>
          </a:xfrm>
          <a:prstGeom prst="rect">
            <a:avLst/>
          </a:prstGeom>
          <a:solidFill>
            <a:schemeClr val="tx2">
              <a:lumMod val="10000"/>
              <a:lumOff val="90000"/>
            </a:schemeClr>
          </a:solidFill>
        </p:spPr>
        <p:txBody>
          <a:bodyPr wrap="square">
            <a:noAutofit/>
          </a:bodyPr>
          <a:p>
            <a:pPr indent="0" algn="l" fontAlgn="auto">
              <a:lnSpc>
                <a:spcPct val="150000"/>
              </a:lnSpc>
              <a:spcBef>
                <a:spcPct val="0"/>
              </a:spcBef>
              <a:spcAft>
                <a:spcPct val="0"/>
              </a:spcAft>
            </a:pPr>
            <a:r>
              <a:rPr lang="zh-CN" altLang="en-US" b="0">
                <a:solidFill>
                  <a:srgbClr val="1F2329"/>
                </a:solidFill>
              </a:rPr>
              <a:t>句式结构：</a:t>
            </a:r>
            <a:endParaRPr lang="zh-CN" altLang="en-US" b="0">
              <a:solidFill>
                <a:srgbClr val="1F2329"/>
              </a:solidFill>
            </a:endParaRPr>
          </a:p>
          <a:p>
            <a:pPr indent="0" algn="l" fontAlgn="auto">
              <a:lnSpc>
                <a:spcPct val="150000"/>
              </a:lnSpc>
              <a:spcBef>
                <a:spcPct val="0"/>
              </a:spcBef>
              <a:spcAft>
                <a:spcPct val="0"/>
              </a:spcAft>
            </a:pPr>
            <a:r>
              <a:rPr lang="zh-CN" altLang="en-US" b="0">
                <a:solidFill>
                  <a:srgbClr val="1F2329"/>
                </a:solidFill>
              </a:rPr>
              <a:t>内核 </a:t>
            </a:r>
            <a:r>
              <a:rPr lang="en-US" altLang="zh-CN" b="0">
                <a:solidFill>
                  <a:srgbClr val="1F2329"/>
                </a:solidFill>
              </a:rPr>
              <a:t>1</a:t>
            </a:r>
            <a:r>
              <a:rPr lang="zh-CN" altLang="en-US" b="0">
                <a:solidFill>
                  <a:srgbClr val="1F2329"/>
                </a:solidFill>
              </a:rPr>
              <a:t>（建议）：委婉试探过渡句（</a:t>
            </a:r>
            <a:r>
              <a:rPr lang="en-US" altLang="zh-CN" b="0">
                <a:solidFill>
                  <a:srgbClr val="1F2329"/>
                </a:solidFill>
              </a:rPr>
              <a:t>I wonder if...</a:t>
            </a:r>
            <a:r>
              <a:rPr lang="zh-CN" altLang="en-US" b="0">
                <a:solidFill>
                  <a:srgbClr val="1F2329"/>
                </a:solidFill>
              </a:rPr>
              <a:t>）</a:t>
            </a:r>
            <a:r>
              <a:rPr lang="en-US" altLang="zh-CN" b="0">
                <a:solidFill>
                  <a:srgbClr val="1F2329"/>
                </a:solidFill>
              </a:rPr>
              <a:t>+ </a:t>
            </a:r>
            <a:r>
              <a:rPr lang="zh-CN" altLang="en-US" b="0">
                <a:solidFill>
                  <a:srgbClr val="1F2329"/>
                </a:solidFill>
              </a:rPr>
              <a:t>核心观点（</a:t>
            </a:r>
            <a:r>
              <a:rPr lang="en-US" altLang="zh-CN" b="0">
                <a:solidFill>
                  <a:srgbClr val="1F2329"/>
                </a:solidFill>
              </a:rPr>
              <a:t>add illustrations</a:t>
            </a:r>
            <a:r>
              <a:rPr lang="zh-CN" altLang="en-US" b="0">
                <a:solidFill>
                  <a:srgbClr val="1F2329"/>
                </a:solidFill>
              </a:rPr>
              <a:t>）</a:t>
            </a:r>
            <a:r>
              <a:rPr lang="en-US" altLang="zh-CN" b="0">
                <a:solidFill>
                  <a:srgbClr val="1F2329"/>
                </a:solidFill>
              </a:rPr>
              <a:t>+ 2 </a:t>
            </a:r>
            <a:r>
              <a:rPr lang="zh-CN" altLang="en-US" b="0">
                <a:solidFill>
                  <a:srgbClr val="1F2329"/>
                </a:solidFill>
              </a:rPr>
              <a:t>条细节理由</a:t>
            </a:r>
            <a:endParaRPr lang="zh-CN" altLang="en-US" b="0">
              <a:solidFill>
                <a:srgbClr val="1F2329"/>
              </a:solidFill>
            </a:endParaRPr>
          </a:p>
          <a:p>
            <a:pPr indent="0" algn="l" fontAlgn="auto">
              <a:lnSpc>
                <a:spcPct val="150000"/>
              </a:lnSpc>
              <a:spcBef>
                <a:spcPct val="0"/>
              </a:spcBef>
              <a:spcAft>
                <a:spcPct val="0"/>
              </a:spcAft>
            </a:pPr>
            <a:r>
              <a:rPr lang="zh-CN" altLang="en-US" b="0">
                <a:solidFill>
                  <a:srgbClr val="1F2329"/>
                </a:solidFill>
              </a:rPr>
              <a:t>内核 </a:t>
            </a:r>
            <a:r>
              <a:rPr lang="en-US" altLang="zh-CN" b="0">
                <a:solidFill>
                  <a:srgbClr val="1F2329"/>
                </a:solidFill>
              </a:rPr>
              <a:t>2</a:t>
            </a:r>
            <a:r>
              <a:rPr lang="zh-CN" altLang="en-US" b="0">
                <a:solidFill>
                  <a:srgbClr val="1F2329"/>
                </a:solidFill>
              </a:rPr>
              <a:t>（自荐）：意愿表态过渡句（</a:t>
            </a:r>
            <a:r>
              <a:rPr lang="en-US" altLang="zh-CN" b="0">
                <a:solidFill>
                  <a:srgbClr val="1F2329"/>
                </a:solidFill>
              </a:rPr>
              <a:t>I would like to volunteer...</a:t>
            </a:r>
            <a:r>
              <a:rPr lang="zh-CN" altLang="en-US" b="0">
                <a:solidFill>
                  <a:srgbClr val="1F2329"/>
                </a:solidFill>
              </a:rPr>
              <a:t>）</a:t>
            </a:r>
            <a:r>
              <a:rPr lang="en-US" altLang="zh-CN" b="0">
                <a:solidFill>
                  <a:srgbClr val="1F2329"/>
                </a:solidFill>
              </a:rPr>
              <a:t>+ </a:t>
            </a:r>
            <a:r>
              <a:rPr lang="zh-CN" altLang="en-US" b="0">
                <a:solidFill>
                  <a:srgbClr val="1F2329"/>
                </a:solidFill>
              </a:rPr>
              <a:t>核心观点（承担配图）</a:t>
            </a:r>
            <a:r>
              <a:rPr lang="en-US" altLang="zh-CN" b="0">
                <a:solidFill>
                  <a:srgbClr val="1F2329"/>
                </a:solidFill>
              </a:rPr>
              <a:t>+ 2 </a:t>
            </a:r>
            <a:r>
              <a:rPr lang="zh-CN" altLang="en-US" b="0">
                <a:solidFill>
                  <a:srgbClr val="1F2329"/>
                </a:solidFill>
              </a:rPr>
              <a:t>条细节理由</a:t>
            </a:r>
            <a:endParaRPr lang="zh-CN" altLang="en-US" b="0">
              <a:solidFill>
                <a:srgbClr val="1F2329"/>
              </a:solidFill>
            </a:endParaRPr>
          </a:p>
        </p:txBody>
      </p:sp>
      <p:sp>
        <p:nvSpPr>
          <p:cNvPr id="12" name="文本框 11"/>
          <p:cNvSpPr txBox="1"/>
          <p:nvPr/>
        </p:nvSpPr>
        <p:spPr>
          <a:xfrm>
            <a:off x="1135380" y="2831465"/>
            <a:ext cx="8745220" cy="3065145"/>
          </a:xfrm>
          <a:prstGeom prst="rect">
            <a:avLst/>
          </a:prstGeom>
          <a:solidFill>
            <a:schemeClr val="accent6">
              <a:lumMod val="20000"/>
              <a:lumOff val="80000"/>
            </a:schemeClr>
          </a:solidFill>
        </p:spPr>
        <p:txBody>
          <a:bodyPr wrap="square" rtlCol="0">
            <a:noAutofit/>
          </a:bodyPr>
          <a:p>
            <a:pPr algn="l">
              <a:lnSpc>
                <a:spcPct val="120000"/>
              </a:lnSpc>
            </a:pPr>
            <a:r>
              <a:rPr lang="en-US" altLang="zh-CN" sz="2400"/>
              <a:t>High-frequency tone errors:</a:t>
            </a:r>
            <a:endParaRPr lang="en-US" altLang="zh-CN" sz="2400"/>
          </a:p>
          <a:p>
            <a:pPr algn="l">
              <a:lnSpc>
                <a:spcPct val="120000"/>
              </a:lnSpc>
            </a:pPr>
            <a:r>
              <a:rPr lang="en-US" altLang="zh-CN" sz="2400"/>
              <a:t>1. “You should add pictures / It is necessary to add pictures” </a:t>
            </a:r>
            <a:endParaRPr lang="en-US" altLang="zh-CN" sz="2400"/>
          </a:p>
          <a:p>
            <a:pPr algn="l">
              <a:lnSpc>
                <a:spcPct val="120000"/>
              </a:lnSpc>
            </a:pPr>
            <a:r>
              <a:rPr lang="en-US" altLang="zh-CN" sz="2000"/>
              <a:t>       </a:t>
            </a:r>
            <a:r>
              <a:rPr lang="en-US" altLang="zh-CN" sz="2000">
                <a:highlight>
                  <a:srgbClr val="FFFF00"/>
                </a:highlight>
              </a:rPr>
              <a:t> Imperative tone to teachers</a:t>
            </a:r>
            <a:endParaRPr lang="en-US" altLang="zh-CN" sz="2000">
              <a:highlight>
                <a:srgbClr val="FFFF00"/>
              </a:highlight>
            </a:endParaRPr>
          </a:p>
          <a:p>
            <a:pPr algn="l">
              <a:lnSpc>
                <a:spcPct val="120000"/>
              </a:lnSpc>
            </a:pPr>
            <a:r>
              <a:rPr lang="en-US" altLang="zh-CN" sz="2400"/>
              <a:t>2. “I am good at drawing and no one is more suitable than me”</a:t>
            </a:r>
            <a:endParaRPr lang="en-US" altLang="zh-CN" sz="2400"/>
          </a:p>
          <a:p>
            <a:pPr algn="l">
              <a:lnSpc>
                <a:spcPct val="120000"/>
              </a:lnSpc>
            </a:pPr>
            <a:r>
              <a:rPr lang="en-US" altLang="zh-CN" sz="2000"/>
              <a:t>      </a:t>
            </a:r>
            <a:r>
              <a:rPr lang="en-US" altLang="zh-CN" sz="2000">
                <a:highlight>
                  <a:srgbClr val="FFFF00"/>
                </a:highlight>
              </a:rPr>
              <a:t> Over-confident self-recommendation</a:t>
            </a:r>
            <a:endParaRPr lang="en-US" altLang="zh-CN" sz="2000"/>
          </a:p>
          <a:p>
            <a:pPr algn="l">
              <a:lnSpc>
                <a:spcPct val="120000"/>
              </a:lnSpc>
            </a:pPr>
            <a:r>
              <a:rPr lang="en-US" altLang="zh-CN" sz="2400">
                <a:sym typeface="+mn-ea"/>
              </a:rPr>
              <a:t>3. “ I have free time so I can draw ”</a:t>
            </a:r>
            <a:endParaRPr lang="en-US" altLang="zh-CN" sz="2400"/>
          </a:p>
          <a:p>
            <a:pPr algn="l">
              <a:lnSpc>
                <a:spcPct val="120000"/>
              </a:lnSpc>
              <a:buClrTx/>
              <a:buSzTx/>
              <a:buFontTx/>
            </a:pPr>
            <a:r>
              <a:rPr lang="en-US" altLang="zh-CN" sz="2400"/>
              <a:t>     </a:t>
            </a:r>
            <a:r>
              <a:rPr lang="en-US" altLang="zh-CN" sz="2000">
                <a:highlight>
                  <a:srgbClr val="FFFF00"/>
                </a:highlight>
              </a:rPr>
              <a:t> Chinglish oral translation</a:t>
            </a:r>
            <a:endParaRPr lang="en-US" altLang="zh-CN" sz="2000">
              <a:highlight>
                <a:srgbClr val="FFFF00"/>
              </a:highlight>
            </a:endParaRPr>
          </a:p>
          <a:p>
            <a:pPr algn="l">
              <a:lnSpc>
                <a:spcPct val="120000"/>
              </a:lnSpc>
              <a:buClrTx/>
              <a:buSzTx/>
              <a:buFontTx/>
            </a:pPr>
            <a:endParaRPr lang="en-US" altLang="zh-CN" sz="240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P spid="12" grpId="1" bldLvl="0" animBg="1"/>
    </p:bldLst>
  </p:timing>
</p:sld>
</file>

<file path=ppt/tags/tag1.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a"/>
  <p:tag name="KSO_WM_UNIT_INDEX" val="1"/>
  <p:tag name="KSO_WM_BEAUTIFY_FLAG" val="#wm#"/>
  <p:tag name="KSO_WM_TAG_VERSION" val="3.0"/>
  <p:tag name="KSO_WM_UNIT_ID" val="custom20236801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添加文档标题"/>
</p:tagLst>
</file>

<file path=ppt/tags/tag101.xml><?xml version="1.0" encoding="utf-8"?>
<p:tagLst xmlns:p="http://schemas.openxmlformats.org/presentationml/2006/main">
  <p:tag name="KSO_WM_UNIT_TYPE" val="b"/>
  <p:tag name="KSO_WM_UNIT_INDEX" val="1"/>
  <p:tag name="KSO_WM_BEAUTIFY_FLAG" val="#wm#"/>
  <p:tag name="KSO_WM_TAG_VERSION" val="3.0"/>
  <p:tag name="KSO_WM_UNIT_ID" val="custom20236801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Graduation Thesis Defense"/>
  <p:tag name="KSO_WM_UNIT_VALUE" val="201"/>
</p:tagLst>
</file>

<file path=ppt/tags/tag102.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TEXT_LAYER_COUNT" val="1"/>
  <p:tag name="KSO_WM_UNIT_TEXT_TYPE" val="1"/>
  <p:tag name="KSO_WM_UNIT_PRESET_TEXT" val="日期时间"/>
  <p:tag name="KSO_WM_UNIT_VALUE" val="30"/>
</p:tagLst>
</file>

<file path=ppt/tags/tag10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TEXT_LAYER_COUNT" val="1"/>
  <p:tag name="KSO_WM_UNIT_TEXT_TYPE" val="1"/>
  <p:tag name="KSO_WM_UNIT_PRESET_TEXT" val="署名"/>
  <p:tag name="KSO_WM_UNIT_VALUE" val="30"/>
</p:tagLst>
</file>

<file path=ppt/tags/tag104.xml><?xml version="1.0" encoding="utf-8"?>
<p:tagLst xmlns:p="http://schemas.openxmlformats.org/presentationml/2006/main">
  <p:tag name="KSO_WM_SLIDE_TYPE" val="title"/>
  <p:tag name="KSO_WM_TEMPLATE_SUBCATEGORY" val="29"/>
  <p:tag name="KSO_WM_TEMPLATE_COLOR_TYPE" val="0"/>
  <p:tag name="KSO_WM_TAG_VERSION" val="3.0"/>
  <p:tag name="KSO_WM_SLIDE_SUBTYPE" val="pureTxt"/>
  <p:tag name="KSO_WM_SLIDE_ITEM_CNT" val="0"/>
  <p:tag name="KSO_WM_TEMPLATE_THUMBS_INDEX" val="1、14"/>
  <p:tag name="KSO_WM_BEAUTIFY_FLAG" val="#wm#"/>
  <p:tag name="KSO_WM_TEMPLATE_INDEX" val="20236801"/>
  <p:tag name="KSO_WM_TEMPLATE_CATEGORY" val="custom"/>
  <p:tag name="KSO_WM_SLIDE_INDEX" val="1"/>
  <p:tag name="KSO_WM_SLIDE_ID" val="custom20236801_1"/>
  <p:tag name="KSO_WM_TEMPLATE_MASTER_TYPE" val="0"/>
  <p:tag name="KSO_WM_SLIDE_LAYOUT" val="a_b_f"/>
  <p:tag name="KSO_WM_SLIDE_LAYOUT_CNT" val="1_1_4"/>
  <p:tag name="KSO_WM_SLIDE_THEME_ID" val="3402803"/>
  <p:tag name="KSO_WM_SLIDE_THEME_NAME" val="简约风大学生职业规划"/>
</p:tagLst>
</file>

<file path=ppt/tags/tag105.xml><?xml version="1.0" encoding="utf-8"?>
<p:tagLst xmlns:p="http://schemas.openxmlformats.org/presentationml/2006/main">
  <p:tag name="KSO_WM_UNIT_TYPE" val="a"/>
  <p:tag name="KSO_WM_UNIT_INDEX" val="1"/>
  <p:tag name="KSO_WM_BEAUTIFY_FLAG" val="#wm#"/>
  <p:tag name="KSO_WM_TAG_VERSION" val="3.0"/>
  <p:tag name="KSO_WM_UNIT_ID" val="custom20236801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单击添加章节标题"/>
</p:tagLst>
</file>

<file path=ppt/tags/tag106.xml><?xml version="1.0" encoding="utf-8"?>
<p:tagLst xmlns:p="http://schemas.openxmlformats.org/presentationml/2006/main">
  <p:tag name="KSO_WM_UNIT_TYPE" val="b"/>
  <p:tag name="KSO_WM_UNIT_INDEX" val="1"/>
  <p:tag name="KSO_WM_BEAUTIFY_FLAG" val="#wm#"/>
  <p:tag name="KSO_WM_TAG_VERSION" val="3.0"/>
  <p:tag name="KSO_WM_UNIT_ID" val="custom20236801_7*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添加副标题单击编辑添加副标题内容"/>
</p:tagLst>
</file>

<file path=ppt/tags/tag107.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 name="KSO_WM_UNIT_PRESET_TEXT" val="PART 01"/>
  <p:tag name="KSO_WM_UNIT_VALUE" val="16"/>
</p:tagLst>
</file>

<file path=ppt/tags/tag10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7"/>
  <p:tag name="KSO_WM_SLIDE_ID" val="custom20236801_7"/>
  <p:tag name="KSO_WM_TEMPLATE_MASTER_TYPE" val="0"/>
  <p:tag name="KSO_WM_SLIDE_LAYOUT" val="a_b_e"/>
  <p:tag name="KSO_WM_SLIDE_LAYOUT_CNT" val="1_1_1"/>
  <p:tag name="KSO_WM_SLIDE_THEME_ID" val="3402803"/>
  <p:tag name="KSO_WM_SLIDE_THEME_NAME" val="简约风大学生职业规划"/>
</p:tagLst>
</file>

<file path=ppt/tags/tag10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TEMPLATE_INDEX" val="20230300"/>
  <p:tag name="KSO_WM_UNIT_LAYERLEVEL" val="1"/>
  <p:tag name="KSO_WM_TAG_VERSION" val="3.0"/>
  <p:tag name="KSO_WM_BEAUTIFY_FLAG" val="#wm#"/>
  <p:tag name="KSO_WM_UNIT_CONTENT_GROUP_TYPE" val="titlestyle"/>
  <p:tag name="KSO_WM_UNIT_PRESET_TEXT" val="单击此处编辑母版标题样式"/>
  <p:tag name="KSO_WM_UNIT_TEXT_TYPE" val="1"/>
  <p:tag name="KSO_WM_UNIT_ID" val="_2*a*1"/>
</p:tagLst>
</file>

<file path=ppt/tags/tag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TABLE_ENDDRAG_ORIGIN_RECT" val="459*395"/>
  <p:tag name="TABLE_ENDDRAG_RECT" val="14*100*459*395"/>
</p:tagLst>
</file>

<file path=ppt/tags/tag111.xml><?xml version="1.0" encoding="utf-8"?>
<p:tagLst xmlns:p="http://schemas.openxmlformats.org/presentationml/2006/main">
  <p:tag name="TABLE_ENDDRAG_ORIGIN_RECT" val="459*395"/>
  <p:tag name="TABLE_ENDDRAG_RECT" val="488*100*459*395"/>
</p:tagLst>
</file>

<file path=ppt/tags/tag112.xml><?xml version="1.0" encoding="utf-8"?>
<p:tagLst xmlns:p="http://schemas.openxmlformats.org/presentationml/2006/main">
  <p:tag name="KSO_WM_SPECIAL_SOURCE" val="bdnull"/>
  <p:tag name="KSO_WM_SLIDE_ID" val="custom20236801_8"/>
  <p:tag name="KSO_WM_TEMPLATE_SUBCATEGORY" val="29"/>
  <p:tag name="KSO_WM_TEMPLATE_MASTER_TYPE" val="0"/>
  <p:tag name="KSO_WM_TEMPLATE_COLOR_TYPE" val="0"/>
  <p:tag name="KSO_WM_SLIDE_ITEM_CNT" val="0"/>
  <p:tag name="KSO_WM_SLIDE_INDEX" val="8"/>
  <p:tag name="KSO_WM_TAG_VERSION" val="3.0"/>
  <p:tag name="KSO_WM_BEAUTIFY_FLAG" val="#wm#"/>
  <p:tag name="KSO_WM_TEMPLATE_CATEGORY" val="custom"/>
  <p:tag name="KSO_WM_TEMPLATE_INDEX" val="20236801"/>
  <p:tag name="KSO_WM_SLIDE_LAYOUT" val="a_f"/>
  <p:tag name="KSO_WM_SLIDE_LAYOUT_CNT" val="1_1"/>
  <p:tag name="KSO_WM_SLIDE_TYPE" val="text"/>
  <p:tag name="KSO_WM_SLIDE_SUBTYPE" val="pureTxt"/>
  <p:tag name="KSO_WM_SLIDE_SIZE" val="850*457"/>
  <p:tag name="KSO_WM_SLIDE_POSITION" val="54*28"/>
  <p:tag name="KSO_WM_SLIDE_LAYOUT_NAME" val="标题和内容"/>
  <p:tag name="resource_record_key" val="{&quot;29&quot;:[50053116],&quot;65&quot;:[20236801]}"/>
</p:tagLst>
</file>

<file path=ppt/tags/tag113.xml><?xml version="1.0" encoding="utf-8"?>
<p:tagLst xmlns:p="http://schemas.openxmlformats.org/presentationml/2006/main">
  <p:tag name="KSO_WM_UNIT_TYPE" val="a"/>
  <p:tag name="KSO_WM_UNIT_INDEX" val="1"/>
  <p:tag name="KSO_WM_BEAUTIFY_FLAG" val="#wm#"/>
  <p:tag name="KSO_WM_TAG_VERSION" val="3.0"/>
  <p:tag name="KSO_WM_UNIT_ID" val="custom20236801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单击添加章节标题"/>
</p:tagLst>
</file>

<file path=ppt/tags/tag114.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 name="KSO_WM_UNIT_PRESET_TEXT" val="PART 01"/>
  <p:tag name="KSO_WM_UNIT_VALUE" val="16"/>
</p:tagLst>
</file>

<file path=ppt/tags/tag11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7"/>
  <p:tag name="KSO_WM_SLIDE_ID" val="custom20236801_7"/>
  <p:tag name="KSO_WM_TEMPLATE_MASTER_TYPE" val="0"/>
  <p:tag name="KSO_WM_SLIDE_LAYOUT" val="a_b_e"/>
  <p:tag name="KSO_WM_SLIDE_LAYOUT_CNT" val="1_1_1"/>
  <p:tag name="KSO_WM_SLIDE_THEME_ID" val="3402803"/>
  <p:tag name="KSO_WM_SLIDE_THEME_NAME" val="简约风大学生职业规划"/>
</p:tagLst>
</file>

<file path=ppt/tags/tag11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18.xml><?xml version="1.0" encoding="utf-8"?>
<p:tagLst xmlns:p="http://schemas.openxmlformats.org/presentationml/2006/main">
  <p:tag name="KSO_WM_BEAUTIFY_FLAG" val="#wm#"/>
  <p:tag name="KSO_WM_TEMPLATE_CATEGORY" val="custom"/>
  <p:tag name="KSO_WM_TEMPLATE_INDEX" val="20236801"/>
</p:tagLst>
</file>

<file path=ppt/tags/tag11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BEAUTIFY_FLAG" val="#wm#"/>
  <p:tag name="KSO_WM_TEMPLATE_CATEGORY" val="custom"/>
  <p:tag name="KSO_WM_TEMPLATE_INDEX" val="40493043"/>
</p:tagLst>
</file>

<file path=ppt/tags/tag12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22.xml><?xml version="1.0" encoding="utf-8"?>
<p:tagLst xmlns:p="http://schemas.openxmlformats.org/presentationml/2006/main">
  <p:tag name="KSO_WM_BEAUTIFY_FLAG" val="#wm#"/>
  <p:tag name="KSO_WM_TEMPLATE_CATEGORY" val="custom"/>
  <p:tag name="KSO_WM_TEMPLATE_INDEX" val="40493043"/>
</p:tagLst>
</file>

<file path=ppt/tags/tag12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24.xml><?xml version="1.0" encoding="utf-8"?>
<p:tagLst xmlns:p="http://schemas.openxmlformats.org/presentationml/2006/main">
  <p:tag name="KSO_WM_BEAUTIFY_FLAG" val="#wm#"/>
  <p:tag name="KSO_WM_TEMPLATE_CATEGORY" val="custom"/>
  <p:tag name="KSO_WM_TEMPLATE_INDEX" val="40493043"/>
</p:tagLst>
</file>

<file path=ppt/tags/tag12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26.xml><?xml version="1.0" encoding="utf-8"?>
<p:tagLst xmlns:p="http://schemas.openxmlformats.org/presentationml/2006/main">
  <p:tag name="KSO_WM_BEAUTIFY_FLAG" val="#wm#"/>
  <p:tag name="KSO_WM_TEMPLATE_CATEGORY" val="custom"/>
  <p:tag name="KSO_WM_TEMPLATE_INDEX" val="40493043"/>
</p:tagLst>
</file>

<file path=ppt/tags/tag12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2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29.xml><?xml version="1.0" encoding="utf-8"?>
<p:tagLst xmlns:p="http://schemas.openxmlformats.org/presentationml/2006/main">
  <p:tag name="KSO_WM_BEAUTIFY_FLAG" val="#wm#"/>
  <p:tag name="KSO_WM_TEMPLATE_CATEGORY" val="custom"/>
  <p:tag name="KSO_WM_TEMPLATE_INDEX" val="40493043"/>
</p:tagLst>
</file>

<file path=ppt/tags/tag13.xml><?xml version="1.0" encoding="utf-8"?>
<p:tagLst xmlns:p="http://schemas.openxmlformats.org/presentationml/2006/main">
  <p:tag name="KSO_WM_UNIT_TYPE" val="f"/>
  <p:tag name="KSO_WM_UNIT_SUBTYPE" val="g"/>
  <p:tag name="KSO_WM_UNIT_INDEX" val="4"/>
  <p:tag name="KSO_WM_BEAUTIFY_FLAG" val="#wm#"/>
  <p:tag name="KSO_WM_TAG_VERSION" val="3.0"/>
  <p:tag name="KSO_WM_UNIT_PRESET_TEXT" val="公司名"/>
  <p:tag name="KSO_WM_UNIT_ID" val="_1*f*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13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32.xml><?xml version="1.0" encoding="utf-8"?>
<p:tagLst xmlns:p="http://schemas.openxmlformats.org/presentationml/2006/main">
  <p:tag name="KSO_WM_BEAUTIFY_FLAG" val="#wm#"/>
  <p:tag name="KSO_WM_TEMPLATE_CATEGORY" val="custom"/>
  <p:tag name="KSO_WM_TEMPLATE_INDEX" val="40493043"/>
</p:tagLst>
</file>

<file path=ppt/tags/tag13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35.xml><?xml version="1.0" encoding="utf-8"?>
<p:tagLst xmlns:p="http://schemas.openxmlformats.org/presentationml/2006/main">
  <p:tag name="KSO_WM_BEAUTIFY_FLAG" val="#wm#"/>
  <p:tag name="KSO_WM_TEMPLATE_CATEGORY" val="custom"/>
  <p:tag name="KSO_WM_TEMPLATE_INDEX" val="40493043"/>
</p:tagLst>
</file>

<file path=ppt/tags/tag13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38.xml><?xml version="1.0" encoding="utf-8"?>
<p:tagLst xmlns:p="http://schemas.openxmlformats.org/presentationml/2006/main">
  <p:tag name="KSO_WM_BEAUTIFY_FLAG" val="#wm#"/>
  <p:tag name="KSO_WM_TEMPLATE_CATEGORY" val="custom"/>
  <p:tag name="KSO_WM_TEMPLATE_INDEX" val="40493043"/>
</p:tagLst>
</file>

<file path=ppt/tags/tag139.xml><?xml version="1.0" encoding="utf-8"?>
<p:tagLst xmlns:p="http://schemas.openxmlformats.org/presentationml/2006/main">
  <p:tag name="KSO_WM_UNIT_TYPE" val="a"/>
  <p:tag name="KSO_WM_UNIT_INDEX" val="1"/>
  <p:tag name="KSO_WM_BEAUTIFY_FLAG" val="#wm#"/>
  <p:tag name="KSO_WM_TAG_VERSION" val="3.0"/>
  <p:tag name="KSO_WM_UNIT_ID" val="custom20236801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单击添加章节标题"/>
</p:tagLst>
</file>

<file path=ppt/tags/tag14.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140.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 name="KSO_WM_UNIT_PRESET_TEXT" val="PART 01"/>
  <p:tag name="KSO_WM_UNIT_VALUE" val="16"/>
</p:tagLst>
</file>

<file path=ppt/tags/tag14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7"/>
  <p:tag name="KSO_WM_SLIDE_ID" val="custom20236801_7"/>
  <p:tag name="KSO_WM_TEMPLATE_MASTER_TYPE" val="0"/>
  <p:tag name="KSO_WM_SLIDE_LAYOUT" val="a_b_e"/>
  <p:tag name="KSO_WM_SLIDE_LAYOUT_CNT" val="1_1_1"/>
  <p:tag name="KSO_WM_SLIDE_THEME_ID" val="3402803"/>
  <p:tag name="KSO_WM_SLIDE_THEME_NAME" val="简约风大学生职业规划"/>
</p:tagLst>
</file>

<file path=ppt/tags/tag1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45.xml><?xml version="1.0" encoding="utf-8"?>
<p:tagLst xmlns:p="http://schemas.openxmlformats.org/presentationml/2006/main">
  <p:tag name="KSO_WM_BEAUTIFY_FLAG" val="#wm#"/>
  <p:tag name="KSO_WM_TEMPLATE_CATEGORY" val="custom"/>
  <p:tag name="KSO_WM_TEMPLATE_INDEX" val="40493043"/>
</p:tagLst>
</file>

<file path=ppt/tags/tag14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4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49.xml><?xml version="1.0" encoding="utf-8"?>
<p:tagLst xmlns:p="http://schemas.openxmlformats.org/presentationml/2006/main">
  <p:tag name="KSO_WM_BEAUTIFY_FLAG" val="#wm#"/>
  <p:tag name="KSO_WM_TEMPLATE_CATEGORY" val="custom"/>
  <p:tag name="KSO_WM_TEMPLATE_INDEX" val="40493043"/>
</p:tagLst>
</file>

<file path=ppt/tags/tag15.xml><?xml version="1.0" encoding="utf-8"?>
<p:tagLst xmlns:p="http://schemas.openxmlformats.org/presentationml/2006/main">
  <p:tag name="KSO_WM_UNIT_TYPE" val="f"/>
  <p:tag name="KSO_WM_UNIT_SUBTYPE" val="e"/>
  <p:tag name="KSO_WM_UNIT_INDEX" val="3"/>
  <p:tag name="KSO_WM_BEAUTIFY_FLAG" val="#wm#"/>
  <p:tag name="KSO_WM_TAG_VERSION" val="3.0"/>
  <p:tag name="KSO_WM_UNIT_PRESET_TEXT" val="年号"/>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5"/>
</p:tagLst>
</file>

<file path=ppt/tags/tag15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53.xml><?xml version="1.0" encoding="utf-8"?>
<p:tagLst xmlns:p="http://schemas.openxmlformats.org/presentationml/2006/main">
  <p:tag name="KSO_WM_BEAUTIFY_FLAG" val="#wm#"/>
  <p:tag name="KSO_WM_TEMPLATE_CATEGORY" val="custom"/>
  <p:tag name="KSO_WM_TEMPLATE_INDEX" val="40493043"/>
</p:tagLst>
</file>

<file path=ppt/tags/tag154.xml><?xml version="1.0" encoding="utf-8"?>
<p:tagLst xmlns:p="http://schemas.openxmlformats.org/presentationml/2006/main">
  <p:tag name="KSO_WM_UNIT_TYPE" val="a"/>
  <p:tag name="KSO_WM_UNIT_INDEX" val="1"/>
  <p:tag name="KSO_WM_BEAUTIFY_FLAG" val="#wm#"/>
  <p:tag name="KSO_WM_TAG_VERSION" val="3.0"/>
  <p:tag name="KSO_WM_UNIT_ID" val="custom20236801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单击添加章节标题"/>
</p:tagLst>
</file>

<file path=ppt/tags/tag155.xml><?xml version="1.0" encoding="utf-8"?>
<p:tagLst xmlns:p="http://schemas.openxmlformats.org/presentationml/2006/main">
  <p:tag name="KSO_WM_UNIT_TYPE" val="e"/>
  <p:tag name="KSO_WM_UNIT_INDEX" val="1"/>
  <p:tag name="KSO_WM_BEAUTIFY_FLAG" val="#wm#"/>
  <p:tag name="KSO_WM_TAG_VERSION" val="3.0"/>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 name="KSO_WM_UNIT_PRESET_TEXT" val="PART 01"/>
  <p:tag name="KSO_WM_UNIT_VALUE" val="16"/>
</p:tagLst>
</file>

<file path=ppt/tags/tag15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7"/>
  <p:tag name="KSO_WM_SLIDE_ID" val="custom20236801_7"/>
  <p:tag name="KSO_WM_TEMPLATE_MASTER_TYPE" val="0"/>
  <p:tag name="KSO_WM_SLIDE_LAYOUT" val="a_b_e"/>
  <p:tag name="KSO_WM_SLIDE_LAYOUT_CNT" val="1_1_1"/>
  <p:tag name="KSO_WM_SLIDE_THEME_ID" val="3402803"/>
  <p:tag name="KSO_WM_SLIDE_THEME_NAME" val="简约风大学生职业规划"/>
</p:tagLst>
</file>

<file path=ppt/tags/tag1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59.xml><?xml version="1.0" encoding="utf-8"?>
<p:tagLst xmlns:p="http://schemas.openxmlformats.org/presentationml/2006/main">
  <p:tag name="TABLE_ENDDRAG_ORIGIN_RECT" val="799*382"/>
  <p:tag name="TABLE_ENDDRAG_RECT" val="54*97*799*382"/>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160.xml><?xml version="1.0" encoding="utf-8"?>
<p:tagLst xmlns:p="http://schemas.openxmlformats.org/presentationml/2006/main">
  <p:tag name="KSO_WM_BEAUTIFY_FLAG" val="#wm#"/>
  <p:tag name="KSO_WM_TEMPLATE_CATEGORY" val="custom"/>
  <p:tag name="KSO_WM_TEMPLATE_INDEX" val="20236801"/>
  <p:tag name="resource_record_key" val="{&quot;29&quot;:[50053017,50053052,50053008,50053049],&quot;65&quot;:[20236801]}"/>
</p:tagLst>
</file>

<file path=ppt/tags/tag161.xml><?xml version="1.0" encoding="utf-8"?>
<p:tagLst xmlns:p="http://schemas.openxmlformats.org/presentationml/2006/main">
  <p:tag name="KSO_WM_UNIT_TYPE" val="a"/>
  <p:tag name="KSO_WM_UNIT_INDEX" val="1"/>
  <p:tag name="KSO_WM_BEAUTIFY_FLAG" val="#wm#"/>
  <p:tag name="KSO_WM_TAG_VERSION" val="3.0"/>
  <p:tag name="KSO_WM_UNIT_ID" val="custom20236801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PRESET_TEXT" val="感谢大家观看"/>
</p:tagLst>
</file>

<file path=ppt/tags/tag162.xml><?xml version="1.0" encoding="utf-8"?>
<p:tagLst xmlns:p="http://schemas.openxmlformats.org/presentationml/2006/main">
  <p:tag name="KSO_WM_UNIT_TYPE" val="b"/>
  <p:tag name="KSO_WM_UNIT_INDEX" val="1"/>
  <p:tag name="KSO_WM_BEAUTIFY_FLAG" val="#wm#"/>
  <p:tag name="KSO_WM_TAG_VERSION" val="3.0"/>
  <p:tag name="KSO_WM_UNIT_ID" val="custom20236801_9*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PRESET_TEXT" val="Thank you"/>
</p:tagLst>
</file>

<file path=ppt/tags/tag163.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9"/>
  <p:tag name="KSO_WM_SLIDE_ID" val="custom20236801_9"/>
  <p:tag name="KSO_WM_TEMPLATE_MASTER_TYPE" val="0"/>
  <p:tag name="KSO_WM_SLIDE_LAYOUT" val="a_b_f"/>
  <p:tag name="KSO_WM_SLIDE_LAYOUT_CNT" val="1_1_3"/>
  <p:tag name="KSO_WM_SLIDE_THEME_ID" val="3402803"/>
  <p:tag name="KSO_WM_SLIDE_THEME_NAME" val="简约风大学生职业规划"/>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4"/>
</p:tagLst>
</file>

<file path=ppt/tags/tag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3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5"/>
</p:tagLst>
</file>

<file path=ppt/tags/tag39.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60"/>
</p:tagLst>
</file>

<file path=ppt/tags/tag45.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60"/>
</p:tagLst>
</file>

<file path=ppt/tags/tag4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UNIT_VALUE" val="162"/>
</p:tagLst>
</file>

<file path=ppt/tags/tag51.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52.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UNIT_VALUE" val="162"/>
</p:tagLst>
</file>

<file path=ppt/tags/tag5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408"/>
</p:tagLst>
</file>

<file path=ppt/tags/tag6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6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3"/>
</p:tagLst>
</file>

<file path=ppt/tags/tag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3"/>
</p:tagLst>
</file>

<file path=ppt/tags/tag8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8"/>
</p:tagLst>
</file>

<file path=ppt/tags/tag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86.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8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8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01"/>
</p:tagLst>
</file>

<file path=ppt/tags/tag9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6801"/>
</p:tagLst>
</file>

<file path=ppt/tags/tag9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50"/>
  <p:tag name="KSO_WM_TEMPLATE_CATEGORY" val="custom"/>
  <p:tag name="KSO_WM_TEMPLATE_INDEX" val="20236801"/>
</p:tagLst>
</file>

<file path=ppt/tags/tag9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TEMPLATE_SUBCATEGORY" val="29"/>
  <p:tag name="KSO_WM_TEMPLATE_COLOR_TYPE" val="0"/>
  <p:tag name="KSO_WM_TAG_VERSION" val="3.0"/>
  <p:tag name="KSO_WM_TEMPLATE_THUMBS_INDEX" val="1、14"/>
  <p:tag name="KSO_WM_BEAUTIFY_FLAG" val="#wm#"/>
  <p:tag name="KSO_WM_TEMPLATE_INDEX" val="20236801"/>
  <p:tag name="KSO_WM_TEMPLATE_CATEGORY" val="custom"/>
  <p:tag name="KSO_WM_TEMPLATE_MASTER_TYPE" val="0"/>
</p:tagLst>
</file>

<file path=ppt/tags/tag99.xml><?xml version="1.0" encoding="utf-8"?>
<p:tagLst xmlns:p="http://schemas.openxmlformats.org/presentationml/2006/main">
  <p:tag name="KSO_WM_BEAUTIFY_FLAG" val="#wm#"/>
  <p:tag name="KSO_WM_TEMPLATE_CATEGORY" val="custom"/>
  <p:tag name="KSO_WM_TEMPLATE_INDEX" val="20236801"/>
</p:tagLst>
</file>

<file path=ppt/theme/theme1.xml><?xml version="1.0" encoding="utf-8"?>
<a:theme xmlns:a="http://schemas.openxmlformats.org/drawingml/2006/main" name="简约风教育教学汇报主题">
  <a:themeElements>
    <a:clrScheme name="自定义 419">
      <a:dk1>
        <a:sysClr val="windowText" lastClr="000000"/>
      </a:dk1>
      <a:lt1>
        <a:sysClr val="window" lastClr="FFFFFF"/>
      </a:lt1>
      <a:dk2>
        <a:srgbClr val="022144"/>
      </a:dk2>
      <a:lt2>
        <a:srgbClr val="F0F8FF"/>
      </a:lt2>
      <a:accent1>
        <a:srgbClr val="056EE1"/>
      </a:accent1>
      <a:accent2>
        <a:srgbClr val="F8AA5C"/>
      </a:accent2>
      <a:accent3>
        <a:srgbClr val="FA9E82"/>
      </a:accent3>
      <a:accent4>
        <a:srgbClr val="88C2FC"/>
      </a:accent4>
      <a:accent5>
        <a:srgbClr val="88A4FC"/>
      </a:accent5>
      <a:accent6>
        <a:srgbClr val="A488FC"/>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419">
    <a:dk1>
      <a:sysClr val="windowText" lastClr="000000"/>
    </a:dk1>
    <a:lt1>
      <a:sysClr val="window" lastClr="FFFFFF"/>
    </a:lt1>
    <a:dk2>
      <a:srgbClr val="022144"/>
    </a:dk2>
    <a:lt2>
      <a:srgbClr val="F0F8FF"/>
    </a:lt2>
    <a:accent1>
      <a:srgbClr val="056EE1"/>
    </a:accent1>
    <a:accent2>
      <a:srgbClr val="F8AA5C"/>
    </a:accent2>
    <a:accent3>
      <a:srgbClr val="FA9E82"/>
    </a:accent3>
    <a:accent4>
      <a:srgbClr val="88C2FC"/>
    </a:accent4>
    <a:accent5>
      <a:srgbClr val="88A4FC"/>
    </a:accent5>
    <a:accent6>
      <a:srgbClr val="A488FC"/>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7179</Words>
  <Application>WPS 演示</Application>
  <PresentationFormat>宽屏</PresentationFormat>
  <Paragraphs>269</Paragraphs>
  <Slides>21</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Wingdings</vt:lpstr>
      <vt:lpstr>方正楷体简体</vt:lpstr>
      <vt:lpstr>华文行楷</vt:lpstr>
      <vt:lpstr>超清极简护眼楷</vt:lpstr>
      <vt:lpstr>方正楷体_GB2312</vt:lpstr>
      <vt:lpstr>Times New Roman</vt:lpstr>
      <vt:lpstr>微软雅黑</vt:lpstr>
      <vt:lpstr>Arial Unicode MS</vt:lpstr>
      <vt:lpstr>Calibri</vt:lpstr>
      <vt:lpstr>HelveticaNeue</vt:lpstr>
      <vt:lpstr>华文新魏</vt:lpstr>
      <vt:lpstr>Segoe Print</vt:lpstr>
      <vt:lpstr>简约风教育教学汇报主题</vt:lpstr>
      <vt:lpstr>PowerPoint 演示文稿</vt:lpstr>
      <vt:lpstr>跳出模板陷阱： 新高考应用文「外壳-内核」破题法</vt:lpstr>
      <vt:lpstr>核心概念</vt:lpstr>
      <vt:lpstr>两个核心词，读懂所有高考应用文</vt:lpstr>
      <vt:lpstr>真题二元拆解</vt:lpstr>
      <vt:lpstr>剥离外壳，锁定双内核</vt:lpstr>
      <vt:lpstr>双内核排布：应用文黄金段落结构</vt:lpstr>
      <vt:lpstr>Para 1 </vt:lpstr>
      <vt:lpstr>Para 2</vt:lpstr>
      <vt:lpstr>Structural mistakes: </vt:lpstr>
      <vt:lpstr>Evaluation</vt:lpstr>
      <vt:lpstr>Para 3 </vt:lpstr>
      <vt:lpstr>Possible version one:</vt:lpstr>
      <vt:lpstr>Possible version two:</vt:lpstr>
      <vt:lpstr>母题变式</vt:lpstr>
      <vt:lpstr>母题变式(The same core)</vt:lpstr>
      <vt:lpstr>PowerPoint 演示文稿</vt:lpstr>
      <vt:lpstr>PowerPoint 演示文稿</vt:lpstr>
      <vt:lpstr>结语</vt:lpstr>
      <vt:lpstr>Conclusion</vt:lpstr>
      <vt:lpstr>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162</cp:revision>
  <dcterms:created xsi:type="dcterms:W3CDTF">2019-06-19T02:08:00Z</dcterms:created>
  <dcterms:modified xsi:type="dcterms:W3CDTF">2026-06-15T02:45:40Z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2E70F5E5C3EA41D9AFEC7C2E91E80F10_13</vt:lpwstr>
  </property>
</Properties>
</file>