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customXml/itemProps16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 id="2147483665" r:id="rId4"/>
    <p:sldMasterId id="2147483669" r:id="rId5"/>
    <p:sldMasterId id="2147483673" r:id="rId6"/>
    <p:sldMasterId id="2147483677" r:id="rId7"/>
    <p:sldMasterId id="2147483682" r:id="rId8"/>
    <p:sldMasterId id="2147483686" r:id="rId9"/>
    <p:sldMasterId id="2147483691" r:id="rId10"/>
    <p:sldMasterId id="2147483695" r:id="rId11"/>
    <p:sldMasterId id="2147483699" r:id="rId12"/>
    <p:sldMasterId id="2147483703" r:id="rId13"/>
    <p:sldMasterId id="2147483707" r:id="rId14"/>
    <p:sldMasterId id="2147483712" r:id="rId15"/>
    <p:sldMasterId id="2147483717" r:id="rId16"/>
    <p:sldMasterId id="2147483722" r:id="rId17"/>
    <p:sldMasterId id="2147483727" r:id="rId18"/>
  </p:sldMasterIdLst>
  <p:notesMasterIdLst>
    <p:notesMasterId r:id="rId21"/>
  </p:notesMasterIdLst>
  <p:sldIdLst>
    <p:sldId id="443" r:id="rId19"/>
    <p:sldId id="378" r:id="rId20"/>
    <p:sldId id="286" r:id="rId22"/>
    <p:sldId id="348" r:id="rId23"/>
    <p:sldId id="288" r:id="rId24"/>
    <p:sldId id="292" r:id="rId25"/>
    <p:sldId id="291" r:id="rId26"/>
    <p:sldId id="293" r:id="rId27"/>
    <p:sldId id="379" r:id="rId28"/>
    <p:sldId id="350" r:id="rId29"/>
    <p:sldId id="267" r:id="rId30"/>
    <p:sldId id="294" r:id="rId31"/>
    <p:sldId id="349" r:id="rId32"/>
    <p:sldId id="380" r:id="rId33"/>
    <p:sldId id="296" r:id="rId34"/>
    <p:sldId id="297" r:id="rId35"/>
    <p:sldId id="298" r:id="rId36"/>
    <p:sldId id="299" r:id="rId37"/>
    <p:sldId id="300" r:id="rId38"/>
    <p:sldId id="353" r:id="rId39"/>
    <p:sldId id="302" r:id="rId40"/>
    <p:sldId id="304" r:id="rId41"/>
    <p:sldId id="303" r:id="rId42"/>
    <p:sldId id="354" r:id="rId43"/>
    <p:sldId id="306" r:id="rId44"/>
    <p:sldId id="307" r:id="rId45"/>
    <p:sldId id="308" r:id="rId46"/>
    <p:sldId id="309" r:id="rId47"/>
    <p:sldId id="310" r:id="rId48"/>
    <p:sldId id="356" r:id="rId49"/>
    <p:sldId id="277" r:id="rId50"/>
    <p:sldId id="313" r:id="rId51"/>
    <p:sldId id="357" r:id="rId52"/>
    <p:sldId id="315" r:id="rId53"/>
    <p:sldId id="317" r:id="rId54"/>
    <p:sldId id="358" r:id="rId55"/>
    <p:sldId id="359" r:id="rId56"/>
    <p:sldId id="360" r:id="rId57"/>
    <p:sldId id="276" r:id="rId58"/>
    <p:sldId id="278" r:id="rId59"/>
    <p:sldId id="361" r:id="rId60"/>
    <p:sldId id="322" r:id="rId61"/>
    <p:sldId id="362" r:id="rId62"/>
    <p:sldId id="326" r:id="rId63"/>
    <p:sldId id="324" r:id="rId64"/>
    <p:sldId id="325" r:id="rId65"/>
    <p:sldId id="363" r:id="rId66"/>
    <p:sldId id="364" r:id="rId67"/>
    <p:sldId id="365" r:id="rId68"/>
    <p:sldId id="366" r:id="rId69"/>
    <p:sldId id="367" r:id="rId70"/>
    <p:sldId id="282" r:id="rId71"/>
    <p:sldId id="334" r:id="rId72"/>
    <p:sldId id="335" r:id="rId73"/>
    <p:sldId id="368" r:id="rId74"/>
    <p:sldId id="369" r:id="rId75"/>
    <p:sldId id="370" r:id="rId76"/>
    <p:sldId id="371" r:id="rId77"/>
    <p:sldId id="372" r:id="rId78"/>
    <p:sldId id="341" r:id="rId79"/>
    <p:sldId id="374" r:id="rId80"/>
    <p:sldId id="343" r:id="rId81"/>
    <p:sldId id="376" r:id="rId82"/>
    <p:sldId id="375" r:id="rId83"/>
    <p:sldId id="377" r:id="rId84"/>
    <p:sldId id="290" r:id="rId8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 lastIdx="0" clrIdx="0"/>
  <p:cmAuthor id="2" name="admin" initials="a" lastIdx="0" clrIdx="1"/>
  <p:cmAuthor id="3" name="作者" initials="A" lastIdx="0" clrIdx="2"/>
  <p:cmAuthor id="4" name="fafa" initials="f" lastIdx="0" clrIdx="3"/>
  <p:cmAuthor id="5" name="王习习" initials="王" lastIdx="0" clrIdx="4"/>
  <p:cmAuthor id="6" name="AK12YX" initials="A" lastIdx="0" clrIdx="5"/>
  <p:cmAuthor id="7" name="微软用户" initials="微软用户" lastIdx="0" clrIdx="6"/>
  <p:cmAuthor id="8" name="雨林木风" initials="雨" lastIdx="0" clrIdx="7"/>
  <p:cmAuthor id="9" name="幸全" initials="幸全" lastIdx="0" clrIdx="8"/>
  <p:cmAuthor id="10" name="未知用户1" initials="未" lastIdx="0" clrIdx="9"/>
  <p:cmAuthor id="11" name="86199" initials="8" lastIdx="0" clrIdx="10"/>
  <p:cmAuthor id="12" name="Administrator" initials="A" lastIdx="0" clrIdx="11"/>
  <p:cmAuthor id="13" name="32384" initials="3" lastIdx="0" clrIdx="12"/>
  <p:cmAuthor id="14" name="tplife" initials="t" lastIdx="0" clrIdx="13"/>
  <p:cmAuthor id="15" name="??" initials="?" lastIdx="0" clrIdx="14"/>
  <p:cmAuthor id="16" name="刘晗阳" initials="刘" lastIdx="0" clrIdx="15"/>
  <p:cmAuthor id="17" name="10248" initials="1" lastIdx="0" clrIdx="16"/>
  <p:cmAuthor id="18" name="apple" initials="a" lastIdx="0" clrIdx="17"/>
  <p:cmAuthor id="19" name="周跃良" initials="周" lastIdx="0" clrIdx="18"/>
  <p:cmAuthor id="20" name="联想" initials="联" lastIdx="0" clrIdx="19"/>
  <p:cmAuthor id="21" name="Windows User" initials="W" lastIdx="0" clrIdx="20"/>
  <p:cmAuthor id="22" name="Lenovo" initials="L" lastIdx="0" clrIdx="21"/>
  <p:cmAuthor id="23" name="姜伟光" initials="姜" lastIdx="0" clrIdx="22"/>
  <p:cmAuthor id="24" name="宋洁然" initials="宋" lastIdx="0" clrIdx="23"/>
  <p:cmAuthor id="25" name="ming qiu" initials="m" lastIdx="0" clrIdx="24"/>
  <p:cmAuthor id="26" name="未知用户4" initials="未" lastIdx="0" clrIdx="25"/>
  <p:cmAuthor id="27" name="Admin" initials="A" lastIdx="0" clrIdx="26"/>
  <p:cmAuthor id="28" name="CommUser" initials="C" lastIdx="0" clrIdx="27"/>
  <p:cmAuthor id="29" name="zq" initials="z" lastIdx="0" clrIdx="28"/>
  <p:cmAuthor id="30" name="viola_yang" initials="v" lastIdx="0" clrIdx="29"/>
  <p:cmAuthor id="31" name="志龙 姜" initials="志" lastIdx="0" clrIdx="30"/>
  <p:cmAuthor id="32" name="SHMILY" initials="S" lastIdx="0" clrIdx="31"/>
  <p:cmAuthor id="33" name="Tracy Chen" initials="T" lastIdx="0" clrIdx="32"/>
  <p:cmAuthor id="34" name="dongwc0205" initials="d" lastIdx="0" clrIdx="33"/>
  <p:cmAuthor id="35" name="Hi_ Young" initials="H" lastIdx="0" clrIdx="34"/>
  <p:cmAuthor id="36" name="pangyt" initials="p" lastIdx="0" clrIdx="35"/>
  <p:cmAuthor id="37" name="easonyoun" initials="e" lastIdx="0" clrIdx="36"/>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4" d="100"/>
          <a:sy n="94" d="100"/>
        </p:scale>
        <p:origin x="138" y="51"/>
      </p:cViewPr>
      <p:guideLst>
        <p:guide orient="horz" pos="148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customXml" Target="../customXml/item1.xml"/><Relationship Id="rId90" Type="http://schemas.openxmlformats.org/officeDocument/2006/relationships/customXmlProps" Target="../customXml/itemProps167.xml"/><Relationship Id="rId9" Type="http://schemas.openxmlformats.org/officeDocument/2006/relationships/slideMaster" Target="slideMasters/slideMaster8.xml"/><Relationship Id="rId89" Type="http://schemas.openxmlformats.org/officeDocument/2006/relationships/commentAuthors" Target="commentAuthors.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66.xml"/><Relationship Id="rId84" Type="http://schemas.openxmlformats.org/officeDocument/2006/relationships/slide" Target="slides/slide65.xml"/><Relationship Id="rId83" Type="http://schemas.openxmlformats.org/officeDocument/2006/relationships/slide" Target="slides/slide64.xml"/><Relationship Id="rId82" Type="http://schemas.openxmlformats.org/officeDocument/2006/relationships/slide" Target="slides/slide63.xml"/><Relationship Id="rId81" Type="http://schemas.openxmlformats.org/officeDocument/2006/relationships/slide" Target="slides/slide62.xml"/><Relationship Id="rId80" Type="http://schemas.openxmlformats.org/officeDocument/2006/relationships/slide" Target="slides/slide61.xml"/><Relationship Id="rId8" Type="http://schemas.openxmlformats.org/officeDocument/2006/relationships/slideMaster" Target="slideMasters/slideMaster7.xml"/><Relationship Id="rId79" Type="http://schemas.openxmlformats.org/officeDocument/2006/relationships/slide" Target="slides/slide60.xml"/><Relationship Id="rId78" Type="http://schemas.openxmlformats.org/officeDocument/2006/relationships/slide" Target="slides/slide59.xml"/><Relationship Id="rId77" Type="http://schemas.openxmlformats.org/officeDocument/2006/relationships/slide" Target="slides/slide58.xml"/><Relationship Id="rId76" Type="http://schemas.openxmlformats.org/officeDocument/2006/relationships/slide" Target="slides/slide57.xml"/><Relationship Id="rId75" Type="http://schemas.openxmlformats.org/officeDocument/2006/relationships/slide" Target="slides/slide56.xml"/><Relationship Id="rId74" Type="http://schemas.openxmlformats.org/officeDocument/2006/relationships/slide" Target="slides/slide55.xml"/><Relationship Id="rId73" Type="http://schemas.openxmlformats.org/officeDocument/2006/relationships/slide" Target="slides/slide54.xml"/><Relationship Id="rId72" Type="http://schemas.openxmlformats.org/officeDocument/2006/relationships/slide" Target="slides/slide53.xml"/><Relationship Id="rId71" Type="http://schemas.openxmlformats.org/officeDocument/2006/relationships/slide" Target="slides/slide52.xml"/><Relationship Id="rId70" Type="http://schemas.openxmlformats.org/officeDocument/2006/relationships/slide" Target="slides/slide51.xml"/><Relationship Id="rId7" Type="http://schemas.openxmlformats.org/officeDocument/2006/relationships/slideMaster" Target="slideMasters/slideMaster6.xml"/><Relationship Id="rId69" Type="http://schemas.openxmlformats.org/officeDocument/2006/relationships/slide" Target="slides/slide50.xml"/><Relationship Id="rId68" Type="http://schemas.openxmlformats.org/officeDocument/2006/relationships/slide" Target="slides/slide49.xml"/><Relationship Id="rId67" Type="http://schemas.openxmlformats.org/officeDocument/2006/relationships/slide" Target="slides/slide48.xml"/><Relationship Id="rId66" Type="http://schemas.openxmlformats.org/officeDocument/2006/relationships/slide" Target="slides/slide47.xml"/><Relationship Id="rId65" Type="http://schemas.openxmlformats.org/officeDocument/2006/relationships/slide" Target="slides/slide46.xml"/><Relationship Id="rId64" Type="http://schemas.openxmlformats.org/officeDocument/2006/relationships/slide" Target="slides/slide45.xml"/><Relationship Id="rId63" Type="http://schemas.openxmlformats.org/officeDocument/2006/relationships/slide" Target="slides/slide44.xml"/><Relationship Id="rId62" Type="http://schemas.openxmlformats.org/officeDocument/2006/relationships/slide" Target="slides/slide43.xml"/><Relationship Id="rId61" Type="http://schemas.openxmlformats.org/officeDocument/2006/relationships/slide" Target="slides/slide42.xml"/><Relationship Id="rId60" Type="http://schemas.openxmlformats.org/officeDocument/2006/relationships/slide" Target="slides/slide41.xml"/><Relationship Id="rId6" Type="http://schemas.openxmlformats.org/officeDocument/2006/relationships/slideMaster" Target="slideMasters/slideMaster5.xml"/><Relationship Id="rId59" Type="http://schemas.openxmlformats.org/officeDocument/2006/relationships/slide" Target="slides/slide40.xml"/><Relationship Id="rId58" Type="http://schemas.openxmlformats.org/officeDocument/2006/relationships/slide" Target="slides/slide39.xml"/><Relationship Id="rId57" Type="http://schemas.openxmlformats.org/officeDocument/2006/relationships/slide" Target="slides/slide38.xml"/><Relationship Id="rId56" Type="http://schemas.openxmlformats.org/officeDocument/2006/relationships/slide" Target="slides/slide37.xml"/><Relationship Id="rId55" Type="http://schemas.openxmlformats.org/officeDocument/2006/relationships/slide" Target="slides/slide36.xml"/><Relationship Id="rId54" Type="http://schemas.openxmlformats.org/officeDocument/2006/relationships/slide" Target="slides/slide35.xml"/><Relationship Id="rId53" Type="http://schemas.openxmlformats.org/officeDocument/2006/relationships/slide" Target="slides/slide34.xml"/><Relationship Id="rId52" Type="http://schemas.openxmlformats.org/officeDocument/2006/relationships/slide" Target="slides/slide33.xml"/><Relationship Id="rId51" Type="http://schemas.openxmlformats.org/officeDocument/2006/relationships/slide" Target="slides/slide32.xml"/><Relationship Id="rId50" Type="http://schemas.openxmlformats.org/officeDocument/2006/relationships/slide" Target="slides/slide31.xml"/><Relationship Id="rId5" Type="http://schemas.openxmlformats.org/officeDocument/2006/relationships/slideMaster" Target="slideMasters/slideMaster4.xml"/><Relationship Id="rId49" Type="http://schemas.openxmlformats.org/officeDocument/2006/relationships/slide" Target="slides/slide30.xml"/><Relationship Id="rId48" Type="http://schemas.openxmlformats.org/officeDocument/2006/relationships/slide" Target="slides/slide29.xml"/><Relationship Id="rId47" Type="http://schemas.openxmlformats.org/officeDocument/2006/relationships/slide" Target="slides/slide28.xml"/><Relationship Id="rId46" Type="http://schemas.openxmlformats.org/officeDocument/2006/relationships/slide" Target="slides/slide27.xml"/><Relationship Id="rId45" Type="http://schemas.openxmlformats.org/officeDocument/2006/relationships/slide" Target="slides/slide26.xml"/><Relationship Id="rId44" Type="http://schemas.openxmlformats.org/officeDocument/2006/relationships/slide" Target="slides/slide25.xml"/><Relationship Id="rId43" Type="http://schemas.openxmlformats.org/officeDocument/2006/relationships/slide" Target="slides/slide24.xml"/><Relationship Id="rId42" Type="http://schemas.openxmlformats.org/officeDocument/2006/relationships/slide" Target="slides/slide23.xml"/><Relationship Id="rId41" Type="http://schemas.openxmlformats.org/officeDocument/2006/relationships/slide" Target="slides/slide22.xml"/><Relationship Id="rId40" Type="http://schemas.openxmlformats.org/officeDocument/2006/relationships/slide" Target="slides/slide21.xml"/><Relationship Id="rId4" Type="http://schemas.openxmlformats.org/officeDocument/2006/relationships/slideMaster" Target="slideMasters/slideMaster3.xml"/><Relationship Id="rId39" Type="http://schemas.openxmlformats.org/officeDocument/2006/relationships/slide" Target="slides/slide20.xml"/><Relationship Id="rId38" Type="http://schemas.openxmlformats.org/officeDocument/2006/relationships/slide" Target="slides/slide19.xml"/><Relationship Id="rId37" Type="http://schemas.openxmlformats.org/officeDocument/2006/relationships/slide" Target="slides/slide18.xml"/><Relationship Id="rId36" Type="http://schemas.openxmlformats.org/officeDocument/2006/relationships/slide" Target="slides/slide17.xml"/><Relationship Id="rId35" Type="http://schemas.openxmlformats.org/officeDocument/2006/relationships/slide" Target="slides/slide16.xml"/><Relationship Id="rId34" Type="http://schemas.openxmlformats.org/officeDocument/2006/relationships/slide" Target="slides/slide15.xml"/><Relationship Id="rId33" Type="http://schemas.openxmlformats.org/officeDocument/2006/relationships/slide" Target="slides/slide14.xml"/><Relationship Id="rId32" Type="http://schemas.openxmlformats.org/officeDocument/2006/relationships/slide" Target="slides/slide13.xml"/><Relationship Id="rId31" Type="http://schemas.openxmlformats.org/officeDocument/2006/relationships/slide" Target="slides/slide12.xml"/><Relationship Id="rId30" Type="http://schemas.openxmlformats.org/officeDocument/2006/relationships/slide" Target="slides/slide11.xml"/><Relationship Id="rId3" Type="http://schemas.openxmlformats.org/officeDocument/2006/relationships/slideMaster" Target="slideMasters/slideMaster2.xml"/><Relationship Id="rId29" Type="http://schemas.openxmlformats.org/officeDocument/2006/relationships/slide" Target="slides/slide10.xml"/><Relationship Id="rId28" Type="http://schemas.openxmlformats.org/officeDocument/2006/relationships/slide" Target="slides/slide9.xml"/><Relationship Id="rId27" Type="http://schemas.openxmlformats.org/officeDocument/2006/relationships/slide" Target="slides/slide8.xml"/><Relationship Id="rId26" Type="http://schemas.openxmlformats.org/officeDocument/2006/relationships/slide" Target="slides/slide7.xml"/><Relationship Id="rId25" Type="http://schemas.openxmlformats.org/officeDocument/2006/relationships/slide" Target="slides/slide6.xml"/><Relationship Id="rId24" Type="http://schemas.openxmlformats.org/officeDocument/2006/relationships/slide" Target="slides/slide5.xml"/><Relationship Id="rId23" Type="http://schemas.openxmlformats.org/officeDocument/2006/relationships/slide" Target="slides/slide4.xml"/><Relationship Id="rId22" Type="http://schemas.openxmlformats.org/officeDocument/2006/relationships/slide" Target="slides/slide3.xml"/><Relationship Id="rId21" Type="http://schemas.openxmlformats.org/officeDocument/2006/relationships/notesMaster" Target="notesMasters/notesMaster1.xml"/><Relationship Id="rId20" Type="http://schemas.openxmlformats.org/officeDocument/2006/relationships/slide" Target="slides/slide2.xml"/><Relationship Id="rId2" Type="http://schemas.openxmlformats.org/officeDocument/2006/relationships/theme" Target="theme/theme1.xml"/><Relationship Id="rId19" Type="http://schemas.openxmlformats.org/officeDocument/2006/relationships/slide" Target="slides/slide1.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同学们好，今天我们将一起深入学习这套英语阅读理解真题。这不仅是一次应试训练，更是一次语言能力和思维品质的全面提升。我们将从文本理解、题型分析、词汇积累和文化拓展四个维度，逐篇剖析这些精选文章。</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A篇，主题是雨林的可持续管理。这篇文章涉及了很多关于环境保护和生态的词汇。大家请看屏幕，这里列出了前15个重点词汇，比如indigenous（土著的），biodiversity（生物多样性），deforestation（砍伐森林）等等。这些词汇不仅在这篇文章中重要，在整个高考的“人与自然”主题中也是高频考点。请大家花点时间记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现在进入C篇，这是一篇说明文，主题语境是人与自然——环境保护与生态平衡。这篇文章具有典型的科学说明文特征，介绍了纽约市植树带来的意外环境副作用——某些树种释放的化学物质与汽车尾气反应生成有害臭氧。这种'意想不到的后果'是科学类文章常见的叙事模式。</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这篇文章的深度在于它展现了环境问题的复杂性。我们通常认为植树绝对有益，但文章揭示了'善意措施可能带来负面后果'这一环境伦理困境。Commane和Auyeung代表了两种不同的解决思路：前者倾向于技术调整(改变树种)，后者倾向于行为改变(减少用车)。这实际上是对'技术乐观主义'与'生活方式变革'两种环保路径的讨论。</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继续看C篇的词汇和句子。这里的长难句详细描述了实验过程。虽然包含很多专业术语，但句子结构清晰，主要是一个被动语态的简单句，后面跟着目的状语和伴随状语。理解这类句子的关键是先找到主谓宾，再分析各个修饰成分的作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进入D篇，这是一篇研究报告类说明文，主题语境是人与社会——文学、艺术与体育。文章介绍了剑桥大学的一项心理学实验，发现主动评判艺术品美感能提升抽象思维能力。这类文章是高考难点，涉及实验设计、数据分析和因果推断。</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这篇文章的深度在于它触及了认知美学(cognitive aesthetics)的核心问题：审美体验如何影响思维模式。研究发现主动评判美能提升抽象思维，这与康德美学中的'无功利判断'(disinterested judgment)概念相关——当我们专注于对象本身的美而非功利目的时，心智进入自由游戏状态，促进抽象思考。文章最后提到'we usually think in very concrete terms when doing something on a screen'，这是对数字时代认知扁平化的批判。</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D篇探讨了一个有趣的话题——我们如何误读科幻小说。这篇文章的词汇带有强烈的思辨色彩，比如misread（误读），essentially（本质上），inevitable（不可避免的）。这些词汇有助于我们理解作者对科技与人文关系的深刻思考。同时，文中也提到了一些科技概念，如gene editing technology（基因编辑技术）。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我们来看A篇，这是一篇典型的应用文，主题语境是人与社会中的社会服务与文化场馆。应用文的特点是信息密集、结构清晰、目的明确。这篇文章介绍了洛杉矶SoFi体育场的赛事安排、周边酒店和停车须知，属于实用性信息文本。</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D篇探讨了一个有趣的话题——我们如何误读科幻小说。这篇文章的词汇带有强烈的思辨色彩，比如misread（误读），essentially（本质上），inevitable（不可避免的）。这些词汇有助于我们理解作者对科技与人文关系的深刻思考。同时，文中也提到了一些科技概念，如gene editing technology（基因编辑技术）。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接下来是七选五，主题是人与社会——科学与技术，介绍AI技术如何重新定义博物馆。七选五主要考查语篇衔接能力，包括指代关系、逻辑连接、词汇复现等。这篇文章结构清晰，是典型的'总-分-总'结构。</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90763" y="512763"/>
            <a:ext cx="4562475" cy="2566987"/>
          </a:xfrm>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90763" y="512763"/>
            <a:ext cx="4562475" cy="2566987"/>
          </a:xfrm>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90763" y="512763"/>
            <a:ext cx="4562475" cy="2566987"/>
          </a:xfrm>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90763" y="512763"/>
            <a:ext cx="4562475" cy="2566987"/>
          </a:xfrm>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90763" y="512763"/>
            <a:ext cx="4562475" cy="2566987"/>
          </a:xfrm>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继续看C篇的词汇和句子。这里的长难句详细描述了实验过程。虽然包含很多专业术语，但句子结构清晰，主要是一个被动语态的简单句，后面跟着目的状语和伴随状语。理解这类句子的关键是先找到主谓宾，再分析各个修饰成分的作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接下来是完形填空，主题是人与自我——生活与学习，讲述作者从小镇来到大学后的心理变化。完形填空主要考查语篇理解、词汇辨析和逻辑关系。这篇文章情感真挚，讲述了从抱怨小镇到感激小镇的心理转变。</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我们来看A篇，这是一篇典型的应用文，主题语境是人与社会中的社会服务与文化场馆。应用文的特点是信息密集、结构清晰、目的明确。这篇文章介绍了洛杉矶SoFi体育场的赛事安排、周边酒店和停车须知，属于实用性信息文本。</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最后是语法填空，主题语境是人与社会——历史、社会与文化，介绍中国民间传统集市'大集'。语法填空考查语法知识在语篇中的运用，包括动词时态语态、非谓语、词性转换、冠词、介词、连词等。这篇文章语言优美，兼具文化性和语法考点。</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从深度解读的角度看，这篇文章体现了英语应用文的标准特征：客观性、准确性和实用性。作者使用大量精确的时间表达和方位介词，这是应用文区别于其他文体的语言标志。阅读时要注意抓关键词，如日期、地点、要求等，不必逐字逐句精读，而是快速定位所需信息。</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90763" y="512763"/>
            <a:ext cx="4562475" cy="25669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继续看C篇的词汇和句子。这里的长难句详细描述了实验过程。虽然包含很多专业术语，但句子结构清晰，主要是一个被动语态的简单句，后面跟着目的状语和伴随状语。理解这类句子的关键是先找到主谓宾，再分析各个修饰成分的作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今天的课程到此结束。希望大家通过这套真题的学习，不仅掌握了具体的词汇和语法，更重要的是形成了不同文体的阅读策略。记住，阅读理解不仅是语言能力的测试，更是思维品质的体现。无论是应用文的精确、记叙文的情感、说明文的逻辑，还是科学文的辩证，都需要我们在阅读时保持主动思考。谢谢大家！</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A篇，主题是雨林的可持续管理。这篇文章涉及了很多关于环境保护和生态的词汇。大家请看屏幕，这里列出了前15个重点词汇，比如indigenous（土著的），biodiversity（生物多样性），deforestation（砍伐森林）等等。这些词汇不仅在这篇文章中重要，在整个高考的“人与自然”主题中也是高频考点。请大家花点时间记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接下来看B篇，这是一篇记叙文，主题语境是人与自我——生活与学习。与A篇的客观应用文不同，这篇文章充满情感温度，讲述了作者引导儿子使用纸质词典的经历，以及由此引发的对学习本质的思考。记叙文阅读要关注情感线索和主题升华。</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从深度解读的角度，这篇文章触及了数字时代的教育焦虑。作者通过母子对话展现了'数字原住民'与'数字移民'的差异：Kevin代表习惯触屏查询的一代，而作者则珍视纸质书的触感与记忆。文章的高明之处在于，它没有简单地批判新技术，而是超越了工具层面，指出学习的本质是'wanting to know'——那种纯粹的求知欲。</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alpha val="10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4" Type="http://schemas.openxmlformats.org/officeDocument/2006/relationships/theme" Target="../theme/theme10.xml"/><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s>
</file>

<file path=ppt/slideMasters/_rels/slideMaster11.xml.rels><?xml version="1.0" encoding="UTF-8" standalone="yes"?>
<Relationships xmlns="http://schemas.openxmlformats.org/package/2006/relationships"><Relationship Id="rId4" Type="http://schemas.openxmlformats.org/officeDocument/2006/relationships/theme" Target="../theme/theme11.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12.xml.rels><?xml version="1.0" encoding="UTF-8" standalone="yes"?>
<Relationships xmlns="http://schemas.openxmlformats.org/package/2006/relationships"><Relationship Id="rId4" Type="http://schemas.openxmlformats.org/officeDocument/2006/relationships/theme" Target="../theme/theme12.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s>
</file>

<file path=ppt/slideMasters/_rels/slideMaster13.xml.rels><?xml version="1.0" encoding="UTF-8" standalone="yes"?>
<Relationships xmlns="http://schemas.openxmlformats.org/package/2006/relationships"><Relationship Id="rId5" Type="http://schemas.openxmlformats.org/officeDocument/2006/relationships/theme" Target="../theme/theme13.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14.xml.rels><?xml version="1.0" encoding="UTF-8" standalone="yes"?>
<Relationships xmlns="http://schemas.openxmlformats.org/package/2006/relationships"><Relationship Id="rId5" Type="http://schemas.openxmlformats.org/officeDocument/2006/relationships/theme" Target="../theme/theme14.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5.xml.rels><?xml version="1.0" encoding="UTF-8" standalone="yes"?>
<Relationships xmlns="http://schemas.openxmlformats.org/package/2006/relationships"><Relationship Id="rId5" Type="http://schemas.openxmlformats.org/officeDocument/2006/relationships/theme" Target="../theme/theme15.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s>
</file>

<file path=ppt/slideMasters/_rels/slideMaster16.xml.rels><?xml version="1.0" encoding="UTF-8" standalone="yes"?>
<Relationships xmlns="http://schemas.openxmlformats.org/package/2006/relationships"><Relationship Id="rId5" Type="http://schemas.openxmlformats.org/officeDocument/2006/relationships/theme" Target="../theme/theme16.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17.xml.rels><?xml version="1.0" encoding="UTF-8" standalone="yes"?>
<Relationships xmlns="http://schemas.openxmlformats.org/package/2006/relationships"><Relationship Id="rId5" Type="http://schemas.openxmlformats.org/officeDocument/2006/relationships/theme" Target="../theme/theme17.xml"/><Relationship Id="rId4" Type="http://schemas.openxmlformats.org/officeDocument/2006/relationships/slideLayout" Target="../slideLayouts/slideLayout67.xml"/><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1.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1.jpeg"/><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image" Target="../media/image1.jpeg"/><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4" Type="http://schemas.openxmlformats.org/officeDocument/2006/relationships/theme" Target="../theme/theme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5" Type="http://schemas.openxmlformats.org/officeDocument/2006/relationships/theme" Target="../theme/theme6.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5" Type="http://schemas.openxmlformats.org/officeDocument/2006/relationships/theme" Target="../theme/theme8.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9.xml.rels><?xml version="1.0" encoding="UTF-8" standalone="yes"?>
<Relationships xmlns="http://schemas.openxmlformats.org/package/2006/relationships"><Relationship Id="rId4" Type="http://schemas.openxmlformats.org/officeDocument/2006/relationships/theme" Target="../theme/theme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en-US" altLang="zh-CN"/>
            </a:fld>
            <a:endParaRPr lang="zh-CN"/>
          </a:p>
        </p:txBody>
      </p:sp>
      <p:pic>
        <p:nvPicPr>
          <p:cNvPr id="2"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6" r:id="rId1"/>
    <p:sldLayoutId id="2147483697" r:id="rId2"/>
    <p:sldLayoutId id="2147483698"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0" r:id="rId1"/>
    <p:sldLayoutId id="2147483701" r:id="rId2"/>
    <p:sldLayoutId id="214748370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4" r:id="rId1"/>
    <p:sldLayoutId id="2147483705" r:id="rId2"/>
    <p:sldLayoutId id="2147483706"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pic>
        <p:nvPicPr>
          <p:cNvPr id="2"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pic>
        <p:nvPicPr>
          <p:cNvPr id="2"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1" name="Shape 5"/>
        <p:cNvGrpSpPr/>
        <p:nvPr/>
      </p:nvGrpSpPr>
      <p:grpSpPr>
        <a:xfrm>
          <a:off x="0" y="0"/>
          <a:ext cx="0" cy="0"/>
          <a:chOff x="0" y="0"/>
          <a:chExt cx="0" cy="0"/>
        </a:xfrm>
      </p:grpSpPr>
      <p:pic>
        <p:nvPicPr>
          <p:cNvPr id="2"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7" Type="http://schemas.openxmlformats.org/officeDocument/2006/relationships/notesSlide" Target="../notesSlides/notesSlide4.xml"/><Relationship Id="rId16" Type="http://schemas.openxmlformats.org/officeDocument/2006/relationships/slideLayout" Target="../slideLayouts/slideLayout67.xml"/><Relationship Id="rId15" Type="http://schemas.openxmlformats.org/officeDocument/2006/relationships/image" Target="../media/image1.jpeg"/><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2.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4.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5.xml"/><Relationship Id="rId2" Type="http://schemas.openxmlformats.org/officeDocument/2006/relationships/image" Target="../media/image1.jpe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3.xml"/><Relationship Id="rId2" Type="http://schemas.openxmlformats.org/officeDocument/2006/relationships/image" Target="../media/image1.jpe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24.xml"/><Relationship Id="rId2" Type="http://schemas.openxmlformats.org/officeDocument/2006/relationships/image" Target="../media/image1.jpe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26.xml"/><Relationship Id="rId3" Type="http://schemas.openxmlformats.org/officeDocument/2006/relationships/image" Target="../media/image1.jpeg"/><Relationship Id="rId2" Type="http://schemas.openxmlformats.org/officeDocument/2006/relationships/tags" Target="../tags/tag25.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27.xml"/><Relationship Id="rId2" Type="http://schemas.openxmlformats.org/officeDocument/2006/relationships/image" Target="../media/image1.jpe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5.xml"/><Relationship Id="rId2" Type="http://schemas.openxmlformats.org/officeDocument/2006/relationships/image" Target="../media/image1.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9" Type="http://schemas.openxmlformats.org/officeDocument/2006/relationships/notesSlide" Target="../notesSlides/notesSlide9.xml"/><Relationship Id="rId18" Type="http://schemas.openxmlformats.org/officeDocument/2006/relationships/slideLayout" Target="../slideLayouts/slideLayout28.xml"/><Relationship Id="rId17" Type="http://schemas.openxmlformats.org/officeDocument/2006/relationships/image" Target="../media/image1.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29.xml"/><Relationship Id="rId6" Type="http://schemas.openxmlformats.org/officeDocument/2006/relationships/image" Target="../media/image1.jpeg"/><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6.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2.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5.xml"/><Relationship Id="rId2" Type="http://schemas.openxmlformats.org/officeDocument/2006/relationships/image" Target="../media/image1.jpe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9.xml"/><Relationship Id="rId3" Type="http://schemas.openxmlformats.org/officeDocument/2006/relationships/tags" Target="../tags/tag48.xml"/><Relationship Id="rId2" Type="http://schemas.openxmlformats.org/officeDocument/2006/relationships/image" Target="../media/image1.jpe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tags" Target="../tags/tag49.xml"/><Relationship Id="rId2" Type="http://schemas.openxmlformats.org/officeDocument/2006/relationships/image" Target="../media/image1.jpe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50.xml"/><Relationship Id="rId2" Type="http://schemas.openxmlformats.org/officeDocument/2006/relationships/image" Target="../media/image1.jpe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tags" Target="../tags/tag51.xml"/><Relationship Id="rId2" Type="http://schemas.openxmlformats.org/officeDocument/2006/relationships/image" Target="../media/image1.jpe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1.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2.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5.xml"/><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tags" Target="../tags/tag5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image" Target="../media/image1.jpeg"/><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56.xml"/><Relationship Id="rId3" Type="http://schemas.openxmlformats.org/officeDocument/2006/relationships/tags" Target="../tags/tag56.xml"/><Relationship Id="rId2" Type="http://schemas.openxmlformats.org/officeDocument/2006/relationships/image" Target="../media/image1.jpe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56.xml"/><Relationship Id="rId3" Type="http://schemas.openxmlformats.org/officeDocument/2006/relationships/tags" Target="../tags/tag57.xml"/><Relationship Id="rId2" Type="http://schemas.openxmlformats.org/officeDocument/2006/relationships/image" Target="../media/image1.jpe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56.xml"/><Relationship Id="rId3" Type="http://schemas.openxmlformats.org/officeDocument/2006/relationships/tags" Target="../tags/tag58.xml"/><Relationship Id="rId2" Type="http://schemas.openxmlformats.org/officeDocument/2006/relationships/image" Target="../media/image1.jpe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56.xml"/><Relationship Id="rId3" Type="http://schemas.openxmlformats.org/officeDocument/2006/relationships/tags" Target="../tags/tag59.xml"/><Relationship Id="rId2" Type="http://schemas.openxmlformats.org/officeDocument/2006/relationships/image" Target="../media/image1.jpe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9.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5.xml"/><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0" Type="http://schemas.openxmlformats.org/officeDocument/2006/relationships/notesSlide" Target="../notesSlides/notesSlide19.xml"/><Relationship Id="rId1" Type="http://schemas.openxmlformats.org/officeDocument/2006/relationships/image" Target="../media/image10.jpeg"/></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0" Type="http://schemas.openxmlformats.org/officeDocument/2006/relationships/notesSlide" Target="../notesSlides/notesSlide20.xml"/><Relationship Id="rId1" Type="http://schemas.openxmlformats.org/officeDocument/2006/relationships/image" Target="../media/image10.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0.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3.xml"/><Relationship Id="rId1" Type="http://schemas.openxmlformats.org/officeDocument/2006/relationships/image" Target="../media/image17.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image" Target="../media/image19.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image" Target="../media/image19.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image" Target="../media/image19.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image" Target="../media/image19.png"/></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2.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image" Target="../media/image10.jpe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5.xml"/><Relationship Id="rId2" Type="http://schemas.openxmlformats.org/officeDocument/2006/relationships/image" Target="../media/image1.jpeg"/><Relationship Id="rId1" Type="http://schemas.openxmlformats.org/officeDocument/2006/relationships/image" Target="../media/image20.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image" Target="../media/image21.png"/></Relationships>
</file>

<file path=ppt/slides/_rels/slide54.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image" Target="../media/image8.png"/><Relationship Id="rId11" Type="http://schemas.openxmlformats.org/officeDocument/2006/relationships/notesSlide" Target="../notesSlides/notesSlide30.xml"/><Relationship Id="rId10" Type="http://schemas.openxmlformats.org/officeDocument/2006/relationships/slideLayout" Target="../slideLayouts/slideLayout14.xml"/><Relationship Id="rId1" Type="http://schemas.openxmlformats.org/officeDocument/2006/relationships/tags" Target="../tags/tag77.xml"/></Relationships>
</file>

<file path=ppt/slides/_rels/slide55.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image" Target="../media/image8.png"/><Relationship Id="rId15" Type="http://schemas.openxmlformats.org/officeDocument/2006/relationships/notesSlide" Target="../notesSlides/notesSlide31.xml"/><Relationship Id="rId14" Type="http://schemas.openxmlformats.org/officeDocument/2006/relationships/slideLayout" Target="../slideLayouts/slideLayout14.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5.xml"/></Relationships>
</file>

<file path=ppt/slides/_rels/slide56.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image" Target="../media/image8.png"/><Relationship Id="rId15" Type="http://schemas.openxmlformats.org/officeDocument/2006/relationships/notesSlide" Target="../notesSlides/notesSlide32.xml"/><Relationship Id="rId14" Type="http://schemas.openxmlformats.org/officeDocument/2006/relationships/slideLayout" Target="../slideLayouts/slideLayout14.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7.xml"/></Relationships>
</file>

<file path=ppt/slides/_rels/slide57.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8.png"/><Relationship Id="rId15" Type="http://schemas.openxmlformats.org/officeDocument/2006/relationships/notesSlide" Target="../notesSlides/notesSlide33.xml"/><Relationship Id="rId14" Type="http://schemas.openxmlformats.org/officeDocument/2006/relationships/slideLayout" Target="../slideLayouts/slideLayout14.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9.xml"/></Relationships>
</file>

<file path=ppt/slides/_rels/slide58.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image" Target="../media/image8.png"/><Relationship Id="rId15" Type="http://schemas.openxmlformats.org/officeDocument/2006/relationships/notesSlide" Target="../notesSlides/notesSlide34.xml"/><Relationship Id="rId14" Type="http://schemas.openxmlformats.org/officeDocument/2006/relationships/slideLayout" Target="../slideLayouts/slideLayout14.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1.xml"/></Relationships>
</file>

<file path=ppt/slides/_rels/slide59.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image" Target="../media/image8.png"/><Relationship Id="rId15" Type="http://schemas.openxmlformats.org/officeDocument/2006/relationships/notesSlide" Target="../notesSlides/notesSlide35.xml"/><Relationship Id="rId14" Type="http://schemas.openxmlformats.org/officeDocument/2006/relationships/slideLayout" Target="../slideLayouts/slideLayout14.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image" Target="../media/image8.png"/><Relationship Id="rId22" Type="http://schemas.openxmlformats.org/officeDocument/2006/relationships/notesSlide" Target="../notesSlides/notesSlide36.xml"/><Relationship Id="rId21" Type="http://schemas.openxmlformats.org/officeDocument/2006/relationships/slideLayout" Target="../slideLayouts/slideLayout14.xml"/><Relationship Id="rId20" Type="http://schemas.openxmlformats.org/officeDocument/2006/relationships/tags" Target="../tags/tag163.xml"/><Relationship Id="rId2" Type="http://schemas.openxmlformats.org/officeDocument/2006/relationships/tags" Target="../tags/tag146.xml"/><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5.xml"/><Relationship Id="rId1" Type="http://schemas.openxmlformats.org/officeDocument/2006/relationships/image" Target="../media/image2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12.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image" Target="../media/image10.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5.xml"/><Relationship Id="rId1" Type="http://schemas.openxmlformats.org/officeDocument/2006/relationships/image" Target="../media/image2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xml"/><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charset="-122"/>
                <a:ea typeface="宋体" panose="02010600030101010101" pitchFamily="2" charset="-122"/>
              </a:rPr>
              <a:t>知识产权声明</a:t>
            </a:r>
            <a:endParaRPr lang="zh-CN" altLang="en-US" sz="4000" b="1">
              <a:latin typeface="华文新魏" panose="02010800040101010101"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66611" y="264795"/>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A篇：深度文本解读</a:t>
            </a:r>
            <a:endParaRPr lang="en-US" sz="1100"/>
          </a:p>
        </p:txBody>
      </p:sp>
      <p:sp>
        <p:nvSpPr>
          <p:cNvPr id="5" name="AutoShape 5"/>
          <p:cNvSpPr/>
          <p:nvPr>
            <p:custDataLst>
              <p:tags r:id="rId1"/>
            </p:custDataLst>
          </p:nvPr>
        </p:nvSpPr>
        <p:spPr>
          <a:xfrm>
            <a:off x="457200" y="812165"/>
            <a:ext cx="11275060" cy="1654810"/>
          </a:xfrm>
          <a:prstGeom prst="roundRect">
            <a:avLst>
              <a:gd name="adj" fmla="val 5315"/>
            </a:avLst>
          </a:prstGeom>
          <a:solidFill>
            <a:srgbClr val="F5EFE6">
              <a:alpha val="100000"/>
            </a:srgbClr>
          </a:solidFill>
          <a:ln w="9525">
            <a:solidFill>
              <a:srgbClr val="E8E0D5">
                <a:alpha val="100000"/>
              </a:srgbClr>
            </a:solidFill>
            <a:prstDash val="solid"/>
            <a:headEnd type="none"/>
            <a:tailEnd type="none"/>
          </a:ln>
        </p:spPr>
      </p:sp>
      <p:sp>
        <p:nvSpPr>
          <p:cNvPr id="6" name="AutoShape 6"/>
          <p:cNvSpPr/>
          <p:nvPr>
            <p:custDataLst>
              <p:tags r:id="rId2"/>
            </p:custDataLst>
          </p:nvPr>
        </p:nvSpPr>
        <p:spPr>
          <a:xfrm>
            <a:off x="466725" y="857885"/>
            <a:ext cx="635" cy="1586230"/>
          </a:xfrm>
          <a:prstGeom prst="line">
            <a:avLst/>
          </a:prstGeom>
          <a:ln w="28575">
            <a:solidFill>
              <a:srgbClr val="E08832">
                <a:alpha val="100000"/>
              </a:srgbClr>
            </a:solidFill>
            <a:prstDash val="solid"/>
            <a:headEnd type="none"/>
            <a:tailEnd type="none"/>
          </a:ln>
        </p:spPr>
      </p:sp>
      <p:sp>
        <p:nvSpPr>
          <p:cNvPr id="7" name="TextBox 7"/>
          <p:cNvSpPr txBox="1"/>
          <p:nvPr>
            <p:custDataLst>
              <p:tags r:id="rId3"/>
            </p:custDataLst>
          </p:nvPr>
        </p:nvSpPr>
        <p:spPr>
          <a:xfrm>
            <a:off x="600075" y="836930"/>
            <a:ext cx="11054715" cy="1517015"/>
          </a:xfrm>
          <a:prstGeom prst="rect">
            <a:avLst/>
          </a:prstGeom>
          <a:ln>
            <a:headEnd type="none"/>
            <a:tailEnd type="none"/>
          </a:ln>
        </p:spPr>
        <p:txBody>
          <a:bodyPr vert="horz" wrap="square" lIns="0" tIns="0" rIns="0" bIns="0" rtlCol="0" anchor="t" anchorCtr="0"/>
          <a:lstStyle/>
          <a:p>
            <a:pPr algn="l">
              <a:lnSpc>
                <a:spcPct val="150000"/>
              </a:lnSpc>
              <a:defRPr/>
            </a:pPr>
            <a:r>
              <a:rPr lang="en-US" sz="2400" b="1" i="0" strike="noStrike">
                <a:solidFill>
                  <a:srgbClr val="E08832">
                    <a:alpha val="90196"/>
                  </a:srgbClr>
                </a:solidFill>
                <a:latin typeface="FZYaYiHei GB18030L2 R" panose="02000500000000000000" charset="-122"/>
                <a:ea typeface="FZYaYiHei GB18030L2 R" panose="02000500000000000000" charset="-122"/>
                <a:cs typeface="FZYaYiHei GB18030L2 R" panose="02000500000000000000" charset="-122"/>
              </a:rPr>
              <a:t>核心洞察：</a:t>
            </a:r>
            <a:r>
              <a:rPr sz="24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本文体现了英语应用文的核心特征：</a:t>
            </a:r>
            <a:r>
              <a:rPr sz="2400" b="1" i="0" strike="noStrike">
                <a:solidFill>
                  <a:schemeClr val="accent5">
                    <a:lumMod val="75000"/>
                    <a:alpha val="90196"/>
                  </a:schemeClr>
                </a:solidFill>
                <a:latin typeface="FZYaYiHei GB18030L2 R" panose="02000500000000000000" charset="-122"/>
                <a:ea typeface="FZYaYiHei GB18030L2 R" panose="02000500000000000000" charset="-122"/>
                <a:cs typeface="FZYaYiHei GB18030L2 R" panose="02000500000000000000" charset="-122"/>
              </a:rPr>
              <a:t>信息密度高、语言客观精确、结构条理清晰。</a:t>
            </a:r>
            <a:r>
              <a:rPr sz="24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文中</a:t>
            </a:r>
            <a:r>
              <a:rPr sz="2400" b="1" i="0" strike="noStrike">
                <a:solidFill>
                  <a:schemeClr val="accent5">
                    <a:lumMod val="75000"/>
                    <a:alpha val="90196"/>
                  </a:schemeClr>
                </a:solidFill>
                <a:latin typeface="FZYaYiHei GB18030L2 R" panose="02000500000000000000" charset="-122"/>
                <a:ea typeface="FZYaYiHei GB18030L2 R" panose="02000500000000000000" charset="-122"/>
                <a:cs typeface="FZYaYiHei GB18030L2 R" panose="02000500000000000000" charset="-122"/>
              </a:rPr>
              <a:t>大量使用时间状语和方位介词实现信息的精确定位</a:t>
            </a:r>
            <a:r>
              <a:rPr sz="24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，这是西方公共服务文本的典型写作风格，反映了英语文化中对</a:t>
            </a:r>
            <a:r>
              <a:rPr sz="2400" b="1" i="0" strike="noStrike">
                <a:solidFill>
                  <a:schemeClr val="accent5">
                    <a:lumMod val="75000"/>
                    <a:alpha val="90196"/>
                  </a:schemeClr>
                </a:solidFill>
                <a:latin typeface="FZYaYiHei GB18030L2 R" panose="02000500000000000000" charset="-122"/>
                <a:ea typeface="FZYaYiHei GB18030L2 R" panose="02000500000000000000" charset="-122"/>
                <a:cs typeface="FZYaYiHei GB18030L2 R" panose="02000500000000000000" charset="-122"/>
              </a:rPr>
              <a:t>精确性和操作性</a:t>
            </a:r>
            <a:r>
              <a:rPr sz="24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的重视。</a:t>
            </a:r>
            <a:endParaRPr sz="24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8" name="TextBox 8"/>
          <p:cNvSpPr txBox="1"/>
          <p:nvPr>
            <p:custDataLst>
              <p:tags r:id="rId4"/>
            </p:custDataLst>
          </p:nvPr>
        </p:nvSpPr>
        <p:spPr>
          <a:xfrm>
            <a:off x="466725" y="2643505"/>
            <a:ext cx="356870" cy="476885"/>
          </a:xfrm>
          <a:prstGeom prst="rect">
            <a:avLst/>
          </a:prstGeom>
          <a:ln>
            <a:headEnd type="none"/>
            <a:tailEnd type="none"/>
          </a:ln>
        </p:spPr>
        <p:txBody>
          <a:bodyPr vert="horz" wrap="none" lIns="0" tIns="0" rIns="0" bIns="0" rtlCol="0" anchor="t" anchorCtr="0"/>
          <a:lstStyle/>
          <a:p>
            <a:pPr algn="l">
              <a:defRPr/>
            </a:pPr>
            <a:r>
              <a:rPr lang="en-US" sz="2400" b="1" i="0" strike="noStrike">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rPr>
              <a:t>01</a:t>
            </a:r>
            <a:endParaRPr lang="en-US" sz="2400" b="1" i="0" strike="noStrike">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9" name="TextBox 9"/>
          <p:cNvSpPr txBox="1"/>
          <p:nvPr>
            <p:custDataLst>
              <p:tags r:id="rId5"/>
            </p:custDataLst>
          </p:nvPr>
        </p:nvSpPr>
        <p:spPr>
          <a:xfrm>
            <a:off x="962025" y="2693670"/>
            <a:ext cx="1140460" cy="44767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94901"/>
                  </a:srgbClr>
                </a:solidFill>
                <a:latin typeface="FZYaYiHei GB18030L2 R" panose="02000500000000000000" charset="-122"/>
                <a:ea typeface="FZYaYiHei GB18030L2 R" panose="02000500000000000000" charset="-122"/>
                <a:cs typeface="FZYaYiHei GB18030L2 R" panose="02000500000000000000" charset="-122"/>
              </a:rPr>
              <a:t>语篇特征：</a:t>
            </a:r>
            <a:endParaRPr lang="en-US" sz="2000"/>
          </a:p>
        </p:txBody>
      </p:sp>
      <p:sp>
        <p:nvSpPr>
          <p:cNvPr id="10" name="TextBox 10"/>
          <p:cNvSpPr txBox="1"/>
          <p:nvPr>
            <p:custDataLst>
              <p:tags r:id="rId6"/>
            </p:custDataLst>
          </p:nvPr>
        </p:nvSpPr>
        <p:spPr>
          <a:xfrm>
            <a:off x="2301875" y="2467610"/>
            <a:ext cx="9429750" cy="801370"/>
          </a:xfrm>
          <a:prstGeom prst="rect">
            <a:avLst/>
          </a:prstGeom>
          <a:ln>
            <a:headEnd type="none"/>
            <a:tailEnd type="none"/>
          </a:ln>
        </p:spPr>
        <p:txBody>
          <a:bodyPr vert="horz" wrap="square" lIns="0" tIns="0" rIns="0" bIns="0" rtlCol="0" anchor="t" anchorCtr="0"/>
          <a:lstStyle/>
          <a:p>
            <a:pPr algn="l">
              <a:lnSpc>
                <a:spcPct val="150000"/>
              </a:lnSpc>
              <a:defRPr/>
            </a:pPr>
            <a:r>
              <a:rPr lang="en-US" sz="2000" b="1" i="0" strike="noStrike">
                <a:solidFill>
                  <a:schemeClr val="accent2">
                    <a:lumMod val="75000"/>
                    <a:alpha val="85098"/>
                  </a:schemeClr>
                </a:solidFill>
                <a:latin typeface="FZYaYiHei GB18030L2 R" panose="02000500000000000000" charset="-122"/>
                <a:ea typeface="FZYaYiHei GB18030L2 R" panose="02000500000000000000" charset="-122"/>
                <a:cs typeface="FZYaYiHei GB18030L2 R" panose="02000500000000000000" charset="-122"/>
              </a:rPr>
              <a:t>采用客观说明语气，避免主观评价，使用现在时态和情态动词(requires, must)表达规定性内容，体现了公共服务文本的权威性和规范性。</a:t>
            </a:r>
            <a:endParaRPr lang="en-US" sz="2000" b="1" i="0" strike="noStrike">
              <a:solidFill>
                <a:schemeClr val="accent2">
                  <a:lumMod val="75000"/>
                  <a:alpha val="85098"/>
                </a:scheme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1" name="TextBox 11"/>
          <p:cNvSpPr txBox="1"/>
          <p:nvPr>
            <p:custDataLst>
              <p:tags r:id="rId7"/>
            </p:custDataLst>
          </p:nvPr>
        </p:nvSpPr>
        <p:spPr>
          <a:xfrm>
            <a:off x="410210" y="3745230"/>
            <a:ext cx="396875" cy="529590"/>
          </a:xfrm>
          <a:prstGeom prst="rect">
            <a:avLst/>
          </a:prstGeom>
          <a:ln>
            <a:headEnd type="none"/>
            <a:tailEnd type="none"/>
          </a:ln>
        </p:spPr>
        <p:txBody>
          <a:bodyPr vert="horz" wrap="none" lIns="0" tIns="0" rIns="0" bIns="0" rtlCol="0" anchor="t" anchorCtr="0"/>
          <a:lstStyle/>
          <a:p>
            <a:pPr algn="l">
              <a:defRPr/>
            </a:pPr>
            <a:r>
              <a:rPr lang="en-US" sz="2400" b="1" i="0" strike="noStrike">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rPr>
              <a:t>02</a:t>
            </a:r>
            <a:endParaRPr lang="en-US" sz="2400"/>
          </a:p>
        </p:txBody>
      </p:sp>
      <p:sp>
        <p:nvSpPr>
          <p:cNvPr id="12" name="TextBox 12"/>
          <p:cNvSpPr txBox="1"/>
          <p:nvPr>
            <p:custDataLst>
              <p:tags r:id="rId8"/>
            </p:custDataLst>
          </p:nvPr>
        </p:nvSpPr>
        <p:spPr>
          <a:xfrm>
            <a:off x="961390" y="3742055"/>
            <a:ext cx="1141095" cy="52006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94901"/>
                  </a:srgbClr>
                </a:solidFill>
                <a:latin typeface="FZYaYiHei GB18030L2 R" panose="02000500000000000000" charset="-122"/>
                <a:ea typeface="FZYaYiHei GB18030L2 R" panose="02000500000000000000" charset="-122"/>
                <a:cs typeface="FZYaYiHei GB18030L2 R" panose="02000500000000000000" charset="-122"/>
              </a:rPr>
              <a:t>阅读策略</a:t>
            </a:r>
            <a:r>
              <a:rPr lang="en-US" sz="2400" b="1" i="0" strike="noStrike">
                <a:solidFill>
                  <a:srgbClr val="2A1608">
                    <a:alpha val="94901"/>
                  </a:srgbClr>
                </a:solidFill>
                <a:latin typeface="FZYaYiHei GB18030L2 R" panose="02000500000000000000" charset="-122"/>
                <a:ea typeface="FZYaYiHei GB18030L2 R" panose="02000500000000000000" charset="-122"/>
                <a:cs typeface="FZYaYiHei GB18030L2 R" panose="02000500000000000000" charset="-122"/>
              </a:rPr>
              <a:t>：</a:t>
            </a:r>
            <a:endParaRPr lang="en-US" sz="2400"/>
          </a:p>
        </p:txBody>
      </p:sp>
      <p:sp>
        <p:nvSpPr>
          <p:cNvPr id="13" name="TextBox 13"/>
          <p:cNvSpPr txBox="1"/>
          <p:nvPr>
            <p:custDataLst>
              <p:tags r:id="rId9"/>
            </p:custDataLst>
          </p:nvPr>
        </p:nvSpPr>
        <p:spPr>
          <a:xfrm>
            <a:off x="2302510" y="3379470"/>
            <a:ext cx="9241155" cy="1079500"/>
          </a:xfrm>
          <a:prstGeom prst="rect">
            <a:avLst/>
          </a:prstGeom>
          <a:ln>
            <a:headEnd type="none"/>
            <a:tailEnd type="none"/>
          </a:ln>
        </p:spPr>
        <p:txBody>
          <a:bodyPr vert="horz" wrap="square" lIns="0" tIns="0" rIns="0" bIns="0" rtlCol="0" anchor="t" anchorCtr="0"/>
          <a:lstStyle/>
          <a:p>
            <a:pPr algn="l">
              <a:lnSpc>
                <a:spcPct val="150000"/>
              </a:lnSpc>
              <a:defRPr/>
            </a:pPr>
            <a:r>
              <a:rPr lang="en-US" sz="2000" b="1" i="0" strike="noStrike">
                <a:solidFill>
                  <a:schemeClr val="accent6">
                    <a:lumMod val="75000"/>
                    <a:alpha val="85098"/>
                  </a:schemeClr>
                </a:solidFill>
                <a:latin typeface="FZYaYiHei GB18030L2 R" panose="02000500000000000000" charset="-122"/>
                <a:ea typeface="FZYaYiHei GB18030L2 R" panose="02000500000000000000" charset="-122"/>
                <a:cs typeface="FZYaYiHei GB18030L2 R" panose="02000500000000000000" charset="-122"/>
              </a:rPr>
              <a:t>应用文阅读应遵循"</a:t>
            </a:r>
            <a:r>
              <a:rPr lang="en-US" sz="2000" b="1" i="0" u="sng" strike="noStrike">
                <a:solidFill>
                  <a:schemeClr val="tx1">
                    <a:alpha val="85098"/>
                  </a:schemeClr>
                </a:solidFill>
                <a:latin typeface="FZYaYiHei GB18030L2 R" panose="02000500000000000000" charset="-122"/>
                <a:ea typeface="FZYaYiHei GB18030L2 R" panose="02000500000000000000" charset="-122"/>
                <a:cs typeface="FZYaYiHei GB18030L2 R" panose="02000500000000000000" charset="-122"/>
              </a:rPr>
              <a:t>先题后文</a:t>
            </a:r>
            <a:r>
              <a:rPr lang="en-US" sz="2000" b="1" i="0" strike="noStrike">
                <a:solidFill>
                  <a:schemeClr val="accent6">
                    <a:lumMod val="75000"/>
                    <a:alpha val="85098"/>
                  </a:schemeClr>
                </a:solidFill>
                <a:latin typeface="FZYaYiHei GB18030L2 R" panose="02000500000000000000" charset="-122"/>
                <a:ea typeface="FZYaYiHei GB18030L2 R" panose="02000500000000000000" charset="-122"/>
                <a:cs typeface="FZYaYiHei GB18030L2 R" panose="02000500000000000000" charset="-122"/>
              </a:rPr>
              <a:t>"原则，带着问题找信息，关注数字、时间、地点等细节，注意同义转换(如right across the street对应nearest)。</a:t>
            </a:r>
            <a:endParaRPr lang="en-US" sz="2000" b="1" i="0" strike="noStrike">
              <a:solidFill>
                <a:schemeClr val="accent6">
                  <a:lumMod val="75000"/>
                  <a:alpha val="85098"/>
                </a:scheme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4" name="TextBox 14"/>
          <p:cNvSpPr txBox="1"/>
          <p:nvPr>
            <p:custDataLst>
              <p:tags r:id="rId10"/>
            </p:custDataLst>
          </p:nvPr>
        </p:nvSpPr>
        <p:spPr>
          <a:xfrm>
            <a:off x="402590" y="4786630"/>
            <a:ext cx="504190" cy="455930"/>
          </a:xfrm>
          <a:prstGeom prst="rect">
            <a:avLst/>
          </a:prstGeom>
          <a:ln>
            <a:headEnd type="none"/>
            <a:tailEnd type="none"/>
          </a:ln>
        </p:spPr>
        <p:txBody>
          <a:bodyPr vert="horz" wrap="none" lIns="0" tIns="0" rIns="0" bIns="0" rtlCol="0" anchor="t" anchorCtr="0"/>
          <a:lstStyle/>
          <a:p>
            <a:pPr algn="l">
              <a:defRPr/>
            </a:pPr>
            <a:r>
              <a:rPr lang="en-US" sz="2400" b="1" i="0" strike="noStrike">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rPr>
              <a:t>03</a:t>
            </a:r>
            <a:endParaRPr lang="en-US" sz="2400"/>
          </a:p>
        </p:txBody>
      </p:sp>
      <p:sp>
        <p:nvSpPr>
          <p:cNvPr id="15" name="TextBox 15"/>
          <p:cNvSpPr txBox="1"/>
          <p:nvPr>
            <p:custDataLst>
              <p:tags r:id="rId11"/>
            </p:custDataLst>
          </p:nvPr>
        </p:nvSpPr>
        <p:spPr>
          <a:xfrm>
            <a:off x="906780" y="4862830"/>
            <a:ext cx="1195705" cy="55689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94901"/>
                  </a:srgbClr>
                </a:solidFill>
                <a:latin typeface="FZYaYiHei GB18030L2 R" panose="02000500000000000000" charset="-122"/>
                <a:ea typeface="FZYaYiHei GB18030L2 R" panose="02000500000000000000" charset="-122"/>
                <a:cs typeface="FZYaYiHei GB18030L2 R" panose="02000500000000000000" charset="-122"/>
              </a:rPr>
              <a:t>文化背景：</a:t>
            </a:r>
            <a:endParaRPr lang="en-US" sz="2000"/>
          </a:p>
        </p:txBody>
      </p:sp>
      <p:sp>
        <p:nvSpPr>
          <p:cNvPr id="16" name="TextBox 16"/>
          <p:cNvSpPr txBox="1"/>
          <p:nvPr>
            <p:custDataLst>
              <p:tags r:id="rId12"/>
            </p:custDataLst>
          </p:nvPr>
        </p:nvSpPr>
        <p:spPr>
          <a:xfrm>
            <a:off x="2363470" y="4505325"/>
            <a:ext cx="9429750" cy="1019175"/>
          </a:xfrm>
          <a:prstGeom prst="rect">
            <a:avLst/>
          </a:prstGeom>
          <a:ln>
            <a:headEnd type="none"/>
            <a:tailEnd type="none"/>
          </a:ln>
        </p:spPr>
        <p:txBody>
          <a:bodyPr vert="horz" wrap="square" lIns="0" tIns="0" rIns="0" bIns="0" rtlCol="0" anchor="t" anchorCtr="0"/>
          <a:lstStyle/>
          <a:p>
            <a:pPr algn="l">
              <a:lnSpc>
                <a:spcPct val="150000"/>
              </a:lnSpc>
              <a:defRPr/>
            </a:pPr>
            <a:r>
              <a:rPr lang="en-US" sz="2000" b="1" i="0" strike="noStrike">
                <a:solidFill>
                  <a:schemeClr val="accent2">
                    <a:lumMod val="75000"/>
                    <a:alpha val="85098"/>
                  </a:schemeClr>
                </a:solidFill>
                <a:latin typeface="FZYaYiHei GB18030L2 R" panose="02000500000000000000" charset="-122"/>
                <a:ea typeface="FZYaYiHei GB18030L2 R" panose="02000500000000000000" charset="-122"/>
                <a:cs typeface="FZYaYiHei GB18030L2 R" panose="02000500000000000000" charset="-122"/>
              </a:rPr>
              <a:t>SoFi体育场是洛杉矶公羊队和闪电队的主场，体现了美国体育文化中的</a:t>
            </a:r>
            <a:r>
              <a:rPr lang="en-US" sz="2000" b="1" i="0" u="sng" strike="noStrike">
                <a:solidFill>
                  <a:schemeClr val="tx1">
                    <a:alpha val="85098"/>
                  </a:schemeClr>
                </a:solidFill>
                <a:latin typeface="FZYaYiHei GB18030L2 R" panose="02000500000000000000" charset="-122"/>
                <a:ea typeface="FZYaYiHei GB18030L2 R" panose="02000500000000000000" charset="-122"/>
                <a:cs typeface="FZYaYiHei GB18030L2 R" panose="02000500000000000000" charset="-122"/>
              </a:rPr>
              <a:t>场馆经济</a:t>
            </a:r>
            <a:r>
              <a:rPr lang="en-US" sz="2000" b="1" i="0" strike="noStrike">
                <a:solidFill>
                  <a:schemeClr val="accent2">
                    <a:lumMod val="75000"/>
                    <a:alpha val="85098"/>
                  </a:schemeClr>
                </a:solidFill>
                <a:latin typeface="FZYaYiHei GB18030L2 R" panose="02000500000000000000" charset="-122"/>
                <a:ea typeface="FZYaYiHei GB18030L2 R" panose="02000500000000000000" charset="-122"/>
                <a:cs typeface="FZYaYiHei GB18030L2 R" panose="02000500000000000000" charset="-122"/>
              </a:rPr>
              <a:t>(stadium economy)，周边酒店和停车管理都是大型赛事运营的标准化配置。</a:t>
            </a:r>
            <a:endParaRPr lang="en-US" sz="2000" b="1" i="0" strike="noStrike">
              <a:solidFill>
                <a:schemeClr val="accent2">
                  <a:lumMod val="75000"/>
                  <a:alpha val="85098"/>
                </a:scheme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7" name="TextBox 17"/>
          <p:cNvSpPr txBox="1"/>
          <p:nvPr>
            <p:custDataLst>
              <p:tags r:id="rId13"/>
            </p:custDataLst>
          </p:nvPr>
        </p:nvSpPr>
        <p:spPr>
          <a:xfrm>
            <a:off x="403225" y="5804535"/>
            <a:ext cx="656590" cy="584200"/>
          </a:xfrm>
          <a:prstGeom prst="rect">
            <a:avLst/>
          </a:prstGeom>
          <a:ln>
            <a:headEnd type="none"/>
            <a:tailEnd type="none"/>
          </a:ln>
        </p:spPr>
        <p:txBody>
          <a:bodyPr vert="horz" wrap="none" lIns="0" tIns="0" rIns="0" bIns="0" rtlCol="0" anchor="t" anchorCtr="0"/>
          <a:lstStyle/>
          <a:p>
            <a:pPr algn="l">
              <a:defRPr/>
            </a:pPr>
            <a:r>
              <a:rPr lang="en-US" sz="2000" b="1" i="0" strike="noStrike">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rPr>
              <a:t>04</a:t>
            </a:r>
            <a:endParaRPr lang="en-US" sz="2000" b="1" i="0" strike="noStrike">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8" name="TextBox 18"/>
          <p:cNvSpPr txBox="1"/>
          <p:nvPr>
            <p:custDataLst>
              <p:tags r:id="rId14"/>
            </p:custDataLst>
          </p:nvPr>
        </p:nvSpPr>
        <p:spPr>
          <a:xfrm>
            <a:off x="960755" y="5804535"/>
            <a:ext cx="1226820" cy="39560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94901"/>
                  </a:srgbClr>
                </a:solidFill>
                <a:latin typeface="FZYaYiHei GB18030L2 R" panose="02000500000000000000" charset="-122"/>
                <a:ea typeface="FZYaYiHei GB18030L2 R" panose="02000500000000000000" charset="-122"/>
                <a:cs typeface="FZYaYiHei GB18030L2 R" panose="02000500000000000000" charset="-122"/>
              </a:rPr>
              <a:t>语言亮点：</a:t>
            </a:r>
            <a:endParaRPr lang="en-US" sz="2000"/>
          </a:p>
        </p:txBody>
      </p:sp>
      <p:sp>
        <p:nvSpPr>
          <p:cNvPr id="19" name="TextBox 19"/>
          <p:cNvSpPr txBox="1"/>
          <p:nvPr/>
        </p:nvSpPr>
        <p:spPr>
          <a:xfrm>
            <a:off x="2302510" y="5484495"/>
            <a:ext cx="9429750" cy="1241425"/>
          </a:xfrm>
          <a:prstGeom prst="rect">
            <a:avLst/>
          </a:prstGeom>
          <a:ln>
            <a:headEnd type="none"/>
            <a:tailEnd type="none"/>
          </a:ln>
        </p:spPr>
        <p:txBody>
          <a:bodyPr vert="horz" wrap="square" lIns="0" tIns="0" rIns="0" bIns="0" rtlCol="0" anchor="t" anchorCtr="0"/>
          <a:lstStyle/>
          <a:p>
            <a:pPr algn="l">
              <a:lnSpc>
                <a:spcPct val="150000"/>
              </a:lnSpc>
              <a:defRPr/>
            </a:pPr>
            <a:r>
              <a:rPr lang="en-US" sz="2000" b="1" i="0" strike="noStrike">
                <a:solidFill>
                  <a:schemeClr val="accent6">
                    <a:lumMod val="75000"/>
                    <a:alpha val="85098"/>
                  </a:schemeClr>
                </a:solidFill>
                <a:latin typeface="FZYaYiHei GB18030L2 R" panose="02000500000000000000" charset="-122"/>
                <a:ea typeface="FZYaYiHei GB18030L2 R" panose="02000500000000000000" charset="-122"/>
                <a:cs typeface="FZYaYiHei GB18030L2 R" panose="02000500000000000000" charset="-122"/>
              </a:rPr>
              <a:t>headline-grabbing events使用合成形容词增强表现力；strictly in your assigned zone使用副词strictly强调规定的强制性；turn a game day into a great weekend </a:t>
            </a:r>
            <a:r>
              <a:rPr sz="2000" b="1" i="0" strike="noStrike">
                <a:solidFill>
                  <a:schemeClr val="accent6">
                    <a:lumMod val="75000"/>
                    <a:alpha val="85098"/>
                  </a:schemeClr>
                </a:solidFill>
                <a:latin typeface="FZYaYiHei GB18030L2 R" panose="02000500000000000000" charset="-122"/>
                <a:ea typeface="FZYaYiHei GB18030L2 R" panose="02000500000000000000" charset="-122"/>
                <a:cs typeface="FZYaYiHei GB18030L2 R" panose="02000500000000000000" charset="-122"/>
              </a:rPr>
              <a:t>escape使用隐喻修辞提升文本吸引力。</a:t>
            </a:r>
            <a:endParaRPr sz="2000" b="1" i="0" strike="noStrike">
              <a:solidFill>
                <a:schemeClr val="accent6">
                  <a:lumMod val="75000"/>
                  <a:alpha val="85098"/>
                </a:schemeClr>
              </a:solidFill>
              <a:latin typeface="FZYaYiHei GB18030L2 R" panose="02000500000000000000" charset="-122"/>
              <a:ea typeface="FZYaYiHei GB18030L2 R" panose="02000500000000000000" charset="-122"/>
              <a:cs typeface="FZYaYiHei GB18030L2 R" panose="02000500000000000000" charset="-122"/>
            </a:endParaRPr>
          </a:p>
        </p:txBody>
      </p:sp>
      <p:pic>
        <p:nvPicPr>
          <p:cNvPr id="5124" name="图片 6" descr="logo横版 png"/>
          <p:cNvPicPr>
            <a:picLocks noChangeAspect="1"/>
          </p:cNvPicPr>
          <p:nvPr/>
        </p:nvPicPr>
        <p:blipFill>
          <a:blip r:embed="rId15"/>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3"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0">
                                            <p:txEl>
                                              <p:pRg st="0" end="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3">
                                            <p:txEl>
                                              <p:pRg st="0" end="0"/>
                                            </p:txEl>
                                          </p:spTgt>
                                        </p:tgtEl>
                                        <p:attrNameLst>
                                          <p:attrName>style.visibility</p:attrName>
                                        </p:attrNameLst>
                                      </p:cBhvr>
                                      <p:to>
                                        <p:strVal val="visible"/>
                                      </p:to>
                                    </p:set>
                                    <p:anim calcmode="discrete" valueType="clr">
                                      <p:cBhvr override="childStyle">
                                        <p:cTn id="20" dur="80"/>
                                        <p:tgtEl>
                                          <p:spTgt spid="1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3">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13">
                                            <p:txEl>
                                              <p:pRg st="0" end="0"/>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16">
                                            <p:txEl>
                                              <p:pRg st="0" end="0"/>
                                            </p:txEl>
                                          </p:spTgt>
                                        </p:tgtEl>
                                        <p:attrNameLst>
                                          <p:attrName>style.visibility</p:attrName>
                                        </p:attrNameLst>
                                      </p:cBhvr>
                                      <p:to>
                                        <p:strVal val="visible"/>
                                      </p:to>
                                    </p:set>
                                    <p:anim calcmode="discrete" valueType="clr">
                                      <p:cBhvr override="childStyle">
                                        <p:cTn id="27" dur="80"/>
                                        <p:tgtEl>
                                          <p:spTgt spid="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6">
                                            <p:txEl>
                                              <p:pRg st="0" end="0"/>
                                            </p:txEl>
                                          </p:spTgt>
                                        </p:tgtEl>
                                        <p:attrNameLst>
                                          <p:attrName>fillcolor</p:attrName>
                                        </p:attrNameLst>
                                      </p:cBhvr>
                                      <p:tavLst>
                                        <p:tav tm="0">
                                          <p:val>
                                            <p:clrVal>
                                              <a:schemeClr val="accent2"/>
                                            </p:clrVal>
                                          </p:val>
                                        </p:tav>
                                        <p:tav tm="50000">
                                          <p:val>
                                            <p:clrVal>
                                              <a:schemeClr val="hlink"/>
                                            </p:clrVal>
                                          </p:val>
                                        </p:tav>
                                      </p:tavLst>
                                    </p:anim>
                                    <p:set>
                                      <p:cBhvr>
                                        <p:cTn id="29" dur="80"/>
                                        <p:tgtEl>
                                          <p:spTgt spid="16">
                                            <p:txEl>
                                              <p:pRg st="0" end="0"/>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nodeType="clickEffect">
                                  <p:stCondLst>
                                    <p:cond delay="0"/>
                                  </p:stCondLst>
                                  <p:childTnLst>
                                    <p:set>
                                      <p:cBhvr>
                                        <p:cTn id="33" dur="1" fill="hold">
                                          <p:stCondLst>
                                            <p:cond delay="0"/>
                                          </p:stCondLst>
                                        </p:cTn>
                                        <p:tgtEl>
                                          <p:spTgt spid="19">
                                            <p:txEl>
                                              <p:pRg st="0" end="0"/>
                                            </p:txEl>
                                          </p:spTgt>
                                        </p:tgtEl>
                                        <p:attrNameLst>
                                          <p:attrName>style.visibility</p:attrName>
                                        </p:attrNameLst>
                                      </p:cBhvr>
                                      <p:to>
                                        <p:strVal val="visible"/>
                                      </p:to>
                                    </p:set>
                                    <p:animEffect transition="in" filter="strips(downLeft)">
                                      <p:cBhvr>
                                        <p:cTn id="34"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9652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824230" y="186055"/>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A篇：</a:t>
            </a:r>
            <a:r>
              <a:rPr lang="en-US" altLang="zh-CN"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SoFi</a:t>
            </a:r>
            <a:r>
              <a:rPr lang="zh-CN" altLang="en-US"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体育场赛事指南</a:t>
            </a:r>
            <a:endParaRPr lang="zh-CN" altLang="en-US" sz="2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custDataLst>
              <p:tags r:id="rId2"/>
            </p:custDataLst>
          </p:nvPr>
        </p:nvSpPr>
        <p:spPr>
          <a:xfrm>
            <a:off x="534670" y="781050"/>
            <a:ext cx="11261725" cy="5848985"/>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0" name="AutoShape 10"/>
          <p:cNvSpPr/>
          <p:nvPr>
            <p:custDataLst>
              <p:tags r:id="rId3"/>
            </p:custDataLst>
          </p:nvPr>
        </p:nvSpPr>
        <p:spPr>
          <a:xfrm>
            <a:off x="922020" y="961390"/>
            <a:ext cx="4664075" cy="5577205"/>
          </a:xfrm>
          <a:prstGeom prst="rect">
            <a:avLst/>
          </a:prstGeom>
          <a:noFill/>
          <a:ln w="12700" cap="flat" cmpd="sng">
            <a:noFill/>
            <a:prstDash val="solid"/>
            <a:round/>
          </a:ln>
        </p:spPr>
        <p:txBody>
          <a:bodyPr vert="horz" wrap="square" lIns="0" tIns="0" rIns="0" bIns="0" rtlCol="0" anchor="ctr" anchorCtr="0"/>
          <a:lstStyle/>
          <a:p>
            <a:pPr marL="0" indent="0" algn="l" eaLnBrk="1" fontAlgn="auto" latinLnBrk="0" hangingPunct="1">
              <a:lnSpc>
                <a:spcPts val="51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go-to destination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首选目的地</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1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headline-grabbing</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吸引头条新闻的，引人注目的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1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upcoming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即将到来的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1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spacious</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宽敞的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1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classy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高级的，优雅的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1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stylish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时尚的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1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luxurious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豪华的</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17000"/>
              </a:lnSpc>
            </a:pP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4"/>
            </p:custDataLst>
          </p:nvPr>
        </p:nvSpPr>
        <p:spPr>
          <a:xfrm>
            <a:off x="8699500" y="2921000"/>
            <a:ext cx="2540000" cy="2794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0"/>
          <p:cNvSpPr/>
          <p:nvPr>
            <p:custDataLst>
              <p:tags r:id="rId5"/>
            </p:custDataLst>
          </p:nvPr>
        </p:nvSpPr>
        <p:spPr>
          <a:xfrm>
            <a:off x="6139815" y="960755"/>
            <a:ext cx="5476875" cy="5266055"/>
          </a:xfrm>
          <a:prstGeom prst="rect">
            <a:avLst/>
          </a:prstGeom>
          <a:noFill/>
          <a:ln w="12700" cap="flat" cmpd="sng">
            <a:noFill/>
            <a:prstDash val="solid"/>
            <a:round/>
          </a:ln>
        </p:spPr>
        <p:txBody>
          <a:bodyPr vert="horz" wrap="square" lIns="0" tIns="0" rIns="0" bIns="0" rtlCol="0" anchor="ctr" anchorCtr="0"/>
          <a:lstStyle/>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extensive</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广泛的，大量的</a:t>
            </a:r>
            <a:endPar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leisure facilities</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休闲设施</a:t>
            </a:r>
            <a:endPar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assigned zone</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指定区域</a:t>
            </a:r>
            <a:endPar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color-coded</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颜色编码的</a:t>
            </a:r>
            <a:endPar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access point</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入口点</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redirect</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重新引导，改变方向</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efficiently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adv.</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高效地</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venue</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场馆，场地</a:t>
            </a:r>
            <a:endPar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4780"/>
              </a:lnSpc>
            </a:pPr>
            <a:r>
              <a:rPr lang="en-US" altLang="zh-CN" sz="2400" b="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be turned around</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被折返，被拒绝进入</a:t>
            </a: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 calcmode="lin" valueType="num">
                                      <p:cBhvr>
                                        <p:cTn id="14" dur="1000" fill="hold"/>
                                        <p:tgtEl>
                                          <p:spTgt spid="10">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10">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 calcmode="lin" valueType="num">
                                      <p:cBhvr>
                                        <p:cTn id="21" dur="1000" fill="hold"/>
                                        <p:tgtEl>
                                          <p:spTgt spid="10">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10">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 calcmode="lin" valueType="num">
                                      <p:cBhvr>
                                        <p:cTn id="28" dur="1000" fill="hold"/>
                                        <p:tgtEl>
                                          <p:spTgt spid="10">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10">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0">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 calcmode="lin" valueType="num">
                                      <p:cBhvr>
                                        <p:cTn id="35" dur="1000" fill="hold"/>
                                        <p:tgtEl>
                                          <p:spTgt spid="10">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10">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10">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0">
                                            <p:txEl>
                                              <p:pRg st="5" end="5"/>
                                            </p:txEl>
                                          </p:spTgt>
                                        </p:tgtEl>
                                        <p:attrNameLst>
                                          <p:attrName>style.visibility</p:attrName>
                                        </p:attrNameLst>
                                      </p:cBhvr>
                                      <p:to>
                                        <p:strVal val="visible"/>
                                      </p:to>
                                    </p:set>
                                    <p:anim calcmode="lin" valueType="num">
                                      <p:cBhvr>
                                        <p:cTn id="42" dur="1000" fill="hold"/>
                                        <p:tgtEl>
                                          <p:spTgt spid="1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10">
                                            <p:txEl>
                                              <p:pRg st="6" end="6"/>
                                            </p:txEl>
                                          </p:spTgt>
                                        </p:tgtEl>
                                        <p:attrNameLst>
                                          <p:attrName>style.visibility</p:attrName>
                                        </p:attrNameLst>
                                      </p:cBhvr>
                                      <p:to>
                                        <p:strVal val="visible"/>
                                      </p:to>
                                    </p:set>
                                    <p:anim calcmode="lin" valueType="num">
                                      <p:cBhvr>
                                        <p:cTn id="49" dur="1000" fill="hold"/>
                                        <p:tgtEl>
                                          <p:spTgt spid="10">
                                            <p:txEl>
                                              <p:pRg st="6" end="6"/>
                                            </p:txEl>
                                          </p:spTgt>
                                        </p:tgtEl>
                                        <p:attrNameLst>
                                          <p:attrName>ppt_w</p:attrName>
                                        </p:attrNameLst>
                                      </p:cBhvr>
                                      <p:tavLst>
                                        <p:tav tm="0">
                                          <p:val>
                                            <p:strVal val="#ppt_w*0.70"/>
                                          </p:val>
                                        </p:tav>
                                        <p:tav tm="100000">
                                          <p:val>
                                            <p:strVal val="#ppt_w"/>
                                          </p:val>
                                        </p:tav>
                                      </p:tavLst>
                                    </p:anim>
                                    <p:anim calcmode="lin" valueType="num">
                                      <p:cBhvr>
                                        <p:cTn id="50" dur="1000" fill="hold"/>
                                        <p:tgtEl>
                                          <p:spTgt spid="10">
                                            <p:txEl>
                                              <p:pRg st="6" end="6"/>
                                            </p:txEl>
                                          </p:spTgt>
                                        </p:tgtEl>
                                        <p:attrNameLst>
                                          <p:attrName>ppt_h</p:attrName>
                                        </p:attrNameLst>
                                      </p:cBhvr>
                                      <p:tavLst>
                                        <p:tav tm="0">
                                          <p:val>
                                            <p:strVal val="#ppt_h"/>
                                          </p:val>
                                        </p:tav>
                                        <p:tav tm="100000">
                                          <p:val>
                                            <p:strVal val="#ppt_h"/>
                                          </p:val>
                                        </p:tav>
                                      </p:tavLst>
                                    </p:anim>
                                    <p:animEffect transition="in" filter="fade">
                                      <p:cBhvr>
                                        <p:cTn id="51" dur="1000"/>
                                        <p:tgtEl>
                                          <p:spTgt spid="10">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nodeType="clickEffect">
                                  <p:stCondLst>
                                    <p:cond delay="0"/>
                                  </p:stCondLst>
                                  <p:childTnLst>
                                    <p:set>
                                      <p:cBhvr>
                                        <p:cTn id="55" dur="1" fill="hold">
                                          <p:stCondLst>
                                            <p:cond delay="0"/>
                                          </p:stCondLst>
                                        </p:cTn>
                                        <p:tgtEl>
                                          <p:spTgt spid="16">
                                            <p:txEl>
                                              <p:pRg st="0" end="0"/>
                                            </p:txEl>
                                          </p:spTgt>
                                        </p:tgtEl>
                                        <p:attrNameLst>
                                          <p:attrName>style.visibility</p:attrName>
                                        </p:attrNameLst>
                                      </p:cBhvr>
                                      <p:to>
                                        <p:strVal val="visible"/>
                                      </p:to>
                                    </p:set>
                                    <p:anim calcmode="lin" valueType="num">
                                      <p:cBhvr>
                                        <p:cTn id="56" dur="1000" fill="hold"/>
                                        <p:tgtEl>
                                          <p:spTgt spid="16">
                                            <p:txEl>
                                              <p:pRg st="0" end="0"/>
                                            </p:txEl>
                                          </p:spTgt>
                                        </p:tgtEl>
                                        <p:attrNameLst>
                                          <p:attrName>ppt_w</p:attrName>
                                        </p:attrNameLst>
                                      </p:cBhvr>
                                      <p:tavLst>
                                        <p:tav tm="0">
                                          <p:val>
                                            <p:strVal val="#ppt_w*0.70"/>
                                          </p:val>
                                        </p:tav>
                                        <p:tav tm="100000">
                                          <p:val>
                                            <p:strVal val="#ppt_w"/>
                                          </p:val>
                                        </p:tav>
                                      </p:tavLst>
                                    </p:anim>
                                    <p:anim calcmode="lin" valueType="num">
                                      <p:cBhvr>
                                        <p:cTn id="57" dur="1000" fill="hold"/>
                                        <p:tgtEl>
                                          <p:spTgt spid="16">
                                            <p:txEl>
                                              <p:pRg st="0" end="0"/>
                                            </p:txEl>
                                          </p:spTgt>
                                        </p:tgtEl>
                                        <p:attrNameLst>
                                          <p:attrName>ppt_h</p:attrName>
                                        </p:attrNameLst>
                                      </p:cBhvr>
                                      <p:tavLst>
                                        <p:tav tm="0">
                                          <p:val>
                                            <p:strVal val="#ppt_h"/>
                                          </p:val>
                                        </p:tav>
                                        <p:tav tm="100000">
                                          <p:val>
                                            <p:strVal val="#ppt_h"/>
                                          </p:val>
                                        </p:tav>
                                      </p:tavLst>
                                    </p:anim>
                                    <p:animEffect transition="in" filter="fade">
                                      <p:cBhvr>
                                        <p:cTn id="58" dur="1000"/>
                                        <p:tgtEl>
                                          <p:spTgt spid="16">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nodeType="clickEffect">
                                  <p:stCondLst>
                                    <p:cond delay="0"/>
                                  </p:stCondLst>
                                  <p:childTnLst>
                                    <p:set>
                                      <p:cBhvr>
                                        <p:cTn id="62" dur="1" fill="hold">
                                          <p:stCondLst>
                                            <p:cond delay="0"/>
                                          </p:stCondLst>
                                        </p:cTn>
                                        <p:tgtEl>
                                          <p:spTgt spid="16">
                                            <p:txEl>
                                              <p:pRg st="1" end="1"/>
                                            </p:txEl>
                                          </p:spTgt>
                                        </p:tgtEl>
                                        <p:attrNameLst>
                                          <p:attrName>style.visibility</p:attrName>
                                        </p:attrNameLst>
                                      </p:cBhvr>
                                      <p:to>
                                        <p:strVal val="visible"/>
                                      </p:to>
                                    </p:set>
                                    <p:anim calcmode="lin" valueType="num">
                                      <p:cBhvr>
                                        <p:cTn id="63" dur="1000" fill="hold"/>
                                        <p:tgtEl>
                                          <p:spTgt spid="16">
                                            <p:txEl>
                                              <p:pRg st="1" end="1"/>
                                            </p:txEl>
                                          </p:spTgt>
                                        </p:tgtEl>
                                        <p:attrNameLst>
                                          <p:attrName>ppt_w</p:attrName>
                                        </p:attrNameLst>
                                      </p:cBhvr>
                                      <p:tavLst>
                                        <p:tav tm="0">
                                          <p:val>
                                            <p:strVal val="#ppt_w*0.70"/>
                                          </p:val>
                                        </p:tav>
                                        <p:tav tm="100000">
                                          <p:val>
                                            <p:strVal val="#ppt_w"/>
                                          </p:val>
                                        </p:tav>
                                      </p:tavLst>
                                    </p:anim>
                                    <p:anim calcmode="lin" valueType="num">
                                      <p:cBhvr>
                                        <p:cTn id="64" dur="1000" fill="hold"/>
                                        <p:tgtEl>
                                          <p:spTgt spid="16">
                                            <p:txEl>
                                              <p:pRg st="1" end="1"/>
                                            </p:txEl>
                                          </p:spTgt>
                                        </p:tgtEl>
                                        <p:attrNameLst>
                                          <p:attrName>ppt_h</p:attrName>
                                        </p:attrNameLst>
                                      </p:cBhvr>
                                      <p:tavLst>
                                        <p:tav tm="0">
                                          <p:val>
                                            <p:strVal val="#ppt_h"/>
                                          </p:val>
                                        </p:tav>
                                        <p:tav tm="100000">
                                          <p:val>
                                            <p:strVal val="#ppt_h"/>
                                          </p:val>
                                        </p:tav>
                                      </p:tavLst>
                                    </p:anim>
                                    <p:animEffect transition="in" filter="fade">
                                      <p:cBhvr>
                                        <p:cTn id="65" dur="1000"/>
                                        <p:tgtEl>
                                          <p:spTgt spid="16">
                                            <p:txEl>
                                              <p:pRg st="1" end="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16">
                                            <p:txEl>
                                              <p:pRg st="2" end="2"/>
                                            </p:txEl>
                                          </p:spTgt>
                                        </p:tgtEl>
                                        <p:attrNameLst>
                                          <p:attrName>style.visibility</p:attrName>
                                        </p:attrNameLst>
                                      </p:cBhvr>
                                      <p:to>
                                        <p:strVal val="visible"/>
                                      </p:to>
                                    </p:set>
                                    <p:anim calcmode="lin" valueType="num">
                                      <p:cBhvr>
                                        <p:cTn id="70" dur="1000" fill="hold"/>
                                        <p:tgtEl>
                                          <p:spTgt spid="16">
                                            <p:txEl>
                                              <p:pRg st="2" end="2"/>
                                            </p:txEl>
                                          </p:spTgt>
                                        </p:tgtEl>
                                        <p:attrNameLst>
                                          <p:attrName>ppt_w</p:attrName>
                                        </p:attrNameLst>
                                      </p:cBhvr>
                                      <p:tavLst>
                                        <p:tav tm="0">
                                          <p:val>
                                            <p:strVal val="#ppt_w*0.70"/>
                                          </p:val>
                                        </p:tav>
                                        <p:tav tm="100000">
                                          <p:val>
                                            <p:strVal val="#ppt_w"/>
                                          </p:val>
                                        </p:tav>
                                      </p:tavLst>
                                    </p:anim>
                                    <p:anim calcmode="lin" valueType="num">
                                      <p:cBhvr>
                                        <p:cTn id="71" dur="1000" fill="hold"/>
                                        <p:tgtEl>
                                          <p:spTgt spid="16">
                                            <p:txEl>
                                              <p:pRg st="2" end="2"/>
                                            </p:txEl>
                                          </p:spTgt>
                                        </p:tgtEl>
                                        <p:attrNameLst>
                                          <p:attrName>ppt_h</p:attrName>
                                        </p:attrNameLst>
                                      </p:cBhvr>
                                      <p:tavLst>
                                        <p:tav tm="0">
                                          <p:val>
                                            <p:strVal val="#ppt_h"/>
                                          </p:val>
                                        </p:tav>
                                        <p:tav tm="100000">
                                          <p:val>
                                            <p:strVal val="#ppt_h"/>
                                          </p:val>
                                        </p:tav>
                                      </p:tavLst>
                                    </p:anim>
                                    <p:animEffect transition="in" filter="fade">
                                      <p:cBhvr>
                                        <p:cTn id="72" dur="1000"/>
                                        <p:tgtEl>
                                          <p:spTgt spid="16">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5" presetClass="entr" presetSubtype="0" fill="hold" nodeType="clickEffect">
                                  <p:stCondLst>
                                    <p:cond delay="0"/>
                                  </p:stCondLst>
                                  <p:childTnLst>
                                    <p:set>
                                      <p:cBhvr>
                                        <p:cTn id="76" dur="1" fill="hold">
                                          <p:stCondLst>
                                            <p:cond delay="0"/>
                                          </p:stCondLst>
                                        </p:cTn>
                                        <p:tgtEl>
                                          <p:spTgt spid="16">
                                            <p:txEl>
                                              <p:pRg st="3" end="3"/>
                                            </p:txEl>
                                          </p:spTgt>
                                        </p:tgtEl>
                                        <p:attrNameLst>
                                          <p:attrName>style.visibility</p:attrName>
                                        </p:attrNameLst>
                                      </p:cBhvr>
                                      <p:to>
                                        <p:strVal val="visible"/>
                                      </p:to>
                                    </p:set>
                                    <p:anim calcmode="lin" valueType="num">
                                      <p:cBhvr>
                                        <p:cTn id="77" dur="1000" fill="hold"/>
                                        <p:tgtEl>
                                          <p:spTgt spid="16">
                                            <p:txEl>
                                              <p:pRg st="3" end="3"/>
                                            </p:txEl>
                                          </p:spTgt>
                                        </p:tgtEl>
                                        <p:attrNameLst>
                                          <p:attrName>ppt_w</p:attrName>
                                        </p:attrNameLst>
                                      </p:cBhvr>
                                      <p:tavLst>
                                        <p:tav tm="0">
                                          <p:val>
                                            <p:strVal val="#ppt_w*0.70"/>
                                          </p:val>
                                        </p:tav>
                                        <p:tav tm="100000">
                                          <p:val>
                                            <p:strVal val="#ppt_w"/>
                                          </p:val>
                                        </p:tav>
                                      </p:tavLst>
                                    </p:anim>
                                    <p:anim calcmode="lin" valueType="num">
                                      <p:cBhvr>
                                        <p:cTn id="78" dur="1000" fill="hold"/>
                                        <p:tgtEl>
                                          <p:spTgt spid="16">
                                            <p:txEl>
                                              <p:pRg st="3" end="3"/>
                                            </p:txEl>
                                          </p:spTgt>
                                        </p:tgtEl>
                                        <p:attrNameLst>
                                          <p:attrName>ppt_h</p:attrName>
                                        </p:attrNameLst>
                                      </p:cBhvr>
                                      <p:tavLst>
                                        <p:tav tm="0">
                                          <p:val>
                                            <p:strVal val="#ppt_h"/>
                                          </p:val>
                                        </p:tav>
                                        <p:tav tm="100000">
                                          <p:val>
                                            <p:strVal val="#ppt_h"/>
                                          </p:val>
                                        </p:tav>
                                      </p:tavLst>
                                    </p:anim>
                                    <p:animEffect transition="in" filter="fade">
                                      <p:cBhvr>
                                        <p:cTn id="79" dur="1000"/>
                                        <p:tgtEl>
                                          <p:spTgt spid="16">
                                            <p:txEl>
                                              <p:pRg st="3" end="3"/>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5" presetClass="entr" presetSubtype="0" fill="hold" nodeType="clickEffect">
                                  <p:stCondLst>
                                    <p:cond delay="0"/>
                                  </p:stCondLst>
                                  <p:childTnLst>
                                    <p:set>
                                      <p:cBhvr>
                                        <p:cTn id="83" dur="1" fill="hold">
                                          <p:stCondLst>
                                            <p:cond delay="0"/>
                                          </p:stCondLst>
                                        </p:cTn>
                                        <p:tgtEl>
                                          <p:spTgt spid="16">
                                            <p:txEl>
                                              <p:pRg st="4" end="4"/>
                                            </p:txEl>
                                          </p:spTgt>
                                        </p:tgtEl>
                                        <p:attrNameLst>
                                          <p:attrName>style.visibility</p:attrName>
                                        </p:attrNameLst>
                                      </p:cBhvr>
                                      <p:to>
                                        <p:strVal val="visible"/>
                                      </p:to>
                                    </p:set>
                                    <p:anim calcmode="lin" valueType="num">
                                      <p:cBhvr>
                                        <p:cTn id="84" dur="1000" fill="hold"/>
                                        <p:tgtEl>
                                          <p:spTgt spid="16">
                                            <p:txEl>
                                              <p:pRg st="4" end="4"/>
                                            </p:txEl>
                                          </p:spTgt>
                                        </p:tgtEl>
                                        <p:attrNameLst>
                                          <p:attrName>ppt_w</p:attrName>
                                        </p:attrNameLst>
                                      </p:cBhvr>
                                      <p:tavLst>
                                        <p:tav tm="0">
                                          <p:val>
                                            <p:strVal val="#ppt_w*0.70"/>
                                          </p:val>
                                        </p:tav>
                                        <p:tav tm="100000">
                                          <p:val>
                                            <p:strVal val="#ppt_w"/>
                                          </p:val>
                                        </p:tav>
                                      </p:tavLst>
                                    </p:anim>
                                    <p:anim calcmode="lin" valueType="num">
                                      <p:cBhvr>
                                        <p:cTn id="85" dur="1000" fill="hold"/>
                                        <p:tgtEl>
                                          <p:spTgt spid="16">
                                            <p:txEl>
                                              <p:pRg st="4" end="4"/>
                                            </p:txEl>
                                          </p:spTgt>
                                        </p:tgtEl>
                                        <p:attrNameLst>
                                          <p:attrName>ppt_h</p:attrName>
                                        </p:attrNameLst>
                                      </p:cBhvr>
                                      <p:tavLst>
                                        <p:tav tm="0">
                                          <p:val>
                                            <p:strVal val="#ppt_h"/>
                                          </p:val>
                                        </p:tav>
                                        <p:tav tm="100000">
                                          <p:val>
                                            <p:strVal val="#ppt_h"/>
                                          </p:val>
                                        </p:tav>
                                      </p:tavLst>
                                    </p:anim>
                                    <p:animEffect transition="in" filter="fade">
                                      <p:cBhvr>
                                        <p:cTn id="86" dur="1000"/>
                                        <p:tgtEl>
                                          <p:spTgt spid="16">
                                            <p:txEl>
                                              <p:pRg st="4" end="4"/>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5" presetClass="entr" presetSubtype="0" fill="hold" nodeType="clickEffect">
                                  <p:stCondLst>
                                    <p:cond delay="0"/>
                                  </p:stCondLst>
                                  <p:childTnLst>
                                    <p:set>
                                      <p:cBhvr>
                                        <p:cTn id="90" dur="1" fill="hold">
                                          <p:stCondLst>
                                            <p:cond delay="0"/>
                                          </p:stCondLst>
                                        </p:cTn>
                                        <p:tgtEl>
                                          <p:spTgt spid="16">
                                            <p:txEl>
                                              <p:pRg st="5" end="5"/>
                                            </p:txEl>
                                          </p:spTgt>
                                        </p:tgtEl>
                                        <p:attrNameLst>
                                          <p:attrName>style.visibility</p:attrName>
                                        </p:attrNameLst>
                                      </p:cBhvr>
                                      <p:to>
                                        <p:strVal val="visible"/>
                                      </p:to>
                                    </p:set>
                                    <p:anim calcmode="lin" valueType="num">
                                      <p:cBhvr>
                                        <p:cTn id="91" dur="1000" fill="hold"/>
                                        <p:tgtEl>
                                          <p:spTgt spid="16">
                                            <p:txEl>
                                              <p:pRg st="5" end="5"/>
                                            </p:txEl>
                                          </p:spTgt>
                                        </p:tgtEl>
                                        <p:attrNameLst>
                                          <p:attrName>ppt_w</p:attrName>
                                        </p:attrNameLst>
                                      </p:cBhvr>
                                      <p:tavLst>
                                        <p:tav tm="0">
                                          <p:val>
                                            <p:strVal val="#ppt_w*0.70"/>
                                          </p:val>
                                        </p:tav>
                                        <p:tav tm="100000">
                                          <p:val>
                                            <p:strVal val="#ppt_w"/>
                                          </p:val>
                                        </p:tav>
                                      </p:tavLst>
                                    </p:anim>
                                    <p:anim calcmode="lin" valueType="num">
                                      <p:cBhvr>
                                        <p:cTn id="92" dur="1000" fill="hold"/>
                                        <p:tgtEl>
                                          <p:spTgt spid="16">
                                            <p:txEl>
                                              <p:pRg st="5" end="5"/>
                                            </p:txEl>
                                          </p:spTgt>
                                        </p:tgtEl>
                                        <p:attrNameLst>
                                          <p:attrName>ppt_h</p:attrName>
                                        </p:attrNameLst>
                                      </p:cBhvr>
                                      <p:tavLst>
                                        <p:tav tm="0">
                                          <p:val>
                                            <p:strVal val="#ppt_h"/>
                                          </p:val>
                                        </p:tav>
                                        <p:tav tm="100000">
                                          <p:val>
                                            <p:strVal val="#ppt_h"/>
                                          </p:val>
                                        </p:tav>
                                      </p:tavLst>
                                    </p:anim>
                                    <p:animEffect transition="in" filter="fade">
                                      <p:cBhvr>
                                        <p:cTn id="93" dur="1000"/>
                                        <p:tgtEl>
                                          <p:spTgt spid="16">
                                            <p:txEl>
                                              <p:pRg st="5" end="5"/>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55" presetClass="entr" presetSubtype="0" fill="hold" nodeType="clickEffect">
                                  <p:stCondLst>
                                    <p:cond delay="0"/>
                                  </p:stCondLst>
                                  <p:childTnLst>
                                    <p:set>
                                      <p:cBhvr>
                                        <p:cTn id="97" dur="1" fill="hold">
                                          <p:stCondLst>
                                            <p:cond delay="0"/>
                                          </p:stCondLst>
                                        </p:cTn>
                                        <p:tgtEl>
                                          <p:spTgt spid="16">
                                            <p:txEl>
                                              <p:pRg st="6" end="6"/>
                                            </p:txEl>
                                          </p:spTgt>
                                        </p:tgtEl>
                                        <p:attrNameLst>
                                          <p:attrName>style.visibility</p:attrName>
                                        </p:attrNameLst>
                                      </p:cBhvr>
                                      <p:to>
                                        <p:strVal val="visible"/>
                                      </p:to>
                                    </p:set>
                                    <p:anim calcmode="lin" valueType="num">
                                      <p:cBhvr>
                                        <p:cTn id="98" dur="1000" fill="hold"/>
                                        <p:tgtEl>
                                          <p:spTgt spid="16">
                                            <p:txEl>
                                              <p:pRg st="6" end="6"/>
                                            </p:txEl>
                                          </p:spTgt>
                                        </p:tgtEl>
                                        <p:attrNameLst>
                                          <p:attrName>ppt_w</p:attrName>
                                        </p:attrNameLst>
                                      </p:cBhvr>
                                      <p:tavLst>
                                        <p:tav tm="0">
                                          <p:val>
                                            <p:strVal val="#ppt_w*0.70"/>
                                          </p:val>
                                        </p:tav>
                                        <p:tav tm="100000">
                                          <p:val>
                                            <p:strVal val="#ppt_w"/>
                                          </p:val>
                                        </p:tav>
                                      </p:tavLst>
                                    </p:anim>
                                    <p:anim calcmode="lin" valueType="num">
                                      <p:cBhvr>
                                        <p:cTn id="99" dur="1000" fill="hold"/>
                                        <p:tgtEl>
                                          <p:spTgt spid="16">
                                            <p:txEl>
                                              <p:pRg st="6" end="6"/>
                                            </p:txEl>
                                          </p:spTgt>
                                        </p:tgtEl>
                                        <p:attrNameLst>
                                          <p:attrName>ppt_h</p:attrName>
                                        </p:attrNameLst>
                                      </p:cBhvr>
                                      <p:tavLst>
                                        <p:tav tm="0">
                                          <p:val>
                                            <p:strVal val="#ppt_h"/>
                                          </p:val>
                                        </p:tav>
                                        <p:tav tm="100000">
                                          <p:val>
                                            <p:strVal val="#ppt_h"/>
                                          </p:val>
                                        </p:tav>
                                      </p:tavLst>
                                    </p:anim>
                                    <p:animEffect transition="in" filter="fade">
                                      <p:cBhvr>
                                        <p:cTn id="100" dur="1000"/>
                                        <p:tgtEl>
                                          <p:spTgt spid="16">
                                            <p:txEl>
                                              <p:pRg st="6" end="6"/>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5" presetClass="entr" presetSubtype="0" fill="hold" nodeType="clickEffect">
                                  <p:stCondLst>
                                    <p:cond delay="0"/>
                                  </p:stCondLst>
                                  <p:childTnLst>
                                    <p:set>
                                      <p:cBhvr>
                                        <p:cTn id="104" dur="1" fill="hold">
                                          <p:stCondLst>
                                            <p:cond delay="0"/>
                                          </p:stCondLst>
                                        </p:cTn>
                                        <p:tgtEl>
                                          <p:spTgt spid="16">
                                            <p:txEl>
                                              <p:pRg st="7" end="7"/>
                                            </p:txEl>
                                          </p:spTgt>
                                        </p:tgtEl>
                                        <p:attrNameLst>
                                          <p:attrName>style.visibility</p:attrName>
                                        </p:attrNameLst>
                                      </p:cBhvr>
                                      <p:to>
                                        <p:strVal val="visible"/>
                                      </p:to>
                                    </p:set>
                                    <p:anim calcmode="lin" valueType="num">
                                      <p:cBhvr>
                                        <p:cTn id="105" dur="1000" fill="hold"/>
                                        <p:tgtEl>
                                          <p:spTgt spid="16">
                                            <p:txEl>
                                              <p:pRg st="7" end="7"/>
                                            </p:txEl>
                                          </p:spTgt>
                                        </p:tgtEl>
                                        <p:attrNameLst>
                                          <p:attrName>ppt_w</p:attrName>
                                        </p:attrNameLst>
                                      </p:cBhvr>
                                      <p:tavLst>
                                        <p:tav tm="0">
                                          <p:val>
                                            <p:strVal val="#ppt_w*0.70"/>
                                          </p:val>
                                        </p:tav>
                                        <p:tav tm="100000">
                                          <p:val>
                                            <p:strVal val="#ppt_w"/>
                                          </p:val>
                                        </p:tav>
                                      </p:tavLst>
                                    </p:anim>
                                    <p:anim calcmode="lin" valueType="num">
                                      <p:cBhvr>
                                        <p:cTn id="106" dur="1000" fill="hold"/>
                                        <p:tgtEl>
                                          <p:spTgt spid="16">
                                            <p:txEl>
                                              <p:pRg st="7" end="7"/>
                                            </p:txEl>
                                          </p:spTgt>
                                        </p:tgtEl>
                                        <p:attrNameLst>
                                          <p:attrName>ppt_h</p:attrName>
                                        </p:attrNameLst>
                                      </p:cBhvr>
                                      <p:tavLst>
                                        <p:tav tm="0">
                                          <p:val>
                                            <p:strVal val="#ppt_h"/>
                                          </p:val>
                                        </p:tav>
                                        <p:tav tm="100000">
                                          <p:val>
                                            <p:strVal val="#ppt_h"/>
                                          </p:val>
                                        </p:tav>
                                      </p:tavLst>
                                    </p:anim>
                                    <p:animEffect transition="in" filter="fade">
                                      <p:cBhvr>
                                        <p:cTn id="107" dur="1000"/>
                                        <p:tgtEl>
                                          <p:spTgt spid="16">
                                            <p:txEl>
                                              <p:pRg st="7" end="7"/>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5" presetClass="entr" presetSubtype="0" fill="hold" nodeType="clickEffect">
                                  <p:stCondLst>
                                    <p:cond delay="0"/>
                                  </p:stCondLst>
                                  <p:childTnLst>
                                    <p:set>
                                      <p:cBhvr>
                                        <p:cTn id="111" dur="1" fill="hold">
                                          <p:stCondLst>
                                            <p:cond delay="0"/>
                                          </p:stCondLst>
                                        </p:cTn>
                                        <p:tgtEl>
                                          <p:spTgt spid="16">
                                            <p:txEl>
                                              <p:pRg st="8" end="8"/>
                                            </p:txEl>
                                          </p:spTgt>
                                        </p:tgtEl>
                                        <p:attrNameLst>
                                          <p:attrName>style.visibility</p:attrName>
                                        </p:attrNameLst>
                                      </p:cBhvr>
                                      <p:to>
                                        <p:strVal val="visible"/>
                                      </p:to>
                                    </p:set>
                                    <p:anim calcmode="lin" valueType="num">
                                      <p:cBhvr>
                                        <p:cTn id="112" dur="1000" fill="hold"/>
                                        <p:tgtEl>
                                          <p:spTgt spid="16">
                                            <p:txEl>
                                              <p:pRg st="8" end="8"/>
                                            </p:txEl>
                                          </p:spTgt>
                                        </p:tgtEl>
                                        <p:attrNameLst>
                                          <p:attrName>ppt_w</p:attrName>
                                        </p:attrNameLst>
                                      </p:cBhvr>
                                      <p:tavLst>
                                        <p:tav tm="0">
                                          <p:val>
                                            <p:strVal val="#ppt_w*0.70"/>
                                          </p:val>
                                        </p:tav>
                                        <p:tav tm="100000">
                                          <p:val>
                                            <p:strVal val="#ppt_w"/>
                                          </p:val>
                                        </p:tav>
                                      </p:tavLst>
                                    </p:anim>
                                    <p:anim calcmode="lin" valueType="num">
                                      <p:cBhvr>
                                        <p:cTn id="113" dur="1000" fill="hold"/>
                                        <p:tgtEl>
                                          <p:spTgt spid="16">
                                            <p:txEl>
                                              <p:pRg st="8" end="8"/>
                                            </p:txEl>
                                          </p:spTgt>
                                        </p:tgtEl>
                                        <p:attrNameLst>
                                          <p:attrName>ppt_h</p:attrName>
                                        </p:attrNameLst>
                                      </p:cBhvr>
                                      <p:tavLst>
                                        <p:tav tm="0">
                                          <p:val>
                                            <p:strVal val="#ppt_h"/>
                                          </p:val>
                                        </p:tav>
                                        <p:tav tm="100000">
                                          <p:val>
                                            <p:strVal val="#ppt_h"/>
                                          </p:val>
                                        </p:tav>
                                      </p:tavLst>
                                    </p:anim>
                                    <p:animEffect transition="in" filter="fade">
                                      <p:cBhvr>
                                        <p:cTn id="114" dur="1000"/>
                                        <p:tgtEl>
                                          <p:spTgt spid="1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A - 长难句分析</a:t>
            </a:r>
            <a:endParaRPr lang="en-US" sz="3200"/>
          </a:p>
        </p:txBody>
      </p:sp>
      <p:sp>
        <p:nvSpPr>
          <p:cNvPr id="3" name="AutoShape 3"/>
          <p:cNvSpPr/>
          <p:nvPr/>
        </p:nvSpPr>
        <p:spPr>
          <a:xfrm>
            <a:off x="350520" y="1031875"/>
            <a:ext cx="11653520" cy="1658620"/>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826135" y="1544320"/>
            <a:ext cx="10991215" cy="109982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 If you're willing to drive a little further, the Ritz-Carlton Los Angeles promises luxurious rooms and extensive leisure facilities---perfect for turning a game day into a great weekend escape.</a:t>
            </a:r>
            <a:endParaRPr lang="en-US" altLang="zh-CN" sz="2200" b="1">
              <a:solidFill>
                <a:schemeClr val="tx1"/>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sp>
        <p:nvSpPr>
          <p:cNvPr id="7" name="AutoShape 7"/>
          <p:cNvSpPr/>
          <p:nvPr/>
        </p:nvSpPr>
        <p:spPr>
          <a:xfrm>
            <a:off x="350520" y="2809875"/>
            <a:ext cx="11653520"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516255" y="3303270"/>
            <a:ext cx="11610975" cy="1405890"/>
          </a:xfrm>
          <a:prstGeom prst="rect">
            <a:avLst/>
          </a:prstGeom>
          <a:noFill/>
          <a:ln w="12700" cap="flat" cmpd="sng">
            <a:noFill/>
            <a:prstDash val="solid"/>
            <a:round/>
          </a:ln>
        </p:spPr>
        <p:txBody>
          <a:bodyPr vert="horz" wrap="square" lIns="0" tIns="0" rIns="0" bIns="0" rtlCol="0" anchor="ctr" anchorCtr="0"/>
          <a:lstStyle/>
          <a:p>
            <a:pPr marL="254000" indent="-254000" algn="l">
              <a:lnSpc>
                <a:spcPct val="125000"/>
              </a:lnSpc>
              <a:buClr>
                <a:srgbClr val="808080"/>
              </a:buClr>
              <a:buChar char="•"/>
              <a:defRPr/>
            </a:pP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If </a:t>
            </a: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引导条件状语从句：</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If you're willing to drive a little further</a:t>
            </a:r>
            <a:endPar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254000" indent="-254000" algn="l">
              <a:lnSpc>
                <a:spcPct val="125000"/>
              </a:lnSpc>
              <a:buClr>
                <a:srgbClr val="808080"/>
              </a:buClr>
              <a:buChar char="•"/>
              <a:defRPr/>
            </a:pP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the Ritz-Carlton Los Angeles promises luxurious rooms and extensive leisure facilities</a:t>
            </a:r>
            <a:endPar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254000" indent="-254000" algn="l">
              <a:lnSpc>
                <a:spcPct val="125000"/>
              </a:lnSpc>
              <a:buClr>
                <a:srgbClr val="808080"/>
              </a:buClr>
              <a:buChar char="•"/>
              <a:defRPr/>
            </a:pP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破折号后为形容词短语作补充说明：</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perfect for...</a:t>
            </a:r>
            <a:endPar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350520" y="5080000"/>
            <a:ext cx="11653520"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如果你愿意再开远一点，洛杉矶丽思卡尔顿酒店提供豪华客房和丰富的休闲设施——非常适合把比赛日变成周末度假的好机会。</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A - 长难句分析</a:t>
            </a:r>
            <a:endParaRPr lang="en-US" sz="3200"/>
          </a:p>
        </p:txBody>
      </p:sp>
      <p:sp>
        <p:nvSpPr>
          <p:cNvPr id="3" name="AutoShape 3"/>
          <p:cNvSpPr/>
          <p:nvPr/>
        </p:nvSpPr>
        <p:spPr>
          <a:xfrm>
            <a:off x="350520" y="1031875"/>
            <a:ext cx="11653520" cy="1658620"/>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826135" y="1544320"/>
            <a:ext cx="10991215" cy="109982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 Each parking zone consists of multiple lots, designed to efficiently manage traffic across the venue's network.</a:t>
            </a:r>
            <a:endParaRPr lang="en-US" altLang="zh-CN" sz="2200" b="1">
              <a:solidFill>
                <a:schemeClr val="tx1"/>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sp>
        <p:nvSpPr>
          <p:cNvPr id="7" name="AutoShape 7"/>
          <p:cNvSpPr/>
          <p:nvPr/>
        </p:nvSpPr>
        <p:spPr>
          <a:xfrm>
            <a:off x="350520" y="2809875"/>
            <a:ext cx="11653520"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350520" y="3303270"/>
            <a:ext cx="11776710" cy="1405890"/>
          </a:xfrm>
          <a:prstGeom prst="rect">
            <a:avLst/>
          </a:prstGeom>
          <a:noFill/>
          <a:ln w="12700" cap="flat" cmpd="sng">
            <a:noFill/>
            <a:prstDash val="solid"/>
            <a:round/>
          </a:ln>
        </p:spPr>
        <p:txBody>
          <a:bodyPr vert="horz" wrap="square" lIns="0" tIns="0" rIns="0" bIns="0" rtlCol="0" anchor="ctr" anchorCtr="0"/>
          <a:lstStyle/>
          <a:p>
            <a:pPr marL="254000" indent="-254000" algn="l">
              <a:lnSpc>
                <a:spcPct val="125000"/>
              </a:lnSpc>
              <a:buClr>
                <a:srgbClr val="808080"/>
              </a:buClr>
              <a:buChar char="•"/>
              <a:defRPr/>
            </a:pP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Each parking zone consists of multiple lots</a:t>
            </a:r>
            <a:endPar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254000" indent="-254000" algn="l">
              <a:lnSpc>
                <a:spcPct val="125000"/>
              </a:lnSpc>
              <a:buClr>
                <a:srgbClr val="808080"/>
              </a:buClr>
              <a:buChar char="•"/>
              <a:defRPr/>
            </a:pP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过去分词短语作定语：</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designed to efficiently manage traffic across the venue's network（</a:t>
            </a:r>
            <a:r>
              <a:rPr lang="zh-CN" altLang="en-US"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修饰</a:t>
            </a:r>
            <a:r>
              <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lots）</a:t>
            </a:r>
            <a:endParaRPr lang="en-US" altLang="zh-CN" sz="22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350520" y="5080000"/>
            <a:ext cx="11653520"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每个停车区由多个停车场组成，旨在高效管理整个场馆区域的交通流。</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57086" y="545465"/>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B篇：纸质词典的故事</a:t>
            </a:r>
            <a:endParaRPr lang="en-US" sz="1100"/>
          </a:p>
        </p:txBody>
      </p:sp>
      <p:sp>
        <p:nvSpPr>
          <p:cNvPr id="5" name="TextBox 5"/>
          <p:cNvSpPr txBox="1"/>
          <p:nvPr/>
        </p:nvSpPr>
        <p:spPr>
          <a:xfrm>
            <a:off x="457086" y="1352550"/>
            <a:ext cx="10147243" cy="161925"/>
          </a:xfrm>
          <a:prstGeom prst="rect">
            <a:avLst/>
          </a:prstGeom>
          <a:ln>
            <a:headEnd type="none"/>
            <a:tailEnd type="none"/>
          </a:ln>
        </p:spPr>
        <p:txBody>
          <a:bodyPr vert="horz" wrap="square" lIns="0" tIns="0" rIns="0" bIns="0" rtlCol="0" anchor="t" anchorCtr="0"/>
          <a:lstStyle/>
          <a:p>
            <a:pPr algn="l">
              <a:defRPr/>
            </a:pPr>
            <a:endParaRPr lang="en-US" sz="1100"/>
          </a:p>
        </p:txBody>
      </p:sp>
      <p:sp>
        <p:nvSpPr>
          <p:cNvPr id="7" name="TextBox 7"/>
          <p:cNvSpPr txBox="1"/>
          <p:nvPr/>
        </p:nvSpPr>
        <p:spPr>
          <a:xfrm>
            <a:off x="457086" y="1986855"/>
            <a:ext cx="6354712" cy="161925"/>
          </a:xfrm>
          <a:prstGeom prst="rect">
            <a:avLst/>
          </a:prstGeom>
          <a:ln>
            <a:headEnd type="none"/>
            <a:tailEnd type="none"/>
          </a:ln>
        </p:spPr>
        <p:txBody>
          <a:bodyPr vert="horz" wrap="square" lIns="0" tIns="0" rIns="0" bIns="0" rtlCol="0" anchor="t" anchorCtr="0"/>
          <a:lstStyle/>
          <a:p>
            <a:pPr algn="l">
              <a:defRPr/>
            </a:pPr>
            <a:endParaRPr lang="en-US" sz="1100"/>
          </a:p>
        </p:txBody>
      </p:sp>
      <p:sp>
        <p:nvSpPr>
          <p:cNvPr id="8" name="TextBox 8"/>
          <p:cNvSpPr txBox="1"/>
          <p:nvPr/>
        </p:nvSpPr>
        <p:spPr>
          <a:xfrm>
            <a:off x="941705" y="1296670"/>
            <a:ext cx="5009515" cy="4357370"/>
          </a:xfrm>
          <a:prstGeom prst="rect">
            <a:avLst/>
          </a:prstGeom>
          <a:ln>
            <a:headEnd type="none"/>
            <a:tailEnd type="none"/>
          </a:ln>
        </p:spPr>
        <p:txBody>
          <a:bodyPr vert="horz" wrap="square" lIns="0" tIns="0" rIns="0" bIns="0" rtlCol="0" anchor="t" anchorCtr="0"/>
          <a:lstStyle/>
          <a:p>
            <a:pPr algn="l">
              <a:lnSpc>
                <a:spcPct val="150000"/>
              </a:lnSpc>
              <a:defRPr/>
            </a:pPr>
            <a:r>
              <a:rPr lang="en-US" sz="2800" b="1">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sym typeface="+mn-ea"/>
              </a:rPr>
              <a:t>主题语境：</a:t>
            </a:r>
            <a:r>
              <a:rPr lang="en-US"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人与自我——生活与学习，聚焦学习方式变革与求知本质</a:t>
            </a:r>
            <a:endParaRPr lang="en-US"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endParaRPr lang="en-US" sz="2800"/>
          </a:p>
          <a:p>
            <a:pPr algn="l">
              <a:lnSpc>
                <a:spcPct val="150000"/>
              </a:lnSpc>
              <a:defRPr/>
            </a:pPr>
            <a:r>
              <a:rPr lang="en-US" sz="2800" b="1">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sym typeface="+mn-ea"/>
              </a:rPr>
              <a:t>语篇类型：</a:t>
            </a:r>
            <a:r>
              <a:rPr lang="en-US" sz="280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rPr>
              <a:t>记叙文(Narrative)，采用第一人称视角，情感真挚，夹叙夹议</a:t>
            </a:r>
            <a:endParaRPr lang="en-US" sz="280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endParaRPr>
          </a:p>
          <a:p>
            <a:pPr algn="l">
              <a:defRPr/>
            </a:pPr>
            <a:endParaRPr lang="en-US" sz="2800"/>
          </a:p>
          <a:p>
            <a:pPr algn="l">
              <a:defRPr/>
            </a:pPr>
            <a:endParaRPr lang="en-US" sz="2800"/>
          </a:p>
        </p:txBody>
      </p:sp>
      <p:sp>
        <p:nvSpPr>
          <p:cNvPr id="10" name="TextBox 10"/>
          <p:cNvSpPr txBox="1"/>
          <p:nvPr/>
        </p:nvSpPr>
        <p:spPr>
          <a:xfrm>
            <a:off x="457086" y="2999482"/>
            <a:ext cx="6354712" cy="161925"/>
          </a:xfrm>
          <a:prstGeom prst="rect">
            <a:avLst/>
          </a:prstGeom>
          <a:ln>
            <a:headEnd type="none"/>
            <a:tailEnd type="none"/>
          </a:ln>
        </p:spPr>
        <p:txBody>
          <a:bodyPr vert="horz" wrap="square" lIns="0" tIns="0" rIns="0" bIns="0" rtlCol="0" anchor="t" anchorCtr="0"/>
          <a:lstStyle/>
          <a:p>
            <a:pPr algn="l">
              <a:defRPr/>
            </a:pPr>
            <a:endParaRPr lang="en-US" sz="1100"/>
          </a:p>
        </p:txBody>
      </p:sp>
      <p:pic>
        <p:nvPicPr>
          <p:cNvPr id="20" name="Picture 20"/>
          <p:cNvPicPr>
            <a:picLocks noChangeAspect="1"/>
          </p:cNvPicPr>
          <p:nvPr/>
        </p:nvPicPr>
        <p:blipFill>
          <a:blip r:embed="rId1"/>
          <a:srcRect l="8333" r="8333"/>
          <a:stretch>
            <a:fillRect/>
          </a:stretch>
        </p:blipFill>
        <p:spPr>
          <a:xfrm>
            <a:off x="6346825" y="1613535"/>
            <a:ext cx="5384800" cy="4040505"/>
          </a:xfrm>
          <a:prstGeom prst="rect">
            <a:avLst/>
          </a:prstGeom>
          <a:ln>
            <a:headEnd type="none"/>
            <a:tailEnd type="none"/>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230"/>
            <a:ext cx="11971655" cy="6920230"/>
          </a:xfrm>
        </p:spPr>
        <p:txBody>
          <a:bodyPr>
            <a:noAutofit/>
          </a:bodyPr>
          <a:lstStyle/>
          <a:p>
            <a:pPr indent="457200" algn="ctr" fontAlgn="auto">
              <a:lnSpc>
                <a:spcPts val="1980"/>
              </a:lnSpc>
              <a:spcAft>
                <a:spcPts val="0"/>
              </a:spcAft>
              <a:buNone/>
            </a:pPr>
            <a:r>
              <a:rPr lang="en-US" altLang="zh-CN" sz="1500" b="1">
                <a:latin typeface="Arial" panose="020B0604020202020204" pitchFamily="34" charset="0"/>
                <a:cs typeface="Arial" panose="020B0604020202020204" pitchFamily="34" charset="0"/>
              </a:rPr>
              <a:t>B</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Not long ago, my fifth-grade son Kevin asked me about the meaning of a word in a novel. “Look it up,” I responded. “But my screen time is off,” he said. I looked pointedly at the bookshelf that held at least three dictionaries, and Kevin sighed（</a:t>
            </a:r>
            <a:r>
              <a:rPr lang="zh-CN" altLang="en-US" sz="1600" b="1">
                <a:latin typeface="Arial" panose="020B0604020202020204" pitchFamily="34" charset="0"/>
                <a:cs typeface="Arial" panose="020B0604020202020204" pitchFamily="34" charset="0"/>
              </a:rPr>
              <a:t>叹气）</a:t>
            </a:r>
            <a:r>
              <a:rPr lang="en-US" altLang="zh-CN" sz="1600" b="1">
                <a:latin typeface="Arial" panose="020B0604020202020204" pitchFamily="34" charset="0"/>
                <a:cs typeface="Arial" panose="020B0604020202020204" pitchFamily="34" charset="0"/>
              </a:rPr>
              <a:t>dramatically. “Can’t you just use your phone?” he asked. Suddenly it occurred to me that he did not even know how to use a dictionary. </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I took down one of the dictionaries, and we read it together for a few minutes before I handed it to him. It took him a few tries to find the word in question. While going through the pages, he kept saying, wide-eyed: “How can there be this many words?” After a while, he looked at me and asked, “Do you know all these words, Mom?” I smiled. “I definitely do not know all these words,” I said. “But that’s why this is one of my favorite books.”</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I had my first dictionary as a gift for my 13th birthday. I decided that I wanted to learn as many words as I could and started marking every entry I looked up with a pencil to measure my progress. I continued to make these pencil marks for years, and when I went off to college, I packed that dictionary in my suitcase. </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Kevin wanted to see the dictionary. I felt a small pain in my chest. The dictionary was stolen at the end of my freshman year of college. “That’s so sad,” he said, “but you still know all those words, even without the book.” I realized that this was true. I still made it through the next three years of college, even without the book. And it wasn’t, ultimately, the dictionary that got me there—not really. </a:t>
            </a:r>
            <a:endParaRPr lang="en-US" altLang="zh-CN" sz="16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600" b="1">
                <a:latin typeface="Arial" panose="020B0604020202020204" pitchFamily="34" charset="0"/>
                <a:cs typeface="Arial" panose="020B0604020202020204" pitchFamily="34" charset="0"/>
              </a:rPr>
              <a:t>Now I understand that although my son may be learning differently, he is still learning. It’s not about the words themselves or how we learn them, but the wanting to know them, the curiosity and the appetite. </a:t>
            </a:r>
            <a:endParaRPr lang="en-US" altLang="zh-CN" sz="1600" b="1">
              <a:latin typeface="Arial" panose="020B0604020202020204" pitchFamily="34" charset="0"/>
              <a:cs typeface="Arial" panose="020B0604020202020204" pitchFamily="34" charset="0"/>
            </a:endParaRPr>
          </a:p>
        </p:txBody>
      </p:sp>
      <p:pic>
        <p:nvPicPr>
          <p:cNvPr id="2" name="E657119C-6982-421D-8BA7-E74DEB70A7D9-2" descr="C:/Users/HUAWEI/AppData/Local/Temp/wpp.qVrQJQwpp"/>
          <p:cNvPicPr>
            <a:picLocks noChangeAspect="1"/>
          </p:cNvPicPr>
          <p:nvPr/>
        </p:nvPicPr>
        <p:blipFill>
          <a:blip r:embed="rId1"/>
          <a:stretch>
            <a:fillRect/>
          </a:stretch>
        </p:blipFill>
        <p:spPr>
          <a:xfrm>
            <a:off x="452120" y="2018030"/>
            <a:ext cx="11287760" cy="2317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2391410"/>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24. What does Kevin usually do to get the meaning of a word?</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      A. Use electronic devices. 	B. Consult a paper dictionary. </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      C. Guess from the context. 	D. Turn to his English teacher.</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38835" y="64389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圆角矩形 13"/>
          <p:cNvSpPr/>
          <p:nvPr/>
        </p:nvSpPr>
        <p:spPr>
          <a:xfrm>
            <a:off x="1588135" y="1033780"/>
            <a:ext cx="255524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 </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使用电子设备</a:t>
            </a:r>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endPar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nvSpPr>
        <p:spPr>
          <a:xfrm>
            <a:off x="315595" y="4979035"/>
            <a:ext cx="11409045" cy="1624330"/>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lnSpc>
                <a:spcPct val="150000"/>
              </a:lnSpc>
            </a:pPr>
            <a:r>
              <a:rPr lang="zh-CN" altLang="en-US" sz="2400" b="1" dirty="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语境推断法。</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screen time(屏幕时间)和use your phone明确指向electronic devices，</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反映数字原住民一代的学习习惯，与后文纸质词典形成代际对比。可知，他平时习惯用手机等电子设备查单词，因此他通常通过电子设备获取词义。</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6518275" y="1033780"/>
            <a:ext cx="255524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B  </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查纸质词典</a:t>
            </a:r>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endPar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1588135" y="1915160"/>
            <a:ext cx="255524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B  </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从语境中猜测</a:t>
            </a:r>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endPar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6518275" y="1988185"/>
            <a:ext cx="255524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D  </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向英语老师求助</a:t>
            </a:r>
            <a:endPar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8" name="文本框 7"/>
          <p:cNvSpPr txBox="1"/>
          <p:nvPr/>
        </p:nvSpPr>
        <p:spPr>
          <a:xfrm>
            <a:off x="502285" y="2614295"/>
            <a:ext cx="11025505" cy="2261235"/>
          </a:xfrm>
          <a:prstGeom prst="rect">
            <a:avLst/>
          </a:prstGeom>
          <a:solidFill>
            <a:schemeClr val="accent4">
              <a:lumMod val="20000"/>
              <a:lumOff val="80000"/>
            </a:schemeClr>
          </a:solidFill>
        </p:spPr>
        <p:txBody>
          <a:bodyPr wrap="square" rtlCol="0">
            <a:noAutofit/>
          </a:bodyPr>
          <a:lstStyle/>
          <a:p>
            <a:pPr>
              <a:lnSpc>
                <a:spcPct val="150000"/>
              </a:lnSpc>
            </a:pPr>
            <a:r>
              <a:rPr lang="zh-CN" altLang="en-US" sz="2400">
                <a:ea typeface="宋体" panose="02010600030101010101" pitchFamily="2" charset="-122"/>
              </a:rPr>
              <a:t>第一段：</a:t>
            </a:r>
            <a:r>
              <a:rPr lang="en-US" altLang="zh-CN" sz="2400"/>
              <a:t>“But my screen time is off,” he said. I looked pointedly at the bookshelf that held at least three dictionaries, and Kevin sighed（</a:t>
            </a:r>
            <a:r>
              <a:rPr lang="zh-CN" altLang="en-US" sz="2400"/>
              <a:t>叹气）</a:t>
            </a:r>
            <a:r>
              <a:rPr lang="en-US" altLang="zh-CN" sz="2400"/>
              <a:t>dramatically. “Can’t you just use your phone?” he asked. Suddenly it occurred to me that he did not even know how to use a dictionary.</a:t>
            </a:r>
            <a:endParaRPr lang="zh-CN" altLang="en-US" sz="2400"/>
          </a:p>
        </p:txBody>
      </p:sp>
      <p:cxnSp>
        <p:nvCxnSpPr>
          <p:cNvPr id="9" name="直接连接符 8"/>
          <p:cNvCxnSpPr/>
          <p:nvPr/>
        </p:nvCxnSpPr>
        <p:spPr>
          <a:xfrm flipV="1">
            <a:off x="1932940" y="3209925"/>
            <a:ext cx="3397885" cy="2095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6" name="直接连接符 15"/>
          <p:cNvCxnSpPr/>
          <p:nvPr/>
        </p:nvCxnSpPr>
        <p:spPr>
          <a:xfrm flipV="1">
            <a:off x="648970" y="4329430"/>
            <a:ext cx="4093845" cy="3556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2644775" y="142875"/>
            <a:ext cx="112903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2"/>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ppt_x</p:attrName>
                                        </p:attrNameLst>
                                      </p:cBhvr>
                                      <p:tavLst>
                                        <p:tav tm="0">
                                          <p:val>
                                            <p:strVal val="#ppt_x-.2"/>
                                          </p:val>
                                        </p:tav>
                                        <p:tav tm="100000">
                                          <p:val>
                                            <p:strVal val="#ppt_x"/>
                                          </p:val>
                                        </p:tav>
                                      </p:tavLst>
                                    </p:anim>
                                    <p:anim calcmode="lin" valueType="num">
                                      <p:cBhvr>
                                        <p:cTn id="3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strips(down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p:tgtEl>
                                          <p:spTgt spid="19"/>
                                        </p:tgtEl>
                                        <p:attrNameLst>
                                          <p:attrName>ppt_y</p:attrName>
                                        </p:attrNameLst>
                                      </p:cBhvr>
                                      <p:tavLst>
                                        <p:tav tm="0">
                                          <p:val>
                                            <p:strVal val="#ppt_y+#ppt_h*1.125000"/>
                                          </p:val>
                                        </p:tav>
                                        <p:tav tm="100000">
                                          <p:val>
                                            <p:strVal val="#ppt_y"/>
                                          </p:val>
                                        </p:tav>
                                      </p:tavLst>
                                    </p:anim>
                                    <p:animEffect transition="in" filter="wipe(up)">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0" grpId="0" bldLvl="0" animBg="1"/>
      <p:bldP spid="10" grpId="1" animBg="1"/>
      <p:bldP spid="5" grpId="0" bldLvl="0" animBg="1"/>
      <p:bldP spid="5" grpId="1" animBg="1"/>
      <p:bldP spid="6" grpId="0" bldLvl="0" animBg="1"/>
      <p:bldP spid="6" grpId="1" animBg="1"/>
      <p:bldP spid="7" grpId="0" bldLvl="0" animBg="1"/>
      <p:bldP spid="7" grpId="1" animBg="1"/>
      <p:bldP spid="11" grpId="0" bldLvl="0" animBg="1"/>
      <p:bldP spid="11" grpId="1" animBg="1"/>
      <p:bldP spid="8" grpId="0" animBg="1"/>
      <p:bldP spid="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191135"/>
            <a:ext cx="11851640" cy="1866900"/>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200" dirty="0">
                <a:latin typeface="Times New Roman" panose="02020603050405020304" charset="0"/>
                <a:cs typeface="Times New Roman" panose="02020603050405020304" charset="0"/>
              </a:rPr>
              <a:t>25. How did Kevin feel while looking up the word in the dictionary?</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    A. Annoyed.   B. Disappointed.   C. Encouraged.   D. Astonished.</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880475" y="120269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a:xfrm>
            <a:off x="855345" y="476885"/>
            <a:ext cx="325501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8" name="文本框 7"/>
          <p:cNvSpPr txBox="1"/>
          <p:nvPr/>
        </p:nvSpPr>
        <p:spPr>
          <a:xfrm>
            <a:off x="170180" y="2308860"/>
            <a:ext cx="11808460" cy="1854200"/>
          </a:xfrm>
          <a:prstGeom prst="rect">
            <a:avLst/>
          </a:prstGeom>
          <a:solidFill>
            <a:schemeClr val="accent4">
              <a:lumMod val="20000"/>
              <a:lumOff val="80000"/>
            </a:schemeClr>
          </a:solidFill>
        </p:spPr>
        <p:txBody>
          <a:bodyPr wrap="square" rtlCol="0">
            <a:noAutofit/>
          </a:bodyPr>
          <a:lstStyle/>
          <a:p>
            <a:pPr>
              <a:lnSpc>
                <a:spcPct val="150000"/>
              </a:lnSpc>
            </a:pPr>
            <a:r>
              <a:rPr lang="en-US" altLang="zh-CN" sz="2400"/>
              <a:t>I took down one of the dictionaries, and we read it together for a few minutes before I handed it to him. It took him a few tries to find the word in question.</a:t>
            </a:r>
            <a:r>
              <a:rPr lang="en-US" altLang="zh-CN" sz="2400" b="1"/>
              <a:t> While going through the pages,</a:t>
            </a:r>
            <a:r>
              <a:rPr lang="en-US" altLang="zh-CN" sz="2400">
                <a:solidFill>
                  <a:srgbClr val="FF0000"/>
                </a:solidFill>
              </a:rPr>
              <a:t> he kept saying, wide-eyed</a:t>
            </a:r>
            <a:r>
              <a:rPr lang="en-US" altLang="zh-CN" sz="2400"/>
              <a:t>: “How can there be this many words?” </a:t>
            </a:r>
            <a:endParaRPr lang="en-US" altLang="zh-CN" sz="2400"/>
          </a:p>
        </p:txBody>
      </p:sp>
      <p:sp>
        <p:nvSpPr>
          <p:cNvPr id="10" name="圆角矩形 9"/>
          <p:cNvSpPr/>
          <p:nvPr/>
        </p:nvSpPr>
        <p:spPr>
          <a:xfrm>
            <a:off x="315595" y="4484370"/>
            <a:ext cx="11409045" cy="1993900"/>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gn="l">
              <a:lnSpc>
                <a:spcPct val="150000"/>
              </a:lnSpc>
              <a:defRPr/>
            </a:pPr>
            <a:r>
              <a:rPr lang="zh-CN" altLang="en-US" sz="2400" b="1" dirty="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神态描写分析法</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。wide-eyed(睁大眼睛)和惊叹语气'How can there be this many words?'</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是典型的astonished表现，排除annoyed(恼怒)和disappointed(失望)，</a:t>
            </a:r>
            <a:endPar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endParaRPr>
          </a:p>
          <a:p>
            <a:pPr algn="l">
              <a:lnSpc>
                <a:spcPct val="150000"/>
              </a:lnSpc>
            </a:pP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encouraged(受鼓舞)程度不足。</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a:t>
            </a:r>
            <a:endPar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up)">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10" grpId="0" bldLvl="0" animBg="1"/>
      <p:bldP spid="1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9875" y="109220"/>
            <a:ext cx="11752580" cy="3709670"/>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200" dirty="0">
                <a:latin typeface="Times New Roman" panose="02020603050405020304" charset="0"/>
                <a:cs typeface="Times New Roman" panose="02020603050405020304" charset="0"/>
              </a:rPr>
              <a:t>26. What can we learn about the author’s first dictionary?</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A. It helped her through college. 			</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B. It was given to </a:t>
            </a:r>
            <a:r>
              <a:rPr lang="en-US" altLang="zh-CN" sz="3200" dirty="0">
                <a:solidFill>
                  <a:srgbClr val="FF0000"/>
                </a:solidFill>
                <a:latin typeface="Times New Roman" panose="02020603050405020304" charset="0"/>
                <a:cs typeface="Times New Roman" panose="02020603050405020304" charset="0"/>
              </a:rPr>
              <a:t>Kevin</a:t>
            </a:r>
            <a:r>
              <a:rPr lang="en-US" altLang="zh-CN" sz="3200" dirty="0">
                <a:latin typeface="Times New Roman" panose="02020603050405020304" charset="0"/>
                <a:cs typeface="Times New Roman" panose="02020603050405020304" charset="0"/>
              </a:rPr>
              <a:t> as a gift. </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C. It bore witness to her efforts. 			</a:t>
            </a:r>
            <a:endParaRPr lang="en-US" altLang="zh-CN" sz="3200" dirty="0">
              <a:latin typeface="Times New Roman" panose="02020603050405020304" charset="0"/>
              <a:cs typeface="Times New Roman" panose="02020603050405020304" charset="0"/>
            </a:endParaRPr>
          </a:p>
          <a:p>
            <a:pPr indent="0" fontAlgn="auto">
              <a:lnSpc>
                <a:spcPct val="150000"/>
              </a:lnSpc>
            </a:pPr>
            <a:r>
              <a:rPr lang="en-US" altLang="zh-CN" sz="3200" dirty="0">
                <a:latin typeface="Times New Roman" panose="02020603050405020304" charset="0"/>
                <a:cs typeface="Times New Roman" panose="02020603050405020304" charset="0"/>
              </a:rPr>
              <a:t>D. It was a valuable limited edition.</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15595" y="260604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圆角矩形 13"/>
          <p:cNvSpPr/>
          <p:nvPr/>
        </p:nvSpPr>
        <p:spPr>
          <a:xfrm>
            <a:off x="5817235" y="1093470"/>
            <a:ext cx="610933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这帮她读完了大学。（大学期间字典被偷了）</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nvSpPr>
        <p:spPr>
          <a:xfrm>
            <a:off x="315595" y="4413885"/>
            <a:ext cx="11409045" cy="2189480"/>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lnSpc>
                <a:spcPct val="150000"/>
              </a:lnSpc>
            </a:pP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象征意义法。解析：根据第三段中</a:t>
            </a:r>
            <a:r>
              <a:rPr lang="zh-CN" altLang="en-US"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en-US" altLang="zh-CN"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I decided that I wanted to learn as many words as I could and started marking every entry I looked up with a pencil... I continued to make these pencil marks for years</a:t>
            </a:r>
            <a:r>
              <a:rPr lang="zh-CN" altLang="en-US"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en-US" altLang="zh-CN"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sz="220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铅笔标记(</a:t>
            </a:r>
            <a:r>
              <a:rPr sz="2200">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measure my progress</a:t>
            </a:r>
            <a:r>
              <a:rPr sz="220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)和持续多年(</a:t>
            </a:r>
            <a:r>
              <a:rPr sz="2200">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continued... for years</a:t>
            </a:r>
            <a:r>
              <a:rPr sz="220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)表明词典是努力的见证(</a:t>
            </a:r>
            <a:r>
              <a:rPr sz="2200">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bore witness</a:t>
            </a:r>
            <a:r>
              <a:rPr sz="220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)，而非单纯帮助通过考试或限量版珍藏。</a:t>
            </a:r>
            <a:r>
              <a:rPr lang="zh-CN" altLang="en-US"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zh-CN" sz="22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5616575" y="2606040"/>
            <a:ext cx="635571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这见证了她的努力</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t>
            </a:r>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bear </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“带有、显示、承担”</a:t>
            </a:r>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t>
            </a:r>
            <a:endPar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70" name="文本框 169"/>
          <p:cNvSpPr txBox="1"/>
          <p:nvPr>
            <p:custDataLst>
              <p:tags r:id="rId2"/>
            </p:custDataLst>
          </p:nvPr>
        </p:nvSpPr>
        <p:spPr>
          <a:xfrm>
            <a:off x="7134860" y="1604010"/>
            <a:ext cx="4791710" cy="2155825"/>
          </a:xfrm>
          <a:prstGeom prst="rect">
            <a:avLst/>
          </a:prstGeom>
          <a:solidFill>
            <a:srgbClr val="FF0000"/>
          </a:solidFill>
          <a:ln w="28575" cmpd="sng">
            <a:solidFill>
              <a:srgbClr val="FF0000"/>
            </a:solidFill>
            <a:prstDash val="dash"/>
          </a:ln>
        </p:spPr>
        <p:txBody>
          <a:bodyPr wrap="square" rtlCol="0">
            <a:noAutofit/>
          </a:bodyPr>
          <a:lstStyle/>
          <a:p>
            <a:pPr algn="l"/>
            <a:r>
              <a:rPr lang="en-US" altLang="zh-CN" sz="2400" b="1">
                <a:solidFill>
                  <a:schemeClr val="bg1"/>
                </a:solidFill>
                <a:latin typeface="Calibri" panose="020F0502020204030204"/>
                <a:cs typeface="Calibri" panose="020F0502020204030204" charset="0"/>
              </a:rPr>
              <a:t>bear witness to（</a:t>
            </a:r>
            <a:r>
              <a:rPr lang="zh-CN" altLang="en-US" sz="2400" b="1">
                <a:solidFill>
                  <a:schemeClr val="bg1"/>
                </a:solidFill>
                <a:latin typeface="Calibri" panose="020F0502020204030204"/>
                <a:cs typeface="Calibri" panose="020F0502020204030204" charset="0"/>
              </a:rPr>
              <a:t>见证了）</a:t>
            </a:r>
            <a:endParaRPr lang="zh-CN" altLang="en-US" sz="2400" b="1">
              <a:solidFill>
                <a:schemeClr val="bg1"/>
              </a:solidFill>
              <a:latin typeface="Calibri" panose="020F0502020204030204"/>
              <a:cs typeface="Calibri" panose="020F0502020204030204" charset="0"/>
            </a:endParaRPr>
          </a:p>
          <a:p>
            <a:pPr algn="l"/>
            <a:r>
              <a:rPr lang="en-US" altLang="zh-CN" sz="2400" b="1">
                <a:solidFill>
                  <a:schemeClr val="bg1"/>
                </a:solidFill>
                <a:latin typeface="Calibri" panose="020F0502020204030204"/>
                <a:cs typeface="Calibri" panose="020F0502020204030204" charset="0"/>
              </a:rPr>
              <a:t>bear responsibility（</a:t>
            </a:r>
            <a:r>
              <a:rPr lang="zh-CN" altLang="en-US" sz="2400" b="1">
                <a:solidFill>
                  <a:schemeClr val="bg1"/>
                </a:solidFill>
                <a:latin typeface="Calibri" panose="020F0502020204030204"/>
                <a:cs typeface="Calibri" panose="020F0502020204030204" charset="0"/>
              </a:rPr>
              <a:t>承担了责任）</a:t>
            </a:r>
            <a:endParaRPr lang="zh-CN" altLang="en-US" sz="2400" b="1">
              <a:solidFill>
                <a:schemeClr val="bg1"/>
              </a:solidFill>
              <a:latin typeface="Calibri" panose="020F0502020204030204"/>
              <a:cs typeface="Calibri" panose="020F0502020204030204" charset="0"/>
            </a:endParaRPr>
          </a:p>
          <a:p>
            <a:pPr algn="l"/>
            <a:r>
              <a:rPr lang="en-US" altLang="zh-CN" sz="2400" b="1">
                <a:solidFill>
                  <a:schemeClr val="bg1"/>
                </a:solidFill>
                <a:latin typeface="Calibri" panose="020F0502020204030204"/>
                <a:cs typeface="Calibri" panose="020F0502020204030204" charset="0"/>
              </a:rPr>
              <a:t>bear the cost（</a:t>
            </a:r>
            <a:r>
              <a:rPr lang="zh-CN" altLang="en-US" sz="2400" b="1">
                <a:solidFill>
                  <a:schemeClr val="bg1"/>
                </a:solidFill>
                <a:latin typeface="Calibri" panose="020F0502020204030204"/>
                <a:cs typeface="Calibri" panose="020F0502020204030204" charset="0"/>
              </a:rPr>
              <a:t>承担了费用）</a:t>
            </a:r>
            <a:endParaRPr lang="zh-CN" altLang="en-US" sz="2400" b="1">
              <a:solidFill>
                <a:schemeClr val="bg1"/>
              </a:solidFill>
              <a:latin typeface="Calibri" panose="020F0502020204030204"/>
              <a:cs typeface="Calibri" panose="020F0502020204030204" charset="0"/>
            </a:endParaRPr>
          </a:p>
          <a:p>
            <a:pPr algn="l"/>
            <a:r>
              <a:rPr lang="en-US" altLang="zh-CN" sz="2400" b="1">
                <a:solidFill>
                  <a:schemeClr val="bg1"/>
                </a:solidFill>
                <a:latin typeface="Calibri" panose="020F0502020204030204"/>
                <a:cs typeface="Calibri" panose="020F0502020204030204" charset="0"/>
              </a:rPr>
              <a:t>bear in mind（</a:t>
            </a:r>
            <a:r>
              <a:rPr lang="zh-CN" altLang="en-US" sz="2400" b="1">
                <a:solidFill>
                  <a:schemeClr val="bg1"/>
                </a:solidFill>
                <a:latin typeface="Calibri" panose="020F0502020204030204"/>
                <a:cs typeface="Calibri" panose="020F0502020204030204" charset="0"/>
              </a:rPr>
              <a:t>记住了）</a:t>
            </a:r>
            <a:endParaRPr lang="zh-CN" altLang="en-US" sz="2400" b="1">
              <a:solidFill>
                <a:schemeClr val="bg1"/>
              </a:solidFill>
              <a:latin typeface="Calibri" panose="020F0502020204030204"/>
              <a:cs typeface="Calibri" panose="020F0502020204030204" charset="0"/>
            </a:endParaRPr>
          </a:p>
          <a:p>
            <a:pPr algn="l"/>
            <a:r>
              <a:rPr lang="en-US" altLang="zh-CN" sz="2400" b="1">
                <a:solidFill>
                  <a:schemeClr val="bg1"/>
                </a:solidFill>
                <a:latin typeface="Calibri" panose="020F0502020204030204"/>
                <a:cs typeface="Calibri" panose="020F0502020204030204" charset="0"/>
              </a:rPr>
              <a:t>bear fruit（</a:t>
            </a:r>
            <a:r>
              <a:rPr lang="zh-CN" altLang="en-US" sz="2400" b="1">
                <a:solidFill>
                  <a:schemeClr val="bg1"/>
                </a:solidFill>
                <a:latin typeface="Calibri" panose="020F0502020204030204"/>
                <a:cs typeface="Calibri" panose="020F0502020204030204" charset="0"/>
              </a:rPr>
              <a:t>结出果实 / 有了成果）</a:t>
            </a:r>
            <a:endParaRPr lang="zh-CN" altLang="en-US" sz="2400" b="1">
              <a:solidFill>
                <a:schemeClr val="bg1"/>
              </a:solidFill>
              <a:latin typeface="Calibri" panose="020F0502020204030204"/>
              <a:cs typeface="Calibri" panose="020F0502020204030204" charset="0"/>
            </a:endParaRPr>
          </a:p>
        </p:txBody>
      </p:sp>
      <p:sp>
        <p:nvSpPr>
          <p:cNvPr id="6" name="圆角矩形 5"/>
          <p:cNvSpPr/>
          <p:nvPr/>
        </p:nvSpPr>
        <p:spPr>
          <a:xfrm>
            <a:off x="1007745" y="3834765"/>
            <a:ext cx="301625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那是限量版的珍品。</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5677535" y="397510"/>
            <a:ext cx="386524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170"/>
                                        </p:tgtEl>
                                        <p:attrNameLst>
                                          <p:attrName>style.visibility</p:attrName>
                                        </p:attrNameLst>
                                      </p:cBhvr>
                                      <p:to>
                                        <p:strVal val="visible"/>
                                      </p:to>
                                    </p:set>
                                    <p:anim calcmode="lin" valueType="num">
                                      <p:cBhvr>
                                        <p:cTn id="26" dur="1000" fill="hold"/>
                                        <p:tgtEl>
                                          <p:spTgt spid="170"/>
                                        </p:tgtEl>
                                        <p:attrNameLst>
                                          <p:attrName>ppt_w</p:attrName>
                                        </p:attrNameLst>
                                      </p:cBhvr>
                                      <p:tavLst>
                                        <p:tav tm="0">
                                          <p:val>
                                            <p:fltVal val="0"/>
                                          </p:val>
                                        </p:tav>
                                        <p:tav tm="100000">
                                          <p:val>
                                            <p:strVal val="#ppt_w"/>
                                          </p:val>
                                        </p:tav>
                                      </p:tavLst>
                                    </p:anim>
                                    <p:anim calcmode="lin" valueType="num">
                                      <p:cBhvr>
                                        <p:cTn id="27" dur="1000" fill="hold"/>
                                        <p:tgtEl>
                                          <p:spTgt spid="170"/>
                                        </p:tgtEl>
                                        <p:attrNameLst>
                                          <p:attrName>ppt_h</p:attrName>
                                        </p:attrNameLst>
                                      </p:cBhvr>
                                      <p:tavLst>
                                        <p:tav tm="0">
                                          <p:val>
                                            <p:fltVal val="0"/>
                                          </p:val>
                                        </p:tav>
                                        <p:tav tm="100000">
                                          <p:val>
                                            <p:strVal val="#ppt_h"/>
                                          </p:val>
                                        </p:tav>
                                      </p:tavLst>
                                    </p:anim>
                                    <p:anim calcmode="lin" valueType="num">
                                      <p:cBhvr>
                                        <p:cTn id="28" dur="1000" fill="hold"/>
                                        <p:tgtEl>
                                          <p:spTgt spid="170"/>
                                        </p:tgtEl>
                                        <p:attrNameLst>
                                          <p:attrName>style.rotation</p:attrName>
                                        </p:attrNameLst>
                                      </p:cBhvr>
                                      <p:tavLst>
                                        <p:tav tm="0">
                                          <p:val>
                                            <p:fltVal val="90"/>
                                          </p:val>
                                        </p:tav>
                                        <p:tav tm="100000">
                                          <p:val>
                                            <p:fltVal val="0"/>
                                          </p:val>
                                        </p:tav>
                                      </p:tavLst>
                                    </p:anim>
                                    <p:animEffect transition="in" filter="fade">
                                      <p:cBhvr>
                                        <p:cTn id="29" dur="1000"/>
                                        <p:tgtEl>
                                          <p:spTgt spid="170"/>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1000" fill="hold"/>
                                        <p:tgtEl>
                                          <p:spTgt spid="6"/>
                                        </p:tgtEl>
                                        <p:attrNameLst>
                                          <p:attrName>ppt_x</p:attrName>
                                        </p:attrNameLst>
                                      </p:cBhvr>
                                      <p:tavLst>
                                        <p:tav tm="0">
                                          <p:val>
                                            <p:strVal val="#ppt_x-.2"/>
                                          </p:val>
                                        </p:tav>
                                        <p:tav tm="100000">
                                          <p:val>
                                            <p:strVal val="#ppt_x"/>
                                          </p:val>
                                        </p:tav>
                                      </p:tavLst>
                                    </p:anim>
                                    <p:anim calcmode="lin" valueType="num">
                                      <p:cBhvr>
                                        <p:cTn id="3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6" dur="1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p:tgtEl>
                                          <p:spTgt spid="19"/>
                                        </p:tgtEl>
                                        <p:attrNameLst>
                                          <p:attrName>ppt_y</p:attrName>
                                        </p:attrNameLst>
                                      </p:cBhvr>
                                      <p:tavLst>
                                        <p:tav tm="0">
                                          <p:val>
                                            <p:strVal val="#ppt_y+#ppt_h*1.125000"/>
                                          </p:val>
                                        </p:tav>
                                        <p:tav tm="100000">
                                          <p:val>
                                            <p:strVal val="#ppt_y"/>
                                          </p:val>
                                        </p:tav>
                                      </p:tavLst>
                                    </p:anim>
                                    <p:animEffect transition="in" filter="wipe(up)">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0" grpId="0" bldLvl="0" animBg="1"/>
      <p:bldP spid="10" grpId="1" animBg="1"/>
      <p:bldP spid="5" grpId="0" bldLvl="0" animBg="1"/>
      <p:bldP spid="5" grpId="1" animBg="1"/>
      <p:bldP spid="170" grpId="0" animBg="1"/>
      <p:bldP spid="170" grpId="1" animBg="1"/>
      <p:bldP spid="6" grpId="0" bldLvl="0" animBg="1"/>
      <p:bldP spid="6" grpId="1" animBg="1"/>
      <p:bldP spid="4" grpId="0" bldLvl="0" animBg="1"/>
      <p:bldP spid="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109220"/>
            <a:ext cx="11851640" cy="2408555"/>
          </a:xfrm>
          <a:prstGeom prst="rect">
            <a:avLst/>
          </a:prstGeom>
          <a:solidFill>
            <a:schemeClr val="accent5">
              <a:lumMod val="40000"/>
              <a:lumOff val="60000"/>
            </a:schemeClr>
          </a:solidFill>
        </p:spPr>
        <p:txBody>
          <a:bodyPr wrap="square" rtlCol="0" anchor="t">
            <a:noAutofit/>
          </a:bodyPr>
          <a:lstStyle/>
          <a:p>
            <a:pPr marL="0" indent="0" eaLnBrk="1" fontAlgn="auto" latinLnBrk="0" hangingPunct="1">
              <a:lnSpc>
                <a:spcPts val="3560"/>
              </a:lnSpc>
            </a:pPr>
            <a:r>
              <a:rPr lang="en-US" altLang="zh-CN" sz="2800" dirty="0">
                <a:latin typeface="Times New Roman" panose="02020603050405020304" charset="0"/>
                <a:cs typeface="Times New Roman" panose="02020603050405020304" charset="0"/>
              </a:rPr>
              <a:t>27. What has the author come to realize about learning?</a:t>
            </a:r>
            <a:endParaRPr lang="en-US" altLang="zh-CN" sz="2800" dirty="0">
              <a:latin typeface="Times New Roman" panose="02020603050405020304" charset="0"/>
              <a:cs typeface="Times New Roman" panose="02020603050405020304" charset="0"/>
            </a:endParaRPr>
          </a:p>
          <a:p>
            <a:pPr marL="0" indent="0" eaLnBrk="1" fontAlgn="auto" latinLnBrk="0" hangingPunct="1">
              <a:lnSpc>
                <a:spcPts val="3560"/>
              </a:lnSpc>
            </a:pPr>
            <a:r>
              <a:rPr lang="en-US" altLang="zh-CN" sz="2800" dirty="0">
                <a:latin typeface="Times New Roman" panose="02020603050405020304" charset="0"/>
                <a:cs typeface="Times New Roman" panose="02020603050405020304" charset="0"/>
              </a:rPr>
              <a:t>     A. It is never too late to start. 	B. Motivation is what really matters. </a:t>
            </a:r>
            <a:endParaRPr lang="en-US" altLang="zh-CN" sz="2800" dirty="0">
              <a:latin typeface="Times New Roman" panose="02020603050405020304" charset="0"/>
              <a:cs typeface="Times New Roman" panose="02020603050405020304" charset="0"/>
            </a:endParaRPr>
          </a:p>
          <a:p>
            <a:pPr marL="0" indent="0" eaLnBrk="1" fontAlgn="auto" latinLnBrk="0" hangingPunct="1">
              <a:lnSpc>
                <a:spcPts val="3560"/>
              </a:lnSpc>
            </a:pPr>
            <a:endParaRPr lang="en-US" altLang="zh-CN" sz="2800" dirty="0">
              <a:latin typeface="Times New Roman" panose="02020603050405020304" charset="0"/>
              <a:cs typeface="Times New Roman" panose="02020603050405020304" charset="0"/>
            </a:endParaRPr>
          </a:p>
          <a:p>
            <a:pPr marL="0" indent="0" eaLnBrk="1" fontAlgn="auto" latinLnBrk="0" hangingPunct="1">
              <a:lnSpc>
                <a:spcPts val="3560"/>
              </a:lnSpc>
            </a:pPr>
            <a:r>
              <a:rPr lang="en-US" altLang="zh-CN" sz="2800" dirty="0">
                <a:latin typeface="Times New Roman" panose="02020603050405020304" charset="0"/>
                <a:cs typeface="Times New Roman" panose="02020603050405020304" charset="0"/>
              </a:rPr>
              <a:t>    C. Children need role models.          D. Dictionaries are still a useful tool.</a:t>
            </a:r>
            <a:endParaRPr lang="en-US" altLang="zh-CN" sz="28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650865" y="68199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1301750" y="1962785"/>
            <a:ext cx="222377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孩子们需要榜样。</a:t>
            </a:r>
            <a:endPar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6285230" y="1071880"/>
            <a:ext cx="277876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动力才是真正重要的。</a:t>
            </a:r>
            <a:endPar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nvSpPr>
        <p:spPr>
          <a:xfrm>
            <a:off x="391160" y="2919730"/>
            <a:ext cx="11409045" cy="3278505"/>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gn="l">
              <a:lnSpc>
                <a:spcPct val="150000"/>
              </a:lnSpc>
              <a:defRPr/>
            </a:pPr>
            <a:r>
              <a:rPr lang="zh-CN" altLang="en-US" sz="2600" b="1" dirty="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主题句归纳法</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。解析：根据最后一段中“</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It’s not about the words themselves or how we learn them, but the wanting to know them, the curiosity and the appetite.”</a:t>
            </a:r>
            <a:r>
              <a:rPr sz="2600" dirty="0" err="1">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末段</a:t>
            </a:r>
            <a:r>
              <a:rPr sz="2600" dirty="0" err="1">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'not</a:t>
            </a:r>
            <a:r>
              <a:rPr sz="2600" dirty="0">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 about... but...'</a:t>
            </a:r>
            <a:r>
              <a:rPr sz="2600" dirty="0" err="1">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结构强调学习的本质在于</a:t>
            </a:r>
            <a:r>
              <a:rPr sz="2600" dirty="0" err="1">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'the</a:t>
            </a:r>
            <a:r>
              <a:rPr sz="2600" dirty="0">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 wanting to know them, the curiosity and the appetite'</a:t>
            </a:r>
            <a:r>
              <a:rPr sz="2600"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a:t>
            </a:r>
            <a:r>
              <a:rPr sz="2600" dirty="0" err="1">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求知欲、好奇心和渴望</a:t>
            </a:r>
            <a:r>
              <a:rPr sz="2600"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a:t>
            </a:r>
            <a:r>
              <a:rPr sz="2600" dirty="0" err="1">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对应</a:t>
            </a:r>
            <a:r>
              <a:rPr sz="2600" dirty="0" err="1">
                <a:solidFill>
                  <a:schemeClr val="tx1"/>
                </a:solidFill>
                <a:effectLst>
                  <a:outerShdw blurRad="38100" dist="19050" dir="2700000" algn="tl" rotWithShape="0">
                    <a:schemeClr val="dk1">
                      <a:alpha val="40000"/>
                    </a:schemeClr>
                  </a:outerShdw>
                </a:effectLst>
                <a:latin typeface="Inter" panose="02000503000000020004"/>
                <a:ea typeface="Inter" panose="02000503000000020004"/>
                <a:cs typeface="Inter" panose="02000503000000020004"/>
                <a:sym typeface="+mn-ea"/>
              </a:rPr>
              <a:t>motivation</a:t>
            </a:r>
            <a:r>
              <a:rPr sz="2600"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a:t>
            </a:r>
            <a:r>
              <a:rPr sz="2600" dirty="0" err="1">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学习动机</a:t>
            </a:r>
            <a:r>
              <a:rPr sz="2600"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a:t>
            </a:r>
            <a:r>
              <a:rPr lang="zh-CN" altLang="en-US"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zh-CN" sz="26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1301750" y="1071880"/>
            <a:ext cx="276987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任何时候开始都不晚。</a:t>
            </a:r>
            <a:endParaRPr lang="zh-CN" altLang="en-US" sz="20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ppt_x</p:attrName>
                                        </p:attrNameLst>
                                      </p:cBhvr>
                                      <p:tavLst>
                                        <p:tav tm="0">
                                          <p:val>
                                            <p:strVal val="#ppt_x-.2"/>
                                          </p:val>
                                        </p:tav>
                                        <p:tav tm="100000">
                                          <p:val>
                                            <p:strVal val="#ppt_x"/>
                                          </p:val>
                                        </p:tav>
                                      </p:tavLst>
                                    </p:anim>
                                    <p:anim calcmode="lin" valueType="num">
                                      <p:cBhvr>
                                        <p:cTn id="22"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p:tgtEl>
                                          <p:spTgt spid="19"/>
                                        </p:tgtEl>
                                        <p:attrNameLst>
                                          <p:attrName>ppt_y</p:attrName>
                                        </p:attrNameLst>
                                      </p:cBhvr>
                                      <p:tavLst>
                                        <p:tav tm="0">
                                          <p:val>
                                            <p:strVal val="#ppt_y+#ppt_h*1.125000"/>
                                          </p:val>
                                        </p:tav>
                                        <p:tav tm="100000">
                                          <p:val>
                                            <p:strVal val="#ppt_y"/>
                                          </p:val>
                                        </p:tav>
                                      </p:tavLst>
                                    </p:anim>
                                    <p:animEffect transition="in" filter="wipe(up)">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5" grpId="0" bldLvl="0" animBg="1"/>
      <p:bldP spid="5" grpId="1" animBg="1"/>
      <p:bldP spid="10" grpId="0" bldLvl="0" animBg="1"/>
      <p:bldP spid="10" grpId="1" animBg="1"/>
      <p:bldP spid="4" grpId="0" bldLvl="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blipFill rotWithShape="1">
            <a:blip r:embed="rId1"/>
            <a:stretch>
              <a:fillRect/>
            </a:stretch>
          </a:blipFill>
          <a:ln>
            <a:headEnd type="none"/>
            <a:tailEnd type="none"/>
          </a:ln>
        </p:spPr>
      </p:sp>
      <p:sp>
        <p:nvSpPr>
          <p:cNvPr id="3" name="AutoShape 3"/>
          <p:cNvSpPr/>
          <p:nvPr/>
        </p:nvSpPr>
        <p:spPr>
          <a:xfrm>
            <a:off x="0" y="0"/>
            <a:ext cx="12188952" cy="6858000"/>
          </a:xfrm>
          <a:prstGeom prst="rect">
            <a:avLst/>
          </a:prstGeom>
          <a:solidFill>
            <a:srgbClr val="2A1608">
              <a:alpha val="45098"/>
            </a:srgbClr>
          </a:solidFill>
          <a:ln>
            <a:headEnd type="none"/>
            <a:tailEnd type="none"/>
          </a:ln>
        </p:spPr>
      </p:sp>
      <p:sp>
        <p:nvSpPr>
          <p:cNvPr id="4" name="TextBox 4"/>
          <p:cNvSpPr txBox="1"/>
          <p:nvPr/>
        </p:nvSpPr>
        <p:spPr>
          <a:xfrm>
            <a:off x="1105940" y="1925955"/>
            <a:ext cx="9977072" cy="1782445"/>
          </a:xfrm>
          <a:prstGeom prst="rect">
            <a:avLst/>
          </a:prstGeom>
          <a:ln>
            <a:headEnd type="none"/>
            <a:tailEnd type="none"/>
          </a:ln>
        </p:spPr>
        <p:txBody>
          <a:bodyPr vert="horz" wrap="square" lIns="0" tIns="0" rIns="0" bIns="0" rtlCol="0" anchor="t" anchorCtr="1"/>
          <a:lstStyle/>
          <a:p>
            <a:pPr algn="ctr">
              <a:defRPr/>
            </a:pPr>
            <a:r>
              <a:rPr lang="en-US" altLang="zh-CN" sz="5400" b="1" dirty="0">
                <a:solidFill>
                  <a:srgbClr val="FDF7EF">
                    <a:alpha val="100000"/>
                  </a:srgbClr>
                </a:solidFill>
                <a:ea typeface="Source Han Serif CN" panose="02020400000000000000" charset="-122"/>
              </a:rPr>
              <a:t>2026</a:t>
            </a:r>
            <a:r>
              <a:rPr lang="zh-CN" altLang="en-US" sz="5400" b="1" dirty="0">
                <a:solidFill>
                  <a:srgbClr val="FDF7EF">
                    <a:alpha val="100000"/>
                  </a:srgbClr>
                </a:solidFill>
                <a:ea typeface="Source Han Serif CN" panose="02020400000000000000" charset="-122"/>
              </a:rPr>
              <a:t>高考</a:t>
            </a:r>
            <a:r>
              <a:rPr lang="en-US" sz="5400" b="1" i="0" strike="noStrike" dirty="0" err="1">
                <a:solidFill>
                  <a:srgbClr val="FDF7EF">
                    <a:alpha val="100000"/>
                  </a:srgbClr>
                </a:solidFill>
                <a:latin typeface="Source Han Serif CN" panose="02020400000000000000" charset="-122"/>
                <a:ea typeface="Source Han Serif CN" panose="02020400000000000000" charset="-122"/>
                <a:cs typeface="Source Han Serif CN" panose="02020400000000000000" charset="-122"/>
              </a:rPr>
              <a:t>英语</a:t>
            </a:r>
            <a:endParaRPr lang="en-US" sz="5400" b="1" i="0" strike="noStrike" dirty="0">
              <a:solidFill>
                <a:srgbClr val="FDF7EF">
                  <a:alpha val="100000"/>
                </a:srgbClr>
              </a:solidFill>
              <a:latin typeface="Source Han Serif CN" panose="02020400000000000000" charset="-122"/>
              <a:ea typeface="Source Han Serif CN" panose="02020400000000000000" charset="-122"/>
              <a:cs typeface="Source Han Serif CN" panose="02020400000000000000" charset="-122"/>
            </a:endParaRPr>
          </a:p>
          <a:p>
            <a:pPr algn="ctr">
              <a:defRPr/>
            </a:pPr>
            <a:r>
              <a:rPr lang="zh-CN" altLang="en-US" sz="5400" b="1" i="0" strike="noStrike" dirty="0">
                <a:solidFill>
                  <a:srgbClr val="FDF7EF">
                    <a:alpha val="100000"/>
                  </a:srgbClr>
                </a:solidFill>
                <a:latin typeface="微软雅黑" panose="020B0503020204020204" charset="-122"/>
                <a:ea typeface="微软雅黑" panose="020B0503020204020204" charset="-122"/>
                <a:cs typeface="Source Han Serif CN" panose="02020400000000000000" charset="-122"/>
              </a:rPr>
              <a:t>Ⅰ</a:t>
            </a:r>
            <a:r>
              <a:rPr lang="zh-CN" altLang="en-US" sz="5400" b="1" i="0" strike="noStrike" dirty="0">
                <a:solidFill>
                  <a:srgbClr val="FDF7EF">
                    <a:alpha val="100000"/>
                  </a:srgbClr>
                </a:solidFill>
                <a:latin typeface="Source Han Serif CN" panose="02020400000000000000" charset="-122"/>
                <a:ea typeface="Source Han Serif CN" panose="02020400000000000000" charset="-122"/>
                <a:cs typeface="Source Han Serif CN" panose="02020400000000000000" charset="-122"/>
              </a:rPr>
              <a:t>卷客观题</a:t>
            </a:r>
            <a:r>
              <a:rPr lang="en-US" sz="5400" b="1" i="0" strike="noStrike" dirty="0" err="1">
                <a:solidFill>
                  <a:srgbClr val="FDF7EF">
                    <a:alpha val="100000"/>
                  </a:srgbClr>
                </a:solidFill>
                <a:latin typeface="Source Han Serif CN" panose="02020400000000000000" charset="-122"/>
                <a:ea typeface="Source Han Serif CN" panose="02020400000000000000" charset="-122"/>
                <a:cs typeface="Source Han Serif CN" panose="02020400000000000000" charset="-122"/>
              </a:rPr>
              <a:t>深度解析</a:t>
            </a:r>
            <a:endParaRPr lang="en-US" sz="1100" dirty="0"/>
          </a:p>
        </p:txBody>
      </p:sp>
      <p:sp>
        <p:nvSpPr>
          <p:cNvPr id="5" name="TextBox 5"/>
          <p:cNvSpPr txBox="1"/>
          <p:nvPr/>
        </p:nvSpPr>
        <p:spPr>
          <a:xfrm>
            <a:off x="1873203" y="3975824"/>
            <a:ext cx="8442546" cy="335161"/>
          </a:xfrm>
          <a:prstGeom prst="rect">
            <a:avLst/>
          </a:prstGeom>
          <a:ln>
            <a:headEnd type="none"/>
            <a:tailEnd type="none"/>
          </a:ln>
        </p:spPr>
        <p:txBody>
          <a:bodyPr vert="horz" wrap="square" lIns="0" tIns="0" rIns="0" bIns="0" rtlCol="0" anchor="t" anchorCtr="1"/>
          <a:lstStyle/>
          <a:p>
            <a:pPr algn="ctr">
              <a:defRPr/>
            </a:pPr>
            <a:r>
              <a:rPr lang="en-US" sz="1600" b="0" i="0" strike="noStrike" dirty="0" err="1">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rPr>
              <a:t>真题精讲</a:t>
            </a:r>
            <a:r>
              <a:rPr lang="en-US" sz="1600" b="0" i="0" strike="noStrike" dirty="0">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rPr>
              <a:t> · </a:t>
            </a:r>
            <a:r>
              <a:rPr lang="en-US" sz="1600" b="0" i="0" strike="noStrike" dirty="0" err="1">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rPr>
              <a:t>思维导图</a:t>
            </a:r>
            <a:r>
              <a:rPr lang="en-US" sz="1600" b="0" i="0" strike="noStrike" dirty="0">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rPr>
              <a:t> · </a:t>
            </a:r>
            <a:r>
              <a:rPr lang="en-US" sz="1600" b="0" i="0" strike="noStrike" dirty="0" err="1">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rPr>
              <a:t>词汇突破</a:t>
            </a:r>
            <a:r>
              <a:rPr lang="en-US" sz="1600" b="0" i="0" strike="noStrike" dirty="0">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rPr>
              <a:t> · </a:t>
            </a:r>
            <a:r>
              <a:rPr lang="zh-CN" altLang="en-US" sz="1600" b="0" i="0" strike="noStrike" dirty="0">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rPr>
              <a:t>深度解读</a:t>
            </a:r>
            <a:endParaRPr lang="zh-CN" altLang="en-US" sz="1600" b="0" i="0" strike="noStrike" dirty="0">
              <a:solidFill>
                <a:srgbClr val="FDF7EF">
                  <a:alpha val="92156"/>
                </a:srgbClr>
              </a:solidFill>
              <a:latin typeface="FZYaYiHei GB18030L2 R" panose="02000500000000000000" charset="-122"/>
              <a:ea typeface="FZYaYiHei GB18030L2 R" panose="02000500000000000000" charset="-122"/>
              <a:cs typeface="FZYaYiHei GB18030L2 R" panose="02000500000000000000"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5" name="TextBox 5"/>
          <p:cNvSpPr txBox="1"/>
          <p:nvPr/>
        </p:nvSpPr>
        <p:spPr>
          <a:xfrm>
            <a:off x="466611" y="595630"/>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B篇：深度文本解读</a:t>
            </a:r>
            <a:endParaRPr lang="en-US" sz="1100"/>
          </a:p>
        </p:txBody>
      </p:sp>
      <p:sp>
        <p:nvSpPr>
          <p:cNvPr id="6" name="TextBox 6"/>
          <p:cNvSpPr txBox="1"/>
          <p:nvPr/>
        </p:nvSpPr>
        <p:spPr>
          <a:xfrm>
            <a:off x="457086" y="1217930"/>
            <a:ext cx="9019705" cy="152400"/>
          </a:xfrm>
          <a:prstGeom prst="rect">
            <a:avLst/>
          </a:prstGeom>
          <a:ln>
            <a:headEnd type="none"/>
            <a:tailEnd type="none"/>
          </a:ln>
        </p:spPr>
        <p:txBody>
          <a:bodyPr vert="horz" wrap="square" lIns="0" tIns="0" rIns="0" bIns="0" rtlCol="0" anchor="t" anchorCtr="0"/>
          <a:lstStyle/>
          <a:p>
            <a:pPr algn="l">
              <a:defRPr/>
            </a:pPr>
            <a:r>
              <a:rPr lang="en-US" sz="1800" b="0" i="1" strike="noStrike">
                <a:solidFill>
                  <a:srgbClr val="2A1608">
                    <a:alpha val="70196"/>
                  </a:srgbClr>
                </a:solidFill>
                <a:latin typeface="FZYaYiHei GB18030L2 R" panose="02000500000000000000" charset="-122"/>
                <a:ea typeface="FZYaYiHei GB18030L2 R" panose="02000500000000000000" charset="-122"/>
                <a:cs typeface="FZYaYiHei GB18030L2 R" panose="02000500000000000000" charset="-122"/>
              </a:rPr>
              <a:t>Digital Natives vs Digital Immigrants：代际认知冲突下的教育本质追问</a:t>
            </a:r>
            <a:endParaRPr lang="en-US" sz="1800" i="1"/>
          </a:p>
        </p:txBody>
      </p:sp>
      <p:sp>
        <p:nvSpPr>
          <p:cNvPr id="7" name="AutoShape 7"/>
          <p:cNvSpPr/>
          <p:nvPr/>
        </p:nvSpPr>
        <p:spPr>
          <a:xfrm>
            <a:off x="457200" y="1642110"/>
            <a:ext cx="11407775" cy="887730"/>
          </a:xfrm>
          <a:prstGeom prst="rect">
            <a:avLst/>
          </a:prstGeom>
          <a:solidFill>
            <a:srgbClr val="F5EDE3">
              <a:alpha val="100000"/>
            </a:srgbClr>
          </a:solidFill>
          <a:ln>
            <a:headEnd type="none"/>
            <a:tailEnd type="none"/>
          </a:ln>
        </p:spPr>
      </p:sp>
      <p:sp>
        <p:nvSpPr>
          <p:cNvPr id="8" name="AutoShape 8"/>
          <p:cNvSpPr/>
          <p:nvPr/>
        </p:nvSpPr>
        <p:spPr>
          <a:xfrm>
            <a:off x="457086" y="1642021"/>
            <a:ext cx="9522" cy="887611"/>
          </a:xfrm>
          <a:prstGeom prst="line">
            <a:avLst/>
          </a:prstGeom>
          <a:ln w="28575">
            <a:solidFill>
              <a:srgbClr val="E08832">
                <a:alpha val="100000"/>
              </a:srgbClr>
            </a:solidFill>
            <a:prstDash val="solid"/>
            <a:headEnd type="none"/>
            <a:tailEnd type="none"/>
          </a:ln>
        </p:spPr>
      </p:sp>
      <p:sp>
        <p:nvSpPr>
          <p:cNvPr id="9" name="TextBox 9"/>
          <p:cNvSpPr txBox="1"/>
          <p:nvPr/>
        </p:nvSpPr>
        <p:spPr>
          <a:xfrm>
            <a:off x="619125" y="1715770"/>
            <a:ext cx="10979785" cy="852170"/>
          </a:xfrm>
          <a:prstGeom prst="rect">
            <a:avLst/>
          </a:prstGeom>
          <a:ln>
            <a:headEnd type="none"/>
            <a:tailEnd type="none"/>
          </a:ln>
        </p:spPr>
        <p:txBody>
          <a:bodyPr vert="horz" wrap="square" lIns="0" tIns="0" rIns="0" bIns="0" rtlCol="0" anchor="t" anchorCtr="0"/>
          <a:lstStyle/>
          <a:p>
            <a:pPr algn="l">
              <a:defRPr/>
            </a:pPr>
            <a:r>
              <a:rPr lang="en-US" sz="2000" b="0" strike="noStrike">
                <a:solidFill>
                  <a:srgbClr val="2A1608">
                    <a:alpha val="90196"/>
                  </a:srgbClr>
                </a:solidFill>
                <a:latin typeface="Source Han Serif CN" panose="02020400000000000000" charset="-122"/>
                <a:ea typeface="Source Han Serif CN" panose="02020400000000000000" charset="-122"/>
                <a:cs typeface="Source Han Serif CN" panose="02020400000000000000" charset="-122"/>
              </a:rPr>
              <a:t>学习的本质不是占有知识(having)，而是求知欲望(wanting)的持续在场。纸质词典象征慢速、深度、有痕迹的学习方式，而'screen </a:t>
            </a:r>
            <a:r>
              <a:rPr sz="2000" b="0" strike="noStrike">
                <a:solidFill>
                  <a:srgbClr val="2A1608">
                    <a:alpha val="90196"/>
                  </a:srgbClr>
                </a:solidFill>
                <a:latin typeface="Source Han Serif CN" panose="02020400000000000000" charset="-122"/>
                <a:ea typeface="Source Han Serif CN" panose="02020400000000000000" charset="-122"/>
                <a:cs typeface="Source Han Serif CN" panose="02020400000000000000" charset="-122"/>
              </a:rPr>
              <a:t>time/off/phone'的即时查询则代表数字原住民的认知惯性。</a:t>
            </a:r>
            <a:endParaRPr sz="2000" b="0" strike="noStrike">
              <a:solidFill>
                <a:srgbClr val="2A1608">
                  <a:alpha val="90196"/>
                </a:srgbClr>
              </a:solidFill>
              <a:latin typeface="Source Han Serif CN" panose="02020400000000000000" charset="-122"/>
              <a:ea typeface="Source Han Serif CN" panose="02020400000000000000" charset="-122"/>
              <a:cs typeface="Source Han Serif CN" panose="02020400000000000000" charset="-122"/>
            </a:endParaRPr>
          </a:p>
        </p:txBody>
      </p:sp>
      <p:sp>
        <p:nvSpPr>
          <p:cNvPr id="10" name="AutoShape 10"/>
          <p:cNvSpPr/>
          <p:nvPr>
            <p:custDataLst>
              <p:tags r:id="rId1"/>
            </p:custDataLst>
          </p:nvPr>
        </p:nvSpPr>
        <p:spPr>
          <a:xfrm>
            <a:off x="457086" y="2720132"/>
            <a:ext cx="5561209" cy="1658838"/>
          </a:xfrm>
          <a:prstGeom prst="rect">
            <a:avLst/>
          </a:prstGeom>
          <a:solidFill>
            <a:srgbClr val="F5EDE3">
              <a:alpha val="100000"/>
            </a:srgbClr>
          </a:solidFill>
          <a:ln w="9525">
            <a:solidFill>
              <a:srgbClr val="E5D9C8">
                <a:alpha val="100000"/>
              </a:srgbClr>
            </a:solidFill>
            <a:prstDash val="solid"/>
            <a:headEnd type="none"/>
            <a:tailEnd type="none"/>
          </a:ln>
        </p:spPr>
      </p:sp>
      <p:sp>
        <p:nvSpPr>
          <p:cNvPr id="11" name="AutoShape 11"/>
          <p:cNvSpPr/>
          <p:nvPr>
            <p:custDataLst>
              <p:tags r:id="rId2"/>
            </p:custDataLst>
          </p:nvPr>
        </p:nvSpPr>
        <p:spPr>
          <a:xfrm>
            <a:off x="457086" y="2720132"/>
            <a:ext cx="5561209" cy="9525"/>
          </a:xfrm>
          <a:prstGeom prst="line">
            <a:avLst/>
          </a:prstGeom>
          <a:ln w="28575">
            <a:solidFill>
              <a:srgbClr val="E08832">
                <a:alpha val="100000"/>
              </a:srgbClr>
            </a:solidFill>
            <a:prstDash val="solid"/>
            <a:headEnd type="none"/>
            <a:tailEnd type="none"/>
          </a:ln>
        </p:spPr>
      </p:sp>
      <p:sp>
        <p:nvSpPr>
          <p:cNvPr id="13" name="TextBox 13"/>
          <p:cNvSpPr txBox="1"/>
          <p:nvPr>
            <p:custDataLst>
              <p:tags r:id="rId3"/>
            </p:custDataLst>
          </p:nvPr>
        </p:nvSpPr>
        <p:spPr>
          <a:xfrm>
            <a:off x="813435" y="2792095"/>
            <a:ext cx="1365885" cy="16192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叙事技巧</a:t>
            </a:r>
            <a:endParaRPr lang="en-US" sz="2000"/>
          </a:p>
        </p:txBody>
      </p:sp>
      <p:sp>
        <p:nvSpPr>
          <p:cNvPr id="14" name="TextBox 14"/>
          <p:cNvSpPr txBox="1"/>
          <p:nvPr>
            <p:custDataLst>
              <p:tags r:id="rId4"/>
            </p:custDataLst>
          </p:nvPr>
        </p:nvSpPr>
        <p:spPr>
          <a:xfrm>
            <a:off x="619125" y="3138170"/>
            <a:ext cx="5399405" cy="1193800"/>
          </a:xfrm>
          <a:prstGeom prst="rect">
            <a:avLst/>
          </a:prstGeom>
          <a:ln>
            <a:headEnd type="none"/>
            <a:tailEnd type="none"/>
          </a:ln>
        </p:spPr>
        <p:txBody>
          <a:bodyPr vert="horz" wrap="square" lIns="0" tIns="0" rIns="0" bIns="0" rtlCol="0" anchor="t" anchorCtr="0"/>
          <a:lstStyle/>
          <a:p>
            <a:pPr algn="l">
              <a:defRPr/>
            </a:pPr>
            <a:r>
              <a:rPr lang="en-US" sz="2000" b="0" i="0" strike="noStrike">
                <a:solidFill>
                  <a:schemeClr val="tx1">
                    <a:alpha val="85098"/>
                  </a:schemeClr>
                </a:solidFill>
                <a:latin typeface="FZYaYiHei GB18030L2 R" panose="02000500000000000000" charset="-122"/>
                <a:ea typeface="FZYaYiHei GB18030L2 R" panose="02000500000000000000" charset="-122"/>
                <a:cs typeface="FZYaYiHei GB18030L2 R" panose="02000500000000000000" charset="-122"/>
              </a:rPr>
              <a:t>采用</a:t>
            </a:r>
            <a:r>
              <a:rPr sz="2000" b="1" i="0" strike="noStrike">
                <a:solidFill>
                  <a:schemeClr val="accent2">
                    <a:alpha val="85098"/>
                  </a:schemeClr>
                </a:solidFill>
                <a:latin typeface="FZYaYiHei GB18030L2 R" panose="02000500000000000000" charset="-122"/>
                <a:ea typeface="FZYaYiHei GB18030L2 R" panose="02000500000000000000" charset="-122"/>
                <a:cs typeface="FZYaYiHei GB18030L2 R" panose="02000500000000000000" charset="-122"/>
              </a:rPr>
              <a:t>第一人称限知视角</a:t>
            </a:r>
            <a:r>
              <a:rPr sz="2000" b="0" i="0" strike="noStrike">
                <a:solidFill>
                  <a:schemeClr val="tx1">
                    <a:alpha val="85098"/>
                  </a:schemeClr>
                </a:solidFill>
                <a:latin typeface="FZYaYiHei GB18030L2 R" panose="02000500000000000000" charset="-122"/>
                <a:ea typeface="FZYaYiHei GB18030L2 R" panose="02000500000000000000" charset="-122"/>
                <a:cs typeface="FZYaYiHei GB18030L2 R" panose="02000500000000000000" charset="-122"/>
              </a:rPr>
              <a:t>，通过细腻的感官描写(wide-eyed, pain in chest)增强代入感；时间线跳跃(现在-过去-现在)制造叙事张力；对话体与叙述体交替使用，还原真实生活场景。</a:t>
            </a:r>
            <a:endParaRPr sz="2000" b="0" i="0" strike="noStrike">
              <a:solidFill>
                <a:schemeClr val="tx1">
                  <a:alpha val="85098"/>
                </a:scheme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5" name="AutoShape 15"/>
          <p:cNvSpPr/>
          <p:nvPr>
            <p:custDataLst>
              <p:tags r:id="rId5"/>
            </p:custDataLst>
          </p:nvPr>
        </p:nvSpPr>
        <p:spPr>
          <a:xfrm>
            <a:off x="6170930" y="2720340"/>
            <a:ext cx="5694045" cy="1658620"/>
          </a:xfrm>
          <a:prstGeom prst="rect">
            <a:avLst/>
          </a:prstGeom>
          <a:solidFill>
            <a:srgbClr val="F5EDE3">
              <a:alpha val="100000"/>
            </a:srgbClr>
          </a:solidFill>
          <a:ln w="9525">
            <a:solidFill>
              <a:srgbClr val="E5D9C8">
                <a:alpha val="100000"/>
              </a:srgbClr>
            </a:solidFill>
            <a:prstDash val="solid"/>
            <a:headEnd type="none"/>
            <a:tailEnd type="none"/>
          </a:ln>
        </p:spPr>
      </p:sp>
      <p:sp>
        <p:nvSpPr>
          <p:cNvPr id="16" name="AutoShape 16"/>
          <p:cNvSpPr/>
          <p:nvPr>
            <p:custDataLst>
              <p:tags r:id="rId6"/>
            </p:custDataLst>
          </p:nvPr>
        </p:nvSpPr>
        <p:spPr>
          <a:xfrm>
            <a:off x="6170657" y="2720132"/>
            <a:ext cx="5561209" cy="9525"/>
          </a:xfrm>
          <a:prstGeom prst="line">
            <a:avLst/>
          </a:prstGeom>
          <a:ln w="28575">
            <a:solidFill>
              <a:srgbClr val="E08832">
                <a:alpha val="100000"/>
              </a:srgbClr>
            </a:solidFill>
            <a:prstDash val="solid"/>
            <a:headEnd type="none"/>
            <a:tailEnd type="none"/>
          </a:ln>
        </p:spPr>
      </p:sp>
      <p:sp>
        <p:nvSpPr>
          <p:cNvPr id="17" name="TextBox 17"/>
          <p:cNvSpPr txBox="1"/>
          <p:nvPr>
            <p:custDataLst>
              <p:tags r:id="rId7"/>
            </p:custDataLst>
          </p:nvPr>
        </p:nvSpPr>
        <p:spPr>
          <a:xfrm>
            <a:off x="6408420" y="2801620"/>
            <a:ext cx="1553210" cy="16192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象征系统</a:t>
            </a:r>
            <a:endParaRPr lang="en-US" sz="2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endParaRPr>
          </a:p>
        </p:txBody>
      </p:sp>
      <p:sp>
        <p:nvSpPr>
          <p:cNvPr id="18" name="TextBox 18"/>
          <p:cNvSpPr txBox="1"/>
          <p:nvPr>
            <p:custDataLst>
              <p:tags r:id="rId8"/>
            </p:custDataLst>
          </p:nvPr>
        </p:nvSpPr>
        <p:spPr>
          <a:xfrm>
            <a:off x="6332855" y="3141980"/>
            <a:ext cx="5399405" cy="1189990"/>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纸质词典</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象征慢速、深度、有痕迹的学习方式；</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铅笔标记</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(measure progress)象征可视化的努力</a:t>
            </a:r>
            <a:endParaRPr lang="en-US" sz="2000"/>
          </a:p>
          <a:p>
            <a:pPr algn="l"/>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过程；</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词典被盗</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象征物质载体的消逝与精神收获的永恒。</a:t>
            </a:r>
            <a:endPar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9" name="AutoShape 19"/>
          <p:cNvSpPr/>
          <p:nvPr>
            <p:custDataLst>
              <p:tags r:id="rId9"/>
            </p:custDataLst>
          </p:nvPr>
        </p:nvSpPr>
        <p:spPr>
          <a:xfrm>
            <a:off x="457200" y="4531360"/>
            <a:ext cx="5561330" cy="2167255"/>
          </a:xfrm>
          <a:prstGeom prst="rect">
            <a:avLst/>
          </a:prstGeom>
          <a:solidFill>
            <a:srgbClr val="F5EDE3">
              <a:alpha val="100000"/>
            </a:srgbClr>
          </a:solidFill>
          <a:ln w="9525">
            <a:solidFill>
              <a:srgbClr val="E5D9C8">
                <a:alpha val="100000"/>
              </a:srgbClr>
            </a:solidFill>
            <a:prstDash val="solid"/>
            <a:headEnd type="none"/>
            <a:tailEnd type="none"/>
          </a:ln>
        </p:spPr>
      </p:sp>
      <p:sp>
        <p:nvSpPr>
          <p:cNvPr id="20" name="AutoShape 20"/>
          <p:cNvSpPr/>
          <p:nvPr>
            <p:custDataLst>
              <p:tags r:id="rId10"/>
            </p:custDataLst>
          </p:nvPr>
        </p:nvSpPr>
        <p:spPr>
          <a:xfrm>
            <a:off x="457086" y="4531370"/>
            <a:ext cx="5561209" cy="9525"/>
          </a:xfrm>
          <a:prstGeom prst="line">
            <a:avLst/>
          </a:prstGeom>
          <a:ln w="28575">
            <a:solidFill>
              <a:srgbClr val="E08832">
                <a:alpha val="100000"/>
              </a:srgbClr>
            </a:solidFill>
            <a:prstDash val="solid"/>
            <a:headEnd type="none"/>
            <a:tailEnd type="none"/>
          </a:ln>
        </p:spPr>
      </p:sp>
      <p:sp>
        <p:nvSpPr>
          <p:cNvPr id="21" name="TextBox 21"/>
          <p:cNvSpPr txBox="1"/>
          <p:nvPr>
            <p:custDataLst>
              <p:tags r:id="rId11"/>
            </p:custDataLst>
          </p:nvPr>
        </p:nvSpPr>
        <p:spPr>
          <a:xfrm>
            <a:off x="676275" y="4631055"/>
            <a:ext cx="1609090" cy="16192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代际对话</a:t>
            </a:r>
            <a:endParaRPr lang="en-US" sz="2000"/>
          </a:p>
        </p:txBody>
      </p:sp>
      <p:sp>
        <p:nvSpPr>
          <p:cNvPr id="22" name="TextBox 22"/>
          <p:cNvSpPr txBox="1"/>
          <p:nvPr>
            <p:custDataLst>
              <p:tags r:id="rId12"/>
            </p:custDataLst>
          </p:nvPr>
        </p:nvSpPr>
        <p:spPr>
          <a:xfrm>
            <a:off x="514350" y="5045710"/>
            <a:ext cx="5504180" cy="1295400"/>
          </a:xfrm>
          <a:prstGeom prst="rect">
            <a:avLst/>
          </a:prstGeom>
          <a:ln>
            <a:headEnd type="none"/>
            <a:tailEnd type="none"/>
          </a:ln>
        </p:spPr>
        <p:txBody>
          <a:bodyPr vert="horz" wrap="square" lIns="0" tIns="0" rIns="0" bIns="0" rtlCol="0" anchor="t" anchorCtr="0"/>
          <a:lstStyle/>
          <a:p>
            <a:pPr algn="l">
              <a:defRPr/>
            </a:pPr>
            <a:r>
              <a:rPr lang="en-US"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儿子的</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"sigh dramatically"</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与母亲的</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"looked pointedly"</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构成微妙的权力关系；"Can't you just</a:t>
            </a:r>
            <a:r>
              <a:rPr lang="en-US"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 </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use your phone?"中的</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just</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体现年轻一代对纸质工具的不耐烦，而母亲坚持纸质词典是对</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tactile</a:t>
            </a:r>
            <a:r>
              <a:rPr lang="en-US"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 </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learning</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(触觉学习)价值的坚守。</a:t>
            </a:r>
            <a:endPar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23" name="AutoShape 23"/>
          <p:cNvSpPr/>
          <p:nvPr>
            <p:custDataLst>
              <p:tags r:id="rId13"/>
            </p:custDataLst>
          </p:nvPr>
        </p:nvSpPr>
        <p:spPr>
          <a:xfrm>
            <a:off x="6170930" y="4531360"/>
            <a:ext cx="5694045" cy="2177415"/>
          </a:xfrm>
          <a:prstGeom prst="rect">
            <a:avLst/>
          </a:prstGeom>
          <a:solidFill>
            <a:srgbClr val="F5EDE3">
              <a:alpha val="100000"/>
            </a:srgbClr>
          </a:solidFill>
          <a:ln w="9525">
            <a:solidFill>
              <a:srgbClr val="E5D9C8">
                <a:alpha val="100000"/>
              </a:srgbClr>
            </a:solidFill>
            <a:prstDash val="solid"/>
            <a:headEnd type="none"/>
            <a:tailEnd type="none"/>
          </a:ln>
        </p:spPr>
        <p:txBody>
          <a:bodyPr/>
          <a:p>
            <a:endParaRPr lang="zh-CN" altLang="en-US"/>
          </a:p>
        </p:txBody>
      </p:sp>
      <p:sp>
        <p:nvSpPr>
          <p:cNvPr id="24" name="AutoShape 24"/>
          <p:cNvSpPr/>
          <p:nvPr>
            <p:custDataLst>
              <p:tags r:id="rId14"/>
            </p:custDataLst>
          </p:nvPr>
        </p:nvSpPr>
        <p:spPr>
          <a:xfrm>
            <a:off x="6170657" y="4531370"/>
            <a:ext cx="5561209" cy="9525"/>
          </a:xfrm>
          <a:prstGeom prst="line">
            <a:avLst/>
          </a:prstGeom>
          <a:ln w="28575">
            <a:solidFill>
              <a:srgbClr val="E08832">
                <a:alpha val="100000"/>
              </a:srgbClr>
            </a:solidFill>
            <a:prstDash val="solid"/>
            <a:headEnd type="none"/>
            <a:tailEnd type="none"/>
          </a:ln>
        </p:spPr>
      </p:sp>
      <p:sp>
        <p:nvSpPr>
          <p:cNvPr id="26" name="TextBox 26"/>
          <p:cNvSpPr txBox="1"/>
          <p:nvPr>
            <p:custDataLst>
              <p:tags r:id="rId15"/>
            </p:custDataLst>
          </p:nvPr>
        </p:nvSpPr>
        <p:spPr>
          <a:xfrm>
            <a:off x="6527165" y="4740910"/>
            <a:ext cx="1630045" cy="161925"/>
          </a:xfrm>
          <a:prstGeom prst="rect">
            <a:avLst/>
          </a:prstGeom>
          <a:ln>
            <a:headEnd type="none"/>
            <a:tailEnd type="none"/>
          </a:ln>
        </p:spPr>
        <p:txBody>
          <a:bodyPr vert="horz" wrap="square" lIns="0" tIns="0" rIns="0" bIns="0" rtlCol="0" anchor="t" anchorCtr="0"/>
          <a:lstStyle/>
          <a:p>
            <a:pPr algn="l">
              <a:defRPr/>
            </a:pPr>
            <a:r>
              <a:rPr lang="en-US" sz="2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教育哲学</a:t>
            </a:r>
            <a:endParaRPr lang="en-US" sz="2000"/>
          </a:p>
        </p:txBody>
      </p:sp>
      <p:sp>
        <p:nvSpPr>
          <p:cNvPr id="27" name="TextBox 27"/>
          <p:cNvSpPr txBox="1"/>
          <p:nvPr>
            <p:custDataLst>
              <p:tags r:id="rId16"/>
            </p:custDataLst>
          </p:nvPr>
        </p:nvSpPr>
        <p:spPr>
          <a:xfrm>
            <a:off x="6332855" y="5045710"/>
            <a:ext cx="5618480" cy="1652905"/>
          </a:xfrm>
          <a:prstGeom prst="rect">
            <a:avLst/>
          </a:prstGeom>
          <a:ln>
            <a:headEnd type="none"/>
            <a:tailEnd type="none"/>
          </a:ln>
        </p:spPr>
        <p:txBody>
          <a:bodyPr vert="horz" wrap="square" lIns="0" tIns="0" rIns="0" bIns="0" rtlCol="0" anchor="t" anchorCtr="0"/>
          <a:lstStyle/>
          <a:p>
            <a:pPr algn="l">
              <a:defRPr/>
            </a:pPr>
            <a:r>
              <a:rPr lang="en-US"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末段</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"not about... but..."</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的排比结构揭示</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建构主义学习观</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——知识不是被动接收的对象(words</a:t>
            </a:r>
            <a:r>
              <a:rPr lang="en-US"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 </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themselves)，而是主动建构的过程(wanting to know them)；</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curiosity</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与</a:t>
            </a:r>
            <a:r>
              <a:rPr sz="2000" b="1" i="0" strike="noStrike">
                <a:solidFill>
                  <a:srgbClr val="E08832">
                    <a:alpha val="85098"/>
                  </a:srgbClr>
                </a:solidFill>
                <a:latin typeface="FZYaYiHei GB18030L2 R" panose="02000500000000000000" charset="-122"/>
                <a:ea typeface="FZYaYiHei GB18030L2 R" panose="02000500000000000000" charset="-122"/>
                <a:cs typeface="FZYaYiHei GB18030L2 R" panose="02000500000000000000" charset="-122"/>
              </a:rPr>
              <a:t>appetite</a:t>
            </a:r>
            <a:r>
              <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构成学习的内驱力(intrinsic motivation)。</a:t>
            </a:r>
            <a:endParaRPr sz="20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p:txBody>
      </p:sp>
      <p:pic>
        <p:nvPicPr>
          <p:cNvPr id="5124" name="图片 6" descr="logo横版 png"/>
          <p:cNvPicPr>
            <a:picLocks noChangeAspect="1"/>
          </p:cNvPicPr>
          <p:nvPr/>
        </p:nvPicPr>
        <p:blipFill>
          <a:blip r:embed="rId1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p:bldP spid="14" grpId="1"/>
      <p:bldP spid="18" grpId="0"/>
      <p:bldP spid="18" grpId="1"/>
      <p:bldP spid="22" grpId="0"/>
      <p:bldP spid="22" grpId="1"/>
      <p:bldP spid="27" grpId="0"/>
      <p:bldP spid="27"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9652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custDataLst>
              <p:tags r:id="rId2"/>
            </p:custDataLst>
          </p:nvPr>
        </p:nvSpPr>
        <p:spPr>
          <a:xfrm>
            <a:off x="534670" y="1214755"/>
            <a:ext cx="11261725" cy="5100320"/>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0" name="AutoShape 10"/>
          <p:cNvSpPr/>
          <p:nvPr>
            <p:custDataLst>
              <p:tags r:id="rId3"/>
            </p:custDataLst>
          </p:nvPr>
        </p:nvSpPr>
        <p:spPr>
          <a:xfrm>
            <a:off x="921385" y="1066165"/>
            <a:ext cx="5217795" cy="5563870"/>
          </a:xfrm>
          <a:prstGeom prst="rect">
            <a:avLst/>
          </a:prstGeom>
          <a:noFill/>
          <a:ln w="12700" cap="flat" cmpd="sng">
            <a:noFill/>
            <a:prstDash val="solid"/>
            <a:round/>
          </a:ln>
        </p:spPr>
        <p:txBody>
          <a:bodyPr vert="horz" wrap="square" lIns="0" tIns="0" rIns="0" bIns="0" rtlCol="0" anchor="ctr" anchorCtr="0"/>
          <a:lstStyle/>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pointedly</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b="0" i="1"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adv.</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故意地，一针见血地</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dramatically</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b="0" i="1"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adv.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戏剧性地，夸张地</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occur to sb. </a:t>
            </a:r>
            <a:r>
              <a:rPr lang="en-US" sz="2400" b="1" i="1"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b="0" i="1"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某人突然想到</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wide-eyed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b="0" i="1"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睁大眼睛的（表示惊讶）</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entry</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b="0" i="1"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词条</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custDataLst>
              <p:tags r:id="rId4"/>
            </p:custDataLst>
          </p:nvPr>
        </p:nvSpPr>
        <p:spPr>
          <a:xfrm>
            <a:off x="8699500" y="2921000"/>
            <a:ext cx="2540000" cy="2794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endParaRPr lang="en-US" sz="11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0"/>
          <p:cNvSpPr/>
          <p:nvPr>
            <p:custDataLst>
              <p:tags r:id="rId5"/>
            </p:custDataLst>
          </p:nvPr>
        </p:nvSpPr>
        <p:spPr>
          <a:xfrm>
            <a:off x="6357620" y="1435100"/>
            <a:ext cx="5259070" cy="4498975"/>
          </a:xfrm>
          <a:prstGeom prst="rect">
            <a:avLst/>
          </a:prstGeom>
          <a:noFill/>
          <a:ln w="12700" cap="flat" cmpd="sng">
            <a:noFill/>
            <a:prstDash val="solid"/>
            <a:round/>
          </a:ln>
        </p:spPr>
        <p:txBody>
          <a:bodyPr vert="horz" wrap="square" lIns="0" tIns="0" rIns="0" bIns="0" rtlCol="0" anchor="ctr" anchorCtr="0"/>
          <a:lstStyle/>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measure progress</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v.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衡量进步</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freshman year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大学第一年</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ultimately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adv.</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最终</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curiosity  </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好奇心</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200000"/>
              </a:lnSpc>
              <a:defRPr/>
            </a:pPr>
            <a:r>
              <a:rPr lang="en-US" sz="24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appetite</a:t>
            </a:r>
            <a:r>
              <a:rPr lang="en-US" altLang="zh-CN"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2400" i="1">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欲望，胃口（求知欲）</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endParaRPr 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 name="AutoShape 2"/>
          <p:cNvSpPr/>
          <p:nvPr/>
        </p:nvSpPr>
        <p:spPr>
          <a:xfrm>
            <a:off x="534670" y="321310"/>
            <a:ext cx="6942455"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B篇：</a:t>
            </a:r>
            <a:r>
              <a:rPr lang="zh-CN" altLang="en-US" sz="32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引导儿子使用纸质词典查单词</a:t>
            </a:r>
            <a:endParaRPr lang="en-US" sz="1100"/>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 calcmode="lin" valueType="num">
                                      <p:cBhvr>
                                        <p:cTn id="14" dur="1000" fill="hold"/>
                                        <p:tgtEl>
                                          <p:spTgt spid="10">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10">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 calcmode="lin" valueType="num">
                                      <p:cBhvr>
                                        <p:cTn id="21" dur="1000" fill="hold"/>
                                        <p:tgtEl>
                                          <p:spTgt spid="10">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10">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 calcmode="lin" valueType="num">
                                      <p:cBhvr>
                                        <p:cTn id="28" dur="1000" fill="hold"/>
                                        <p:tgtEl>
                                          <p:spTgt spid="10">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10">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0">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 calcmode="lin" valueType="num">
                                      <p:cBhvr>
                                        <p:cTn id="35" dur="1000" fill="hold"/>
                                        <p:tgtEl>
                                          <p:spTgt spid="10">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10">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10">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 calcmode="lin" valueType="num">
                                      <p:cBhvr>
                                        <p:cTn id="42" dur="1000" fill="hold"/>
                                        <p:tgtEl>
                                          <p:spTgt spid="16">
                                            <p:txEl>
                                              <p:pRg st="0" end="0"/>
                                            </p:txEl>
                                          </p:spTgt>
                                        </p:tgtEl>
                                        <p:attrNameLst>
                                          <p:attrName>ppt_w</p:attrName>
                                        </p:attrNameLst>
                                      </p:cBhvr>
                                      <p:tavLst>
                                        <p:tav tm="0">
                                          <p:val>
                                            <p:strVal val="#ppt_w*0.70"/>
                                          </p:val>
                                        </p:tav>
                                        <p:tav tm="100000">
                                          <p:val>
                                            <p:strVal val="#ppt_w"/>
                                          </p:val>
                                        </p:tav>
                                      </p:tavLst>
                                    </p:anim>
                                    <p:anim calcmode="lin" valueType="num">
                                      <p:cBhvr>
                                        <p:cTn id="43" dur="1000" fill="hold"/>
                                        <p:tgtEl>
                                          <p:spTgt spid="16">
                                            <p:txEl>
                                              <p:pRg st="0" end="0"/>
                                            </p:txEl>
                                          </p:spTgt>
                                        </p:tgtEl>
                                        <p:attrNameLst>
                                          <p:attrName>ppt_h</p:attrName>
                                        </p:attrNameLst>
                                      </p:cBhvr>
                                      <p:tavLst>
                                        <p:tav tm="0">
                                          <p:val>
                                            <p:strVal val="#ppt_h"/>
                                          </p:val>
                                        </p:tav>
                                        <p:tav tm="100000">
                                          <p:val>
                                            <p:strVal val="#ppt_h"/>
                                          </p:val>
                                        </p:tav>
                                      </p:tavLst>
                                    </p:anim>
                                    <p:animEffect transition="in" filter="fade">
                                      <p:cBhvr>
                                        <p:cTn id="44" dur="1000"/>
                                        <p:tgtEl>
                                          <p:spTgt spid="16">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16">
                                            <p:txEl>
                                              <p:pRg st="1" end="1"/>
                                            </p:txEl>
                                          </p:spTgt>
                                        </p:tgtEl>
                                        <p:attrNameLst>
                                          <p:attrName>style.visibility</p:attrName>
                                        </p:attrNameLst>
                                      </p:cBhvr>
                                      <p:to>
                                        <p:strVal val="visible"/>
                                      </p:to>
                                    </p:set>
                                    <p:anim calcmode="lin" valueType="num">
                                      <p:cBhvr>
                                        <p:cTn id="49" dur="1000" fill="hold"/>
                                        <p:tgtEl>
                                          <p:spTgt spid="16">
                                            <p:txEl>
                                              <p:pRg st="1" end="1"/>
                                            </p:txEl>
                                          </p:spTgt>
                                        </p:tgtEl>
                                        <p:attrNameLst>
                                          <p:attrName>ppt_w</p:attrName>
                                        </p:attrNameLst>
                                      </p:cBhvr>
                                      <p:tavLst>
                                        <p:tav tm="0">
                                          <p:val>
                                            <p:strVal val="#ppt_w*0.70"/>
                                          </p:val>
                                        </p:tav>
                                        <p:tav tm="100000">
                                          <p:val>
                                            <p:strVal val="#ppt_w"/>
                                          </p:val>
                                        </p:tav>
                                      </p:tavLst>
                                    </p:anim>
                                    <p:anim calcmode="lin" valueType="num">
                                      <p:cBhvr>
                                        <p:cTn id="50" dur="1000" fill="hold"/>
                                        <p:tgtEl>
                                          <p:spTgt spid="16">
                                            <p:txEl>
                                              <p:pRg st="1" end="1"/>
                                            </p:txEl>
                                          </p:spTgt>
                                        </p:tgtEl>
                                        <p:attrNameLst>
                                          <p:attrName>ppt_h</p:attrName>
                                        </p:attrNameLst>
                                      </p:cBhvr>
                                      <p:tavLst>
                                        <p:tav tm="0">
                                          <p:val>
                                            <p:strVal val="#ppt_h"/>
                                          </p:val>
                                        </p:tav>
                                        <p:tav tm="100000">
                                          <p:val>
                                            <p:strVal val="#ppt_h"/>
                                          </p:val>
                                        </p:tav>
                                      </p:tavLst>
                                    </p:anim>
                                    <p:animEffect transition="in" filter="fade">
                                      <p:cBhvr>
                                        <p:cTn id="51" dur="1000"/>
                                        <p:tgtEl>
                                          <p:spTgt spid="16">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nodeType="clickEffect">
                                  <p:stCondLst>
                                    <p:cond delay="0"/>
                                  </p:stCondLst>
                                  <p:childTnLst>
                                    <p:set>
                                      <p:cBhvr>
                                        <p:cTn id="55" dur="1" fill="hold">
                                          <p:stCondLst>
                                            <p:cond delay="0"/>
                                          </p:stCondLst>
                                        </p:cTn>
                                        <p:tgtEl>
                                          <p:spTgt spid="16">
                                            <p:txEl>
                                              <p:pRg st="2" end="2"/>
                                            </p:txEl>
                                          </p:spTgt>
                                        </p:tgtEl>
                                        <p:attrNameLst>
                                          <p:attrName>style.visibility</p:attrName>
                                        </p:attrNameLst>
                                      </p:cBhvr>
                                      <p:to>
                                        <p:strVal val="visible"/>
                                      </p:to>
                                    </p:set>
                                    <p:anim calcmode="lin" valueType="num">
                                      <p:cBhvr>
                                        <p:cTn id="56" dur="1000" fill="hold"/>
                                        <p:tgtEl>
                                          <p:spTgt spid="16">
                                            <p:txEl>
                                              <p:pRg st="2" end="2"/>
                                            </p:txEl>
                                          </p:spTgt>
                                        </p:tgtEl>
                                        <p:attrNameLst>
                                          <p:attrName>ppt_w</p:attrName>
                                        </p:attrNameLst>
                                      </p:cBhvr>
                                      <p:tavLst>
                                        <p:tav tm="0">
                                          <p:val>
                                            <p:strVal val="#ppt_w*0.70"/>
                                          </p:val>
                                        </p:tav>
                                        <p:tav tm="100000">
                                          <p:val>
                                            <p:strVal val="#ppt_w"/>
                                          </p:val>
                                        </p:tav>
                                      </p:tavLst>
                                    </p:anim>
                                    <p:anim calcmode="lin" valueType="num">
                                      <p:cBhvr>
                                        <p:cTn id="57" dur="1000" fill="hold"/>
                                        <p:tgtEl>
                                          <p:spTgt spid="16">
                                            <p:txEl>
                                              <p:pRg st="2" end="2"/>
                                            </p:txEl>
                                          </p:spTgt>
                                        </p:tgtEl>
                                        <p:attrNameLst>
                                          <p:attrName>ppt_h</p:attrName>
                                        </p:attrNameLst>
                                      </p:cBhvr>
                                      <p:tavLst>
                                        <p:tav tm="0">
                                          <p:val>
                                            <p:strVal val="#ppt_h"/>
                                          </p:val>
                                        </p:tav>
                                        <p:tav tm="100000">
                                          <p:val>
                                            <p:strVal val="#ppt_h"/>
                                          </p:val>
                                        </p:tav>
                                      </p:tavLst>
                                    </p:anim>
                                    <p:animEffect transition="in" filter="fade">
                                      <p:cBhvr>
                                        <p:cTn id="58" dur="1000"/>
                                        <p:tgtEl>
                                          <p:spTgt spid="16">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nodeType="clickEffect">
                                  <p:stCondLst>
                                    <p:cond delay="0"/>
                                  </p:stCondLst>
                                  <p:childTnLst>
                                    <p:set>
                                      <p:cBhvr>
                                        <p:cTn id="62" dur="1" fill="hold">
                                          <p:stCondLst>
                                            <p:cond delay="0"/>
                                          </p:stCondLst>
                                        </p:cTn>
                                        <p:tgtEl>
                                          <p:spTgt spid="16">
                                            <p:txEl>
                                              <p:pRg st="3" end="3"/>
                                            </p:txEl>
                                          </p:spTgt>
                                        </p:tgtEl>
                                        <p:attrNameLst>
                                          <p:attrName>style.visibility</p:attrName>
                                        </p:attrNameLst>
                                      </p:cBhvr>
                                      <p:to>
                                        <p:strVal val="visible"/>
                                      </p:to>
                                    </p:set>
                                    <p:anim calcmode="lin" valueType="num">
                                      <p:cBhvr>
                                        <p:cTn id="63" dur="1000" fill="hold"/>
                                        <p:tgtEl>
                                          <p:spTgt spid="16">
                                            <p:txEl>
                                              <p:pRg st="3" end="3"/>
                                            </p:txEl>
                                          </p:spTgt>
                                        </p:tgtEl>
                                        <p:attrNameLst>
                                          <p:attrName>ppt_w</p:attrName>
                                        </p:attrNameLst>
                                      </p:cBhvr>
                                      <p:tavLst>
                                        <p:tav tm="0">
                                          <p:val>
                                            <p:strVal val="#ppt_w*0.70"/>
                                          </p:val>
                                        </p:tav>
                                        <p:tav tm="100000">
                                          <p:val>
                                            <p:strVal val="#ppt_w"/>
                                          </p:val>
                                        </p:tav>
                                      </p:tavLst>
                                    </p:anim>
                                    <p:anim calcmode="lin" valueType="num">
                                      <p:cBhvr>
                                        <p:cTn id="64" dur="1000" fill="hold"/>
                                        <p:tgtEl>
                                          <p:spTgt spid="16">
                                            <p:txEl>
                                              <p:pRg st="3" end="3"/>
                                            </p:txEl>
                                          </p:spTgt>
                                        </p:tgtEl>
                                        <p:attrNameLst>
                                          <p:attrName>ppt_h</p:attrName>
                                        </p:attrNameLst>
                                      </p:cBhvr>
                                      <p:tavLst>
                                        <p:tav tm="0">
                                          <p:val>
                                            <p:strVal val="#ppt_h"/>
                                          </p:val>
                                        </p:tav>
                                        <p:tav tm="100000">
                                          <p:val>
                                            <p:strVal val="#ppt_h"/>
                                          </p:val>
                                        </p:tav>
                                      </p:tavLst>
                                    </p:anim>
                                    <p:animEffect transition="in" filter="fade">
                                      <p:cBhvr>
                                        <p:cTn id="65" dur="1000"/>
                                        <p:tgtEl>
                                          <p:spTgt spid="16">
                                            <p:txEl>
                                              <p:pRg st="3" end="3"/>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16">
                                            <p:txEl>
                                              <p:pRg st="4" end="4"/>
                                            </p:txEl>
                                          </p:spTgt>
                                        </p:tgtEl>
                                        <p:attrNameLst>
                                          <p:attrName>style.visibility</p:attrName>
                                        </p:attrNameLst>
                                      </p:cBhvr>
                                      <p:to>
                                        <p:strVal val="visible"/>
                                      </p:to>
                                    </p:set>
                                    <p:anim calcmode="lin" valueType="num">
                                      <p:cBhvr>
                                        <p:cTn id="70" dur="1000" fill="hold"/>
                                        <p:tgtEl>
                                          <p:spTgt spid="16">
                                            <p:txEl>
                                              <p:pRg st="4" end="4"/>
                                            </p:txEl>
                                          </p:spTgt>
                                        </p:tgtEl>
                                        <p:attrNameLst>
                                          <p:attrName>ppt_w</p:attrName>
                                        </p:attrNameLst>
                                      </p:cBhvr>
                                      <p:tavLst>
                                        <p:tav tm="0">
                                          <p:val>
                                            <p:strVal val="#ppt_w*0.70"/>
                                          </p:val>
                                        </p:tav>
                                        <p:tav tm="100000">
                                          <p:val>
                                            <p:strVal val="#ppt_w"/>
                                          </p:val>
                                        </p:tav>
                                      </p:tavLst>
                                    </p:anim>
                                    <p:anim calcmode="lin" valueType="num">
                                      <p:cBhvr>
                                        <p:cTn id="71" dur="1000" fill="hold"/>
                                        <p:tgtEl>
                                          <p:spTgt spid="16">
                                            <p:txEl>
                                              <p:pRg st="4" end="4"/>
                                            </p:txEl>
                                          </p:spTgt>
                                        </p:tgtEl>
                                        <p:attrNameLst>
                                          <p:attrName>ppt_h</p:attrName>
                                        </p:attrNameLst>
                                      </p:cBhvr>
                                      <p:tavLst>
                                        <p:tav tm="0">
                                          <p:val>
                                            <p:strVal val="#ppt_h"/>
                                          </p:val>
                                        </p:tav>
                                        <p:tav tm="100000">
                                          <p:val>
                                            <p:strVal val="#ppt_h"/>
                                          </p:val>
                                        </p:tav>
                                      </p:tavLst>
                                    </p:anim>
                                    <p:animEffect transition="in" filter="fade">
                                      <p:cBhvr>
                                        <p:cTn id="72" dur="10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B - 长难句分析</a:t>
            </a:r>
            <a:endParaRPr lang="en-US" sz="3200"/>
          </a:p>
        </p:txBody>
      </p:sp>
      <p:sp>
        <p:nvSpPr>
          <p:cNvPr id="3" name="AutoShape 3"/>
          <p:cNvSpPr/>
          <p:nvPr/>
        </p:nvSpPr>
        <p:spPr>
          <a:xfrm>
            <a:off x="652145" y="1031875"/>
            <a:ext cx="1133538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44320"/>
            <a:ext cx="11149330" cy="8794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I decided that I wanted to learn as many words as I could and started marking every entry I looked up with a pencil to measure my progress.</a:t>
            </a:r>
            <a:endPar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33538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75360" y="2731135"/>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写作手法</a:t>
            </a: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分析</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762000" y="3206750"/>
            <a:ext cx="10391140" cy="14058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buClr>
                <a:srgbClr val="808080"/>
              </a:buClr>
              <a:buNone/>
              <a:defRPr/>
            </a:pP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I decided that...</a:t>
            </a:r>
            <a:endPar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defRPr/>
            </a:pP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宾语从句：</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that I wanted to learn... and started marking...</a:t>
            </a:r>
            <a:endPar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defRPr/>
            </a:pP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定语从句（省略</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that）：I looked up（</a:t>
            </a: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修饰</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entry）</a:t>
            </a:r>
            <a:endPar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defRPr/>
            </a:pPr>
            <a:r>
              <a:rPr lang="zh-CN" altLang="en-US"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不定式作目的状语：</a:t>
            </a:r>
            <a:r>
              <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to measure my progress</a:t>
            </a:r>
            <a:endParaRPr lang="en-US" altLang="zh-CN" sz="20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33538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 我决定要尽可能多地学习单词，并开始用铅笔标记每一个我查阅过的词条，以衡量我的进步。</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B - 长难句分析</a:t>
            </a:r>
            <a:endParaRPr lang="en-US" sz="3200"/>
          </a:p>
        </p:txBody>
      </p:sp>
      <p:sp>
        <p:nvSpPr>
          <p:cNvPr id="3" name="AutoShape 3"/>
          <p:cNvSpPr/>
          <p:nvPr/>
        </p:nvSpPr>
        <p:spPr>
          <a:xfrm>
            <a:off x="652145" y="1031875"/>
            <a:ext cx="11165205"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64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544320"/>
            <a:ext cx="10991215" cy="8794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 Now I understand that although my son may be learning differently, he is still learning.</a:t>
            </a:r>
            <a:endParaRPr lang="en-US" altLang="zh-CN" sz="24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165205"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91973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975360" y="3303270"/>
            <a:ext cx="10711180" cy="1405890"/>
          </a:xfrm>
          <a:prstGeom prst="rect">
            <a:avLst/>
          </a:prstGeom>
          <a:noFill/>
          <a:ln w="12700" cap="flat" cmpd="sng">
            <a:noFill/>
            <a:prstDash val="solid"/>
            <a:round/>
          </a:ln>
        </p:spPr>
        <p:txBody>
          <a:bodyPr vert="horz" wrap="square" lIns="0" tIns="0" rIns="0" bIns="0" rtlCol="0" anchor="ctr" anchorCtr="0"/>
          <a:lstStyle/>
          <a:p>
            <a:pPr marL="254000" indent="-254000" algn="l">
              <a:lnSpc>
                <a:spcPct val="150000"/>
              </a:lnSpc>
              <a:buClr>
                <a:srgbClr val="808080"/>
              </a:buClr>
              <a:buChar char="•"/>
              <a:defRPr/>
            </a:pPr>
            <a:r>
              <a:rPr lang="zh-CN" altLang="en-US"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altLang="zh-CN"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Now I understand that...</a:t>
            </a:r>
            <a:endParaRPr lang="en-US" altLang="zh-CN"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254000" indent="-254000" algn="l">
              <a:lnSpc>
                <a:spcPct val="150000"/>
              </a:lnSpc>
              <a:buClr>
                <a:srgbClr val="808080"/>
              </a:buClr>
              <a:buChar char="•"/>
              <a:defRPr/>
            </a:pPr>
            <a:r>
              <a:rPr lang="zh-CN" altLang="en-US"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宾语从句：</a:t>
            </a:r>
            <a:r>
              <a:rPr lang="en-US" altLang="zh-CN"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that although... he is still learning</a:t>
            </a:r>
            <a:endParaRPr lang="en-US" altLang="zh-CN"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254000" indent="-254000" algn="l">
              <a:lnSpc>
                <a:spcPct val="150000"/>
              </a:lnSpc>
              <a:buClr>
                <a:srgbClr val="808080"/>
              </a:buClr>
              <a:buChar char="•"/>
              <a:defRPr/>
            </a:pPr>
            <a:r>
              <a:rPr lang="zh-CN" altLang="en-US"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让步状语从句：</a:t>
            </a:r>
            <a:r>
              <a:rPr lang="en-US" altLang="zh-CN"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although my son may be learning differently</a:t>
            </a:r>
            <a:endParaRPr lang="en-US" altLang="zh-CN" sz="1900" b="1" i="0" u="none" strike="noStrike" dirty="0">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endParaRPr lang="en-US"/>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005" y="5588000"/>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现在我明白了，虽然我的儿子可能以不同的方式学习，但他仍然在学习。</a:t>
            </a:r>
            <a:endPar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57086" y="752475"/>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C篇：城市植树与环境化学</a:t>
            </a:r>
            <a:endParaRPr lang="en-US" sz="1100"/>
          </a:p>
        </p:txBody>
      </p:sp>
      <p:sp>
        <p:nvSpPr>
          <p:cNvPr id="5" name="AutoShape 5"/>
          <p:cNvSpPr/>
          <p:nvPr/>
        </p:nvSpPr>
        <p:spPr>
          <a:xfrm>
            <a:off x="457200" y="1390650"/>
            <a:ext cx="6354445" cy="4753610"/>
          </a:xfrm>
          <a:prstGeom prst="rect">
            <a:avLst/>
          </a:prstGeom>
          <a:solidFill>
            <a:srgbClr val="F5EBE0">
              <a:alpha val="100000"/>
            </a:srgbClr>
          </a:solidFill>
          <a:ln w="9525">
            <a:solidFill>
              <a:srgbClr val="E8DCD0">
                <a:alpha val="100000"/>
              </a:srgbClr>
            </a:solidFill>
            <a:prstDash val="solid"/>
            <a:headEnd type="none"/>
            <a:tailEnd type="none"/>
          </a:ln>
        </p:spPr>
      </p:sp>
      <p:sp>
        <p:nvSpPr>
          <p:cNvPr id="6" name="AutoShape 6"/>
          <p:cNvSpPr/>
          <p:nvPr/>
        </p:nvSpPr>
        <p:spPr>
          <a:xfrm flipH="1">
            <a:off x="456565" y="1390650"/>
            <a:ext cx="635" cy="4753610"/>
          </a:xfrm>
          <a:prstGeom prst="line">
            <a:avLst/>
          </a:prstGeom>
          <a:ln w="28575">
            <a:solidFill>
              <a:srgbClr val="E08832">
                <a:alpha val="100000"/>
              </a:srgbClr>
            </a:solidFill>
            <a:prstDash val="solid"/>
            <a:headEnd type="none"/>
            <a:tailEnd type="none"/>
          </a:ln>
        </p:spPr>
      </p:sp>
      <p:sp>
        <p:nvSpPr>
          <p:cNvPr id="7" name="TextBox 7"/>
          <p:cNvSpPr txBox="1"/>
          <p:nvPr/>
        </p:nvSpPr>
        <p:spPr>
          <a:xfrm>
            <a:off x="714375" y="1628775"/>
            <a:ext cx="6097905" cy="4372610"/>
          </a:xfrm>
          <a:prstGeom prst="rect">
            <a:avLst/>
          </a:prstGeom>
          <a:ln>
            <a:headEnd type="none"/>
            <a:tailEnd type="none"/>
          </a:ln>
        </p:spPr>
        <p:txBody>
          <a:bodyPr vert="horz" wrap="square" lIns="0" tIns="0" rIns="0" bIns="0" rtlCol="0" anchor="t" anchorCtr="0"/>
          <a:lstStyle/>
          <a:p>
            <a:pPr algn="l">
              <a:lnSpc>
                <a:spcPct val="150000"/>
              </a:lnSpc>
              <a:defRPr/>
            </a:pPr>
            <a:r>
              <a:rPr lang="en-US" sz="2800" b="1">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sym typeface="+mn-ea"/>
              </a:rPr>
              <a:t>主题语境：</a:t>
            </a:r>
            <a:r>
              <a:rPr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人与自然——环境保护与生态平衡，聚焦城市生态系统的复杂性</a:t>
            </a:r>
            <a:r>
              <a:rPr lang="zh-CN"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endParaRPr lang="en-US"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endParaRPr lang="en-US" sz="2800"/>
          </a:p>
          <a:p>
            <a:pPr algn="l">
              <a:lnSpc>
                <a:spcPct val="150000"/>
              </a:lnSpc>
              <a:defRPr/>
            </a:pPr>
            <a:r>
              <a:rPr lang="en-US" sz="2800" b="1">
                <a:solidFill>
                  <a:srgbClr val="E08832">
                    <a:alpha val="100000"/>
                  </a:srgbClr>
                </a:solidFill>
                <a:latin typeface="FZYaYiHei GB18030L2 R" panose="02000500000000000000" charset="-122"/>
                <a:ea typeface="FZYaYiHei GB18030L2 R" panose="02000500000000000000" charset="-122"/>
                <a:cs typeface="FZYaYiHei GB18030L2 R" panose="02000500000000000000" charset="-122"/>
                <a:sym typeface="+mn-ea"/>
              </a:rPr>
              <a:t>语篇类型：</a:t>
            </a:r>
            <a:r>
              <a:rPr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科学说明文(Expository)，采用研究报道形式，包含数据引用和专家观点</a:t>
            </a:r>
            <a:r>
              <a:rPr lang="zh-CN"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endParaRPr lang="en-US" sz="2800"/>
          </a:p>
          <a:p>
            <a:pPr algn="l">
              <a:lnSpc>
                <a:spcPct val="150000"/>
              </a:lnSpc>
              <a:defRPr/>
            </a:pPr>
            <a:endParaRPr sz="2800" b="0" i="1"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endParaRPr>
          </a:p>
        </p:txBody>
      </p:sp>
      <p:sp>
        <p:nvSpPr>
          <p:cNvPr id="18" name="AutoShape 18"/>
          <p:cNvSpPr/>
          <p:nvPr/>
        </p:nvSpPr>
        <p:spPr>
          <a:xfrm>
            <a:off x="7192702" y="1390650"/>
            <a:ext cx="4539164" cy="4762500"/>
          </a:xfrm>
          <a:prstGeom prst="rect">
            <a:avLst/>
          </a:prstGeom>
          <a:ln w="9525">
            <a:solidFill>
              <a:srgbClr val="E8DCD0">
                <a:alpha val="100000"/>
              </a:srgbClr>
            </a:solidFill>
            <a:prstDash val="solid"/>
            <a:headEnd type="none"/>
            <a:tailEnd type="none"/>
          </a:ln>
        </p:spPr>
      </p:sp>
      <p:pic>
        <p:nvPicPr>
          <p:cNvPr id="19" name="Picture 19"/>
          <p:cNvPicPr>
            <a:picLocks noChangeAspect="1"/>
          </p:cNvPicPr>
          <p:nvPr/>
        </p:nvPicPr>
        <p:blipFill>
          <a:blip r:embed="rId1"/>
          <a:srcRect t="10657" b="10657"/>
          <a:stretch>
            <a:fillRect/>
          </a:stretch>
        </p:blipFill>
        <p:spPr>
          <a:xfrm>
            <a:off x="7202225" y="1400175"/>
            <a:ext cx="4520119" cy="4743450"/>
          </a:xfrm>
          <a:prstGeom prst="rect">
            <a:avLst/>
          </a:prstGeom>
          <a:ln>
            <a:headEnd type="none"/>
            <a:tailEnd type="none"/>
          </a:ln>
        </p:spPr>
      </p:pic>
      <p:sp>
        <p:nvSpPr>
          <p:cNvPr id="20" name="TextBox 20"/>
          <p:cNvSpPr txBox="1"/>
          <p:nvPr/>
        </p:nvSpPr>
        <p:spPr>
          <a:xfrm>
            <a:off x="7192702" y="6248400"/>
            <a:ext cx="4539164" cy="133350"/>
          </a:xfrm>
          <a:prstGeom prst="rect">
            <a:avLst/>
          </a:prstGeom>
          <a:ln>
            <a:headEnd type="none"/>
            <a:tailEnd type="none"/>
          </a:ln>
        </p:spPr>
        <p:txBody>
          <a:bodyPr vert="horz" wrap="square" lIns="0" tIns="0" rIns="0" bIns="0" rtlCol="0" anchor="t" anchorCtr="0"/>
          <a:lstStyle/>
          <a:p>
            <a:pPr algn="l">
              <a:defRPr/>
            </a:pPr>
            <a:r>
              <a:rPr lang="en-US" sz="1600" b="0" i="0" strike="noStrike">
                <a:solidFill>
                  <a:srgbClr val="2A1608">
                    <a:alpha val="60000"/>
                  </a:srgbClr>
                </a:solidFill>
                <a:latin typeface="FZYaYiHei GB18030L2 R" panose="02000500000000000000" charset="-122"/>
                <a:ea typeface="FZYaYiHei GB18030L2 R" panose="02000500000000000000" charset="-122"/>
                <a:cs typeface="FZYaYiHei GB18030L2 R" panose="02000500000000000000" charset="-122"/>
              </a:rPr>
              <a:t>纽约城市街道橡树绿化实景</a:t>
            </a:r>
            <a:endParaRPr lang="en-US" sz="1600"/>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0965" y="-62230"/>
            <a:ext cx="11870690" cy="6920230"/>
          </a:xfrm>
        </p:spPr>
        <p:txBody>
          <a:bodyPr>
            <a:noAutofit/>
          </a:bodyPr>
          <a:lstStyle/>
          <a:p>
            <a:pPr indent="457200" algn="ctr" fontAlgn="auto">
              <a:lnSpc>
                <a:spcPct val="150000"/>
              </a:lnSpc>
              <a:spcAft>
                <a:spcPts val="0"/>
              </a:spcAft>
              <a:buNone/>
            </a:pPr>
            <a:r>
              <a:rPr lang="en-US" altLang="zh-CN" sz="1500" b="1">
                <a:latin typeface="Arial" panose="020B0604020202020204" pitchFamily="34" charset="0"/>
                <a:cs typeface="Arial" panose="020B0604020202020204" pitchFamily="34" charset="0"/>
              </a:rPr>
              <a:t>C</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In line with longstanding initiatives to expand its green spaces, New York City is planting tens of thousands of trees each year. They provide shade, lower surface temperatures, absorb a surprising amount of airborne carbon, remove tiny pollutants, and provide wildlife habitat along with just plain beauty.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Something could go wrong, though, according to a new study. Oaks and sweetgums, which currently account for a majority of the city’s trees, produce huge amounts of a chemical substance called isoprene. Harmless by itself, isoprene interacts rapidly with polluting nitrogen oxides released by vehicles, buildings and industry to form ground-level ozone（</a:t>
            </a:r>
            <a:r>
              <a:rPr lang="zh-CN" altLang="en-US" sz="1500" b="1">
                <a:latin typeface="Arial" panose="020B0604020202020204" pitchFamily="34" charset="0"/>
                <a:cs typeface="Arial" panose="020B0604020202020204" pitchFamily="34" charset="0"/>
              </a:rPr>
              <a:t>臭氧）—</a:t>
            </a:r>
            <a:r>
              <a:rPr lang="en-US" altLang="zh-CN" sz="1500" b="1">
                <a:latin typeface="Arial" panose="020B0604020202020204" pitchFamily="34" charset="0"/>
                <a:cs typeface="Arial" panose="020B0604020202020204" pitchFamily="34" charset="0"/>
              </a:rPr>
              <a:t>a major factor in many breathing problems.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The research, carried out by scientists at the Columbia Climate School and other institutions, found that if the city maintains past species patterns in new plantings, isoprene production in Manhattan in coming decades will go up by about 140%, and resulting summer ozone levels as much as 30%.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“We’re all for planting more trees. They bring so many good things,” said study coauthor R</a:t>
            </a:r>
            <a:r>
              <a:rPr lang="en-US" altLang="en-US" sz="1500" b="1">
                <a:latin typeface="Arial" panose="020B0604020202020204" pitchFamily="34" charset="0"/>
                <a:cs typeface="Arial" panose="020B0604020202020204" pitchFamily="34" charset="0"/>
              </a:rPr>
              <a:t>ó</a:t>
            </a:r>
            <a:r>
              <a:rPr lang="en-US" altLang="zh-CN" sz="1500" b="1">
                <a:latin typeface="Arial" panose="020B0604020202020204" pitchFamily="34" charset="0"/>
                <a:cs typeface="Arial" panose="020B0604020202020204" pitchFamily="34" charset="0"/>
              </a:rPr>
              <a:t>is</a:t>
            </a:r>
            <a:r>
              <a:rPr lang="en-US" altLang="en-US" sz="1500" b="1">
                <a:latin typeface="Arial" panose="020B0604020202020204" pitchFamily="34" charset="0"/>
                <a:cs typeface="Arial" panose="020B0604020202020204" pitchFamily="34" charset="0"/>
              </a:rPr>
              <a:t>í</a:t>
            </a:r>
            <a:r>
              <a:rPr lang="en-US" altLang="zh-CN" sz="1500" b="1">
                <a:latin typeface="Arial" panose="020B0604020202020204" pitchFamily="34" charset="0"/>
                <a:cs typeface="Arial" panose="020B0604020202020204" pitchFamily="34" charset="0"/>
              </a:rPr>
              <a:t>n Commane. “But if we’re not careful, we could make air quality worse.”</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The Parks Department is not </a:t>
            </a:r>
            <a:r>
              <a:rPr lang="en-US" altLang="zh-CN" sz="1500" b="1" u="sng">
                <a:latin typeface="Arial" panose="020B0604020202020204" pitchFamily="34" charset="0"/>
                <a:cs typeface="Arial" panose="020B0604020202020204" pitchFamily="34" charset="0"/>
              </a:rPr>
              <a:t>oblivious to</a:t>
            </a:r>
            <a:r>
              <a:rPr lang="en-US" altLang="zh-CN" sz="1500" b="1">
                <a:latin typeface="Arial" panose="020B0604020202020204" pitchFamily="34" charset="0"/>
                <a:cs typeface="Arial" panose="020B0604020202020204" pitchFamily="34" charset="0"/>
              </a:rPr>
              <a:t> the issue. A study carried out by some of its researchers several years ago concluded that city trees did release isoprene. “We didn’t make a big deal of that,” said Novem Auyeung, a Parks Department senior scientist. She said trees should not be viewed as the enemy. “We could plant any trees we want to, if we just rethink our car-centric lifestyle,” she said. </a:t>
            </a:r>
            <a:endParaRPr lang="en-US" altLang="zh-CN" sz="1500" b="1">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a:latin typeface="Arial" panose="020B0604020202020204" pitchFamily="34" charset="0"/>
                <a:cs typeface="Arial" panose="020B0604020202020204" pitchFamily="34" charset="0"/>
              </a:rPr>
              <a:t>“We’re not going to go cutting down any big old oaks, and neither will the department completely stop planting new ones,” said Auyeung. “You have to think about what you would lose if you do that.” Oaks are keystone species, she pointed out, providing food and habitat for native insects, birds and other animals. </a:t>
            </a:r>
            <a:endParaRPr lang="en-US" altLang="zh-CN" sz="1500" b="1">
              <a:latin typeface="Arial" panose="020B0604020202020204" pitchFamily="34" charset="0"/>
              <a:cs typeface="Arial" panose="020B0604020202020204" pitchFamily="34" charset="0"/>
            </a:endParaRPr>
          </a:p>
        </p:txBody>
      </p:sp>
      <p:pic>
        <p:nvPicPr>
          <p:cNvPr id="4" name="图片 3" descr="af5de42b-a191-49df-b7cd-4dbabfba4fd4"/>
          <p:cNvPicPr>
            <a:picLocks noChangeAspect="1"/>
          </p:cNvPicPr>
          <p:nvPr/>
        </p:nvPicPr>
        <p:blipFill>
          <a:blip r:embed="rId1"/>
          <a:srcRect t="13381"/>
          <a:stretch>
            <a:fillRect/>
          </a:stretch>
        </p:blipFill>
        <p:spPr>
          <a:xfrm>
            <a:off x="2488565" y="25400"/>
            <a:ext cx="7095490" cy="683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9" presetClass="emph" presetSubtype="0" grpId="0" nodeType="withEffect">
                                  <p:stCondLst>
                                    <p:cond delay="0"/>
                                  </p:stCondLst>
                                  <p:childTnLst>
                                    <p:set>
                                      <p:cBhvr rctx="PPT">
                                        <p:cTn id="9" dur="indefinite"/>
                                        <p:tgtEl>
                                          <p:spTgt spid="3">
                                            <p:txEl>
                                              <p:pRg st="0" end="0"/>
                                            </p:txEl>
                                          </p:spTgt>
                                        </p:tgtEl>
                                        <p:attrNameLst>
                                          <p:attrName>style.opacity</p:attrName>
                                        </p:attrNameLst>
                                      </p:cBhvr>
                                      <p:to>
                                        <p:strVal val="0.5"/>
                                      </p:to>
                                    </p:set>
                                    <p:animEffect filter="image" prLst="opacity: 0.5">
                                      <p:cBhvr rctx="IE">
                                        <p:cTn id="10" dur="indefinite"/>
                                        <p:tgtEl>
                                          <p:spTgt spid="3">
                                            <p:txEl>
                                              <p:pRg st="0" end="0"/>
                                            </p:txEl>
                                          </p:spTgt>
                                        </p:tgtEl>
                                      </p:cBhvr>
                                    </p:animEffect>
                                  </p:childTnLst>
                                </p:cTn>
                              </p:par>
                              <p:par>
                                <p:cTn id="11" presetID="9" presetClass="emph" presetSubtype="0" grpId="0" nodeType="withEffect">
                                  <p:stCondLst>
                                    <p:cond delay="0"/>
                                  </p:stCondLst>
                                  <p:childTnLst>
                                    <p:set>
                                      <p:cBhvr rctx="PPT">
                                        <p:cTn id="12" dur="indefinite"/>
                                        <p:tgtEl>
                                          <p:spTgt spid="3">
                                            <p:txEl>
                                              <p:pRg st="1" end="1"/>
                                            </p:txEl>
                                          </p:spTgt>
                                        </p:tgtEl>
                                        <p:attrNameLst>
                                          <p:attrName>style.opacity</p:attrName>
                                        </p:attrNameLst>
                                      </p:cBhvr>
                                      <p:to>
                                        <p:strVal val="0.5"/>
                                      </p:to>
                                    </p:set>
                                    <p:animEffect filter="image" prLst="opacity: 0.5">
                                      <p:cBhvr rctx="IE">
                                        <p:cTn id="13" dur="indefinite"/>
                                        <p:tgtEl>
                                          <p:spTgt spid="3">
                                            <p:txEl>
                                              <p:pRg st="1" end="1"/>
                                            </p:txEl>
                                          </p:spTgt>
                                        </p:tgtEl>
                                      </p:cBhvr>
                                    </p:animEffect>
                                  </p:childTnLst>
                                </p:cTn>
                              </p:par>
                              <p:par>
                                <p:cTn id="14" presetID="9" presetClass="emph" presetSubtype="0" grpId="0" nodeType="withEffect">
                                  <p:stCondLst>
                                    <p:cond delay="0"/>
                                  </p:stCondLst>
                                  <p:childTnLst>
                                    <p:set>
                                      <p:cBhvr rctx="PPT">
                                        <p:cTn id="15" dur="indefinite"/>
                                        <p:tgtEl>
                                          <p:spTgt spid="3">
                                            <p:txEl>
                                              <p:pRg st="2" end="2"/>
                                            </p:txEl>
                                          </p:spTgt>
                                        </p:tgtEl>
                                        <p:attrNameLst>
                                          <p:attrName>style.opacity</p:attrName>
                                        </p:attrNameLst>
                                      </p:cBhvr>
                                      <p:to>
                                        <p:strVal val="0.5"/>
                                      </p:to>
                                    </p:set>
                                    <p:animEffect filter="image" prLst="opacity: 0.5">
                                      <p:cBhvr rctx="IE">
                                        <p:cTn id="16" dur="indefinite"/>
                                        <p:tgtEl>
                                          <p:spTgt spid="3">
                                            <p:txEl>
                                              <p:pRg st="2" end="2"/>
                                            </p:txEl>
                                          </p:spTgt>
                                        </p:tgtEl>
                                      </p:cBhvr>
                                    </p:animEffect>
                                  </p:childTnLst>
                                </p:cTn>
                              </p:par>
                              <p:par>
                                <p:cTn id="17" presetID="9" presetClass="emph" presetSubtype="0" grpId="0" nodeType="withEffect">
                                  <p:stCondLst>
                                    <p:cond delay="0"/>
                                  </p:stCondLst>
                                  <p:childTnLst>
                                    <p:set>
                                      <p:cBhvr rctx="PPT">
                                        <p:cTn id="18" dur="indefinite"/>
                                        <p:tgtEl>
                                          <p:spTgt spid="3">
                                            <p:txEl>
                                              <p:pRg st="3" end="3"/>
                                            </p:txEl>
                                          </p:spTgt>
                                        </p:tgtEl>
                                        <p:attrNameLst>
                                          <p:attrName>style.opacity</p:attrName>
                                        </p:attrNameLst>
                                      </p:cBhvr>
                                      <p:to>
                                        <p:strVal val="0.5"/>
                                      </p:to>
                                    </p:set>
                                    <p:animEffect filter="image" prLst="opacity: 0.5">
                                      <p:cBhvr rctx="IE">
                                        <p:cTn id="19" dur="indefinite"/>
                                        <p:tgtEl>
                                          <p:spTgt spid="3">
                                            <p:txEl>
                                              <p:pRg st="3" end="3"/>
                                            </p:txEl>
                                          </p:spTgt>
                                        </p:tgtEl>
                                      </p:cBhvr>
                                    </p:animEffect>
                                  </p:childTnLst>
                                </p:cTn>
                              </p:par>
                              <p:par>
                                <p:cTn id="20" presetID="9" presetClass="emph" presetSubtype="0" grpId="0" nodeType="withEffect">
                                  <p:stCondLst>
                                    <p:cond delay="0"/>
                                  </p:stCondLst>
                                  <p:childTnLst>
                                    <p:set>
                                      <p:cBhvr rctx="PPT">
                                        <p:cTn id="21" dur="indefinite"/>
                                        <p:tgtEl>
                                          <p:spTgt spid="3">
                                            <p:txEl>
                                              <p:pRg st="4" end="4"/>
                                            </p:txEl>
                                          </p:spTgt>
                                        </p:tgtEl>
                                        <p:attrNameLst>
                                          <p:attrName>style.opacity</p:attrName>
                                        </p:attrNameLst>
                                      </p:cBhvr>
                                      <p:to>
                                        <p:strVal val="0.5"/>
                                      </p:to>
                                    </p:set>
                                    <p:animEffect filter="image" prLst="opacity: 0.5">
                                      <p:cBhvr rctx="IE">
                                        <p:cTn id="22" dur="indefinite"/>
                                        <p:tgtEl>
                                          <p:spTgt spid="3">
                                            <p:txEl>
                                              <p:pRg st="4" end="4"/>
                                            </p:txEl>
                                          </p:spTgt>
                                        </p:tgtEl>
                                      </p:cBhvr>
                                    </p:animEffect>
                                  </p:childTnLst>
                                </p:cTn>
                              </p:par>
                              <p:par>
                                <p:cTn id="23" presetID="9" presetClass="emph" presetSubtype="0" grpId="0" nodeType="withEffect">
                                  <p:stCondLst>
                                    <p:cond delay="0"/>
                                  </p:stCondLst>
                                  <p:childTnLst>
                                    <p:set>
                                      <p:cBhvr rctx="PPT">
                                        <p:cTn id="24" dur="indefinite"/>
                                        <p:tgtEl>
                                          <p:spTgt spid="3">
                                            <p:txEl>
                                              <p:pRg st="5" end="5"/>
                                            </p:txEl>
                                          </p:spTgt>
                                        </p:tgtEl>
                                        <p:attrNameLst>
                                          <p:attrName>style.opacity</p:attrName>
                                        </p:attrNameLst>
                                      </p:cBhvr>
                                      <p:to>
                                        <p:strVal val="0.5"/>
                                      </p:to>
                                    </p:set>
                                    <p:animEffect filter="image" prLst="opacity: 0.5">
                                      <p:cBhvr rctx="IE">
                                        <p:cTn id="25" dur="indefinite"/>
                                        <p:tgtEl>
                                          <p:spTgt spid="3">
                                            <p:txEl>
                                              <p:pRg st="5" end="5"/>
                                            </p:txEl>
                                          </p:spTgt>
                                        </p:tgtEl>
                                      </p:cBhvr>
                                    </p:animEffect>
                                  </p:childTnLst>
                                </p:cTn>
                              </p:par>
                              <p:par>
                                <p:cTn id="26" presetID="9" presetClass="emph" presetSubtype="0" grpId="0" nodeType="withEffect">
                                  <p:stCondLst>
                                    <p:cond delay="0"/>
                                  </p:stCondLst>
                                  <p:childTnLst>
                                    <p:set>
                                      <p:cBhvr rctx="PPT">
                                        <p:cTn id="27" dur="indefinite"/>
                                        <p:tgtEl>
                                          <p:spTgt spid="3">
                                            <p:txEl>
                                              <p:pRg st="6" end="6"/>
                                            </p:txEl>
                                          </p:spTgt>
                                        </p:tgtEl>
                                        <p:attrNameLst>
                                          <p:attrName>style.opacity</p:attrName>
                                        </p:attrNameLst>
                                      </p:cBhvr>
                                      <p:to>
                                        <p:strVal val="0.5"/>
                                      </p:to>
                                    </p:set>
                                    <p:animEffect filter="image" prLst="opacity: 0.5">
                                      <p:cBhvr rctx="IE">
                                        <p:cTn id="28" dur="indefinite"/>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build="allAtOnce"/>
      <p:bldP spid="3"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109220"/>
            <a:ext cx="11851640" cy="2546985"/>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28. What does the new study imply regarding oaks and sweetgums?</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They </a:t>
            </a:r>
            <a:r>
              <a:rPr lang="en-US" altLang="zh-CN" sz="3000" dirty="0">
                <a:solidFill>
                  <a:srgbClr val="FF0000"/>
                </a:solidFill>
                <a:latin typeface="Times New Roman" panose="02020603050405020304" charset="0"/>
                <a:cs typeface="Times New Roman" panose="02020603050405020304" charset="0"/>
              </a:rPr>
              <a:t>affect</a:t>
            </a:r>
            <a:r>
              <a:rPr lang="en-US" altLang="zh-CN" sz="3000" dirty="0">
                <a:latin typeface="Times New Roman" panose="02020603050405020304" charset="0"/>
                <a:cs typeface="Times New Roman" panose="02020603050405020304" charset="0"/>
              </a:rPr>
              <a:t> the growth of other trees.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They absorb </a:t>
            </a:r>
            <a:r>
              <a:rPr lang="en-US" altLang="zh-CN" sz="3000" dirty="0">
                <a:solidFill>
                  <a:srgbClr val="FF0000"/>
                </a:solidFill>
                <a:latin typeface="Times New Roman" panose="02020603050405020304" charset="0"/>
                <a:cs typeface="Times New Roman" panose="02020603050405020304" charset="0"/>
              </a:rPr>
              <a:t>less </a:t>
            </a:r>
            <a:r>
              <a:rPr lang="en-US" altLang="zh-CN" sz="3000" dirty="0">
                <a:latin typeface="Times New Roman" panose="02020603050405020304" charset="0"/>
                <a:cs typeface="Times New Roman" panose="02020603050405020304" charset="0"/>
              </a:rPr>
              <a:t>carbon than expected.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They </a:t>
            </a:r>
            <a:r>
              <a:rPr lang="en-US" altLang="zh-CN" sz="3000" dirty="0">
                <a:solidFill>
                  <a:srgbClr val="FF0000"/>
                </a:solidFill>
                <a:latin typeface="Times New Roman" panose="02020603050405020304" charset="0"/>
                <a:cs typeface="Times New Roman" panose="02020603050405020304" charset="0"/>
              </a:rPr>
              <a:t>harm people's health</a:t>
            </a:r>
            <a:r>
              <a:rPr lang="en-US" altLang="zh-CN" sz="3000" dirty="0">
                <a:latin typeface="Times New Roman" panose="02020603050405020304" charset="0"/>
                <a:cs typeface="Times New Roman" panose="02020603050405020304" charset="0"/>
              </a:rPr>
              <a:t> </a:t>
            </a:r>
            <a:r>
              <a:rPr lang="en-US" altLang="zh-CN" sz="3000" dirty="0">
                <a:solidFill>
                  <a:srgbClr val="FF0000"/>
                </a:solidFill>
                <a:latin typeface="Times New Roman" panose="02020603050405020304" charset="0"/>
                <a:cs typeface="Times New Roman" panose="02020603050405020304" charset="0"/>
              </a:rPr>
              <a:t>indirectly</a:t>
            </a:r>
            <a:r>
              <a:rPr lang="en-US" altLang="zh-CN" sz="3000" dirty="0">
                <a:latin typeface="Times New Roman" panose="02020603050405020304" charset="0"/>
                <a:cs typeface="Times New Roman" panose="02020603050405020304" charset="0"/>
              </a:rPr>
              <a:t>.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They </a:t>
            </a:r>
            <a:r>
              <a:rPr lang="en-US" altLang="zh-CN" sz="3000" dirty="0">
                <a:solidFill>
                  <a:srgbClr val="FF0000"/>
                </a:solidFill>
                <a:latin typeface="Times New Roman" panose="02020603050405020304" charset="0"/>
                <a:cs typeface="Times New Roman" panose="02020603050405020304" charset="0"/>
              </a:rPr>
              <a:t>raise</a:t>
            </a:r>
            <a:r>
              <a:rPr lang="en-US" altLang="zh-CN" sz="3000" dirty="0">
                <a:latin typeface="Times New Roman" panose="02020603050405020304" charset="0"/>
                <a:cs typeface="Times New Roman" panose="02020603050405020304" charset="0"/>
              </a:rPr>
              <a:t> the local temperature </a:t>
            </a:r>
            <a:r>
              <a:rPr lang="en-US" altLang="zh-CN" sz="3000" dirty="0">
                <a:solidFill>
                  <a:srgbClr val="FF0000"/>
                </a:solidFill>
                <a:latin typeface="Times New Roman" panose="02020603050405020304" charset="0"/>
                <a:cs typeface="Times New Roman" panose="02020603050405020304" charset="0"/>
              </a:rPr>
              <a:t>slowly</a:t>
            </a:r>
            <a:r>
              <a:rPr lang="en-US" altLang="zh-CN" sz="3000" dirty="0">
                <a:latin typeface="Times New Roman" panose="02020603050405020304" charset="0"/>
                <a:cs typeface="Times New Roman" panose="02020603050405020304" charset="0"/>
              </a:rPr>
              <a:t>. </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0815" y="157099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a:xfrm>
            <a:off x="3076575" y="186055"/>
            <a:ext cx="260413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0" name="圆角矩形 9"/>
          <p:cNvSpPr/>
          <p:nvPr/>
        </p:nvSpPr>
        <p:spPr>
          <a:xfrm>
            <a:off x="392430" y="2860675"/>
            <a:ext cx="11409045" cy="3754120"/>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marL="0" indent="0" algn="l" eaLnBrk="1" fontAlgn="auto" latinLnBrk="0" hangingPunct="1">
              <a:lnSpc>
                <a:spcPts val="3920"/>
              </a:lnSpc>
              <a:defRPr/>
            </a:pPr>
            <a:r>
              <a:rPr lang="en-US" sz="2400" b="1" dirty="0" err="1">
                <a:solidFill>
                  <a:schemeClr val="tx1">
                    <a:alpha val="90196"/>
                  </a:schemeClr>
                </a:solidFill>
                <a:highlight>
                  <a:srgbClr val="FFFF00"/>
                </a:highlight>
                <a:latin typeface="FZYaYiHei GB18030L2 R" panose="02000500000000000000" charset="-122"/>
                <a:ea typeface="FZYaYiHei GB18030L2 R" panose="02000500000000000000" charset="-122"/>
                <a:cs typeface="FZYaYiHei GB18030L2 R" panose="02000500000000000000" charset="-122"/>
                <a:sym typeface="+mn-ea"/>
              </a:rPr>
              <a:t>间接因果链</a:t>
            </a:r>
            <a:r>
              <a:rPr lang="zh-CN" altLang="en-US" sz="2400" b="1" dirty="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第二段</a:t>
            </a:r>
            <a:r>
              <a:rPr lang="zh-CN" altLang="en-US" sz="2400" b="1" dirty="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lang="en-US" sz="2400" b="1" dirty="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树木释放isoprene</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无害</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与vehicle</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 </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emissions中的nitrogen</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 </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oxides反应→形成ground-level</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 ozone(</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有害</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导致breathing</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 </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problems。注意indirectly</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间接</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与directly的区别</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a:t>
            </a:r>
            <a:endParaRPr sz="2400" b="0" i="0" strike="noStrike" dirty="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a:p>
            <a:pPr marL="0" indent="0" algn="l" eaLnBrk="1" fontAlgn="auto" latinLnBrk="0" hangingPunct="1">
              <a:lnSpc>
                <a:spcPts val="3920"/>
              </a:lnSpc>
              <a:defRPr/>
            </a:pP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橡树和枫香树本身无害，但它们释放的异戊二烯会与车辆等排放的氮氧化物快速反应，生成地面臭氧，而臭氧是引发诸多呼吸问题的主要因素。可见，这些树种通过化学反应的间接方式危害人体健康，而非直接影响温度或吸收碳的能力。</a:t>
            </a:r>
            <a:endPar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endParaRPr>
          </a:p>
          <a:p>
            <a:pPr marL="0" indent="0" algn="l" eaLnBrk="1" fontAlgn="auto" latinLnBrk="0" hangingPunct="1">
              <a:lnSpc>
                <a:spcPts val="3920"/>
              </a:lnSpc>
              <a:defRPr/>
            </a:pP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 </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zh-CN" sz="22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6" name="矩形 5"/>
          <p:cNvSpPr/>
          <p:nvPr/>
        </p:nvSpPr>
        <p:spPr>
          <a:xfrm flipV="1">
            <a:off x="5756275" y="144145"/>
            <a:ext cx="4703445"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圆角矩形 4"/>
          <p:cNvSpPr/>
          <p:nvPr/>
        </p:nvSpPr>
        <p:spPr>
          <a:xfrm>
            <a:off x="6599555" y="650875"/>
            <a:ext cx="3511550" cy="39497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它们影响其他树木的生长。</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6726555" y="1176020"/>
            <a:ext cx="3511550" cy="39497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它们吸收的碳低于预期。</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6726555" y="1570990"/>
            <a:ext cx="4103370" cy="39497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它们会间接危害人们的健康。</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6853555" y="2075180"/>
            <a:ext cx="4300220" cy="39497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它们会导致当地气温缓慢上升。</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ppt_x</p:attrName>
                                        </p:attrNameLst>
                                      </p:cBhvr>
                                      <p:tavLst>
                                        <p:tav tm="0">
                                          <p:val>
                                            <p:strVal val="#ppt_x-.2"/>
                                          </p:val>
                                        </p:tav>
                                        <p:tav tm="100000">
                                          <p:val>
                                            <p:strVal val="#ppt_x"/>
                                          </p:val>
                                        </p:tav>
                                      </p:tavLst>
                                    </p:anim>
                                    <p:anim calcmode="lin" valueType="num">
                                      <p:cBhvr>
                                        <p:cTn id="1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ppt_x</p:attrName>
                                        </p:attrNameLst>
                                      </p:cBhvr>
                                      <p:tavLst>
                                        <p:tav tm="0">
                                          <p:val>
                                            <p:strVal val="#ppt_x-.2"/>
                                          </p:val>
                                        </p:tav>
                                        <p:tav tm="100000">
                                          <p:val>
                                            <p:strVal val="#ppt_x"/>
                                          </p:val>
                                        </p:tav>
                                      </p:tavLst>
                                    </p:anim>
                                    <p:anim calcmode="lin" valueType="num">
                                      <p:cBhvr>
                                        <p:cTn id="2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ppt_x</p:attrName>
                                        </p:attrNameLst>
                                      </p:cBhvr>
                                      <p:tavLst>
                                        <p:tav tm="0">
                                          <p:val>
                                            <p:strVal val="#ppt_x-.2"/>
                                          </p:val>
                                        </p:tav>
                                        <p:tav tm="100000">
                                          <p:val>
                                            <p:strVal val="#ppt_x"/>
                                          </p:val>
                                        </p:tav>
                                      </p:tavLst>
                                    </p:anim>
                                    <p:anim calcmode="lin" valueType="num">
                                      <p:cBhvr>
                                        <p:cTn id="3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ppt_x</p:attrName>
                                        </p:attrNameLst>
                                      </p:cBhvr>
                                      <p:tavLst>
                                        <p:tav tm="0">
                                          <p:val>
                                            <p:strVal val="#ppt_x-.2"/>
                                          </p:val>
                                        </p:tav>
                                        <p:tav tm="100000">
                                          <p:val>
                                            <p:strVal val="#ppt_x"/>
                                          </p:val>
                                        </p:tav>
                                      </p:tavLst>
                                    </p:anim>
                                    <p:anim calcmode="lin" valueType="num">
                                      <p:cBhvr>
                                        <p:cTn id="3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0" dur="1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up)">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10" grpId="0" bldLvl="0" animBg="1"/>
      <p:bldP spid="10" grpId="1" animBg="1"/>
      <p:bldP spid="6" grpId="0" bldLvl="0" animBg="1"/>
      <p:bldP spid="5" grpId="0" bldLvl="0" animBg="1"/>
      <p:bldP spid="5" grpId="1" animBg="1"/>
      <p:bldP spid="3" grpId="0" bldLvl="0" animBg="1"/>
      <p:bldP spid="3" grpId="1" animBg="1"/>
      <p:bldP spid="7" grpId="0" bldLvl="0" animBg="1"/>
      <p:bldP spid="7" grpId="1" animBg="1"/>
      <p:bldP spid="8" grpId="0" bldLvl="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109220"/>
            <a:ext cx="11851640" cy="2546985"/>
          </a:xfrm>
          <a:prstGeom prst="rect">
            <a:avLst/>
          </a:prstGeom>
          <a:solidFill>
            <a:schemeClr val="accent5">
              <a:lumMod val="40000"/>
              <a:lumOff val="60000"/>
            </a:schemeClr>
          </a:solidFill>
        </p:spPr>
        <p:txBody>
          <a:bodyPr wrap="square" rtlCol="0" anchor="t">
            <a:noAutofit/>
          </a:bodyPr>
          <a:lstStyle/>
          <a:p>
            <a:pPr indent="0" fontAlgn="auto">
              <a:lnSpc>
                <a:spcPct val="100000"/>
              </a:lnSpc>
            </a:pPr>
            <a:r>
              <a:rPr lang="en-US" altLang="zh-CN" sz="3000" dirty="0">
                <a:latin typeface="Times New Roman" panose="02020603050405020304" charset="0"/>
                <a:cs typeface="Times New Roman" panose="02020603050405020304" charset="0"/>
              </a:rPr>
              <a:t>29. Which of the following may Commane suggest based on their study?</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A. </a:t>
            </a:r>
            <a:r>
              <a:rPr lang="en-US" altLang="zh-CN" sz="3000" dirty="0">
                <a:solidFill>
                  <a:srgbClr val="FF0000"/>
                </a:solidFill>
                <a:latin typeface="Times New Roman" panose="02020603050405020304" charset="0"/>
                <a:cs typeface="Times New Roman" panose="02020603050405020304" charset="0"/>
              </a:rPr>
              <a:t>Cutting down</a:t>
            </a:r>
            <a:r>
              <a:rPr lang="en-US" altLang="zh-CN" sz="3000" dirty="0">
                <a:latin typeface="Times New Roman" panose="02020603050405020304" charset="0"/>
                <a:cs typeface="Times New Roman" panose="02020603050405020304" charset="0"/>
              </a:rPr>
              <a:t> the isoprene-producing trees.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B. </a:t>
            </a:r>
            <a:r>
              <a:rPr lang="en-US" altLang="zh-CN" sz="3000" dirty="0">
                <a:solidFill>
                  <a:srgbClr val="FF0000"/>
                </a:solidFill>
                <a:latin typeface="Times New Roman" panose="02020603050405020304" charset="0"/>
                <a:cs typeface="Times New Roman" panose="02020603050405020304" charset="0"/>
              </a:rPr>
              <a:t>Suspending</a:t>
            </a:r>
            <a:r>
              <a:rPr lang="en-US" altLang="zh-CN" sz="3000" dirty="0">
                <a:latin typeface="Times New Roman" panose="02020603050405020304" charset="0"/>
                <a:cs typeface="Times New Roman" panose="02020603050405020304" charset="0"/>
              </a:rPr>
              <a:t> tree-planting for a few decades.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C. </a:t>
            </a:r>
            <a:r>
              <a:rPr lang="en-US" altLang="zh-CN" sz="3000" dirty="0">
                <a:solidFill>
                  <a:srgbClr val="FF0000"/>
                </a:solidFill>
                <a:latin typeface="Times New Roman" panose="02020603050405020304" charset="0"/>
                <a:cs typeface="Times New Roman" panose="02020603050405020304" charset="0"/>
              </a:rPr>
              <a:t>Changing the species of trees</a:t>
            </a:r>
            <a:r>
              <a:rPr lang="en-US" altLang="zh-CN" sz="3000" dirty="0">
                <a:latin typeface="Times New Roman" panose="02020603050405020304" charset="0"/>
                <a:cs typeface="Times New Roman" panose="02020603050405020304" charset="0"/>
              </a:rPr>
              <a:t> in new plantings. </a:t>
            </a:r>
            <a:endParaRPr lang="en-US" altLang="zh-CN" sz="3000" dirty="0">
              <a:latin typeface="Times New Roman" panose="02020603050405020304" charset="0"/>
              <a:cs typeface="Times New Roman" panose="02020603050405020304" charset="0"/>
            </a:endParaRPr>
          </a:p>
          <a:p>
            <a:pPr indent="0" fontAlgn="auto">
              <a:lnSpc>
                <a:spcPct val="100000"/>
              </a:lnSpc>
            </a:pPr>
            <a:r>
              <a:rPr lang="en-US" altLang="zh-CN" sz="3000" dirty="0">
                <a:latin typeface="Times New Roman" panose="02020603050405020304" charset="0"/>
                <a:cs typeface="Times New Roman" panose="02020603050405020304" charset="0"/>
              </a:rPr>
              <a:t>D. </a:t>
            </a:r>
            <a:r>
              <a:rPr lang="en-US" altLang="zh-CN" sz="3000" dirty="0">
                <a:solidFill>
                  <a:srgbClr val="FF0000"/>
                </a:solidFill>
                <a:latin typeface="Times New Roman" panose="02020603050405020304" charset="0"/>
                <a:cs typeface="Times New Roman" panose="02020603050405020304" charset="0"/>
              </a:rPr>
              <a:t>Removing</a:t>
            </a:r>
            <a:r>
              <a:rPr lang="en-US" altLang="zh-CN" sz="3000" dirty="0">
                <a:latin typeface="Times New Roman" panose="02020603050405020304" charset="0"/>
                <a:cs typeface="Times New Roman" panose="02020603050405020304" charset="0"/>
              </a:rPr>
              <a:t> isoprene released by existing trees. </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0815" y="157734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7788910" y="2048510"/>
            <a:ext cx="423354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去除现有树木释放的异戊二烯。</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7524750" y="1106170"/>
            <a:ext cx="287274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将植树暂停几十年。</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nvSpPr>
        <p:spPr>
          <a:xfrm>
            <a:off x="7920990" y="1577340"/>
            <a:ext cx="3123565"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改变新植树中的树种。</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440055" y="2991485"/>
            <a:ext cx="11409045" cy="3301365"/>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gn="l">
              <a:lnSpc>
                <a:spcPct val="150000"/>
              </a:lnSpc>
              <a:defRPr/>
            </a:pPr>
            <a:r>
              <a:rPr lang="en-US" sz="2300" b="1" dirty="0" err="1">
                <a:solidFill>
                  <a:schemeClr val="tx1">
                    <a:alpha val="90196"/>
                  </a:schemeClr>
                </a:solidFill>
                <a:highlight>
                  <a:srgbClr val="FFFF00"/>
                </a:highlight>
                <a:latin typeface="FZYaYiHei GB18030L2 R" panose="02000500000000000000" charset="-122"/>
                <a:ea typeface="FZYaYiHei GB18030L2 R" panose="02000500000000000000" charset="-122"/>
                <a:cs typeface="FZYaYiHei GB18030L2 R" panose="02000500000000000000" charset="-122"/>
                <a:sym typeface="+mn-ea"/>
              </a:rPr>
              <a:t>建议推断</a:t>
            </a:r>
            <a:r>
              <a:rPr lang="en-US" sz="2300" b="1" dirty="0" err="1">
                <a:solidFill>
                  <a:srgbClr val="FF0000">
                    <a:alpha val="90196"/>
                  </a:srgbClr>
                </a:solidFill>
                <a:highlight>
                  <a:srgbClr val="FFFF00"/>
                </a:highlight>
                <a:latin typeface="FZYaYiHei GB18030L2 R" panose="02000500000000000000" charset="-122"/>
                <a:ea typeface="FZYaYiHei GB18030L2 R" panose="02000500000000000000" charset="-122"/>
                <a:cs typeface="FZYaYiHei GB18030L2 R" panose="02000500000000000000" charset="-122"/>
                <a:sym typeface="+mn-ea"/>
              </a:rPr>
              <a:t>：</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研究数据"isoprene</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 production up by 140%→ozone levels up 30%"，</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结合Commane警告"make</a:t>
            </a:r>
            <a:r>
              <a:rPr sz="2400" b="1" dirty="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 air quality </a:t>
            </a:r>
            <a:r>
              <a:rPr sz="2400" b="1" dirty="0" err="1">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worse"，</a:t>
            </a:r>
            <a:r>
              <a:rPr lang="en-US" altLang="zh-CN" sz="2300" b="1" dirty="0" err="1">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Commane</a:t>
            </a:r>
            <a:r>
              <a:rPr lang="zh-CN" altLang="en-US" sz="2300" b="1"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认为植树是好事，但“如果我们不小心，可能会使空气质量变差”。结合研究发现（若维持现有树种模式，异戊二烯排放和臭氧水平将大幅上升），合理推断其建议应为在新植树时更换排放异戊二烯较少的树种，而非采取砍树、暂停植树或直接清除异戊二烯等极端做法。</a:t>
            </a:r>
            <a:r>
              <a:rPr lang="zh-CN" altLang="en-US"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3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zh-CN" sz="23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5213985" y="149860"/>
            <a:ext cx="166306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4" name="圆角矩形 3"/>
          <p:cNvSpPr/>
          <p:nvPr/>
        </p:nvSpPr>
        <p:spPr>
          <a:xfrm>
            <a:off x="7524750" y="594360"/>
            <a:ext cx="877570" cy="43561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伐树</a:t>
            </a:r>
            <a:endParaRPr lang="zh-CN" altLang="en-US" sz="23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ppt_x</p:attrName>
                                        </p:attrNameLst>
                                      </p:cBhvr>
                                      <p:tavLst>
                                        <p:tav tm="0">
                                          <p:val>
                                            <p:strVal val="#ppt_x-.2"/>
                                          </p:val>
                                        </p:tav>
                                        <p:tav tm="100000">
                                          <p:val>
                                            <p:strVal val="#ppt_x"/>
                                          </p:val>
                                        </p:tav>
                                      </p:tavLst>
                                    </p:anim>
                                    <p:anim calcmode="lin" valueType="num">
                                      <p:cBhvr>
                                        <p:cTn id="27"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ppt_x</p:attrName>
                                        </p:attrNameLst>
                                      </p:cBhvr>
                                      <p:tavLst>
                                        <p:tav tm="0">
                                          <p:val>
                                            <p:strVal val="#ppt_x-.2"/>
                                          </p:val>
                                        </p:tav>
                                        <p:tav tm="100000">
                                          <p:val>
                                            <p:strVal val="#ppt_x"/>
                                          </p:val>
                                        </p:tav>
                                      </p:tavLst>
                                    </p:anim>
                                    <p:anim calcmode="lin" valueType="num">
                                      <p:cBhvr>
                                        <p:cTn id="3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p:tgtEl>
                                          <p:spTgt spid="19"/>
                                        </p:tgtEl>
                                        <p:attrNameLst>
                                          <p:attrName>ppt_y</p:attrName>
                                        </p:attrNameLst>
                                      </p:cBhvr>
                                      <p:tavLst>
                                        <p:tav tm="0">
                                          <p:val>
                                            <p:strVal val="#ppt_y+#ppt_h*1.125000"/>
                                          </p:val>
                                        </p:tav>
                                        <p:tav tm="100000">
                                          <p:val>
                                            <p:strVal val="#ppt_y"/>
                                          </p:val>
                                        </p:tav>
                                      </p:tavLst>
                                    </p:anim>
                                    <p:animEffect transition="in" filter="wipe(up)">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5" grpId="0" bldLvl="0" animBg="1"/>
      <p:bldP spid="5" grpId="1" animBg="1"/>
      <p:bldP spid="9" grpId="0" bldLvl="0" animBg="1"/>
      <p:bldP spid="9" grpId="1" animBg="1"/>
      <p:bldP spid="7" grpId="0" bldLvl="0" animBg="1"/>
      <p:bldP spid="7" grpId="1" animBg="1"/>
      <p:bldP spid="8" grpId="0" bldLvl="0" animBg="1"/>
      <p:bldP spid="8" grpId="1" animBg="1"/>
      <p:bldP spid="4" grpId="0" bldLvl="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109220"/>
            <a:ext cx="11851640" cy="2527300"/>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000" dirty="0">
                <a:latin typeface="Times New Roman" panose="02020603050405020304" charset="0"/>
                <a:cs typeface="Times New Roman" panose="02020603050405020304" charset="0"/>
              </a:rPr>
              <a:t>30. What does the underlined phrase “oblivious to” in paragraph 5mean?</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      A. Honest about. 			B. Unaware of. </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      C. Related to. 			D. Optimistic about. </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694680" y="1050290"/>
            <a:ext cx="421005" cy="40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圆角矩形 5"/>
          <p:cNvSpPr/>
          <p:nvPr/>
        </p:nvSpPr>
        <p:spPr>
          <a:xfrm>
            <a:off x="391160" y="3099435"/>
            <a:ext cx="11409045" cy="3159760"/>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gn="l">
              <a:lnSpc>
                <a:spcPct val="150000"/>
              </a:lnSpc>
              <a:defRPr/>
            </a:pPr>
            <a:r>
              <a:rPr lang="zh-CN" altLang="en-US" sz="2400" b="1" dirty="0">
                <a:solidFill>
                  <a:schemeClr val="tx1"/>
                </a:solidFill>
                <a:effectLst>
                  <a:outerShdw blurRad="38100" dist="38100" dir="2700000" algn="tl">
                    <a:srgbClr val="000000">
                      <a:alpha val="43137"/>
                    </a:srgbClr>
                  </a:outerShdw>
                </a:effectLst>
                <a:highlight>
                  <a:srgbClr val="FFFF00"/>
                </a:highlight>
                <a:latin typeface="Times New Roman" panose="02020603050405020304" charset="0"/>
                <a:ea typeface="宋体" panose="02010600030101010101" pitchFamily="2" charset="-122"/>
                <a:cs typeface="Times New Roman" panose="02020603050405020304" charset="0"/>
                <a:sym typeface="+mn-ea"/>
              </a:rPr>
              <a:t>语境推断：</a:t>
            </a:r>
            <a:r>
              <a:rPr lang="zh-CN" altLang="en-US" sz="24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画线部分所在句为“The Parks Department is not oblivious to the issue.”后文"scientists... several years ago concluded"，其研究人员几年前就研究过并得出城市树木释放异戊二烯的结论，表明公园部门知晓该问题，并非浑然不觉。not oblivious to = aware of = conscious of。</a:t>
            </a:r>
            <a:r>
              <a:rPr lang="zh-CN" altLang="en-US" sz="2400" b="1"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由此可猜测“</a:t>
            </a:r>
            <a:r>
              <a:rPr lang="en-US" altLang="zh-CN" sz="2400" b="1"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oblivious to”</a:t>
            </a:r>
            <a:r>
              <a:rPr lang="zh-CN" altLang="en-US" sz="2400" b="1"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意为“没意识到”，与</a:t>
            </a:r>
            <a:r>
              <a:rPr lang="en-US" altLang="zh-CN" sz="2400" b="1"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unaware of</a:t>
            </a:r>
            <a:r>
              <a:rPr lang="zh-CN" altLang="en-US" sz="2400" b="1" dirty="0">
                <a:solidFill>
                  <a:schemeClr val="tx1"/>
                </a:solidFill>
                <a:effectLst>
                  <a:outerShdw blurRad="38100" dist="19050" dir="2700000" algn="tl" rotWithShape="0">
                    <a:schemeClr val="dk1">
                      <a:alpha val="40000"/>
                    </a:schemeClr>
                  </a:outerShdw>
                </a:effectLst>
                <a:latin typeface="FZYaYiHei GB18030L2 R" panose="02000500000000000000" charset="-122"/>
                <a:ea typeface="FZYaYiHei GB18030L2 R" panose="02000500000000000000" charset="-122"/>
                <a:cs typeface="FZYaYiHei GB18030L2 R" panose="02000500000000000000" charset="-122"/>
                <a:sym typeface="+mn-ea"/>
              </a:rPr>
              <a:t>同义。</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 B</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up)">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12090"/>
            <a:ext cx="11851640" cy="2279015"/>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000" dirty="0">
                <a:latin typeface="Times New Roman" panose="02020603050405020304" charset="0"/>
                <a:cs typeface="Times New Roman" panose="02020603050405020304" charset="0"/>
              </a:rPr>
              <a:t>31. What would Auyeung probably advocate?</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A. Reducing car use in daily life. 	B. Providing animals with new habitats. </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C. Controlling population growth. 	D. Doing more research on the problem. </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0825" y="115697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a:xfrm>
            <a:off x="391160" y="2857500"/>
            <a:ext cx="11409045" cy="3598545"/>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gn="l">
              <a:lnSpc>
                <a:spcPct val="150000"/>
              </a:lnSpc>
              <a:defRPr/>
            </a:pPr>
            <a:r>
              <a:rPr lang="zh-CN" altLang="en-US" sz="2400" b="1" dirty="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条件句解读</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：Auyeung的条件句"if we just rethink our car-centric lifestyle"对应reducing car</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use；后文"not going to cut down oaks"排除砍树选项，"keystone species"强调生态重要性。</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根据最后两段，</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Auyeung</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sym typeface="+mn-ea"/>
              </a:rPr>
              <a:t>表示只要重新思考以汽车为中心的生活方式，就可以种任何我们想要的树，且不主张砍掉老橡树或停止种植新橡树。这说明她倡导的解决方案是从源头减少汽车尾气等氮氧化物排放，即减少日常生活中的汽车使用，而不是停止植树或单纯为动物提供新栖息地等。</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 A</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7"/>
          <p:cNvSpPr/>
          <p:nvPr/>
        </p:nvSpPr>
        <p:spPr>
          <a:xfrm>
            <a:off x="2761615" y="465455"/>
            <a:ext cx="149669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4" name="矩形 13"/>
          <p:cNvSpPr/>
          <p:nvPr/>
        </p:nvSpPr>
        <p:spPr>
          <a:xfrm flipV="1">
            <a:off x="5690870" y="423545"/>
            <a:ext cx="1417955"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up)">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8" grpId="0" bldLvl="0" animBg="1"/>
      <p:bldP spid="8" grpId="1" animBg="1"/>
      <p:bldP spid="1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_1781498433002"/>
          <p:cNvPicPr>
            <a:picLocks noChangeAspect="1"/>
          </p:cNvPicPr>
          <p:nvPr/>
        </p:nvPicPr>
        <p:blipFill>
          <a:blip r:embed="rId1"/>
          <a:stretch>
            <a:fillRect/>
          </a:stretch>
        </p:blipFill>
        <p:spPr>
          <a:xfrm>
            <a:off x="0" y="402590"/>
            <a:ext cx="12192000" cy="5899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521221" y="547370"/>
            <a:ext cx="11274781" cy="438150"/>
          </a:xfrm>
          <a:prstGeom prst="rect">
            <a:avLst/>
          </a:prstGeom>
          <a:ln>
            <a:headEnd type="none"/>
            <a:tailEnd type="none"/>
          </a:ln>
        </p:spPr>
        <p:txBody>
          <a:bodyPr vert="horz" wrap="square" lIns="0" tIns="0" rIns="0" bIns="0" rtlCol="0" anchor="t" anchorCtr="0"/>
          <a:lstStyle/>
          <a:p>
            <a:pPr algn="l">
              <a:defRPr/>
            </a:pPr>
            <a:r>
              <a:rPr lang="en-US" sz="31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C篇：深度文本解读</a:t>
            </a:r>
            <a:endParaRPr lang="en-US" sz="1100"/>
          </a:p>
        </p:txBody>
      </p:sp>
      <p:sp>
        <p:nvSpPr>
          <p:cNvPr id="5" name="AutoShape 5"/>
          <p:cNvSpPr/>
          <p:nvPr/>
        </p:nvSpPr>
        <p:spPr>
          <a:xfrm>
            <a:off x="457200" y="1413510"/>
            <a:ext cx="11275060" cy="5144135"/>
          </a:xfrm>
          <a:prstGeom prst="rect">
            <a:avLst/>
          </a:prstGeom>
          <a:solidFill>
            <a:srgbClr val="F5EDE3">
              <a:alpha val="100000"/>
            </a:srgbClr>
          </a:solidFill>
          <a:ln w="9525">
            <a:solidFill>
              <a:srgbClr val="E5D9CA">
                <a:alpha val="100000"/>
              </a:srgbClr>
            </a:solidFill>
            <a:prstDash val="solid"/>
            <a:headEnd type="none"/>
            <a:tailEnd type="none"/>
          </a:ln>
        </p:spPr>
      </p:sp>
      <p:sp>
        <p:nvSpPr>
          <p:cNvPr id="6" name="AutoShape 6"/>
          <p:cNvSpPr/>
          <p:nvPr/>
        </p:nvSpPr>
        <p:spPr>
          <a:xfrm>
            <a:off x="457086" y="1413421"/>
            <a:ext cx="11274781" cy="9525"/>
          </a:xfrm>
          <a:prstGeom prst="line">
            <a:avLst/>
          </a:prstGeom>
          <a:ln w="28575">
            <a:solidFill>
              <a:srgbClr val="E08832">
                <a:alpha val="100000"/>
              </a:srgbClr>
            </a:solidFill>
            <a:prstDash val="solid"/>
            <a:headEnd type="none"/>
            <a:tailEnd type="none"/>
          </a:ln>
        </p:spPr>
      </p:sp>
      <p:sp>
        <p:nvSpPr>
          <p:cNvPr id="9" name="TextBox 9"/>
          <p:cNvSpPr txBox="1"/>
          <p:nvPr/>
        </p:nvSpPr>
        <p:spPr>
          <a:xfrm>
            <a:off x="695325" y="1915160"/>
            <a:ext cx="10798810" cy="4481830"/>
          </a:xfrm>
          <a:prstGeom prst="rect">
            <a:avLst/>
          </a:prstGeom>
          <a:ln>
            <a:headEnd type="none"/>
            <a:tailEnd type="none"/>
          </a:ln>
        </p:spPr>
        <p:txBody>
          <a:bodyPr vert="horz" wrap="square" lIns="0" tIns="0" rIns="0" bIns="0" rtlCol="0" anchor="t" anchorCtr="0"/>
          <a:lstStyle/>
          <a:p>
            <a:pPr indent="457200" algn="l">
              <a:lnSpc>
                <a:spcPct val="150000"/>
              </a:lnSpc>
              <a:defRPr/>
            </a:pPr>
            <a:r>
              <a:rPr lang="en-US" sz="26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本文揭示了环境治理中的"</a:t>
            </a:r>
            <a:r>
              <a:rPr lang="en-US" sz="2600" b="1" i="0" strike="noStrike">
                <a:solidFill>
                  <a:schemeClr val="accent2">
                    <a:alpha val="90196"/>
                  </a:schemeClr>
                </a:solidFill>
                <a:latin typeface="FZYaYiHei GB18030L2 R" panose="02000500000000000000" charset="-122"/>
                <a:ea typeface="FZYaYiHei GB18030L2 R" panose="02000500000000000000" charset="-122"/>
                <a:cs typeface="FZYaYiHei GB18030L2 R" panose="02000500000000000000" charset="-122"/>
              </a:rPr>
              <a:t>意外后果法则</a:t>
            </a:r>
            <a:r>
              <a:rPr lang="en-US" sz="26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"：善意的植树行为在特定化学条件下产生有害副产品，展现了生态系统的关联性和环境决策的权衡本质。</a:t>
            </a:r>
            <a:endParaRPr lang="en-US" sz="26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endParaRPr>
          </a:p>
          <a:p>
            <a:pPr algn="l">
              <a:lnSpc>
                <a:spcPct val="150000"/>
              </a:lnSpc>
              <a:defRPr/>
            </a:pPr>
            <a:endParaRPr lang="en-US" sz="26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a:p>
            <a:pPr indent="457200" algn="l">
              <a:lnSpc>
                <a:spcPct val="150000"/>
              </a:lnSpc>
              <a:defRPr/>
            </a:pPr>
            <a:r>
              <a:rPr lang="en-US" sz="2600" b="1">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sym typeface="+mn-ea"/>
              </a:rPr>
              <a:t>本文呈现科学说明文的典型辩证结构：先阐述常识(植树有益)→再提出反常识(某</a:t>
            </a:r>
            <a:r>
              <a:rPr sz="2600" b="1">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sym typeface="+mn-ea"/>
              </a:rPr>
              <a:t>些树种有害)→最后给出解决方案(改变树种或生活方式)。这种'</a:t>
            </a:r>
            <a:r>
              <a:rPr sz="2600" b="1">
                <a:solidFill>
                  <a:schemeClr val="accent2">
                    <a:alpha val="100000"/>
                  </a:schemeClr>
                </a:solidFill>
                <a:latin typeface="Source Han Serif CN" panose="02020400000000000000" charset="-122"/>
                <a:ea typeface="Source Han Serif CN" panose="02020400000000000000" charset="-122"/>
                <a:cs typeface="Source Han Serif CN" panose="02020400000000000000" charset="-122"/>
                <a:sym typeface="+mn-ea"/>
              </a:rPr>
              <a:t>问题-发现-对策'结构</a:t>
            </a:r>
            <a:r>
              <a:rPr sz="2600" b="1">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sym typeface="+mn-ea"/>
              </a:rPr>
              <a:t>是环境类说明文的经典模式。</a:t>
            </a:r>
            <a:endParaRPr sz="2600" b="1"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endParaRPr>
          </a:p>
          <a:p>
            <a:pPr algn="l">
              <a:defRPr/>
            </a:pPr>
            <a:endParaRPr lang="en-US" sz="2600" b="1"/>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6"/>
          <p:cNvSpPr/>
          <p:nvPr>
            <p:custDataLst>
              <p:tags r:id="rId2"/>
            </p:custDataLst>
          </p:nvPr>
        </p:nvSpPr>
        <p:spPr>
          <a:xfrm>
            <a:off x="314960" y="730526"/>
            <a:ext cx="11695430" cy="5988326"/>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8" name="AutoShape 10"/>
          <p:cNvSpPr/>
          <p:nvPr>
            <p:custDataLst>
              <p:tags r:id="rId3"/>
            </p:custDataLst>
          </p:nvPr>
        </p:nvSpPr>
        <p:spPr>
          <a:xfrm>
            <a:off x="661035" y="878205"/>
            <a:ext cx="4716780" cy="557720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longstanding</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adj.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长期的</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initiative</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倡议，计划</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airborne carbon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空气中的碳</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pollutant</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污染物</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wildlife habitat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野生动物栖息地</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nitrogen oxides</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氮氧化物</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ground-level ozone</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地面臭氧</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coauthor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合著者</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oblivious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未察觉的，忘记的</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defRPr/>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keystone species</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关键物种</a:t>
            </a:r>
            <a:endParaRPr lang="zh-CN" altLang="en-US"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0"/>
          <p:cNvSpPr/>
          <p:nvPr>
            <p:custDataLst>
              <p:tags r:id="rId4"/>
            </p:custDataLst>
          </p:nvPr>
        </p:nvSpPr>
        <p:spPr>
          <a:xfrm>
            <a:off x="5896610" y="781050"/>
            <a:ext cx="6050915" cy="5577840"/>
          </a:xfrm>
          <a:prstGeom prst="rect">
            <a:avLst/>
          </a:prstGeom>
          <a:noFill/>
          <a:ln w="12700" cap="flat" cmpd="sng">
            <a:noFill/>
            <a:prstDash val="solid"/>
            <a:round/>
          </a:ln>
        </p:spPr>
        <p:txBody>
          <a:bodyPr vert="horz" wrap="square" lIns="0" tIns="0" rIns="0" bIns="0" rtlCol="0" anchor="ctr" anchorCtr="0"/>
          <a:lstStyle/>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 line with</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与……一致</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expand green spaces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扩大绿地</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account for a majority of</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占……的大多数</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interact with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与……相互作用</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be not oblivious to</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并非没有意识到</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make a big deal of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小题大做，过分重视</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view sth. as the enemy </a:t>
            </a: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把……视为敌人</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rethink car-centric lifestyle </a:t>
            </a:r>
            <a:endParaRPr lang="en-US" sz="24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r>
              <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重新思考以汽车为中心的生活方式</a:t>
            </a:r>
            <a:endParaRPr lang="en-US" altLang="zh-CN" sz="2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3"/>
          <p:cNvSpPr/>
          <p:nvPr/>
        </p:nvSpPr>
        <p:spPr>
          <a:xfrm>
            <a:off x="824230" y="186055"/>
            <a:ext cx="572262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C篇：</a:t>
            </a:r>
            <a:r>
              <a:rPr lang="zh-CN" alt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纽约植树与空气质量</a:t>
            </a:r>
            <a:endParaRPr lang="zh-CN" altLang="en-US" sz="32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strVal val="#ppt_w*0.70"/>
                                          </p:val>
                                        </p:tav>
                                        <p:tav tm="100000">
                                          <p:val>
                                            <p:strVal val="#ppt_w"/>
                                          </p:val>
                                        </p:tav>
                                      </p:tavLst>
                                    </p:anim>
                                    <p:anim calcmode="lin" valueType="num">
                                      <p:cBhvr>
                                        <p:cTn id="15" dur="1000" fill="hold"/>
                                        <p:tgtEl>
                                          <p:spTgt spid="19"/>
                                        </p:tgtEl>
                                        <p:attrNameLst>
                                          <p:attrName>ppt_h</p:attrName>
                                        </p:attrNameLst>
                                      </p:cBhvr>
                                      <p:tavLst>
                                        <p:tav tm="0">
                                          <p:val>
                                            <p:strVal val="#ppt_h"/>
                                          </p:val>
                                        </p:tav>
                                        <p:tav tm="100000">
                                          <p:val>
                                            <p:strVal val="#ppt_h"/>
                                          </p:val>
                                        </p:tav>
                                      </p:tavLst>
                                    </p:anim>
                                    <p:animEffect transition="in" filter="fade">
                                      <p:cBhvr>
                                        <p:cTn id="1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C - 长难句分析</a:t>
            </a:r>
            <a:endParaRPr lang="en-US" sz="3200"/>
          </a:p>
        </p:txBody>
      </p:sp>
      <p:sp>
        <p:nvSpPr>
          <p:cNvPr id="3" name="AutoShape 3"/>
          <p:cNvSpPr/>
          <p:nvPr/>
        </p:nvSpPr>
        <p:spPr>
          <a:xfrm>
            <a:off x="652145" y="1031875"/>
            <a:ext cx="11165205" cy="1615440"/>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929005" y="1016000"/>
            <a:ext cx="319722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762000" y="1450340"/>
            <a:ext cx="10991215" cy="103568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rPr>
              <a:t>Harmless by itself, isoprene interacts rapidly with polluting nitrogen oxides released by vehicles, buildings and industry to form ground-level ozone---a major factor in many breathing problems.</a:t>
            </a:r>
            <a:endParaRPr lang="en-US" altLang="zh-CN" sz="2200" b="1">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652145" y="2809875"/>
            <a:ext cx="11165205" cy="2175510"/>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929640" y="2784475"/>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975360" y="3333750"/>
            <a:ext cx="9003665" cy="140589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buClr>
                <a:srgbClr val="808080"/>
              </a:buClr>
              <a:buNone/>
            </a:pP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形容词短语作状语：</a:t>
            </a:r>
            <a:r>
              <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Harmless by itself（</a:t>
            </a: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表示让步）</a:t>
            </a:r>
            <a:endPar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pP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isoprene interacts rapidly with polluting nitrogen oxides</a:t>
            </a:r>
            <a:endPar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pP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过去分词短语作定语：</a:t>
            </a:r>
            <a:r>
              <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released by vehicles, buildings and industry（</a:t>
            </a: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修饰</a:t>
            </a:r>
            <a:r>
              <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oxides）</a:t>
            </a:r>
            <a:endPar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pP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不定式作结果状语：</a:t>
            </a:r>
            <a:r>
              <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to form ground-level ozone</a:t>
            </a:r>
            <a:endPar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buClr>
                <a:srgbClr val="808080"/>
              </a:buClr>
              <a:buNone/>
            </a:pP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破折号后为同位语：</a:t>
            </a:r>
            <a:r>
              <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a major factor in many breathing problems（</a:t>
            </a:r>
            <a:r>
              <a:rPr lang="zh-CN" altLang="en-US"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解释</a:t>
            </a:r>
            <a:r>
              <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ozone）</a:t>
            </a:r>
            <a:endParaRPr lang="en-US" altLang="zh-CN" sz="1800" b="1" i="0" u="none" strike="noStrike">
              <a:solidFill>
                <a:schemeClr val="accent6">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652145" y="5080000"/>
            <a:ext cx="11165205"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929640" y="514985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929640" y="5724525"/>
            <a:ext cx="10757535" cy="90487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200" b="1">
                <a:ln w="15875"/>
                <a:solidFill>
                  <a:srgbClr val="00B050"/>
                </a:solidFill>
                <a:effectLst/>
                <a:latin typeface="Noto Sans SC" panose="020B0200000000000000" charset="-122"/>
                <a:ea typeface="Noto Sans SC" panose="020B0200000000000000" charset="-122"/>
                <a:cs typeface="Noto Sans SC" panose="020B0200000000000000" charset="-122"/>
              </a:rPr>
              <a:t>异戊二烯本身无害，但它会与车辆、建筑物和工业排放的有污染的氮氧化物迅速反应，形成地面臭氧——这是许多呼吸问题的一个主要因素。</a:t>
            </a:r>
            <a:endPar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a:p>
            <a:pPr indent="0" algn="l">
              <a:lnSpc>
                <a:spcPct val="125000"/>
              </a:lnSpc>
              <a:defRPr/>
            </a:pPr>
            <a:endParaRPr lang="en-US" altLang="zh-CN" sz="2200" b="1">
              <a:ln w="15875"/>
              <a:solidFill>
                <a:srgbClr val="00B050"/>
              </a:solidFill>
              <a:effectLst/>
              <a:latin typeface="Noto Sans SC" panose="020B0200000000000000" charset="-122"/>
              <a:ea typeface="Noto Sans SC" panose="020B0200000000000000" charset="-122"/>
              <a:cs typeface="Noto Sans SC" panose="020B0200000000000000"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57086" y="714375"/>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D篇：艺术欣赏与抽象思维</a:t>
            </a:r>
            <a:endParaRPr lang="en-US" sz="1100"/>
          </a:p>
        </p:txBody>
      </p:sp>
      <p:sp>
        <p:nvSpPr>
          <p:cNvPr id="5" name="AutoShape 5"/>
          <p:cNvSpPr/>
          <p:nvPr/>
        </p:nvSpPr>
        <p:spPr>
          <a:xfrm>
            <a:off x="457200" y="1352550"/>
            <a:ext cx="6398895" cy="4895215"/>
          </a:xfrm>
          <a:prstGeom prst="rect">
            <a:avLst/>
          </a:prstGeom>
          <a:solidFill>
            <a:srgbClr val="F5EBE0">
              <a:alpha val="100000"/>
            </a:srgbClr>
          </a:solidFill>
          <a:ln>
            <a:headEnd type="none"/>
            <a:tailEnd type="none"/>
          </a:ln>
        </p:spPr>
        <p:txBody>
          <a:bodyPr/>
          <a:p>
            <a:endParaRPr lang="zh-CN" altLang="en-US"/>
          </a:p>
        </p:txBody>
      </p:sp>
      <p:sp>
        <p:nvSpPr>
          <p:cNvPr id="6" name="AutoShape 6"/>
          <p:cNvSpPr/>
          <p:nvPr/>
        </p:nvSpPr>
        <p:spPr>
          <a:xfrm>
            <a:off x="457200" y="1352550"/>
            <a:ext cx="635" cy="4894580"/>
          </a:xfrm>
          <a:prstGeom prst="line">
            <a:avLst/>
          </a:prstGeom>
          <a:ln w="28575">
            <a:solidFill>
              <a:srgbClr val="E08832">
                <a:alpha val="100000"/>
              </a:srgbClr>
            </a:solidFill>
            <a:prstDash val="solid"/>
            <a:headEnd type="none"/>
            <a:tailEnd type="none"/>
          </a:ln>
        </p:spPr>
      </p:sp>
      <p:sp>
        <p:nvSpPr>
          <p:cNvPr id="10" name="TextBox 10"/>
          <p:cNvSpPr txBox="1"/>
          <p:nvPr>
            <p:custDataLst>
              <p:tags r:id="rId1"/>
            </p:custDataLst>
          </p:nvPr>
        </p:nvSpPr>
        <p:spPr>
          <a:xfrm>
            <a:off x="527050" y="1514475"/>
            <a:ext cx="6137910" cy="4672965"/>
          </a:xfrm>
          <a:prstGeom prst="rect">
            <a:avLst/>
          </a:prstGeom>
          <a:ln>
            <a:headEnd type="none"/>
            <a:tailEnd type="none"/>
          </a:ln>
        </p:spPr>
        <p:txBody>
          <a:bodyPr vert="horz" wrap="square" lIns="0" tIns="0" rIns="0" bIns="0" rtlCol="0" anchor="t" anchorCtr="0"/>
          <a:lstStyle/>
          <a:p>
            <a:pPr algn="l">
              <a:lnSpc>
                <a:spcPct val="150000"/>
              </a:lnSpc>
              <a:defRPr/>
            </a:pPr>
            <a:r>
              <a:rPr lang="en-US" sz="2800" b="1" i="0" strike="noStrike">
                <a:solidFill>
                  <a:schemeClr val="accent2">
                    <a:alpha val="85098"/>
                  </a:schemeClr>
                </a:solidFill>
                <a:latin typeface="FZYaYiHei GB18030L2 R" panose="02000500000000000000" charset="-122"/>
                <a:ea typeface="FZYaYiHei GB18030L2 R" panose="02000500000000000000" charset="-122"/>
                <a:cs typeface="FZYaYiHei GB18030L2 R" panose="02000500000000000000" charset="-122"/>
              </a:rPr>
              <a:t>主题语境</a:t>
            </a:r>
            <a:r>
              <a:rPr lang="en-US" sz="2800" b="1"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：人与社会——文学、艺术与体育，聚焦艺术与认知科学的交叉研究</a:t>
            </a:r>
            <a:r>
              <a:rPr lang="zh-CN" altLang="en-US" sz="2800" b="1"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a:t>
            </a:r>
            <a:endParaRPr lang="en-US" sz="2800" b="1"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endParaRPr lang="en-US" sz="2800" b="1"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r>
              <a:rPr lang="en-US" sz="2800" b="1">
                <a:solidFill>
                  <a:schemeClr val="accent2">
                    <a:alpha val="85098"/>
                  </a:schemeClr>
                </a:solidFill>
                <a:latin typeface="FZYaYiHei GB18030L2 R" panose="02000500000000000000" charset="-122"/>
                <a:ea typeface="FZYaYiHei GB18030L2 R" panose="02000500000000000000" charset="-122"/>
                <a:cs typeface="FZYaYiHei GB18030L2 R" panose="02000500000000000000" charset="-122"/>
                <a:sym typeface="+mn-ea"/>
              </a:rPr>
              <a:t>语篇类型</a:t>
            </a:r>
            <a:r>
              <a:rPr lang="en-US" sz="2800" b="1">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rPr>
              <a:t>：研究报告(Research Report)，包含假设、方法、结果、讨论四要素</a:t>
            </a:r>
            <a:r>
              <a:rPr lang="zh-CN" altLang="en-US" sz="2800" b="1">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rPr>
              <a:t>。</a:t>
            </a:r>
            <a:endParaRPr lang="en-US" sz="2800" b="1"/>
          </a:p>
          <a:p>
            <a:pPr algn="l">
              <a:defRPr/>
            </a:pPr>
            <a:endParaRPr lang="en-US" sz="2800" b="1"/>
          </a:p>
        </p:txBody>
      </p:sp>
      <p:sp>
        <p:nvSpPr>
          <p:cNvPr id="19" name="AutoShape 19"/>
          <p:cNvSpPr/>
          <p:nvPr/>
        </p:nvSpPr>
        <p:spPr>
          <a:xfrm>
            <a:off x="7161009" y="1504950"/>
            <a:ext cx="4570857" cy="3048000"/>
          </a:xfrm>
          <a:prstGeom prst="rect">
            <a:avLst/>
          </a:prstGeom>
          <a:ln w="9525">
            <a:solidFill>
              <a:srgbClr val="E5D5C5">
                <a:alpha val="100000"/>
              </a:srgbClr>
            </a:solidFill>
            <a:prstDash val="solid"/>
            <a:headEnd type="none"/>
            <a:tailEnd type="none"/>
          </a:ln>
        </p:spPr>
      </p:sp>
      <p:pic>
        <p:nvPicPr>
          <p:cNvPr id="20" name="Picture 20"/>
          <p:cNvPicPr>
            <a:picLocks noChangeAspect="1"/>
          </p:cNvPicPr>
          <p:nvPr/>
        </p:nvPicPr>
        <p:blipFill>
          <a:blip r:embed="rId2"/>
          <a:srcRect t="129" b="129"/>
          <a:stretch>
            <a:fillRect/>
          </a:stretch>
        </p:blipFill>
        <p:spPr>
          <a:xfrm>
            <a:off x="6974205" y="1383665"/>
            <a:ext cx="4747895" cy="3159760"/>
          </a:xfrm>
          <a:prstGeom prst="rect">
            <a:avLst/>
          </a:prstGeom>
          <a:ln>
            <a:headEnd type="none"/>
            <a:tailEnd type="none"/>
          </a:ln>
        </p:spPr>
      </p:pic>
      <p:sp>
        <p:nvSpPr>
          <p:cNvPr id="22" name="TextBox 22"/>
          <p:cNvSpPr txBox="1"/>
          <p:nvPr/>
        </p:nvSpPr>
        <p:spPr>
          <a:xfrm>
            <a:off x="7307122" y="4686300"/>
            <a:ext cx="4424745" cy="133350"/>
          </a:xfrm>
          <a:prstGeom prst="rect">
            <a:avLst/>
          </a:prstGeom>
          <a:ln>
            <a:headEnd type="none"/>
            <a:tailEnd type="none"/>
          </a:ln>
        </p:spPr>
        <p:txBody>
          <a:bodyPr vert="horz" wrap="square" lIns="0" tIns="0" rIns="0" bIns="0" rtlCol="0" anchor="t" anchorCtr="0"/>
          <a:lstStyle/>
          <a:p>
            <a:pPr algn="l">
              <a:defRPr/>
            </a:pPr>
            <a:r>
              <a:rPr lang="en-US" sz="1600" b="0" i="0" strike="noStrike">
                <a:solidFill>
                  <a:schemeClr val="bg1">
                    <a:lumMod val="50000"/>
                    <a:alpha val="60000"/>
                  </a:schemeClr>
                </a:solidFill>
                <a:latin typeface="FZYaYiHei GB18030L2 R" panose="02000500000000000000" charset="-122"/>
                <a:ea typeface="FZYaYiHei GB18030L2 R" panose="02000500000000000000" charset="-122"/>
                <a:cs typeface="FZYaYiHei GB18030L2 R" panose="02000500000000000000" charset="-122"/>
              </a:rPr>
              <a:t>Kettle's Yard 美术馆 · 剑桥大学艺术空间</a:t>
            </a:r>
            <a:endParaRPr lang="en-US" sz="1600" b="0" i="0" strike="noStrike">
              <a:solidFill>
                <a:schemeClr val="bg1">
                  <a:lumMod val="50000"/>
                  <a:alpha val="60000"/>
                </a:schemeClr>
              </a:solidFill>
              <a:latin typeface="FZYaYiHei GB18030L2 R" panose="02000500000000000000" charset="-122"/>
              <a:ea typeface="FZYaYiHei GB18030L2 R" panose="02000500000000000000" charset="-122"/>
              <a:cs typeface="FZYaYiHei GB18030L2 R" panose="02000500000000000000" charset="-122"/>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2230"/>
            <a:ext cx="11971655" cy="6920230"/>
          </a:xfrm>
        </p:spPr>
        <p:txBody>
          <a:bodyPr>
            <a:noAutofit/>
          </a:bodyPr>
          <a:lstStyle/>
          <a:p>
            <a:pPr indent="457200" algn="just" fontAlgn="auto">
              <a:lnSpc>
                <a:spcPct val="150000"/>
              </a:lnSpc>
              <a:spcAft>
                <a:spcPts val="0"/>
              </a:spcAft>
              <a:buNone/>
            </a:pPr>
            <a:r>
              <a:rPr lang="en-US" altLang="zh-CN" sz="1500" b="1" dirty="0">
                <a:latin typeface="Arial" panose="020B0604020202020204" pitchFamily="34" charset="0"/>
                <a:cs typeface="Arial" panose="020B0604020202020204" pitchFamily="34" charset="0"/>
              </a:rPr>
              <a:t>                                                                                                      D</a:t>
            </a:r>
            <a:endParaRPr lang="en-US" altLang="zh-CN" sz="15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dirty="0">
                <a:latin typeface="Arial" panose="020B0604020202020204" pitchFamily="34" charset="0"/>
                <a:cs typeface="Arial" panose="020B0604020202020204" pitchFamily="34" charset="0"/>
              </a:rPr>
              <a:t>A team of Cambridge psychologists conducted an experiment to compare the cognitive（</a:t>
            </a:r>
            <a:r>
              <a:rPr lang="zh-CN" altLang="en-US" sz="1500" b="1" dirty="0">
                <a:latin typeface="Arial" panose="020B0604020202020204" pitchFamily="34" charset="0"/>
                <a:cs typeface="Arial" panose="020B0604020202020204" pitchFamily="34" charset="0"/>
              </a:rPr>
              <a:t>认知的）</a:t>
            </a:r>
            <a:r>
              <a:rPr lang="en-US" altLang="zh-CN" sz="1500" b="1" dirty="0">
                <a:latin typeface="Arial" panose="020B0604020202020204" pitchFamily="34" charset="0"/>
                <a:cs typeface="Arial" panose="020B0604020202020204" pitchFamily="34" charset="0"/>
              </a:rPr>
              <a:t>effects of merely seeing art with actively judging how beautiful it is. </a:t>
            </a:r>
            <a:endParaRPr lang="en-US" altLang="zh-CN" sz="15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dirty="0">
                <a:latin typeface="Arial" panose="020B0604020202020204" pitchFamily="34" charset="0"/>
                <a:cs typeface="Arial" panose="020B0604020202020204" pitchFamily="34" charset="0"/>
              </a:rPr>
              <a:t>In the study, 187 people were invited to visit Kettle’s Yard gallery during an exhibition of handmade clay objects. Participants were randomly divided into two groups: the “beauty” group was asked to actively consider and then rate the beauty of each object they viewed, while the control group just matched a line drawing of the object with the artwork itself. All participants were then tested on how they process information, and whether it’s in a more practical or abstract way. </a:t>
            </a:r>
            <a:endParaRPr lang="en-US" altLang="zh-CN" sz="15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dirty="0">
                <a:latin typeface="Arial" panose="020B0604020202020204" pitchFamily="34" charset="0"/>
                <a:cs typeface="Arial" panose="020B0604020202020204" pitchFamily="34" charset="0"/>
              </a:rPr>
              <a:t>Across all participants, those in the beauty group scored almost 14% higher on average than the control group in abstract thinking. While they were told the study was about cognitive processes, participants were asked about interests, with around half saying they had an artistic hobby. Among those, the effect was greater: those with an artistic hobby in the beauty group scored over 25% higher on average for abstract thinking than those with an artistic hobby in the control group. </a:t>
            </a:r>
            <a:endParaRPr lang="en-US" altLang="zh-CN" sz="15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dirty="0">
                <a:latin typeface="Arial" panose="020B0604020202020204" pitchFamily="34" charset="0"/>
                <a:cs typeface="Arial" panose="020B0604020202020204" pitchFamily="34" charset="0"/>
              </a:rPr>
              <a:t>Emotional states of participants were also measured by asking about their feelings while completing the gallery task. Across all participants, those in the beauty group reported an average of 23% higher levels of “transformative and self-transcendent feelings”—such as feeling moved, enlightened and inspired—than the control group. Importantly, however, the beauty group did not report feeling any happier than the control group, suggesting that it was the engagement with beauty that influenced abstract thinking, rather than any overall positivity from the experience. </a:t>
            </a:r>
            <a:endParaRPr lang="en-US" altLang="zh-CN" sz="15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500" b="1" dirty="0">
                <a:latin typeface="Arial" panose="020B0604020202020204" pitchFamily="34" charset="0"/>
                <a:cs typeface="Arial" panose="020B0604020202020204" pitchFamily="34" charset="0"/>
              </a:rPr>
              <a:t>“We usually think in very concrete terms when doing something on a screen,” said Simone </a:t>
            </a:r>
            <a:r>
              <a:rPr lang="en-US" altLang="zh-CN" sz="1500" b="1" dirty="0" err="1">
                <a:latin typeface="Arial" panose="020B0604020202020204" pitchFamily="34" charset="0"/>
                <a:cs typeface="Arial" panose="020B0604020202020204" pitchFamily="34" charset="0"/>
              </a:rPr>
              <a:t>Schnall</a:t>
            </a:r>
            <a:r>
              <a:rPr lang="en-US" altLang="zh-CN" sz="1500" b="1" dirty="0">
                <a:latin typeface="Arial" panose="020B0604020202020204" pitchFamily="34" charset="0"/>
                <a:cs typeface="Arial" panose="020B0604020202020204" pitchFamily="34" charset="0"/>
              </a:rPr>
              <a:t>, senior author of the study. “It’s becoming much rarer to zone out and just let the mind wander, but that’s when we think in ways that broaden our minds. Admiring the beauty of art may be the ideal way to initiate the abstract cognitive processes.”</a:t>
            </a:r>
            <a:endParaRPr lang="en-US" altLang="zh-CN" sz="1500" b="1" dirty="0">
              <a:latin typeface="Arial" panose="020B0604020202020204" pitchFamily="34" charset="0"/>
              <a:cs typeface="Arial" panose="020B0604020202020204" pitchFamily="34" charset="0"/>
            </a:endParaRPr>
          </a:p>
        </p:txBody>
      </p:sp>
      <p:pic>
        <p:nvPicPr>
          <p:cNvPr id="2" name="图片 1" descr="238ed086-8c7d-48c6-8759-a5fad17a704f"/>
          <p:cNvPicPr>
            <a:picLocks noChangeAspect="1"/>
          </p:cNvPicPr>
          <p:nvPr/>
        </p:nvPicPr>
        <p:blipFill>
          <a:blip r:embed="rId1"/>
          <a:stretch>
            <a:fillRect/>
          </a:stretch>
        </p:blipFill>
        <p:spPr>
          <a:xfrm>
            <a:off x="3100070" y="0"/>
            <a:ext cx="5991225" cy="6858000"/>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9" presetClass="emph" presetSubtype="0" nodeType="withEffect">
                                  <p:stCondLst>
                                    <p:cond delay="0"/>
                                  </p:stCondLst>
                                  <p:childTnLst>
                                    <p:set>
                                      <p:cBhvr rctx="PPT">
                                        <p:cTn id="9" dur="indefinite"/>
                                        <p:tgtEl>
                                          <p:spTgt spid="3">
                                            <p:txEl>
                                              <p:pRg st="0" end="0"/>
                                            </p:txEl>
                                          </p:spTgt>
                                        </p:tgtEl>
                                        <p:attrNameLst>
                                          <p:attrName>style.opacity</p:attrName>
                                        </p:attrNameLst>
                                      </p:cBhvr>
                                      <p:to>
                                        <p:strVal val="0.5"/>
                                      </p:to>
                                    </p:set>
                                    <p:animEffect filter="image" prLst="opacity: 0.5">
                                      <p:cBhvr rctx="IE">
                                        <p:cTn id="10" dur="indefinite"/>
                                        <p:tgtEl>
                                          <p:spTgt spid="3">
                                            <p:txEl>
                                              <p:pRg st="0" end="0"/>
                                            </p:txEl>
                                          </p:spTgt>
                                        </p:tgtEl>
                                      </p:cBhvr>
                                    </p:animEffect>
                                  </p:childTnLst>
                                </p:cTn>
                              </p:par>
                              <p:par>
                                <p:cTn id="11" presetID="9" presetClass="emph" presetSubtype="0" nodeType="withEffect">
                                  <p:stCondLst>
                                    <p:cond delay="0"/>
                                  </p:stCondLst>
                                  <p:childTnLst>
                                    <p:set>
                                      <p:cBhvr rctx="PPT">
                                        <p:cTn id="12" dur="indefinite"/>
                                        <p:tgtEl>
                                          <p:spTgt spid="3">
                                            <p:txEl>
                                              <p:pRg st="1" end="1"/>
                                            </p:txEl>
                                          </p:spTgt>
                                        </p:tgtEl>
                                        <p:attrNameLst>
                                          <p:attrName>style.opacity</p:attrName>
                                        </p:attrNameLst>
                                      </p:cBhvr>
                                      <p:to>
                                        <p:strVal val="0.5"/>
                                      </p:to>
                                    </p:set>
                                    <p:animEffect filter="image" prLst="opacity: 0.5">
                                      <p:cBhvr rctx="IE">
                                        <p:cTn id="13" dur="indefinite"/>
                                        <p:tgtEl>
                                          <p:spTgt spid="3">
                                            <p:txEl>
                                              <p:pRg st="1" end="1"/>
                                            </p:txEl>
                                          </p:spTgt>
                                        </p:tgtEl>
                                      </p:cBhvr>
                                    </p:animEffect>
                                  </p:childTnLst>
                                </p:cTn>
                              </p:par>
                              <p:par>
                                <p:cTn id="14" presetID="9" presetClass="emph" presetSubtype="0" nodeType="withEffect">
                                  <p:stCondLst>
                                    <p:cond delay="0"/>
                                  </p:stCondLst>
                                  <p:childTnLst>
                                    <p:set>
                                      <p:cBhvr rctx="PPT">
                                        <p:cTn id="15" dur="indefinite"/>
                                        <p:tgtEl>
                                          <p:spTgt spid="3">
                                            <p:txEl>
                                              <p:pRg st="2" end="2"/>
                                            </p:txEl>
                                          </p:spTgt>
                                        </p:tgtEl>
                                        <p:attrNameLst>
                                          <p:attrName>style.opacity</p:attrName>
                                        </p:attrNameLst>
                                      </p:cBhvr>
                                      <p:to>
                                        <p:strVal val="0.5"/>
                                      </p:to>
                                    </p:set>
                                    <p:animEffect filter="image" prLst="opacity: 0.5">
                                      <p:cBhvr rctx="IE">
                                        <p:cTn id="16" dur="indefinite"/>
                                        <p:tgtEl>
                                          <p:spTgt spid="3">
                                            <p:txEl>
                                              <p:pRg st="2" end="2"/>
                                            </p:txEl>
                                          </p:spTgt>
                                        </p:tgtEl>
                                      </p:cBhvr>
                                    </p:animEffect>
                                  </p:childTnLst>
                                </p:cTn>
                              </p:par>
                              <p:par>
                                <p:cTn id="17" presetID="9" presetClass="emph" presetSubtype="0" nodeType="withEffect">
                                  <p:stCondLst>
                                    <p:cond delay="0"/>
                                  </p:stCondLst>
                                  <p:childTnLst>
                                    <p:set>
                                      <p:cBhvr rctx="PPT">
                                        <p:cTn id="18" dur="indefinite"/>
                                        <p:tgtEl>
                                          <p:spTgt spid="3">
                                            <p:txEl>
                                              <p:pRg st="3" end="3"/>
                                            </p:txEl>
                                          </p:spTgt>
                                        </p:tgtEl>
                                        <p:attrNameLst>
                                          <p:attrName>style.opacity</p:attrName>
                                        </p:attrNameLst>
                                      </p:cBhvr>
                                      <p:to>
                                        <p:strVal val="0.5"/>
                                      </p:to>
                                    </p:set>
                                    <p:animEffect filter="image" prLst="opacity: 0.5">
                                      <p:cBhvr rctx="IE">
                                        <p:cTn id="19" dur="indefinite"/>
                                        <p:tgtEl>
                                          <p:spTgt spid="3">
                                            <p:txEl>
                                              <p:pRg st="3" end="3"/>
                                            </p:txEl>
                                          </p:spTgt>
                                        </p:tgtEl>
                                      </p:cBhvr>
                                    </p:animEffect>
                                  </p:childTnLst>
                                </p:cTn>
                              </p:par>
                              <p:par>
                                <p:cTn id="20" presetID="9" presetClass="emph" presetSubtype="0" nodeType="withEffect">
                                  <p:stCondLst>
                                    <p:cond delay="0"/>
                                  </p:stCondLst>
                                  <p:childTnLst>
                                    <p:set>
                                      <p:cBhvr rctx="PPT">
                                        <p:cTn id="21" dur="indefinite"/>
                                        <p:tgtEl>
                                          <p:spTgt spid="3">
                                            <p:txEl>
                                              <p:pRg st="4" end="4"/>
                                            </p:txEl>
                                          </p:spTgt>
                                        </p:tgtEl>
                                        <p:attrNameLst>
                                          <p:attrName>style.opacity</p:attrName>
                                        </p:attrNameLst>
                                      </p:cBhvr>
                                      <p:to>
                                        <p:strVal val="0.5"/>
                                      </p:to>
                                    </p:set>
                                    <p:animEffect filter="image" prLst="opacity: 0.5">
                                      <p:cBhvr rctx="IE">
                                        <p:cTn id="22" dur="indefinite"/>
                                        <p:tgtEl>
                                          <p:spTgt spid="3">
                                            <p:txEl>
                                              <p:pRg st="4" end="4"/>
                                            </p:txEl>
                                          </p:spTgt>
                                        </p:tgtEl>
                                      </p:cBhvr>
                                    </p:animEffect>
                                  </p:childTnLst>
                                </p:cTn>
                              </p:par>
                              <p:par>
                                <p:cTn id="23" presetID="9" presetClass="emph" presetSubtype="0" nodeType="withEffect">
                                  <p:stCondLst>
                                    <p:cond delay="0"/>
                                  </p:stCondLst>
                                  <p:childTnLst>
                                    <p:set>
                                      <p:cBhvr rctx="PPT">
                                        <p:cTn id="24" dur="indefinite"/>
                                        <p:tgtEl>
                                          <p:spTgt spid="3">
                                            <p:txEl>
                                              <p:pRg st="5" end="5"/>
                                            </p:txEl>
                                          </p:spTgt>
                                        </p:tgtEl>
                                        <p:attrNameLst>
                                          <p:attrName>style.opacity</p:attrName>
                                        </p:attrNameLst>
                                      </p:cBhvr>
                                      <p:to>
                                        <p:strVal val="0.5"/>
                                      </p:to>
                                    </p:set>
                                    <p:animEffect filter="image" prLst="opacity: 0.5">
                                      <p:cBhvr rctx="IE">
                                        <p:cTn id="25" dur="indefinite"/>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12090"/>
            <a:ext cx="11851640" cy="2670258"/>
          </a:xfrm>
          <a:prstGeom prst="rect">
            <a:avLst/>
          </a:prstGeom>
          <a:solidFill>
            <a:schemeClr val="accent5">
              <a:lumMod val="40000"/>
              <a:lumOff val="60000"/>
            </a:schemeClr>
          </a:solidFill>
        </p:spPr>
        <p:txBody>
          <a:bodyPr wrap="square" rtlCol="0" anchor="t">
            <a:noAutofit/>
          </a:bodyPr>
          <a:lstStyle/>
          <a:p>
            <a:pPr indent="0" fontAlgn="auto">
              <a:lnSpc>
                <a:spcPct val="150000"/>
              </a:lnSpc>
            </a:pPr>
            <a:r>
              <a:rPr lang="en-US" altLang="zh-CN" sz="3000" dirty="0">
                <a:latin typeface="Times New Roman" panose="02020603050405020304" charset="0"/>
                <a:cs typeface="Times New Roman" panose="02020603050405020304" charset="0"/>
              </a:rPr>
              <a:t>32. What was the beauty group asked to do with the clay objects?</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A. Draw their outlines. 				B. Give each piece a rating. </a:t>
            </a:r>
            <a:endParaRPr lang="en-US" altLang="zh-CN" sz="3000" dirty="0">
              <a:latin typeface="Times New Roman" panose="02020603050405020304" charset="0"/>
              <a:cs typeface="Times New Roman" panose="02020603050405020304" charset="0"/>
            </a:endParaRPr>
          </a:p>
          <a:p>
            <a:pPr indent="0" fontAlgn="auto">
              <a:lnSpc>
                <a:spcPct val="150000"/>
              </a:lnSpc>
            </a:pPr>
            <a:r>
              <a:rPr lang="en-US" altLang="zh-CN" sz="3000" dirty="0">
                <a:latin typeface="Times New Roman" panose="02020603050405020304" charset="0"/>
                <a:cs typeface="Times New Roman" panose="02020603050405020304" charset="0"/>
              </a:rPr>
              <a:t>C. Compare their prices. 			D. Make a copy of each piece.</a:t>
            </a:r>
            <a:endParaRPr lang="en-US" altLang="zh-CN" sz="30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84426" y="1123122"/>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7087870" y="2271036"/>
            <a:ext cx="3258765" cy="406731"/>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rPr>
              <a:t>为每件作品制作一份副本。</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nvSpPr>
        <p:spPr>
          <a:xfrm>
            <a:off x="800735" y="1506275"/>
            <a:ext cx="2293620" cy="31623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画出它们的轮廓。</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7087870" y="1513012"/>
            <a:ext cx="2583180" cy="31496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给每件作品评个分。</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800735" y="2351681"/>
            <a:ext cx="2374872" cy="35496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rPr>
              <a:t>对比它们的价格。</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391160" y="3411220"/>
            <a:ext cx="11409045" cy="2737485"/>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nSpc>
                <a:spcPct val="150000"/>
              </a:lnSpc>
              <a:defRPr/>
            </a:pPr>
            <a:r>
              <a:rPr lang="en-US" altLang="zh-CN" sz="2400" b="1" dirty="0" err="1">
                <a:solidFill>
                  <a:schemeClr val="tx1"/>
                </a:solidFill>
                <a:highlight>
                  <a:srgbClr val="FFFF00"/>
                </a:highlight>
                <a:latin typeface="FZYaYiHei GB18030L2 R" panose="02000500000000000000" charset="-122"/>
                <a:ea typeface="FZYaYiHei GB18030L2 R" panose="02000500000000000000" charset="-122"/>
                <a:cs typeface="FZYaYiHei GB18030L2 R" panose="02000500000000000000" charset="-122"/>
              </a:rPr>
              <a:t>任务识别法</a:t>
            </a:r>
            <a:r>
              <a:rPr lang="zh-CN" altLang="en-US" sz="2400" dirty="0">
                <a:solidFill>
                  <a:schemeClr val="tx1"/>
                </a:solidFill>
                <a:highlight>
                  <a:srgbClr val="FFFF00"/>
                </a:highlight>
              </a:rPr>
              <a:t>：</a:t>
            </a:r>
            <a:r>
              <a:rPr lang="en-US" altLang="zh-CN" sz="2400" dirty="0">
                <a:solidFill>
                  <a:schemeClr val="tx1"/>
                </a:solidFill>
                <a:latin typeface="FZYaYiHei GB18030L2 R" panose="02000500000000000000" charset="-122"/>
                <a:ea typeface="FZYaYiHei GB18030L2 R" panose="02000500000000000000" charset="-122"/>
                <a:cs typeface="FZYaYiHei GB18030L2 R" panose="02000500000000000000" charset="-122"/>
              </a:rPr>
              <a:t> </a:t>
            </a:r>
            <a:r>
              <a:rPr lang="en-US" altLang="zh-CN" sz="2400" dirty="0" err="1">
                <a:solidFill>
                  <a:schemeClr val="tx1">
                    <a:alpha val="85098"/>
                  </a:scheme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beauty组"actively consider and then rate the beauty"（积极思考并评分），control组"matched a line drawing... with the artwork"（匹配图形）。</a:t>
            </a:r>
            <a:r>
              <a:rPr lang="en-US" altLang="zh-CN" sz="2400" dirty="0">
                <a:solidFill>
                  <a:srgbClr val="FF0000">
                    <a:alpha val="85098"/>
                  </a:srgbClr>
                </a:solidFill>
                <a:latin typeface="FZYaYiHei GB18030L2 R" panose="02000500000000000000" charset="-122"/>
                <a:ea typeface="FZYaYiHei GB18030L2 R" panose="02000500000000000000" charset="-122"/>
                <a:cs typeface="FZYaYiHei GB18030L2 R" panose="02000500000000000000" charset="-122"/>
              </a:rPr>
              <a:t>Rate=</a:t>
            </a:r>
            <a:r>
              <a:rPr lang="en-US" altLang="zh-CN" sz="2400" dirty="0" err="1">
                <a:solidFill>
                  <a:srgbClr val="FF0000">
                    <a:alpha val="85098"/>
                  </a:srgbClr>
                </a:solidFill>
                <a:latin typeface="FZYaYiHei GB18030L2 R" panose="02000500000000000000" charset="-122"/>
                <a:ea typeface="FZYaYiHei GB18030L2 R" panose="02000500000000000000" charset="-122"/>
                <a:cs typeface="FZYaYiHei GB18030L2 R" panose="02000500000000000000" charset="-122"/>
              </a:rPr>
              <a:t>给出评分</a:t>
            </a:r>
            <a:r>
              <a:rPr lang="en-US" altLang="zh-CN" sz="2400" dirty="0">
                <a:solidFill>
                  <a:srgbClr val="FF0000">
                    <a:alpha val="85098"/>
                  </a:srgbClr>
                </a:solidFill>
                <a:latin typeface="FZYaYiHei GB18030L2 R" panose="02000500000000000000" charset="-122"/>
                <a:ea typeface="FZYaYiHei GB18030L2 R" panose="02000500000000000000" charset="-122"/>
                <a:cs typeface="FZYaYiHei GB18030L2 R" panose="02000500000000000000" charset="-122"/>
              </a:rPr>
              <a:t>/</a:t>
            </a:r>
            <a:r>
              <a:rPr lang="en-US" altLang="zh-CN" sz="2400" dirty="0" err="1">
                <a:solidFill>
                  <a:srgbClr val="FF0000">
                    <a:alpha val="85098"/>
                  </a:srgbClr>
                </a:solidFill>
                <a:latin typeface="FZYaYiHei GB18030L2 R" panose="02000500000000000000" charset="-122"/>
                <a:ea typeface="FZYaYiHei GB18030L2 R" panose="02000500000000000000" charset="-122"/>
                <a:cs typeface="FZYaYiHei GB18030L2 R" panose="02000500000000000000" charset="-122"/>
              </a:rPr>
              <a:t>等级</a:t>
            </a:r>
            <a:r>
              <a:rPr lang="en-US" altLang="zh-CN" sz="2400" dirty="0" err="1">
                <a:solidFill>
                  <a:schemeClr val="tx1">
                    <a:alpha val="85098"/>
                  </a:scheme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，对应B项rating</a:t>
            </a:r>
            <a:r>
              <a:rPr lang="en-US" altLang="zh-CN" sz="2400" dirty="0">
                <a:solidFill>
                  <a:schemeClr val="tx1">
                    <a:alpha val="85098"/>
                  </a:scheme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a:t>
            </a:r>
            <a:endParaRPr lang="en-US" altLang="zh-CN" sz="2400" dirty="0">
              <a:solidFill>
                <a:schemeClr val="tx1">
                  <a:alpha val="85098"/>
                </a:scheme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endParaRPr>
          </a:p>
        </p:txBody>
      </p:sp>
      <p:sp>
        <p:nvSpPr>
          <p:cNvPr id="8" name="圆角矩形 7"/>
          <p:cNvSpPr/>
          <p:nvPr/>
        </p:nvSpPr>
        <p:spPr>
          <a:xfrm>
            <a:off x="2931795" y="465455"/>
            <a:ext cx="211518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ppt_x</p:attrName>
                                        </p:attrNameLst>
                                      </p:cBhvr>
                                      <p:tavLst>
                                        <p:tav tm="0">
                                          <p:val>
                                            <p:strVal val="#ppt_x-.2"/>
                                          </p:val>
                                        </p:tav>
                                        <p:tav tm="100000">
                                          <p:val>
                                            <p:strVal val="#ppt_x"/>
                                          </p:val>
                                        </p:tav>
                                      </p:tavLst>
                                    </p:anim>
                                    <p:anim calcmode="lin" valueType="num">
                                      <p:cBhvr>
                                        <p:cTn id="1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ppt_x</p:attrName>
                                        </p:attrNameLst>
                                      </p:cBhvr>
                                      <p:tavLst>
                                        <p:tav tm="0">
                                          <p:val>
                                            <p:strVal val="#ppt_x-.2"/>
                                          </p:val>
                                        </p:tav>
                                        <p:tav tm="100000">
                                          <p:val>
                                            <p:strVal val="#ppt_x"/>
                                          </p:val>
                                        </p:tav>
                                      </p:tavLst>
                                    </p:anim>
                                    <p:anim calcmode="lin" valueType="num">
                                      <p:cBhvr>
                                        <p:cTn id="3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p:tgtEl>
                                          <p:spTgt spid="19"/>
                                        </p:tgtEl>
                                        <p:attrNameLst>
                                          <p:attrName>ppt_y</p:attrName>
                                        </p:attrNameLst>
                                      </p:cBhvr>
                                      <p:tavLst>
                                        <p:tav tm="0">
                                          <p:val>
                                            <p:strVal val="#ppt_y+#ppt_h*1.125000"/>
                                          </p:val>
                                        </p:tav>
                                        <p:tav tm="100000">
                                          <p:val>
                                            <p:strVal val="#ppt_y"/>
                                          </p:val>
                                        </p:tav>
                                      </p:tavLst>
                                    </p:anim>
                                    <p:animEffect transition="in" filter="wipe(up)">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9" grpId="0" bldLvl="0" animBg="1"/>
      <p:bldP spid="9" grpId="1" animBg="1"/>
      <p:bldP spid="6" grpId="0" bldLvl="0" animBg="1"/>
      <p:bldP spid="6" grpId="1" animBg="1"/>
      <p:bldP spid="7" grpId="0" bldLvl="0" animBg="1"/>
      <p:bldP spid="7" grpId="1" animBg="1"/>
      <p:bldP spid="5" grpId="0" bldLvl="0" animBg="1"/>
      <p:bldP spid="5" grpId="1" animBg="1"/>
      <p:bldP spid="8" grpId="0" bldLvl="0" animBg="1"/>
      <p:bldP spid="8"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12090"/>
            <a:ext cx="11851640" cy="3281514"/>
          </a:xfrm>
          <a:prstGeom prst="rect">
            <a:avLst/>
          </a:prstGeom>
          <a:solidFill>
            <a:schemeClr val="accent5">
              <a:lumMod val="40000"/>
              <a:lumOff val="60000"/>
            </a:schemeClr>
          </a:solidFill>
        </p:spPr>
        <p:txBody>
          <a:bodyPr wrap="square" rtlCol="0" anchor="t">
            <a:noAutofit/>
          </a:bodyPr>
          <a:lstStyle/>
          <a:p>
            <a:pPr marL="0" marR="0" indent="0" algn="just" eaLnBrk="0" fontAlgn="base">
              <a:lnSpc>
                <a:spcPct val="150000"/>
              </a:lnSpc>
              <a:spcBef>
                <a:spcPts val="0"/>
              </a:spcBef>
              <a:spcAft>
                <a:spcPts val="0"/>
              </a:spcAft>
              <a:tabLst>
                <a:tab pos="266700" algn="l"/>
              </a:tabLst>
            </a:pPr>
            <a:r>
              <a:rPr lang="en-US" altLang="zh-CN" sz="2800" kern="0" dirty="0">
                <a:solidFill>
                  <a:srgbClr val="000000"/>
                </a:solidFill>
                <a:effectLst/>
                <a:latin typeface="Times New Roman" panose="02020603050405020304" charset="0"/>
                <a:ea typeface="等线" panose="02010600030101010101" charset="-122"/>
              </a:rPr>
              <a:t>33</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Which participants got </a:t>
            </a:r>
            <a:r>
              <a:rPr lang="en-US" altLang="zh-CN" sz="2800" kern="0" dirty="0">
                <a:solidFill>
                  <a:srgbClr val="FF0000"/>
                </a:solidFill>
                <a:effectLst/>
                <a:latin typeface="Times New Roman" panose="02020603050405020304" charset="0"/>
                <a:ea typeface="等线" panose="02010600030101010101" charset="-122"/>
              </a:rPr>
              <a:t>the highest score on average</a:t>
            </a:r>
            <a:r>
              <a:rPr lang="en-US" altLang="zh-CN" sz="2800" kern="0" dirty="0">
                <a:solidFill>
                  <a:srgbClr val="000000"/>
                </a:solidFill>
                <a:effectLst/>
                <a:latin typeface="Times New Roman" panose="02020603050405020304" charset="0"/>
                <a:ea typeface="等线" panose="02010600030101010101" charset="-122"/>
              </a:rPr>
              <a:t> in the test?</a:t>
            </a:r>
            <a:endParaRPr lang="en-US" altLang="zh-CN" sz="2800" dirty="0">
              <a:solidFill>
                <a:srgbClr val="000000"/>
              </a:solidFill>
              <a:effectLst/>
              <a:latin typeface="Times New Roman" panose="02020603050405020304" charset="0"/>
              <a:ea typeface="等线" panose="02010600030101010101" charset="-122"/>
            </a:endParaRPr>
          </a:p>
          <a:p>
            <a:pPr marL="514350" marR="0" indent="-514350" algn="just" eaLnBrk="0" fontAlgn="base">
              <a:lnSpc>
                <a:spcPct val="150000"/>
              </a:lnSpc>
              <a:spcBef>
                <a:spcPts val="0"/>
              </a:spcBef>
              <a:spcAft>
                <a:spcPts val="0"/>
              </a:spcAft>
              <a:buAutoNum type="alphaUcPeriod"/>
              <a:tabLst>
                <a:tab pos="266700" algn="l"/>
              </a:tabLst>
            </a:pPr>
            <a:r>
              <a:rPr lang="en-US" altLang="zh-CN" sz="2800" kern="0" dirty="0">
                <a:solidFill>
                  <a:srgbClr val="000000"/>
                </a:solidFill>
                <a:effectLst/>
                <a:latin typeface="Times New Roman" panose="02020603050405020304" charset="0"/>
                <a:ea typeface="等线" panose="02010600030101010101" charset="-122"/>
              </a:rPr>
              <a:t>Beauty group</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with an artistic hobby</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等线" panose="02010600030101010101" charset="-122"/>
                <a:ea typeface="等线" panose="02010600030101010101" charset="-122"/>
                <a:cs typeface="Times New Roman" panose="02020603050405020304" charset="0"/>
              </a:rPr>
              <a:t>		</a:t>
            </a:r>
            <a:endParaRPr lang="en-US" altLang="zh-CN" sz="2800" kern="0" dirty="0">
              <a:solidFill>
                <a:srgbClr val="000000"/>
              </a:solidFill>
              <a:effectLst/>
              <a:latin typeface="等线" panose="02010600030101010101" charset="-122"/>
              <a:ea typeface="等线" panose="02010600030101010101" charset="-122"/>
              <a:cs typeface="Times New Roman" panose="02020603050405020304" charset="0"/>
            </a:endParaRPr>
          </a:p>
          <a:p>
            <a:pPr marR="0" algn="just" eaLnBrk="0" fontAlgn="base">
              <a:lnSpc>
                <a:spcPct val="150000"/>
              </a:lnSpc>
              <a:spcBef>
                <a:spcPts val="0"/>
              </a:spcBef>
              <a:spcAft>
                <a:spcPts val="0"/>
              </a:spcAft>
              <a:tabLst>
                <a:tab pos="266700" algn="l"/>
              </a:tabLst>
            </a:pPr>
            <a:r>
              <a:rPr lang="en-US" altLang="zh-CN" sz="2800" kern="0" dirty="0">
                <a:solidFill>
                  <a:srgbClr val="000000"/>
                </a:solidFill>
                <a:effectLst/>
                <a:latin typeface="Times New Roman" panose="02020603050405020304" charset="0"/>
                <a:ea typeface="等线" panose="02010600030101010101" charset="-122"/>
              </a:rPr>
              <a:t>B</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Beauty group</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without an artistic hobby</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800" dirty="0">
              <a:latin typeface="Times New Roman" panose="02020603050405020304" charset="0"/>
              <a:ea typeface="等线" panose="02010600030101010101" charset="-122"/>
              <a:cs typeface="Times New Roman" panose="02020603050405020304" charset="0"/>
            </a:endParaRPr>
          </a:p>
          <a:p>
            <a:pPr marR="0" algn="just" eaLnBrk="0" fontAlgn="base">
              <a:lnSpc>
                <a:spcPct val="150000"/>
              </a:lnSpc>
              <a:spcBef>
                <a:spcPts val="0"/>
              </a:spcBef>
              <a:spcAft>
                <a:spcPts val="0"/>
              </a:spcAft>
              <a:tabLst>
                <a:tab pos="266700" algn="l"/>
              </a:tabLst>
            </a:pPr>
            <a:r>
              <a:rPr lang="en-US" altLang="zh-CN" sz="2800" kern="0" dirty="0">
                <a:solidFill>
                  <a:srgbClr val="000000"/>
                </a:solidFill>
                <a:effectLst/>
                <a:latin typeface="Times New Roman" panose="02020603050405020304" charset="0"/>
                <a:ea typeface="等线" panose="02010600030101010101" charset="-122"/>
              </a:rPr>
              <a:t>C</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Control group</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with an artistic hobby</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等线" panose="02010600030101010101" charset="-122"/>
                <a:ea typeface="等线" panose="02010600030101010101" charset="-122"/>
                <a:cs typeface="Times New Roman" panose="02020603050405020304" charset="0"/>
              </a:rPr>
              <a:t>		</a:t>
            </a:r>
            <a:endParaRPr lang="en-US" altLang="zh-CN" sz="2800" kern="0" dirty="0">
              <a:solidFill>
                <a:srgbClr val="000000"/>
              </a:solidFill>
              <a:effectLst/>
              <a:latin typeface="等线" panose="02010600030101010101" charset="-122"/>
              <a:ea typeface="等线" panose="02010600030101010101" charset="-122"/>
              <a:cs typeface="Times New Roman" panose="02020603050405020304" charset="0"/>
            </a:endParaRPr>
          </a:p>
          <a:p>
            <a:pPr marR="0" algn="just" eaLnBrk="0" fontAlgn="base">
              <a:lnSpc>
                <a:spcPct val="150000"/>
              </a:lnSpc>
              <a:spcBef>
                <a:spcPts val="0"/>
              </a:spcBef>
              <a:spcAft>
                <a:spcPts val="0"/>
              </a:spcAft>
              <a:tabLst>
                <a:tab pos="266700" algn="l"/>
              </a:tabLst>
            </a:pPr>
            <a:r>
              <a:rPr lang="en-US" altLang="zh-CN" sz="2800" kern="0" dirty="0">
                <a:solidFill>
                  <a:srgbClr val="000000"/>
                </a:solidFill>
                <a:effectLst/>
                <a:latin typeface="Times New Roman" panose="02020603050405020304" charset="0"/>
                <a:ea typeface="等线" panose="02010600030101010101" charset="-122"/>
              </a:rPr>
              <a:t>D</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Control group</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without an artistic hobby</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800" dirty="0">
              <a:solidFill>
                <a:srgbClr val="000000"/>
              </a:solidFill>
              <a:effectLst/>
              <a:latin typeface="Times New Roman" panose="02020603050405020304" charset="0"/>
              <a:ea typeface="等线" panose="02010600030101010101" charset="-122"/>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80657" y="105468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4"/>
          <p:cNvSpPr/>
          <p:nvPr/>
        </p:nvSpPr>
        <p:spPr>
          <a:xfrm>
            <a:off x="170814" y="3739404"/>
            <a:ext cx="11841797" cy="2199915"/>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nSpc>
                <a:spcPct val="200000"/>
              </a:lnSpc>
              <a:defRPr/>
            </a:pPr>
            <a:r>
              <a:rPr lang="en-US" altLang="zh-CN" sz="2100" b="1" dirty="0" err="1">
                <a:solidFill>
                  <a:srgbClr val="2A1608">
                    <a:alpha val="100000"/>
                  </a:srgbClr>
                </a:solidFill>
                <a:highlight>
                  <a:srgbClr val="FFFF00"/>
                </a:highlight>
                <a:latin typeface="FZYaYiHei GB18030L2 R" panose="02000500000000000000" charset="-122"/>
                <a:ea typeface="FZYaYiHei GB18030L2 R" panose="02000500000000000000" charset="-122"/>
                <a:cs typeface="FZYaYiHei GB18030L2 R" panose="02000500000000000000" charset="-122"/>
              </a:rPr>
              <a:t>数据比较法</a:t>
            </a:r>
            <a:r>
              <a:rPr lang="zh-CN" altLang="en-US" sz="2100" dirty="0">
                <a:highlight>
                  <a:srgbClr val="FFFF00"/>
                </a:highlight>
              </a:rPr>
              <a:t>：</a:t>
            </a:r>
            <a:r>
              <a:rPr lang="en-US" altLang="zh-CN" sz="24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全体参与者：beauty组比control组高14%；有艺术爱好者：beauty组比control组高25%+。</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因此最高分为"</a:t>
            </a:r>
            <a:r>
              <a:rPr lang="en-US" altLang="zh-CN" sz="2400" b="1" dirty="0" err="1">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beauty组+有艺术爱好</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a:t>
            </a:r>
            <a:r>
              <a:rPr lang="en-US" altLang="zh-CN" sz="2400" b="1" dirty="0" err="1">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体现艺术背景对实验效果的强化作用</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故选</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A</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rPr>
              <a:t>。</a:t>
            </a:r>
            <a:endPar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ea typeface="宋体" panose="02010600030101010101" pitchFamily="2" charset="-122"/>
              <a:cs typeface="Times New Roman" panose="0202060305040502030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12090"/>
            <a:ext cx="11851640" cy="2809406"/>
          </a:xfrm>
          <a:prstGeom prst="rect">
            <a:avLst/>
          </a:prstGeom>
          <a:solidFill>
            <a:schemeClr val="accent5">
              <a:lumMod val="40000"/>
              <a:lumOff val="60000"/>
            </a:schemeClr>
          </a:solidFill>
        </p:spPr>
        <p:txBody>
          <a:bodyPr wrap="square" rtlCol="0" anchor="t">
            <a:noAutofit/>
          </a:bodyPr>
          <a:lstStyle/>
          <a:p>
            <a:pPr marL="0" marR="0" indent="0" algn="just" eaLnBrk="0" fontAlgn="base">
              <a:lnSpc>
                <a:spcPct val="150000"/>
              </a:lnSpc>
              <a:spcBef>
                <a:spcPts val="0"/>
              </a:spcBef>
              <a:spcAft>
                <a:spcPts val="0"/>
              </a:spcAft>
              <a:tabLst>
                <a:tab pos="266700" algn="l"/>
              </a:tabLst>
            </a:pPr>
            <a:r>
              <a:rPr lang="en-US" altLang="zh-CN" sz="2400" kern="0" dirty="0">
                <a:solidFill>
                  <a:srgbClr val="000000"/>
                </a:solidFill>
                <a:effectLst/>
                <a:latin typeface="Times New Roman" panose="02020603050405020304" charset="0"/>
                <a:ea typeface="等线" panose="02010600030101010101" charset="-122"/>
              </a:rPr>
              <a:t>34</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400" b="1" kern="0" dirty="0">
                <a:solidFill>
                  <a:srgbClr val="FF0000"/>
                </a:solidFill>
                <a:effectLst/>
                <a:latin typeface="Times New Roman" panose="02020603050405020304" charset="0"/>
                <a:ea typeface="等线" panose="02010600030101010101" charset="-122"/>
              </a:rPr>
              <a:t>Why</a:t>
            </a:r>
            <a:r>
              <a:rPr lang="en-US" altLang="zh-CN" sz="2400" kern="0" dirty="0">
                <a:solidFill>
                  <a:srgbClr val="000000"/>
                </a:solidFill>
                <a:effectLst/>
                <a:latin typeface="Times New Roman" panose="02020603050405020304" charset="0"/>
                <a:ea typeface="等线" panose="02010600030101010101" charset="-122"/>
              </a:rPr>
              <a:t> were the participants’</a:t>
            </a:r>
            <a:r>
              <a:rPr lang="en-US" altLang="zh-CN" sz="24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400" kern="0" dirty="0">
                <a:solidFill>
                  <a:srgbClr val="000000"/>
                </a:solidFill>
                <a:effectLst/>
                <a:latin typeface="Times New Roman" panose="02020603050405020304" charset="0"/>
                <a:ea typeface="等线" panose="02010600030101010101" charset="-122"/>
              </a:rPr>
              <a:t>emotional states measured?</a:t>
            </a:r>
            <a:endParaRPr lang="en-US" altLang="zh-CN" sz="24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400" kern="0" dirty="0">
                <a:solidFill>
                  <a:srgbClr val="000000"/>
                </a:solidFill>
                <a:effectLst/>
                <a:latin typeface="Times New Roman" panose="02020603050405020304" charset="0"/>
                <a:ea typeface="等线" panose="02010600030101010101" charset="-122"/>
              </a:rPr>
              <a:t>A</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400" kern="0" dirty="0">
                <a:solidFill>
                  <a:srgbClr val="000000"/>
                </a:solidFill>
                <a:effectLst/>
                <a:latin typeface="Times New Roman" panose="02020603050405020304" charset="0"/>
                <a:ea typeface="等线" panose="02010600030101010101" charset="-122"/>
              </a:rPr>
              <a:t>To discover their attitudes towards art</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400" kern="0" dirty="0">
                <a:solidFill>
                  <a:srgbClr val="000000"/>
                </a:solidFill>
                <a:effectLst/>
                <a:latin typeface="等线" panose="02010600030101010101" charset="-122"/>
                <a:ea typeface="等线" panose="02010600030101010101" charset="-122"/>
                <a:cs typeface="Times New Roman" panose="02020603050405020304" charset="0"/>
              </a:rPr>
              <a:t>	</a:t>
            </a:r>
            <a:endParaRPr lang="en-US" altLang="zh-CN" sz="24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400" kern="0" dirty="0">
                <a:solidFill>
                  <a:srgbClr val="000000"/>
                </a:solidFill>
                <a:effectLst/>
                <a:latin typeface="Times New Roman" panose="02020603050405020304" charset="0"/>
                <a:ea typeface="等线" panose="02010600030101010101" charset="-122"/>
              </a:rPr>
              <a:t>B</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400" kern="0" dirty="0">
                <a:solidFill>
                  <a:srgbClr val="000000"/>
                </a:solidFill>
                <a:effectLst/>
                <a:latin typeface="Times New Roman" panose="02020603050405020304" charset="0"/>
                <a:ea typeface="等线" panose="02010600030101010101" charset="-122"/>
              </a:rPr>
              <a:t>To identify their specific thinking patterns</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4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400" kern="0" dirty="0">
                <a:solidFill>
                  <a:srgbClr val="000000"/>
                </a:solidFill>
                <a:effectLst/>
                <a:latin typeface="Times New Roman" panose="02020603050405020304" charset="0"/>
                <a:ea typeface="等线" panose="02010600030101010101" charset="-122"/>
              </a:rPr>
              <a:t>C</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400" kern="0" dirty="0">
                <a:solidFill>
                  <a:srgbClr val="000000"/>
                </a:solidFill>
                <a:effectLst/>
                <a:latin typeface="Times New Roman" panose="02020603050405020304" charset="0"/>
                <a:ea typeface="等线" panose="02010600030101010101" charset="-122"/>
              </a:rPr>
              <a:t>To examine the difficulty of the tasks</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400" kern="0" dirty="0">
                <a:solidFill>
                  <a:srgbClr val="000000"/>
                </a:solidFill>
                <a:effectLst/>
                <a:latin typeface="等线" panose="02010600030101010101" charset="-122"/>
                <a:ea typeface="等线" panose="02010600030101010101" charset="-122"/>
                <a:cs typeface="Times New Roman" panose="02020603050405020304" charset="0"/>
              </a:rPr>
              <a:t>		</a:t>
            </a:r>
            <a:endParaRPr lang="en-US" altLang="zh-CN" sz="2400" dirty="0">
              <a:solidFill>
                <a:srgbClr val="000000"/>
              </a:solidFill>
              <a:effectLst/>
              <a:latin typeface="Times New Roman" panose="02020603050405020304" charset="0"/>
              <a:ea typeface="等线" panose="02010600030101010101" charset="-122"/>
            </a:endParaRPr>
          </a:p>
          <a:p>
            <a:r>
              <a:rPr lang="en-US" altLang="zh-CN" sz="2400" kern="0" dirty="0">
                <a:solidFill>
                  <a:srgbClr val="000000"/>
                </a:solidFill>
                <a:effectLst/>
                <a:latin typeface="Times New Roman" panose="02020603050405020304" charset="0"/>
                <a:ea typeface="等线" panose="02010600030101010101" charset="-122"/>
              </a:rPr>
              <a:t>    D</a:t>
            </a:r>
            <a:r>
              <a:rPr lang="en-US" altLang="zh-CN" sz="24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400" kern="0" dirty="0">
                <a:solidFill>
                  <a:srgbClr val="000000"/>
                </a:solidFill>
                <a:effectLst/>
                <a:latin typeface="Times New Roman" panose="02020603050405020304" charset="0"/>
                <a:ea typeface="等线" panose="02010600030101010101" charset="-122"/>
              </a:rPr>
              <a:t>To determine factors behind the test results</a:t>
            </a:r>
            <a:r>
              <a:rPr lang="en-US" altLang="zh-CN" sz="2400" dirty="0">
                <a:latin typeface="Times New Roman" panose="02020603050405020304" charset="0"/>
                <a:ea typeface="等线" panose="02010600030101010101" charset="-122"/>
              </a:rPr>
              <a:t>.</a:t>
            </a:r>
            <a:endParaRPr lang="en-US" altLang="zh-CN" sz="2400" dirty="0">
              <a:solidFill>
                <a:srgbClr val="000000"/>
              </a:solidFill>
              <a:effectLst/>
              <a:latin typeface="Times New Roman" panose="02020603050405020304" charset="0"/>
              <a:ea typeface="等线" panose="02010600030101010101" charset="-122"/>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8893" y="247345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4"/>
          <p:cNvSpPr/>
          <p:nvPr/>
        </p:nvSpPr>
        <p:spPr>
          <a:xfrm>
            <a:off x="170814" y="3429000"/>
            <a:ext cx="11841797" cy="2768048"/>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nSpc>
                <a:spcPct val="150000"/>
              </a:lnSpc>
              <a:defRPr/>
            </a:pPr>
            <a:r>
              <a:rPr lang="en-US" altLang="zh-CN" sz="2400" b="1" dirty="0" err="1">
                <a:solidFill>
                  <a:srgbClr val="2A1608">
                    <a:alpha val="100000"/>
                  </a:srgbClr>
                </a:solidFill>
                <a:highlight>
                  <a:srgbClr val="FFFF00"/>
                </a:highlight>
                <a:latin typeface="FZYaYiHei GB18030L2 R" panose="02000500000000000000" charset="-122"/>
                <a:ea typeface="FZYaYiHei GB18030L2 R" panose="02000500000000000000" charset="-122"/>
                <a:cs typeface="FZYaYiHei GB18030L2 R" panose="02000500000000000000" charset="-122"/>
              </a:rPr>
              <a:t>实验逻辑法</a:t>
            </a:r>
            <a:r>
              <a:rPr lang="zh-CN" altLang="en-US" sz="2400" dirty="0">
                <a:highlight>
                  <a:srgbClr val="FFFF00"/>
                </a:highlight>
              </a:rPr>
              <a:t>：</a:t>
            </a:r>
            <a:r>
              <a:rPr lang="zh-CN" altLang="en-US" sz="2400" dirty="0"/>
              <a:t>根据</a:t>
            </a:r>
            <a:r>
              <a:rPr lang="zh-CN" altLang="en-US" sz="2400" b="1" dirty="0">
                <a:solidFill>
                  <a:srgbClr val="FF0000"/>
                </a:solidFill>
              </a:rPr>
              <a:t>第四段</a:t>
            </a:r>
            <a:r>
              <a:rPr lang="zh-CN" altLang="en-US" sz="2400" dirty="0"/>
              <a:t>，</a:t>
            </a:r>
            <a:r>
              <a:rPr lang="zh-CN" altLang="en-US"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测量情绪发现</a:t>
            </a:r>
            <a:r>
              <a:rPr lang="en-US" altLang="zh-CN"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“beauty group did not report feeling any happier”</a:t>
            </a:r>
            <a:r>
              <a:rPr lang="zh-CN" altLang="en-US"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（幸福感无差异），从而排除</a:t>
            </a:r>
            <a:r>
              <a:rPr lang="en-US" altLang="zh-CN"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a:t>
            </a:r>
            <a:r>
              <a:rPr lang="en-US" altLang="zh-CN" sz="2400" dirty="0" err="1">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happiness→abstract</a:t>
            </a:r>
            <a:r>
              <a:rPr lang="en-US" altLang="zh-CN"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 thinking”</a:t>
            </a:r>
            <a:r>
              <a:rPr lang="zh-CN" altLang="en-US"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的替代解释，确认是</a:t>
            </a:r>
            <a:r>
              <a:rPr lang="en-US" altLang="zh-CN"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“engagement with beauty”</a:t>
            </a:r>
            <a:r>
              <a:rPr lang="zh-CN" altLang="en-US"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直接导致思维提升，对应</a:t>
            </a:r>
            <a:r>
              <a:rPr lang="zh-CN" altLang="en-US" sz="3600" dirty="0">
                <a:effectLst>
                  <a:outerShdw blurRad="38100" dist="38100" dir="2700000" algn="tl">
                    <a:srgbClr val="000000">
                      <a:alpha val="43137"/>
                    </a:srgbClr>
                  </a:outerShdw>
                </a:effectLst>
              </a:rPr>
              <a:t> </a:t>
            </a:r>
            <a:r>
              <a:rPr lang="en-US" altLang="zh-CN"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determine factors</a:t>
            </a:r>
            <a:r>
              <a:rPr lang="zh-CN" altLang="en-US" sz="2400" dirty="0">
                <a:solidFill>
                  <a:srgbClr val="2A1608">
                    <a:alpha val="85098"/>
                  </a:srgbClr>
                </a:solidFill>
                <a:effectLst>
                  <a:outerShdw blurRad="38100" dist="38100" dir="2700000" algn="tl">
                    <a:srgbClr val="000000">
                      <a:alpha val="43137"/>
                    </a:srgbClr>
                  </a:outerShdw>
                </a:effectLst>
                <a:latin typeface="FZYaYiHei GB18030L2 R" panose="02000500000000000000" charset="-122"/>
                <a:ea typeface="FZYaYiHei GB18030L2 R" panose="02000500000000000000" charset="-122"/>
                <a:cs typeface="FZYaYiHei GB18030L2 R" panose="02000500000000000000" charset="-122"/>
              </a:rPr>
              <a:t>。</a:t>
            </a:r>
            <a:r>
              <a:rPr lang="zh-CN" altLang="en-US" sz="2400" dirty="0">
                <a:effectLst>
                  <a:outerShdw blurRad="38100" dist="38100" dir="2700000" algn="tl">
                    <a:srgbClr val="000000">
                      <a:alpha val="43137"/>
                    </a:srgbClr>
                  </a:outerShdw>
                </a:effectLst>
              </a:rPr>
              <a:t>说明测量情绪是为了弄清测试结果背后的真正原因。</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故选</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D</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a:t>
            </a:r>
            <a:endParaRPr lang="en-US" altLang="zh-CN" sz="2400"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3" name="圆角矩形 8"/>
          <p:cNvSpPr/>
          <p:nvPr/>
        </p:nvSpPr>
        <p:spPr>
          <a:xfrm>
            <a:off x="6217560" y="1481427"/>
            <a:ext cx="3542665" cy="362281"/>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rPr>
              <a:t>识别他们特定的思维模式。</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8"/>
          <p:cNvSpPr/>
          <p:nvPr/>
        </p:nvSpPr>
        <p:spPr>
          <a:xfrm>
            <a:off x="6404747" y="2473450"/>
            <a:ext cx="3718257" cy="362281"/>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rPr>
              <a:t>为了确定测试结果背后的因素。</a:t>
            </a:r>
            <a:endParaRPr lang="zh-CN" altLang="en-US" sz="2000" b="1" dirty="0">
              <a:solidFill>
                <a:srgbClr val="FF0000"/>
              </a:solidFill>
              <a:highlight>
                <a:srgbClr val="FFFF00"/>
              </a:highlight>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3" grpId="0" bldLvl="0" animBg="1"/>
      <p:bldP spid="3" grpId="1" animBg="1"/>
      <p:bldP spid="6" grpId="0" bldLvl="0" animBg="1"/>
      <p:bldP spid="6"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212090"/>
            <a:ext cx="12191365" cy="2809240"/>
          </a:xfrm>
          <a:prstGeom prst="rect">
            <a:avLst/>
          </a:prstGeom>
          <a:solidFill>
            <a:schemeClr val="accent5">
              <a:lumMod val="40000"/>
              <a:lumOff val="60000"/>
            </a:schemeClr>
          </a:solidFill>
        </p:spPr>
        <p:txBody>
          <a:bodyPr wrap="square" rtlCol="0" anchor="t">
            <a:noAutofit/>
          </a:bodyPr>
          <a:lstStyle/>
          <a:p>
            <a:pPr marL="0" marR="0" indent="0" algn="just" eaLnBrk="0" fontAlgn="base">
              <a:lnSpc>
                <a:spcPts val="5800"/>
              </a:lnSpc>
              <a:spcBef>
                <a:spcPts val="0"/>
              </a:spcBef>
              <a:spcAft>
                <a:spcPts val="0"/>
              </a:spcAft>
              <a:tabLst>
                <a:tab pos="266700" algn="l"/>
              </a:tabLst>
            </a:pPr>
            <a:r>
              <a:rPr lang="en-US" altLang="zh-CN" sz="2800" kern="0" dirty="0">
                <a:solidFill>
                  <a:srgbClr val="000000"/>
                </a:solidFill>
                <a:effectLst/>
                <a:latin typeface="Times New Roman" panose="02020603050405020304" charset="0"/>
                <a:ea typeface="等线" panose="02010600030101010101" charset="-122"/>
              </a:rPr>
              <a:t>35</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What is the major finding of the study </a:t>
            </a:r>
            <a:r>
              <a:rPr lang="en-US" altLang="zh-CN" sz="2800" b="1" kern="0" dirty="0">
                <a:solidFill>
                  <a:srgbClr val="FF0000"/>
                </a:solidFill>
                <a:effectLst/>
                <a:latin typeface="Times New Roman" panose="02020603050405020304" charset="0"/>
                <a:ea typeface="等线" panose="02010600030101010101" charset="-122"/>
              </a:rPr>
              <a:t>regarding the appreciation of art</a:t>
            </a:r>
            <a:r>
              <a:rPr lang="en-US" altLang="zh-CN" sz="2800" kern="0" dirty="0">
                <a:solidFill>
                  <a:srgbClr val="000000"/>
                </a:solidFill>
                <a:effectLst/>
                <a:latin typeface="Times New Roman" panose="02020603050405020304" charset="0"/>
                <a:ea typeface="等线" panose="02010600030101010101" charset="-122"/>
              </a:rPr>
              <a:t>?</a:t>
            </a:r>
            <a:endParaRPr lang="en-US" altLang="zh-CN" sz="2800" dirty="0">
              <a:solidFill>
                <a:srgbClr val="000000"/>
              </a:solidFill>
              <a:effectLst/>
              <a:latin typeface="Times New Roman" panose="02020603050405020304" charset="0"/>
              <a:ea typeface="等线" panose="02010600030101010101" charset="-122"/>
            </a:endParaRPr>
          </a:p>
          <a:p>
            <a:pPr marL="0" marR="0" indent="255270" algn="just" eaLnBrk="0" fontAlgn="base">
              <a:lnSpc>
                <a:spcPts val="5800"/>
              </a:lnSpc>
              <a:spcBef>
                <a:spcPts val="0"/>
              </a:spcBef>
              <a:spcAft>
                <a:spcPts val="0"/>
              </a:spcAft>
              <a:tabLst>
                <a:tab pos="266700" algn="l"/>
              </a:tabLst>
            </a:pPr>
            <a:r>
              <a:rPr lang="en-US" altLang="zh-CN" sz="2800" kern="0" dirty="0">
                <a:solidFill>
                  <a:srgbClr val="000000"/>
                </a:solidFill>
                <a:effectLst/>
                <a:latin typeface="Times New Roman" panose="02020603050405020304" charset="0"/>
                <a:ea typeface="等线" panose="02010600030101010101" charset="-122"/>
              </a:rPr>
              <a:t>A</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It enhances emotional ties</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B</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It needs critical thinking skills</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800" dirty="0">
              <a:solidFill>
                <a:srgbClr val="000000"/>
              </a:solidFill>
              <a:effectLst/>
              <a:latin typeface="Times New Roman" panose="02020603050405020304" charset="0"/>
              <a:ea typeface="等线" panose="02010600030101010101" charset="-122"/>
            </a:endParaRPr>
          </a:p>
          <a:p>
            <a:pPr marL="0" marR="0" indent="255270" algn="just" eaLnBrk="0" fontAlgn="base">
              <a:lnSpc>
                <a:spcPts val="7000"/>
              </a:lnSpc>
              <a:spcBef>
                <a:spcPts val="0"/>
              </a:spcBef>
              <a:spcAft>
                <a:spcPts val="0"/>
              </a:spcAft>
              <a:tabLst>
                <a:tab pos="266700" algn="l"/>
              </a:tabLst>
            </a:pPr>
            <a:r>
              <a:rPr lang="en-US" altLang="zh-CN" sz="2800" kern="0" dirty="0">
                <a:solidFill>
                  <a:srgbClr val="000000"/>
                </a:solidFill>
                <a:effectLst/>
                <a:latin typeface="Times New Roman" panose="02020603050405020304" charset="0"/>
                <a:ea typeface="等线" panose="02010600030101010101" charset="-122"/>
              </a:rPr>
              <a:t>C</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It creates positive feelings</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D</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800" kern="0" dirty="0">
                <a:solidFill>
                  <a:srgbClr val="000000"/>
                </a:solidFill>
                <a:effectLst/>
                <a:latin typeface="Times New Roman" panose="02020603050405020304" charset="0"/>
                <a:ea typeface="等线" panose="02010600030101010101" charset="-122"/>
              </a:rPr>
              <a:t>It encourages abstract thinking</a:t>
            </a:r>
            <a:r>
              <a:rPr lang="en-US" altLang="zh-CN" sz="28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800" dirty="0">
              <a:solidFill>
                <a:srgbClr val="000000"/>
              </a:solidFill>
              <a:effectLst/>
              <a:latin typeface="Times New Roman" panose="02020603050405020304" charset="0"/>
              <a:ea typeface="等线" panose="02010600030101010101" charset="-122"/>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47142" y="2135353"/>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4"/>
          <p:cNvSpPr/>
          <p:nvPr/>
        </p:nvSpPr>
        <p:spPr>
          <a:xfrm>
            <a:off x="175894" y="3592830"/>
            <a:ext cx="11841797" cy="2768048"/>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a:lnSpc>
                <a:spcPct val="150000"/>
              </a:lnSpc>
              <a:defRPr/>
            </a:pPr>
            <a:r>
              <a:rPr lang="en-US" altLang="zh-CN" sz="2400" b="1" dirty="0" err="1">
                <a:solidFill>
                  <a:srgbClr val="2A1608">
                    <a:alpha val="100000"/>
                  </a:srgbClr>
                </a:solidFill>
                <a:highlight>
                  <a:srgbClr val="FFFF00"/>
                </a:highlight>
                <a:latin typeface="FZYaYiHei GB18030L2 R" panose="02000500000000000000" charset="-122"/>
                <a:ea typeface="FZYaYiHei GB18030L2 R" panose="02000500000000000000" charset="-122"/>
                <a:cs typeface="FZYaYiHei GB18030L2 R" panose="02000500000000000000" charset="-122"/>
              </a:rPr>
              <a:t>主旨归纳法</a:t>
            </a:r>
            <a:r>
              <a:rPr lang="en-US" altLang="zh-CN" sz="2400" b="1" dirty="0">
                <a:solidFill>
                  <a:srgbClr val="2A1608">
                    <a:alpha val="100000"/>
                  </a:srgbClr>
                </a:solidFill>
                <a:highlight>
                  <a:srgbClr val="FFFF00"/>
                </a:highlight>
                <a:latin typeface="FZYaYiHei GB18030L2 R" panose="02000500000000000000" charset="-122"/>
                <a:ea typeface="FZYaYiHei GB18030L2 R" panose="02000500000000000000" charset="-122"/>
                <a:cs typeface="FZYaYiHei GB18030L2 R" panose="02000500000000000000" charset="-122"/>
              </a:rPr>
              <a:t> </a:t>
            </a:r>
            <a:r>
              <a:rPr lang="zh-CN" altLang="en-US" sz="2400" dirty="0"/>
              <a:t>：</a:t>
            </a:r>
            <a:r>
              <a:rPr lang="zh-CN" altLang="en-US" sz="2400"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 </a:t>
            </a:r>
            <a:r>
              <a:rPr lang="zh-CN" altLang="en-US"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研究问题（</a:t>
            </a:r>
            <a:r>
              <a:rPr lang="en-US" altLang="zh-CN"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cognitive effects of... judging beauty</a:t>
            </a:r>
            <a:r>
              <a:rPr lang="zh-CN" altLang="en-US"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）→结果（</a:t>
            </a:r>
            <a:r>
              <a:rPr lang="en-US" altLang="zh-CN"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abstract thinking</a:t>
            </a:r>
            <a:r>
              <a:rPr lang="zh-CN" altLang="en-US"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提升</a:t>
            </a:r>
            <a:r>
              <a:rPr lang="en-US" altLang="zh-CN"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14-25%</a:t>
            </a:r>
            <a:r>
              <a:rPr lang="zh-CN" altLang="en-US"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）→结论（</a:t>
            </a:r>
            <a:r>
              <a:rPr lang="en-US" altLang="zh-CN"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engagement with beauty</a:t>
            </a:r>
            <a:r>
              <a:rPr lang="zh-CN" altLang="en-US"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影响思维）→升华（</a:t>
            </a:r>
            <a:r>
              <a:rPr lang="en-US" altLang="zh-CN"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ideal way to initiate abstract cognitive processes</a:t>
            </a:r>
            <a:r>
              <a:rPr lang="zh-CN" altLang="en-US"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），全程指向</a:t>
            </a:r>
            <a:r>
              <a:rPr lang="en-US" altLang="zh-CN"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encourage abstract thinking</a:t>
            </a:r>
            <a:r>
              <a:rPr lang="zh-CN" altLang="en-US" sz="2400" b="1"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故选</a:t>
            </a:r>
            <a:r>
              <a:rPr lang="en-US" altLang="zh-CN" sz="24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D</a:t>
            </a:r>
            <a:r>
              <a:rPr lang="zh-CN" altLang="en-US" sz="24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a:t>
            </a:r>
            <a:endParaRPr lang="en-US" altLang="zh-CN" sz="2400" dirty="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3" name="圆角矩形 8"/>
          <p:cNvSpPr/>
          <p:nvPr/>
        </p:nvSpPr>
        <p:spPr>
          <a:xfrm>
            <a:off x="954791" y="1635222"/>
            <a:ext cx="2633235" cy="38989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rPr>
              <a:t>它能增强情感纽带。</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8"/>
          <p:cNvSpPr/>
          <p:nvPr/>
        </p:nvSpPr>
        <p:spPr>
          <a:xfrm>
            <a:off x="7135276" y="1693752"/>
            <a:ext cx="3539350" cy="33136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rPr>
              <a:t>它需要批判性思维能力。</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8"/>
          <p:cNvSpPr/>
          <p:nvPr/>
        </p:nvSpPr>
        <p:spPr>
          <a:xfrm>
            <a:off x="954791" y="2525409"/>
            <a:ext cx="2782322" cy="38989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rPr>
              <a:t>它能创造积极的情感。</a:t>
            </a:r>
            <a:endParaRPr lang="zh-CN" altLang="en-US" sz="2000" b="1" dirty="0">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8" name="圆角矩形 8"/>
          <p:cNvSpPr/>
          <p:nvPr/>
        </p:nvSpPr>
        <p:spPr>
          <a:xfrm>
            <a:off x="7175032" y="2525409"/>
            <a:ext cx="2947972" cy="389890"/>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000" b="1" dirty="0">
                <a:solidFill>
                  <a:srgbClr val="FF0000"/>
                </a:solidFill>
                <a:highlight>
                  <a:srgbClr val="FFFF00"/>
                </a:highlight>
              </a:rPr>
              <a:t>它鼓励抽象思维。</a:t>
            </a:r>
            <a:endParaRPr lang="zh-CN" altLang="en-US" sz="2000" b="1" dirty="0">
              <a:solidFill>
                <a:srgbClr val="FF0000"/>
              </a:solidFill>
              <a:highlight>
                <a:srgbClr val="FFFF00"/>
              </a:highlight>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ppt_x</p:attrName>
                                        </p:attrNameLst>
                                      </p:cBhvr>
                                      <p:tavLst>
                                        <p:tav tm="0">
                                          <p:val>
                                            <p:strVal val="#ppt_x-.2"/>
                                          </p:val>
                                        </p:tav>
                                        <p:tav tm="100000">
                                          <p:val>
                                            <p:strVal val="#ppt_x"/>
                                          </p:val>
                                        </p:tav>
                                      </p:tavLst>
                                    </p:anim>
                                    <p:anim calcmode="lin" valueType="num">
                                      <p:cBhvr>
                                        <p:cTn id="2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up)">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3" grpId="0" bldLvl="0" animBg="1"/>
      <p:bldP spid="3" grpId="1" animBg="1"/>
      <p:bldP spid="4" grpId="0" bldLvl="0" animBg="1"/>
      <p:bldP spid="4" grpId="1" animBg="1"/>
      <p:bldP spid="7" grpId="0" bldLvl="0" animBg="1"/>
      <p:bldP spid="7" grpId="1" animBg="1"/>
      <p:bldP spid="8" grpId="0" bldLvl="0" animBg="1"/>
      <p:bldP spid="8"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57086" y="207645"/>
            <a:ext cx="11274781" cy="438150"/>
          </a:xfrm>
          <a:prstGeom prst="rect">
            <a:avLst/>
          </a:prstGeom>
          <a:ln>
            <a:headEnd type="none"/>
            <a:tailEnd type="none"/>
          </a:ln>
        </p:spPr>
        <p:txBody>
          <a:bodyPr vert="horz" wrap="square" lIns="0" tIns="0" rIns="0" bIns="0" rtlCol="0" anchor="t" anchorCtr="0"/>
          <a:lstStyle/>
          <a:p>
            <a:pPr algn="l">
              <a:defRPr/>
            </a:pPr>
            <a:r>
              <a:rPr lang="en-US" sz="31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D篇：深度文本解读</a:t>
            </a:r>
            <a:endParaRPr lang="en-US" sz="1100"/>
          </a:p>
        </p:txBody>
      </p:sp>
      <p:sp>
        <p:nvSpPr>
          <p:cNvPr id="5" name="AutoShape 5"/>
          <p:cNvSpPr/>
          <p:nvPr/>
        </p:nvSpPr>
        <p:spPr>
          <a:xfrm>
            <a:off x="403860" y="912495"/>
            <a:ext cx="11328400" cy="5108575"/>
          </a:xfrm>
          <a:prstGeom prst="rect">
            <a:avLst/>
          </a:prstGeom>
          <a:solidFill>
            <a:srgbClr val="F5EDE2">
              <a:alpha val="100000"/>
            </a:srgbClr>
          </a:solidFill>
          <a:ln w="9525">
            <a:solidFill>
              <a:srgbClr val="E5D9C9">
                <a:alpha val="100000"/>
              </a:srgbClr>
            </a:solidFill>
            <a:prstDash val="solid"/>
            <a:headEnd type="none"/>
            <a:tailEnd type="none"/>
          </a:ln>
        </p:spPr>
      </p:sp>
      <p:sp>
        <p:nvSpPr>
          <p:cNvPr id="6" name="AutoShape 6"/>
          <p:cNvSpPr/>
          <p:nvPr/>
        </p:nvSpPr>
        <p:spPr>
          <a:xfrm>
            <a:off x="457086" y="912406"/>
            <a:ext cx="11274781" cy="9525"/>
          </a:xfrm>
          <a:prstGeom prst="line">
            <a:avLst/>
          </a:prstGeom>
          <a:ln w="28575">
            <a:solidFill>
              <a:srgbClr val="E08832">
                <a:alpha val="100000"/>
              </a:srgbClr>
            </a:solidFill>
            <a:prstDash val="solid"/>
            <a:headEnd type="none"/>
            <a:tailEnd type="none"/>
          </a:ln>
        </p:spPr>
      </p:sp>
      <p:sp>
        <p:nvSpPr>
          <p:cNvPr id="7" name="TextBox 7"/>
          <p:cNvSpPr txBox="1"/>
          <p:nvPr/>
        </p:nvSpPr>
        <p:spPr>
          <a:xfrm>
            <a:off x="579755" y="932815"/>
            <a:ext cx="11152505" cy="5170805"/>
          </a:xfrm>
          <a:prstGeom prst="rect">
            <a:avLst/>
          </a:prstGeom>
          <a:ln>
            <a:headEnd type="none"/>
            <a:tailEnd type="none"/>
          </a:ln>
        </p:spPr>
        <p:txBody>
          <a:bodyPr vert="horz" wrap="square" lIns="0" tIns="0" rIns="0" bIns="0" rtlCol="0" anchor="t" anchorCtr="0"/>
          <a:lstStyle/>
          <a:p>
            <a:pPr algn="l">
              <a:lnSpc>
                <a:spcPct val="150000"/>
              </a:lnSpc>
              <a:defRPr/>
            </a:pPr>
            <a:endParaRPr lang="en-US" sz="2800" b="1" i="0" strike="noStrike">
              <a:solidFill>
                <a:srgbClr val="E08832">
                  <a:alpha val="90196"/>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r>
              <a:rPr lang="en-US" sz="2800" b="1" i="0" strike="noStrike">
                <a:solidFill>
                  <a:srgbClr val="E08832">
                    <a:alpha val="90196"/>
                  </a:srgbClr>
                </a:solidFill>
                <a:latin typeface="FZYaYiHei GB18030L2 R" panose="02000500000000000000" charset="-122"/>
                <a:ea typeface="FZYaYiHei GB18030L2 R" panose="02000500000000000000" charset="-122"/>
                <a:cs typeface="FZYaYiHei GB18030L2 R" panose="02000500000000000000" charset="-122"/>
              </a:rPr>
              <a:t>核心命题：</a:t>
            </a:r>
            <a:r>
              <a:rPr sz="28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本文触及认知美学(</a:t>
            </a:r>
            <a:r>
              <a:rPr sz="2800" b="1" i="0" strike="noStrike">
                <a:solidFill>
                  <a:schemeClr val="accent2">
                    <a:alpha val="90196"/>
                  </a:schemeClr>
                </a:solidFill>
                <a:latin typeface="FZYaYiHei GB18030L2 R" panose="02000500000000000000" charset="-122"/>
                <a:ea typeface="FZYaYiHei GB18030L2 R" panose="02000500000000000000" charset="-122"/>
                <a:cs typeface="FZYaYiHei GB18030L2 R" panose="02000500000000000000" charset="-122"/>
              </a:rPr>
              <a:t>cognitive aesthetics</a:t>
            </a:r>
            <a:r>
              <a:rPr sz="28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)的核心命题——审美判断与抽象思维的同构性。研究发现呼应康德"无功利判断"(disinterested judgment)理论：当主体主动投入于对象的审美属性而非功利目的时，心智进入"自由游戏"状态，促进概念抽离与形式思考。末段对数字时代"触屏具象思维"的批判，揭示了艺术欣赏作为重获抽象能力的"理想路径"的认知救赎价值。</a:t>
            </a:r>
            <a:endParaRPr sz="28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8890"/>
            <a:ext cx="12188825" cy="6866890"/>
          </a:xfrm>
          <a:prstGeom prst="rect">
            <a:avLst/>
          </a:prstGeom>
          <a:solidFill>
            <a:srgbClr val="FDF7EF">
              <a:alpha val="100000"/>
            </a:srgbClr>
          </a:solidFill>
          <a:ln>
            <a:headEnd type="none"/>
            <a:tailEnd type="none"/>
          </a:ln>
        </p:spPr>
      </p:sp>
      <p:sp>
        <p:nvSpPr>
          <p:cNvPr id="4" name="TextBox 4"/>
          <p:cNvSpPr txBox="1"/>
          <p:nvPr/>
        </p:nvSpPr>
        <p:spPr>
          <a:xfrm>
            <a:off x="457086" y="486410"/>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A篇：SoFi体育场赛事指南</a:t>
            </a:r>
            <a:endParaRPr lang="en-US" sz="1100"/>
          </a:p>
        </p:txBody>
      </p:sp>
      <p:sp>
        <p:nvSpPr>
          <p:cNvPr id="5" name="AutoShape 5"/>
          <p:cNvSpPr/>
          <p:nvPr/>
        </p:nvSpPr>
        <p:spPr>
          <a:xfrm>
            <a:off x="457200" y="1352550"/>
            <a:ext cx="6332855" cy="5219065"/>
          </a:xfrm>
          <a:prstGeom prst="rect">
            <a:avLst/>
          </a:prstGeom>
          <a:solidFill>
            <a:srgbClr val="F5EDE3">
              <a:alpha val="100000"/>
            </a:srgbClr>
          </a:solidFill>
          <a:ln w="9525">
            <a:solidFill>
              <a:srgbClr val="E6D9CA">
                <a:alpha val="100000"/>
              </a:srgbClr>
            </a:solidFill>
            <a:prstDash val="solid"/>
            <a:headEnd type="none"/>
            <a:tailEnd type="none"/>
          </a:ln>
        </p:spPr>
      </p:sp>
      <p:sp>
        <p:nvSpPr>
          <p:cNvPr id="6" name="AutoShape 6"/>
          <p:cNvSpPr/>
          <p:nvPr/>
        </p:nvSpPr>
        <p:spPr>
          <a:xfrm>
            <a:off x="457086" y="1352550"/>
            <a:ext cx="6354712" cy="9525"/>
          </a:xfrm>
          <a:prstGeom prst="line">
            <a:avLst/>
          </a:prstGeom>
          <a:ln w="28575">
            <a:solidFill>
              <a:srgbClr val="E08832">
                <a:alpha val="100000"/>
              </a:srgbClr>
            </a:solidFill>
            <a:prstDash val="solid"/>
            <a:headEnd type="none"/>
            <a:tailEnd type="none"/>
          </a:ln>
        </p:spPr>
      </p:sp>
      <p:sp>
        <p:nvSpPr>
          <p:cNvPr id="9" name="TextBox 9"/>
          <p:cNvSpPr txBox="1"/>
          <p:nvPr/>
        </p:nvSpPr>
        <p:spPr>
          <a:xfrm>
            <a:off x="695151" y="1843088"/>
            <a:ext cx="6116646" cy="647700"/>
          </a:xfrm>
          <a:prstGeom prst="rect">
            <a:avLst/>
          </a:prstGeom>
          <a:ln>
            <a:headEnd type="none"/>
            <a:tailEnd type="none"/>
          </a:ln>
        </p:spPr>
        <p:txBody>
          <a:bodyPr vert="horz" wrap="square" lIns="0" tIns="0" rIns="0" bIns="0" rtlCol="0" anchor="t" anchorCtr="0"/>
          <a:lstStyle/>
          <a:p>
            <a:pPr algn="l">
              <a:lnSpc>
                <a:spcPct val="150000"/>
              </a:lnSpc>
              <a:defRPr/>
            </a:pPr>
            <a:endParaRPr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1" name="TextBox 11"/>
          <p:cNvSpPr txBox="1"/>
          <p:nvPr>
            <p:custDataLst>
              <p:tags r:id="rId1"/>
            </p:custDataLst>
          </p:nvPr>
        </p:nvSpPr>
        <p:spPr>
          <a:xfrm>
            <a:off x="616585" y="2064385"/>
            <a:ext cx="6036945" cy="2870835"/>
          </a:xfrm>
          <a:prstGeom prst="rect">
            <a:avLst/>
          </a:prstGeom>
          <a:ln>
            <a:headEnd type="none"/>
            <a:tailEnd type="none"/>
          </a:ln>
        </p:spPr>
        <p:txBody>
          <a:bodyPr vert="horz" wrap="square" lIns="0" tIns="0" rIns="0" bIns="0" rtlCol="0" anchor="t" anchorCtr="0"/>
          <a:lstStyle/>
          <a:p>
            <a:pPr algn="l">
              <a:lnSpc>
                <a:spcPct val="150000"/>
              </a:lnSpc>
              <a:defRPr/>
            </a:pPr>
            <a:r>
              <a:rPr lang="en-US" sz="2600" b="1" i="0" strike="noStrike">
                <a:solidFill>
                  <a:schemeClr val="accent2">
                    <a:alpha val="90196"/>
                  </a:schemeClr>
                </a:solidFill>
                <a:latin typeface="FZYaYiHei GB18030L2 R" panose="02000500000000000000" charset="-122"/>
                <a:ea typeface="FZYaYiHei GB18030L2 R" panose="02000500000000000000" charset="-122"/>
                <a:cs typeface="FZYaYiHei GB18030L2 R" panose="02000500000000000000" charset="-122"/>
              </a:rPr>
              <a:t>主题语境：</a:t>
            </a:r>
            <a:r>
              <a:rPr sz="26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人与社会——社会服务与文化场馆，聚焦体育场馆的实用信息服务</a:t>
            </a:r>
            <a:endParaRPr sz="26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endParaRPr sz="26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r>
              <a:rPr lang="en-US" sz="2600" b="1">
                <a:solidFill>
                  <a:schemeClr val="accent2">
                    <a:alpha val="90196"/>
                  </a:schemeClr>
                </a:solidFill>
                <a:latin typeface="FZYaYiHei GB18030L2 R" panose="02000500000000000000" charset="-122"/>
                <a:ea typeface="FZYaYiHei GB18030L2 R" panose="02000500000000000000" charset="-122"/>
                <a:cs typeface="FZYaYiHei GB18030L2 R" panose="02000500000000000000" charset="-122"/>
                <a:sym typeface="+mn-ea"/>
              </a:rPr>
              <a:t>语篇类型：</a:t>
            </a:r>
            <a:r>
              <a:rPr sz="2600" b="1">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应用文(Practical Writing)，具有信息密度高、结构清晰、目的明确的特点</a:t>
            </a:r>
            <a:endParaRPr lang="en-US" sz="2600" b="1"/>
          </a:p>
          <a:p>
            <a:pPr algn="l">
              <a:defRPr/>
            </a:pPr>
            <a:endParaRPr lang="en-US" sz="2600" b="1"/>
          </a:p>
        </p:txBody>
      </p:sp>
      <p:pic>
        <p:nvPicPr>
          <p:cNvPr id="20" name="Picture 20"/>
          <p:cNvPicPr>
            <a:picLocks noChangeAspect="1"/>
          </p:cNvPicPr>
          <p:nvPr/>
        </p:nvPicPr>
        <p:blipFill>
          <a:blip r:embed="rId2"/>
          <a:srcRect t="24" b="24"/>
          <a:stretch>
            <a:fillRect/>
          </a:stretch>
        </p:blipFill>
        <p:spPr>
          <a:xfrm>
            <a:off x="6932295" y="1751330"/>
            <a:ext cx="5029200" cy="3354705"/>
          </a:xfrm>
          <a:prstGeom prst="rect">
            <a:avLst/>
          </a:prstGeom>
          <a:ln>
            <a:headEnd type="none"/>
            <a:tailEnd type="none"/>
          </a:ln>
        </p:spPr>
      </p:pic>
      <p:sp>
        <p:nvSpPr>
          <p:cNvPr id="21" name="TextBox 21"/>
          <p:cNvSpPr txBox="1"/>
          <p:nvPr/>
        </p:nvSpPr>
        <p:spPr>
          <a:xfrm>
            <a:off x="7019925" y="5370830"/>
            <a:ext cx="4711700" cy="402590"/>
          </a:xfrm>
          <a:prstGeom prst="rect">
            <a:avLst/>
          </a:prstGeom>
          <a:ln>
            <a:headEnd type="none"/>
            <a:tailEnd type="none"/>
          </a:ln>
        </p:spPr>
        <p:txBody>
          <a:bodyPr vert="horz" wrap="square" lIns="0" tIns="0" rIns="0" bIns="0" rtlCol="0" anchor="t" anchorCtr="0"/>
          <a:lstStyle/>
          <a:p>
            <a:pPr algn="l">
              <a:defRPr/>
            </a:pPr>
            <a:r>
              <a:rPr lang="en-US" sz="1800" b="0" i="0" strike="noStrike">
                <a:solidFill>
                  <a:srgbClr val="2A1608">
                    <a:alpha val="50196"/>
                  </a:srgbClr>
                </a:solidFill>
                <a:latin typeface="FZYaYiHei GB18030L2 R" panose="02000500000000000000" charset="-122"/>
                <a:ea typeface="FZYaYiHei GB18030L2 R" panose="02000500000000000000" charset="-122"/>
                <a:cs typeface="FZYaYiHei GB18030L2 R" panose="02000500000000000000" charset="-122"/>
              </a:rPr>
              <a:t>SoFi体育场 · 洛杉矶</a:t>
            </a:r>
            <a:endParaRPr lang="en-US" sz="1800"/>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930965" y="345109"/>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D篇</a:t>
            </a:r>
            <a:r>
              <a:rPr 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3200" b="1" dirty="0">
                <a:solidFill>
                  <a:srgbClr val="333333"/>
                </a:solidFill>
                <a:latin typeface="Noto Sans SC" panose="020B0200000000000000" charset="-122"/>
                <a:ea typeface="Noto Sans SC" panose="020B0200000000000000" charset="-122"/>
              </a:rPr>
              <a:t>艺术欣赏与抽象思维</a:t>
            </a:r>
            <a:endParaRPr lang="en-US" sz="3200" b="1" dirty="0">
              <a:solidFill>
                <a:srgbClr val="333333"/>
              </a:solidFill>
              <a:latin typeface="Noto Sans SC" panose="020B0200000000000000" charset="-122"/>
              <a:ea typeface="Noto Sans SC" panose="020B0200000000000000" charset="-122"/>
            </a:endParaRPr>
          </a:p>
        </p:txBody>
      </p:sp>
      <p:sp>
        <p:nvSpPr>
          <p:cNvPr id="7" name="AutoShape 7"/>
          <p:cNvSpPr/>
          <p:nvPr>
            <p:custDataLst>
              <p:tags r:id="rId2"/>
            </p:custDataLst>
          </p:nvPr>
        </p:nvSpPr>
        <p:spPr>
          <a:xfrm>
            <a:off x="1831340" y="1083310"/>
            <a:ext cx="8358505" cy="5574030"/>
          </a:xfrm>
          <a:prstGeom prst="roundRect">
            <a:avLst>
              <a:gd name="adj" fmla="val 17391"/>
            </a:avLst>
          </a:prstGeom>
          <a:solidFill>
            <a:srgbClr val="FFFFFF">
              <a:alpha val="90000"/>
            </a:srgbClr>
          </a:solidFill>
          <a:ln w="25400" cap="flat" cmpd="sng">
            <a:noFill/>
            <a:prstDash val="solid"/>
            <a:round/>
          </a:ln>
          <a:effectLst>
            <a:outerShdw blurRad="76200" dist="25400" dir="2700000" algn="tl" rotWithShape="0">
              <a:srgbClr val="000000">
                <a:alpha val="6000"/>
              </a:srgbClr>
            </a:outerShdw>
          </a:effectLst>
        </p:spPr>
        <p:txBody>
          <a:bodyPr vert="horz" wrap="square" lIns="63500" tIns="63500" rIns="63500" bIns="63500" rtlCol="0" anchor="ctr"/>
          <a:lstStyle/>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cognitive</a:t>
            </a:r>
            <a:r>
              <a:rPr lang="en-US" altLang="zh-CN" dirty="0"/>
              <a:t>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adj.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认知的</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randomly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adv.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随机地</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Rate                  </a:t>
            </a:r>
            <a:r>
              <a:rPr lang="en-US" altLang="zh-CN" dirty="0"/>
              <a:t>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v.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评级，打分</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abstract thinking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n.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抽象思维</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Transformative       </a:t>
            </a:r>
            <a:r>
              <a:rPr lang="en-US" altLang="zh-CN" dirty="0"/>
              <a:t>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adj.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变革性的，有转化作用的</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self-transcendent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adj.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超越自我的</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enlightened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adj.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受启发的</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engagement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n.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投入，参与</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initiate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v.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启动，开始</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eaLnBrk="0" fontAlgn="base">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concrete terms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n.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具体的思维模式</a:t>
            </a:r>
            <a:endParaRPr lang="zh-CN" altLang="en-US" sz="2400" dirty="0">
              <a:solidFill>
                <a:srgbClr val="666666"/>
              </a:solidFill>
              <a:latin typeface="Noto Sans SC" panose="020B0200000000000000" charset="-122"/>
              <a:ea typeface="Noto Sans SC" panose="020B0200000000000000" charset="-122"/>
              <a:cs typeface="Noto Sans SC" panose="020B0200000000000000" charset="-122"/>
            </a:endParaRPr>
          </a:p>
          <a:p>
            <a:pPr>
              <a:lnSpc>
                <a:spcPts val="38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zone out                         </a:t>
            </a:r>
            <a:r>
              <a:rPr lang="en-US" altLang="zh-CN" sz="2400" dirty="0">
                <a:solidFill>
                  <a:srgbClr val="666666"/>
                </a:solidFill>
                <a:latin typeface="Noto Sans SC" panose="020B0200000000000000" charset="-122"/>
                <a:ea typeface="Noto Sans SC" panose="020B0200000000000000" charset="-122"/>
                <a:cs typeface="Noto Sans SC" panose="020B0200000000000000" charset="-122"/>
              </a:rPr>
              <a:t>v.                  </a:t>
            </a:r>
            <a:r>
              <a:rPr lang="zh-CN" altLang="en-US" sz="2400" dirty="0">
                <a:solidFill>
                  <a:srgbClr val="666666"/>
                </a:solidFill>
                <a:latin typeface="Noto Sans SC" panose="020B0200000000000000" charset="-122"/>
                <a:ea typeface="Noto Sans SC" panose="020B0200000000000000" charset="-122"/>
                <a:cs typeface="Noto Sans SC" panose="020B0200000000000000" charset="-122"/>
              </a:rPr>
              <a:t>走神，放空</a:t>
            </a:r>
            <a:endParaRPr sz="2400" dirty="0">
              <a:solidFill>
                <a:srgbClr val="666666"/>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custDataLst>
              <p:tags r:id="rId3"/>
            </p:custDataLst>
          </p:nvPr>
        </p:nvSpPr>
        <p:spPr>
          <a:xfrm>
            <a:off x="4699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4" name="AutoShape 14"/>
          <p:cNvSpPr/>
          <p:nvPr>
            <p:custDataLst>
              <p:tags r:id="rId4"/>
            </p:custDataLst>
          </p:nvPr>
        </p:nvSpPr>
        <p:spPr>
          <a:xfrm>
            <a:off x="4699000" y="4699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6" name="AutoShape 16"/>
          <p:cNvSpPr/>
          <p:nvPr>
            <p:custDataLst>
              <p:tags r:id="rId5"/>
            </p:custDataLst>
          </p:nvPr>
        </p:nvSpPr>
        <p:spPr>
          <a:xfrm>
            <a:off x="4699000" y="53975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8" name="AutoShape 18"/>
          <p:cNvSpPr/>
          <p:nvPr>
            <p:custDataLst>
              <p:tags r:id="rId6"/>
            </p:custDataLst>
          </p:nvPr>
        </p:nvSpPr>
        <p:spPr>
          <a:xfrm>
            <a:off x="8128000" y="2603500"/>
            <a:ext cx="3175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0" name="AutoShape 20"/>
          <p:cNvSpPr/>
          <p:nvPr>
            <p:custDataLst>
              <p:tags r:id="rId7"/>
            </p:custDataLst>
          </p:nvPr>
        </p:nvSpPr>
        <p:spPr>
          <a:xfrm>
            <a:off x="8128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4" name="AutoShape 24"/>
          <p:cNvSpPr/>
          <p:nvPr>
            <p:custDataLst>
              <p:tags r:id="rId8"/>
            </p:custDataLst>
          </p:nvPr>
        </p:nvSpPr>
        <p:spPr>
          <a:xfrm>
            <a:off x="8128000" y="4699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7"/>
          <p:cNvSpPr/>
          <p:nvPr>
            <p:custDataLst>
              <p:tags r:id="rId2"/>
            </p:custDataLst>
          </p:nvPr>
        </p:nvSpPr>
        <p:spPr>
          <a:xfrm>
            <a:off x="233570" y="313083"/>
            <a:ext cx="11643691" cy="6344506"/>
          </a:xfrm>
          <a:prstGeom prst="roundRect">
            <a:avLst>
              <a:gd name="adj" fmla="val 17391"/>
            </a:avLst>
          </a:prstGeom>
          <a:solidFill>
            <a:srgbClr val="FFFFFF">
              <a:alpha val="90000"/>
            </a:srgbClr>
          </a:solidFill>
          <a:ln w="25400" cap="flat" cmpd="sng">
            <a:noFill/>
            <a:prstDash val="solid"/>
            <a:round/>
          </a:ln>
          <a:effectLst>
            <a:outerShdw blurRad="76200" dist="25400" dir="2700000" algn="tl" rotWithShape="0">
              <a:srgbClr val="000000">
                <a:alpha val="6000"/>
              </a:srgbClr>
            </a:outerShdw>
          </a:effectLst>
        </p:spPr>
        <p:txBody>
          <a:bodyPr vert="horz" wrap="square" lIns="63500" tIns="63500" rIns="63500" bIns="63500" rtlCol="0" anchor="ctr"/>
          <a:lstStyle/>
          <a:p>
            <a:pPr eaLnBrk="0" fontAlgn="base">
              <a:lnSpc>
                <a:spcPts val="57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have an artistic hobby                                                        </a:t>
            </a:r>
            <a:r>
              <a:rPr lang="zh-CN" altLang="en-US" sz="2400" dirty="0"/>
              <a:t>有艺术爱好</a:t>
            </a:r>
            <a:endParaRPr lang="zh-CN" altLang="en-US" sz="2400" dirty="0"/>
          </a:p>
          <a:p>
            <a:pPr eaLnBrk="0" fontAlgn="base">
              <a:lnSpc>
                <a:spcPts val="57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emotional states                                                                     </a:t>
            </a:r>
            <a:r>
              <a:rPr lang="zh-CN" altLang="en-US" sz="2400" dirty="0"/>
              <a:t>情绪状态</a:t>
            </a:r>
            <a:endParaRPr lang="zh-CN" altLang="en-US" sz="2400" dirty="0"/>
          </a:p>
          <a:p>
            <a:pPr eaLnBrk="0" fontAlgn="base">
              <a:lnSpc>
                <a:spcPts val="5700"/>
              </a:lnSpc>
            </a:pPr>
            <a:r>
              <a:rPr lang="en-US" altLang="zh-CN" sz="2400" b="1" dirty="0" err="1">
                <a:solidFill>
                  <a:srgbClr val="333333"/>
                </a:solidFill>
                <a:latin typeface="Noto Sans SC" panose="020B0200000000000000" charset="-122"/>
                <a:ea typeface="Noto Sans SC" panose="020B0200000000000000" charset="-122"/>
                <a:cs typeface="Noto Sans SC" panose="020B0200000000000000" charset="-122"/>
              </a:rPr>
              <a:t>transformatvie</a:t>
            </a: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 and self-transcendent feelings       </a:t>
            </a:r>
            <a:r>
              <a:rPr lang="zh-CN" altLang="en-US" sz="2400" dirty="0"/>
              <a:t>转化性和超越自我的感受</a:t>
            </a:r>
            <a:endParaRPr lang="zh-CN" altLang="en-US" sz="2400" dirty="0"/>
          </a:p>
          <a:p>
            <a:pPr eaLnBrk="0" fontAlgn="base">
              <a:lnSpc>
                <a:spcPts val="57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feel moved / enlightened / inspired                                </a:t>
            </a:r>
            <a:r>
              <a:rPr lang="zh-CN" altLang="en-US" sz="2400" dirty="0"/>
              <a:t>感到感动</a:t>
            </a:r>
            <a:r>
              <a:rPr lang="en-US" altLang="zh-CN" sz="2400" dirty="0"/>
              <a:t>/</a:t>
            </a:r>
            <a:r>
              <a:rPr lang="zh-CN" altLang="en-US" sz="2400" dirty="0"/>
              <a:t>受启发</a:t>
            </a:r>
            <a:r>
              <a:rPr lang="en-US" altLang="zh-CN" sz="2400" dirty="0"/>
              <a:t>/</a:t>
            </a:r>
            <a:r>
              <a:rPr lang="zh-CN" altLang="en-US" sz="2400" dirty="0"/>
              <a:t>受鼓舞</a:t>
            </a:r>
            <a:endParaRPr lang="zh-CN" altLang="en-US" sz="2400" dirty="0"/>
          </a:p>
          <a:p>
            <a:pPr eaLnBrk="0" fontAlgn="base">
              <a:lnSpc>
                <a:spcPts val="57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overall positivity                                                                       </a:t>
            </a:r>
            <a:r>
              <a:rPr lang="zh-CN" altLang="en-US" sz="2400" dirty="0"/>
              <a:t>整体积极情绪</a:t>
            </a:r>
            <a:endParaRPr lang="zh-CN" altLang="en-US" sz="2400" dirty="0"/>
          </a:p>
          <a:p>
            <a:pPr eaLnBrk="0" fontAlgn="base">
              <a:lnSpc>
                <a:spcPts val="57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in concrete terms                                                                      </a:t>
            </a:r>
            <a:r>
              <a:rPr lang="zh-CN" altLang="en-US" sz="2400" dirty="0"/>
              <a:t>以具体的方式</a:t>
            </a:r>
            <a:endParaRPr lang="zh-CN" altLang="en-US" sz="2400" dirty="0"/>
          </a:p>
          <a:p>
            <a:pPr eaLnBrk="0" fontAlgn="base">
              <a:lnSpc>
                <a:spcPts val="57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let the mind wander                                                                 </a:t>
            </a:r>
            <a:r>
              <a:rPr lang="zh-CN" altLang="en-US" sz="2400" dirty="0"/>
              <a:t>让思绪游走</a:t>
            </a:r>
            <a:endParaRPr lang="zh-CN" altLang="en-US" sz="2400" dirty="0"/>
          </a:p>
          <a:p>
            <a:pPr>
              <a:lnSpc>
                <a:spcPts val="5700"/>
              </a:lnSpc>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broaden one's mind                                                                   </a:t>
            </a:r>
            <a:r>
              <a:rPr lang="zh-CN" altLang="en-US" sz="2400" dirty="0"/>
              <a:t>开阔思维</a:t>
            </a:r>
            <a:endParaRPr sz="2400" dirty="0">
              <a:solidFill>
                <a:srgbClr val="666666"/>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custDataLst>
              <p:tags r:id="rId3"/>
            </p:custDataLst>
          </p:nvPr>
        </p:nvSpPr>
        <p:spPr>
          <a:xfrm>
            <a:off x="4699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4" name="AutoShape 14"/>
          <p:cNvSpPr/>
          <p:nvPr>
            <p:custDataLst>
              <p:tags r:id="rId4"/>
            </p:custDataLst>
          </p:nvPr>
        </p:nvSpPr>
        <p:spPr>
          <a:xfrm>
            <a:off x="4699000" y="4699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6" name="AutoShape 16"/>
          <p:cNvSpPr/>
          <p:nvPr>
            <p:custDataLst>
              <p:tags r:id="rId5"/>
            </p:custDataLst>
          </p:nvPr>
        </p:nvSpPr>
        <p:spPr>
          <a:xfrm>
            <a:off x="4699000" y="53975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a:p>
        </p:txBody>
      </p:sp>
      <p:sp>
        <p:nvSpPr>
          <p:cNvPr id="18" name="AutoShape 18"/>
          <p:cNvSpPr/>
          <p:nvPr>
            <p:custDataLst>
              <p:tags r:id="rId6"/>
            </p:custDataLst>
          </p:nvPr>
        </p:nvSpPr>
        <p:spPr>
          <a:xfrm>
            <a:off x="8128000" y="2603500"/>
            <a:ext cx="3175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0" name="AutoShape 20"/>
          <p:cNvSpPr/>
          <p:nvPr>
            <p:custDataLst>
              <p:tags r:id="rId7"/>
            </p:custDataLst>
          </p:nvPr>
        </p:nvSpPr>
        <p:spPr>
          <a:xfrm>
            <a:off x="8128000" y="3302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
        <p:nvSpPr>
          <p:cNvPr id="24" name="AutoShape 24"/>
          <p:cNvSpPr/>
          <p:nvPr>
            <p:custDataLst>
              <p:tags r:id="rId8"/>
            </p:custDataLst>
          </p:nvPr>
        </p:nvSpPr>
        <p:spPr>
          <a:xfrm>
            <a:off x="8128000" y="4699000"/>
            <a:ext cx="3048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40361" y="86995"/>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dirty="0" err="1">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a:t>
            </a:r>
            <a:r>
              <a:rPr lang="en-US" sz="3200" b="1" i="0" u="none" strike="noStrike" dirty="0">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 Passage D - </a:t>
            </a:r>
            <a:r>
              <a:rPr lang="en-US" sz="3200" b="1" i="0" u="none" strike="noStrike" dirty="0" err="1">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长难句分析</a:t>
            </a:r>
            <a:endParaRPr lang="en-US" sz="3200" dirty="0"/>
          </a:p>
        </p:txBody>
      </p:sp>
      <p:sp>
        <p:nvSpPr>
          <p:cNvPr id="3" name="AutoShape 3"/>
          <p:cNvSpPr/>
          <p:nvPr/>
        </p:nvSpPr>
        <p:spPr>
          <a:xfrm>
            <a:off x="340361" y="944881"/>
            <a:ext cx="11476990" cy="1807844"/>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538480" y="983615"/>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a:t>
            </a:r>
            <a:r>
              <a:rPr lang="en-US" sz="2000" b="1" i="0" u="none" strike="noStrike" dirty="0">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(Original Sentence)</a:t>
            </a:r>
            <a:endParaRPr lang="en-US" sz="2000" b="1" i="0" u="none" strike="noStrike" dirty="0">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452120" y="1504950"/>
            <a:ext cx="11301095" cy="1035685"/>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b="1" dirty="0"/>
              <a:t> </a:t>
            </a:r>
            <a:r>
              <a:rPr lang="en-US" altLang="zh-CN" sz="2200" b="1" dirty="0"/>
              <a:t>Importantly, however, the beauty group did not report feeling any happier than the control group, suggesting that it was the engagement with beauty that influenced abstract thinking, rather than any overall positivity from the experience</a:t>
            </a:r>
            <a:r>
              <a:rPr lang="en-US" altLang="zh-CN" sz="2200" dirty="0"/>
              <a:t>.</a:t>
            </a:r>
            <a:endParaRPr lang="en-US" altLang="zh-CN" sz="22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Noto Sans SC" panose="020B0200000000000000" charset="-122"/>
              <a:cs typeface="Arial" panose="020B0604020202020204" pitchFamily="34" charset="0"/>
            </a:endParaRPr>
          </a:p>
        </p:txBody>
      </p:sp>
      <p:sp>
        <p:nvSpPr>
          <p:cNvPr id="7" name="AutoShape 7"/>
          <p:cNvSpPr/>
          <p:nvPr/>
        </p:nvSpPr>
        <p:spPr>
          <a:xfrm>
            <a:off x="340361" y="2809875"/>
            <a:ext cx="11476990"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538480" y="2910204"/>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a:t>
            </a:r>
            <a:r>
              <a:rPr lang="en-US" sz="2000" b="1" i="0" u="none" strike="noStrike" dirty="0">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(Structure Analysis)</a:t>
            </a:r>
            <a:endParaRPr lang="en-US" sz="2000" b="1" dirty="0">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538480" y="3303270"/>
            <a:ext cx="11148060" cy="1405890"/>
          </a:xfrm>
          <a:prstGeom prst="rect">
            <a:avLst/>
          </a:prstGeom>
          <a:noFill/>
          <a:ln w="12700" cap="flat" cmpd="sng">
            <a:noFill/>
            <a:prstDash val="solid"/>
            <a:round/>
          </a:ln>
        </p:spPr>
        <p:txBody>
          <a:bodyPr vert="horz" wrap="square" lIns="0" tIns="0" rIns="0" bIns="0" rtlCol="0" anchor="ctr" anchorCtr="0"/>
          <a:lstStyle/>
          <a:p>
            <a:pPr>
              <a:lnSpc>
                <a:spcPct val="150000"/>
              </a:lnSpc>
            </a:pPr>
            <a:r>
              <a:rPr lang="zh-CN" altLang="en-US"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主句：</a:t>
            </a:r>
            <a:r>
              <a:rPr lang="en-US" altLang="zh-CN"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the beauty group did not report feeling any happier than the control group</a:t>
            </a:r>
            <a:endParaRPr lang="en-US" altLang="zh-CN"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endParaRPr>
          </a:p>
          <a:p>
            <a:pPr>
              <a:lnSpc>
                <a:spcPct val="150000"/>
              </a:lnSpc>
            </a:pPr>
            <a:r>
              <a:rPr lang="zh-CN" altLang="en-US"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现在分词短语作结果状语：</a:t>
            </a:r>
            <a:r>
              <a:rPr lang="en-US" altLang="zh-CN"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suggesting that...</a:t>
            </a:r>
            <a:endParaRPr lang="en-US" altLang="zh-CN"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endParaRPr>
          </a:p>
          <a:p>
            <a:pPr>
              <a:lnSpc>
                <a:spcPct val="150000"/>
              </a:lnSpc>
            </a:pPr>
            <a:r>
              <a:rPr lang="zh-CN" altLang="en-US"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宾语从句：</a:t>
            </a:r>
            <a:r>
              <a:rPr lang="en-US" altLang="zh-CN"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that it was... that...</a:t>
            </a:r>
            <a:r>
              <a:rPr lang="zh-CN" altLang="en-US"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（强调句型，强调</a:t>
            </a:r>
            <a:r>
              <a:rPr lang="en-US" altLang="zh-CN"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the engagement with beauty</a:t>
            </a:r>
            <a:r>
              <a:rPr lang="zh-CN" altLang="en-US"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rPr>
              <a:t>）</a:t>
            </a:r>
            <a:endParaRPr lang="zh-CN" altLang="en-US" sz="1900" b="1" dirty="0">
              <a:solidFill>
                <a:schemeClr val="accent6">
                  <a:lumMod val="75000"/>
                </a:schemeClr>
              </a:solidFill>
              <a:latin typeface="Noto Sans SC" panose="020B0200000000000000" charset="-122"/>
              <a:ea typeface="Noto Sans SC" panose="020B0200000000000000" charset="-122"/>
              <a:cs typeface="Noto Sans SC" panose="020B0200000000000000" charset="-122"/>
            </a:endParaRPr>
          </a:p>
        </p:txBody>
      </p:sp>
      <p:sp>
        <p:nvSpPr>
          <p:cNvPr id="11" name="AutoShape 11"/>
          <p:cNvSpPr/>
          <p:nvPr/>
        </p:nvSpPr>
        <p:spPr>
          <a:xfrm>
            <a:off x="340361" y="5080000"/>
            <a:ext cx="11476989" cy="152844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538480" y="51435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a:t>
            </a:r>
            <a:r>
              <a:rPr lang="en-US" sz="2000" b="1" i="0" u="none" strike="noStrike" dirty="0">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 (Reference Translation)</a:t>
            </a:r>
            <a:endParaRPr lang="en-US" sz="2000" b="1" dirty="0">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538481" y="5588000"/>
            <a:ext cx="11148060" cy="904875"/>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200" b="1" dirty="0">
                <a:ln w="15875"/>
                <a:solidFill>
                  <a:srgbClr val="00B050"/>
                </a:solidFill>
                <a:latin typeface="Noto Sans SC" panose="020B0200000000000000" charset="-122"/>
                <a:ea typeface="Noto Sans SC" panose="020B0200000000000000" charset="-122"/>
                <a:cs typeface="Noto Sans SC" panose="020B0200000000000000" charset="-122"/>
              </a:rPr>
              <a:t>然而，重要的是，美组并没有报告比对照组感到更快乐，这表明是投入地欣赏美影响了抽象思维，而不是体验带来的整体积极情绪。</a:t>
            </a:r>
            <a:endParaRPr lang="zh-CN" altLang="en-US" sz="2200" b="1" dirty="0">
              <a:ln w="15875"/>
              <a:solidFill>
                <a:srgbClr val="00B050"/>
              </a:solidFill>
              <a:latin typeface="Noto Sans SC" panose="020B0200000000000000" charset="-122"/>
              <a:ea typeface="Noto Sans SC" panose="020B0200000000000000" charset="-122"/>
              <a:cs typeface="Noto Sans SC" panose="020B0200000000000000"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
                                        </p:tgtEl>
                                        <p:attrNameLst>
                                          <p:attrName>style.visibility</p:attrName>
                                        </p:attrNameLst>
                                      </p:cBhvr>
                                      <p:to>
                                        <p:strVal val="visible"/>
                                      </p:to>
                                    </p:set>
                                    <p:anim calcmode="discrete" valueType="clr">
                                      <p:cBhvr override="childStyle">
                                        <p:cTn id="1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gtEl>
                                        <p:attrNameLst>
                                          <p:attrName>fillcolor</p:attrName>
                                        </p:attrNameLst>
                                      </p:cBhvr>
                                      <p:tavLst>
                                        <p:tav tm="0">
                                          <p:val>
                                            <p:clrVal>
                                              <a:schemeClr val="accent2"/>
                                            </p:clrVal>
                                          </p:val>
                                        </p:tav>
                                        <p:tav tm="50000">
                                          <p:val>
                                            <p:clrVal>
                                              <a:schemeClr val="hlink"/>
                                            </p:clrVal>
                                          </p:val>
                                        </p:tav>
                                      </p:tavLst>
                                    </p:anim>
                                    <p:set>
                                      <p:cBhvr>
                                        <p:cTn id="14" dur="80"/>
                                        <p:tgtEl>
                                          <p:spTgt spid="1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strVal val="#ppt_w*0.70"/>
                                          </p:val>
                                        </p:tav>
                                        <p:tav tm="100000">
                                          <p:val>
                                            <p:strVal val="#ppt_w"/>
                                          </p:val>
                                        </p:tav>
                                      </p:tavLst>
                                    </p:anim>
                                    <p:anim calcmode="lin" valueType="num">
                                      <p:cBhvr>
                                        <p:cTn id="20" dur="1000" fill="hold"/>
                                        <p:tgtEl>
                                          <p:spTgt spid="14"/>
                                        </p:tgtEl>
                                        <p:attrNameLst>
                                          <p:attrName>ppt_h</p:attrName>
                                        </p:attrNameLst>
                                      </p:cBhvr>
                                      <p:tavLst>
                                        <p:tav tm="0">
                                          <p:val>
                                            <p:strVal val="#ppt_h"/>
                                          </p:val>
                                        </p:tav>
                                        <p:tav tm="100000">
                                          <p:val>
                                            <p:strVal val="#ppt_h"/>
                                          </p:val>
                                        </p:tav>
                                      </p:tavLst>
                                    </p:anim>
                                    <p:animEffect transition="in" filter="fad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57086" y="537845"/>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七选五：AI技术赋能博物馆</a:t>
            </a:r>
            <a:endParaRPr lang="en-US" sz="1100"/>
          </a:p>
        </p:txBody>
      </p:sp>
      <p:sp>
        <p:nvSpPr>
          <p:cNvPr id="5" name="AutoShape 5"/>
          <p:cNvSpPr/>
          <p:nvPr/>
        </p:nvSpPr>
        <p:spPr>
          <a:xfrm>
            <a:off x="457200" y="1352550"/>
            <a:ext cx="6398895" cy="4791075"/>
          </a:xfrm>
          <a:prstGeom prst="rect">
            <a:avLst/>
          </a:prstGeom>
          <a:solidFill>
            <a:srgbClr val="F5EBE0">
              <a:alpha val="100000"/>
            </a:srgbClr>
          </a:solidFill>
          <a:ln w="9525">
            <a:solidFill>
              <a:srgbClr val="E6D5C3">
                <a:alpha val="100000"/>
              </a:srgbClr>
            </a:solidFill>
            <a:prstDash val="solid"/>
            <a:headEnd type="none"/>
            <a:tailEnd type="none"/>
          </a:ln>
        </p:spPr>
      </p:sp>
      <p:sp>
        <p:nvSpPr>
          <p:cNvPr id="6" name="AutoShape 6"/>
          <p:cNvSpPr/>
          <p:nvPr/>
        </p:nvSpPr>
        <p:spPr>
          <a:xfrm>
            <a:off x="457086" y="1352550"/>
            <a:ext cx="6399200" cy="9525"/>
          </a:xfrm>
          <a:prstGeom prst="line">
            <a:avLst/>
          </a:prstGeom>
          <a:ln w="28575">
            <a:solidFill>
              <a:srgbClr val="E08832">
                <a:alpha val="100000"/>
              </a:srgbClr>
            </a:solidFill>
            <a:prstDash val="solid"/>
            <a:headEnd type="none"/>
            <a:tailEnd type="none"/>
          </a:ln>
        </p:spPr>
      </p:sp>
      <p:sp>
        <p:nvSpPr>
          <p:cNvPr id="8" name="TextBox 8"/>
          <p:cNvSpPr txBox="1"/>
          <p:nvPr/>
        </p:nvSpPr>
        <p:spPr>
          <a:xfrm>
            <a:off x="657225" y="1805305"/>
            <a:ext cx="6199505" cy="3524885"/>
          </a:xfrm>
          <a:prstGeom prst="rect">
            <a:avLst/>
          </a:prstGeom>
          <a:ln>
            <a:headEnd type="none"/>
            <a:tailEnd type="none"/>
          </a:ln>
        </p:spPr>
        <p:txBody>
          <a:bodyPr vert="horz" wrap="square" lIns="0" tIns="0" rIns="0" bIns="0" rtlCol="0" anchor="t" anchorCtr="0"/>
          <a:lstStyle/>
          <a:p>
            <a:pPr algn="l">
              <a:lnSpc>
                <a:spcPct val="150000"/>
              </a:lnSpc>
              <a:defRPr/>
            </a:pPr>
            <a:r>
              <a:rPr lang="en-US" sz="2800" b="1">
                <a:solidFill>
                  <a:schemeClr val="accent2">
                    <a:alpha val="85098"/>
                  </a:schemeClr>
                </a:solidFill>
                <a:latin typeface="FZYaYiHei GB18030L2 R" panose="02000500000000000000" charset="-122"/>
                <a:ea typeface="FZYaYiHei GB18030L2 R" panose="02000500000000000000" charset="-122"/>
                <a:cs typeface="FZYaYiHei GB18030L2 R" panose="02000500000000000000" charset="-122"/>
                <a:sym typeface="+mn-ea"/>
              </a:rPr>
              <a:t>主题语境：</a:t>
            </a:r>
            <a:r>
              <a:rPr sz="280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rPr>
              <a:t>人与社会——科学与技术，聚焦AI在文化机构的应用</a:t>
            </a:r>
            <a:endParaRPr sz="280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endParaRPr>
          </a:p>
          <a:p>
            <a:pPr algn="l">
              <a:lnSpc>
                <a:spcPct val="150000"/>
              </a:lnSpc>
              <a:defRPr/>
            </a:pPr>
            <a:endParaRPr sz="280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endParaRPr>
          </a:p>
          <a:p>
            <a:pPr algn="l">
              <a:lnSpc>
                <a:spcPct val="150000"/>
              </a:lnSpc>
              <a:defRPr/>
            </a:pPr>
            <a:r>
              <a:rPr lang="en-US" sz="2800" b="1">
                <a:solidFill>
                  <a:schemeClr val="accent2">
                    <a:alpha val="85098"/>
                  </a:schemeClr>
                </a:solidFill>
                <a:latin typeface="FZYaYiHei GB18030L2 R" panose="02000500000000000000" charset="-122"/>
                <a:ea typeface="FZYaYiHei GB18030L2 R" panose="02000500000000000000" charset="-122"/>
                <a:cs typeface="FZYaYiHei GB18030L2 R" panose="02000500000000000000" charset="-122"/>
                <a:sym typeface="+mn-ea"/>
              </a:rPr>
              <a:t>语篇类型：</a:t>
            </a:r>
            <a:r>
              <a:rPr sz="2800">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sym typeface="+mn-ea"/>
              </a:rPr>
              <a:t>科技说明文，采用现象描述→机制解释→影响评估结构</a:t>
            </a:r>
            <a:endParaRPr lang="en-US" sz="2800"/>
          </a:p>
          <a:p>
            <a:pPr algn="l">
              <a:lnSpc>
                <a:spcPct val="150000"/>
              </a:lnSpc>
              <a:defRPr/>
            </a:pPr>
            <a:endParaRPr lang="en-US" sz="2800"/>
          </a:p>
          <a:p>
            <a:pPr algn="l">
              <a:lnSpc>
                <a:spcPct val="150000"/>
              </a:lnSpc>
              <a:defRPr/>
            </a:pPr>
            <a:endParaRPr lang="en-US" sz="2800"/>
          </a:p>
          <a:p>
            <a:pPr algn="l">
              <a:lnSpc>
                <a:spcPct val="150000"/>
              </a:lnSpc>
              <a:defRPr/>
            </a:pPr>
            <a:endParaRPr sz="28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19" name="AutoShape 19"/>
          <p:cNvSpPr/>
          <p:nvPr/>
        </p:nvSpPr>
        <p:spPr>
          <a:xfrm>
            <a:off x="7161009" y="1352550"/>
            <a:ext cx="4570857" cy="4800600"/>
          </a:xfrm>
          <a:prstGeom prst="rect">
            <a:avLst/>
          </a:prstGeom>
          <a:solidFill>
            <a:srgbClr val="F5EBE0">
              <a:alpha val="100000"/>
            </a:srgbClr>
          </a:solidFill>
          <a:ln w="9525">
            <a:solidFill>
              <a:srgbClr val="E6D5C3">
                <a:alpha val="100000"/>
              </a:srgbClr>
            </a:solidFill>
            <a:prstDash val="solid"/>
            <a:headEnd type="none"/>
            <a:tailEnd type="none"/>
          </a:ln>
        </p:spPr>
      </p:sp>
      <p:pic>
        <p:nvPicPr>
          <p:cNvPr id="20" name="Picture 20"/>
          <p:cNvPicPr>
            <a:picLocks noChangeAspect="1"/>
          </p:cNvPicPr>
          <p:nvPr/>
        </p:nvPicPr>
        <p:blipFill>
          <a:blip r:embed="rId1"/>
          <a:srcRect l="5180" r="5180"/>
          <a:stretch>
            <a:fillRect/>
          </a:stretch>
        </p:blipFill>
        <p:spPr>
          <a:xfrm>
            <a:off x="7170532" y="1362075"/>
            <a:ext cx="4551812" cy="4781550"/>
          </a:xfrm>
          <a:prstGeom prst="rect">
            <a:avLst/>
          </a:prstGeom>
          <a:ln>
            <a:headEnd type="none"/>
            <a:tailEnd type="none"/>
          </a:ln>
        </p:spPr>
      </p:pic>
      <p:sp>
        <p:nvSpPr>
          <p:cNvPr id="21" name="TextBox 21"/>
          <p:cNvSpPr txBox="1"/>
          <p:nvPr/>
        </p:nvSpPr>
        <p:spPr>
          <a:xfrm>
            <a:off x="7161009" y="6248400"/>
            <a:ext cx="4570857" cy="133350"/>
          </a:xfrm>
          <a:prstGeom prst="rect">
            <a:avLst/>
          </a:prstGeom>
          <a:ln>
            <a:headEnd type="none"/>
            <a:tailEnd type="none"/>
          </a:ln>
        </p:spPr>
        <p:txBody>
          <a:bodyPr vert="horz" wrap="square" lIns="0" tIns="0" rIns="0" bIns="0" rtlCol="0" anchor="t" anchorCtr="0"/>
          <a:lstStyle/>
          <a:p>
            <a:pPr algn="l">
              <a:defRPr/>
            </a:pPr>
            <a:r>
              <a:rPr lang="en-US" sz="1600" b="0" i="0" strike="noStrike">
                <a:solidFill>
                  <a:srgbClr val="2A1608">
                    <a:alpha val="60000"/>
                  </a:srgbClr>
                </a:solidFill>
                <a:latin typeface="FZYaYiHei GB18030L2 R" panose="02000500000000000000" charset="-122"/>
                <a:ea typeface="FZYaYiHei GB18030L2 R" panose="02000500000000000000" charset="-122"/>
                <a:cs typeface="FZYaYiHei GB18030L2 R" panose="02000500000000000000" charset="-122"/>
              </a:rPr>
              <a:t>AI智能导览系统应用场景</a:t>
            </a:r>
            <a:endParaRPr lang="en-US" sz="16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855" y="0"/>
            <a:ext cx="11971655" cy="6858001"/>
          </a:xfrm>
        </p:spPr>
        <p:txBody>
          <a:bodyPr>
            <a:noAutofit/>
          </a:bodyPr>
          <a:lstStyle/>
          <a:p>
            <a:pPr marL="0" marR="0" indent="255270" algn="just" eaLnBrk="0" fontAlgn="base">
              <a:lnSpc>
                <a:spcPct val="150000"/>
              </a:lnSpc>
              <a:spcBef>
                <a:spcPts val="0"/>
              </a:spcBef>
              <a:spcAft>
                <a:spcPts val="0"/>
              </a:spcAft>
              <a:tabLst>
                <a:tab pos="266700" algn="l"/>
              </a:tabLst>
            </a:pPr>
            <a:r>
              <a:rPr lang="en-US" altLang="zh-CN" sz="1700" b="1" kern="0" dirty="0">
                <a:solidFill>
                  <a:srgbClr val="000000"/>
                </a:solidFill>
                <a:effectLst/>
                <a:latin typeface="Times New Roman" panose="02020603050405020304" charset="0"/>
                <a:ea typeface="等线" panose="02010600030101010101" charset="-122"/>
              </a:rPr>
              <a:t>Museums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once quiet places filled with history</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are now full of digital excitement</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By using machine learning and advanced algorithms</a:t>
            </a:r>
            <a:r>
              <a:rPr lang="zh-CN" altLang="en-US" sz="1700" b="1" kern="0" dirty="0">
                <a:solidFill>
                  <a:srgbClr val="000000"/>
                </a:solidFill>
                <a:effectLst/>
                <a:latin typeface="等线" panose="02010600030101010101" charset="-122"/>
                <a:ea typeface="等线" panose="02010600030101010101" charset="-122"/>
                <a:cs typeface="Times New Roman" panose="02020603050405020304" charset="0"/>
              </a:rPr>
              <a:t>（</a:t>
            </a:r>
            <a:r>
              <a:rPr lang="zh-CN" altLang="en-US" sz="1700" b="1" kern="0" dirty="0">
                <a:solidFill>
                  <a:srgbClr val="000000"/>
                </a:solidFill>
                <a:effectLst/>
                <a:latin typeface="等线" panose="02010600030101010101" charset="-122"/>
                <a:ea typeface="等线" panose="02010600030101010101" charset="-122"/>
              </a:rPr>
              <a:t>算法</a:t>
            </a:r>
            <a:r>
              <a:rPr lang="zh-CN" altLang="en-US" sz="1700" b="1" kern="0" dirty="0">
                <a:solidFill>
                  <a:srgbClr val="000000"/>
                </a:solidFill>
                <a:effectLst/>
                <a:latin typeface="等线" panose="02010600030101010101" charset="-122"/>
                <a:ea typeface="等线" panose="02010600030101010101" charset="-122"/>
                <a:cs typeface="Times New Roman" panose="02020603050405020304" charset="0"/>
              </a:rPr>
              <a:t>）</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these institutions are creating personalized visitor journeys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protecting delicate collections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and revealing hidden stories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_____36_____</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endParaRPr lang="en-US" altLang="zh-CN" sz="1700" b="1"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1700" b="1" kern="0" dirty="0">
                <a:solidFill>
                  <a:srgbClr val="000000"/>
                </a:solidFill>
                <a:effectLst/>
                <a:latin typeface="Times New Roman" panose="02020603050405020304" charset="0"/>
                <a:ea typeface="等线" panose="02010600030101010101" charset="-122"/>
              </a:rPr>
              <a:t>AI transforms a standard museum trip into a personalized and interactive adventure</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Smart</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recommendation engines analyze data such as exhibit popularity and visitors’</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past behavior to suggest specific exhibits and events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making each visit unique and surprising</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_____37_____</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These digital assistants engage visitors in dynamic conversations and offer context-sensitive insights that deepen understanding and satisfy curiosity</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1700" b="1"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1700" b="1" kern="0" dirty="0">
                <a:solidFill>
                  <a:srgbClr val="000000"/>
                </a:solidFill>
                <a:effectLst/>
                <a:latin typeface="Times New Roman" panose="02020603050405020304" charset="0"/>
                <a:ea typeface="等线" panose="02010600030101010101" charset="-122"/>
              </a:rPr>
              <a:t>Beyond visitor interaction</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AI plays a crucial role in preserving priceless artworks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Since the exhibits in museums sustain natural decay</a:t>
            </a:r>
            <a:r>
              <a:rPr lang="zh-CN" altLang="en-US" sz="1700" b="1" kern="0" dirty="0">
                <a:solidFill>
                  <a:srgbClr val="000000"/>
                </a:solidFill>
                <a:effectLst/>
                <a:latin typeface="等线" panose="02010600030101010101" charset="-122"/>
                <a:ea typeface="等线" panose="02010600030101010101" charset="-122"/>
                <a:cs typeface="Times New Roman" panose="02020603050405020304" charset="0"/>
              </a:rPr>
              <a:t>（</a:t>
            </a:r>
            <a:r>
              <a:rPr lang="zh-CN" altLang="en-US" sz="1700" b="1" kern="0" dirty="0">
                <a:solidFill>
                  <a:srgbClr val="000000"/>
                </a:solidFill>
                <a:effectLst/>
                <a:latin typeface="等线" panose="02010600030101010101" charset="-122"/>
                <a:ea typeface="等线" panose="02010600030101010101" charset="-122"/>
              </a:rPr>
              <a:t>破损</a:t>
            </a:r>
            <a:r>
              <a:rPr lang="zh-CN" altLang="en-US" sz="1700" b="1" kern="0" dirty="0">
                <a:solidFill>
                  <a:srgbClr val="000000"/>
                </a:solidFill>
                <a:effectLst/>
                <a:latin typeface="等线" panose="02010600030101010101" charset="-122"/>
                <a:ea typeface="等线" panose="02010600030101010101" charset="-122"/>
                <a:cs typeface="Times New Roman" panose="02020603050405020304" charset="0"/>
              </a:rPr>
              <a:t>）</a:t>
            </a:r>
            <a:r>
              <a:rPr lang="en-US" altLang="zh-CN" sz="1700" b="1" kern="0" dirty="0">
                <a:solidFill>
                  <a:srgbClr val="000000"/>
                </a:solidFill>
                <a:effectLst/>
                <a:latin typeface="Times New Roman" panose="02020603050405020304" charset="0"/>
                <a:ea typeface="等线" panose="02010600030101010101" charset="-122"/>
              </a:rPr>
              <a:t>over</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time</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early</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detection</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is vital</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AI can help identify the slightest signs of decay</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such as cracks or discoloration</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which are often invisible to the human eye</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_____38_____</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Moreover</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by</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predicting</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future</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decay</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patterns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AI</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helps</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museums</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take preventive measures and improve preservation strategies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1700" b="1"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1700" b="1" kern="0" dirty="0">
                <a:solidFill>
                  <a:srgbClr val="000000"/>
                </a:solidFill>
                <a:effectLst/>
                <a:latin typeface="Times New Roman" panose="02020603050405020304" charset="0"/>
                <a:ea typeface="等线" panose="02010600030101010101" charset="-122"/>
              </a:rPr>
              <a:t>AI also significantly enhances the educational value of museums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particularly for children and families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_____39_____</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For instance</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interactive exhibits powered by AI can adjust their content and difficulty level based on the user’s preferences and responses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This adaptability ensures that complex historical concepts become accessible and engaging for young minds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1700" b="1"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1700" b="1" kern="0" dirty="0">
                <a:solidFill>
                  <a:srgbClr val="000000"/>
                </a:solidFill>
                <a:effectLst/>
                <a:latin typeface="Times New Roman" panose="02020603050405020304" charset="0"/>
                <a:ea typeface="等线" panose="02010600030101010101" charset="-122"/>
              </a:rPr>
              <a:t>Looking ahead</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the rapid advancement of AI</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promises both exciting possibilities and ethical</a:t>
            </a:r>
            <a:r>
              <a:rPr lang="zh-CN" altLang="en-US" sz="1700" b="1" kern="0" dirty="0">
                <a:solidFill>
                  <a:srgbClr val="000000"/>
                </a:solidFill>
                <a:effectLst/>
                <a:latin typeface="等线" panose="02010600030101010101" charset="-122"/>
                <a:ea typeface="等线" panose="02010600030101010101" charset="-122"/>
                <a:cs typeface="Times New Roman" panose="02020603050405020304" charset="0"/>
              </a:rPr>
              <a:t>（</a:t>
            </a:r>
            <a:r>
              <a:rPr lang="zh-CN" altLang="en-US" sz="1700" b="1" kern="0" dirty="0">
                <a:solidFill>
                  <a:srgbClr val="000000"/>
                </a:solidFill>
                <a:effectLst/>
                <a:latin typeface="等线" panose="02010600030101010101" charset="-122"/>
                <a:ea typeface="等线" panose="02010600030101010101" charset="-122"/>
              </a:rPr>
              <a:t>伦理的</a:t>
            </a:r>
            <a:r>
              <a:rPr lang="zh-CN" altLang="en-US" sz="1700" b="1" kern="0" dirty="0">
                <a:solidFill>
                  <a:srgbClr val="000000"/>
                </a:solidFill>
                <a:effectLst/>
                <a:latin typeface="等线" panose="02010600030101010101" charset="-122"/>
                <a:ea typeface="等线" panose="02010600030101010101" charset="-122"/>
                <a:cs typeface="Times New Roman" panose="02020603050405020304" charset="0"/>
              </a:rPr>
              <a:t>）</a:t>
            </a:r>
            <a:r>
              <a:rPr lang="en-US" altLang="zh-CN" sz="1700" b="1" kern="0" dirty="0">
                <a:solidFill>
                  <a:srgbClr val="000000"/>
                </a:solidFill>
                <a:effectLst/>
                <a:latin typeface="Times New Roman" panose="02020603050405020304" charset="0"/>
                <a:ea typeface="等线" panose="02010600030101010101" charset="-122"/>
              </a:rPr>
              <a:t>challenges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Museums are working together with AI ethicists to develop fair algorithms</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_____40_____</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Strict policies should be established to protect visitors’</a:t>
            </a:r>
            <a:r>
              <a:rPr lang="en-US" altLang="zh-CN" sz="1700" b="1"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1700" b="1" kern="0" dirty="0">
                <a:solidFill>
                  <a:srgbClr val="000000"/>
                </a:solidFill>
                <a:effectLst/>
                <a:latin typeface="Times New Roman" panose="02020603050405020304" charset="0"/>
                <a:ea typeface="等线" panose="02010600030101010101" charset="-122"/>
              </a:rPr>
              <a:t>information</a:t>
            </a:r>
            <a:r>
              <a:rPr lang="en-US" altLang="zh-CN" sz="1700" b="1"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1700" b="1" dirty="0">
              <a:solidFill>
                <a:srgbClr val="000000"/>
              </a:solidFill>
              <a:effectLst/>
              <a:latin typeface="Times New Roman" panose="02020603050405020304" charset="0"/>
              <a:ea typeface="等线" panose="02010600030101010101" charset="-122"/>
            </a:endParaRPr>
          </a:p>
        </p:txBody>
      </p:sp>
      <p:pic>
        <p:nvPicPr>
          <p:cNvPr id="4" name="图片 3" descr="eb974f7e-6a3c-4b5a-95f1-96cdbdf0aa05"/>
          <p:cNvPicPr>
            <a:picLocks noChangeAspect="1"/>
          </p:cNvPicPr>
          <p:nvPr/>
        </p:nvPicPr>
        <p:blipFill>
          <a:blip r:embed="rId1"/>
          <a:stretch>
            <a:fillRect/>
          </a:stretch>
        </p:blipFill>
        <p:spPr>
          <a:xfrm>
            <a:off x="2526665" y="0"/>
            <a:ext cx="713867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9" presetClass="emph" presetSubtype="0" grpId="0" nodeType="withEffect">
                                  <p:stCondLst>
                                    <p:cond delay="0"/>
                                  </p:stCondLst>
                                  <p:childTnLst>
                                    <p:set>
                                      <p:cBhvr rctx="PPT">
                                        <p:cTn id="13" dur="indefinite"/>
                                        <p:tgtEl>
                                          <p:spTgt spid="3">
                                            <p:txEl>
                                              <p:pRg st="0" end="0"/>
                                            </p:txEl>
                                          </p:spTgt>
                                        </p:tgtEl>
                                        <p:attrNameLst>
                                          <p:attrName>style.opacity</p:attrName>
                                        </p:attrNameLst>
                                      </p:cBhvr>
                                      <p:to>
                                        <p:strVal val="0.5"/>
                                      </p:to>
                                    </p:set>
                                    <p:animEffect filter="image" prLst="opacity: 0.5">
                                      <p:cBhvr rctx="IE">
                                        <p:cTn id="14" dur="indefinite"/>
                                        <p:tgtEl>
                                          <p:spTgt spid="3">
                                            <p:txEl>
                                              <p:pRg st="0" end="0"/>
                                            </p:txEl>
                                          </p:spTgt>
                                        </p:tgtEl>
                                      </p:cBhvr>
                                    </p:animEffect>
                                  </p:childTnLst>
                                </p:cTn>
                              </p:par>
                              <p:par>
                                <p:cTn id="15" presetID="9" presetClass="emph" presetSubtype="0" grpId="0" nodeType="withEffect">
                                  <p:stCondLst>
                                    <p:cond delay="0"/>
                                  </p:stCondLst>
                                  <p:childTnLst>
                                    <p:set>
                                      <p:cBhvr rctx="PPT">
                                        <p:cTn id="16" dur="indefinite"/>
                                        <p:tgtEl>
                                          <p:spTgt spid="3">
                                            <p:txEl>
                                              <p:pRg st="1" end="1"/>
                                            </p:txEl>
                                          </p:spTgt>
                                        </p:tgtEl>
                                        <p:attrNameLst>
                                          <p:attrName>style.opacity</p:attrName>
                                        </p:attrNameLst>
                                      </p:cBhvr>
                                      <p:to>
                                        <p:strVal val="0.5"/>
                                      </p:to>
                                    </p:set>
                                    <p:animEffect filter="image" prLst="opacity: 0.5">
                                      <p:cBhvr rctx="IE">
                                        <p:cTn id="17" dur="indefinite"/>
                                        <p:tgtEl>
                                          <p:spTgt spid="3">
                                            <p:txEl>
                                              <p:pRg st="1" end="1"/>
                                            </p:txEl>
                                          </p:spTgt>
                                        </p:tgtEl>
                                      </p:cBhvr>
                                    </p:animEffect>
                                  </p:childTnLst>
                                </p:cTn>
                              </p:par>
                              <p:par>
                                <p:cTn id="18" presetID="9" presetClass="emph" presetSubtype="0" grpId="0" nodeType="withEffect">
                                  <p:stCondLst>
                                    <p:cond delay="0"/>
                                  </p:stCondLst>
                                  <p:childTnLst>
                                    <p:set>
                                      <p:cBhvr rctx="PPT">
                                        <p:cTn id="19" dur="indefinite"/>
                                        <p:tgtEl>
                                          <p:spTgt spid="3">
                                            <p:txEl>
                                              <p:pRg st="2" end="2"/>
                                            </p:txEl>
                                          </p:spTgt>
                                        </p:tgtEl>
                                        <p:attrNameLst>
                                          <p:attrName>style.opacity</p:attrName>
                                        </p:attrNameLst>
                                      </p:cBhvr>
                                      <p:to>
                                        <p:strVal val="0.5"/>
                                      </p:to>
                                    </p:set>
                                    <p:animEffect filter="image" prLst="opacity: 0.5">
                                      <p:cBhvr rctx="IE">
                                        <p:cTn id="20" dur="indefinite"/>
                                        <p:tgtEl>
                                          <p:spTgt spid="3">
                                            <p:txEl>
                                              <p:pRg st="2" end="2"/>
                                            </p:txEl>
                                          </p:spTgt>
                                        </p:tgtEl>
                                      </p:cBhvr>
                                    </p:animEffect>
                                  </p:childTnLst>
                                </p:cTn>
                              </p:par>
                              <p:par>
                                <p:cTn id="21" presetID="9" presetClass="emph" presetSubtype="0" grpId="0" nodeType="withEffect">
                                  <p:stCondLst>
                                    <p:cond delay="0"/>
                                  </p:stCondLst>
                                  <p:childTnLst>
                                    <p:set>
                                      <p:cBhvr rctx="PPT">
                                        <p:cTn id="22" dur="indefinite"/>
                                        <p:tgtEl>
                                          <p:spTgt spid="3">
                                            <p:txEl>
                                              <p:pRg st="3" end="3"/>
                                            </p:txEl>
                                          </p:spTgt>
                                        </p:tgtEl>
                                        <p:attrNameLst>
                                          <p:attrName>style.opacity</p:attrName>
                                        </p:attrNameLst>
                                      </p:cBhvr>
                                      <p:to>
                                        <p:strVal val="0.5"/>
                                      </p:to>
                                    </p:set>
                                    <p:animEffect filter="image" prLst="opacity: 0.5">
                                      <p:cBhvr rctx="IE">
                                        <p:cTn id="23" dur="indefinite"/>
                                        <p:tgtEl>
                                          <p:spTgt spid="3">
                                            <p:txEl>
                                              <p:pRg st="3" end="3"/>
                                            </p:txEl>
                                          </p:spTgt>
                                        </p:tgtEl>
                                      </p:cBhvr>
                                    </p:animEffect>
                                  </p:childTnLst>
                                </p:cTn>
                              </p:par>
                              <p:par>
                                <p:cTn id="24" presetID="9" presetClass="emph" presetSubtype="0" grpId="0" nodeType="withEffect">
                                  <p:stCondLst>
                                    <p:cond delay="0"/>
                                  </p:stCondLst>
                                  <p:childTnLst>
                                    <p:set>
                                      <p:cBhvr rctx="PPT">
                                        <p:cTn id="25" dur="indefinite"/>
                                        <p:tgtEl>
                                          <p:spTgt spid="3">
                                            <p:txEl>
                                              <p:pRg st="4" end="4"/>
                                            </p:txEl>
                                          </p:spTgt>
                                        </p:tgtEl>
                                        <p:attrNameLst>
                                          <p:attrName>style.opacity</p:attrName>
                                        </p:attrNameLst>
                                      </p:cBhvr>
                                      <p:to>
                                        <p:strVal val="0.5"/>
                                      </p:to>
                                    </p:set>
                                    <p:animEffect filter="image" prLst="opacity: 0.5">
                                      <p:cBhvr rctx="IE">
                                        <p:cTn id="26" dur="indefinite"/>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7205" y="1307465"/>
            <a:ext cx="11294745" cy="5286375"/>
          </a:xfrm>
        </p:spPr>
        <p:txBody>
          <a:bodyPr>
            <a:noAutofit/>
          </a:bodyPr>
          <a:lstStyle/>
          <a:p>
            <a:pPr marL="0" marR="0" indent="255270" algn="just" eaLnBrk="0" fontAlgn="base">
              <a:lnSpc>
                <a:spcPct val="150000"/>
              </a:lnSpc>
              <a:spcBef>
                <a:spcPts val="0"/>
              </a:spcBef>
              <a:spcAft>
                <a:spcPts val="0"/>
              </a:spcAft>
              <a:tabLst>
                <a:tab pos="266700" algn="l"/>
              </a:tabLst>
            </a:pPr>
            <a:r>
              <a:rPr lang="en-US" altLang="zh-CN" sz="2600" dirty="0">
                <a:latin typeface="Times New Roman" panose="02020603050405020304" charset="0"/>
                <a:cs typeface="Times New Roman" panose="02020603050405020304" charset="0"/>
              </a:rPr>
              <a:t>A. This capability allows for timely restoration. </a:t>
            </a:r>
            <a:endParaRPr lang="en-US" altLang="zh-CN" sz="2600" dirty="0">
              <a:latin typeface="Times New Roman" panose="02020603050405020304" charset="0"/>
              <a:cs typeface="Times New Roman" panose="02020603050405020304" charset="0"/>
            </a:endParaRPr>
          </a:p>
          <a:p>
            <a:pPr marL="0" marR="0" indent="255270" algn="just" eaLnBrk="0" fontAlgn="base">
              <a:lnSpc>
                <a:spcPct val="150000"/>
              </a:lnSpc>
              <a:spcBef>
                <a:spcPts val="0"/>
              </a:spcBef>
              <a:spcAft>
                <a:spcPts val="0"/>
              </a:spcAft>
              <a:tabLst>
                <a:tab pos="266700" algn="l"/>
              </a:tabLst>
            </a:pPr>
            <a:r>
              <a:rPr lang="en-US" altLang="zh-CN" sz="2600" dirty="0">
                <a:latin typeface="Times New Roman" panose="02020603050405020304" charset="0"/>
                <a:cs typeface="Times New Roman" panose="02020603050405020304" charset="0"/>
              </a:rPr>
              <a:t>B. Visitor data collection also raises privacy issues. </a:t>
            </a:r>
            <a:endParaRPr lang="en-US" altLang="zh-CN" sz="2600" dirty="0">
              <a:latin typeface="Times New Roman" panose="02020603050405020304" charset="0"/>
              <a:cs typeface="Times New Roman" panose="02020603050405020304" charset="0"/>
            </a:endParaRPr>
          </a:p>
          <a:p>
            <a:pPr marL="0" marR="0" indent="255270" algn="just" eaLnBrk="0" fontAlgn="base">
              <a:lnSpc>
                <a:spcPct val="150000"/>
              </a:lnSpc>
              <a:spcBef>
                <a:spcPts val="0"/>
              </a:spcBef>
              <a:spcAft>
                <a:spcPts val="0"/>
              </a:spcAft>
              <a:tabLst>
                <a:tab pos="266700" algn="l"/>
              </a:tabLst>
            </a:pPr>
            <a:r>
              <a:rPr lang="en-US" altLang="zh-CN" sz="2600" dirty="0">
                <a:latin typeface="Times New Roman" panose="02020603050405020304" charset="0"/>
                <a:cs typeface="Times New Roman" panose="02020603050405020304" charset="0"/>
              </a:rPr>
              <a:t>C. In short, AI is redefining the museum in all respects. </a:t>
            </a:r>
            <a:endParaRPr lang="en-US" altLang="zh-CN" sz="2600" dirty="0">
              <a:latin typeface="Times New Roman" panose="02020603050405020304" charset="0"/>
              <a:cs typeface="Times New Roman" panose="02020603050405020304" charset="0"/>
            </a:endParaRPr>
          </a:p>
          <a:p>
            <a:pPr marL="0" marR="0" indent="255270" algn="just" eaLnBrk="0" fontAlgn="base">
              <a:lnSpc>
                <a:spcPct val="150000"/>
              </a:lnSpc>
              <a:spcBef>
                <a:spcPts val="0"/>
              </a:spcBef>
              <a:spcAft>
                <a:spcPts val="0"/>
              </a:spcAft>
              <a:tabLst>
                <a:tab pos="266700" algn="l"/>
              </a:tabLst>
            </a:pPr>
            <a:r>
              <a:rPr lang="en-US" altLang="zh-CN" sz="2600" dirty="0">
                <a:latin typeface="Times New Roman" panose="02020603050405020304" charset="0"/>
                <a:cs typeface="Times New Roman" panose="02020603050405020304" charset="0"/>
              </a:rPr>
              <a:t>D. It tailors learning experiences to different age groups and learning styles. </a:t>
            </a:r>
            <a:endParaRPr lang="en-US" altLang="zh-CN" sz="2600" dirty="0">
              <a:latin typeface="Times New Roman" panose="02020603050405020304" charset="0"/>
              <a:cs typeface="Times New Roman" panose="02020603050405020304" charset="0"/>
            </a:endParaRPr>
          </a:p>
          <a:p>
            <a:pPr marL="0" marR="0" indent="255270" algn="just" eaLnBrk="0" fontAlgn="base">
              <a:lnSpc>
                <a:spcPct val="150000"/>
              </a:lnSpc>
              <a:spcBef>
                <a:spcPts val="0"/>
              </a:spcBef>
              <a:spcAft>
                <a:spcPts val="0"/>
              </a:spcAft>
              <a:tabLst>
                <a:tab pos="266700" algn="l"/>
              </a:tabLst>
            </a:pPr>
            <a:r>
              <a:rPr lang="en-US" altLang="zh-CN" sz="2600" dirty="0">
                <a:latin typeface="Times New Roman" panose="02020603050405020304" charset="0"/>
                <a:cs typeface="Times New Roman" panose="02020603050405020304" charset="0"/>
              </a:rPr>
              <a:t>E. Museums are not only places to store artworks, but also spaces for learning. </a:t>
            </a:r>
            <a:endParaRPr lang="en-US" altLang="zh-CN" sz="2600" dirty="0">
              <a:latin typeface="Times New Roman" panose="02020603050405020304" charset="0"/>
              <a:cs typeface="Times New Roman" panose="02020603050405020304" charset="0"/>
            </a:endParaRPr>
          </a:p>
          <a:p>
            <a:pPr marL="0" marR="0" indent="255270" algn="just" eaLnBrk="0" fontAlgn="base">
              <a:lnSpc>
                <a:spcPct val="150000"/>
              </a:lnSpc>
              <a:spcBef>
                <a:spcPts val="0"/>
              </a:spcBef>
              <a:spcAft>
                <a:spcPts val="0"/>
              </a:spcAft>
              <a:tabLst>
                <a:tab pos="266700" algn="l"/>
              </a:tabLst>
            </a:pPr>
            <a:r>
              <a:rPr lang="en-US" altLang="zh-CN" sz="2600" dirty="0">
                <a:latin typeface="Times New Roman" panose="02020603050405020304" charset="0"/>
                <a:cs typeface="Times New Roman" panose="02020603050405020304" charset="0"/>
              </a:rPr>
              <a:t>F. Furthermore, AI-powered virtual guides are replacing traditional tour guides. </a:t>
            </a:r>
            <a:endParaRPr lang="en-US" altLang="zh-CN" sz="2600" dirty="0">
              <a:latin typeface="Times New Roman" panose="02020603050405020304" charset="0"/>
              <a:cs typeface="Times New Roman" panose="02020603050405020304" charset="0"/>
            </a:endParaRPr>
          </a:p>
          <a:p>
            <a:pPr marL="0" marR="0" indent="255270" algn="just" eaLnBrk="0" fontAlgn="base">
              <a:lnSpc>
                <a:spcPct val="150000"/>
              </a:lnSpc>
              <a:spcBef>
                <a:spcPts val="0"/>
              </a:spcBef>
              <a:spcAft>
                <a:spcPts val="0"/>
              </a:spcAft>
              <a:tabLst>
                <a:tab pos="266700" algn="l"/>
              </a:tabLst>
            </a:pPr>
            <a:r>
              <a:rPr lang="en-US" altLang="zh-CN" sz="2600" dirty="0">
                <a:latin typeface="Times New Roman" panose="02020603050405020304" charset="0"/>
                <a:cs typeface="Times New Roman" panose="02020603050405020304" charset="0"/>
              </a:rPr>
              <a:t>G. AI is changing this by using image recognition technology to analyze exhibits. </a:t>
            </a:r>
            <a:endParaRPr lang="en-US" altLang="zh-CN" sz="2600" dirty="0">
              <a:latin typeface="Times New Roman" panose="02020603050405020304" charset="0"/>
              <a:cs typeface="Times New Roman" panose="02020603050405020304" charset="0"/>
            </a:endParaRPr>
          </a:p>
          <a:p>
            <a:pPr marL="0" indent="457200" algn="l" fontAlgn="auto">
              <a:lnSpc>
                <a:spcPct val="150000"/>
              </a:lnSpc>
              <a:buClrTx/>
              <a:buSzTx/>
              <a:buFontTx/>
              <a:buNone/>
            </a:pPr>
            <a:endParaRPr lang="en-US" altLang="zh-CN" sz="2600" dirty="0">
              <a:latin typeface="Times New Roman" panose="02020603050405020304" charset="0"/>
              <a:cs typeface="Times New Roman" panose="02020603050405020304" charset="0"/>
            </a:endParaRPr>
          </a:p>
        </p:txBody>
      </p:sp>
      <p:sp>
        <p:nvSpPr>
          <p:cNvPr id="2" name="矩形 1"/>
          <p:cNvSpPr/>
          <p:nvPr/>
        </p:nvSpPr>
        <p:spPr>
          <a:xfrm>
            <a:off x="8925068" y="350566"/>
            <a:ext cx="966368" cy="382772"/>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 name="文本框 5"/>
          <p:cNvSpPr txBox="1"/>
          <p:nvPr/>
        </p:nvSpPr>
        <p:spPr>
          <a:xfrm>
            <a:off x="204470" y="184150"/>
            <a:ext cx="10048240" cy="733425"/>
          </a:xfrm>
          <a:prstGeom prst="rect">
            <a:avLst/>
          </a:prstGeom>
          <a:noFill/>
        </p:spPr>
        <p:txBody>
          <a:bodyPr wrap="square" rtlCol="0">
            <a:noAutofit/>
          </a:bodyPr>
          <a:lstStyle/>
          <a:p>
            <a:r>
              <a:rPr lang="zh-CN" altLang="en-US" sz="3200" b="1" dirty="0">
                <a:solidFill>
                  <a:srgbClr val="002060"/>
                </a:solidFill>
              </a:rPr>
              <a:t>标记表示</a:t>
            </a:r>
            <a:r>
              <a:rPr lang="zh-CN" altLang="en-US" sz="3200" b="1" dirty="0">
                <a:solidFill>
                  <a:srgbClr val="FF0000"/>
                </a:solidFill>
              </a:rPr>
              <a:t>逻辑</a:t>
            </a:r>
            <a:r>
              <a:rPr lang="zh-CN" altLang="en-US" sz="3200" b="1" dirty="0">
                <a:solidFill>
                  <a:srgbClr val="002060"/>
                </a:solidFill>
              </a:rPr>
              <a:t>关系的副词及连词</a:t>
            </a:r>
            <a:r>
              <a:rPr lang="en-US" altLang="zh-CN" sz="3200" b="1" dirty="0">
                <a:solidFill>
                  <a:srgbClr val="002060"/>
                </a:solidFill>
              </a:rPr>
              <a:t>        </a:t>
            </a:r>
            <a:r>
              <a:rPr lang="zh-CN" altLang="en-US" sz="3200" b="1" dirty="0">
                <a:solidFill>
                  <a:srgbClr val="002060"/>
                </a:solidFill>
              </a:rPr>
              <a:t>标记代词</a:t>
            </a:r>
            <a:endParaRPr lang="en-US" altLang="zh-CN" sz="3200" b="1" dirty="0">
              <a:solidFill>
                <a:srgbClr val="002060"/>
              </a:solidFill>
            </a:endParaRPr>
          </a:p>
          <a:p>
            <a:r>
              <a:rPr lang="zh-CN" altLang="en-US" sz="3200" b="1" dirty="0">
                <a:solidFill>
                  <a:srgbClr val="002060"/>
                </a:solidFill>
              </a:rPr>
              <a:t>标记核心</a:t>
            </a:r>
            <a:r>
              <a:rPr lang="zh-CN" altLang="en-US" sz="3200" b="1" dirty="0">
                <a:solidFill>
                  <a:srgbClr val="FF0000"/>
                </a:solidFill>
              </a:rPr>
              <a:t>主题</a:t>
            </a:r>
            <a:r>
              <a:rPr lang="zh-CN" altLang="en-US" sz="3200" b="1" dirty="0">
                <a:solidFill>
                  <a:srgbClr val="002060"/>
                </a:solidFill>
              </a:rPr>
              <a:t>词汇</a:t>
            </a:r>
            <a:r>
              <a:rPr lang="en-US" altLang="zh-CN" sz="3200" b="1" dirty="0">
                <a:solidFill>
                  <a:srgbClr val="002060"/>
                </a:solidFill>
              </a:rPr>
              <a:t>               </a:t>
            </a:r>
            <a:endParaRPr lang="en-US" altLang="zh-CN" sz="3200" b="1" dirty="0">
              <a:solidFill>
                <a:srgbClr val="002060"/>
              </a:solidFill>
            </a:endParaRPr>
          </a:p>
        </p:txBody>
      </p:sp>
      <p:sp>
        <p:nvSpPr>
          <p:cNvPr id="7" name="矩形 6"/>
          <p:cNvSpPr/>
          <p:nvPr/>
        </p:nvSpPr>
        <p:spPr>
          <a:xfrm>
            <a:off x="6084996" y="296788"/>
            <a:ext cx="669852"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flipV="1">
            <a:off x="1155115" y="2497854"/>
            <a:ext cx="3100070" cy="2794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4641570" y="1887403"/>
            <a:ext cx="2531110" cy="1333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82488" y="3260176"/>
            <a:ext cx="306676"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a:solidFill>
                  <a:srgbClr val="7030A0"/>
                </a:solidFill>
              </a:ln>
              <a:solidFill>
                <a:srgbClr val="7030A0"/>
              </a:solidFill>
            </a:endParaRPr>
          </a:p>
        </p:txBody>
      </p:sp>
      <p:cxnSp>
        <p:nvCxnSpPr>
          <p:cNvPr id="10" name="直接连接符 9"/>
          <p:cNvCxnSpPr/>
          <p:nvPr/>
        </p:nvCxnSpPr>
        <p:spPr>
          <a:xfrm>
            <a:off x="5755360" y="2532779"/>
            <a:ext cx="1805305" cy="63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174005" y="1464174"/>
            <a:ext cx="698063"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a:solidFill>
                  <a:srgbClr val="7030A0"/>
                </a:solidFill>
              </a:ln>
              <a:solidFill>
                <a:srgbClr val="7030A0"/>
              </a:solidFill>
            </a:endParaRPr>
          </a:p>
        </p:txBody>
      </p:sp>
      <p:cxnSp>
        <p:nvCxnSpPr>
          <p:cNvPr id="17" name="直接连接符 16"/>
          <p:cNvCxnSpPr/>
          <p:nvPr/>
        </p:nvCxnSpPr>
        <p:spPr>
          <a:xfrm flipV="1">
            <a:off x="6944936" y="4891761"/>
            <a:ext cx="4411980" cy="3492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23036" y="3710827"/>
            <a:ext cx="1024255" cy="508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963" y="2671785"/>
            <a:ext cx="1245924"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00160" y="3876455"/>
            <a:ext cx="1162301"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479773" y="3874725"/>
            <a:ext cx="1117575"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40963" y="4451009"/>
            <a:ext cx="1859197"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25247" y="5025563"/>
            <a:ext cx="613048" cy="443057"/>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a:solidFill>
                  <a:srgbClr val="7030A0"/>
                </a:solidFill>
              </a:ln>
              <a:solidFill>
                <a:srgbClr val="7030A0"/>
              </a:solidFill>
            </a:endParaRPr>
          </a:p>
        </p:txBody>
      </p:sp>
      <p:sp>
        <p:nvSpPr>
          <p:cNvPr id="30" name="矩形 29"/>
          <p:cNvSpPr/>
          <p:nvPr/>
        </p:nvSpPr>
        <p:spPr>
          <a:xfrm>
            <a:off x="4214191" y="2106083"/>
            <a:ext cx="581439"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flipV="1">
            <a:off x="3087590" y="3114593"/>
            <a:ext cx="1417320" cy="1397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6683898" y="3081419"/>
            <a:ext cx="1417320" cy="1397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734561" y="1069952"/>
            <a:ext cx="1417320" cy="1397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879022" y="4285153"/>
            <a:ext cx="2531110" cy="1333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8693992" y="4298488"/>
            <a:ext cx="2531110" cy="1333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4378983" y="5526025"/>
            <a:ext cx="4411980" cy="3492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9163685" y="5519959"/>
            <a:ext cx="2531110" cy="1333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583861" y="3696857"/>
            <a:ext cx="5243195" cy="1905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box(in)">
                                      <p:cBhvr>
                                        <p:cTn id="24" dur="20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2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box(in)">
                                      <p:cBhvr>
                                        <p:cTn id="40" dur="20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box(in)">
                                      <p:cBhvr>
                                        <p:cTn id="45" dur="2000"/>
                                        <p:tgtEl>
                                          <p:spTgt spid="3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box(in)">
                                      <p:cBhvr>
                                        <p:cTn id="56" dur="20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4" presetClass="entr" presetSubtype="16"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box(in)">
                                      <p:cBhvr>
                                        <p:cTn id="61" dur="20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ppt_x"/>
                                          </p:val>
                                        </p:tav>
                                        <p:tav tm="100000">
                                          <p:val>
                                            <p:strVal val="#ppt_x"/>
                                          </p:val>
                                        </p:tav>
                                      </p:tavLst>
                                    </p:anim>
                                    <p:anim calcmode="lin" valueType="num">
                                      <p:cBhvr additive="base">
                                        <p:cTn id="7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 presetClass="entr" presetSubtype="16" fill="hold" nodeType="click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box(in)">
                                      <p:cBhvr>
                                        <p:cTn id="76" dur="20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4" presetClass="entr" presetSubtype="16" fill="hold" nodeType="click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box(in)">
                                      <p:cBhvr>
                                        <p:cTn id="81" dur="2000"/>
                                        <p:tgtEl>
                                          <p:spTgt spid="43"/>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ppt_x"/>
                                          </p:val>
                                        </p:tav>
                                        <p:tav tm="100000">
                                          <p:val>
                                            <p:strVal val="#ppt_x"/>
                                          </p:val>
                                        </p:tav>
                                      </p:tavLst>
                                    </p:anim>
                                    <p:anim calcmode="lin" valueType="num">
                                      <p:cBhvr additive="base">
                                        <p:cTn id="8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 presetClass="entr" presetSubtype="16" fill="hold"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box(in)">
                                      <p:cBhvr>
                                        <p:cTn id="92" dur="20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500" fill="hold"/>
                                        <p:tgtEl>
                                          <p:spTgt spid="25"/>
                                        </p:tgtEl>
                                        <p:attrNameLst>
                                          <p:attrName>ppt_x</p:attrName>
                                        </p:attrNameLst>
                                      </p:cBhvr>
                                      <p:tavLst>
                                        <p:tav tm="0">
                                          <p:val>
                                            <p:strVal val="#ppt_x"/>
                                          </p:val>
                                        </p:tav>
                                        <p:tav tm="100000">
                                          <p:val>
                                            <p:strVal val="#ppt_x"/>
                                          </p:val>
                                        </p:tav>
                                      </p:tavLst>
                                    </p:anim>
                                    <p:anim calcmode="lin" valueType="num">
                                      <p:cBhvr additive="base">
                                        <p:cTn id="9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 presetClass="entr" presetSubtype="16" fill="hold" nodeType="click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box(in)">
                                      <p:cBhvr>
                                        <p:cTn id="103" dur="2000"/>
                                        <p:tgtEl>
                                          <p:spTgt spid="44"/>
                                        </p:tgtEl>
                                      </p:cBhvr>
                                    </p:animEffect>
                                  </p:childTnLst>
                                </p:cTn>
                              </p:par>
                            </p:childTnLst>
                          </p:cTn>
                        </p:par>
                      </p:childTnLst>
                    </p:cTn>
                  </p:par>
                  <p:par>
                    <p:cTn id="104" fill="hold">
                      <p:stCondLst>
                        <p:cond delay="indefinite"/>
                      </p:stCondLst>
                      <p:childTnLst>
                        <p:par>
                          <p:cTn id="105" fill="hold">
                            <p:stCondLst>
                              <p:cond delay="0"/>
                            </p:stCondLst>
                            <p:childTnLst>
                              <p:par>
                                <p:cTn id="106" presetID="4" presetClass="entr" presetSubtype="16" fill="hold" nodeType="clickEffect">
                                  <p:stCondLst>
                                    <p:cond delay="0"/>
                                  </p:stCondLst>
                                  <p:childTnLst>
                                    <p:set>
                                      <p:cBhvr>
                                        <p:cTn id="107" dur="1" fill="hold">
                                          <p:stCondLst>
                                            <p:cond delay="0"/>
                                          </p:stCondLst>
                                        </p:cTn>
                                        <p:tgtEl>
                                          <p:spTgt spid="46"/>
                                        </p:tgtEl>
                                        <p:attrNameLst>
                                          <p:attrName>style.visibility</p:attrName>
                                        </p:attrNameLst>
                                      </p:cBhvr>
                                      <p:to>
                                        <p:strVal val="visible"/>
                                      </p:to>
                                    </p:set>
                                    <p:animEffect transition="in" filter="box(in)">
                                      <p:cBhvr>
                                        <p:cTn id="108"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4" grpId="0" bldLvl="0" animBg="1"/>
      <p:bldP spid="14" grpId="1" animBg="1"/>
      <p:bldP spid="25" grpId="0" bldLvl="0" animBg="1"/>
      <p:bldP spid="25" grpId="1" animBg="1"/>
      <p:bldP spid="30" grpId="0" animBg="1"/>
      <p:bldP spid="30" grpId="1" animBg="1"/>
      <p:bldP spid="11" grpId="0" animBg="1"/>
      <p:bldP spid="11" grpId="1" animBg="1"/>
      <p:bldP spid="18" grpId="0" animBg="1"/>
      <p:bldP spid="22" grpId="0" animBg="1"/>
      <p:bldP spid="18" grpId="1" animBg="1"/>
      <p:bldP spid="22" grpId="1" animBg="1"/>
      <p:bldP spid="24" grpId="0" animBg="1"/>
      <p:bldP spid="24"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20" y="3891915"/>
            <a:ext cx="11849735" cy="2878455"/>
          </a:xfrm>
        </p:spPr>
        <p:txBody>
          <a:bodyPr>
            <a:normAutofit fontScale="90000" lnSpcReduction="20000"/>
          </a:bodyPr>
          <a:lstStyle/>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A</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This capability allows for timely restoration</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B</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Visitor data collection also raises privacy issues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C</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In short</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redefining the museum in all</a:t>
            </a:r>
            <a:r>
              <a:rPr lang="en-US" altLang="zh-CN" sz="21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respects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D</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It tailors learning experiences to different age groups and learning styles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Museums are not only places to store artworks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but also spaces for learning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F</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Furthermore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AI-powered virtual guides are replacing traditional tour guides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changing this by using image recognition technology to analyze exhibits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indent="0" algn="just" fontAlgn="auto">
              <a:buNone/>
            </a:pP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1766250"/>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indent="457200">
              <a:buClrTx/>
            </a:pPr>
            <a:r>
              <a:rPr lang="en-US" altLang="zh-CN" sz="2800" dirty="0">
                <a:latin typeface="Times New Roman" panose="02020603050405020304" charset="0"/>
                <a:cs typeface="Times New Roman" panose="02020603050405020304" charset="0"/>
              </a:rPr>
              <a:t>Museums, once quiet places filled with history, are now full of digital excitement. By using machine learning and advanced algorithms</a:t>
            </a:r>
            <a:r>
              <a:rPr lang="zh-CN" altLang="en-US" sz="2800" dirty="0">
                <a:latin typeface="Times New Roman" panose="02020603050405020304" charset="0"/>
                <a:cs typeface="Times New Roman" panose="02020603050405020304" charset="0"/>
              </a:rPr>
              <a:t>（算法）</a:t>
            </a:r>
            <a:r>
              <a:rPr lang="en-US" altLang="zh-CN" sz="2800" dirty="0">
                <a:latin typeface="Times New Roman" panose="02020603050405020304" charset="0"/>
                <a:cs typeface="Times New Roman" panose="02020603050405020304" charset="0"/>
              </a:rPr>
              <a:t>, these institutions are </a:t>
            </a:r>
            <a:r>
              <a:rPr lang="en-US" altLang="zh-CN" sz="2800" dirty="0">
                <a:solidFill>
                  <a:schemeClr val="accent2"/>
                </a:solidFill>
                <a:latin typeface="Times New Roman" panose="02020603050405020304" charset="0"/>
                <a:cs typeface="Times New Roman" panose="02020603050405020304" charset="0"/>
              </a:rPr>
              <a:t>creating personalized visitor journeys, protecting delicate collections, and revealing hidden stories.</a:t>
            </a:r>
            <a:r>
              <a:rPr lang="en-US" altLang="zh-CN" sz="2800" dirty="0">
                <a:latin typeface="Times New Roman" panose="02020603050405020304" charset="0"/>
                <a:cs typeface="Times New Roman" panose="02020603050405020304" charset="0"/>
              </a:rPr>
              <a:t> _____36_____ </a:t>
            </a:r>
            <a:endParaRPr lang="en-US" altLang="zh-CN" sz="2800" dirty="0">
              <a:latin typeface="Times New Roman" panose="02020603050405020304" charset="0"/>
              <a:cs typeface="Times New Roman" panose="02020603050405020304" charset="0"/>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1958340"/>
            <a:ext cx="12007215" cy="1914525"/>
          </a:xfrm>
          <a:prstGeom prst="rect">
            <a:avLst/>
          </a:prstGeom>
          <a:noFill/>
          <a:ln>
            <a:solidFill>
              <a:srgbClr val="FFC000"/>
            </a:solidFill>
          </a:ln>
        </p:spPr>
        <p:txBody>
          <a:bodyPr wrap="square" rtlCol="0">
            <a:noAutofit/>
          </a:bodyPr>
          <a:lstStyle/>
          <a:p>
            <a:r>
              <a:rPr lang="zh-CN" altLang="en-US" sz="24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总结过渡</a:t>
            </a:r>
            <a:r>
              <a:rPr lang="en-US" altLang="zh-CN" sz="24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r>
              <a:rPr lang="zh-CN" altLang="en-US" sz="24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结构</a:t>
            </a:r>
            <a:r>
              <a:rPr lang="en-US" altLang="zh-CN" sz="24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endParaRPr lang="en-US" altLang="zh-CN" sz="2400" dirty="0">
              <a:solidFill>
                <a:srgbClr val="2A1608">
                  <a:alpha val="100000"/>
                </a:srgbClr>
              </a:solidFill>
              <a:highlight>
                <a:srgbClr val="FFFF00"/>
              </a:highlight>
              <a:latin typeface="&quot;FZYaYiHei GB18030L2 R&quot;, sans-serif"/>
              <a:ea typeface="&quot;FZYaYiHei GB18030L2 R&quot;, sans-serif"/>
              <a:cs typeface="&quot;FZYaYiHei GB18030L2 R&quot;, sans-serif"/>
            </a:endParaRPr>
          </a:p>
          <a:p>
            <a:pPr>
              <a:lnSpc>
                <a:spcPct val="150000"/>
              </a:lnSpc>
            </a:pP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解析：空前概述了博物馆借助机器学习等创造个性化旅程、保护藏品、揭示隐藏故事，空后开始具体阐述</a:t>
            </a:r>
            <a:r>
              <a:rPr lang="en-US" altLang="zh-CN" sz="2000" b="1" dirty="0">
                <a:solidFill>
                  <a:srgbClr val="2A1608">
                    <a:alpha val="100000"/>
                  </a:srgbClr>
                </a:solidFill>
                <a:latin typeface="&quot;FZYaYiHei GB18030L2 R&quot;, sans-serif"/>
                <a:ea typeface="&quot;FZYaYiHei GB18030L2 R&quot;, sans-serif"/>
                <a:cs typeface="&quot;FZYaYiHei GB18030L2 R&quot;, sans-serif"/>
              </a:rPr>
              <a:t>AI</a:t>
            </a: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如何改变博物馆参观，</a:t>
            </a:r>
            <a:r>
              <a:rPr lang="en-US" altLang="zh-CN" sz="2000" b="1" dirty="0">
                <a:solidFill>
                  <a:srgbClr val="2A1608">
                    <a:alpha val="100000"/>
                  </a:srgbClr>
                </a:solidFill>
                <a:latin typeface="&quot;FZYaYiHei GB18030L2 R&quot;, sans-serif"/>
                <a:ea typeface="&quot;FZYaYiHei GB18030L2 R&quot;, sans-serif"/>
                <a:cs typeface="&quot;FZYaYiHei GB18030L2 R&quot;, sans-serif"/>
              </a:rPr>
              <a:t>C</a:t>
            </a: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项“总之，</a:t>
            </a:r>
            <a:r>
              <a:rPr lang="en-US" altLang="zh-CN" sz="2000" b="1" dirty="0">
                <a:solidFill>
                  <a:srgbClr val="2A1608">
                    <a:alpha val="100000"/>
                  </a:srgbClr>
                </a:solidFill>
                <a:latin typeface="&quot;FZYaYiHei GB18030L2 R&quot;, sans-serif"/>
                <a:ea typeface="&quot;FZYaYiHei GB18030L2 R&quot;, sans-serif"/>
                <a:cs typeface="&quot;FZYaYiHei GB18030L2 R&quot;, sans-serif"/>
              </a:rPr>
              <a:t>AI</a:t>
            </a: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正在全面重新定义博物馆”既对上文进行总结，又自然引出下文，起到过渡作用。故选</a:t>
            </a:r>
            <a:r>
              <a:rPr lang="en-US" altLang="zh-CN" sz="2000" b="1" dirty="0">
                <a:solidFill>
                  <a:srgbClr val="2A1608">
                    <a:alpha val="100000"/>
                  </a:srgbClr>
                </a:solidFill>
                <a:latin typeface="&quot;FZYaYiHei GB18030L2 R&quot;, sans-serif"/>
                <a:ea typeface="&quot;FZYaYiHei GB18030L2 R&quot;, sans-serif"/>
                <a:cs typeface="&quot;FZYaYiHei GB18030L2 R&quot;, sans-serif"/>
              </a:rPr>
              <a:t>C</a:t>
            </a: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a:t>
            </a:r>
            <a:endParaRPr lang="zh-CN" altLang="en-US" sz="2000" b="1" dirty="0">
              <a:solidFill>
                <a:srgbClr val="2A1608">
                  <a:alpha val="100000"/>
                </a:srgbClr>
              </a:solidFill>
              <a:latin typeface="&quot;FZYaYiHei GB18030L2 R&quot;, sans-serif"/>
              <a:ea typeface="&quot;FZYaYiHei GB18030L2 R&quot;, sans-serif"/>
              <a:cs typeface="&quot;FZYaYiHei GB18030L2 R&quot;, sans-serif"/>
            </a:endParaRPr>
          </a:p>
          <a:p>
            <a:pPr indent="0" fontAlgn="auto">
              <a:lnSpc>
                <a:spcPct val="100000"/>
              </a:lnSpc>
            </a:pP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239" y="4706934"/>
            <a:ext cx="340361" cy="35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箭头连接符 3"/>
          <p:cNvCxnSpPr/>
          <p:nvPr/>
        </p:nvCxnSpPr>
        <p:spPr>
          <a:xfrm flipV="1">
            <a:off x="1213485" y="1374775"/>
            <a:ext cx="2122805" cy="33680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20" y="3891915"/>
            <a:ext cx="11849735" cy="2878455"/>
          </a:xfrm>
        </p:spPr>
        <p:txBody>
          <a:bodyPr>
            <a:normAutofit fontScale="90000" lnSpcReduction="20000"/>
          </a:bodyPr>
          <a:lstStyle/>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A</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This capability allows for timely restoration</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B</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Visitor data collection also raises privacy issues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C</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In short</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redefining the museum in all</a:t>
            </a:r>
            <a:r>
              <a:rPr lang="en-US" altLang="zh-CN" sz="21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respects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D</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It tailors learning experiences to different age groups and learning styles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Museums are not only places to store artworks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but also spaces for learning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F</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Furthermore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chemeClr val="tx1"/>
                </a:solidFill>
                <a:effectLst/>
                <a:latin typeface="Times New Roman" panose="02020603050405020304" charset="0"/>
                <a:ea typeface="等线" panose="02010600030101010101" charset="-122"/>
              </a:rPr>
              <a:t>AI-powered virtual guides</a:t>
            </a:r>
            <a:r>
              <a:rPr lang="en-US" altLang="zh-CN" sz="2100" kern="0" dirty="0">
                <a:solidFill>
                  <a:srgbClr val="000000"/>
                </a:solidFill>
                <a:effectLst/>
                <a:latin typeface="Times New Roman" panose="02020603050405020304" charset="0"/>
                <a:ea typeface="等线" panose="02010600030101010101" charset="-122"/>
              </a:rPr>
              <a:t> are replacing traditional tour guides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changing this by using image recognition technology to analyze exhibits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indent="0" algn="just" fontAlgn="auto">
              <a:buNone/>
            </a:pP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2180590"/>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indent="457200">
              <a:buClrTx/>
            </a:pPr>
            <a:r>
              <a:rPr lang="en-US" altLang="zh-CN" sz="2400" dirty="0">
                <a:latin typeface="Times New Roman" panose="02020603050405020304" charset="0"/>
                <a:cs typeface="Times New Roman" panose="02020603050405020304" charset="0"/>
              </a:rPr>
              <a:t>AI transforms a standard museum trip into a personalized and interactive adventure. Smart recommendation engines analyze data such as exhibit popularity and visitors’ past behavior to suggest specific exhibits and events, making each visit unique and surprising. _____37_____ </a:t>
            </a:r>
            <a:r>
              <a:rPr lang="en-US" altLang="zh-CN" sz="2400" dirty="0">
                <a:solidFill>
                  <a:schemeClr val="accent2"/>
                </a:solidFill>
                <a:latin typeface="Times New Roman" panose="02020603050405020304" charset="0"/>
                <a:cs typeface="Times New Roman" panose="02020603050405020304" charset="0"/>
              </a:rPr>
              <a:t>These digital assistants</a:t>
            </a:r>
            <a:r>
              <a:rPr lang="en-US" altLang="zh-CN" sz="2400" dirty="0">
                <a:latin typeface="Times New Roman" panose="02020603050405020304" charset="0"/>
                <a:cs typeface="Times New Roman" panose="02020603050405020304" charset="0"/>
              </a:rPr>
              <a:t> engage visitors in dynamic conversations and offer context-sensitive insights that deepen understanding and satisfy curiosity. </a:t>
            </a:r>
            <a:endParaRPr lang="en-US" altLang="zh-CN" sz="2800" dirty="0">
              <a:latin typeface="Times New Roman" panose="02020603050405020304" charset="0"/>
              <a:cs typeface="Times New Roman" panose="02020603050405020304" charset="0"/>
            </a:endParaRPr>
          </a:p>
          <a:p>
            <a:pPr indent="457200">
              <a:buClrTx/>
            </a:pPr>
            <a:endParaRPr lang="en-US" altLang="zh-CN" sz="2800" dirty="0">
              <a:latin typeface="Times New Roman" panose="02020603050405020304" charset="0"/>
              <a:cs typeface="Times New Roman" panose="02020603050405020304" charset="0"/>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180590"/>
            <a:ext cx="12007215" cy="1692275"/>
          </a:xfrm>
          <a:prstGeom prst="rect">
            <a:avLst/>
          </a:prstGeom>
          <a:noFill/>
          <a:ln>
            <a:solidFill>
              <a:srgbClr val="FFC000"/>
            </a:solidFill>
          </a:ln>
        </p:spPr>
        <p:txBody>
          <a:bodyPr wrap="square" rtlCol="0">
            <a:noAutofit/>
          </a:bodyPr>
          <a:lstStyle/>
          <a:p>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指代衔接</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词汇</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endPar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endParaRPr>
          </a:p>
          <a:p>
            <a:pPr>
              <a:lnSpc>
                <a:spcPct val="150000"/>
              </a:lnSpc>
            </a:pP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解析：</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上下文衔接与指代关系。解析：空后“These digital assistants”表明前文需出现可被指代的“数字助手”，F项中的“AI-powered virtual guides”恰与“digital assistants”对应，且Further more表示对上文推荐引擎的递进补充，介绍虚拟导游如何与游客对话。故选</a:t>
            </a: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 </a:t>
            </a:r>
            <a:r>
              <a:rPr lang="en-US" altLang="zh-CN" sz="2000" b="1" dirty="0">
                <a:solidFill>
                  <a:srgbClr val="2A1608">
                    <a:alpha val="100000"/>
                  </a:srgbClr>
                </a:solidFill>
                <a:latin typeface="&quot;FZYaYiHei GB18030L2 R&quot;, sans-serif"/>
                <a:ea typeface="&quot;FZYaYiHei GB18030L2 R&quot;, sans-serif"/>
                <a:cs typeface="&quot;FZYaYiHei GB18030L2 R&quot;, sans-serif"/>
              </a:rPr>
              <a:t>F</a:t>
            </a:r>
            <a:r>
              <a:rPr lang="zh-CN" altLang="en-US" sz="1800" b="1" dirty="0">
                <a:solidFill>
                  <a:srgbClr val="2A1608">
                    <a:alpha val="100000"/>
                  </a:srgbClr>
                </a:solidFill>
                <a:latin typeface="&quot;FZYaYiHei GB18030L2 R&quot;, sans-serif"/>
                <a:ea typeface="&quot;FZYaYiHei GB18030L2 R&quot;, sans-serif"/>
                <a:cs typeface="&quot;FZYaYiHei GB18030L2 R&quot;, sans-serif"/>
              </a:rPr>
              <a:t>。</a:t>
            </a:r>
            <a:endParaRPr lang="zh-CN" altLang="en-US" sz="1800" b="1" dirty="0">
              <a:solidFill>
                <a:srgbClr val="2A1608">
                  <a:alpha val="100000"/>
                </a:srgbClr>
              </a:solidFill>
              <a:latin typeface="&quot;FZYaYiHei GB18030L2 R&quot;, sans-serif"/>
              <a:ea typeface="&quot;FZYaYiHei GB18030L2 R&quot;, sans-serif"/>
              <a:cs typeface="&quot;FZYaYiHei GB18030L2 R&quot;, sans-serif"/>
            </a:endParaRPr>
          </a:p>
          <a:p>
            <a:pPr indent="0" fontAlgn="auto">
              <a:lnSpc>
                <a:spcPct val="100000"/>
              </a:lnSpc>
            </a:pP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5759" y="5839774"/>
            <a:ext cx="340361" cy="35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箭头连接符 3"/>
          <p:cNvCxnSpPr/>
          <p:nvPr/>
        </p:nvCxnSpPr>
        <p:spPr>
          <a:xfrm flipH="1" flipV="1">
            <a:off x="1995805" y="1438275"/>
            <a:ext cx="1632585" cy="446976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20" y="3891915"/>
            <a:ext cx="11849735" cy="2878455"/>
          </a:xfrm>
        </p:spPr>
        <p:txBody>
          <a:bodyPr>
            <a:normAutofit fontScale="90000" lnSpcReduction="20000"/>
          </a:bodyPr>
          <a:lstStyle/>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A</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This capability allows for timely restoration</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B</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Visitor data collection also raises privacy issues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C</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In short</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redefining the museum in all</a:t>
            </a:r>
            <a:r>
              <a:rPr lang="en-US" altLang="zh-CN" sz="21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respects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D</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It tailors learning experiences to different age groups and learning styles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Museums are not only places to store artworks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but also spaces for learning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F</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Furthermore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AI-powered virtual guides are replacing traditional tour guides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changing this by using image recognition technology to analyze exhibits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indent="0" algn="just" fontAlgn="auto">
              <a:buNone/>
            </a:pP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2180590"/>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indent="457200">
              <a:buClrTx/>
            </a:pPr>
            <a:r>
              <a:rPr lang="en-US" altLang="zh-CN" sz="2400" dirty="0">
                <a:latin typeface="Times New Roman" panose="02020603050405020304" charset="0"/>
                <a:cs typeface="Times New Roman" panose="02020603050405020304" charset="0"/>
              </a:rPr>
              <a:t>Beyond visitor interaction, AI plays a crucial role in preserving priceless artworks. Since the exhibits in museums sustain natural decay</a:t>
            </a:r>
            <a:r>
              <a:rPr lang="zh-CN" altLang="en-US" sz="2400" dirty="0">
                <a:latin typeface="Times New Roman" panose="02020603050405020304" charset="0"/>
                <a:cs typeface="Times New Roman" panose="02020603050405020304" charset="0"/>
              </a:rPr>
              <a:t>（破损）</a:t>
            </a:r>
            <a:r>
              <a:rPr lang="en-US" altLang="zh-CN" sz="2400" dirty="0">
                <a:latin typeface="Times New Roman" panose="02020603050405020304" charset="0"/>
                <a:cs typeface="Times New Roman" panose="02020603050405020304" charset="0"/>
              </a:rPr>
              <a:t>over time, early detection is vital. </a:t>
            </a:r>
            <a:r>
              <a:rPr lang="en-US" altLang="zh-CN" sz="2400" dirty="0">
                <a:solidFill>
                  <a:schemeClr val="accent2"/>
                </a:solidFill>
                <a:latin typeface="Times New Roman" panose="02020603050405020304" charset="0"/>
                <a:cs typeface="Times New Roman" panose="02020603050405020304" charset="0"/>
              </a:rPr>
              <a:t>AI can help identify the slightest signs of decay</a:t>
            </a:r>
            <a:r>
              <a:rPr lang="en-US" altLang="zh-CN" sz="2400" dirty="0">
                <a:latin typeface="Times New Roman" panose="02020603050405020304" charset="0"/>
                <a:cs typeface="Times New Roman" panose="02020603050405020304" charset="0"/>
              </a:rPr>
              <a:t>, such as </a:t>
            </a:r>
            <a:r>
              <a:rPr lang="en-US" altLang="zh-CN" sz="2400" dirty="0">
                <a:solidFill>
                  <a:schemeClr val="accent2"/>
                </a:solidFill>
                <a:latin typeface="Times New Roman" panose="02020603050405020304" charset="0"/>
                <a:cs typeface="Times New Roman" panose="02020603050405020304" charset="0"/>
              </a:rPr>
              <a:t>cracks or discoloration</a:t>
            </a:r>
            <a:r>
              <a:rPr lang="en-US" altLang="zh-CN" sz="2400" dirty="0">
                <a:latin typeface="Times New Roman" panose="02020603050405020304" charset="0"/>
                <a:cs typeface="Times New Roman" panose="02020603050405020304" charset="0"/>
              </a:rPr>
              <a:t>, which are often invisible to the human eye. _____38_____ Moreover, by predicting future decay patterns, AI helps museums take preventive measures and improve preservation strategies. </a:t>
            </a:r>
            <a:endParaRPr lang="en-US" altLang="zh-CN" sz="2800" dirty="0">
              <a:latin typeface="Times New Roman" panose="02020603050405020304" charset="0"/>
              <a:cs typeface="Times New Roman" panose="02020603050405020304" charset="0"/>
            </a:endParaRPr>
          </a:p>
          <a:p>
            <a:pPr indent="457200">
              <a:buClrTx/>
            </a:pPr>
            <a:endParaRPr lang="en-US" altLang="zh-CN" sz="2800" dirty="0">
              <a:latin typeface="Times New Roman" panose="02020603050405020304" charset="0"/>
              <a:cs typeface="Times New Roman" panose="02020603050405020304" charset="0"/>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180590"/>
            <a:ext cx="12007215" cy="1692275"/>
          </a:xfrm>
          <a:prstGeom prst="rect">
            <a:avLst/>
          </a:prstGeom>
          <a:noFill/>
          <a:ln>
            <a:solidFill>
              <a:srgbClr val="FFC000"/>
            </a:solidFill>
          </a:ln>
        </p:spPr>
        <p:txBody>
          <a:bodyPr wrap="square" rtlCol="0">
            <a:noAutofit/>
          </a:bodyPr>
          <a:lstStyle/>
          <a:p>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指代衔接</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词汇</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endPar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endParaRPr>
          </a:p>
          <a:p>
            <a:pPr>
              <a:lnSpc>
                <a:spcPct val="150000"/>
              </a:lnSpc>
            </a:pP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解析：</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因果逻辑与句间连贯。解析：空前说</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AI</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能识别人眼无法察觉的破损迹象，</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A</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项“</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This capability allows for timely restoration”</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指这一识别能力让及时修复成为可能，与空前内容形成因果关系；空后“</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Moreover”</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引出预测破损模式的更进一步作用，逻辑通顺。故选</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A。</a:t>
            </a:r>
            <a:endParaRPr lang="en-US" altLang="zh-CN" sz="2000" b="1" dirty="0">
              <a:solidFill>
                <a:srgbClr val="2A1608">
                  <a:alpha val="100000"/>
                </a:srgbClr>
              </a:solidFill>
              <a:latin typeface="&quot;FZYaYiHei GB18030L2 R&quot;, sans-serif"/>
              <a:ea typeface="&quot;FZYaYiHei GB18030L2 R&quot;, sans-serif"/>
              <a:cs typeface="&quot;FZYaYiHei GB18030L2 R&quot;, sans-serif"/>
            </a:endParaRPr>
          </a:p>
          <a:p>
            <a:pPr indent="0" fontAlgn="auto">
              <a:lnSpc>
                <a:spcPct val="100000"/>
              </a:lnSpc>
            </a:pP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6079" y="3950014"/>
            <a:ext cx="340361" cy="35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箭头连接符 3"/>
          <p:cNvCxnSpPr/>
          <p:nvPr/>
        </p:nvCxnSpPr>
        <p:spPr>
          <a:xfrm flipV="1">
            <a:off x="1621790" y="1036955"/>
            <a:ext cx="6985" cy="30073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 name="直接箭头连接符 4"/>
          <p:cNvCxnSpPr/>
          <p:nvPr/>
        </p:nvCxnSpPr>
        <p:spPr>
          <a:xfrm flipV="1">
            <a:off x="4098290" y="1070610"/>
            <a:ext cx="2531110" cy="29394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20" y="3891915"/>
            <a:ext cx="11849735" cy="2878455"/>
          </a:xfrm>
        </p:spPr>
        <p:txBody>
          <a:bodyPr>
            <a:normAutofit fontScale="90000" lnSpcReduction="20000"/>
          </a:bodyPr>
          <a:lstStyle/>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A</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This capability allows for timely restoration</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B</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Visitor data collection also raises privacy issues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C</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In short</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redefining the museum in all</a:t>
            </a:r>
            <a:r>
              <a:rPr lang="en-US" altLang="zh-CN" sz="21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respects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D</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It tailors learning experiences to different age groups and learning styles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Museums are not only places to store artworks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but also spaces for learning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F</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Furthermore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AI-powered virtual guides are replacing traditional tour guides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changing this by using image recognition technology to analyze exhibits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indent="0" algn="just" fontAlgn="auto">
              <a:buNone/>
            </a:pP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193992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indent="457200">
              <a:buClrTx/>
            </a:pPr>
            <a:r>
              <a:rPr lang="en-US" altLang="zh-CN" sz="2400" dirty="0">
                <a:latin typeface="Times New Roman" panose="02020603050405020304" charset="0"/>
                <a:cs typeface="Times New Roman" panose="02020603050405020304" charset="0"/>
              </a:rPr>
              <a:t>AI also significantly enhances the educational value of museums, particularly for </a:t>
            </a:r>
            <a:r>
              <a:rPr lang="en-US" altLang="zh-CN" sz="2400" dirty="0">
                <a:solidFill>
                  <a:schemeClr val="accent2"/>
                </a:solidFill>
                <a:latin typeface="Times New Roman" panose="02020603050405020304" charset="0"/>
                <a:cs typeface="Times New Roman" panose="02020603050405020304" charset="0"/>
              </a:rPr>
              <a:t>children and families.</a:t>
            </a:r>
            <a:r>
              <a:rPr lang="en-US" altLang="zh-CN" sz="2400" dirty="0">
                <a:latin typeface="Times New Roman" panose="02020603050405020304" charset="0"/>
                <a:cs typeface="Times New Roman" panose="02020603050405020304" charset="0"/>
              </a:rPr>
              <a:t> _____39_____ For instance, interactive exhibits powered by AI can </a:t>
            </a:r>
            <a:r>
              <a:rPr lang="en-US" altLang="zh-CN" sz="2400" dirty="0">
                <a:solidFill>
                  <a:schemeClr val="accent2"/>
                </a:solidFill>
                <a:latin typeface="Times New Roman" panose="02020603050405020304" charset="0"/>
                <a:cs typeface="Times New Roman" panose="02020603050405020304" charset="0"/>
              </a:rPr>
              <a:t>adjust their content and difficulty level based on the user’s preferences and responses</a:t>
            </a:r>
            <a:r>
              <a:rPr lang="en-US" altLang="zh-CN" sz="2400" dirty="0">
                <a:latin typeface="Times New Roman" panose="02020603050405020304" charset="0"/>
                <a:cs typeface="Times New Roman" panose="02020603050405020304" charset="0"/>
              </a:rPr>
              <a:t>. This adaptability ensures that complex historical concepts become accessible and engaging for young minds.</a:t>
            </a:r>
            <a:endParaRPr lang="en-US" altLang="zh-CN" sz="2800" dirty="0">
              <a:latin typeface="Times New Roman" panose="02020603050405020304" charset="0"/>
              <a:cs typeface="Times New Roman" panose="02020603050405020304" charset="0"/>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1920" y="2044386"/>
            <a:ext cx="12007215" cy="1692275"/>
          </a:xfrm>
          <a:prstGeom prst="rect">
            <a:avLst/>
          </a:prstGeom>
          <a:noFill/>
          <a:ln>
            <a:solidFill>
              <a:srgbClr val="FFC000"/>
            </a:solidFill>
          </a:ln>
        </p:spPr>
        <p:txBody>
          <a:bodyPr wrap="square" rtlCol="0">
            <a:noAutofit/>
          </a:bodyPr>
          <a:lstStyle/>
          <a:p>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主题句</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结构</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endPar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endParaRPr>
          </a:p>
          <a:p>
            <a:pPr>
              <a:lnSpc>
                <a:spcPct val="150000"/>
              </a:lnSpc>
            </a:pP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解析：</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本段主题为</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AI</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提升博物馆的教育价值，尤其对儿童和家庭。</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D</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项“</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It tailors learning experiences to different age groups and learning styles”</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说明</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AI</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可定制学习体验，空后的例子“根据用户偏好和反应调整内容和难度”恰好是对这一定制功能的具体说明。故选</a:t>
            </a:r>
            <a:r>
              <a:rPr lang="en-US" altLang="zh-CN"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D</a:t>
            </a:r>
            <a:r>
              <a:rPr lang="zh-CN" altLang="en-US" sz="2000" b="1" dirty="0">
                <a:solidFill>
                  <a:srgbClr val="2A1608">
                    <a:alpha val="100000"/>
                  </a:srgbClr>
                </a:solidFill>
                <a:latin typeface="Arial" panose="020B0604020202020204" pitchFamily="34" charset="0"/>
                <a:ea typeface="&quot;FZYaYiHei GB18030L2 R&quot;, sans-serif"/>
                <a:cs typeface="Arial" panose="020B0604020202020204" pitchFamily="34" charset="0"/>
              </a:rPr>
              <a:t>。</a:t>
            </a:r>
            <a:endParaRPr lang="zh-CN" altLang="en-US" sz="2000" b="1" dirty="0">
              <a:solidFill>
                <a:srgbClr val="2A1608">
                  <a:alpha val="100000"/>
                </a:srgbClr>
              </a:solidFill>
              <a:latin typeface="&quot;FZYaYiHei GB18030L2 R&quot;, sans-serif"/>
              <a:ea typeface="&quot;FZYaYiHei GB18030L2 R&quot;, sans-serif"/>
              <a:cs typeface="&quot;FZYaYiHei GB18030L2 R&quot;, sans-serif"/>
            </a:endParaRPr>
          </a:p>
          <a:p>
            <a:pPr indent="0" fontAlgn="auto">
              <a:lnSpc>
                <a:spcPct val="100000"/>
              </a:lnSpc>
            </a:pP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6239" y="5077460"/>
            <a:ext cx="340361" cy="35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箭头连接符 4"/>
          <p:cNvCxnSpPr/>
          <p:nvPr/>
        </p:nvCxnSpPr>
        <p:spPr>
          <a:xfrm flipV="1">
            <a:off x="1451610" y="1300480"/>
            <a:ext cx="4000500" cy="38709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4" name="直接箭头连接符 3"/>
          <p:cNvCxnSpPr/>
          <p:nvPr/>
        </p:nvCxnSpPr>
        <p:spPr>
          <a:xfrm flipV="1">
            <a:off x="5159375" y="606425"/>
            <a:ext cx="5892165" cy="45853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 y="0"/>
            <a:ext cx="11985625" cy="6696710"/>
          </a:xfrm>
        </p:spPr>
        <p:txBody>
          <a:bodyPr>
            <a:normAutofit/>
          </a:bodyPr>
          <a:lstStyle/>
          <a:p>
            <a:pPr algn="l"/>
            <a:r>
              <a:rPr lang="en-US" altLang="zh-CN" sz="1780">
                <a:latin typeface="Arial" panose="020B0604020202020204" pitchFamily="34" charset="0"/>
                <a:cs typeface="Arial" panose="020B0604020202020204" pitchFamily="34" charset="0"/>
              </a:rPr>
              <a:t>                                                       </a:t>
            </a:r>
            <a:r>
              <a:rPr lang="en-US" altLang="zh-CN" sz="1780" b="1">
                <a:latin typeface="Arial" panose="020B0604020202020204" pitchFamily="34" charset="0"/>
                <a:cs typeface="Arial" panose="020B0604020202020204" pitchFamily="34" charset="0"/>
              </a:rPr>
              <a:t>                                   </a:t>
            </a:r>
            <a:endParaRPr lang="en-US" altLang="zh-CN" sz="1780" b="1">
              <a:latin typeface="Arial" panose="020B0604020202020204" pitchFamily="34" charset="0"/>
              <a:cs typeface="Arial" panose="020B0604020202020204" pitchFamily="34" charset="0"/>
            </a:endParaRPr>
          </a:p>
        </p:txBody>
      </p:sp>
      <p:sp>
        <p:nvSpPr>
          <p:cNvPr id="3" name="文本框 2"/>
          <p:cNvSpPr txBox="1"/>
          <p:nvPr/>
        </p:nvSpPr>
        <p:spPr>
          <a:xfrm>
            <a:off x="548005" y="209550"/>
            <a:ext cx="11008995" cy="1468755"/>
          </a:xfrm>
          <a:prstGeom prst="rect">
            <a:avLst/>
          </a:prstGeom>
        </p:spPr>
        <p:txBody>
          <a:bodyPr>
            <a:noAutofit/>
          </a:bodyPr>
          <a:lstStyle/>
          <a:p>
            <a:pPr marL="0" indent="255270" algn="ctr" defTabSz="266700" eaLnBrk="0" fontAlgn="base">
              <a:lnSpc>
                <a:spcPct val="150000"/>
              </a:lnSpc>
              <a:spcBef>
                <a:spcPct val="0"/>
              </a:spcBef>
              <a:spcAft>
                <a:spcPct val="0"/>
              </a:spcAft>
              <a:tabLst>
                <a:tab pos="266700" algn="l"/>
              </a:tabLst>
            </a:pPr>
            <a:r>
              <a:rPr lang="en-US" altLang="zh-CN" sz="1600" b="1">
                <a:solidFill>
                  <a:srgbClr val="000000"/>
                </a:solidFill>
                <a:latin typeface="Times New Roman" panose="02020603050405020304"/>
                <a:ea typeface="等线" panose="02010600030101010101" charset="-122"/>
              </a:rPr>
              <a:t>A</a:t>
            </a:r>
            <a:endParaRPr lang="en-US" altLang="zh-CN" sz="1600" b="1">
              <a:solidFill>
                <a:srgbClr val="000000"/>
              </a:solidFill>
              <a:latin typeface="Times New Roman" panose="02020603050405020304"/>
              <a:ea typeface="等线" panose="02010600030101010101" charset="-122"/>
            </a:endParaRPr>
          </a:p>
          <a:p>
            <a:pPr marL="0" indent="255270" algn="ctr" defTabSz="266700" eaLnBrk="0" fontAlgn="base">
              <a:lnSpc>
                <a:spcPct val="150000"/>
              </a:lnSpc>
              <a:spcBef>
                <a:spcPct val="0"/>
              </a:spcBef>
              <a:spcAft>
                <a:spcPct val="0"/>
              </a:spcAft>
              <a:tabLst>
                <a:tab pos="266700" algn="l"/>
              </a:tabLst>
            </a:pPr>
            <a:r>
              <a:rPr lang="en-US" altLang="zh-CN" sz="1800" b="1">
                <a:solidFill>
                  <a:srgbClr val="000000"/>
                </a:solidFill>
                <a:latin typeface="Times New Roman" panose="02020603050405020304"/>
                <a:ea typeface="等线" panose="02010600030101010101" charset="-122"/>
              </a:rPr>
              <a:t>SoFi Stadium Events This Month</a:t>
            </a:r>
            <a:endParaRPr lang="en-US" altLang="zh-CN" sz="1800" b="1">
              <a:solidFill>
                <a:srgbClr val="000000"/>
              </a:solidFill>
              <a:latin typeface="Times New Roman" panose="02020603050405020304"/>
              <a:ea typeface="等线" panose="02010600030101010101" charset="-122"/>
            </a:endParaRPr>
          </a:p>
          <a:p>
            <a:pPr marL="0" indent="255270" algn="just" defTabSz="266700" eaLnBrk="0" fontAlgn="base">
              <a:lnSpc>
                <a:spcPct val="150000"/>
              </a:lnSpc>
              <a:spcBef>
                <a:spcPct val="0"/>
              </a:spcBef>
              <a:spcAft>
                <a:spcPct val="0"/>
              </a:spcAft>
              <a:tabLst>
                <a:tab pos="266700" algn="l"/>
              </a:tabLst>
            </a:pPr>
            <a:r>
              <a:rPr lang="en-US" altLang="zh-CN" sz="1800">
                <a:solidFill>
                  <a:srgbClr val="000000"/>
                </a:solidFill>
                <a:latin typeface="Times New Roman" panose="02020603050405020304"/>
                <a:ea typeface="等线" panose="02010600030101010101" charset="-122"/>
              </a:rPr>
              <a:t>SoFi Stadium is the go-to destination in the heart of Los Angeles for sports fans</a:t>
            </a:r>
            <a:r>
              <a:rPr lang="en-US" altLang="zh-CN" sz="1800">
                <a:solidFill>
                  <a:srgbClr val="000000"/>
                </a:solidFill>
                <a:latin typeface="Times New Roman" panose="02020603050405020304"/>
                <a:ea typeface="Times New Roman" panose="02020603050405020304"/>
              </a:rPr>
              <a:t>. </a:t>
            </a:r>
            <a:r>
              <a:rPr lang="en-US" altLang="zh-CN" sz="1800">
                <a:solidFill>
                  <a:srgbClr val="000000"/>
                </a:solidFill>
                <a:latin typeface="Times New Roman" panose="02020603050405020304"/>
                <a:ea typeface="等线" panose="02010600030101010101" charset="-122"/>
              </a:rPr>
              <a:t>Its calendar is always packed with headline-grabbing events.</a:t>
            </a:r>
            <a:endParaRPr lang="en-US" altLang="zh-CN" sz="1800">
              <a:solidFill>
                <a:srgbClr val="000000"/>
              </a:solidFill>
              <a:latin typeface="Times New Roman" panose="02020603050405020304"/>
              <a:ea typeface="等线" panose="02010600030101010101" charset="-122"/>
            </a:endParaRPr>
          </a:p>
          <a:p>
            <a:pPr marL="0" indent="0" algn="just" defTabSz="266700" eaLnBrk="0" fontAlgn="base">
              <a:lnSpc>
                <a:spcPct val="150000"/>
              </a:lnSpc>
              <a:spcBef>
                <a:spcPct val="0"/>
              </a:spcBef>
              <a:spcAft>
                <a:spcPct val="0"/>
              </a:spcAft>
              <a:tabLst>
                <a:tab pos="266700" algn="l"/>
              </a:tabLst>
            </a:pPr>
            <a:r>
              <a:rPr lang="en-US" altLang="zh-CN" sz="1600" b="1">
                <a:solidFill>
                  <a:srgbClr val="000000"/>
                </a:solidFill>
                <a:latin typeface="Times New Roman" panose="02020603050405020304"/>
                <a:ea typeface="等线" panose="02010600030101010101" charset="-122"/>
              </a:rPr>
              <a:t>Upcoming Football Events</a:t>
            </a:r>
            <a:endParaRPr lang="en-US" altLang="zh-CN" sz="1600"/>
          </a:p>
        </p:txBody>
      </p:sp>
      <p:graphicFrame>
        <p:nvGraphicFramePr>
          <p:cNvPr id="4" name="表格 3"/>
          <p:cNvGraphicFramePr/>
          <p:nvPr/>
        </p:nvGraphicFramePr>
        <p:xfrm>
          <a:off x="3804285" y="1729740"/>
          <a:ext cx="7753350" cy="1450340"/>
        </p:xfrm>
        <a:graphic>
          <a:graphicData uri="http://schemas.openxmlformats.org/drawingml/2006/table">
            <a:tbl>
              <a:tblPr/>
              <a:tblGrid>
                <a:gridCol w="3643630"/>
                <a:gridCol w="4109720"/>
              </a:tblGrid>
              <a:tr h="362585">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Los Angeles Rams v Dallas Cowboys</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Saturday</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August 9</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4</a:t>
                      </a:r>
                      <a:r>
                        <a:rPr lang="en-US" altLang="zh-CN" sz="1400">
                          <a:solidFill>
                            <a:srgbClr val="000000"/>
                          </a:solidFill>
                          <a:latin typeface="Times New Roman" panose="02020603050405020304"/>
                          <a:ea typeface="Times New Roman" panose="02020603050405020304"/>
                        </a:rPr>
                        <a:t>:</a:t>
                      </a:r>
                      <a:r>
                        <a:rPr lang="en-US" altLang="zh-CN" sz="1400">
                          <a:solidFill>
                            <a:srgbClr val="000000"/>
                          </a:solidFill>
                          <a:latin typeface="Times New Roman" panose="02020603050405020304"/>
                          <a:ea typeface="等线" panose="02010600030101010101" charset="-122"/>
                        </a:rPr>
                        <a:t>00 PM</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62585">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Los Angeles Chargers v New Orleans Saints</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Sunday</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August 10</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5</a:t>
                      </a:r>
                      <a:r>
                        <a:rPr lang="en-US" altLang="zh-CN" sz="1400">
                          <a:solidFill>
                            <a:srgbClr val="000000"/>
                          </a:solidFill>
                          <a:latin typeface="Times New Roman" panose="02020603050405020304"/>
                          <a:ea typeface="Times New Roman" panose="02020603050405020304"/>
                        </a:rPr>
                        <a:t>:</a:t>
                      </a:r>
                      <a:r>
                        <a:rPr lang="en-US" altLang="zh-CN" sz="1400">
                          <a:solidFill>
                            <a:srgbClr val="000000"/>
                          </a:solidFill>
                          <a:latin typeface="Times New Roman" panose="02020603050405020304"/>
                          <a:ea typeface="等线" panose="02010600030101010101" charset="-122"/>
                        </a:rPr>
                        <a:t>00 PM</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62585">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Los Angeles Chargers v Los Angeles Rams</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Saturday</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August 16</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4</a:t>
                      </a:r>
                      <a:r>
                        <a:rPr lang="en-US" altLang="zh-CN" sz="1400">
                          <a:solidFill>
                            <a:srgbClr val="000000"/>
                          </a:solidFill>
                          <a:latin typeface="Times New Roman" panose="02020603050405020304"/>
                          <a:ea typeface="Times New Roman" panose="02020603050405020304"/>
                        </a:rPr>
                        <a:t>:</a:t>
                      </a:r>
                      <a:r>
                        <a:rPr lang="en-US" altLang="zh-CN" sz="1400">
                          <a:solidFill>
                            <a:srgbClr val="000000"/>
                          </a:solidFill>
                          <a:latin typeface="Times New Roman" panose="02020603050405020304"/>
                          <a:ea typeface="等线" panose="02010600030101010101" charset="-122"/>
                        </a:rPr>
                        <a:t>00 PM</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62585">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Los Angeles Rams v Houston Texans</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1400">
                          <a:solidFill>
                            <a:srgbClr val="000000"/>
                          </a:solidFill>
                          <a:latin typeface="Times New Roman" panose="02020603050405020304"/>
                          <a:ea typeface="等线" panose="02010600030101010101" charset="-122"/>
                        </a:rPr>
                        <a:t>Sunday</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August 24</a:t>
                      </a:r>
                      <a:r>
                        <a:rPr lang="en-US" altLang="zh-CN" sz="1400">
                          <a:solidFill>
                            <a:srgbClr val="000000"/>
                          </a:solidFill>
                          <a:latin typeface="Times New Roman" panose="02020603050405020304"/>
                          <a:ea typeface="Times New Roman" panose="02020603050405020304"/>
                        </a:rPr>
                        <a:t> </a:t>
                      </a:r>
                      <a:r>
                        <a:rPr lang="en-US" altLang="zh-CN" sz="1400">
                          <a:solidFill>
                            <a:srgbClr val="000000"/>
                          </a:solidFill>
                          <a:latin typeface="Times New Roman" panose="02020603050405020304"/>
                          <a:ea typeface="等线" panose="02010600030101010101" charset="-122"/>
                        </a:rPr>
                        <a:t>1</a:t>
                      </a:r>
                      <a:r>
                        <a:rPr lang="en-US" altLang="zh-CN" sz="1400">
                          <a:solidFill>
                            <a:srgbClr val="000000"/>
                          </a:solidFill>
                          <a:latin typeface="Times New Roman" panose="02020603050405020304"/>
                          <a:ea typeface="Times New Roman" panose="02020603050405020304"/>
                        </a:rPr>
                        <a:t>:</a:t>
                      </a:r>
                      <a:r>
                        <a:rPr lang="en-US" altLang="zh-CN" sz="1400">
                          <a:solidFill>
                            <a:srgbClr val="000000"/>
                          </a:solidFill>
                          <a:latin typeface="Times New Roman" panose="02020603050405020304"/>
                          <a:ea typeface="等线" panose="02010600030101010101" charset="-122"/>
                        </a:rPr>
                        <a:t>25 PM</a:t>
                      </a:r>
                      <a:endParaRPr lang="en-US" altLang="zh-CN" sz="1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
        <p:nvSpPr>
          <p:cNvPr id="5" name="文本框 4"/>
          <p:cNvSpPr txBox="1"/>
          <p:nvPr/>
        </p:nvSpPr>
        <p:spPr>
          <a:xfrm>
            <a:off x="426085" y="3055620"/>
            <a:ext cx="11130915" cy="3449955"/>
          </a:xfrm>
          <a:prstGeom prst="rect">
            <a:avLst/>
          </a:prstGeom>
        </p:spPr>
        <p:txBody>
          <a:bodyPr wrap="square">
            <a:noAutofit/>
          </a:bodyPr>
          <a:lstStyle/>
          <a:p>
            <a:r>
              <a:rPr lang="en-US" altLang="zh-CN" b="1">
                <a:solidFill>
                  <a:srgbClr val="000000"/>
                </a:solidFill>
                <a:latin typeface="Times New Roman" panose="02020603050405020304"/>
                <a:ea typeface="等线" panose="02010600030101010101" charset="-122"/>
              </a:rPr>
              <a:t>Nearby Hotels</a:t>
            </a:r>
            <a:endParaRPr lang="en-US" altLang="zh-CN" b="1">
              <a:solidFill>
                <a:srgbClr val="000000"/>
              </a:solidFill>
              <a:latin typeface="Times New Roman" panose="02020603050405020304"/>
              <a:ea typeface="等线" panose="02010600030101010101" charset="-122"/>
            </a:endParaRPr>
          </a:p>
          <a:p>
            <a:pPr marL="0" indent="255270" algn="just" defTabSz="266700" eaLnBrk="0" fontAlgn="base">
              <a:lnSpc>
                <a:spcPct val="150000"/>
              </a:lnSpc>
              <a:spcBef>
                <a:spcPct val="0"/>
              </a:spcBef>
              <a:spcAft>
                <a:spcPct val="0"/>
              </a:spcAft>
              <a:tabLst>
                <a:tab pos="266700" algn="l"/>
              </a:tabLst>
            </a:pPr>
            <a:r>
              <a:rPr lang="en-US" altLang="zh-CN">
                <a:solidFill>
                  <a:srgbClr val="000000"/>
                </a:solidFill>
                <a:latin typeface="Times New Roman" panose="02020603050405020304"/>
                <a:ea typeface="等线" panose="02010600030101010101" charset="-122"/>
              </a:rPr>
              <a:t>When attending an event at SoFi Stadium</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you’re just a short walk or ride from several comfortable and classy hotels</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Right across the street</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Sonder Lütm Hotel offers spacious rooms and a rooftop pool</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A mile away</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the H Hotel LosAngeles</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with its stylish design</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is ideal for a nice stay between events</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For those seeking both comfort and convenience</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the Renaissance Los Angeles Airport Hotel is just a short drive away</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If you’re willing to drive a little further</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the Ritz-Carlton Los Angeles promises luxurious rooms and extensive leisure facilities—perfect for turning a game day into a great weekend escape</a:t>
            </a:r>
            <a:r>
              <a:rPr lang="en-US" altLang="zh-CN">
                <a:solidFill>
                  <a:srgbClr val="000000"/>
                </a:solidFill>
                <a:latin typeface="Times New Roman" panose="02020603050405020304"/>
                <a:ea typeface="Times New Roman" panose="02020603050405020304"/>
              </a:rPr>
              <a:t>. </a:t>
            </a:r>
            <a:endParaRPr lang="en-US" altLang="zh-CN">
              <a:solidFill>
                <a:srgbClr val="000000"/>
              </a:solidFill>
              <a:latin typeface="Times New Roman" panose="02020603050405020304"/>
              <a:ea typeface="Times New Roman" panose="02020603050405020304"/>
            </a:endParaRPr>
          </a:p>
          <a:p>
            <a:pPr marL="0" indent="0" algn="just" defTabSz="266700" eaLnBrk="0" fontAlgn="base">
              <a:lnSpc>
                <a:spcPct val="150000"/>
              </a:lnSpc>
              <a:spcBef>
                <a:spcPct val="0"/>
              </a:spcBef>
              <a:spcAft>
                <a:spcPct val="0"/>
              </a:spcAft>
              <a:tabLst>
                <a:tab pos="266700" algn="l"/>
              </a:tabLst>
            </a:pPr>
            <a:r>
              <a:rPr lang="en-US" altLang="zh-CN" b="1">
                <a:solidFill>
                  <a:srgbClr val="000000"/>
                </a:solidFill>
                <a:latin typeface="Times New Roman" panose="02020603050405020304"/>
                <a:ea typeface="等线" panose="02010600030101010101" charset="-122"/>
              </a:rPr>
              <a:t>Parking</a:t>
            </a:r>
            <a:endParaRPr lang="en-US" altLang="zh-CN" b="1">
              <a:solidFill>
                <a:srgbClr val="000000"/>
              </a:solidFill>
              <a:latin typeface="Times New Roman" panose="02020603050405020304"/>
              <a:ea typeface="等线" panose="02010600030101010101" charset="-122"/>
            </a:endParaRPr>
          </a:p>
          <a:p>
            <a:pPr marL="0" indent="255270" algn="just" defTabSz="266700" eaLnBrk="0" fontAlgn="base">
              <a:lnSpc>
                <a:spcPct val="150000"/>
              </a:lnSpc>
              <a:spcBef>
                <a:spcPct val="0"/>
              </a:spcBef>
              <a:spcAft>
                <a:spcPct val="0"/>
              </a:spcAft>
              <a:tabLst>
                <a:tab pos="266700" algn="l"/>
              </a:tabLst>
            </a:pPr>
            <a:r>
              <a:rPr lang="en-US" altLang="zh-CN">
                <a:solidFill>
                  <a:srgbClr val="000000"/>
                </a:solidFill>
                <a:latin typeface="Times New Roman" panose="02020603050405020304"/>
                <a:ea typeface="等线" panose="02010600030101010101" charset="-122"/>
              </a:rPr>
              <a:t>SoFi Stadium requires you to park strictly in your assigned zone</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and guests must enter through the exact gate indicated on their color-coded digital parking pass</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If you enter through the wrong access point</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you’ll be turned around and redirected—so plan ahead</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Each parking zone consists of multiple lots</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designed to efficiently manage traffic across the venue’s network</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Make sure to download your parking pass to your smartphone before arrival</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Upon entering the correct zone</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parking staff will guide you directly to a space</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For those wishing to park near friends</a:t>
            </a:r>
            <a:r>
              <a:rPr lang="en-US" altLang="zh-CN">
                <a:solidFill>
                  <a:srgbClr val="000000"/>
                </a:solidFill>
                <a:latin typeface="Times New Roman" panose="02020603050405020304"/>
                <a:ea typeface="Times New Roman" panose="02020603050405020304"/>
              </a:rPr>
              <a:t>, </a:t>
            </a:r>
            <a:r>
              <a:rPr lang="en-US" altLang="zh-CN">
                <a:solidFill>
                  <a:srgbClr val="000000"/>
                </a:solidFill>
                <a:latin typeface="Times New Roman" panose="02020603050405020304"/>
                <a:ea typeface="等线" panose="02010600030101010101" charset="-122"/>
              </a:rPr>
              <a:t>all vehicles must have passes for the same zone and arrive together—spaces cannot be saved</a:t>
            </a:r>
            <a:r>
              <a:rPr lang="en-US" altLang="zh-CN">
                <a:solidFill>
                  <a:srgbClr val="000000"/>
                </a:solidFill>
                <a:latin typeface="Times New Roman" panose="02020603050405020304"/>
                <a:ea typeface="Times New Roman" panose="02020603050405020304"/>
              </a:rPr>
              <a:t>. </a:t>
            </a:r>
            <a:endParaRPr lang="en-US" altLang="zh-CN"/>
          </a:p>
        </p:txBody>
      </p:sp>
      <p:pic>
        <p:nvPicPr>
          <p:cNvPr id="6" name="E657119C-6982-421D-8BA7-E74DEB70A7D9-1" descr="wpp"/>
          <p:cNvPicPr>
            <a:picLocks noChangeAspect="1"/>
          </p:cNvPicPr>
          <p:nvPr/>
        </p:nvPicPr>
        <p:blipFill>
          <a:blip r:embed="rId1"/>
          <a:srcRect t="2308" b="26043"/>
          <a:stretch>
            <a:fillRect/>
          </a:stretch>
        </p:blipFill>
        <p:spPr>
          <a:xfrm>
            <a:off x="7630795" y="400685"/>
            <a:ext cx="3444240" cy="59328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20" y="3891915"/>
            <a:ext cx="11849735" cy="2878455"/>
          </a:xfrm>
        </p:spPr>
        <p:txBody>
          <a:bodyPr>
            <a:normAutofit fontScale="90000" lnSpcReduction="20000"/>
          </a:bodyPr>
          <a:lstStyle/>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A</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This capability allows for timely restoration</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B</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Visitor data collection also raises privacy issues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C</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In short</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redefining the museum in all</a:t>
            </a:r>
            <a:r>
              <a:rPr lang="en-US" altLang="zh-CN" sz="2100" kern="0" dirty="0">
                <a:solidFill>
                  <a:srgbClr val="000000"/>
                </a:solidFill>
                <a:effectLst/>
                <a:latin typeface="等线" panose="02010600030101010101" charset="-122"/>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respects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D</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It tailors learning experiences to different age groups and learning styles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Museums are not only places to store artworks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but also spaces for learning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F</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Furthermore</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AI-powered virtual guides are replacing traditional tour guides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marR="0" indent="255270" algn="just" eaLnBrk="0" fontAlgn="base">
              <a:lnSpc>
                <a:spcPct val="150000"/>
              </a:lnSpc>
              <a:spcBef>
                <a:spcPts val="0"/>
              </a:spcBef>
              <a:spcAft>
                <a:spcPts val="0"/>
              </a:spcAft>
              <a:tabLst>
                <a:tab pos="266700" algn="l"/>
              </a:tabLst>
            </a:pPr>
            <a:r>
              <a:rPr lang="en-US" altLang="zh-CN" sz="2100" kern="0" dirty="0">
                <a:solidFill>
                  <a:srgbClr val="000000"/>
                </a:solidFill>
                <a:effectLst/>
                <a:latin typeface="Times New Roman" panose="02020603050405020304" charset="0"/>
                <a:ea typeface="等线" panose="02010600030101010101" charset="-122"/>
              </a:rPr>
              <a:t>G</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r>
              <a:rPr lang="en-US" altLang="zh-CN" sz="2100" kern="0" dirty="0">
                <a:solidFill>
                  <a:srgbClr val="000000"/>
                </a:solidFill>
                <a:effectLst/>
                <a:latin typeface="Times New Roman" panose="02020603050405020304" charset="0"/>
                <a:ea typeface="等线" panose="02010600030101010101" charset="-122"/>
              </a:rPr>
              <a:t>AI is changing this by using image recognition technology to analyze exhibits</a:t>
            </a:r>
            <a:r>
              <a:rPr lang="en-US" altLang="zh-CN" sz="2100" kern="0" dirty="0">
                <a:solidFill>
                  <a:srgbClr val="000000"/>
                </a:solidFill>
                <a:effectLst/>
                <a:latin typeface="Times New Roman" panose="02020603050405020304" charset="0"/>
                <a:ea typeface="等线" panose="02010600030101010101" charset="-122"/>
                <a:cs typeface="Times New Roman" panose="02020603050405020304" charset="0"/>
              </a:rPr>
              <a:t>. </a:t>
            </a:r>
            <a:endParaRPr lang="en-US" altLang="zh-CN" sz="2100" dirty="0">
              <a:solidFill>
                <a:srgbClr val="000000"/>
              </a:solidFill>
              <a:effectLst/>
              <a:latin typeface="Times New Roman" panose="02020603050405020304" charset="0"/>
              <a:ea typeface="等线" panose="02010600030101010101" charset="-122"/>
            </a:endParaRPr>
          </a:p>
          <a:p>
            <a:pPr marL="0" indent="0" algn="just" fontAlgn="auto">
              <a:buNone/>
            </a:pPr>
            <a:endParaRPr lang="en-US" altLang="zh-CN" sz="2890" b="1"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182880"/>
            <a:ext cx="12192000" cy="156908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indent="457200">
              <a:buClrTx/>
            </a:pPr>
            <a:r>
              <a:rPr lang="en-US" altLang="zh-CN" sz="2400" dirty="0">
                <a:latin typeface="Times New Roman" panose="02020603050405020304" charset="0"/>
                <a:cs typeface="Times New Roman" panose="02020603050405020304" charset="0"/>
              </a:rPr>
              <a:t>Looking ahead, the rapid advancement of AI promises both exciting possibilities and ethical</a:t>
            </a:r>
            <a:r>
              <a:rPr lang="zh-CN" altLang="en-US" sz="2400" dirty="0">
                <a:latin typeface="Times New Roman" panose="02020603050405020304" charset="0"/>
                <a:cs typeface="Times New Roman" panose="02020603050405020304" charset="0"/>
              </a:rPr>
              <a:t>（伦理的）</a:t>
            </a:r>
            <a:r>
              <a:rPr lang="en-US" altLang="zh-CN" sz="2400" dirty="0">
                <a:latin typeface="Times New Roman" panose="02020603050405020304" charset="0"/>
                <a:cs typeface="Times New Roman" panose="02020603050405020304" charset="0"/>
              </a:rPr>
              <a:t>challenges. Museums are working together with AI ethicists to develop fair algorithms. _____40_____ </a:t>
            </a:r>
            <a:r>
              <a:rPr lang="en-US" altLang="zh-CN" sz="2400" dirty="0">
                <a:solidFill>
                  <a:schemeClr val="accent2"/>
                </a:solidFill>
                <a:latin typeface="Times New Roman" panose="02020603050405020304" charset="0"/>
                <a:cs typeface="Times New Roman" panose="02020603050405020304" charset="0"/>
              </a:rPr>
              <a:t>Strict policies should be established</a:t>
            </a:r>
            <a:r>
              <a:rPr lang="en-US" altLang="zh-CN" sz="2400" dirty="0">
                <a:latin typeface="Times New Roman" panose="02020603050405020304" charset="0"/>
                <a:cs typeface="Times New Roman" panose="02020603050405020304" charset="0"/>
              </a:rPr>
              <a:t> to </a:t>
            </a:r>
            <a:r>
              <a:rPr lang="en-US" altLang="zh-CN" sz="2400" dirty="0">
                <a:solidFill>
                  <a:schemeClr val="accent2"/>
                </a:solidFill>
                <a:latin typeface="Times New Roman" panose="02020603050405020304" charset="0"/>
                <a:cs typeface="Times New Roman" panose="02020603050405020304" charset="0"/>
              </a:rPr>
              <a:t>protect visitors’ information</a:t>
            </a:r>
            <a:r>
              <a:rPr lang="en-US" altLang="zh-CN" sz="2400" dirty="0">
                <a:latin typeface="Times New Roman" panose="02020603050405020304" charset="0"/>
                <a:cs typeface="Times New Roman" panose="02020603050405020304" charset="0"/>
              </a:rPr>
              <a:t>.</a:t>
            </a:r>
            <a:endParaRPr lang="en-US" altLang="zh-CN" sz="2800" dirty="0">
              <a:latin typeface="Times New Roman" panose="02020603050405020304" charset="0"/>
              <a:cs typeface="Times New Roman" panose="02020603050405020304" charset="0"/>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1920" y="2044386"/>
            <a:ext cx="12007215" cy="1692275"/>
          </a:xfrm>
          <a:prstGeom prst="rect">
            <a:avLst/>
          </a:prstGeom>
          <a:noFill/>
          <a:ln>
            <a:solidFill>
              <a:srgbClr val="FFC000"/>
            </a:solidFill>
          </a:ln>
        </p:spPr>
        <p:txBody>
          <a:bodyPr wrap="square" rtlCol="0">
            <a:noAutofit/>
          </a:bodyPr>
          <a:lstStyle/>
          <a:p>
            <a:pPr>
              <a:lnSpc>
                <a:spcPct val="150000"/>
              </a:lnSpc>
            </a:pPr>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话题一致</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r>
              <a:rPr lang="zh-CN" altLang="en-US"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词汇</a:t>
            </a:r>
            <a:r>
              <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rPr>
              <a:t>)</a:t>
            </a:r>
            <a:endPar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endParaRPr>
          </a:p>
          <a:p>
            <a:pPr>
              <a:lnSpc>
                <a:spcPct val="150000"/>
              </a:lnSpc>
            </a:pP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解析：前文提到博物馆与伦理学家合作开发公平算法，属伦理挑战；</a:t>
            </a:r>
            <a:r>
              <a:rPr lang="en-US" altLang="zh-CN" sz="2000" b="1" dirty="0">
                <a:solidFill>
                  <a:srgbClr val="2A1608">
                    <a:alpha val="100000"/>
                  </a:srgbClr>
                </a:solidFill>
                <a:latin typeface="&quot;FZYaYiHei GB18030L2 R&quot;, sans-serif"/>
                <a:ea typeface="&quot;FZYaYiHei GB18030L2 R&quot;, sans-serif"/>
                <a:cs typeface="&quot;FZYaYiHei GB18030L2 R&quot;, sans-serif"/>
              </a:rPr>
              <a:t>B</a:t>
            </a: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项“游客数据收集也引发隐私问题”延续伦理话题，空后“应制定严格政策保护访客信息”正是对隐私问题的应对，衔接紧密。故选</a:t>
            </a:r>
            <a:r>
              <a:rPr lang="en-US" altLang="zh-CN" sz="2000" b="1" dirty="0">
                <a:solidFill>
                  <a:srgbClr val="2A1608">
                    <a:alpha val="100000"/>
                  </a:srgbClr>
                </a:solidFill>
                <a:latin typeface="&quot;FZYaYiHei GB18030L2 R&quot;, sans-serif"/>
                <a:ea typeface="&quot;FZYaYiHei GB18030L2 R&quot;, sans-serif"/>
                <a:cs typeface="&quot;FZYaYiHei GB18030L2 R&quot;, sans-serif"/>
              </a:rPr>
              <a:t>B</a:t>
            </a:r>
            <a:r>
              <a:rPr lang="zh-CN" altLang="en-US" sz="2000" b="1" dirty="0">
                <a:solidFill>
                  <a:srgbClr val="2A1608">
                    <a:alpha val="100000"/>
                  </a:srgbClr>
                </a:solidFill>
                <a:latin typeface="&quot;FZYaYiHei GB18030L2 R&quot;, sans-serif"/>
                <a:ea typeface="&quot;FZYaYiHei GB18030L2 R&quot;, sans-serif"/>
                <a:cs typeface="&quot;FZYaYiHei GB18030L2 R&quot;, sans-serif"/>
              </a:rPr>
              <a:t>。</a:t>
            </a:r>
            <a:endParaRPr lang="zh-CN" altLang="en-US" sz="2000" b="1" dirty="0">
              <a:solidFill>
                <a:srgbClr val="2A1608">
                  <a:alpha val="100000"/>
                </a:srgbClr>
              </a:solidFill>
              <a:latin typeface="&quot;FZYaYiHei GB18030L2 R&quot;, sans-serif"/>
              <a:ea typeface="&quot;FZYaYiHei GB18030L2 R&quot;, sans-serif"/>
              <a:cs typeface="&quot;FZYaYiHei GB18030L2 R&quot;, sans-serif"/>
            </a:endParaRPr>
          </a:p>
          <a:p>
            <a:endParaRPr lang="en-US" altLang="zh-CN" sz="2000" dirty="0">
              <a:solidFill>
                <a:srgbClr val="2A1608">
                  <a:alpha val="100000"/>
                </a:srgbClr>
              </a:solidFill>
              <a:highlight>
                <a:srgbClr val="FFFF00"/>
              </a:highlight>
              <a:latin typeface="&quot;FZYaYiHei GB18030L2 R&quot;, sans-serif"/>
              <a:ea typeface="&quot;FZYaYiHei GB18030L2 R&quot;, sans-serif"/>
              <a:cs typeface="&quot;FZYaYiHei GB18030L2 R&quot;, sans-serif"/>
            </a:endParaRPr>
          </a:p>
          <a:p>
            <a:pPr indent="0" fontAlgn="auto">
              <a:lnSpc>
                <a:spcPct val="100000"/>
              </a:lnSpc>
            </a:pP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1159" y="4320540"/>
            <a:ext cx="340361" cy="35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下弧形箭头 4"/>
          <p:cNvSpPr/>
          <p:nvPr/>
        </p:nvSpPr>
        <p:spPr>
          <a:xfrm rot="10500000">
            <a:off x="2773045" y="554990"/>
            <a:ext cx="1894205" cy="641985"/>
          </a:xfrm>
          <a:prstGeom prst="curved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cxnSp>
        <p:nvCxnSpPr>
          <p:cNvPr id="6" name="直接箭头连接符 5"/>
          <p:cNvCxnSpPr/>
          <p:nvPr/>
        </p:nvCxnSpPr>
        <p:spPr>
          <a:xfrm flipV="1">
            <a:off x="4717415" y="1538605"/>
            <a:ext cx="4354195" cy="28435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5" grpId="0" animBg="1"/>
      <p:bldP spid="5"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6"/>
          <p:cNvSpPr/>
          <p:nvPr>
            <p:custDataLst>
              <p:tags r:id="rId2"/>
            </p:custDataLst>
          </p:nvPr>
        </p:nvSpPr>
        <p:spPr>
          <a:xfrm>
            <a:off x="314960" y="844826"/>
            <a:ext cx="11695430" cy="5874026"/>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8" name="AutoShape 10"/>
          <p:cNvSpPr/>
          <p:nvPr>
            <p:custDataLst>
              <p:tags r:id="rId3"/>
            </p:custDataLst>
          </p:nvPr>
        </p:nvSpPr>
        <p:spPr>
          <a:xfrm>
            <a:off x="661035" y="2072308"/>
            <a:ext cx="5088752" cy="4383101"/>
          </a:xfrm>
          <a:prstGeom prst="rect">
            <a:avLst/>
          </a:prstGeom>
          <a:noFill/>
          <a:ln w="12700" cap="flat" cmpd="sng">
            <a:noFill/>
            <a:prstDash val="solid"/>
            <a:round/>
          </a:ln>
        </p:spPr>
        <p:txBody>
          <a:bodyPr vert="horz" wrap="square" lIns="0" tIns="0" rIns="0" bIns="0" rtlCol="0" anchor="ctr" anchorCtr="0"/>
          <a:lstStyle/>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machine learning</a:t>
            </a:r>
            <a:r>
              <a:rPr lang="en-US" altLang="zh-CN"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adj.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机器学习</a:t>
            </a:r>
            <a:endParaRPr lang="zh-CN" altLang="en-US"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algorithm</a:t>
            </a:r>
            <a:r>
              <a:rPr lang="en-US" altLang="zh-CN"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n.    </a:t>
            </a:r>
            <a:r>
              <a:rPr lang="zh-CN" altLang="en-US"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算法</a:t>
            </a:r>
            <a:endParaRPr lang="zh-CN" altLang="en-US"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personalized</a:t>
            </a:r>
            <a:r>
              <a:rPr lang="en-US" altLang="zh-CN" sz="2400" dirty="0"/>
              <a:t> </a:t>
            </a:r>
            <a:r>
              <a:rPr lang="en-US" altLang="zh-CN" sz="2400" dirty="0">
                <a:solidFill>
                  <a:srgbClr val="555555"/>
                </a:solidFill>
                <a:latin typeface="Noto Sans SC" panose="020B0200000000000000" charset="-122"/>
                <a:ea typeface="Noto Sans SC" panose="020B0200000000000000" charset="-122"/>
                <a:cs typeface="Noto Sans SC" panose="020B0200000000000000" charset="-122"/>
              </a:rPr>
              <a:t>          adj.</a:t>
            </a:r>
            <a:r>
              <a:rPr lang="en-US" altLang="zh-CN"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个性化的</a:t>
            </a:r>
            <a:endParaRPr lang="zh-CN" altLang="en-US"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rPr>
              <a:t>interactive               </a:t>
            </a:r>
            <a:r>
              <a:rPr lang="en-US" altLang="zh-CN" sz="2400" dirty="0">
                <a:solidFill>
                  <a:srgbClr val="333333"/>
                </a:solidFill>
                <a:latin typeface="Noto Sans SC" panose="020B0200000000000000" charset="-122"/>
                <a:ea typeface="Noto Sans SC" panose="020B0200000000000000" charset="-122"/>
                <a:cs typeface="Noto Sans SC" panose="020B0200000000000000" charset="-122"/>
              </a:rPr>
              <a:t>adj. </a:t>
            </a:r>
            <a:r>
              <a:rPr lang="en-US" altLang="zh-CN" sz="2400"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互动的</a:t>
            </a:r>
            <a:endParaRPr lang="zh-CN" altLang="en-US"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dynamic	             </a:t>
            </a:r>
            <a:r>
              <a:rPr lang="en-US" sz="2400"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adj. </a:t>
            </a:r>
            <a:r>
              <a:rPr lang="en-US"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动态的</a:t>
            </a:r>
            <a:endPar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priceless	             </a:t>
            </a:r>
            <a:r>
              <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无价的</a:t>
            </a:r>
            <a:endPar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decay	                            </a:t>
            </a:r>
            <a:r>
              <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破损，腐烂</a:t>
            </a:r>
            <a:endPar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detection	               </a:t>
            </a:r>
            <a:r>
              <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检测</a:t>
            </a:r>
            <a:endPar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discoloration	  </a:t>
            </a:r>
            <a:r>
              <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变色</a:t>
            </a:r>
            <a:endPar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r>
              <a:rPr lang="en-US" altLang="zh-CN"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adaptability	  </a:t>
            </a:r>
            <a:r>
              <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   </a:t>
            </a:r>
            <a:r>
              <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适应性</a:t>
            </a:r>
            <a:endPar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endPar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endParaRPr lang="zh-CN" altLang="en-US"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0"/>
          <p:cNvSpPr/>
          <p:nvPr>
            <p:custDataLst>
              <p:tags r:id="rId4"/>
            </p:custDataLst>
          </p:nvPr>
        </p:nvSpPr>
        <p:spPr>
          <a:xfrm>
            <a:off x="5826125" y="1217544"/>
            <a:ext cx="6050915" cy="5536095"/>
          </a:xfrm>
          <a:prstGeom prst="rect">
            <a:avLst/>
          </a:prstGeom>
          <a:noFill/>
          <a:ln w="12700" cap="flat" cmpd="sng">
            <a:noFill/>
            <a:prstDash val="solid"/>
            <a:round/>
          </a:ln>
        </p:spPr>
        <p:txBody>
          <a:bodyPr vert="horz" wrap="square" lIns="0" tIns="0" rIns="0" bIns="0" rtlCol="0" anchor="ctr" anchorCtr="0"/>
          <a:lstStyle/>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ethical	                            </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adj.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伦理的</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ethicist	                               </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伦理学家</a:t>
            </a:r>
            <a:endPar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engage visitors in conversations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让访客参与对话</a:t>
            </a:r>
            <a:endPar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be invisible to the human eye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人眼看不见</a:t>
            </a:r>
            <a:endPar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preventive measure	</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预防措施</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recommendation engine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推荐引擎</a:t>
            </a:r>
            <a:endPar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context-sensitive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上下文相关的</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adjust content and difficulty level </a:t>
            </a:r>
            <a:r>
              <a:rPr lang="zh-CN" altLang="en-US" sz="19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调整内容和难度水平</a:t>
            </a:r>
            <a:endParaRPr lang="en-US" altLang="zh-CN" sz="19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establish strict policies</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制定严格政策</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accessible and engaging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通俗易懂又吸引人</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endParaRPr lang="en-US" altLang="zh-CN"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3"/>
          <p:cNvSpPr/>
          <p:nvPr/>
        </p:nvSpPr>
        <p:spPr>
          <a:xfrm>
            <a:off x="824230" y="186055"/>
            <a:ext cx="572262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七选五</a:t>
            </a:r>
            <a:r>
              <a:rPr 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altLang="zh-CN"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a:t>
            </a:r>
            <a:r>
              <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重新定义博物馆</a:t>
            </a:r>
            <a:endPar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strVal val="#ppt_w*0.70"/>
                                          </p:val>
                                        </p:tav>
                                        <p:tav tm="100000">
                                          <p:val>
                                            <p:strVal val="#ppt_w"/>
                                          </p:val>
                                        </p:tav>
                                      </p:tavLst>
                                    </p:anim>
                                    <p:anim calcmode="lin" valueType="num">
                                      <p:cBhvr>
                                        <p:cTn id="15" dur="1000" fill="hold"/>
                                        <p:tgtEl>
                                          <p:spTgt spid="19"/>
                                        </p:tgtEl>
                                        <p:attrNameLst>
                                          <p:attrName>ppt_h</p:attrName>
                                        </p:attrNameLst>
                                      </p:cBhvr>
                                      <p:tavLst>
                                        <p:tav tm="0">
                                          <p:val>
                                            <p:strVal val="#ppt_h"/>
                                          </p:val>
                                        </p:tav>
                                        <p:tav tm="100000">
                                          <p:val>
                                            <p:strVal val="#ppt_h"/>
                                          </p:val>
                                        </p:tav>
                                      </p:tavLst>
                                    </p:anim>
                                    <p:animEffect transition="in" filter="fade">
                                      <p:cBhvr>
                                        <p:cTn id="1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57086" y="752475"/>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完形填空：小镇成长记忆</a:t>
            </a:r>
            <a:endParaRPr lang="en-US" sz="1100"/>
          </a:p>
        </p:txBody>
      </p:sp>
      <p:sp>
        <p:nvSpPr>
          <p:cNvPr id="8" name="TextBox 8"/>
          <p:cNvSpPr txBox="1"/>
          <p:nvPr/>
        </p:nvSpPr>
        <p:spPr>
          <a:xfrm>
            <a:off x="628650" y="2004695"/>
            <a:ext cx="6294120" cy="3526790"/>
          </a:xfrm>
          <a:prstGeom prst="rect">
            <a:avLst/>
          </a:prstGeom>
          <a:ln>
            <a:headEnd type="none"/>
            <a:tailEnd type="none"/>
          </a:ln>
        </p:spPr>
        <p:txBody>
          <a:bodyPr vert="horz" wrap="square" lIns="0" tIns="0" rIns="0" bIns="0" rtlCol="0" anchor="t" anchorCtr="0"/>
          <a:lstStyle/>
          <a:p>
            <a:pPr algn="l">
              <a:defRPr/>
            </a:pPr>
            <a:r>
              <a:rPr lang="en-US" sz="2800" b="1">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sym typeface="+mn-ea"/>
              </a:rPr>
              <a:t>主题语境</a:t>
            </a:r>
            <a:r>
              <a:rPr lang="zh-CN" altLang="en-US" sz="2800" b="1">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sym typeface="+mn-ea"/>
              </a:rPr>
              <a:t>：</a:t>
            </a:r>
            <a:r>
              <a:rPr lang="en-US"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人与自我——生活与学习，聚焦身份认同与乡土情结；</a:t>
            </a:r>
            <a:endParaRPr lang="en-US"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endParaRPr lang="en-US"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r>
              <a:rPr lang="en-US" sz="2800" b="1">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sym typeface="+mn-ea"/>
              </a:rPr>
              <a:t>语篇类型</a:t>
            </a:r>
            <a:r>
              <a:rPr lang="zh-CN" altLang="en-US" sz="2800" b="1">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sym typeface="+mn-ea"/>
              </a:rPr>
              <a:t>：</a:t>
            </a:r>
            <a:r>
              <a:rPr lang="en-US"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记叙文，第一人称回忆录，时间跨度从童年</a:t>
            </a:r>
            <a:r>
              <a:rPr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rPr>
              <a:t>到大学junior year。</a:t>
            </a:r>
            <a:endParaRPr sz="2800" b="0" i="0" strike="noStrike">
              <a:solidFill>
                <a:srgbClr val="2A1608">
                  <a:alpha val="85098"/>
                </a:srgbClr>
              </a:solidFill>
              <a:latin typeface="FZYaYiHei GB18030L2 R" panose="02000500000000000000" charset="-122"/>
              <a:ea typeface="FZYaYiHei GB18030L2 R" panose="02000500000000000000" charset="-122"/>
              <a:cs typeface="FZYaYiHei GB18030L2 R" panose="02000500000000000000" charset="-122"/>
            </a:endParaRPr>
          </a:p>
        </p:txBody>
      </p:sp>
      <p:sp>
        <p:nvSpPr>
          <p:cNvPr id="25" name="AutoShape 25"/>
          <p:cNvSpPr/>
          <p:nvPr/>
        </p:nvSpPr>
        <p:spPr>
          <a:xfrm>
            <a:off x="7161009" y="1786830"/>
            <a:ext cx="4570857" cy="3116461"/>
          </a:xfrm>
          <a:prstGeom prst="rect">
            <a:avLst/>
          </a:prstGeom>
          <a:ln w="9525">
            <a:solidFill>
              <a:srgbClr val="D8D2C5">
                <a:alpha val="100000"/>
              </a:srgbClr>
            </a:solidFill>
            <a:prstDash val="solid"/>
            <a:headEnd type="none"/>
            <a:tailEnd type="none"/>
          </a:ln>
        </p:spPr>
      </p:sp>
      <p:pic>
        <p:nvPicPr>
          <p:cNvPr id="26" name="Picture 26"/>
          <p:cNvPicPr>
            <a:picLocks noChangeAspect="1"/>
          </p:cNvPicPr>
          <p:nvPr/>
        </p:nvPicPr>
        <p:blipFill>
          <a:blip r:embed="rId1"/>
          <a:srcRect t="98" b="98"/>
          <a:stretch>
            <a:fillRect/>
          </a:stretch>
        </p:blipFill>
        <p:spPr>
          <a:xfrm>
            <a:off x="7170532" y="1796355"/>
            <a:ext cx="4551812" cy="3097411"/>
          </a:xfrm>
          <a:prstGeom prst="rect">
            <a:avLst/>
          </a:prstGeom>
          <a:ln>
            <a:headEnd type="none"/>
            <a:tailEnd type="none"/>
          </a:ln>
        </p:spPr>
      </p:pic>
      <p:sp>
        <p:nvSpPr>
          <p:cNvPr id="27" name="TextBox 27"/>
          <p:cNvSpPr txBox="1"/>
          <p:nvPr/>
        </p:nvSpPr>
        <p:spPr>
          <a:xfrm>
            <a:off x="7161009" y="4998541"/>
            <a:ext cx="4570857" cy="133350"/>
          </a:xfrm>
          <a:prstGeom prst="rect">
            <a:avLst/>
          </a:prstGeom>
          <a:ln>
            <a:headEnd type="none"/>
            <a:tailEnd type="none"/>
          </a:ln>
        </p:spPr>
        <p:txBody>
          <a:bodyPr vert="horz" wrap="square" lIns="0" tIns="0" rIns="0" bIns="0" rtlCol="0" anchor="t" anchorCtr="0"/>
          <a:lstStyle/>
          <a:p>
            <a:pPr algn="l">
              <a:defRPr/>
            </a:pPr>
            <a:r>
              <a:rPr lang="en-US" b="0" i="0" strike="noStrike">
                <a:solidFill>
                  <a:srgbClr val="2A1608">
                    <a:alpha val="60000"/>
                  </a:srgbClr>
                </a:solidFill>
                <a:latin typeface="FZYaYiHei GB18030L2 R" panose="02000500000000000000" charset="-122"/>
                <a:ea typeface="FZYaYiHei GB18030L2 R" panose="02000500000000000000" charset="-122"/>
                <a:cs typeface="FZYaYiHei GB18030L2 R" panose="02000500000000000000" charset="-122"/>
              </a:rPr>
              <a:t>美国俄亥俄州宁静的小镇街景，文中主人公的成长背景</a:t>
            </a:r>
            <a:endParaRPr 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9574"/>
            <a:ext cx="12130709" cy="6788426"/>
          </a:xfrm>
        </p:spPr>
        <p:txBody>
          <a:bodyPr>
            <a:noAutofit/>
          </a:bodyPr>
          <a:lstStyle/>
          <a:p>
            <a:pPr indent="457200" algn="just" fontAlgn="auto">
              <a:lnSpc>
                <a:spcPct val="150000"/>
              </a:lnSpc>
              <a:spcAft>
                <a:spcPts val="0"/>
              </a:spcAft>
              <a:buNone/>
            </a:pPr>
            <a:r>
              <a:rPr lang="en-US" altLang="zh-CN" sz="1800" b="1" dirty="0">
                <a:latin typeface="Arial" panose="020B0604020202020204" pitchFamily="34" charset="0"/>
                <a:cs typeface="Arial" panose="020B0604020202020204" pitchFamily="34" charset="0"/>
              </a:rPr>
              <a:t>   I grew up in a little town in northeast Ohio. The __41__ of how little people knew about Ohio came quickly after I went to school in central Pennsylvania. Though I lived __42__ three and a half hours away, most of my classmates thought of Ohio as a whole different world. “Do you have to fly home? Do you live on a farm?” The __43__ were never-ending. I was a __44__ in their eyes. </a:t>
            </a:r>
            <a:endParaRPr lang="en-US" altLang="zh-CN" sz="18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800" b="1" dirty="0">
                <a:latin typeface="Arial" panose="020B0604020202020204" pitchFamily="34" charset="0"/>
                <a:cs typeface="Arial" panose="020B0604020202020204" pitchFamily="34" charset="0"/>
              </a:rPr>
              <a:t>As I grow older, I’m more and more __45__ for my small town roots. Sure, my friends and I loved to __46__ about how bored we were in the middle of nowhere; __47__, as I finish up my junior year of college, I’m convinced that it took __48__ our small town to realize how much we actually loved it and what exactly we loved about it. </a:t>
            </a:r>
            <a:endParaRPr lang="en-US" altLang="zh-CN" sz="18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800" b="1" dirty="0">
                <a:latin typeface="Arial" panose="020B0604020202020204" pitchFamily="34" charset="0"/>
                <a:cs typeface="Arial" panose="020B0604020202020204" pitchFamily="34" charset="0"/>
              </a:rPr>
              <a:t>The pace of life is slow and people __49__ connecting to each other. You do more than just talk to your neighbors—in a lot of cases, they’re truly an __50__ of your family. Much of this __51__ centers around being outside and knowing the ins and outs of the town; being present and mindful of your __52__ is a critical part of the culture. </a:t>
            </a:r>
            <a:endParaRPr lang="en-US" altLang="zh-CN" sz="1800" b="1" dirty="0">
              <a:latin typeface="Arial" panose="020B0604020202020204" pitchFamily="34" charset="0"/>
              <a:cs typeface="Arial" panose="020B0604020202020204" pitchFamily="34" charset="0"/>
            </a:endParaRPr>
          </a:p>
          <a:p>
            <a:pPr indent="457200" algn="just" fontAlgn="auto">
              <a:lnSpc>
                <a:spcPct val="150000"/>
              </a:lnSpc>
              <a:spcAft>
                <a:spcPts val="0"/>
              </a:spcAft>
              <a:buNone/>
            </a:pPr>
            <a:r>
              <a:rPr lang="en-US" altLang="zh-CN" sz="1800" b="1" dirty="0">
                <a:latin typeface="Arial" panose="020B0604020202020204" pitchFamily="34" charset="0"/>
                <a:cs typeface="Arial" panose="020B0604020202020204" pitchFamily="34" charset="0"/>
              </a:rPr>
              <a:t>As I move through my college years, I __53__ the visits to my little hometown. I am grateful for the __54__ that I had growing up and know that wherever my next adventure takes me, I can __55__ my small town roots to lead me in the right direction.</a:t>
            </a:r>
            <a:endParaRPr lang="en-US" altLang="zh-CN" sz="1800" b="1" dirty="0">
              <a:latin typeface="Arial" panose="020B0604020202020204" pitchFamily="34" charset="0"/>
              <a:cs typeface="Arial" panose="020B0604020202020204" pitchFamily="34" charset="0"/>
            </a:endParaRPr>
          </a:p>
        </p:txBody>
      </p:sp>
      <p:pic>
        <p:nvPicPr>
          <p:cNvPr id="2" name="图片 1" descr="f429e143-a3f0-497a-94ea-e735cfdce776"/>
          <p:cNvPicPr>
            <a:picLocks noChangeAspect="1"/>
          </p:cNvPicPr>
          <p:nvPr/>
        </p:nvPicPr>
        <p:blipFill>
          <a:blip r:embed="rId1"/>
          <a:stretch>
            <a:fillRect/>
          </a:stretch>
        </p:blipFill>
        <p:spPr>
          <a:xfrm>
            <a:off x="0" y="0"/>
            <a:ext cx="12191365" cy="6858000"/>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515" y="84454"/>
            <a:ext cx="12135485" cy="2140585"/>
          </a:xfrm>
        </p:spPr>
        <p:txBody>
          <a:bodyPr>
            <a:noAutofit/>
          </a:bodyPr>
          <a:lstStyle/>
          <a:p>
            <a:pPr marL="0" lvl="1" indent="711200" algn="just" fontAlgn="auto">
              <a:lnSpc>
                <a:spcPts val="4200"/>
              </a:lnSpc>
            </a:pPr>
            <a:r>
              <a:rPr lang="en-US" altLang="zh-CN" sz="3000" dirty="0">
                <a:latin typeface="Times New Roman" panose="02020603050405020304" charset="0"/>
                <a:ea typeface="华文新魏" panose="02010800040101010101" charset="-122"/>
                <a:cs typeface="Times New Roman" panose="02020603050405020304" charset="0"/>
                <a:sym typeface="+mn-ea"/>
              </a:rPr>
              <a:t>I grew up in a little town in northeast Ohio. The __41__ of how little people knew about Ohio came quickly after I went to school in central Pennsylvania. Though I lived __42__ three and a half hours away, most of my classmates thought of Ohio as a whole different world.</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735705"/>
          <a:ext cx="11160125" cy="2011680"/>
        </p:xfrm>
        <a:graphic>
          <a:graphicData uri="http://schemas.openxmlformats.org/drawingml/2006/table">
            <a:tbl>
              <a:tblPr firstRow="1" bandRow="1">
                <a:tableStyleId>{5C22544A-7EE6-4342-B048-85BDC9FD1C3A}</a:tableStyleId>
              </a:tblPr>
              <a:tblGrid>
                <a:gridCol w="645160"/>
                <a:gridCol w="2493645"/>
                <a:gridCol w="2327275"/>
                <a:gridCol w="2749550"/>
                <a:gridCol w="2944495"/>
              </a:tblGrid>
              <a:tr h="57912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a:t>
                      </a:r>
                      <a:r>
                        <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rPr>
                        <a:t>1</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 </a:t>
                      </a:r>
                      <a:r>
                        <a:rPr lang="en-US" altLang="zh-CN" sz="3200" b="0" i="0" u="none" strike="noStrike" kern="1200" cap="none" dirty="0">
                          <a:solidFill>
                            <a:schemeClr val="tx1"/>
                          </a:solidFill>
                          <a:latin typeface="Times New Roman" panose="02020603050405020304" charset="0"/>
                          <a:ea typeface="宋体" panose="02010600030101010101" pitchFamily="2" charset="-122"/>
                          <a:cs typeface="+mn-cs"/>
                          <a:sym typeface="Arial" panose="020B0604020202020204"/>
                        </a:rPr>
                        <a:t>fantasy</a:t>
                      </a:r>
                      <a:endParaRPr lang="en-US" altLang="zh-CN" sz="3200" b="0" i="0" u="none" strike="noStrike" kern="1200" cap="none" dirty="0">
                        <a:solidFill>
                          <a:schemeClr val="tx1"/>
                        </a:solidFill>
                        <a:latin typeface="Times New Roman" panose="02020603050405020304" charset="0"/>
                        <a:ea typeface="宋体" panose="02010600030101010101" pitchFamily="2" charset="-122"/>
                        <a:cs typeface="+mn-cs"/>
                        <a:sym typeface="Arial" panose="020B0604020202020204"/>
                      </a:endParaRPr>
                    </a:p>
                  </a:txBody>
                  <a:tcPr marL="7620" marR="7620" marT="7620" marB="0" anchor="ctr">
                    <a:solidFill>
                      <a:schemeClr val="bg1">
                        <a:lumMod val="95000"/>
                      </a:schemeClr>
                    </a:solidFill>
                  </a:tcPr>
                </a:tc>
                <a:tc>
                  <a:txBody>
                    <a:bodyPr/>
                    <a:lstStyle/>
                    <a:p>
                      <a:pPr algn="l">
                        <a:buClrTx/>
                        <a:buSzTx/>
                        <a:buFontTx/>
                      </a:pPr>
                      <a:r>
                        <a:rPr lang="en-US" altLang="zh-CN" sz="3200" b="0" kern="1200" dirty="0">
                          <a:solidFill>
                            <a:schemeClr val="tx1"/>
                          </a:solidFill>
                          <a:latin typeface="Times New Roman" panose="02020603050405020304" charset="0"/>
                          <a:ea typeface="宋体" panose="02010600030101010101" pitchFamily="2" charset="-122"/>
                          <a:cs typeface="+mn-cs"/>
                          <a:sym typeface="+mn-ea"/>
                        </a:rPr>
                        <a:t>B</a:t>
                      </a:r>
                      <a:r>
                        <a:rPr lang="en-US" altLang="zh-CN" sz="3200" b="0" kern="1200" dirty="0">
                          <a:solidFill>
                            <a:schemeClr val="tx1"/>
                          </a:solidFill>
                          <a:latin typeface="Times New Roman" panose="02020603050405020304" charset="0"/>
                          <a:ea typeface="+mn-ea"/>
                          <a:cs typeface="+mn-cs"/>
                          <a:sym typeface="+mn-ea"/>
                        </a:rPr>
                        <a:t>. prejudice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a:t>
                      </a:r>
                      <a:r>
                        <a:rPr lang="en-US" altLang="zh-CN" sz="3200" b="0" u="none" strike="noStrike" kern="1200" dirty="0">
                          <a:solidFill>
                            <a:schemeClr val="tx1"/>
                          </a:solidFill>
                          <a:latin typeface="Times New Roman" panose="02020603050405020304" charset="0"/>
                          <a:ea typeface="+mn-ea"/>
                          <a:cs typeface="+mn-cs"/>
                        </a:rPr>
                        <a:t>. realization</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a:t>
                      </a:r>
                      <a:r>
                        <a:rPr lang="en-US" altLang="zh-CN" sz="3200" b="0" u="none" strike="noStrike" kern="1200" dirty="0">
                          <a:solidFill>
                            <a:schemeClr val="tx1"/>
                          </a:solidFill>
                          <a:latin typeface="Times New Roman" panose="02020603050405020304" charset="0"/>
                          <a:ea typeface="+mn-ea"/>
                          <a:cs typeface="+mn-cs"/>
                        </a:rPr>
                        <a:t>. expectation</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579120">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85344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42</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A. </a:t>
                      </a:r>
                      <a:r>
                        <a:rPr lang="en-US" altLang="zh-CN" sz="3200" b="0" dirty="0">
                          <a:solidFill>
                            <a:srgbClr val="000000"/>
                          </a:solidFill>
                          <a:latin typeface="Times New Roman" panose="02020603050405020304" charset="0"/>
                          <a:cs typeface="Times New Roman" panose="02020603050405020304" charset="0"/>
                        </a:rPr>
                        <a:t>only</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B. </a:t>
                      </a:r>
                      <a:r>
                        <a:rPr lang="en-US" altLang="zh-CN" sz="3200" b="0" dirty="0">
                          <a:solidFill>
                            <a:srgbClr val="000000"/>
                          </a:solidFill>
                          <a:latin typeface="Times New Roman" panose="02020603050405020304" charset="0"/>
                          <a:cs typeface="Times New Roman" panose="02020603050405020304" charset="0"/>
                        </a:rPr>
                        <a:t>indeed</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C. </a:t>
                      </a:r>
                      <a:r>
                        <a:rPr lang="en-US" altLang="zh-CN" sz="3200" dirty="0">
                          <a:solidFill>
                            <a:srgbClr val="000000"/>
                          </a:solidFill>
                          <a:latin typeface="Times New Roman" panose="02020603050405020304" charset="0"/>
                          <a:cs typeface="Times New Roman" panose="02020603050405020304" charset="0"/>
                          <a:sym typeface="+mn-ea"/>
                        </a:rPr>
                        <a:t>still</a:t>
                      </a:r>
                      <a:endParaRPr lang="en-US"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 D.</a:t>
                      </a:r>
                      <a:r>
                        <a:rPr lang="en-US" altLang="zh-CN" sz="3200" b="0" dirty="0">
                          <a:solidFill>
                            <a:srgbClr val="000000"/>
                          </a:solidFill>
                          <a:latin typeface="Times New Roman" panose="02020603050405020304" charset="0"/>
                          <a:cs typeface="Times New Roman" panose="02020603050405020304" charset="0"/>
                        </a:rPr>
                        <a:t>  even</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741605" y="4979490"/>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540407" y="2559815"/>
            <a:ext cx="11043920" cy="1107996"/>
          </a:xfrm>
          <a:prstGeom prst="rect">
            <a:avLst/>
          </a:prstGeom>
          <a:solidFill>
            <a:srgbClr val="FFC000"/>
          </a:solidFill>
          <a:ln w="19050">
            <a:noFill/>
          </a:ln>
        </p:spPr>
        <p:txBody>
          <a:bodyPr wrap="square">
            <a:spAutoFit/>
          </a:bodyPr>
          <a:lstStyle/>
          <a:p>
            <a:pPr>
              <a:defRPr/>
            </a:pPr>
            <a:r>
              <a:rPr lang="en-US" altLang="zh-CN" sz="2200" b="1" dirty="0">
                <a:latin typeface="Times New Roman" panose="02020603050405020304" charset="0"/>
                <a:ea typeface="宋体" panose="02010600030101010101" pitchFamily="2" charset="-122"/>
                <a:sym typeface="+mn-ea"/>
              </a:rPr>
              <a:t>41.</a:t>
            </a:r>
            <a:r>
              <a:rPr lang="zh-CN" altLang="en-US" sz="2200" b="1" dirty="0">
                <a:latin typeface="Times New Roman" panose="02020603050405020304" charset="0"/>
                <a:ea typeface="宋体" panose="02010600030101010101" pitchFamily="2" charset="-122"/>
                <a:sym typeface="+mn-ea"/>
              </a:rPr>
              <a:t>名词词义辨析与上下文逻辑。上文提到作者在俄亥俄州东北部小镇长大，下文紧接着说同学们对俄亥俄知之甚少，这让作者很快“意识到”这一点，强调一种逐渐清晰的认识过程。故选</a:t>
            </a:r>
            <a:r>
              <a:rPr lang="en-US" altLang="zh-CN" sz="2200" b="1" dirty="0">
                <a:latin typeface="Times New Roman" panose="02020603050405020304" charset="0"/>
                <a:ea typeface="宋体" panose="02010600030101010101" pitchFamily="2" charset="-122"/>
                <a:sym typeface="+mn-ea"/>
              </a:rPr>
              <a:t>C</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5608977" y="3831251"/>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540408" y="5537677"/>
            <a:ext cx="11043919" cy="1147603"/>
          </a:xfrm>
          <a:prstGeom prst="rect">
            <a:avLst/>
          </a:prstGeom>
          <a:solidFill>
            <a:srgbClr val="FFC000"/>
          </a:solidFill>
          <a:ln w="19050">
            <a:noFill/>
          </a:ln>
        </p:spPr>
        <p:txBody>
          <a:bodyPr wrap="square">
            <a:noAutofit/>
          </a:bodyPr>
          <a:lstStyle/>
          <a:p>
            <a:pPr>
              <a:defRPr/>
            </a:pPr>
            <a:r>
              <a:rPr lang="en-US" altLang="zh-CN" sz="2200" b="1" dirty="0">
                <a:latin typeface="Times New Roman" panose="02020603050405020304" charset="0"/>
                <a:ea typeface="宋体" panose="02010600030101010101" pitchFamily="2" charset="-122"/>
                <a:sym typeface="+mn-ea"/>
              </a:rPr>
              <a:t>42.</a:t>
            </a:r>
            <a:r>
              <a:rPr lang="zh-CN" altLang="en-US" sz="2200" b="1" dirty="0">
                <a:latin typeface="Times New Roman" panose="02020603050405020304" charset="0"/>
                <a:ea typeface="宋体" panose="02010600030101010101" pitchFamily="2" charset="-122"/>
                <a:sym typeface="+mn-ea"/>
              </a:rPr>
              <a:t>副词辨析与逻辑强调。解析：</a:t>
            </a:r>
            <a:r>
              <a:rPr lang="en-US" altLang="zh-CN" sz="2200" b="1" dirty="0" err="1">
                <a:latin typeface="Times New Roman" panose="02020603050405020304" charset="0"/>
                <a:ea typeface="宋体" panose="02010600030101010101" pitchFamily="2" charset="-122"/>
                <a:sym typeface="+mn-ea"/>
              </a:rPr>
              <a:t>A.only</a:t>
            </a:r>
            <a:r>
              <a:rPr lang="zh-CN" altLang="en-US" sz="2200" b="1" dirty="0">
                <a:latin typeface="Times New Roman" panose="02020603050405020304" charset="0"/>
                <a:ea typeface="宋体" panose="02010600030101010101" pitchFamily="2" charset="-122"/>
                <a:sym typeface="+mn-ea"/>
              </a:rPr>
              <a:t>仅仅；</a:t>
            </a:r>
            <a:r>
              <a:rPr lang="en-US" altLang="zh-CN" sz="2200" b="1" dirty="0" err="1">
                <a:latin typeface="Times New Roman" panose="02020603050405020304" charset="0"/>
                <a:ea typeface="宋体" panose="02010600030101010101" pitchFamily="2" charset="-122"/>
                <a:sym typeface="+mn-ea"/>
              </a:rPr>
              <a:t>B.indeed</a:t>
            </a:r>
            <a:r>
              <a:rPr lang="zh-CN" altLang="en-US" sz="2200" b="1" dirty="0">
                <a:latin typeface="Times New Roman" panose="02020603050405020304" charset="0"/>
                <a:ea typeface="宋体" panose="02010600030101010101" pitchFamily="2" charset="-122"/>
                <a:sym typeface="+mn-ea"/>
              </a:rPr>
              <a:t>确实；</a:t>
            </a:r>
            <a:r>
              <a:rPr lang="en-US" altLang="zh-CN" sz="2200" b="1" dirty="0" err="1">
                <a:latin typeface="Times New Roman" panose="02020603050405020304" charset="0"/>
                <a:ea typeface="宋体" panose="02010600030101010101" pitchFamily="2" charset="-122"/>
                <a:sym typeface="+mn-ea"/>
              </a:rPr>
              <a:t>C.still</a:t>
            </a:r>
            <a:r>
              <a:rPr lang="zh-CN" altLang="en-US" sz="2200" b="1" dirty="0">
                <a:latin typeface="Times New Roman" panose="02020603050405020304" charset="0"/>
                <a:ea typeface="宋体" panose="02010600030101010101" pitchFamily="2" charset="-122"/>
                <a:sym typeface="+mn-ea"/>
              </a:rPr>
              <a:t>仍然；</a:t>
            </a:r>
            <a:r>
              <a:rPr lang="en-US" altLang="zh-CN" sz="2200" b="1" dirty="0" err="1">
                <a:latin typeface="Times New Roman" panose="02020603050405020304" charset="0"/>
                <a:ea typeface="宋体" panose="02010600030101010101" pitchFamily="2" charset="-122"/>
                <a:sym typeface="+mn-ea"/>
              </a:rPr>
              <a:t>D.even</a:t>
            </a:r>
            <a:r>
              <a:rPr lang="zh-CN" altLang="en-US" sz="2200" b="1" dirty="0">
                <a:latin typeface="Times New Roman" panose="02020603050405020304" charset="0"/>
                <a:ea typeface="宋体" panose="02010600030101010101" pitchFamily="2" charset="-122"/>
                <a:sym typeface="+mn-ea"/>
              </a:rPr>
              <a:t>甚至。作者离开家乡到宾州中部上学，虽然车程“仅仅”三个半小时，同学们却觉得俄亥俄是另一个世界，用</a:t>
            </a:r>
            <a:r>
              <a:rPr lang="en-US" altLang="zh-CN" sz="2200" b="1" dirty="0">
                <a:latin typeface="Times New Roman" panose="02020603050405020304" charset="0"/>
                <a:ea typeface="宋体" panose="02010600030101010101" pitchFamily="2" charset="-122"/>
                <a:sym typeface="+mn-ea"/>
              </a:rPr>
              <a:t>only</a:t>
            </a:r>
            <a:r>
              <a:rPr lang="zh-CN" altLang="en-US" sz="2200" b="1" dirty="0">
                <a:latin typeface="Times New Roman" panose="02020603050405020304" charset="0"/>
                <a:ea typeface="宋体" panose="02010600030101010101" pitchFamily="2" charset="-122"/>
                <a:sym typeface="+mn-ea"/>
              </a:rPr>
              <a:t>强调这种地理距离近、心理距离远的反差。故选</a:t>
            </a:r>
            <a:r>
              <a:rPr lang="en-US" altLang="zh-CN" sz="2200" b="1" dirty="0">
                <a:latin typeface="Times New Roman" panose="02020603050405020304" charset="0"/>
                <a:ea typeface="宋体" panose="02010600030101010101" pitchFamily="2" charset="-122"/>
                <a:sym typeface="+mn-ea"/>
              </a:rPr>
              <a:t>A</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6"/>
            </p:custDataLst>
          </p:nvPr>
        </p:nvSpPr>
        <p:spPr>
          <a:xfrm>
            <a:off x="1323023" y="4205287"/>
            <a:ext cx="1388110"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幻想</a:t>
            </a:r>
            <a:endParaRPr lang="zh-CN" altLang="en-US" sz="2300" dirty="0">
              <a:solidFill>
                <a:srgbClr val="FF0000"/>
              </a:solidFill>
              <a:sym typeface="+mn-ea"/>
            </a:endParaRPr>
          </a:p>
        </p:txBody>
      </p:sp>
      <p:sp>
        <p:nvSpPr>
          <p:cNvPr id="12" name="文本框 11"/>
          <p:cNvSpPr txBox="1"/>
          <p:nvPr>
            <p:custDataLst>
              <p:tags r:id="rId7"/>
            </p:custDataLst>
          </p:nvPr>
        </p:nvSpPr>
        <p:spPr>
          <a:xfrm>
            <a:off x="3788569" y="4205286"/>
            <a:ext cx="1388110"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偏见</a:t>
            </a:r>
            <a:endParaRPr lang="en-US" altLang="zh-CN" sz="2300" b="1" dirty="0">
              <a:solidFill>
                <a:srgbClr val="FF0000"/>
              </a:solidFill>
              <a:sym typeface="+mn-ea"/>
            </a:endParaRPr>
          </a:p>
        </p:txBody>
      </p:sp>
      <p:sp>
        <p:nvSpPr>
          <p:cNvPr id="6" name="文本框 5"/>
          <p:cNvSpPr txBox="1"/>
          <p:nvPr>
            <p:custDataLst>
              <p:tags r:id="rId8"/>
            </p:custDataLst>
          </p:nvPr>
        </p:nvSpPr>
        <p:spPr>
          <a:xfrm>
            <a:off x="9089435" y="4205286"/>
            <a:ext cx="1355045"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期待</a:t>
            </a:r>
            <a:endParaRPr lang="en-US" altLang="zh-CN" sz="2300" b="1" dirty="0">
              <a:solidFill>
                <a:srgbClr val="FF0000"/>
              </a:solidFill>
              <a:sym typeface="+mn-ea"/>
            </a:endParaRPr>
          </a:p>
        </p:txBody>
      </p:sp>
      <p:sp>
        <p:nvSpPr>
          <p:cNvPr id="8" name="文本框 7"/>
          <p:cNvSpPr txBox="1"/>
          <p:nvPr>
            <p:custDataLst>
              <p:tags r:id="rId9"/>
            </p:custDataLst>
          </p:nvPr>
        </p:nvSpPr>
        <p:spPr>
          <a:xfrm>
            <a:off x="6002655" y="4203996"/>
            <a:ext cx="2389505" cy="46166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认识，意识到</a:t>
            </a:r>
            <a:endParaRPr lang="en-US" altLang="zh-CN" sz="2300" b="1"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4" grpId="0"/>
      <p:bldP spid="4" grpId="1"/>
      <p:bldP spid="12" grpId="0"/>
      <p:bldP spid="12" grpId="1"/>
      <p:bldP spid="6" grpId="0"/>
      <p:bldP spid="6" grpId="1"/>
      <p:bldP spid="8" grpId="0"/>
      <p:bldP spid="8"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4005" y="290195"/>
            <a:ext cx="11306175" cy="1444625"/>
          </a:xfrm>
        </p:spPr>
        <p:txBody>
          <a:bodyPr>
            <a:noAutofit/>
          </a:bodyPr>
          <a:lstStyle/>
          <a:p>
            <a:pPr marL="0" lvl="1" indent="711200" algn="just" fontAlgn="auto">
              <a:lnSpc>
                <a:spcPts val="4200"/>
              </a:lnSpc>
            </a:pPr>
            <a:r>
              <a:rPr lang="en-US" altLang="zh-CN" sz="3000" dirty="0">
                <a:latin typeface="Times New Roman" panose="02020603050405020304" charset="0"/>
                <a:ea typeface="华文新魏" panose="02010800040101010101" charset="-122"/>
                <a:cs typeface="Times New Roman" panose="02020603050405020304" charset="0"/>
                <a:sym typeface="+mn-ea"/>
              </a:rPr>
              <a:t>“Do you have to fly home? Do you live on a farm?” The __43__ were never-ending. I was a __44__ in their eyes.</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083560"/>
          <a:ext cx="11160125" cy="2663826"/>
        </p:xfrm>
        <a:graphic>
          <a:graphicData uri="http://schemas.openxmlformats.org/drawingml/2006/table">
            <a:tbl>
              <a:tblPr firstRow="1" bandRow="1">
                <a:tableStyleId>{5C22544A-7EE6-4342-B048-85BDC9FD1C3A}</a:tableStyleId>
              </a:tblPr>
              <a:tblGrid>
                <a:gridCol w="645160"/>
                <a:gridCol w="2493645"/>
                <a:gridCol w="2327275"/>
                <a:gridCol w="2749550"/>
                <a:gridCol w="2944495"/>
              </a:tblGrid>
              <a:tr h="766859">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43</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 </a:t>
                      </a:r>
                      <a:r>
                        <a:rPr lang="en-US" altLang="zh-CN" sz="3200" b="0" i="0" u="none" strike="noStrike" kern="1200" cap="none" dirty="0">
                          <a:solidFill>
                            <a:schemeClr val="tx1"/>
                          </a:solidFill>
                          <a:latin typeface="Times New Roman" panose="02020603050405020304" charset="0"/>
                          <a:ea typeface="+mn-ea"/>
                          <a:cs typeface="+mn-cs"/>
                          <a:sym typeface="Arial" panose="020B0604020202020204"/>
                        </a:rPr>
                        <a:t>tests</a:t>
                      </a:r>
                      <a:endParaRPr lang="en-US" altLang="zh-CN" sz="3200" b="0" i="0" u="none" strike="noStrike" kern="1200" cap="none" dirty="0">
                        <a:solidFill>
                          <a:schemeClr val="tx1"/>
                        </a:solidFill>
                        <a:latin typeface="Times New Roman" panose="02020603050405020304" charset="0"/>
                        <a:ea typeface="宋体" panose="02010600030101010101" pitchFamily="2" charset="-122"/>
                        <a:cs typeface="+mn-cs"/>
                        <a:sym typeface="Arial" panose="020B0604020202020204"/>
                      </a:endParaRPr>
                    </a:p>
                  </a:txBody>
                  <a:tcPr marL="7620" marR="7620" marT="7620" marB="0" anchor="ctr">
                    <a:solidFill>
                      <a:schemeClr val="bg1">
                        <a:lumMod val="95000"/>
                      </a:schemeClr>
                    </a:solidFill>
                  </a:tcPr>
                </a:tc>
                <a:tc>
                  <a:txBody>
                    <a:bodyPr/>
                    <a:lstStyle/>
                    <a:p>
                      <a:pPr algn="l">
                        <a:buClrTx/>
                        <a:buSzTx/>
                        <a:buFontTx/>
                      </a:pPr>
                      <a:r>
                        <a:rPr lang="en-US" altLang="zh-CN" sz="3200" b="0" kern="1200" dirty="0">
                          <a:solidFill>
                            <a:schemeClr val="tx1"/>
                          </a:solidFill>
                          <a:latin typeface="Times New Roman" panose="02020603050405020304" charset="0"/>
                          <a:ea typeface="宋体" panose="02010600030101010101" pitchFamily="2" charset="-122"/>
                          <a:cs typeface="+mn-cs"/>
                          <a:sym typeface="+mn-ea"/>
                        </a:rPr>
                        <a:t>B</a:t>
                      </a:r>
                      <a:r>
                        <a:rPr lang="en-US" altLang="zh-CN" sz="3200" b="0" kern="1200" dirty="0">
                          <a:solidFill>
                            <a:schemeClr val="tx1"/>
                          </a:solidFill>
                          <a:latin typeface="Times New Roman" panose="02020603050405020304" charset="0"/>
                          <a:ea typeface="+mn-ea"/>
                          <a:cs typeface="+mn-cs"/>
                          <a:sym typeface="+mn-ea"/>
                        </a:rPr>
                        <a:t>. questions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a:t>
                      </a:r>
                      <a:r>
                        <a:rPr lang="en-US" altLang="zh-CN" sz="3200" b="0" u="none" strike="noStrike" kern="1200" dirty="0">
                          <a:solidFill>
                            <a:schemeClr val="tx1"/>
                          </a:solidFill>
                          <a:latin typeface="Times New Roman" panose="02020603050405020304" charset="0"/>
                          <a:ea typeface="+mn-ea"/>
                          <a:cs typeface="+mn-cs"/>
                        </a:rPr>
                        <a:t>. games</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a:t>
                      </a:r>
                      <a:r>
                        <a:rPr lang="en-US" altLang="zh-CN" sz="3200" b="0" u="none" strike="noStrike" kern="1200" dirty="0">
                          <a:solidFill>
                            <a:schemeClr val="tx1"/>
                          </a:solidFill>
                          <a:latin typeface="Times New Roman" panose="02020603050405020304" charset="0"/>
                          <a:ea typeface="+mn-ea"/>
                          <a:cs typeface="+mn-cs"/>
                        </a:rPr>
                        <a:t>. debates</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766859">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1130108">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44</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A. </a:t>
                      </a:r>
                      <a:r>
                        <a:rPr lang="en-US" altLang="zh-CN" sz="3200" b="0" dirty="0">
                          <a:solidFill>
                            <a:srgbClr val="000000"/>
                          </a:solidFill>
                          <a:latin typeface="Times New Roman" panose="02020603050405020304" charset="0"/>
                          <a:cs typeface="Times New Roman" panose="02020603050405020304" charset="0"/>
                        </a:rPr>
                        <a:t>success</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B. </a:t>
                      </a:r>
                      <a:r>
                        <a:rPr lang="en-US" altLang="zh-CN" sz="3200" b="0" dirty="0">
                          <a:solidFill>
                            <a:srgbClr val="000000"/>
                          </a:solidFill>
                          <a:latin typeface="Times New Roman" panose="02020603050405020304" charset="0"/>
                          <a:cs typeface="Times New Roman" panose="02020603050405020304" charset="0"/>
                        </a:rPr>
                        <a:t>victim</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C. </a:t>
                      </a:r>
                      <a:r>
                        <a:rPr lang="en-US" altLang="zh-CN" sz="3200" dirty="0">
                          <a:solidFill>
                            <a:srgbClr val="000000"/>
                          </a:solidFill>
                          <a:latin typeface="Times New Roman" panose="02020603050405020304" charset="0"/>
                          <a:cs typeface="Times New Roman" panose="02020603050405020304" charset="0"/>
                          <a:sym typeface="+mn-ea"/>
                        </a:rPr>
                        <a:t>novelty</a:t>
                      </a:r>
                      <a:endParaRPr lang="en-US"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 D.</a:t>
                      </a:r>
                      <a:r>
                        <a:rPr lang="en-US" altLang="zh-CN" sz="3200" b="0" dirty="0">
                          <a:solidFill>
                            <a:srgbClr val="000000"/>
                          </a:solidFill>
                          <a:latin typeface="Times New Roman" panose="02020603050405020304" charset="0"/>
                          <a:cs typeface="Times New Roman" panose="02020603050405020304" charset="0"/>
                        </a:rPr>
                        <a:t> </a:t>
                      </a:r>
                      <a:r>
                        <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rPr>
                        <a:t>problem</a:t>
                      </a:r>
                      <a:endPar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5593376" y="4656910"/>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480695" y="1989318"/>
            <a:ext cx="11043920" cy="1043747"/>
          </a:xfrm>
          <a:prstGeom prst="rect">
            <a:avLst/>
          </a:prstGeom>
          <a:solidFill>
            <a:srgbClr val="FFC000"/>
          </a:solidFill>
          <a:ln w="19050">
            <a:noFill/>
          </a:ln>
        </p:spPr>
        <p:txBody>
          <a:bodyPr wrap="square">
            <a:sp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43.</a:t>
            </a:r>
            <a:r>
              <a:rPr lang="zh-CN" altLang="en-US" sz="2200" b="1" dirty="0">
                <a:latin typeface="Times New Roman" panose="02020603050405020304" charset="0"/>
                <a:ea typeface="宋体" panose="02010600030101010101" pitchFamily="2" charset="-122"/>
                <a:sym typeface="+mn-ea"/>
              </a:rPr>
              <a:t>名词词义辨析与语境对应。前文引号里“</a:t>
            </a:r>
            <a:r>
              <a:rPr lang="en-US" altLang="zh-CN" sz="2200" b="1" dirty="0">
                <a:latin typeface="Times New Roman" panose="02020603050405020304" charset="0"/>
                <a:ea typeface="宋体" panose="02010600030101010101" pitchFamily="2" charset="-122"/>
                <a:sym typeface="+mn-ea"/>
              </a:rPr>
              <a:t>Do you have to fly home? Do you live on a farm?”</a:t>
            </a:r>
            <a:r>
              <a:rPr lang="zh-CN" altLang="en-US" sz="2200" b="1" dirty="0">
                <a:latin typeface="Times New Roman" panose="02020603050405020304" charset="0"/>
                <a:ea typeface="宋体" panose="02010600030101010101" pitchFamily="2" charset="-122"/>
                <a:sym typeface="+mn-ea"/>
              </a:rPr>
              <a:t>都是同学们提出的“问题”，且下文</a:t>
            </a:r>
            <a:r>
              <a:rPr lang="en-US" altLang="zh-CN" sz="2200" b="1" dirty="0">
                <a:latin typeface="Times New Roman" panose="02020603050405020304" charset="0"/>
                <a:ea typeface="宋体" panose="02010600030101010101" pitchFamily="2" charset="-122"/>
                <a:sym typeface="+mn-ea"/>
              </a:rPr>
              <a:t>never-ending</a:t>
            </a:r>
            <a:r>
              <a:rPr lang="zh-CN" altLang="en-US" sz="2200" b="1" dirty="0">
                <a:latin typeface="Times New Roman" panose="02020603050405020304" charset="0"/>
                <a:ea typeface="宋体" panose="02010600030101010101" pitchFamily="2" charset="-122"/>
                <a:sym typeface="+mn-ea"/>
              </a:rPr>
              <a:t>显示问题接连不断。故选</a:t>
            </a:r>
            <a:r>
              <a:rPr lang="en-US" altLang="zh-CN" sz="2200" b="1" dirty="0">
                <a:latin typeface="Times New Roman" panose="02020603050405020304" charset="0"/>
                <a:ea typeface="宋体" panose="02010600030101010101" pitchFamily="2" charset="-122"/>
                <a:sym typeface="+mn-ea"/>
              </a:rPr>
              <a:t>B</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233239" y="3287691"/>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480695" y="5699241"/>
            <a:ext cx="11043919" cy="1043746"/>
          </a:xfrm>
          <a:prstGeom prst="rect">
            <a:avLst/>
          </a:prstGeom>
          <a:solidFill>
            <a:srgbClr val="FFC000"/>
          </a:solidFill>
          <a:ln w="19050">
            <a:noFill/>
          </a:ln>
        </p:spPr>
        <p:txBody>
          <a:bodyPr wrap="square">
            <a:no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44.</a:t>
            </a:r>
            <a:r>
              <a:rPr lang="zh-CN" altLang="en-US" sz="2200" b="1" dirty="0">
                <a:latin typeface="Times New Roman" panose="02020603050405020304" charset="0"/>
                <a:ea typeface="宋体" panose="02010600030101010101" pitchFamily="2" charset="-122"/>
                <a:sym typeface="+mn-ea"/>
              </a:rPr>
              <a:t>名词词义辨析与情感色彩。同学们对作者来自俄亥俄州小镇这件事感到无比好奇，频频发问，说明在他们眼里，作者是一个“新奇的人”。故选</a:t>
            </a:r>
            <a:r>
              <a:rPr lang="en-US" altLang="zh-CN" sz="2200" b="1" dirty="0">
                <a:latin typeface="Times New Roman" panose="02020603050405020304" charset="0"/>
                <a:ea typeface="宋体" panose="02010600030101010101" pitchFamily="2" charset="-122"/>
                <a:sym typeface="+mn-ea"/>
              </a:rPr>
              <a:t>C</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6"/>
            </p:custDataLst>
          </p:nvPr>
        </p:nvSpPr>
        <p:spPr>
          <a:xfrm>
            <a:off x="1285309" y="3705501"/>
            <a:ext cx="1388110"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测试</a:t>
            </a:r>
            <a:endParaRPr lang="zh-CN" altLang="en-US" sz="2300" dirty="0">
              <a:solidFill>
                <a:srgbClr val="FF0000"/>
              </a:solidFill>
              <a:sym typeface="+mn-ea"/>
            </a:endParaRPr>
          </a:p>
        </p:txBody>
      </p:sp>
      <p:sp>
        <p:nvSpPr>
          <p:cNvPr id="12" name="文本框 11"/>
          <p:cNvSpPr txBox="1"/>
          <p:nvPr>
            <p:custDataLst>
              <p:tags r:id="rId7"/>
            </p:custDataLst>
          </p:nvPr>
        </p:nvSpPr>
        <p:spPr>
          <a:xfrm>
            <a:off x="3661176" y="3706791"/>
            <a:ext cx="1388110"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问题</a:t>
            </a:r>
            <a:endParaRPr lang="en-US" altLang="zh-CN" sz="2300" b="1" dirty="0">
              <a:solidFill>
                <a:srgbClr val="FF0000"/>
              </a:solidFill>
              <a:sym typeface="+mn-ea"/>
            </a:endParaRPr>
          </a:p>
        </p:txBody>
      </p:sp>
      <p:sp>
        <p:nvSpPr>
          <p:cNvPr id="6" name="文本框 5"/>
          <p:cNvSpPr txBox="1"/>
          <p:nvPr>
            <p:custDataLst>
              <p:tags r:id="rId8"/>
            </p:custDataLst>
          </p:nvPr>
        </p:nvSpPr>
        <p:spPr>
          <a:xfrm>
            <a:off x="8962042" y="3706791"/>
            <a:ext cx="1355045"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辩论</a:t>
            </a:r>
            <a:endParaRPr lang="en-US" altLang="zh-CN" sz="2300" b="1" dirty="0">
              <a:solidFill>
                <a:srgbClr val="FF0000"/>
              </a:solidFill>
              <a:sym typeface="+mn-ea"/>
            </a:endParaRPr>
          </a:p>
        </p:txBody>
      </p:sp>
      <p:sp>
        <p:nvSpPr>
          <p:cNvPr id="8" name="文本框 7"/>
          <p:cNvSpPr txBox="1"/>
          <p:nvPr>
            <p:custDataLst>
              <p:tags r:id="rId9"/>
            </p:custDataLst>
          </p:nvPr>
        </p:nvSpPr>
        <p:spPr>
          <a:xfrm>
            <a:off x="5875262" y="3705501"/>
            <a:ext cx="2389505" cy="46166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游戏</a:t>
            </a:r>
            <a:endParaRPr lang="en-US" altLang="zh-CN" sz="2300" b="1" dirty="0">
              <a:solidFill>
                <a:srgbClr val="FF0000"/>
              </a:solidFill>
              <a:sym typeface="+mn-ea"/>
            </a:endParaRPr>
          </a:p>
        </p:txBody>
      </p:sp>
      <p:sp>
        <p:nvSpPr>
          <p:cNvPr id="5" name="文本框 4"/>
          <p:cNvSpPr txBox="1"/>
          <p:nvPr>
            <p:custDataLst>
              <p:tags r:id="rId10"/>
            </p:custDataLst>
          </p:nvPr>
        </p:nvSpPr>
        <p:spPr>
          <a:xfrm>
            <a:off x="1285309" y="5076012"/>
            <a:ext cx="1388110"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成功</a:t>
            </a:r>
            <a:endParaRPr lang="zh-CN" altLang="en-US" sz="2300" dirty="0">
              <a:solidFill>
                <a:srgbClr val="FF0000"/>
              </a:solidFill>
              <a:sym typeface="+mn-ea"/>
            </a:endParaRPr>
          </a:p>
        </p:txBody>
      </p:sp>
      <p:sp>
        <p:nvSpPr>
          <p:cNvPr id="11" name="文本框 10"/>
          <p:cNvSpPr txBox="1"/>
          <p:nvPr>
            <p:custDataLst>
              <p:tags r:id="rId11"/>
            </p:custDataLst>
          </p:nvPr>
        </p:nvSpPr>
        <p:spPr>
          <a:xfrm>
            <a:off x="3661176" y="5076011"/>
            <a:ext cx="1733784" cy="446276"/>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受害者</a:t>
            </a:r>
            <a:endParaRPr lang="zh-CN" altLang="en-US" sz="2300" dirty="0">
              <a:solidFill>
                <a:srgbClr val="FF0000"/>
              </a:solidFill>
              <a:sym typeface="+mn-ea"/>
            </a:endParaRPr>
          </a:p>
        </p:txBody>
      </p:sp>
      <p:sp>
        <p:nvSpPr>
          <p:cNvPr id="13" name="文本框 12"/>
          <p:cNvSpPr txBox="1"/>
          <p:nvPr>
            <p:custDataLst>
              <p:tags r:id="rId12"/>
            </p:custDataLst>
          </p:nvPr>
        </p:nvSpPr>
        <p:spPr>
          <a:xfrm>
            <a:off x="5786397" y="5119886"/>
            <a:ext cx="2938780" cy="338554"/>
          </a:xfrm>
          <a:prstGeom prst="rect">
            <a:avLst/>
          </a:prstGeom>
          <a:noFill/>
        </p:spPr>
        <p:txBody>
          <a:bodyPr wrap="square" rtlCol="0" anchor="t">
            <a:spAutoFit/>
          </a:bodyPr>
          <a:lstStyle/>
          <a:p>
            <a:pPr algn="l">
              <a:buClrTx/>
              <a:buSzTx/>
              <a:buFontTx/>
              <a:buNone/>
            </a:pPr>
            <a:r>
              <a:rPr lang="en-US" altLang="zh-CN" sz="1600" b="1" dirty="0">
                <a:solidFill>
                  <a:srgbClr val="FF0000"/>
                </a:solidFill>
                <a:sym typeface="+mn-ea"/>
              </a:rPr>
              <a:t>n</a:t>
            </a:r>
            <a:r>
              <a:rPr lang="zh-CN" altLang="en-US" sz="1600" b="1" dirty="0">
                <a:solidFill>
                  <a:srgbClr val="FF0000"/>
                </a:solidFill>
                <a:sym typeface="+mn-ea"/>
              </a:rPr>
              <a:t>. 新奇事物，与众不同的人</a:t>
            </a:r>
            <a:endParaRPr lang="zh-CN" altLang="en-US" sz="1600" dirty="0">
              <a:solidFill>
                <a:srgbClr val="FF0000"/>
              </a:solidFill>
              <a:sym typeface="+mn-ea"/>
            </a:endParaRPr>
          </a:p>
        </p:txBody>
      </p:sp>
      <p:sp>
        <p:nvSpPr>
          <p:cNvPr id="14" name="文本框 13"/>
          <p:cNvSpPr txBox="1"/>
          <p:nvPr>
            <p:custDataLst>
              <p:tags r:id="rId13"/>
            </p:custDataLst>
          </p:nvPr>
        </p:nvSpPr>
        <p:spPr>
          <a:xfrm>
            <a:off x="8967358" y="5076010"/>
            <a:ext cx="1388110" cy="460375"/>
          </a:xfrm>
          <a:prstGeom prst="rect">
            <a:avLst/>
          </a:prstGeom>
          <a:noFill/>
        </p:spPr>
        <p:txBody>
          <a:bodyPr wrap="square" rtlCol="0" anchor="t">
            <a:spAutoFit/>
          </a:bodyPr>
          <a:lstStyle/>
          <a:p>
            <a:pPr algn="l">
              <a:buClrTx/>
              <a:buSzTx/>
              <a:buFontTx/>
              <a:buNone/>
            </a:pPr>
            <a:r>
              <a:rPr lang="en-US" altLang="zh-CN" sz="2300" b="1" dirty="0">
                <a:solidFill>
                  <a:srgbClr val="FF0000"/>
                </a:solidFill>
                <a:sym typeface="+mn-ea"/>
              </a:rPr>
              <a:t>n</a:t>
            </a:r>
            <a:r>
              <a:rPr lang="zh-CN" altLang="en-US" sz="2300" b="1" dirty="0">
                <a:solidFill>
                  <a:srgbClr val="FF0000"/>
                </a:solidFill>
                <a:sym typeface="+mn-ea"/>
              </a:rPr>
              <a:t>. 问题</a:t>
            </a:r>
            <a:endParaRPr lang="zh-CN" altLang="en-US" sz="2300"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4" grpId="0"/>
      <p:bldP spid="4" grpId="1"/>
      <p:bldP spid="12" grpId="0"/>
      <p:bldP spid="12" grpId="1"/>
      <p:bldP spid="6" grpId="0"/>
      <p:bldP spid="6" grpId="1"/>
      <p:bldP spid="8" grpId="0"/>
      <p:bldP spid="8" grpId="1"/>
      <p:bldP spid="5" grpId="0"/>
      <p:bldP spid="5" grpId="1"/>
      <p:bldP spid="11" grpId="0"/>
      <p:bldP spid="11" grpId="1"/>
      <p:bldP spid="13" grpId="0"/>
      <p:bldP spid="13" grpId="1"/>
      <p:bldP spid="14" grpId="0"/>
      <p:bldP spid="14"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515" y="84454"/>
            <a:ext cx="12135485" cy="1779905"/>
          </a:xfrm>
        </p:spPr>
        <p:txBody>
          <a:bodyPr>
            <a:noAutofit/>
          </a:bodyPr>
          <a:lstStyle/>
          <a:p>
            <a:pPr marL="0" lvl="1" indent="711200" algn="just" fontAlgn="auto">
              <a:lnSpc>
                <a:spcPts val="4200"/>
              </a:lnSpc>
            </a:pPr>
            <a:r>
              <a:rPr lang="en-US" altLang="zh-CN" sz="3000" dirty="0">
                <a:latin typeface="Times New Roman" panose="02020603050405020304" charset="0"/>
                <a:ea typeface="华文新魏" panose="02010800040101010101" charset="-122"/>
                <a:cs typeface="Times New Roman" panose="02020603050405020304" charset="0"/>
                <a:sym typeface="+mn-ea"/>
              </a:rPr>
              <a:t>As I grow older, I’m more and more __45__ for my small town roots. Sure, my friends and I loved to __46__ about how bored we were in the middle of nowhere;</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083560"/>
          <a:ext cx="11160125" cy="2663826"/>
        </p:xfrm>
        <a:graphic>
          <a:graphicData uri="http://schemas.openxmlformats.org/drawingml/2006/table">
            <a:tbl>
              <a:tblPr firstRow="1" bandRow="1">
                <a:tableStyleId>{5C22544A-7EE6-4342-B048-85BDC9FD1C3A}</a:tableStyleId>
              </a:tblPr>
              <a:tblGrid>
                <a:gridCol w="645160"/>
                <a:gridCol w="2493645"/>
                <a:gridCol w="2327275"/>
                <a:gridCol w="2749550"/>
                <a:gridCol w="2944495"/>
              </a:tblGrid>
              <a:tr h="766859">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45</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 </a:t>
                      </a:r>
                      <a:r>
                        <a:rPr lang="en-US" altLang="zh-CN" sz="3200" b="0" i="0" u="none" strike="noStrike" kern="1200" cap="none" dirty="0">
                          <a:solidFill>
                            <a:schemeClr val="tx1"/>
                          </a:solidFill>
                          <a:latin typeface="Times New Roman" panose="02020603050405020304" charset="0"/>
                          <a:ea typeface="+mn-ea"/>
                          <a:cs typeface="+mn-cs"/>
                          <a:sym typeface="Arial" panose="020B0604020202020204"/>
                        </a:rPr>
                        <a:t>thankful</a:t>
                      </a:r>
                      <a:endParaRPr lang="en-US" altLang="zh-CN" sz="3200" b="0" i="0" u="none" strike="noStrike" kern="1200" cap="none" dirty="0">
                        <a:solidFill>
                          <a:schemeClr val="tx1"/>
                        </a:solidFill>
                        <a:latin typeface="Times New Roman" panose="02020603050405020304" charset="0"/>
                        <a:ea typeface="宋体" panose="02010600030101010101" pitchFamily="2" charset="-122"/>
                        <a:cs typeface="+mn-cs"/>
                        <a:sym typeface="Arial" panose="020B0604020202020204"/>
                      </a:endParaRPr>
                    </a:p>
                  </a:txBody>
                  <a:tcPr marL="7620" marR="7620" marT="7620" marB="0" anchor="ctr">
                    <a:solidFill>
                      <a:schemeClr val="bg1">
                        <a:lumMod val="95000"/>
                      </a:schemeClr>
                    </a:solidFill>
                  </a:tcPr>
                </a:tc>
                <a:tc>
                  <a:txBody>
                    <a:bodyPr/>
                    <a:lstStyle/>
                    <a:p>
                      <a:pPr algn="l">
                        <a:buClrTx/>
                        <a:buSzTx/>
                        <a:buFontTx/>
                      </a:pPr>
                      <a:r>
                        <a:rPr lang="en-US" altLang="zh-CN" sz="3200" b="0" kern="1200" dirty="0">
                          <a:solidFill>
                            <a:schemeClr val="tx1"/>
                          </a:solidFill>
                          <a:latin typeface="Times New Roman" panose="02020603050405020304" charset="0"/>
                          <a:ea typeface="宋体" panose="02010600030101010101" pitchFamily="2" charset="-122"/>
                          <a:cs typeface="+mn-cs"/>
                          <a:sym typeface="+mn-ea"/>
                        </a:rPr>
                        <a:t>B</a:t>
                      </a:r>
                      <a:r>
                        <a:rPr lang="en-US" altLang="zh-CN" sz="3200" b="0" kern="1200" dirty="0">
                          <a:solidFill>
                            <a:schemeClr val="tx1"/>
                          </a:solidFill>
                          <a:latin typeface="Times New Roman" panose="02020603050405020304" charset="0"/>
                          <a:ea typeface="+mn-ea"/>
                          <a:cs typeface="+mn-cs"/>
                          <a:sym typeface="+mn-ea"/>
                        </a:rPr>
                        <a:t>. hopeful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a:t>
                      </a:r>
                      <a:r>
                        <a:rPr lang="en-US" altLang="zh-CN" sz="3200" b="0" u="none" strike="noStrike" kern="1200" dirty="0">
                          <a:solidFill>
                            <a:schemeClr val="tx1"/>
                          </a:solidFill>
                          <a:latin typeface="Times New Roman" panose="02020603050405020304" charset="0"/>
                          <a:ea typeface="+mn-ea"/>
                          <a:cs typeface="+mn-cs"/>
                        </a:rPr>
                        <a:t>. suitable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a:t>
                      </a:r>
                      <a:r>
                        <a:rPr lang="en-US" altLang="zh-CN" sz="3200" b="0" u="none" strike="noStrike" kern="1200" dirty="0">
                          <a:solidFill>
                            <a:schemeClr val="tx1"/>
                          </a:solidFill>
                          <a:latin typeface="Times New Roman" panose="02020603050405020304" charset="0"/>
                          <a:ea typeface="+mn-ea"/>
                          <a:cs typeface="+mn-cs"/>
                        </a:rPr>
                        <a:t>. reliable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766859">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1130108">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46</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A. </a:t>
                      </a:r>
                      <a:r>
                        <a:rPr lang="en-US" altLang="zh-CN" sz="3200" b="0" dirty="0">
                          <a:solidFill>
                            <a:srgbClr val="000000"/>
                          </a:solidFill>
                          <a:latin typeface="Times New Roman" panose="02020603050405020304" charset="0"/>
                          <a:cs typeface="Times New Roman" panose="02020603050405020304" charset="0"/>
                        </a:rPr>
                        <a:t>dream</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B. </a:t>
                      </a:r>
                      <a:r>
                        <a:rPr lang="en-US" altLang="zh-CN" sz="3200" b="0" dirty="0">
                          <a:solidFill>
                            <a:srgbClr val="000000"/>
                          </a:solidFill>
                          <a:latin typeface="Times New Roman" panose="02020603050405020304" charset="0"/>
                          <a:cs typeface="Times New Roman" panose="02020603050405020304" charset="0"/>
                        </a:rPr>
                        <a:t>lie</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C. </a:t>
                      </a:r>
                      <a:r>
                        <a:rPr lang="en-US" altLang="zh-CN" sz="3200" dirty="0">
                          <a:solidFill>
                            <a:srgbClr val="000000"/>
                          </a:solidFill>
                          <a:latin typeface="Times New Roman" panose="02020603050405020304" charset="0"/>
                          <a:cs typeface="Times New Roman" panose="02020603050405020304" charset="0"/>
                          <a:sym typeface="+mn-ea"/>
                        </a:rPr>
                        <a:t>hear</a:t>
                      </a:r>
                      <a:endParaRPr lang="en-US"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 D.</a:t>
                      </a:r>
                      <a:r>
                        <a:rPr lang="en-US" altLang="zh-CN" sz="3200" b="0" dirty="0">
                          <a:solidFill>
                            <a:srgbClr val="000000"/>
                          </a:solidFill>
                          <a:latin typeface="Times New Roman" panose="02020603050405020304" charset="0"/>
                          <a:cs typeface="Times New Roman" panose="02020603050405020304" charset="0"/>
                        </a:rPr>
                        <a:t> </a:t>
                      </a:r>
                      <a:r>
                        <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rPr>
                        <a:t>complain</a:t>
                      </a:r>
                      <a:endPar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426737" y="4656910"/>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480695" y="1989318"/>
            <a:ext cx="11043920" cy="1043747"/>
          </a:xfrm>
          <a:prstGeom prst="rect">
            <a:avLst/>
          </a:prstGeom>
          <a:solidFill>
            <a:srgbClr val="FFC000"/>
          </a:solidFill>
          <a:ln w="19050">
            <a:noFill/>
          </a:ln>
        </p:spPr>
        <p:txBody>
          <a:bodyPr wrap="square">
            <a:sp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45.</a:t>
            </a:r>
            <a:r>
              <a:rPr lang="zh-CN" altLang="en-US" sz="2200" b="1" dirty="0">
                <a:latin typeface="Times New Roman" panose="02020603050405020304" charset="0"/>
                <a:ea typeface="宋体" panose="02010600030101010101" pitchFamily="2" charset="-122"/>
                <a:sym typeface="+mn-ea"/>
              </a:rPr>
              <a:t>形容词词义辨析与情感态度。下文详细列举了作者对故乡生活的怀念和肯定，表明随着年龄增长，他对小镇根源越来越“心存感激”。故选</a:t>
            </a:r>
            <a:r>
              <a:rPr lang="en-US" altLang="zh-CN" sz="2200" b="1" dirty="0">
                <a:latin typeface="Times New Roman" panose="02020603050405020304" charset="0"/>
                <a:ea typeface="宋体" panose="02010600030101010101" pitchFamily="2" charset="-122"/>
                <a:sym typeface="+mn-ea"/>
              </a:rPr>
              <a:t>A</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31284" y="3273866"/>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480695" y="5699241"/>
            <a:ext cx="11043919" cy="1043746"/>
          </a:xfrm>
          <a:prstGeom prst="rect">
            <a:avLst/>
          </a:prstGeom>
          <a:solidFill>
            <a:srgbClr val="FFC000"/>
          </a:solidFill>
          <a:ln w="19050">
            <a:noFill/>
          </a:ln>
        </p:spPr>
        <p:txBody>
          <a:bodyPr wrap="square">
            <a:no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46.</a:t>
            </a:r>
            <a:r>
              <a:rPr lang="zh-CN" altLang="en-US" sz="2200" b="1" dirty="0">
                <a:latin typeface="Times New Roman" panose="02020603050405020304" charset="0"/>
                <a:ea typeface="宋体" panose="02010600030101010101" pitchFamily="2" charset="-122"/>
                <a:sym typeface="+mn-ea"/>
              </a:rPr>
              <a:t>动词词义辨析与搭配。</a:t>
            </a:r>
            <a:r>
              <a:rPr lang="en-US" altLang="zh-CN" sz="2200" b="1" dirty="0">
                <a:latin typeface="Times New Roman" panose="02020603050405020304" charset="0"/>
                <a:ea typeface="宋体" panose="02010600030101010101" pitchFamily="2" charset="-122"/>
              </a:rPr>
              <a:t> complain about</a:t>
            </a:r>
            <a:r>
              <a:rPr lang="zh-CN" altLang="en-US" sz="2200" b="1" dirty="0">
                <a:latin typeface="Times New Roman" panose="02020603050405020304" charset="0"/>
                <a:ea typeface="宋体" panose="02010600030101010101" pitchFamily="2" charset="-122"/>
              </a:rPr>
              <a:t>为固定搭配，意为“抱怨”。此处指作者和朋友过去常“抱怨”乡下生活无聊。故选</a:t>
            </a:r>
            <a:r>
              <a:rPr lang="en-US" altLang="zh-CN" sz="2200" b="1" dirty="0">
                <a:latin typeface="Times New Roman" panose="02020603050405020304" charset="0"/>
                <a:ea typeface="宋体" panose="02010600030101010101" pitchFamily="2" charset="-122"/>
              </a:rPr>
              <a:t>D</a:t>
            </a:r>
            <a:r>
              <a:rPr lang="zh-CN" altLang="en-US" sz="2200" b="1" dirty="0">
                <a:latin typeface="Times New Roman" panose="02020603050405020304" charset="0"/>
                <a:ea typeface="宋体" panose="02010600030101010101" pitchFamily="2" charset="-122"/>
              </a:rPr>
              <a:t>。</a:t>
            </a:r>
            <a:endParaRPr lang="en-US" altLang="zh-CN" sz="2200" b="1" dirty="0">
              <a:latin typeface="Times New Roman" panose="02020603050405020304" charset="0"/>
              <a:ea typeface="宋体" panose="02010600030101010101" pitchFamily="2" charset="-122"/>
            </a:endParaRPr>
          </a:p>
          <a:p>
            <a:pPr>
              <a:lnSpc>
                <a:spcPct val="150000"/>
              </a:lnSpc>
              <a:defRPr/>
            </a:pPr>
            <a:endParaRPr lang="zh-CN" altLang="en-US" sz="22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6"/>
            </p:custDataLst>
          </p:nvPr>
        </p:nvSpPr>
        <p:spPr>
          <a:xfrm>
            <a:off x="878274" y="3852156"/>
            <a:ext cx="2473960" cy="400110"/>
          </a:xfrm>
          <a:prstGeom prst="rect">
            <a:avLst/>
          </a:prstGeom>
          <a:noFill/>
        </p:spPr>
        <p:txBody>
          <a:bodyPr wrap="square" rtlCol="0" anchor="t">
            <a:spAutoFit/>
          </a:bodyPr>
          <a:lstStyle/>
          <a:p>
            <a:pPr>
              <a:buClrTx/>
            </a:pPr>
            <a:r>
              <a:rPr lang="en-US" altLang="zh-CN" sz="2000" b="1" dirty="0">
                <a:solidFill>
                  <a:srgbClr val="FF0000"/>
                </a:solidFill>
                <a:sym typeface="+mn-ea"/>
              </a:rPr>
              <a:t>adj.</a:t>
            </a:r>
            <a:r>
              <a:rPr lang="zh-CN" altLang="en-US" sz="2000" b="1" dirty="0">
                <a:solidFill>
                  <a:srgbClr val="FF0000"/>
                </a:solidFill>
                <a:sym typeface="+mn-ea"/>
              </a:rPr>
              <a:t>感激的，欣慰的</a:t>
            </a:r>
            <a:endParaRPr lang="zh-CN" altLang="en-US" sz="2000" dirty="0">
              <a:solidFill>
                <a:srgbClr val="FF0000"/>
              </a:solidFill>
              <a:sym typeface="+mn-ea"/>
            </a:endParaRPr>
          </a:p>
        </p:txBody>
      </p:sp>
      <p:sp>
        <p:nvSpPr>
          <p:cNvPr id="12" name="文本框 11"/>
          <p:cNvSpPr txBox="1"/>
          <p:nvPr>
            <p:custDataLst>
              <p:tags r:id="rId7"/>
            </p:custDataLst>
          </p:nvPr>
        </p:nvSpPr>
        <p:spPr>
          <a:xfrm>
            <a:off x="3602756" y="3852156"/>
            <a:ext cx="1850624" cy="400110"/>
          </a:xfrm>
          <a:prstGeom prst="rect">
            <a:avLst/>
          </a:prstGeom>
          <a:noFill/>
        </p:spPr>
        <p:txBody>
          <a:bodyPr wrap="square" rtlCol="0" anchor="t">
            <a:spAutoFit/>
          </a:bodyPr>
          <a:lstStyle/>
          <a:p>
            <a:pPr>
              <a:buClrTx/>
            </a:pPr>
            <a:r>
              <a:rPr lang="en-US" altLang="zh-CN" sz="2000" b="1" dirty="0">
                <a:solidFill>
                  <a:srgbClr val="FF0000"/>
                </a:solidFill>
                <a:sym typeface="+mn-ea"/>
              </a:rPr>
              <a:t>adj</a:t>
            </a:r>
            <a:r>
              <a:rPr lang="zh-CN" altLang="en-US" sz="2000" b="1" dirty="0">
                <a:solidFill>
                  <a:srgbClr val="FF0000"/>
                </a:solidFill>
                <a:sym typeface="+mn-ea"/>
              </a:rPr>
              <a:t>.有希望的</a:t>
            </a:r>
            <a:endParaRPr lang="en-US" altLang="zh-CN" sz="2000" b="1" dirty="0">
              <a:solidFill>
                <a:srgbClr val="FF0000"/>
              </a:solidFill>
              <a:sym typeface="+mn-ea"/>
            </a:endParaRPr>
          </a:p>
        </p:txBody>
      </p:sp>
      <p:sp>
        <p:nvSpPr>
          <p:cNvPr id="6" name="文本框 5"/>
          <p:cNvSpPr txBox="1"/>
          <p:nvPr>
            <p:custDataLst>
              <p:tags r:id="rId8"/>
            </p:custDataLst>
          </p:nvPr>
        </p:nvSpPr>
        <p:spPr>
          <a:xfrm>
            <a:off x="8880762" y="3833624"/>
            <a:ext cx="1888838" cy="400110"/>
          </a:xfrm>
          <a:prstGeom prst="rect">
            <a:avLst/>
          </a:prstGeom>
          <a:noFill/>
        </p:spPr>
        <p:txBody>
          <a:bodyPr wrap="square" rtlCol="0" anchor="t">
            <a:spAutoFit/>
          </a:bodyPr>
          <a:lstStyle/>
          <a:p>
            <a:pPr>
              <a:buClrTx/>
            </a:pPr>
            <a:r>
              <a:rPr lang="en-US" altLang="zh-CN" sz="2000" b="1" dirty="0">
                <a:solidFill>
                  <a:srgbClr val="FF0000"/>
                </a:solidFill>
                <a:sym typeface="+mn-ea"/>
              </a:rPr>
              <a:t>adj</a:t>
            </a:r>
            <a:r>
              <a:rPr lang="zh-CN" altLang="en-US" sz="2000" b="1" dirty="0">
                <a:solidFill>
                  <a:srgbClr val="FF0000"/>
                </a:solidFill>
                <a:sym typeface="+mn-ea"/>
              </a:rPr>
              <a:t>.可靠的</a:t>
            </a:r>
            <a:endParaRPr lang="en-US" altLang="zh-CN" sz="2000" b="1" dirty="0">
              <a:solidFill>
                <a:srgbClr val="FF0000"/>
              </a:solidFill>
              <a:sym typeface="+mn-ea"/>
            </a:endParaRPr>
          </a:p>
        </p:txBody>
      </p:sp>
      <p:sp>
        <p:nvSpPr>
          <p:cNvPr id="8" name="文本框 7"/>
          <p:cNvSpPr txBox="1"/>
          <p:nvPr>
            <p:custDataLst>
              <p:tags r:id="rId9"/>
            </p:custDataLst>
          </p:nvPr>
        </p:nvSpPr>
        <p:spPr>
          <a:xfrm>
            <a:off x="6012958" y="3833624"/>
            <a:ext cx="2389505" cy="400110"/>
          </a:xfrm>
          <a:prstGeom prst="rect">
            <a:avLst/>
          </a:prstGeom>
          <a:noFill/>
        </p:spPr>
        <p:txBody>
          <a:bodyPr wrap="square" rtlCol="0" anchor="t">
            <a:spAutoFit/>
          </a:bodyPr>
          <a:lstStyle/>
          <a:p>
            <a:pPr>
              <a:buClrTx/>
            </a:pPr>
            <a:r>
              <a:rPr lang="en-US" altLang="zh-CN" sz="2000" b="1" dirty="0">
                <a:solidFill>
                  <a:srgbClr val="FF0000"/>
                </a:solidFill>
                <a:sym typeface="+mn-ea"/>
              </a:rPr>
              <a:t>adj</a:t>
            </a:r>
            <a:r>
              <a:rPr lang="zh-CN" altLang="en-US" sz="2000" b="1" dirty="0">
                <a:solidFill>
                  <a:srgbClr val="FF0000"/>
                </a:solidFill>
                <a:sym typeface="+mn-ea"/>
              </a:rPr>
              <a:t>.适合的</a:t>
            </a:r>
            <a:endParaRPr lang="en-US" altLang="zh-CN" sz="2000" b="1" dirty="0">
              <a:solidFill>
                <a:srgbClr val="FF0000"/>
              </a:solidFill>
              <a:sym typeface="+mn-ea"/>
            </a:endParaRPr>
          </a:p>
        </p:txBody>
      </p:sp>
      <p:sp>
        <p:nvSpPr>
          <p:cNvPr id="5" name="文本框 4"/>
          <p:cNvSpPr txBox="1"/>
          <p:nvPr>
            <p:custDataLst>
              <p:tags r:id="rId10"/>
            </p:custDataLst>
          </p:nvPr>
        </p:nvSpPr>
        <p:spPr>
          <a:xfrm>
            <a:off x="1331029" y="5071357"/>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梦想</a:t>
            </a:r>
            <a:endParaRPr lang="zh-CN" altLang="en-US" sz="2000" dirty="0">
              <a:solidFill>
                <a:srgbClr val="FF0000"/>
              </a:solidFill>
              <a:sym typeface="+mn-ea"/>
            </a:endParaRPr>
          </a:p>
        </p:txBody>
      </p:sp>
      <p:sp>
        <p:nvSpPr>
          <p:cNvPr id="11" name="文本框 10"/>
          <p:cNvSpPr txBox="1"/>
          <p:nvPr>
            <p:custDataLst>
              <p:tags r:id="rId11"/>
            </p:custDataLst>
          </p:nvPr>
        </p:nvSpPr>
        <p:spPr>
          <a:xfrm>
            <a:off x="3625908" y="5039340"/>
            <a:ext cx="1047984"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说谎</a:t>
            </a:r>
            <a:endParaRPr lang="zh-CN" altLang="en-US" sz="2000" dirty="0">
              <a:solidFill>
                <a:srgbClr val="FF0000"/>
              </a:solidFill>
              <a:sym typeface="+mn-ea"/>
            </a:endParaRPr>
          </a:p>
        </p:txBody>
      </p:sp>
      <p:sp>
        <p:nvSpPr>
          <p:cNvPr id="14" name="文本框 13"/>
          <p:cNvSpPr txBox="1"/>
          <p:nvPr>
            <p:custDataLst>
              <p:tags r:id="rId12"/>
            </p:custDataLst>
          </p:nvPr>
        </p:nvSpPr>
        <p:spPr>
          <a:xfrm>
            <a:off x="9131126" y="5076010"/>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抱怨</a:t>
            </a:r>
            <a:endParaRPr lang="zh-CN" altLang="en-US" sz="2000" dirty="0">
              <a:solidFill>
                <a:srgbClr val="FF0000"/>
              </a:solidFill>
              <a:sym typeface="+mn-ea"/>
            </a:endParaRPr>
          </a:p>
        </p:txBody>
      </p:sp>
      <p:sp>
        <p:nvSpPr>
          <p:cNvPr id="9" name="文本框 8"/>
          <p:cNvSpPr txBox="1"/>
          <p:nvPr>
            <p:custDataLst>
              <p:tags r:id="rId13"/>
            </p:custDataLst>
          </p:nvPr>
        </p:nvSpPr>
        <p:spPr>
          <a:xfrm>
            <a:off x="5987354" y="5073829"/>
            <a:ext cx="1733784"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听见</a:t>
            </a:r>
            <a:endParaRPr lang="zh-CN" altLang="en-US" sz="2000"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4" grpId="0"/>
      <p:bldP spid="4" grpId="1"/>
      <p:bldP spid="12" grpId="0"/>
      <p:bldP spid="12" grpId="1"/>
      <p:bldP spid="6" grpId="0"/>
      <p:bldP spid="6" grpId="1"/>
      <p:bldP spid="8" grpId="0"/>
      <p:bldP spid="8" grpId="1"/>
      <p:bldP spid="5" grpId="0"/>
      <p:bldP spid="5" grpId="1"/>
      <p:bldP spid="11" grpId="0"/>
      <p:bldP spid="11" grpId="1"/>
      <p:bldP spid="14" grpId="0"/>
      <p:bldP spid="14" grpId="1"/>
      <p:bldP spid="9" grpId="0"/>
      <p:bldP spid="9"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515" y="84454"/>
            <a:ext cx="12135485" cy="1779905"/>
          </a:xfrm>
        </p:spPr>
        <p:txBody>
          <a:bodyPr>
            <a:noAutofit/>
          </a:bodyPr>
          <a:lstStyle/>
          <a:p>
            <a:pPr marL="0" lvl="1" indent="711200" algn="just" fontAlgn="auto">
              <a:lnSpc>
                <a:spcPts val="4200"/>
              </a:lnSpc>
            </a:pPr>
            <a:r>
              <a:rPr lang="en-US" altLang="zh-CN" sz="3000" dirty="0">
                <a:latin typeface="Times New Roman" panose="02020603050405020304" charset="0"/>
                <a:ea typeface="华文新魏" panose="02010800040101010101" charset="-122"/>
                <a:cs typeface="Times New Roman" panose="02020603050405020304" charset="0"/>
              </a:rPr>
              <a:t>__47__, as I finish up my junior year of college, I’m convinced that it took __48__ our small town to realize how much we actually loved it and what exactly we loved about it. </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083560"/>
          <a:ext cx="11160125" cy="2663826"/>
        </p:xfrm>
        <a:graphic>
          <a:graphicData uri="http://schemas.openxmlformats.org/drawingml/2006/table">
            <a:tbl>
              <a:tblPr firstRow="1" bandRow="1">
                <a:tableStyleId>{5C22544A-7EE6-4342-B048-85BDC9FD1C3A}</a:tableStyleId>
              </a:tblPr>
              <a:tblGrid>
                <a:gridCol w="645160"/>
                <a:gridCol w="2493645"/>
                <a:gridCol w="2327275"/>
                <a:gridCol w="2749550"/>
                <a:gridCol w="2944495"/>
              </a:tblGrid>
              <a:tr h="766859">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47</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 </a:t>
                      </a:r>
                      <a:r>
                        <a:rPr lang="en-US" altLang="zh-CN" sz="3200" b="0" i="0" u="none" strike="noStrike" kern="1200" cap="none" dirty="0">
                          <a:solidFill>
                            <a:schemeClr val="tx1"/>
                          </a:solidFill>
                          <a:latin typeface="Times New Roman" panose="02020603050405020304" charset="0"/>
                          <a:ea typeface="+mn-ea"/>
                          <a:cs typeface="+mn-cs"/>
                          <a:sym typeface="Arial" panose="020B0604020202020204"/>
                        </a:rPr>
                        <a:t>therefore</a:t>
                      </a:r>
                      <a:endParaRPr lang="en-US" altLang="zh-CN" sz="3200" b="0" i="0" u="none" strike="noStrike" kern="1200" cap="none" dirty="0">
                        <a:solidFill>
                          <a:schemeClr val="tx1"/>
                        </a:solidFill>
                        <a:latin typeface="Times New Roman" panose="02020603050405020304" charset="0"/>
                        <a:ea typeface="宋体" panose="02010600030101010101" pitchFamily="2" charset="-122"/>
                        <a:cs typeface="+mn-cs"/>
                        <a:sym typeface="Arial" panose="020B0604020202020204"/>
                      </a:endParaRPr>
                    </a:p>
                  </a:txBody>
                  <a:tcPr marL="7620" marR="7620" marT="7620" marB="0" anchor="ctr">
                    <a:solidFill>
                      <a:schemeClr val="bg1">
                        <a:lumMod val="95000"/>
                      </a:schemeClr>
                    </a:solidFill>
                  </a:tcPr>
                </a:tc>
                <a:tc>
                  <a:txBody>
                    <a:bodyPr/>
                    <a:lstStyle/>
                    <a:p>
                      <a:pPr algn="l">
                        <a:buClrTx/>
                        <a:buSzTx/>
                        <a:buFontTx/>
                      </a:pPr>
                      <a:r>
                        <a:rPr lang="en-US" altLang="zh-CN" sz="3200" b="0" kern="1200" dirty="0">
                          <a:solidFill>
                            <a:schemeClr val="tx1"/>
                          </a:solidFill>
                          <a:latin typeface="Times New Roman" panose="02020603050405020304" charset="0"/>
                          <a:ea typeface="宋体" panose="02010600030101010101" pitchFamily="2" charset="-122"/>
                          <a:cs typeface="+mn-cs"/>
                          <a:sym typeface="+mn-ea"/>
                        </a:rPr>
                        <a:t>B</a:t>
                      </a:r>
                      <a:r>
                        <a:rPr lang="en-US" altLang="zh-CN" sz="3200" b="0" kern="1200" dirty="0">
                          <a:solidFill>
                            <a:schemeClr val="tx1"/>
                          </a:solidFill>
                          <a:latin typeface="Times New Roman" panose="02020603050405020304" charset="0"/>
                          <a:ea typeface="+mn-ea"/>
                          <a:cs typeface="+mn-cs"/>
                          <a:sym typeface="+mn-ea"/>
                        </a:rPr>
                        <a:t>. however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a:t>
                      </a:r>
                      <a:r>
                        <a:rPr lang="en-US" altLang="zh-CN" sz="3200" b="0" u="none" strike="noStrike" kern="1200" dirty="0">
                          <a:solidFill>
                            <a:schemeClr val="tx1"/>
                          </a:solidFill>
                          <a:latin typeface="Times New Roman" panose="02020603050405020304" charset="0"/>
                          <a:ea typeface="+mn-ea"/>
                          <a:cs typeface="+mn-cs"/>
                        </a:rPr>
                        <a:t>. instead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a:t>
                      </a:r>
                      <a:r>
                        <a:rPr lang="en-US" altLang="zh-CN" sz="3200" b="0" u="none" strike="noStrike" kern="1200" dirty="0">
                          <a:solidFill>
                            <a:schemeClr val="tx1"/>
                          </a:solidFill>
                          <a:latin typeface="Times New Roman" panose="02020603050405020304" charset="0"/>
                          <a:ea typeface="+mn-ea"/>
                          <a:cs typeface="+mn-cs"/>
                        </a:rPr>
                        <a:t>. otherwise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766859">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1130108">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48</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A. </a:t>
                      </a:r>
                      <a:r>
                        <a:rPr lang="en-US" altLang="zh-CN" sz="3200" b="0" dirty="0">
                          <a:solidFill>
                            <a:srgbClr val="000000"/>
                          </a:solidFill>
                          <a:latin typeface="Times New Roman" panose="02020603050405020304" charset="0"/>
                          <a:cs typeface="Times New Roman" panose="02020603050405020304" charset="0"/>
                        </a:rPr>
                        <a:t>touring</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B. </a:t>
                      </a:r>
                      <a:r>
                        <a:rPr lang="en-US" altLang="zh-CN" sz="3200" b="0" dirty="0">
                          <a:solidFill>
                            <a:srgbClr val="000000"/>
                          </a:solidFill>
                          <a:latin typeface="Times New Roman" panose="02020603050405020304" charset="0"/>
                          <a:cs typeface="Times New Roman" panose="02020603050405020304" charset="0"/>
                        </a:rPr>
                        <a:t>changing</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C. </a:t>
                      </a:r>
                      <a:r>
                        <a:rPr lang="en-US" altLang="zh-CN" sz="3200" dirty="0">
                          <a:solidFill>
                            <a:srgbClr val="000000"/>
                          </a:solidFill>
                          <a:latin typeface="Times New Roman" panose="02020603050405020304" charset="0"/>
                          <a:cs typeface="Times New Roman" panose="02020603050405020304" charset="0"/>
                          <a:sym typeface="+mn-ea"/>
                        </a:rPr>
                        <a:t>leaving</a:t>
                      </a:r>
                      <a:endParaRPr lang="en-US"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 D.</a:t>
                      </a:r>
                      <a:r>
                        <a:rPr lang="en-US" altLang="zh-CN" sz="3200" b="0" dirty="0">
                          <a:solidFill>
                            <a:srgbClr val="000000"/>
                          </a:solidFill>
                          <a:latin typeface="Times New Roman" panose="02020603050405020304" charset="0"/>
                          <a:cs typeface="Times New Roman" panose="02020603050405020304" charset="0"/>
                        </a:rPr>
                        <a:t> </a:t>
                      </a:r>
                      <a:r>
                        <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rPr>
                        <a:t>protecting</a:t>
                      </a:r>
                      <a:endPar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426737" y="4656910"/>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480695" y="1989318"/>
            <a:ext cx="11043920" cy="1043747"/>
          </a:xfrm>
          <a:prstGeom prst="rect">
            <a:avLst/>
          </a:prstGeom>
          <a:solidFill>
            <a:srgbClr val="FFC000"/>
          </a:solidFill>
          <a:ln w="19050">
            <a:noFill/>
          </a:ln>
        </p:spPr>
        <p:txBody>
          <a:bodyPr wrap="square">
            <a:sp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47. </a:t>
            </a:r>
            <a:r>
              <a:rPr lang="zh-CN" altLang="en-US" sz="2200" b="1" dirty="0">
                <a:latin typeface="Times New Roman" panose="02020603050405020304" charset="0"/>
                <a:ea typeface="宋体" panose="02010600030101010101" pitchFamily="2" charset="-122"/>
                <a:sym typeface="+mn-ea"/>
              </a:rPr>
              <a:t>逻辑连接副词辨析。前句讲过去常抱怨无聊，后句讲现在却发现其实很爱故乡，前后构成明显的转折关系。故选</a:t>
            </a:r>
            <a:r>
              <a:rPr lang="en-US" altLang="zh-CN" sz="2200" b="1" dirty="0">
                <a:latin typeface="Times New Roman" panose="02020603050405020304" charset="0"/>
                <a:ea typeface="宋体" panose="02010600030101010101" pitchFamily="2" charset="-122"/>
                <a:sym typeface="+mn-ea"/>
              </a:rPr>
              <a:t>B</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254444" y="3278168"/>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480695" y="5699241"/>
            <a:ext cx="11043919" cy="1043746"/>
          </a:xfrm>
          <a:prstGeom prst="rect">
            <a:avLst/>
          </a:prstGeom>
          <a:solidFill>
            <a:srgbClr val="FFC000"/>
          </a:solidFill>
          <a:ln w="19050">
            <a:noFill/>
          </a:ln>
        </p:spPr>
        <p:txBody>
          <a:bodyPr wrap="square">
            <a:no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48. </a:t>
            </a:r>
            <a:r>
              <a:rPr lang="zh-CN" altLang="en-US" sz="2200" b="1" dirty="0">
                <a:latin typeface="Times New Roman" panose="02020603050405020304" charset="0"/>
                <a:ea typeface="宋体" panose="02010600030101010101" pitchFamily="2" charset="-122"/>
                <a:sym typeface="+mn-ea"/>
              </a:rPr>
              <a:t>动词词义辨析与深层含义。句意表达的是“离开小镇之后才意识到自己有多爱它”，这是对成长过程中远离家乡才能理解故乡这一普遍体验的诠释。故选</a:t>
            </a:r>
            <a:r>
              <a:rPr lang="en-US" altLang="zh-CN" sz="2200" b="1" dirty="0">
                <a:latin typeface="Times New Roman" panose="02020603050405020304" charset="0"/>
                <a:ea typeface="宋体" panose="02010600030101010101" pitchFamily="2" charset="-122"/>
                <a:sym typeface="+mn-ea"/>
              </a:rPr>
              <a:t>C</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6"/>
            </p:custDataLst>
          </p:nvPr>
        </p:nvSpPr>
        <p:spPr>
          <a:xfrm>
            <a:off x="1477714" y="3852156"/>
            <a:ext cx="1351846" cy="400110"/>
          </a:xfrm>
          <a:prstGeom prst="rect">
            <a:avLst/>
          </a:prstGeom>
          <a:noFill/>
        </p:spPr>
        <p:txBody>
          <a:bodyPr wrap="square" rtlCol="0" anchor="t">
            <a:spAutoFit/>
          </a:bodyPr>
          <a:lstStyle/>
          <a:p>
            <a:pPr>
              <a:buClrTx/>
            </a:pPr>
            <a:r>
              <a:rPr lang="en-US" altLang="zh-CN" sz="2000" b="1" dirty="0">
                <a:solidFill>
                  <a:srgbClr val="FF0000"/>
                </a:solidFill>
                <a:sym typeface="+mn-ea"/>
              </a:rPr>
              <a:t>adv. </a:t>
            </a:r>
            <a:r>
              <a:rPr lang="zh-CN" altLang="en-US" sz="2000" b="1" dirty="0">
                <a:solidFill>
                  <a:srgbClr val="FF0000"/>
                </a:solidFill>
                <a:sym typeface="+mn-ea"/>
              </a:rPr>
              <a:t>因此</a:t>
            </a:r>
            <a:endParaRPr lang="zh-CN" altLang="en-US" sz="2000" dirty="0">
              <a:solidFill>
                <a:srgbClr val="FF0000"/>
              </a:solidFill>
              <a:sym typeface="+mn-ea"/>
            </a:endParaRPr>
          </a:p>
        </p:txBody>
      </p:sp>
      <p:sp>
        <p:nvSpPr>
          <p:cNvPr id="12" name="文本框 11"/>
          <p:cNvSpPr txBox="1"/>
          <p:nvPr>
            <p:custDataLst>
              <p:tags r:id="rId7"/>
            </p:custDataLst>
          </p:nvPr>
        </p:nvSpPr>
        <p:spPr>
          <a:xfrm>
            <a:off x="3883135" y="3852156"/>
            <a:ext cx="1314684" cy="400110"/>
          </a:xfrm>
          <a:prstGeom prst="rect">
            <a:avLst/>
          </a:prstGeom>
          <a:noFill/>
        </p:spPr>
        <p:txBody>
          <a:bodyPr wrap="square" rtlCol="0" anchor="t">
            <a:spAutoFit/>
          </a:bodyPr>
          <a:lstStyle/>
          <a:p>
            <a:pPr>
              <a:buClrTx/>
            </a:pPr>
            <a:r>
              <a:rPr lang="en-US" altLang="zh-CN" sz="2000" b="1" dirty="0">
                <a:solidFill>
                  <a:srgbClr val="FF0000"/>
                </a:solidFill>
                <a:sym typeface="+mn-ea"/>
              </a:rPr>
              <a:t>adv</a:t>
            </a:r>
            <a:r>
              <a:rPr lang="zh-CN" altLang="en-US" sz="2000" b="1" dirty="0">
                <a:solidFill>
                  <a:srgbClr val="FF0000"/>
                </a:solidFill>
                <a:sym typeface="+mn-ea"/>
              </a:rPr>
              <a:t>. 然而</a:t>
            </a:r>
            <a:endParaRPr lang="en-US" altLang="zh-CN" sz="2000" b="1" dirty="0">
              <a:solidFill>
                <a:srgbClr val="FF0000"/>
              </a:solidFill>
              <a:sym typeface="+mn-ea"/>
            </a:endParaRPr>
          </a:p>
        </p:txBody>
      </p:sp>
      <p:sp>
        <p:nvSpPr>
          <p:cNvPr id="6" name="文本框 5"/>
          <p:cNvSpPr txBox="1"/>
          <p:nvPr>
            <p:custDataLst>
              <p:tags r:id="rId8"/>
            </p:custDataLst>
          </p:nvPr>
        </p:nvSpPr>
        <p:spPr>
          <a:xfrm>
            <a:off x="9078882" y="3833624"/>
            <a:ext cx="1492598" cy="400110"/>
          </a:xfrm>
          <a:prstGeom prst="rect">
            <a:avLst/>
          </a:prstGeom>
          <a:noFill/>
        </p:spPr>
        <p:txBody>
          <a:bodyPr wrap="square" rtlCol="0" anchor="t">
            <a:spAutoFit/>
          </a:bodyPr>
          <a:lstStyle/>
          <a:p>
            <a:pPr>
              <a:buClrTx/>
            </a:pPr>
            <a:r>
              <a:rPr lang="en-US" altLang="zh-CN" sz="2000" b="1" dirty="0">
                <a:solidFill>
                  <a:srgbClr val="FF0000"/>
                </a:solidFill>
                <a:sym typeface="+mn-ea"/>
              </a:rPr>
              <a:t>adv</a:t>
            </a:r>
            <a:r>
              <a:rPr lang="zh-CN" altLang="en-US" sz="2000" b="1" dirty="0">
                <a:solidFill>
                  <a:srgbClr val="FF0000"/>
                </a:solidFill>
                <a:sym typeface="+mn-ea"/>
              </a:rPr>
              <a:t>. 否则</a:t>
            </a:r>
            <a:endParaRPr lang="en-US" altLang="zh-CN" sz="2000" b="1" dirty="0">
              <a:solidFill>
                <a:srgbClr val="FF0000"/>
              </a:solidFill>
              <a:sym typeface="+mn-ea"/>
            </a:endParaRPr>
          </a:p>
        </p:txBody>
      </p:sp>
      <p:sp>
        <p:nvSpPr>
          <p:cNvPr id="8" name="文本框 7"/>
          <p:cNvSpPr txBox="1"/>
          <p:nvPr>
            <p:custDataLst>
              <p:tags r:id="rId9"/>
            </p:custDataLst>
          </p:nvPr>
        </p:nvSpPr>
        <p:spPr>
          <a:xfrm>
            <a:off x="6012958" y="3833624"/>
            <a:ext cx="2389505" cy="400110"/>
          </a:xfrm>
          <a:prstGeom prst="rect">
            <a:avLst/>
          </a:prstGeom>
          <a:noFill/>
        </p:spPr>
        <p:txBody>
          <a:bodyPr wrap="square" rtlCol="0" anchor="t">
            <a:spAutoFit/>
          </a:bodyPr>
          <a:lstStyle/>
          <a:p>
            <a:pPr>
              <a:buClrTx/>
            </a:pPr>
            <a:r>
              <a:rPr lang="en-US" altLang="zh-CN" sz="2000" b="1" dirty="0">
                <a:solidFill>
                  <a:srgbClr val="FF0000"/>
                </a:solidFill>
                <a:sym typeface="+mn-ea"/>
              </a:rPr>
              <a:t>adv</a:t>
            </a:r>
            <a:r>
              <a:rPr lang="zh-CN" altLang="en-US" sz="2000" b="1" dirty="0">
                <a:solidFill>
                  <a:srgbClr val="FF0000"/>
                </a:solidFill>
                <a:sym typeface="+mn-ea"/>
              </a:rPr>
              <a:t>. 反而</a:t>
            </a:r>
            <a:endParaRPr lang="en-US" altLang="zh-CN" sz="2000" b="1" dirty="0">
              <a:solidFill>
                <a:srgbClr val="FF0000"/>
              </a:solidFill>
              <a:sym typeface="+mn-ea"/>
            </a:endParaRPr>
          </a:p>
        </p:txBody>
      </p:sp>
      <p:sp>
        <p:nvSpPr>
          <p:cNvPr id="5" name="文本框 4"/>
          <p:cNvSpPr txBox="1"/>
          <p:nvPr>
            <p:custDataLst>
              <p:tags r:id="rId10"/>
            </p:custDataLst>
          </p:nvPr>
        </p:nvSpPr>
        <p:spPr>
          <a:xfrm>
            <a:off x="1331029" y="5071357"/>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游览</a:t>
            </a:r>
            <a:endParaRPr lang="zh-CN" altLang="en-US" sz="2000" dirty="0">
              <a:solidFill>
                <a:srgbClr val="FF0000"/>
              </a:solidFill>
              <a:sym typeface="+mn-ea"/>
            </a:endParaRPr>
          </a:p>
        </p:txBody>
      </p:sp>
      <p:sp>
        <p:nvSpPr>
          <p:cNvPr id="11" name="文本框 10"/>
          <p:cNvSpPr txBox="1"/>
          <p:nvPr>
            <p:custDataLst>
              <p:tags r:id="rId11"/>
            </p:custDataLst>
          </p:nvPr>
        </p:nvSpPr>
        <p:spPr>
          <a:xfrm>
            <a:off x="3625908" y="5039340"/>
            <a:ext cx="1047984"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改变</a:t>
            </a:r>
            <a:endParaRPr lang="zh-CN" altLang="en-US" sz="2000" dirty="0">
              <a:solidFill>
                <a:srgbClr val="FF0000"/>
              </a:solidFill>
              <a:sym typeface="+mn-ea"/>
            </a:endParaRPr>
          </a:p>
        </p:txBody>
      </p:sp>
      <p:sp>
        <p:nvSpPr>
          <p:cNvPr id="14" name="文本框 13"/>
          <p:cNvSpPr txBox="1"/>
          <p:nvPr>
            <p:custDataLst>
              <p:tags r:id="rId12"/>
            </p:custDataLst>
          </p:nvPr>
        </p:nvSpPr>
        <p:spPr>
          <a:xfrm>
            <a:off x="9131126" y="5076010"/>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保护</a:t>
            </a:r>
            <a:endParaRPr lang="zh-CN" altLang="en-US" sz="2000" dirty="0">
              <a:solidFill>
                <a:srgbClr val="FF0000"/>
              </a:solidFill>
              <a:sym typeface="+mn-ea"/>
            </a:endParaRPr>
          </a:p>
        </p:txBody>
      </p:sp>
      <p:sp>
        <p:nvSpPr>
          <p:cNvPr id="9" name="文本框 8"/>
          <p:cNvSpPr txBox="1"/>
          <p:nvPr>
            <p:custDataLst>
              <p:tags r:id="rId13"/>
            </p:custDataLst>
          </p:nvPr>
        </p:nvSpPr>
        <p:spPr>
          <a:xfrm>
            <a:off x="5987354" y="5073829"/>
            <a:ext cx="1733784"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离开</a:t>
            </a:r>
            <a:endParaRPr lang="zh-CN" altLang="en-US" sz="2000"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4" grpId="0"/>
      <p:bldP spid="4" grpId="1"/>
      <p:bldP spid="12" grpId="0"/>
      <p:bldP spid="12" grpId="1"/>
      <p:bldP spid="6" grpId="0"/>
      <p:bldP spid="6" grpId="1"/>
      <p:bldP spid="8" grpId="0"/>
      <p:bldP spid="8" grpId="1"/>
      <p:bldP spid="5" grpId="0"/>
      <p:bldP spid="5" grpId="1"/>
      <p:bldP spid="11" grpId="0"/>
      <p:bldP spid="11" grpId="1"/>
      <p:bldP spid="14" grpId="0"/>
      <p:bldP spid="14" grpId="1"/>
      <p:bldP spid="9" grpId="0"/>
      <p:bldP spid="9"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515" y="84454"/>
            <a:ext cx="12135485" cy="1779905"/>
          </a:xfrm>
        </p:spPr>
        <p:txBody>
          <a:bodyPr>
            <a:noAutofit/>
          </a:bodyPr>
          <a:lstStyle/>
          <a:p>
            <a:pPr marL="0" lvl="1" indent="711200" algn="just" fontAlgn="auto">
              <a:lnSpc>
                <a:spcPts val="4200"/>
              </a:lnSpc>
            </a:pPr>
            <a:r>
              <a:rPr lang="en-US" altLang="zh-CN" sz="3000" dirty="0">
                <a:latin typeface="Times New Roman" panose="02020603050405020304" charset="0"/>
                <a:ea typeface="华文新魏" panose="02010800040101010101" charset="-122"/>
                <a:cs typeface="Times New Roman" panose="02020603050405020304" charset="0"/>
              </a:rPr>
              <a:t>The pace of life is slow and people __49__ connecting to each other. You do more than just talk to your neighbors—in a lot of cases, they’re truly an __50__ of your family.</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083560"/>
          <a:ext cx="11160125" cy="2663826"/>
        </p:xfrm>
        <a:graphic>
          <a:graphicData uri="http://schemas.openxmlformats.org/drawingml/2006/table">
            <a:tbl>
              <a:tblPr firstRow="1" bandRow="1">
                <a:tableStyleId>{5C22544A-7EE6-4342-B048-85BDC9FD1C3A}</a:tableStyleId>
              </a:tblPr>
              <a:tblGrid>
                <a:gridCol w="645160"/>
                <a:gridCol w="2493645"/>
                <a:gridCol w="2327275"/>
                <a:gridCol w="2749550"/>
                <a:gridCol w="2944495"/>
              </a:tblGrid>
              <a:tr h="766859">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49</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 value</a:t>
                      </a:r>
                      <a:endParaRPr lang="en-US" altLang="zh-CN" sz="3200" b="0" i="0" u="none" strike="noStrike" kern="1200" cap="none" dirty="0">
                        <a:solidFill>
                          <a:schemeClr val="tx1"/>
                        </a:solidFill>
                        <a:latin typeface="Times New Roman" panose="02020603050405020304" charset="0"/>
                        <a:ea typeface="宋体" panose="02010600030101010101" pitchFamily="2" charset="-122"/>
                        <a:cs typeface="+mn-cs"/>
                        <a:sym typeface="Arial" panose="020B0604020202020204"/>
                      </a:endParaRPr>
                    </a:p>
                  </a:txBody>
                  <a:tcPr marL="7620" marR="7620" marT="7620" marB="0" anchor="ctr">
                    <a:solidFill>
                      <a:schemeClr val="bg1">
                        <a:lumMod val="95000"/>
                      </a:schemeClr>
                    </a:solidFill>
                  </a:tcPr>
                </a:tc>
                <a:tc>
                  <a:txBody>
                    <a:bodyPr/>
                    <a:lstStyle/>
                    <a:p>
                      <a:pPr algn="l">
                        <a:buClrTx/>
                        <a:buSzTx/>
                        <a:buFontTx/>
                      </a:pPr>
                      <a:r>
                        <a:rPr lang="en-US" altLang="zh-CN" sz="3200" b="0" kern="1200" dirty="0">
                          <a:solidFill>
                            <a:schemeClr val="tx1"/>
                          </a:solidFill>
                          <a:latin typeface="Times New Roman" panose="02020603050405020304" charset="0"/>
                          <a:ea typeface="宋体" panose="02010600030101010101" pitchFamily="2" charset="-122"/>
                          <a:cs typeface="+mn-cs"/>
                          <a:sym typeface="+mn-ea"/>
                        </a:rPr>
                        <a:t>B</a:t>
                      </a:r>
                      <a:r>
                        <a:rPr lang="en-US" altLang="zh-CN" sz="3200" b="0" kern="1200" dirty="0">
                          <a:solidFill>
                            <a:schemeClr val="tx1"/>
                          </a:solidFill>
                          <a:latin typeface="Times New Roman" panose="02020603050405020304" charset="0"/>
                          <a:ea typeface="+mn-ea"/>
                          <a:cs typeface="+mn-cs"/>
                          <a:sym typeface="+mn-ea"/>
                        </a:rPr>
                        <a:t>. admit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a:t>
                      </a:r>
                      <a:r>
                        <a:rPr lang="en-US" altLang="zh-CN" sz="3200" b="0" u="none" strike="noStrike" kern="1200" dirty="0">
                          <a:solidFill>
                            <a:schemeClr val="tx1"/>
                          </a:solidFill>
                          <a:latin typeface="Times New Roman" panose="02020603050405020304" charset="0"/>
                          <a:ea typeface="+mn-ea"/>
                          <a:cs typeface="+mn-cs"/>
                        </a:rPr>
                        <a:t>. fear</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a:t>
                      </a:r>
                      <a:r>
                        <a:rPr lang="en-US" altLang="zh-CN" sz="3200" b="0" u="none" strike="noStrike" kern="1200" dirty="0">
                          <a:solidFill>
                            <a:schemeClr val="tx1"/>
                          </a:solidFill>
                          <a:latin typeface="Times New Roman" panose="02020603050405020304" charset="0"/>
                          <a:ea typeface="+mn-ea"/>
                          <a:cs typeface="+mn-cs"/>
                        </a:rPr>
                        <a:t>. remember</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766859">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1130108">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50</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A. </a:t>
                      </a:r>
                      <a:r>
                        <a:rPr lang="en-US" altLang="zh-CN" sz="3200" b="0" dirty="0">
                          <a:solidFill>
                            <a:srgbClr val="000000"/>
                          </a:solidFill>
                          <a:latin typeface="Times New Roman" panose="02020603050405020304" charset="0"/>
                          <a:cs typeface="Times New Roman" panose="02020603050405020304" charset="0"/>
                        </a:rPr>
                        <a:t>advantage</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B. </a:t>
                      </a:r>
                      <a:r>
                        <a:rPr lang="en-US" altLang="zh-CN" sz="3200" b="0" dirty="0">
                          <a:solidFill>
                            <a:srgbClr val="000000"/>
                          </a:solidFill>
                          <a:latin typeface="Times New Roman" panose="02020603050405020304" charset="0"/>
                          <a:cs typeface="Times New Roman" panose="02020603050405020304" charset="0"/>
                        </a:rPr>
                        <a:t>example</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C. </a:t>
                      </a:r>
                      <a:r>
                        <a:rPr lang="en-US" altLang="zh-CN" sz="3200" dirty="0">
                          <a:solidFill>
                            <a:srgbClr val="000000"/>
                          </a:solidFill>
                          <a:latin typeface="Times New Roman" panose="02020603050405020304" charset="0"/>
                          <a:cs typeface="Times New Roman" panose="02020603050405020304" charset="0"/>
                          <a:sym typeface="+mn-ea"/>
                        </a:rPr>
                        <a:t>honor</a:t>
                      </a:r>
                      <a:endParaRPr lang="en-US"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 D.</a:t>
                      </a:r>
                      <a:r>
                        <a:rPr lang="en-US" altLang="zh-CN" sz="3200" b="0" dirty="0">
                          <a:solidFill>
                            <a:srgbClr val="000000"/>
                          </a:solidFill>
                          <a:latin typeface="Times New Roman" panose="02020603050405020304" charset="0"/>
                          <a:cs typeface="Times New Roman" panose="02020603050405020304" charset="0"/>
                        </a:rPr>
                        <a:t> </a:t>
                      </a:r>
                      <a:r>
                        <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rPr>
                        <a:t>extension</a:t>
                      </a:r>
                      <a:endPar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426737" y="4656910"/>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480695" y="1989318"/>
            <a:ext cx="11043920" cy="1043747"/>
          </a:xfrm>
          <a:prstGeom prst="rect">
            <a:avLst/>
          </a:prstGeom>
          <a:solidFill>
            <a:srgbClr val="FFC000"/>
          </a:solidFill>
          <a:ln w="19050">
            <a:noFill/>
          </a:ln>
        </p:spPr>
        <p:txBody>
          <a:bodyPr wrap="square">
            <a:sp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47. </a:t>
            </a:r>
            <a:r>
              <a:rPr lang="zh-CN" altLang="en-US" sz="2200" b="1" dirty="0">
                <a:latin typeface="Times New Roman" panose="02020603050405020304" charset="0"/>
                <a:ea typeface="宋体" panose="02010600030101010101" pitchFamily="2" charset="-122"/>
                <a:sym typeface="+mn-ea"/>
              </a:rPr>
              <a:t>动词词义辨析与价值观。</a:t>
            </a:r>
            <a:r>
              <a:rPr lang="zh-CN" altLang="en-US" sz="2200" b="1" dirty="0">
                <a:latin typeface="Times New Roman" panose="02020603050405020304" charset="0"/>
                <a:ea typeface="宋体" panose="02010600030101010101" pitchFamily="2" charset="-122"/>
              </a:rPr>
              <a:t>在小镇里生活节奏慢，人们“重视”彼此间的联结，这体现了小镇文化的核心特征。故选 </a:t>
            </a:r>
            <a:r>
              <a:rPr lang="en-US" altLang="zh-CN" sz="2200" b="1" dirty="0">
                <a:latin typeface="Times New Roman" panose="02020603050405020304" charset="0"/>
                <a:ea typeface="宋体" panose="02010600030101010101" pitchFamily="2" charset="-122"/>
              </a:rPr>
              <a:t>A</a:t>
            </a:r>
            <a:r>
              <a:rPr lang="zh-CN" altLang="en-US" sz="2200" b="1" dirty="0">
                <a:latin typeface="Times New Roman" panose="02020603050405020304" charset="0"/>
                <a:ea typeface="宋体" panose="02010600030101010101" pitchFamily="2" charset="-122"/>
              </a:rPr>
              <a:t>。</a:t>
            </a:r>
            <a:endParaRPr lang="zh-CN" altLang="en-US" sz="2200" b="1" dirty="0">
              <a:latin typeface="Times New Roman" panose="02020603050405020304" charset="0"/>
              <a:ea typeface="宋体" panose="02010600030101010101" pitchFamily="2" charset="-122"/>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40809" y="3292856"/>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480695" y="5699241"/>
            <a:ext cx="11043919" cy="1043746"/>
          </a:xfrm>
          <a:prstGeom prst="rect">
            <a:avLst/>
          </a:prstGeom>
          <a:solidFill>
            <a:srgbClr val="FFC000"/>
          </a:solidFill>
          <a:ln w="19050">
            <a:noFill/>
          </a:ln>
        </p:spPr>
        <p:txBody>
          <a:bodyPr wrap="square">
            <a:no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50. </a:t>
            </a:r>
            <a:r>
              <a:rPr lang="zh-CN" altLang="en-US" sz="2200" b="1" dirty="0">
                <a:latin typeface="Times New Roman" panose="02020603050405020304" charset="0"/>
                <a:ea typeface="宋体" panose="02010600030101010101" pitchFamily="2" charset="-122"/>
                <a:sym typeface="+mn-ea"/>
              </a:rPr>
              <a:t>名词词义辨析与比喻义。此处意指邻居不仅仅是可以交谈的对象，很多时候他们真正是家庭的“延伸”，说明关系极其亲密，如同一家人。故选</a:t>
            </a:r>
            <a:r>
              <a:rPr lang="en-US" altLang="zh-CN" sz="2200" b="1" dirty="0">
                <a:latin typeface="Times New Roman" panose="02020603050405020304" charset="0"/>
                <a:ea typeface="宋体" panose="02010600030101010101" pitchFamily="2" charset="-122"/>
                <a:sym typeface="+mn-ea"/>
              </a:rPr>
              <a:t>D</a:t>
            </a:r>
            <a:r>
              <a:rPr lang="zh-CN" altLang="en-US" sz="2200" b="1" dirty="0">
                <a:latin typeface="Times New Roman" panose="02020603050405020304" charset="0"/>
                <a:ea typeface="宋体" panose="02010600030101010101" pitchFamily="2" charset="-122"/>
                <a:sym typeface="+mn-ea"/>
              </a:rPr>
              <a:t>。</a:t>
            </a:r>
            <a:endParaRPr lang="zh-CN" altLang="en-US" sz="22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6"/>
            </p:custDataLst>
          </p:nvPr>
        </p:nvSpPr>
        <p:spPr>
          <a:xfrm>
            <a:off x="1294834" y="3852156"/>
            <a:ext cx="1351846" cy="398780"/>
          </a:xfrm>
          <a:prstGeom prst="rect">
            <a:avLst/>
          </a:prstGeom>
          <a:noFill/>
        </p:spPr>
        <p:txBody>
          <a:bodyPr wrap="square" rtlCol="0" anchor="t">
            <a:spAutoFit/>
          </a:bodyPr>
          <a:lstStyle/>
          <a:p>
            <a:pPr>
              <a:buClrTx/>
            </a:pPr>
            <a:r>
              <a:rPr lang="en-US" altLang="zh-CN" sz="2000" b="1" dirty="0">
                <a:solidFill>
                  <a:srgbClr val="FF0000"/>
                </a:solidFill>
                <a:sym typeface="+mn-ea"/>
              </a:rPr>
              <a:t>v. </a:t>
            </a:r>
            <a:r>
              <a:rPr lang="zh-CN" altLang="en-US" sz="2000" b="1" dirty="0">
                <a:solidFill>
                  <a:srgbClr val="FF0000"/>
                </a:solidFill>
                <a:sym typeface="+mn-ea"/>
              </a:rPr>
              <a:t>珍视</a:t>
            </a:r>
            <a:endParaRPr lang="zh-CN" altLang="en-US" sz="2000" dirty="0">
              <a:solidFill>
                <a:srgbClr val="FF0000"/>
              </a:solidFill>
              <a:sym typeface="+mn-ea"/>
            </a:endParaRPr>
          </a:p>
        </p:txBody>
      </p:sp>
      <p:sp>
        <p:nvSpPr>
          <p:cNvPr id="12" name="文本框 11"/>
          <p:cNvSpPr txBox="1"/>
          <p:nvPr>
            <p:custDataLst>
              <p:tags r:id="rId7"/>
            </p:custDataLst>
          </p:nvPr>
        </p:nvSpPr>
        <p:spPr>
          <a:xfrm>
            <a:off x="3781494" y="3842591"/>
            <a:ext cx="1314684" cy="398780"/>
          </a:xfrm>
          <a:prstGeom prst="rect">
            <a:avLst/>
          </a:prstGeom>
          <a:noFill/>
        </p:spPr>
        <p:txBody>
          <a:bodyPr wrap="square" rtlCol="0" anchor="t">
            <a:spAutoFit/>
          </a:bodyPr>
          <a:lstStyle/>
          <a:p>
            <a:pPr>
              <a:buClrTx/>
            </a:pPr>
            <a:r>
              <a:rPr lang="en-US" altLang="zh-CN" sz="2000" b="1" dirty="0">
                <a:solidFill>
                  <a:srgbClr val="FF0000"/>
                </a:solidFill>
                <a:sym typeface="+mn-ea"/>
              </a:rPr>
              <a:t>v</a:t>
            </a:r>
            <a:r>
              <a:rPr lang="zh-CN" altLang="en-US" sz="2000" b="1" dirty="0">
                <a:solidFill>
                  <a:srgbClr val="FF0000"/>
                </a:solidFill>
                <a:sym typeface="+mn-ea"/>
              </a:rPr>
              <a:t>. 承认</a:t>
            </a:r>
            <a:endParaRPr lang="en-US" altLang="zh-CN" sz="2000" b="1" dirty="0">
              <a:solidFill>
                <a:srgbClr val="FF0000"/>
              </a:solidFill>
              <a:sym typeface="+mn-ea"/>
            </a:endParaRPr>
          </a:p>
        </p:txBody>
      </p:sp>
      <p:sp>
        <p:nvSpPr>
          <p:cNvPr id="6" name="文本框 5"/>
          <p:cNvSpPr txBox="1"/>
          <p:nvPr>
            <p:custDataLst>
              <p:tags r:id="rId8"/>
            </p:custDataLst>
          </p:nvPr>
        </p:nvSpPr>
        <p:spPr>
          <a:xfrm>
            <a:off x="9078882" y="3833624"/>
            <a:ext cx="1492598" cy="398780"/>
          </a:xfrm>
          <a:prstGeom prst="rect">
            <a:avLst/>
          </a:prstGeom>
          <a:noFill/>
        </p:spPr>
        <p:txBody>
          <a:bodyPr wrap="square" rtlCol="0" anchor="t">
            <a:spAutoFit/>
          </a:bodyPr>
          <a:lstStyle/>
          <a:p>
            <a:pPr>
              <a:buClrTx/>
            </a:pPr>
            <a:r>
              <a:rPr lang="en-US" altLang="zh-CN" sz="2000" b="1" dirty="0">
                <a:solidFill>
                  <a:srgbClr val="FF0000"/>
                </a:solidFill>
                <a:sym typeface="+mn-ea"/>
              </a:rPr>
              <a:t>v</a:t>
            </a:r>
            <a:r>
              <a:rPr lang="zh-CN" altLang="en-US" sz="2000" b="1" dirty="0">
                <a:solidFill>
                  <a:srgbClr val="FF0000"/>
                </a:solidFill>
                <a:sym typeface="+mn-ea"/>
              </a:rPr>
              <a:t>. 记住</a:t>
            </a:r>
            <a:endParaRPr lang="en-US" altLang="zh-CN" sz="2000" b="1" dirty="0">
              <a:solidFill>
                <a:srgbClr val="FF0000"/>
              </a:solidFill>
              <a:sym typeface="+mn-ea"/>
            </a:endParaRPr>
          </a:p>
        </p:txBody>
      </p:sp>
      <p:sp>
        <p:nvSpPr>
          <p:cNvPr id="8" name="文本框 7"/>
          <p:cNvSpPr txBox="1"/>
          <p:nvPr>
            <p:custDataLst>
              <p:tags r:id="rId9"/>
            </p:custDataLst>
          </p:nvPr>
        </p:nvSpPr>
        <p:spPr>
          <a:xfrm>
            <a:off x="6012958" y="3833624"/>
            <a:ext cx="2389505" cy="398780"/>
          </a:xfrm>
          <a:prstGeom prst="rect">
            <a:avLst/>
          </a:prstGeom>
          <a:noFill/>
        </p:spPr>
        <p:txBody>
          <a:bodyPr wrap="square" rtlCol="0" anchor="t">
            <a:spAutoFit/>
          </a:bodyPr>
          <a:lstStyle/>
          <a:p>
            <a:pPr>
              <a:buClrTx/>
            </a:pPr>
            <a:r>
              <a:rPr lang="en-US" altLang="zh-CN" sz="2000" b="1" dirty="0">
                <a:solidFill>
                  <a:srgbClr val="FF0000"/>
                </a:solidFill>
                <a:sym typeface="+mn-ea"/>
              </a:rPr>
              <a:t>v</a:t>
            </a:r>
            <a:r>
              <a:rPr lang="zh-CN" altLang="en-US" sz="2000" b="1" dirty="0">
                <a:solidFill>
                  <a:srgbClr val="FF0000"/>
                </a:solidFill>
                <a:sym typeface="+mn-ea"/>
              </a:rPr>
              <a:t>. 害怕</a:t>
            </a:r>
            <a:endParaRPr lang="en-US" altLang="zh-CN" sz="2000" b="1" dirty="0">
              <a:solidFill>
                <a:srgbClr val="FF0000"/>
              </a:solidFill>
              <a:sym typeface="+mn-ea"/>
            </a:endParaRPr>
          </a:p>
        </p:txBody>
      </p:sp>
      <p:sp>
        <p:nvSpPr>
          <p:cNvPr id="5" name="文本框 4"/>
          <p:cNvSpPr txBox="1"/>
          <p:nvPr>
            <p:custDataLst>
              <p:tags r:id="rId10"/>
            </p:custDataLst>
          </p:nvPr>
        </p:nvSpPr>
        <p:spPr>
          <a:xfrm>
            <a:off x="1331029" y="5071357"/>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优势</a:t>
            </a:r>
            <a:endParaRPr lang="zh-CN" altLang="en-US" sz="2000" dirty="0">
              <a:solidFill>
                <a:srgbClr val="FF0000"/>
              </a:solidFill>
              <a:sym typeface="+mn-ea"/>
            </a:endParaRPr>
          </a:p>
        </p:txBody>
      </p:sp>
      <p:sp>
        <p:nvSpPr>
          <p:cNvPr id="11" name="文本框 10"/>
          <p:cNvSpPr txBox="1"/>
          <p:nvPr>
            <p:custDataLst>
              <p:tags r:id="rId11"/>
            </p:custDataLst>
          </p:nvPr>
        </p:nvSpPr>
        <p:spPr>
          <a:xfrm>
            <a:off x="3625908" y="5039340"/>
            <a:ext cx="1047984"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例子</a:t>
            </a:r>
            <a:endParaRPr lang="zh-CN" altLang="en-US" sz="2000" dirty="0">
              <a:solidFill>
                <a:srgbClr val="FF0000"/>
              </a:solidFill>
              <a:sym typeface="+mn-ea"/>
            </a:endParaRPr>
          </a:p>
        </p:txBody>
      </p:sp>
      <p:sp>
        <p:nvSpPr>
          <p:cNvPr id="14" name="文本框 13"/>
          <p:cNvSpPr txBox="1"/>
          <p:nvPr>
            <p:custDataLst>
              <p:tags r:id="rId12"/>
            </p:custDataLst>
          </p:nvPr>
        </p:nvSpPr>
        <p:spPr>
          <a:xfrm>
            <a:off x="8944435" y="5072874"/>
            <a:ext cx="2580179"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延伸，拓展部分</a:t>
            </a:r>
            <a:endParaRPr lang="zh-CN" altLang="en-US" sz="2000" dirty="0">
              <a:solidFill>
                <a:srgbClr val="FF0000"/>
              </a:solidFill>
              <a:sym typeface="+mn-ea"/>
            </a:endParaRPr>
          </a:p>
        </p:txBody>
      </p:sp>
      <p:sp>
        <p:nvSpPr>
          <p:cNvPr id="9" name="文本框 8"/>
          <p:cNvSpPr txBox="1"/>
          <p:nvPr>
            <p:custDataLst>
              <p:tags r:id="rId13"/>
            </p:custDataLst>
          </p:nvPr>
        </p:nvSpPr>
        <p:spPr>
          <a:xfrm>
            <a:off x="6062346" y="5071357"/>
            <a:ext cx="1144966"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荣誉</a:t>
            </a:r>
            <a:endParaRPr lang="zh-CN" altLang="en-US" sz="2000"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4" grpId="0"/>
      <p:bldP spid="4" grpId="1"/>
      <p:bldP spid="12" grpId="0"/>
      <p:bldP spid="12" grpId="1"/>
      <p:bldP spid="6" grpId="0"/>
      <p:bldP spid="6" grpId="1"/>
      <p:bldP spid="8" grpId="0"/>
      <p:bldP spid="8" grpId="1"/>
      <p:bldP spid="5" grpId="0"/>
      <p:bldP spid="5" grpId="1"/>
      <p:bldP spid="11" grpId="0"/>
      <p:bldP spid="11" grpId="1"/>
      <p:bldP spid="14" grpId="0"/>
      <p:bldP spid="14" grpId="1"/>
      <p:bldP spid="9" grpId="0"/>
      <p:bldP spid="9"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515" y="84454"/>
            <a:ext cx="12135485" cy="1779905"/>
          </a:xfrm>
        </p:spPr>
        <p:txBody>
          <a:bodyPr>
            <a:noAutofit/>
          </a:bodyPr>
          <a:lstStyle/>
          <a:p>
            <a:pPr marL="0" lvl="1" indent="711200" algn="just" fontAlgn="auto">
              <a:lnSpc>
                <a:spcPts val="4200"/>
              </a:lnSpc>
            </a:pPr>
            <a:r>
              <a:rPr lang="en-US" altLang="zh-CN" sz="3000" dirty="0">
                <a:latin typeface="Times New Roman" panose="02020603050405020304" charset="0"/>
                <a:ea typeface="华文新魏" panose="02010800040101010101" charset="-122"/>
                <a:cs typeface="Times New Roman" panose="02020603050405020304" charset="0"/>
              </a:rPr>
              <a:t>Much of this __51__ centers around being outside and knowing the ins and outs of the town; being present and mindful of your __52__ is a critical part of the culture.</a:t>
            </a:r>
            <a:endParaRPr lang="en-US" altLang="zh-CN" sz="30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083560"/>
          <a:ext cx="11160125" cy="2663826"/>
        </p:xfrm>
        <a:graphic>
          <a:graphicData uri="http://schemas.openxmlformats.org/drawingml/2006/table">
            <a:tbl>
              <a:tblPr firstRow="1" bandRow="1">
                <a:tableStyleId>{5C22544A-7EE6-4342-B048-85BDC9FD1C3A}</a:tableStyleId>
              </a:tblPr>
              <a:tblGrid>
                <a:gridCol w="645160"/>
                <a:gridCol w="2131060"/>
                <a:gridCol w="2689860"/>
                <a:gridCol w="2749550"/>
                <a:gridCol w="2944495"/>
              </a:tblGrid>
              <a:tr h="766859">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51</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 </a:t>
                      </a:r>
                      <a:r>
                        <a:rPr lang="en-US" altLang="zh-CN" sz="3200" b="0" u="none" strike="noStrike" kern="1200" dirty="0">
                          <a:solidFill>
                            <a:schemeClr val="tx1"/>
                          </a:solidFill>
                          <a:latin typeface="Times New Roman" panose="02020603050405020304" charset="0"/>
                          <a:ea typeface="+mn-ea"/>
                          <a:cs typeface="+mn-cs"/>
                        </a:rPr>
                        <a:t>lifestyle</a:t>
                      </a:r>
                      <a:endParaRPr lang="en-US" altLang="zh-CN" sz="3200" b="0" i="0" u="none" strike="noStrike" kern="1200" cap="none" dirty="0">
                        <a:solidFill>
                          <a:schemeClr val="tx1"/>
                        </a:solidFill>
                        <a:latin typeface="Times New Roman" panose="02020603050405020304" charset="0"/>
                        <a:ea typeface="宋体" panose="02010600030101010101" pitchFamily="2" charset="-122"/>
                        <a:cs typeface="+mn-cs"/>
                        <a:sym typeface="Arial" panose="020B0604020202020204"/>
                      </a:endParaRPr>
                    </a:p>
                  </a:txBody>
                  <a:tcPr marL="7620" marR="7620" marT="7620" marB="0" anchor="ctr">
                    <a:solidFill>
                      <a:schemeClr val="bg1">
                        <a:lumMod val="95000"/>
                      </a:schemeClr>
                    </a:solidFill>
                  </a:tcPr>
                </a:tc>
                <a:tc>
                  <a:txBody>
                    <a:bodyPr/>
                    <a:lstStyle/>
                    <a:p>
                      <a:pPr algn="l">
                        <a:buClrTx/>
                        <a:buSzTx/>
                        <a:buFontTx/>
                      </a:pPr>
                      <a:r>
                        <a:rPr lang="en-US" altLang="zh-CN" sz="3200" b="0" kern="1200" dirty="0">
                          <a:solidFill>
                            <a:schemeClr val="tx1"/>
                          </a:solidFill>
                          <a:latin typeface="Times New Roman" panose="02020603050405020304" charset="0"/>
                          <a:ea typeface="宋体" panose="02010600030101010101" pitchFamily="2" charset="-122"/>
                          <a:cs typeface="+mn-cs"/>
                          <a:sym typeface="+mn-ea"/>
                        </a:rPr>
                        <a:t>B</a:t>
                      </a:r>
                      <a:r>
                        <a:rPr lang="en-US" altLang="zh-CN" sz="3200" b="0" kern="1200" dirty="0">
                          <a:solidFill>
                            <a:schemeClr val="tx1"/>
                          </a:solidFill>
                          <a:latin typeface="Times New Roman" panose="02020603050405020304" charset="0"/>
                          <a:ea typeface="+mn-ea"/>
                          <a:cs typeface="+mn-cs"/>
                          <a:sym typeface="+mn-ea"/>
                        </a:rPr>
                        <a:t>. landscape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a:t>
                      </a:r>
                      <a:r>
                        <a:rPr lang="en-US" altLang="zh-CN" sz="3200" b="0" u="none" strike="noStrike" kern="1200" dirty="0">
                          <a:solidFill>
                            <a:schemeClr val="tx1"/>
                          </a:solidFill>
                          <a:latin typeface="Times New Roman" panose="02020603050405020304" charset="0"/>
                          <a:ea typeface="+mn-ea"/>
                          <a:cs typeface="+mn-cs"/>
                        </a:rPr>
                        <a:t>. procedure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a:t>
                      </a:r>
                      <a:r>
                        <a:rPr lang="en-US" altLang="zh-CN" sz="3200" b="0" u="none" strike="noStrike" kern="1200" dirty="0">
                          <a:solidFill>
                            <a:schemeClr val="tx1"/>
                          </a:solidFill>
                          <a:latin typeface="Times New Roman" panose="02020603050405020304" charset="0"/>
                          <a:ea typeface="+mn-ea"/>
                          <a:cs typeface="+mn-cs"/>
                        </a:rPr>
                        <a:t>. personality</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766859">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1130108">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52</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A. </a:t>
                      </a:r>
                      <a:r>
                        <a:rPr lang="en-US" altLang="zh-CN" sz="3200" b="0" dirty="0">
                          <a:solidFill>
                            <a:srgbClr val="000000"/>
                          </a:solidFill>
                          <a:latin typeface="Times New Roman" panose="02020603050405020304" charset="0"/>
                          <a:cs typeface="Times New Roman" panose="02020603050405020304" charset="0"/>
                        </a:rPr>
                        <a:t>findings</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err="1">
                          <a:solidFill>
                            <a:srgbClr val="000000"/>
                          </a:solidFill>
                          <a:latin typeface="Times New Roman" panose="02020603050405020304" charset="0"/>
                          <a:cs typeface="Times New Roman" panose="02020603050405020304" charset="0"/>
                        </a:rPr>
                        <a:t>B.</a:t>
                      </a:r>
                      <a:r>
                        <a:rPr lang="en-US" altLang="zh-CN" sz="3200" b="0" dirty="0" err="1">
                          <a:solidFill>
                            <a:srgbClr val="000000"/>
                          </a:solidFill>
                          <a:latin typeface="Times New Roman" panose="02020603050405020304" charset="0"/>
                          <a:cs typeface="Times New Roman" panose="02020603050405020304" charset="0"/>
                        </a:rPr>
                        <a:t>surroundings</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C. </a:t>
                      </a:r>
                      <a:r>
                        <a:rPr lang="en-US" altLang="zh-CN" sz="3200" dirty="0">
                          <a:solidFill>
                            <a:srgbClr val="000000"/>
                          </a:solidFill>
                          <a:latin typeface="Times New Roman" panose="02020603050405020304" charset="0"/>
                          <a:cs typeface="Times New Roman" panose="02020603050405020304" charset="0"/>
                          <a:sym typeface="+mn-ea"/>
                        </a:rPr>
                        <a:t>belongings</a:t>
                      </a:r>
                      <a:endParaRPr lang="en-US" sz="3200" b="0" dirty="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 D.</a:t>
                      </a:r>
                      <a:r>
                        <a:rPr lang="en-US" altLang="zh-CN" sz="3200" b="0" dirty="0">
                          <a:solidFill>
                            <a:srgbClr val="000000"/>
                          </a:solidFill>
                          <a:latin typeface="Times New Roman" panose="02020603050405020304" charset="0"/>
                          <a:cs typeface="Times New Roman" panose="02020603050405020304" charset="0"/>
                        </a:rPr>
                        <a:t> </a:t>
                      </a:r>
                      <a:r>
                        <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rPr>
                        <a:t>greetings</a:t>
                      </a:r>
                      <a:endParaRPr lang="en-US" altLang="zh-CN" sz="3200" b="0" i="0" u="none" strike="noStrike" cap="none" dirty="0">
                        <a:solidFill>
                          <a:srgbClr val="000000"/>
                        </a:solidFill>
                        <a:latin typeface="Times New Roman" panose="02020603050405020304" charset="0"/>
                        <a:ea typeface="+mn-ea"/>
                        <a:cs typeface="Times New Roman" panose="02020603050405020304" charset="0"/>
                        <a:sym typeface="Arial" panose="020B0604020202020204"/>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2827067" y="4703640"/>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480695" y="1989318"/>
            <a:ext cx="11043920" cy="1043747"/>
          </a:xfrm>
          <a:prstGeom prst="rect">
            <a:avLst/>
          </a:prstGeom>
          <a:solidFill>
            <a:srgbClr val="FFC000"/>
          </a:solidFill>
          <a:ln w="19050">
            <a:noFill/>
          </a:ln>
        </p:spPr>
        <p:txBody>
          <a:bodyPr wrap="square">
            <a:spAutoFit/>
          </a:bodyPr>
          <a:lstStyle/>
          <a:p>
            <a:pPr>
              <a:lnSpc>
                <a:spcPct val="150000"/>
              </a:lnSpc>
              <a:defRPr/>
            </a:pPr>
            <a:r>
              <a:rPr lang="en-US" altLang="zh-CN" sz="2200" b="1" dirty="0">
                <a:latin typeface="Times New Roman" panose="02020603050405020304" charset="0"/>
                <a:ea typeface="宋体" panose="02010600030101010101" pitchFamily="2" charset="-122"/>
                <a:sym typeface="+mn-ea"/>
              </a:rPr>
              <a:t>51. </a:t>
            </a:r>
            <a:r>
              <a:rPr lang="zh-CN" altLang="en-US" sz="2200" b="1" dirty="0">
                <a:latin typeface="Times New Roman" panose="02020603050405020304" charset="0"/>
                <a:ea typeface="宋体" panose="02010600030101010101" pitchFamily="2" charset="-122"/>
                <a:sym typeface="+mn-ea"/>
              </a:rPr>
              <a:t>名词词义辨析与概括能力。</a:t>
            </a:r>
            <a:r>
              <a:rPr lang="zh-CN" altLang="en-US" sz="2200" b="1" dirty="0">
                <a:latin typeface="Times New Roman" panose="02020603050405020304" charset="0"/>
                <a:ea typeface="宋体" panose="02010600030101010101" pitchFamily="2" charset="-122"/>
              </a:rPr>
              <a:t>后文描述的多在户外、熟知小镇的一切、关注当下和环境等，都是对一种慢节奏“生活方式”的具体说明。故选</a:t>
            </a:r>
            <a:r>
              <a:rPr lang="en-US" altLang="zh-CN" sz="2200" b="1" dirty="0">
                <a:latin typeface="Times New Roman" panose="02020603050405020304" charset="0"/>
                <a:ea typeface="宋体" panose="02010600030101010101" pitchFamily="2" charset="-122"/>
              </a:rPr>
              <a:t>A</a:t>
            </a:r>
            <a:r>
              <a:rPr lang="zh-CN" altLang="en-US" sz="2200" b="1" dirty="0">
                <a:latin typeface="Times New Roman" panose="02020603050405020304" charset="0"/>
                <a:ea typeface="宋体" panose="02010600030101010101" pitchFamily="2" charset="-122"/>
              </a:rPr>
              <a:t>。</a:t>
            </a:r>
            <a:endParaRPr lang="zh-CN" altLang="en-US" sz="2200" b="1" dirty="0">
              <a:latin typeface="Times New Roman" panose="02020603050405020304" charset="0"/>
              <a:ea typeface="宋体" panose="02010600030101010101" pitchFamily="2" charset="-122"/>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40809" y="3292856"/>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480695" y="5625538"/>
            <a:ext cx="11043919" cy="1149362"/>
          </a:xfrm>
          <a:prstGeom prst="rect">
            <a:avLst/>
          </a:prstGeom>
          <a:solidFill>
            <a:srgbClr val="FFC000"/>
          </a:solidFill>
          <a:ln w="19050">
            <a:noFill/>
          </a:ln>
        </p:spPr>
        <p:txBody>
          <a:bodyPr wrap="square">
            <a:noAutofit/>
          </a:bodyPr>
          <a:lstStyle/>
          <a:p>
            <a:pPr>
              <a:lnSpc>
                <a:spcPct val="150000"/>
              </a:lnSpc>
              <a:defRPr/>
            </a:pPr>
            <a:r>
              <a:rPr lang="en-US" altLang="zh-CN" sz="2000" b="1" dirty="0">
                <a:latin typeface="Times New Roman" panose="02020603050405020304" charset="0"/>
                <a:ea typeface="宋体" panose="02010600030101010101" pitchFamily="2" charset="-122"/>
                <a:sym typeface="+mn-ea"/>
              </a:rPr>
              <a:t>52. </a:t>
            </a:r>
            <a:r>
              <a:rPr lang="zh-CN" altLang="en-US" sz="2000" b="1" dirty="0">
                <a:latin typeface="Times New Roman" panose="02020603050405020304" charset="0"/>
                <a:ea typeface="宋体" panose="02010600030101010101" pitchFamily="2" charset="-122"/>
                <a:sym typeface="+mn-ea"/>
              </a:rPr>
              <a:t>名词词义辨析与语境对应。</a:t>
            </a:r>
            <a:r>
              <a:rPr lang="en-US" altLang="zh-CN" sz="2000" b="1" dirty="0">
                <a:latin typeface="Times New Roman" panose="02020603050405020304" charset="0"/>
                <a:ea typeface="宋体" panose="02010600030101010101" pitchFamily="2" charset="-122"/>
                <a:sym typeface="+mn-ea"/>
              </a:rPr>
              <a:t> be mindful of your surroundings </a:t>
            </a:r>
            <a:r>
              <a:rPr lang="zh-CN" altLang="en-US" sz="2000" b="1" dirty="0">
                <a:latin typeface="Times New Roman" panose="02020603050405020304" charset="0"/>
                <a:ea typeface="宋体" panose="02010600030101010101" pitchFamily="2" charset="-122"/>
                <a:sym typeface="+mn-ea"/>
              </a:rPr>
              <a:t>意为了解并关注自己的“周围环境”，这与前文</a:t>
            </a:r>
            <a:r>
              <a:rPr lang="en-US" altLang="zh-CN" sz="2000" b="1" dirty="0">
                <a:latin typeface="Times New Roman" panose="02020603050405020304" charset="0"/>
                <a:ea typeface="宋体" panose="02010600030101010101" pitchFamily="2" charset="-122"/>
                <a:sym typeface="+mn-ea"/>
              </a:rPr>
              <a:t>knowing the ins and outs of the town</a:t>
            </a:r>
            <a:r>
              <a:rPr lang="zh-CN" altLang="en-US" sz="2000" b="1" dirty="0">
                <a:latin typeface="Times New Roman" panose="02020603050405020304" charset="0"/>
                <a:ea typeface="宋体" panose="02010600030101010101" pitchFamily="2" charset="-122"/>
                <a:sym typeface="+mn-ea"/>
              </a:rPr>
              <a:t>相呼应，是小城镇文化的核心部分。故选</a:t>
            </a:r>
            <a:r>
              <a:rPr lang="en-US" altLang="zh-CN" sz="2000" b="1" dirty="0">
                <a:latin typeface="Times New Roman" panose="02020603050405020304" charset="0"/>
                <a:ea typeface="宋体" panose="02010600030101010101" pitchFamily="2" charset="-122"/>
                <a:sym typeface="+mn-ea"/>
              </a:rPr>
              <a:t>B</a:t>
            </a:r>
            <a:r>
              <a:rPr lang="zh-CN" altLang="en-US" sz="2000" b="1" dirty="0">
                <a:latin typeface="Times New Roman" panose="02020603050405020304" charset="0"/>
                <a:ea typeface="宋体" panose="02010600030101010101" pitchFamily="2" charset="-122"/>
                <a:sym typeface="+mn-ea"/>
              </a:rPr>
              <a:t>。</a:t>
            </a:r>
            <a:endParaRPr lang="zh-CN" altLang="en-US" sz="2000" b="1" dirty="0">
              <a:latin typeface="Times New Roman" panose="02020603050405020304" charset="0"/>
              <a:ea typeface="宋体" panose="02010600030101010101" pitchFamily="2" charset="-122"/>
              <a:sym typeface="+mn-ea"/>
            </a:endParaRPr>
          </a:p>
        </p:txBody>
      </p:sp>
      <p:sp>
        <p:nvSpPr>
          <p:cNvPr id="4" name="文本框 3"/>
          <p:cNvSpPr txBox="1"/>
          <p:nvPr>
            <p:custDataLst>
              <p:tags r:id="rId6"/>
            </p:custDataLst>
          </p:nvPr>
        </p:nvSpPr>
        <p:spPr>
          <a:xfrm>
            <a:off x="1294834" y="3852156"/>
            <a:ext cx="1569880" cy="400110"/>
          </a:xfrm>
          <a:prstGeom prst="rect">
            <a:avLst/>
          </a:prstGeom>
          <a:noFill/>
        </p:spPr>
        <p:txBody>
          <a:bodyPr wrap="square" rtlCol="0" anchor="t">
            <a:spAutoFit/>
          </a:bodyPr>
          <a:lstStyle/>
          <a:p>
            <a:pPr>
              <a:buClrTx/>
            </a:pPr>
            <a:r>
              <a:rPr lang="en-US" altLang="zh-CN" sz="2000" b="1" dirty="0">
                <a:solidFill>
                  <a:srgbClr val="FF0000"/>
                </a:solidFill>
                <a:sym typeface="+mn-ea"/>
              </a:rPr>
              <a:t>n. </a:t>
            </a:r>
            <a:r>
              <a:rPr lang="zh-CN" altLang="en-US" sz="2000" b="1" dirty="0">
                <a:solidFill>
                  <a:srgbClr val="FF0000"/>
                </a:solidFill>
                <a:sym typeface="+mn-ea"/>
              </a:rPr>
              <a:t>生活方式</a:t>
            </a:r>
            <a:endParaRPr lang="zh-CN" altLang="en-US" sz="2000" dirty="0">
              <a:solidFill>
                <a:srgbClr val="FF0000"/>
              </a:solidFill>
              <a:sym typeface="+mn-ea"/>
            </a:endParaRPr>
          </a:p>
        </p:txBody>
      </p:sp>
      <p:sp>
        <p:nvSpPr>
          <p:cNvPr id="12" name="文本框 11"/>
          <p:cNvSpPr txBox="1"/>
          <p:nvPr>
            <p:custDataLst>
              <p:tags r:id="rId7"/>
            </p:custDataLst>
          </p:nvPr>
        </p:nvSpPr>
        <p:spPr>
          <a:xfrm>
            <a:off x="3870960" y="3842591"/>
            <a:ext cx="1225218" cy="400110"/>
          </a:xfrm>
          <a:prstGeom prst="rect">
            <a:avLst/>
          </a:prstGeom>
          <a:noFill/>
        </p:spPr>
        <p:txBody>
          <a:bodyPr wrap="square" rtlCol="0" anchor="t">
            <a:spAutoFit/>
          </a:bodyPr>
          <a:lstStyle/>
          <a:p>
            <a:pPr>
              <a:buClrTx/>
            </a:pPr>
            <a:r>
              <a:rPr lang="en-US" altLang="zh-CN" sz="2000" b="1" dirty="0">
                <a:solidFill>
                  <a:srgbClr val="FF0000"/>
                </a:solidFill>
                <a:sym typeface="+mn-ea"/>
              </a:rPr>
              <a:t>n</a:t>
            </a:r>
            <a:r>
              <a:rPr lang="zh-CN" altLang="en-US" sz="2000" b="1" dirty="0">
                <a:solidFill>
                  <a:srgbClr val="FF0000"/>
                </a:solidFill>
                <a:sym typeface="+mn-ea"/>
              </a:rPr>
              <a:t>. 风景</a:t>
            </a:r>
            <a:endParaRPr lang="en-US" altLang="zh-CN" sz="2000" b="1" dirty="0">
              <a:solidFill>
                <a:srgbClr val="FF0000"/>
              </a:solidFill>
              <a:sym typeface="+mn-ea"/>
            </a:endParaRPr>
          </a:p>
        </p:txBody>
      </p:sp>
      <p:sp>
        <p:nvSpPr>
          <p:cNvPr id="6" name="文本框 5"/>
          <p:cNvSpPr txBox="1"/>
          <p:nvPr>
            <p:custDataLst>
              <p:tags r:id="rId8"/>
            </p:custDataLst>
          </p:nvPr>
        </p:nvSpPr>
        <p:spPr>
          <a:xfrm>
            <a:off x="9150002" y="3829065"/>
            <a:ext cx="1225218" cy="400110"/>
          </a:xfrm>
          <a:prstGeom prst="rect">
            <a:avLst/>
          </a:prstGeom>
          <a:noFill/>
        </p:spPr>
        <p:txBody>
          <a:bodyPr wrap="square" rtlCol="0" anchor="t">
            <a:spAutoFit/>
          </a:bodyPr>
          <a:lstStyle/>
          <a:p>
            <a:pPr>
              <a:buClrTx/>
            </a:pPr>
            <a:r>
              <a:rPr lang="en-US" altLang="zh-CN" sz="2000" b="1" dirty="0">
                <a:solidFill>
                  <a:srgbClr val="FF0000"/>
                </a:solidFill>
                <a:sym typeface="+mn-ea"/>
              </a:rPr>
              <a:t>n</a:t>
            </a:r>
            <a:r>
              <a:rPr lang="zh-CN" altLang="en-US" sz="2000" b="1" dirty="0">
                <a:solidFill>
                  <a:srgbClr val="FF0000"/>
                </a:solidFill>
                <a:sym typeface="+mn-ea"/>
              </a:rPr>
              <a:t>. 性格</a:t>
            </a:r>
            <a:endParaRPr lang="en-US" altLang="zh-CN" sz="2000" b="1" dirty="0">
              <a:solidFill>
                <a:srgbClr val="FF0000"/>
              </a:solidFill>
              <a:sym typeface="+mn-ea"/>
            </a:endParaRPr>
          </a:p>
        </p:txBody>
      </p:sp>
      <p:sp>
        <p:nvSpPr>
          <p:cNvPr id="8" name="文本框 7"/>
          <p:cNvSpPr txBox="1"/>
          <p:nvPr>
            <p:custDataLst>
              <p:tags r:id="rId9"/>
            </p:custDataLst>
          </p:nvPr>
        </p:nvSpPr>
        <p:spPr>
          <a:xfrm>
            <a:off x="6200919" y="3829588"/>
            <a:ext cx="1082866" cy="400110"/>
          </a:xfrm>
          <a:prstGeom prst="rect">
            <a:avLst/>
          </a:prstGeom>
          <a:noFill/>
        </p:spPr>
        <p:txBody>
          <a:bodyPr wrap="square" rtlCol="0" anchor="t">
            <a:spAutoFit/>
          </a:bodyPr>
          <a:lstStyle/>
          <a:p>
            <a:pPr>
              <a:buClrTx/>
            </a:pPr>
            <a:r>
              <a:rPr lang="en-US" altLang="zh-CN" sz="2000" b="1" dirty="0">
                <a:solidFill>
                  <a:srgbClr val="FF0000"/>
                </a:solidFill>
                <a:sym typeface="+mn-ea"/>
              </a:rPr>
              <a:t>n</a:t>
            </a:r>
            <a:r>
              <a:rPr lang="zh-CN" altLang="en-US" sz="2000" b="1" dirty="0">
                <a:solidFill>
                  <a:srgbClr val="FF0000"/>
                </a:solidFill>
                <a:sym typeface="+mn-ea"/>
              </a:rPr>
              <a:t>. 步骤</a:t>
            </a:r>
            <a:endParaRPr lang="en-US" altLang="zh-CN" sz="2000" b="1" dirty="0">
              <a:solidFill>
                <a:srgbClr val="FF0000"/>
              </a:solidFill>
              <a:sym typeface="+mn-ea"/>
            </a:endParaRPr>
          </a:p>
        </p:txBody>
      </p:sp>
      <p:sp>
        <p:nvSpPr>
          <p:cNvPr id="5" name="文本框 4"/>
          <p:cNvSpPr txBox="1"/>
          <p:nvPr>
            <p:custDataLst>
              <p:tags r:id="rId10"/>
            </p:custDataLst>
          </p:nvPr>
        </p:nvSpPr>
        <p:spPr>
          <a:xfrm>
            <a:off x="1331029" y="5071357"/>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发现</a:t>
            </a:r>
            <a:endParaRPr lang="zh-CN" altLang="en-US" sz="2000" dirty="0">
              <a:solidFill>
                <a:srgbClr val="FF0000"/>
              </a:solidFill>
              <a:sym typeface="+mn-ea"/>
            </a:endParaRPr>
          </a:p>
        </p:txBody>
      </p:sp>
      <p:sp>
        <p:nvSpPr>
          <p:cNvPr id="11" name="文本框 10"/>
          <p:cNvSpPr txBox="1"/>
          <p:nvPr>
            <p:custDataLst>
              <p:tags r:id="rId11"/>
            </p:custDataLst>
          </p:nvPr>
        </p:nvSpPr>
        <p:spPr>
          <a:xfrm>
            <a:off x="3457250" y="5075207"/>
            <a:ext cx="1672258"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周围环境</a:t>
            </a:r>
            <a:endParaRPr lang="zh-CN" altLang="en-US" sz="2000" dirty="0">
              <a:solidFill>
                <a:srgbClr val="FF0000"/>
              </a:solidFill>
              <a:sym typeface="+mn-ea"/>
            </a:endParaRPr>
          </a:p>
        </p:txBody>
      </p:sp>
      <p:sp>
        <p:nvSpPr>
          <p:cNvPr id="14" name="文本框 13"/>
          <p:cNvSpPr txBox="1"/>
          <p:nvPr>
            <p:custDataLst>
              <p:tags r:id="rId12"/>
            </p:custDataLst>
          </p:nvPr>
        </p:nvSpPr>
        <p:spPr>
          <a:xfrm>
            <a:off x="9016104" y="5071357"/>
            <a:ext cx="1510205"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问候</a:t>
            </a:r>
            <a:endParaRPr lang="zh-CN" altLang="en-US" sz="2000" dirty="0">
              <a:solidFill>
                <a:srgbClr val="FF0000"/>
              </a:solidFill>
              <a:sym typeface="+mn-ea"/>
            </a:endParaRPr>
          </a:p>
        </p:txBody>
      </p:sp>
      <p:sp>
        <p:nvSpPr>
          <p:cNvPr id="9" name="文本框 8"/>
          <p:cNvSpPr txBox="1"/>
          <p:nvPr>
            <p:custDataLst>
              <p:tags r:id="rId13"/>
            </p:custDataLst>
          </p:nvPr>
        </p:nvSpPr>
        <p:spPr>
          <a:xfrm>
            <a:off x="6062346" y="5071357"/>
            <a:ext cx="2159922"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财产，所有物</a:t>
            </a:r>
            <a:endParaRPr lang="zh-CN" altLang="en-US" sz="2000"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4" grpId="0"/>
      <p:bldP spid="4" grpId="1"/>
      <p:bldP spid="12" grpId="0"/>
      <p:bldP spid="12" grpId="1"/>
      <p:bldP spid="6" grpId="0"/>
      <p:bldP spid="6" grpId="1"/>
      <p:bldP spid="8" grpId="0"/>
      <p:bldP spid="8" grpId="1"/>
      <p:bldP spid="5" grpId="0"/>
      <p:bldP spid="5" grpId="1"/>
      <p:bldP spid="11" grpId="0"/>
      <p:bldP spid="11" grpId="1"/>
      <p:bldP spid="14" grpId="0"/>
      <p:bldP spid="14"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1555750"/>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21. Which team will play the most games at the stadium this month?</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Dallas Cowboys.	                B. Los Angeles Rams.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Los Angeles Chargers.	       D. New Orleans Saints. </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483860" y="61150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4"/>
          <p:cNvSpPr/>
          <p:nvPr/>
        </p:nvSpPr>
        <p:spPr>
          <a:xfrm>
            <a:off x="170815" y="4740910"/>
            <a:ext cx="11851640" cy="1830070"/>
          </a:xfrm>
          <a:prstGeom prst="roundRect">
            <a:avLst/>
          </a:prstGeom>
          <a:gradFill>
            <a:gsLst>
              <a:gs pos="98000">
                <a:srgbClr val="EEECD5">
                  <a:alpha val="38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en-US" altLang="zh-CN" sz="2200" b="1" dirty="0">
                <a:solidFill>
                  <a:schemeClr val="tx1"/>
                </a:solidFill>
                <a:effectLst>
                  <a:outerShdw blurRad="38100" dist="38100" dir="2700000" algn="tl">
                    <a:srgbClr val="000000">
                      <a:alpha val="43137"/>
                    </a:srgbClr>
                  </a:outerShdw>
                </a:effectLst>
                <a:highlight>
                  <a:srgbClr val="FFFF00"/>
                </a:highlight>
                <a:latin typeface="Times New Roman" panose="02020603050405020304" charset="0"/>
                <a:ea typeface="宋体" panose="02010600030101010101" pitchFamily="2" charset="-122"/>
                <a:cs typeface="Times New Roman" panose="02020603050405020304" charset="0"/>
                <a:sym typeface="+mn-ea"/>
              </a:rPr>
              <a:t>图表信息获取。</a:t>
            </a:r>
            <a:r>
              <a:rPr lang="zh-CN" altLang="en-US"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统计法。细节理解。解析：根据“</a:t>
            </a:r>
            <a:r>
              <a:rPr lang="en-US" altLang="zh-CN"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Upcoming Football Events”</a:t>
            </a:r>
            <a:r>
              <a:rPr lang="zh-CN" altLang="en-US"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部分列出的比赛：8月9日洛杉矶公羊队对达拉斯牛仔队、8月10日洛杉矶闪电队对新奥尔良圣徒队、8月16日洛杉矶闪电队对洛杉矶公羊队、8月24日洛杉矶公羊队对休斯顿德州人队。统计可得，洛杉矶公羊队出场</a:t>
            </a:r>
            <a:r>
              <a:rPr lang="zh-CN" altLang="en-US" sz="22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3</a:t>
            </a:r>
            <a:r>
              <a:rPr lang="zh-CN" altLang="en-US"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次（8月9日、16日、24日），洛杉矶闪电队出场</a:t>
            </a:r>
            <a:r>
              <a:rPr lang="zh-CN" altLang="en-US" sz="22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2</a:t>
            </a:r>
            <a:r>
              <a:rPr lang="zh-CN" altLang="en-US"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次（8月10日、16日），其余两队各出场</a:t>
            </a:r>
            <a:r>
              <a:rPr lang="zh-CN" altLang="en-US" sz="2200" b="1" dirty="0">
                <a:solidFill>
                  <a:srgbClr val="FF0000"/>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1</a:t>
            </a:r>
            <a:r>
              <a:rPr lang="zh-CN" altLang="en-US"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次。因此本月比赛场次最多的球队是洛杉矶公羊队。故选</a:t>
            </a:r>
            <a:r>
              <a:rPr lang="en-US" altLang="zh-CN"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B。</a:t>
            </a:r>
            <a:endParaRPr lang="en-US" altLang="zh-CN" sz="2200" b="1" dirty="0">
              <a:solidFill>
                <a:schemeClr val="tx1"/>
              </a:solidFill>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endParaRPr>
          </a:p>
        </p:txBody>
      </p:sp>
      <p:graphicFrame>
        <p:nvGraphicFramePr>
          <p:cNvPr id="3" name="表格 2"/>
          <p:cNvGraphicFramePr/>
          <p:nvPr/>
        </p:nvGraphicFramePr>
        <p:xfrm>
          <a:off x="253365" y="1868170"/>
          <a:ext cx="11605260" cy="2661920"/>
        </p:xfrm>
        <a:graphic>
          <a:graphicData uri="http://schemas.openxmlformats.org/drawingml/2006/table">
            <a:tbl>
              <a:tblPr/>
              <a:tblGrid>
                <a:gridCol w="5453380"/>
                <a:gridCol w="6151880"/>
              </a:tblGrid>
              <a:tr h="665480">
                <a:tc>
                  <a:txBody>
                    <a:bodyPr/>
                    <a:lstStyle/>
                    <a:p>
                      <a:pPr marL="0" indent="0" algn="ctr" defTabSz="914400" eaLnBrk="0" fontAlgn="base">
                        <a:lnSpc>
                          <a:spcPct val="150000"/>
                        </a:lnSpc>
                        <a:spcBef>
                          <a:spcPct val="0"/>
                        </a:spcBef>
                        <a:spcAft>
                          <a:spcPct val="0"/>
                        </a:spcAft>
                        <a:tabLst>
                          <a:tab pos="266700" algn="l"/>
                        </a:tabLst>
                      </a:pPr>
                      <a:r>
                        <a:rPr lang="en-US" altLang="zh-CN" sz="2200" b="1">
                          <a:solidFill>
                            <a:srgbClr val="000000"/>
                          </a:solidFill>
                          <a:latin typeface="Times New Roman" panose="02020603050405020304"/>
                          <a:ea typeface="等线" panose="02010600030101010101" charset="-122"/>
                        </a:rPr>
                        <a:t>Los Angeles Rams v Dallas Cowboys</a:t>
                      </a:r>
                      <a:endParaRPr lang="en-US" altLang="zh-CN" sz="2200" b="1">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2400">
                          <a:solidFill>
                            <a:srgbClr val="000000"/>
                          </a:solidFill>
                          <a:latin typeface="Times New Roman" panose="02020603050405020304"/>
                          <a:ea typeface="等线" panose="02010600030101010101" charset="-122"/>
                        </a:rPr>
                        <a:t>Saturday</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August 9</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4</a:t>
                      </a:r>
                      <a:r>
                        <a:rPr lang="en-US" altLang="zh-CN" sz="2400">
                          <a:solidFill>
                            <a:srgbClr val="000000"/>
                          </a:solidFill>
                          <a:latin typeface="Times New Roman" panose="02020603050405020304"/>
                          <a:ea typeface="Times New Roman" panose="02020603050405020304"/>
                        </a:rPr>
                        <a:t>:</a:t>
                      </a:r>
                      <a:r>
                        <a:rPr lang="en-US" altLang="zh-CN" sz="2400">
                          <a:solidFill>
                            <a:srgbClr val="000000"/>
                          </a:solidFill>
                          <a:latin typeface="Times New Roman" panose="02020603050405020304"/>
                          <a:ea typeface="等线" panose="02010600030101010101" charset="-122"/>
                        </a:rPr>
                        <a:t>00 PM</a:t>
                      </a:r>
                      <a:endParaRPr lang="en-US" altLang="zh-CN" sz="2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65480">
                <a:tc>
                  <a:txBody>
                    <a:bodyPr/>
                    <a:lstStyle/>
                    <a:p>
                      <a:pPr marL="0" indent="0" algn="ctr" defTabSz="914400" eaLnBrk="0" fontAlgn="base">
                        <a:lnSpc>
                          <a:spcPct val="150000"/>
                        </a:lnSpc>
                        <a:spcBef>
                          <a:spcPct val="0"/>
                        </a:spcBef>
                        <a:spcAft>
                          <a:spcPct val="0"/>
                        </a:spcAft>
                        <a:tabLst>
                          <a:tab pos="266700" algn="l"/>
                        </a:tabLst>
                      </a:pPr>
                      <a:r>
                        <a:rPr lang="en-US" altLang="zh-CN" sz="2200" b="1">
                          <a:solidFill>
                            <a:srgbClr val="000000"/>
                          </a:solidFill>
                          <a:latin typeface="Times New Roman" panose="02020603050405020304"/>
                          <a:ea typeface="等线" panose="02010600030101010101" charset="-122"/>
                        </a:rPr>
                        <a:t>Los Angeles Chargers v New Orleans Saints</a:t>
                      </a:r>
                      <a:endParaRPr lang="en-US" altLang="zh-CN" sz="2200" b="1">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2400">
                          <a:solidFill>
                            <a:srgbClr val="000000"/>
                          </a:solidFill>
                          <a:latin typeface="Times New Roman" panose="02020603050405020304"/>
                          <a:ea typeface="等线" panose="02010600030101010101" charset="-122"/>
                        </a:rPr>
                        <a:t>Sunday</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August 10</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5</a:t>
                      </a:r>
                      <a:r>
                        <a:rPr lang="en-US" altLang="zh-CN" sz="2400">
                          <a:solidFill>
                            <a:srgbClr val="000000"/>
                          </a:solidFill>
                          <a:latin typeface="Times New Roman" panose="02020603050405020304"/>
                          <a:ea typeface="Times New Roman" panose="02020603050405020304"/>
                        </a:rPr>
                        <a:t>:</a:t>
                      </a:r>
                      <a:r>
                        <a:rPr lang="en-US" altLang="zh-CN" sz="2400">
                          <a:solidFill>
                            <a:srgbClr val="000000"/>
                          </a:solidFill>
                          <a:latin typeface="Times New Roman" panose="02020603050405020304"/>
                          <a:ea typeface="等线" panose="02010600030101010101" charset="-122"/>
                        </a:rPr>
                        <a:t>00 PM</a:t>
                      </a:r>
                      <a:endParaRPr lang="en-US" altLang="zh-CN" sz="2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65480">
                <a:tc>
                  <a:txBody>
                    <a:bodyPr/>
                    <a:lstStyle/>
                    <a:p>
                      <a:pPr marL="0" indent="0" algn="ctr" defTabSz="914400" eaLnBrk="0" fontAlgn="base">
                        <a:lnSpc>
                          <a:spcPct val="150000"/>
                        </a:lnSpc>
                        <a:spcBef>
                          <a:spcPct val="0"/>
                        </a:spcBef>
                        <a:spcAft>
                          <a:spcPct val="0"/>
                        </a:spcAft>
                        <a:tabLst>
                          <a:tab pos="266700" algn="l"/>
                        </a:tabLst>
                      </a:pPr>
                      <a:r>
                        <a:rPr lang="en-US" altLang="zh-CN" sz="2200" b="1">
                          <a:solidFill>
                            <a:srgbClr val="000000"/>
                          </a:solidFill>
                          <a:latin typeface="Times New Roman" panose="02020603050405020304"/>
                          <a:ea typeface="等线" panose="02010600030101010101" charset="-122"/>
                        </a:rPr>
                        <a:t>Los Angeles Chargers v Los Angeles Rams</a:t>
                      </a:r>
                      <a:endParaRPr lang="en-US" altLang="zh-CN" sz="2200" b="1">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2400">
                          <a:solidFill>
                            <a:srgbClr val="000000"/>
                          </a:solidFill>
                          <a:latin typeface="Times New Roman" panose="02020603050405020304"/>
                          <a:ea typeface="等线" panose="02010600030101010101" charset="-122"/>
                        </a:rPr>
                        <a:t>Saturday</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August 16</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4</a:t>
                      </a:r>
                      <a:r>
                        <a:rPr lang="en-US" altLang="zh-CN" sz="2400">
                          <a:solidFill>
                            <a:srgbClr val="000000"/>
                          </a:solidFill>
                          <a:latin typeface="Times New Roman" panose="02020603050405020304"/>
                          <a:ea typeface="Times New Roman" panose="02020603050405020304"/>
                        </a:rPr>
                        <a:t>:</a:t>
                      </a:r>
                      <a:r>
                        <a:rPr lang="en-US" altLang="zh-CN" sz="2400">
                          <a:solidFill>
                            <a:srgbClr val="000000"/>
                          </a:solidFill>
                          <a:latin typeface="Times New Roman" panose="02020603050405020304"/>
                          <a:ea typeface="等线" panose="02010600030101010101" charset="-122"/>
                        </a:rPr>
                        <a:t>00 PM</a:t>
                      </a:r>
                      <a:endParaRPr lang="en-US" altLang="zh-CN" sz="2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65480">
                <a:tc>
                  <a:txBody>
                    <a:bodyPr/>
                    <a:lstStyle/>
                    <a:p>
                      <a:pPr marL="0" indent="0" algn="ctr" defTabSz="914400" eaLnBrk="0" fontAlgn="base">
                        <a:lnSpc>
                          <a:spcPct val="150000"/>
                        </a:lnSpc>
                        <a:spcBef>
                          <a:spcPct val="0"/>
                        </a:spcBef>
                        <a:spcAft>
                          <a:spcPct val="0"/>
                        </a:spcAft>
                        <a:tabLst>
                          <a:tab pos="266700" algn="l"/>
                        </a:tabLst>
                      </a:pPr>
                      <a:r>
                        <a:rPr lang="en-US" altLang="zh-CN" sz="2200" b="1">
                          <a:solidFill>
                            <a:srgbClr val="000000"/>
                          </a:solidFill>
                          <a:latin typeface="Times New Roman" panose="02020603050405020304"/>
                          <a:ea typeface="等线" panose="02010600030101010101" charset="-122"/>
                        </a:rPr>
                        <a:t>Los Angeles Rams v Houston Texans</a:t>
                      </a:r>
                      <a:endParaRPr lang="en-US" altLang="zh-CN" sz="2200" b="1">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lstStyle/>
                    <a:p>
                      <a:pPr marL="0" indent="0" algn="ctr" defTabSz="914400" eaLnBrk="0" fontAlgn="base">
                        <a:lnSpc>
                          <a:spcPct val="150000"/>
                        </a:lnSpc>
                        <a:spcBef>
                          <a:spcPct val="0"/>
                        </a:spcBef>
                        <a:spcAft>
                          <a:spcPct val="0"/>
                        </a:spcAft>
                        <a:tabLst>
                          <a:tab pos="266700" algn="l"/>
                        </a:tabLst>
                      </a:pPr>
                      <a:r>
                        <a:rPr lang="en-US" altLang="zh-CN" sz="2400">
                          <a:solidFill>
                            <a:srgbClr val="000000"/>
                          </a:solidFill>
                          <a:latin typeface="Times New Roman" panose="02020603050405020304"/>
                          <a:ea typeface="等线" panose="02010600030101010101" charset="-122"/>
                        </a:rPr>
                        <a:t>Sunday</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August 24</a:t>
                      </a:r>
                      <a:r>
                        <a:rPr lang="en-US" altLang="zh-CN" sz="2400">
                          <a:solidFill>
                            <a:srgbClr val="000000"/>
                          </a:solidFill>
                          <a:latin typeface="Times New Roman" panose="02020603050405020304"/>
                          <a:ea typeface="Times New Roman" panose="02020603050405020304"/>
                        </a:rPr>
                        <a:t> </a:t>
                      </a:r>
                      <a:r>
                        <a:rPr lang="en-US" altLang="zh-CN" sz="2400">
                          <a:solidFill>
                            <a:srgbClr val="000000"/>
                          </a:solidFill>
                          <a:latin typeface="Times New Roman" panose="02020603050405020304"/>
                          <a:ea typeface="等线" panose="02010600030101010101" charset="-122"/>
                        </a:rPr>
                        <a:t>1</a:t>
                      </a:r>
                      <a:r>
                        <a:rPr lang="en-US" altLang="zh-CN" sz="2400">
                          <a:solidFill>
                            <a:srgbClr val="000000"/>
                          </a:solidFill>
                          <a:latin typeface="Times New Roman" panose="02020603050405020304"/>
                          <a:ea typeface="Times New Roman" panose="02020603050405020304"/>
                        </a:rPr>
                        <a:t>:</a:t>
                      </a:r>
                      <a:r>
                        <a:rPr lang="en-US" altLang="zh-CN" sz="2400">
                          <a:solidFill>
                            <a:srgbClr val="000000"/>
                          </a:solidFill>
                          <a:latin typeface="Times New Roman" panose="02020603050405020304"/>
                          <a:ea typeface="等线" panose="02010600030101010101" charset="-122"/>
                        </a:rPr>
                        <a:t>25 PM</a:t>
                      </a:r>
                      <a:endParaRPr lang="en-US" altLang="zh-CN" sz="2400">
                        <a:solidFill>
                          <a:srgbClr val="000000"/>
                        </a:solidFill>
                        <a:latin typeface="Times New Roman" panose="02020603050405020304"/>
                        <a:ea typeface="等线" panose="0201060003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cxnSp>
        <p:nvCxnSpPr>
          <p:cNvPr id="6" name="直接连接符 5"/>
          <p:cNvCxnSpPr/>
          <p:nvPr/>
        </p:nvCxnSpPr>
        <p:spPr>
          <a:xfrm flipV="1">
            <a:off x="781050" y="2456180"/>
            <a:ext cx="2181860" cy="571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flipV="1">
            <a:off x="3361690" y="3759835"/>
            <a:ext cx="2181860" cy="571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flipV="1">
            <a:off x="781050" y="4439285"/>
            <a:ext cx="2181860" cy="571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095" y="174625"/>
            <a:ext cx="11592560" cy="1766570"/>
          </a:xfrm>
        </p:spPr>
        <p:txBody>
          <a:bodyPr>
            <a:noAutofit/>
          </a:bodyPr>
          <a:lstStyle/>
          <a:p>
            <a:pPr marL="0" lvl="1" indent="711200" algn="just" fontAlgn="auto">
              <a:lnSpc>
                <a:spcPct val="100000"/>
              </a:lnSpc>
            </a:pPr>
            <a:r>
              <a:rPr lang="en-US" altLang="zh-CN" sz="2800" dirty="0">
                <a:latin typeface="Times New Roman" panose="02020603050405020304" charset="0"/>
                <a:ea typeface="华文新魏" panose="02010800040101010101" charset="-122"/>
                <a:cs typeface="Times New Roman" panose="02020603050405020304" charset="0"/>
                <a:sym typeface="+mn-ea"/>
              </a:rPr>
              <a:t>As I move through my college years, I __53__ the visits to my little hometown. I am grateful for the __54__ that I had growing up and know that wherever my next adventure takes me, I can __55__ my small town roots to lead me in the right direction.</a:t>
            </a:r>
            <a:endParaRPr lang="en-US" altLang="zh-CN" sz="28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438150" y="2773045"/>
          <a:ext cx="11592559" cy="3374694"/>
        </p:xfrm>
        <a:graphic>
          <a:graphicData uri="http://schemas.openxmlformats.org/drawingml/2006/table">
            <a:tbl>
              <a:tblPr firstRow="1" bandRow="1">
                <a:tableStyleId>{5C22544A-7EE6-4342-B048-85BDC9FD1C3A}</a:tableStyleId>
              </a:tblPr>
              <a:tblGrid>
                <a:gridCol w="809924"/>
                <a:gridCol w="2544645"/>
                <a:gridCol w="2703403"/>
                <a:gridCol w="2508730"/>
                <a:gridCol w="3025857"/>
              </a:tblGrid>
              <a:tr h="899464">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53</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A.</a:t>
                      </a:r>
                      <a:r>
                        <a:rPr lang="en-US" altLang="zh-CN" sz="3200" b="0" dirty="0">
                          <a:solidFill>
                            <a:srgbClr val="000000"/>
                          </a:solidFill>
                          <a:latin typeface="Times New Roman" panose="02020603050405020304" charset="0"/>
                          <a:cs typeface="Times New Roman" panose="02020603050405020304" charset="0"/>
                        </a:rPr>
                        <a:t> give up</a:t>
                      </a:r>
                      <a:r>
                        <a:rPr lang="en-US" sz="3200" b="0" dirty="0">
                          <a:solidFill>
                            <a:srgbClr val="000000"/>
                          </a:solidFill>
                          <a:latin typeface="Times New Roman" panose="02020603050405020304" charset="0"/>
                          <a:cs typeface="Times New Roman" panose="02020603050405020304" charset="0"/>
                        </a:rPr>
                        <a:t> </a:t>
                      </a:r>
                      <a:endParaRPr lang="en-US" sz="3200" b="0" dirty="0">
                        <a:solidFill>
                          <a:srgbClr val="000000"/>
                        </a:solidFill>
                        <a:latin typeface="Times New Roman" panose="02020603050405020304" charset="0"/>
                        <a:cs typeface="Times New Roman" panose="02020603050405020304" charset="0"/>
                      </a:endParaRPr>
                    </a:p>
                  </a:txBody>
                  <a:tcPr marL="0" marR="0" marT="0" marB="0" anchor="ctr">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B. </a:t>
                      </a:r>
                      <a:r>
                        <a:rPr lang="en-US" altLang="zh-CN" sz="3200" b="0" dirty="0">
                          <a:solidFill>
                            <a:srgbClr val="000000"/>
                          </a:solidFill>
                          <a:latin typeface="Times New Roman" panose="02020603050405020304" charset="0"/>
                          <a:cs typeface="Times New Roman" panose="02020603050405020304" charset="0"/>
                        </a:rPr>
                        <a:t>put off</a:t>
                      </a:r>
                      <a:r>
                        <a:rPr lang="en-US" sz="3200" b="0" dirty="0">
                          <a:solidFill>
                            <a:srgbClr val="000000"/>
                          </a:solidFill>
                          <a:latin typeface="Times New Roman" panose="02020603050405020304" charset="0"/>
                          <a:cs typeface="Times New Roman" panose="02020603050405020304" charset="0"/>
                        </a:rPr>
                        <a:t> </a:t>
                      </a:r>
                      <a:endParaRPr lang="en-US" sz="3200" b="0" dirty="0">
                        <a:solidFill>
                          <a:srgbClr val="000000"/>
                        </a:solidFill>
                        <a:latin typeface="Times New Roman" panose="02020603050405020304" charset="0"/>
                        <a:cs typeface="Times New Roman" panose="02020603050405020304" charset="0"/>
                      </a:endParaRPr>
                    </a:p>
                  </a:txBody>
                  <a:tcPr marL="0" marR="0" marT="0" marB="0" anchor="ctr">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C.</a:t>
                      </a:r>
                      <a:r>
                        <a:rPr lang="en-US" altLang="zh-CN" sz="3200" b="0" dirty="0">
                          <a:solidFill>
                            <a:srgbClr val="000000"/>
                          </a:solidFill>
                          <a:latin typeface="Times New Roman" panose="02020603050405020304" charset="0"/>
                          <a:cs typeface="Times New Roman" panose="02020603050405020304" charset="0"/>
                        </a:rPr>
                        <a:t> face up to</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nchor="ctr">
                    <a:solidFill>
                      <a:schemeClr val="bg1">
                        <a:lumMod val="95000"/>
                      </a:schemeClr>
                    </a:solidFill>
                  </a:tcPr>
                </a:tc>
                <a:tc>
                  <a:txBody>
                    <a:bodyPr/>
                    <a:lstStyle/>
                    <a:p>
                      <a:pPr indent="0">
                        <a:buNone/>
                      </a:pPr>
                      <a:r>
                        <a:rPr lang="en-US" sz="3200" b="0" dirty="0">
                          <a:solidFill>
                            <a:srgbClr val="000000"/>
                          </a:solidFill>
                          <a:latin typeface="Times New Roman" panose="02020603050405020304" charset="0"/>
                          <a:cs typeface="Times New Roman" panose="02020603050405020304" charset="0"/>
                        </a:rPr>
                        <a:t>D. </a:t>
                      </a:r>
                      <a:r>
                        <a:rPr lang="en-US" altLang="zh-CN" sz="3200" b="0" dirty="0">
                          <a:solidFill>
                            <a:srgbClr val="000000"/>
                          </a:solidFill>
                          <a:latin typeface="Times New Roman" panose="02020603050405020304" charset="0"/>
                          <a:cs typeface="Times New Roman" panose="02020603050405020304" charset="0"/>
                        </a:rPr>
                        <a:t>look forward to</a:t>
                      </a:r>
                      <a:endParaRPr lang="en-US" altLang="zh-CN" sz="3200" b="0" dirty="0">
                        <a:solidFill>
                          <a:srgbClr val="000000"/>
                        </a:solidFill>
                        <a:latin typeface="Times New Roman" panose="02020603050405020304" charset="0"/>
                        <a:cs typeface="Times New Roman" panose="02020603050405020304" charset="0"/>
                      </a:endParaRPr>
                    </a:p>
                  </a:txBody>
                  <a:tcPr marL="0" marR="0" marT="0" marB="0" anchor="ctr">
                    <a:solidFill>
                      <a:schemeClr val="bg1">
                        <a:lumMod val="95000"/>
                      </a:schemeClr>
                    </a:solidFill>
                  </a:tcPr>
                </a:tc>
              </a:tr>
              <a:tr h="1437640">
                <a:tc>
                  <a:txBody>
                    <a:bodyPr/>
                    <a:lstStyle/>
                    <a:p>
                      <a:pPr algn="ctr">
                        <a:lnSpc>
                          <a:spcPct val="200000"/>
                        </a:lnSpc>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54</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000" b="0" u="none" strike="noStrike" kern="1200" dirty="0">
                          <a:solidFill>
                            <a:schemeClr val="tx1"/>
                          </a:solidFill>
                          <a:latin typeface="Times New Roman" panose="02020603050405020304" charset="0"/>
                          <a:ea typeface="宋体" panose="02010600030101010101" pitchFamily="2" charset="-122"/>
                          <a:cs typeface="+mn-cs"/>
                        </a:rPr>
                        <a:t>A.</a:t>
                      </a:r>
                      <a:r>
                        <a:rPr lang="en-US" altLang="zh-CN" sz="3000" b="0" u="none" strike="noStrike" kern="1200" dirty="0">
                          <a:solidFill>
                            <a:schemeClr val="tx1"/>
                          </a:solidFill>
                          <a:latin typeface="Times New Roman" panose="02020603050405020304" charset="0"/>
                          <a:ea typeface="+mn-ea"/>
                          <a:cs typeface="+mn-cs"/>
                        </a:rPr>
                        <a:t> confidence</a:t>
                      </a:r>
                      <a:r>
                        <a:rPr lang="en-US" altLang="zh-CN" sz="30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a:t>
                      </a:r>
                      <a:r>
                        <a:rPr lang="en-US" altLang="zh-CN" sz="3200" b="0" u="none" strike="noStrike" kern="1200" dirty="0">
                          <a:solidFill>
                            <a:schemeClr val="tx1"/>
                          </a:solidFill>
                          <a:latin typeface="Times New Roman" panose="02020603050405020304" charset="0"/>
                          <a:ea typeface="+mn-ea"/>
                          <a:cs typeface="+mn-cs"/>
                        </a:rPr>
                        <a:t>reputation</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a:t>
                      </a:r>
                      <a:r>
                        <a:rPr lang="en-US" altLang="zh-CN" sz="3200" b="0" u="none" strike="noStrike" kern="1200" dirty="0">
                          <a:solidFill>
                            <a:schemeClr val="tx1"/>
                          </a:solidFill>
                          <a:latin typeface="Times New Roman" panose="02020603050405020304" charset="0"/>
                          <a:ea typeface="+mn-ea"/>
                          <a:cs typeface="+mn-cs"/>
                        </a:rPr>
                        <a:t> experience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a:t>
                      </a:r>
                      <a:r>
                        <a:rPr lang="en-US" altLang="zh-CN" sz="3200" b="0" u="none" strike="noStrike" kern="1200" dirty="0">
                          <a:solidFill>
                            <a:schemeClr val="tx1"/>
                          </a:solidFill>
                          <a:latin typeface="Times New Roman" panose="02020603050405020304" charset="0"/>
                          <a:ea typeface="+mn-ea"/>
                          <a:cs typeface="+mn-cs"/>
                        </a:rPr>
                        <a:t> opportunity</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1037590">
                <a:tc>
                  <a:txBody>
                    <a:bodyPr/>
                    <a:lstStyle/>
                    <a:p>
                      <a:pPr algn="ctr">
                        <a:buClrTx/>
                        <a:buSzTx/>
                        <a:buFontTx/>
                        <a:buNone/>
                      </a:pPr>
                      <a:r>
                        <a:rPr lang="en-US" altLang="zh-CN" sz="3200" kern="1200" dirty="0">
                          <a:solidFill>
                            <a:schemeClr val="tx1"/>
                          </a:solidFill>
                          <a:latin typeface="Times New Roman" panose="02020603050405020304" charset="0"/>
                          <a:ea typeface="宋体" panose="02010600030101010101" pitchFamily="2" charset="-122"/>
                          <a:cs typeface="+mn-cs"/>
                          <a:sym typeface="+mn-ea"/>
                        </a:rPr>
                        <a:t>55</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buNone/>
                      </a:pPr>
                      <a:r>
                        <a:rPr lang="en-US" altLang="zh-CN" sz="3000" kern="1200" dirty="0">
                          <a:solidFill>
                            <a:schemeClr val="tx1"/>
                          </a:solidFill>
                          <a:latin typeface="Times New Roman" panose="02020603050405020304" charset="0"/>
                          <a:ea typeface="宋体" panose="02010600030101010101" pitchFamily="2" charset="-122"/>
                          <a:cs typeface="+mn-cs"/>
                          <a:sym typeface="+mn-ea"/>
                        </a:rPr>
                        <a:t>A.</a:t>
                      </a:r>
                      <a:r>
                        <a:rPr lang="en-US" altLang="zh-CN" sz="3000" b="0" u="none" strike="noStrike" kern="1200" dirty="0">
                          <a:solidFill>
                            <a:schemeClr val="tx1"/>
                          </a:solidFill>
                          <a:latin typeface="Times New Roman" panose="02020603050405020304" charset="0"/>
                          <a:ea typeface="+mn-ea"/>
                          <a:cs typeface="+mn-cs"/>
                        </a:rPr>
                        <a:t> inspire</a:t>
                      </a:r>
                      <a:endParaRPr lang="en-US" altLang="zh-CN" sz="30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solidFill>
                      <a:schemeClr val="bg1">
                        <a:lumMod val="95000"/>
                      </a:schemeClr>
                    </a:solidFill>
                  </a:tcPr>
                </a:tc>
                <a:tc>
                  <a:txBody>
                    <a:bodyPr/>
                    <a:lstStyle/>
                    <a:p>
                      <a:pPr algn="l">
                        <a:buClrTx/>
                        <a:buSzTx/>
                        <a:buFontTx/>
                        <a:buNone/>
                      </a:pPr>
                      <a:r>
                        <a:rPr lang="en-US" altLang="zh-CN" sz="3200" kern="1200" dirty="0">
                          <a:solidFill>
                            <a:schemeClr val="tx1"/>
                          </a:solidFill>
                          <a:latin typeface="Times New Roman" panose="02020603050405020304" charset="0"/>
                          <a:ea typeface="宋体" panose="02010600030101010101" pitchFamily="2" charset="-122"/>
                          <a:cs typeface="+mn-cs"/>
                          <a:sym typeface="+mn-ea"/>
                        </a:rPr>
                        <a:t>B. </a:t>
                      </a:r>
                      <a:r>
                        <a:rPr lang="en-US" altLang="zh-CN" sz="3200" b="0" u="none" strike="noStrike" kern="1200" dirty="0">
                          <a:solidFill>
                            <a:schemeClr val="tx1"/>
                          </a:solidFill>
                          <a:latin typeface="Times New Roman" panose="02020603050405020304" charset="0"/>
                          <a:ea typeface="+mn-ea"/>
                          <a:cs typeface="+mn-cs"/>
                        </a:rPr>
                        <a:t>trust</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solidFill>
                      <a:schemeClr val="bg1">
                        <a:lumMod val="95000"/>
                      </a:schemeClr>
                    </a:solidFill>
                  </a:tcPr>
                </a:tc>
                <a:tc>
                  <a:txBody>
                    <a:bodyPr/>
                    <a:lstStyle/>
                    <a:p>
                      <a:pPr algn="l">
                        <a:buClrTx/>
                        <a:buSzTx/>
                        <a:buFontTx/>
                        <a:buNone/>
                      </a:pPr>
                      <a:r>
                        <a:rPr lang="en-US" altLang="zh-CN" sz="3200" kern="1200" dirty="0">
                          <a:solidFill>
                            <a:schemeClr val="tx1"/>
                          </a:solidFill>
                          <a:latin typeface="Times New Roman" panose="02020603050405020304" charset="0"/>
                          <a:ea typeface="宋体" panose="02010600030101010101" pitchFamily="2" charset="-122"/>
                          <a:cs typeface="+mn-cs"/>
                          <a:sym typeface="+mn-ea"/>
                        </a:rPr>
                        <a:t>C.</a:t>
                      </a:r>
                      <a:r>
                        <a:rPr lang="en-US" altLang="zh-CN" sz="3200" b="0" u="none" strike="noStrike" kern="1200" dirty="0">
                          <a:solidFill>
                            <a:schemeClr val="tx1"/>
                          </a:solidFill>
                          <a:latin typeface="Times New Roman" panose="02020603050405020304" charset="0"/>
                          <a:ea typeface="+mn-ea"/>
                          <a:cs typeface="+mn-cs"/>
                        </a:rPr>
                        <a:t> remind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kern="1200" dirty="0">
                          <a:solidFill>
                            <a:schemeClr val="tx1"/>
                          </a:solidFill>
                          <a:latin typeface="Times New Roman" panose="02020603050405020304" charset="0"/>
                          <a:ea typeface="宋体" panose="02010600030101010101" pitchFamily="2" charset="-122"/>
                          <a:cs typeface="+mn-cs"/>
                          <a:sym typeface="+mn-ea"/>
                        </a:rPr>
                        <a:t>D.</a:t>
                      </a:r>
                      <a:r>
                        <a:rPr lang="en-US" altLang="zh-CN" sz="3200" kern="1200" dirty="0">
                          <a:solidFill>
                            <a:schemeClr val="tx1"/>
                          </a:solidFill>
                          <a:latin typeface="Times New Roman" panose="02020603050405020304" charset="0"/>
                          <a:ea typeface="+mn-ea"/>
                          <a:cs typeface="+mn-cs"/>
                          <a:sym typeface="+mn-ea"/>
                        </a:rPr>
                        <a:t> challenge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b">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971369" y="3022073"/>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270635" y="1943046"/>
            <a:ext cx="1063879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53. </a:t>
            </a:r>
            <a:r>
              <a:rPr lang="zh-CN" altLang="en-US" sz="2400" b="1" dirty="0">
                <a:latin typeface="Times New Roman" panose="02020603050405020304" charset="0"/>
                <a:ea typeface="宋体" panose="02010600030101010101" pitchFamily="2" charset="-122"/>
                <a:sym typeface="+mn-ea"/>
              </a:rPr>
              <a:t>动词短语辨析与情感倾向。结合全文对故乡的依恋与感激，作者在大学期间应是“期待”回到故乡的每一次探访。故选</a:t>
            </a:r>
            <a:r>
              <a:rPr lang="en-US" altLang="zh-CN" sz="2400" b="1" dirty="0">
                <a:latin typeface="Times New Roman" panose="02020603050405020304" charset="0"/>
                <a:ea typeface="宋体" panose="02010600030101010101" pitchFamily="2" charset="-122"/>
                <a:sym typeface="+mn-ea"/>
              </a:rPr>
              <a:t>D</a:t>
            </a:r>
            <a:r>
              <a:rPr lang="zh-CN" altLang="en-US" sz="2400" b="1" dirty="0">
                <a:latin typeface="Times New Roman" panose="02020603050405020304" charset="0"/>
                <a:ea typeface="宋体" panose="02010600030101010101" pitchFamily="2" charset="-122"/>
                <a:sym typeface="+mn-ea"/>
              </a:rPr>
              <a:t>。</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716029" y="572863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文本框 20"/>
          <p:cNvSpPr txBox="1"/>
          <p:nvPr>
            <p:custDataLst>
              <p:tags r:id="rId6"/>
            </p:custDataLst>
          </p:nvPr>
        </p:nvSpPr>
        <p:spPr>
          <a:xfrm>
            <a:off x="1303020" y="3487861"/>
            <a:ext cx="10574020" cy="707886"/>
          </a:xfrm>
          <a:prstGeom prst="rect">
            <a:avLst/>
          </a:prstGeom>
          <a:solidFill>
            <a:srgbClr val="FFC000"/>
          </a:solidFill>
          <a:ln w="19050">
            <a:noFill/>
          </a:ln>
        </p:spPr>
        <p:txBody>
          <a:bodyPr wrap="square">
            <a:spAutoFit/>
          </a:bodyPr>
          <a:lstStyle/>
          <a:p>
            <a:pPr>
              <a:defRPr/>
            </a:pPr>
            <a:r>
              <a:rPr lang="en-US" altLang="zh-CN" sz="2000" b="1" dirty="0">
                <a:latin typeface="Times New Roman" panose="02020603050405020304" charset="0"/>
                <a:ea typeface="宋体" panose="02010600030101010101" pitchFamily="2" charset="-122"/>
                <a:sym typeface="+mn-ea"/>
              </a:rPr>
              <a:t>54.</a:t>
            </a:r>
            <a:r>
              <a:rPr lang="zh-CN" altLang="en-US" sz="2000" b="1" dirty="0">
                <a:latin typeface="Times New Roman" panose="02020603050405020304" charset="0"/>
                <a:ea typeface="宋体" panose="02010600030101010101" pitchFamily="2" charset="-122"/>
                <a:sym typeface="+mn-ea"/>
              </a:rPr>
              <a:t>名词词义辨析与总结。作者感激的是成长过程中在小镇拥有的宝贵“经历”，这些经历塑造了自己。故选</a:t>
            </a:r>
            <a:r>
              <a:rPr lang="en-US" altLang="zh-CN" sz="2000" b="1" dirty="0">
                <a:latin typeface="Times New Roman" panose="02020603050405020304" charset="0"/>
                <a:ea typeface="宋体" panose="02010600030101010101" pitchFamily="2" charset="-122"/>
                <a:sym typeface="+mn-ea"/>
              </a:rPr>
              <a:t>C</a:t>
            </a:r>
            <a:r>
              <a:rPr lang="zh-CN" altLang="en-US" sz="2000" b="1" dirty="0">
                <a:latin typeface="Times New Roman" panose="02020603050405020304" charset="0"/>
                <a:ea typeface="宋体" panose="02010600030101010101" pitchFamily="2" charset="-122"/>
                <a:sym typeface="+mn-ea"/>
              </a:rPr>
              <a:t>。</a:t>
            </a:r>
            <a:endParaRPr lang="zh-CN" altLang="en-US" sz="2000" b="1" dirty="0">
              <a:latin typeface="Times New Roman" panose="02020603050405020304" charset="0"/>
              <a:ea typeface="宋体" panose="02010600030101010101" pitchFamily="2" charset="-122"/>
              <a:sym typeface="+mn-ea"/>
            </a:endParaRPr>
          </a:p>
        </p:txBody>
      </p:sp>
      <p:sp>
        <p:nvSpPr>
          <p:cNvPr id="6" name="文本框 5"/>
          <p:cNvSpPr txBox="1"/>
          <p:nvPr>
            <p:custDataLst>
              <p:tags r:id="rId7"/>
            </p:custDataLst>
          </p:nvPr>
        </p:nvSpPr>
        <p:spPr>
          <a:xfrm>
            <a:off x="1270635" y="4949190"/>
            <a:ext cx="10574020" cy="707886"/>
          </a:xfrm>
          <a:prstGeom prst="rect">
            <a:avLst/>
          </a:prstGeom>
          <a:solidFill>
            <a:srgbClr val="FFC000"/>
          </a:solidFill>
          <a:ln w="19050">
            <a:noFill/>
          </a:ln>
        </p:spPr>
        <p:txBody>
          <a:bodyPr wrap="square">
            <a:spAutoFit/>
          </a:bodyPr>
          <a:lstStyle/>
          <a:p>
            <a:pPr>
              <a:defRPr/>
            </a:pPr>
            <a:r>
              <a:rPr lang="en-US" altLang="zh-CN" sz="2000" b="1" dirty="0">
                <a:latin typeface="Times New Roman" panose="02020603050405020304" charset="0"/>
                <a:ea typeface="宋体" panose="02010600030101010101" pitchFamily="2" charset="-122"/>
                <a:sym typeface="+mn-ea"/>
              </a:rPr>
              <a:t>55. </a:t>
            </a:r>
            <a:r>
              <a:rPr lang="zh-CN" altLang="en-US" sz="2000" b="1" dirty="0">
                <a:latin typeface="Times New Roman" panose="02020603050405020304" charset="0"/>
                <a:ea typeface="宋体" panose="02010600030101010101" pitchFamily="2" charset="-122"/>
                <a:sym typeface="+mn-ea"/>
              </a:rPr>
              <a:t>动词词义辨析与核心理念。作者相信无论未来去哪里冒险，都可以“信赖”自己的小镇根源为自己指明正确的方向。</a:t>
            </a:r>
            <a:r>
              <a:rPr lang="en-US" altLang="zh-CN" sz="2000" b="1" dirty="0">
                <a:latin typeface="Times New Roman" panose="02020603050405020304" charset="0"/>
                <a:ea typeface="宋体" panose="02010600030101010101" pitchFamily="2" charset="-122"/>
                <a:sym typeface="+mn-ea"/>
              </a:rPr>
              <a:t>trust</a:t>
            </a:r>
            <a:r>
              <a:rPr lang="zh-CN" altLang="en-US" sz="2000" b="1" dirty="0">
                <a:latin typeface="Times New Roman" panose="02020603050405020304" charset="0"/>
                <a:ea typeface="宋体" panose="02010600030101010101" pitchFamily="2" charset="-122"/>
                <a:sym typeface="+mn-ea"/>
              </a:rPr>
              <a:t>表达一种内心的依靠和信念。故选</a:t>
            </a:r>
            <a:r>
              <a:rPr lang="en-US" altLang="zh-CN" sz="2000" b="1" dirty="0">
                <a:latin typeface="Times New Roman" panose="02020603050405020304" charset="0"/>
                <a:ea typeface="宋体" panose="02010600030101010101" pitchFamily="2" charset="-122"/>
                <a:sym typeface="+mn-ea"/>
              </a:rPr>
              <a:t>B</a:t>
            </a:r>
            <a:r>
              <a:rPr lang="zh-CN" altLang="en-US" sz="2000" b="1" dirty="0">
                <a:latin typeface="Times New Roman" panose="02020603050405020304" charset="0"/>
                <a:ea typeface="宋体" panose="02010600030101010101" pitchFamily="2" charset="-122"/>
                <a:sym typeface="+mn-ea"/>
              </a:rPr>
              <a:t>。</a:t>
            </a:r>
            <a:endParaRPr lang="zh-CN" altLang="en-US" sz="2000" b="1" dirty="0">
              <a:latin typeface="Times New Roman" panose="02020603050405020304" charset="0"/>
              <a:ea typeface="宋体" panose="02010600030101010101" pitchFamily="2" charset="-122"/>
              <a:sym typeface="+mn-ea"/>
            </a:endParaRPr>
          </a:p>
        </p:txBody>
      </p:sp>
      <p:pic>
        <p:nvPicPr>
          <p:cNvPr id="12" name="Picture 4"/>
          <p:cNvPicPr>
            <a:picLocks noChangeAspect="1" noChangeArrowheads="1"/>
          </p:cNvPicPr>
          <p:nvPr>
            <p:custDataLst>
              <p:tags r:id="rId8"/>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6441964" y="417690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custDataLst>
              <p:tags r:id="rId9"/>
            </p:custDataLst>
          </p:nvPr>
        </p:nvSpPr>
        <p:spPr>
          <a:xfrm>
            <a:off x="1742509" y="2734418"/>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放弃</a:t>
            </a:r>
            <a:endParaRPr lang="zh-CN" altLang="en-US" sz="2000" dirty="0">
              <a:solidFill>
                <a:srgbClr val="FF0000"/>
              </a:solidFill>
              <a:sym typeface="+mn-ea"/>
            </a:endParaRPr>
          </a:p>
        </p:txBody>
      </p:sp>
      <p:sp>
        <p:nvSpPr>
          <p:cNvPr id="5" name="文本框 4"/>
          <p:cNvSpPr txBox="1"/>
          <p:nvPr>
            <p:custDataLst>
              <p:tags r:id="rId10"/>
            </p:custDataLst>
          </p:nvPr>
        </p:nvSpPr>
        <p:spPr>
          <a:xfrm>
            <a:off x="4262189" y="2730343"/>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推迟</a:t>
            </a:r>
            <a:endParaRPr lang="zh-CN" altLang="en-US" sz="2000" dirty="0">
              <a:solidFill>
                <a:srgbClr val="FF0000"/>
              </a:solidFill>
              <a:sym typeface="+mn-ea"/>
            </a:endParaRPr>
          </a:p>
        </p:txBody>
      </p:sp>
      <p:sp>
        <p:nvSpPr>
          <p:cNvPr id="8" name="文本框 7"/>
          <p:cNvSpPr txBox="1"/>
          <p:nvPr>
            <p:custDataLst>
              <p:tags r:id="rId11"/>
            </p:custDataLst>
          </p:nvPr>
        </p:nvSpPr>
        <p:spPr>
          <a:xfrm>
            <a:off x="7015548" y="2730343"/>
            <a:ext cx="1747451"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勇敢面对</a:t>
            </a:r>
            <a:endParaRPr lang="zh-CN" altLang="en-US" sz="2000" dirty="0">
              <a:solidFill>
                <a:srgbClr val="FF0000"/>
              </a:solidFill>
              <a:sym typeface="+mn-ea"/>
            </a:endParaRPr>
          </a:p>
        </p:txBody>
      </p:sp>
      <p:sp>
        <p:nvSpPr>
          <p:cNvPr id="9" name="文本框 8"/>
          <p:cNvSpPr txBox="1"/>
          <p:nvPr>
            <p:custDataLst>
              <p:tags r:id="rId12"/>
            </p:custDataLst>
          </p:nvPr>
        </p:nvSpPr>
        <p:spPr>
          <a:xfrm>
            <a:off x="9777939" y="2711030"/>
            <a:ext cx="1116545"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v</a:t>
            </a:r>
            <a:r>
              <a:rPr lang="zh-CN" altLang="en-US" sz="2000" b="1" dirty="0">
                <a:solidFill>
                  <a:srgbClr val="FF0000"/>
                </a:solidFill>
                <a:sym typeface="+mn-ea"/>
              </a:rPr>
              <a:t>. 期待</a:t>
            </a:r>
            <a:endParaRPr lang="zh-CN" altLang="en-US" sz="2000" dirty="0">
              <a:solidFill>
                <a:srgbClr val="FF0000"/>
              </a:solidFill>
              <a:sym typeface="+mn-ea"/>
            </a:endParaRPr>
          </a:p>
        </p:txBody>
      </p:sp>
      <p:sp>
        <p:nvSpPr>
          <p:cNvPr id="11" name="文本框 10"/>
          <p:cNvSpPr txBox="1"/>
          <p:nvPr>
            <p:custDataLst>
              <p:tags r:id="rId13"/>
            </p:custDataLst>
          </p:nvPr>
        </p:nvSpPr>
        <p:spPr>
          <a:xfrm>
            <a:off x="1742509" y="4549080"/>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自信</a:t>
            </a:r>
            <a:endParaRPr lang="zh-CN" altLang="en-US" sz="2000" dirty="0">
              <a:solidFill>
                <a:srgbClr val="FF0000"/>
              </a:solidFill>
              <a:sym typeface="+mn-ea"/>
            </a:endParaRPr>
          </a:p>
        </p:txBody>
      </p:sp>
      <p:sp>
        <p:nvSpPr>
          <p:cNvPr id="13" name="文本框 12"/>
          <p:cNvSpPr txBox="1"/>
          <p:nvPr>
            <p:custDataLst>
              <p:tags r:id="rId14"/>
            </p:custDataLst>
          </p:nvPr>
        </p:nvSpPr>
        <p:spPr>
          <a:xfrm>
            <a:off x="4415997" y="4549080"/>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名声</a:t>
            </a:r>
            <a:endParaRPr lang="zh-CN" altLang="en-US" sz="2000" dirty="0">
              <a:solidFill>
                <a:srgbClr val="FF0000"/>
              </a:solidFill>
              <a:sym typeface="+mn-ea"/>
            </a:endParaRPr>
          </a:p>
        </p:txBody>
      </p:sp>
      <p:sp>
        <p:nvSpPr>
          <p:cNvPr id="14" name="文本框 13"/>
          <p:cNvSpPr txBox="1"/>
          <p:nvPr>
            <p:custDataLst>
              <p:tags r:id="rId15"/>
            </p:custDataLst>
          </p:nvPr>
        </p:nvSpPr>
        <p:spPr>
          <a:xfrm>
            <a:off x="7195218" y="4549053"/>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经历</a:t>
            </a:r>
            <a:endParaRPr lang="zh-CN" altLang="en-US" sz="2000" dirty="0">
              <a:solidFill>
                <a:srgbClr val="FF0000"/>
              </a:solidFill>
              <a:sym typeface="+mn-ea"/>
            </a:endParaRPr>
          </a:p>
        </p:txBody>
      </p:sp>
      <p:sp>
        <p:nvSpPr>
          <p:cNvPr id="15" name="文本框 14"/>
          <p:cNvSpPr txBox="1"/>
          <p:nvPr>
            <p:custDataLst>
              <p:tags r:id="rId16"/>
            </p:custDataLst>
          </p:nvPr>
        </p:nvSpPr>
        <p:spPr>
          <a:xfrm>
            <a:off x="9855517" y="4549053"/>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机会</a:t>
            </a:r>
            <a:endParaRPr lang="zh-CN" altLang="en-US" sz="2000" dirty="0">
              <a:solidFill>
                <a:srgbClr val="FF0000"/>
              </a:solidFill>
              <a:sym typeface="+mn-ea"/>
            </a:endParaRPr>
          </a:p>
        </p:txBody>
      </p:sp>
      <p:sp>
        <p:nvSpPr>
          <p:cNvPr id="16" name="文本框 15"/>
          <p:cNvSpPr txBox="1"/>
          <p:nvPr>
            <p:custDataLst>
              <p:tags r:id="rId17"/>
            </p:custDataLst>
          </p:nvPr>
        </p:nvSpPr>
        <p:spPr>
          <a:xfrm>
            <a:off x="1742509" y="6147739"/>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激励</a:t>
            </a:r>
            <a:endParaRPr lang="zh-CN" altLang="en-US" sz="2000" dirty="0">
              <a:solidFill>
                <a:srgbClr val="FF0000"/>
              </a:solidFill>
              <a:sym typeface="+mn-ea"/>
            </a:endParaRPr>
          </a:p>
        </p:txBody>
      </p:sp>
      <p:sp>
        <p:nvSpPr>
          <p:cNvPr id="17" name="文本框 16"/>
          <p:cNvSpPr txBox="1"/>
          <p:nvPr>
            <p:custDataLst>
              <p:tags r:id="rId18"/>
            </p:custDataLst>
          </p:nvPr>
        </p:nvSpPr>
        <p:spPr>
          <a:xfrm>
            <a:off x="4109789" y="6142017"/>
            <a:ext cx="1388110"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信任</a:t>
            </a:r>
            <a:endParaRPr lang="zh-CN" altLang="en-US" sz="2000" dirty="0">
              <a:solidFill>
                <a:srgbClr val="FF0000"/>
              </a:solidFill>
              <a:sym typeface="+mn-ea"/>
            </a:endParaRPr>
          </a:p>
        </p:txBody>
      </p:sp>
      <p:sp>
        <p:nvSpPr>
          <p:cNvPr id="18" name="文本框 17"/>
          <p:cNvSpPr txBox="1"/>
          <p:nvPr>
            <p:custDataLst>
              <p:tags r:id="rId19"/>
            </p:custDataLst>
          </p:nvPr>
        </p:nvSpPr>
        <p:spPr>
          <a:xfrm>
            <a:off x="7015548" y="6142017"/>
            <a:ext cx="1153092"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提醒</a:t>
            </a:r>
            <a:endParaRPr lang="zh-CN" altLang="en-US" sz="2000" dirty="0">
              <a:solidFill>
                <a:srgbClr val="FF0000"/>
              </a:solidFill>
              <a:sym typeface="+mn-ea"/>
            </a:endParaRPr>
          </a:p>
        </p:txBody>
      </p:sp>
      <p:sp>
        <p:nvSpPr>
          <p:cNvPr id="19" name="文本框 18"/>
          <p:cNvSpPr txBox="1"/>
          <p:nvPr>
            <p:custDataLst>
              <p:tags r:id="rId20"/>
            </p:custDataLst>
          </p:nvPr>
        </p:nvSpPr>
        <p:spPr>
          <a:xfrm>
            <a:off x="9777939" y="6114474"/>
            <a:ext cx="1153092" cy="400110"/>
          </a:xfrm>
          <a:prstGeom prst="rect">
            <a:avLst/>
          </a:prstGeom>
          <a:noFill/>
        </p:spPr>
        <p:txBody>
          <a:bodyPr wrap="square" rtlCol="0" anchor="t">
            <a:spAutoFit/>
          </a:bodyPr>
          <a:lstStyle/>
          <a:p>
            <a:pPr algn="l">
              <a:buClrTx/>
              <a:buSzTx/>
              <a:buFontTx/>
              <a:buNone/>
            </a:pPr>
            <a:r>
              <a:rPr lang="en-US" altLang="zh-CN" sz="2000" b="1" dirty="0">
                <a:solidFill>
                  <a:srgbClr val="FF0000"/>
                </a:solidFill>
                <a:sym typeface="+mn-ea"/>
              </a:rPr>
              <a:t>n</a:t>
            </a:r>
            <a:r>
              <a:rPr lang="zh-CN" altLang="en-US" sz="2000" b="1" dirty="0">
                <a:solidFill>
                  <a:srgbClr val="FF0000"/>
                </a:solidFill>
                <a:sym typeface="+mn-ea"/>
              </a:rPr>
              <a:t>. 挑战</a:t>
            </a:r>
            <a:endParaRPr lang="zh-CN" altLang="en-US" sz="2000"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fill="hold"/>
                                        <p:tgtEl>
                                          <p:spTgt spid="6"/>
                                        </p:tgtEl>
                                        <p:attrNameLst>
                                          <p:attrName>ppt_x</p:attrName>
                                        </p:attrNameLst>
                                      </p:cBhvr>
                                      <p:tavLst>
                                        <p:tav tm="0">
                                          <p:val>
                                            <p:strVal val="#ppt_x"/>
                                          </p:val>
                                        </p:tav>
                                        <p:tav tm="100000">
                                          <p:val>
                                            <p:strVal val="#ppt_x"/>
                                          </p:val>
                                        </p:tav>
                                      </p:tavLst>
                                    </p:anim>
                                    <p:anim calcmode="lin" valueType="num">
                                      <p:cBhvr additive="base">
                                        <p:cTn id="8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21" grpId="0" bldLvl="0" animBg="1"/>
      <p:bldP spid="6" grpId="0" bldLvl="0" animBg="1"/>
      <p:bldP spid="4" grpId="0"/>
      <p:bldP spid="4" grpId="1"/>
      <p:bldP spid="5" grpId="0"/>
      <p:bldP spid="5" grpId="1"/>
      <p:bldP spid="8" grpId="0"/>
      <p:bldP spid="8" grpId="1"/>
      <p:bldP spid="9" grpId="0"/>
      <p:bldP spid="9" grpId="1"/>
      <p:bldP spid="11" grpId="0"/>
      <p:bldP spid="11"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5" name="TextBox 5"/>
          <p:cNvSpPr txBox="1"/>
          <p:nvPr/>
        </p:nvSpPr>
        <p:spPr>
          <a:xfrm>
            <a:off x="457086" y="714375"/>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语法填空：中国传统大集文化</a:t>
            </a:r>
            <a:endParaRPr lang="en-US" sz="1100"/>
          </a:p>
        </p:txBody>
      </p:sp>
      <p:sp>
        <p:nvSpPr>
          <p:cNvPr id="7" name="AutoShape 7"/>
          <p:cNvSpPr/>
          <p:nvPr/>
        </p:nvSpPr>
        <p:spPr>
          <a:xfrm>
            <a:off x="457200" y="1691640"/>
            <a:ext cx="6398895" cy="4590415"/>
          </a:xfrm>
          <a:prstGeom prst="roundRect">
            <a:avLst>
              <a:gd name="adj" fmla="val 8066"/>
            </a:avLst>
          </a:prstGeom>
          <a:solidFill>
            <a:srgbClr val="F5EBE0">
              <a:alpha val="100000"/>
            </a:srgbClr>
          </a:solidFill>
          <a:ln w="9525">
            <a:solidFill>
              <a:srgbClr val="E0D4C5">
                <a:alpha val="100000"/>
              </a:srgbClr>
            </a:solidFill>
            <a:prstDash val="solid"/>
            <a:headEnd type="none"/>
            <a:tailEnd type="none"/>
          </a:ln>
        </p:spPr>
      </p:sp>
      <p:sp>
        <p:nvSpPr>
          <p:cNvPr id="8" name="AutoShape 8"/>
          <p:cNvSpPr/>
          <p:nvPr/>
        </p:nvSpPr>
        <p:spPr>
          <a:xfrm>
            <a:off x="457200" y="1948180"/>
            <a:ext cx="635" cy="4006215"/>
          </a:xfrm>
          <a:prstGeom prst="line">
            <a:avLst/>
          </a:prstGeom>
          <a:ln w="28575">
            <a:solidFill>
              <a:srgbClr val="E08832">
                <a:alpha val="100000"/>
              </a:srgbClr>
            </a:solidFill>
            <a:prstDash val="solid"/>
            <a:headEnd type="none"/>
            <a:tailEnd type="none"/>
          </a:ln>
        </p:spPr>
      </p:sp>
      <p:sp>
        <p:nvSpPr>
          <p:cNvPr id="10" name="TextBox 10"/>
          <p:cNvSpPr txBox="1"/>
          <p:nvPr/>
        </p:nvSpPr>
        <p:spPr>
          <a:xfrm>
            <a:off x="638175" y="1758950"/>
            <a:ext cx="6056630" cy="4451350"/>
          </a:xfrm>
          <a:prstGeom prst="rect">
            <a:avLst/>
          </a:prstGeom>
          <a:ln>
            <a:headEnd type="none"/>
            <a:tailEnd type="none"/>
          </a:ln>
        </p:spPr>
        <p:txBody>
          <a:bodyPr vert="horz" wrap="square" lIns="0" tIns="0" rIns="0" bIns="0" rtlCol="0" anchor="t" anchorCtr="0"/>
          <a:lstStyle/>
          <a:p>
            <a:pPr algn="l">
              <a:lnSpc>
                <a:spcPct val="150000"/>
              </a:lnSpc>
              <a:defRPr/>
            </a:pPr>
            <a:r>
              <a:rPr lang="en-US" sz="2600" b="1">
                <a:solidFill>
                  <a:schemeClr val="accent2">
                    <a:alpha val="60000"/>
                  </a:schemeClr>
                </a:solidFill>
                <a:latin typeface="FZYaYiHei GB18030L2 R" panose="02000500000000000000" charset="-122"/>
                <a:ea typeface="FZYaYiHei GB18030L2 R" panose="02000500000000000000" charset="-122"/>
                <a:cs typeface="FZYaYiHei GB18030L2 R" panose="02000500000000000000" charset="-122"/>
                <a:sym typeface="+mn-ea"/>
              </a:rPr>
              <a:t>主题语境</a:t>
            </a:r>
            <a:endParaRPr lang="en-US" sz="2600" b="1">
              <a:solidFill>
                <a:schemeClr val="accent2"/>
              </a:solidFill>
            </a:endParaRPr>
          </a:p>
          <a:p>
            <a:pPr algn="l">
              <a:lnSpc>
                <a:spcPct val="150000"/>
              </a:lnSpc>
              <a:defRPr/>
            </a:pPr>
            <a:r>
              <a:rPr lang="en-US" sz="2600" b="0"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人与社会——历史、社会与文化，介绍中国传统民俗文化</a:t>
            </a:r>
            <a:endParaRPr lang="en-US" sz="2600"/>
          </a:p>
          <a:p>
            <a:pPr algn="l">
              <a:lnSpc>
                <a:spcPct val="150000"/>
              </a:lnSpc>
              <a:defRPr/>
            </a:pPr>
            <a:endParaRPr lang="en-US" sz="2600" b="1">
              <a:solidFill>
                <a:schemeClr val="accent2"/>
              </a:solidFill>
            </a:endParaRPr>
          </a:p>
          <a:p>
            <a:pPr algn="l">
              <a:lnSpc>
                <a:spcPct val="150000"/>
              </a:lnSpc>
              <a:defRPr/>
            </a:pPr>
            <a:r>
              <a:rPr lang="en-US" sz="2600" b="1">
                <a:solidFill>
                  <a:schemeClr val="accent2">
                    <a:alpha val="60000"/>
                  </a:schemeClr>
                </a:solidFill>
                <a:latin typeface="FZYaYiHei GB18030L2 R" panose="02000500000000000000" charset="-122"/>
                <a:ea typeface="FZYaYiHei GB18030L2 R" panose="02000500000000000000" charset="-122"/>
                <a:cs typeface="FZYaYiHei GB18030L2 R" panose="02000500000000000000" charset="-122"/>
                <a:sym typeface="+mn-ea"/>
              </a:rPr>
              <a:t>语篇类型</a:t>
            </a:r>
            <a:endParaRPr lang="en-US" sz="2600" b="1">
              <a:solidFill>
                <a:schemeClr val="accent2"/>
              </a:solidFill>
            </a:endParaRPr>
          </a:p>
          <a:p>
            <a:pPr algn="l">
              <a:lnSpc>
                <a:spcPct val="150000"/>
              </a:lnSpc>
              <a:defRPr/>
            </a:pPr>
            <a:r>
              <a:rPr lang="en-US" sz="26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文化说明文，时空跨度大(汉代至今)，功能描述多(交易+社交)</a:t>
            </a:r>
            <a:endParaRPr lang="en-US" sz="2600"/>
          </a:p>
          <a:p>
            <a:pPr algn="l">
              <a:defRPr/>
            </a:pPr>
            <a:endParaRPr lang="en-US" sz="2600"/>
          </a:p>
        </p:txBody>
      </p:sp>
      <p:pic>
        <p:nvPicPr>
          <p:cNvPr id="45" name="Picture 45"/>
          <p:cNvPicPr>
            <a:picLocks noChangeAspect="1"/>
          </p:cNvPicPr>
          <p:nvPr/>
        </p:nvPicPr>
        <p:blipFill>
          <a:blip r:embed="rId1"/>
          <a:srcRect t="24" b="24"/>
          <a:stretch>
            <a:fillRect/>
          </a:stretch>
        </p:blipFill>
        <p:spPr>
          <a:xfrm>
            <a:off x="6988175" y="2139950"/>
            <a:ext cx="4743450" cy="3163570"/>
          </a:xfrm>
          <a:prstGeom prst="rect">
            <a:avLst/>
          </a:prstGeom>
          <a:ln>
            <a:headEnd type="none"/>
            <a:tailEnd type="none"/>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9148" y="119270"/>
            <a:ext cx="6644309" cy="6698974"/>
          </a:xfrm>
        </p:spPr>
        <p:txBody>
          <a:bodyPr>
            <a:noAutofit/>
          </a:bodyPr>
          <a:lstStyle/>
          <a:p>
            <a:pPr indent="457200">
              <a:lnSpc>
                <a:spcPct val="150000"/>
              </a:lnSpc>
            </a:pPr>
            <a:r>
              <a:rPr lang="en-US" altLang="zh-CN" sz="2600" b="1" dirty="0" err="1">
                <a:latin typeface="Times New Roman" panose="02020603050405020304" charset="0"/>
                <a:cs typeface="Times New Roman" panose="02020603050405020304" charset="0"/>
              </a:rPr>
              <a:t>Daji</a:t>
            </a:r>
            <a:r>
              <a:rPr lang="en-US" altLang="zh-CN" sz="2600" b="1" dirty="0">
                <a:latin typeface="Times New Roman" panose="02020603050405020304" charset="0"/>
                <a:cs typeface="Times New Roman" panose="02020603050405020304" charset="0"/>
              </a:rPr>
              <a:t>, or big open-air fairs, typically take place on specific dates of the lunar calendar, for example, on dates with five or seven as the last digit. It is also common for them 56.________(hold) during traditional Chinese holidays such as the Spring Festival and the Mid-Autumn Festival, as well as other local festivals. The exact dates and 57.________(frequent) of </a:t>
            </a:r>
            <a:r>
              <a:rPr lang="en-US" altLang="zh-CN" sz="2600" b="1" dirty="0" err="1">
                <a:latin typeface="Times New Roman" panose="02020603050405020304" charset="0"/>
                <a:cs typeface="Times New Roman" panose="02020603050405020304" charset="0"/>
              </a:rPr>
              <a:t>daji</a:t>
            </a:r>
            <a:r>
              <a:rPr lang="en-US" altLang="zh-CN" sz="2600" b="1" dirty="0">
                <a:latin typeface="Times New Roman" panose="02020603050405020304" charset="0"/>
                <a:cs typeface="Times New Roman" panose="02020603050405020304" charset="0"/>
              </a:rPr>
              <a:t> vary from region to region.</a:t>
            </a:r>
            <a:endParaRPr lang="en-US" altLang="zh-CN" sz="2600" b="1" dirty="0">
              <a:latin typeface="Times New Roman" panose="02020603050405020304" charset="0"/>
              <a:cs typeface="Times New Roman" panose="02020603050405020304" charset="0"/>
            </a:endParaRPr>
          </a:p>
        </p:txBody>
      </p:sp>
      <p:sp>
        <p:nvSpPr>
          <p:cNvPr id="10" name="文本框 9"/>
          <p:cNvSpPr txBox="1"/>
          <p:nvPr/>
        </p:nvSpPr>
        <p:spPr>
          <a:xfrm>
            <a:off x="6850379" y="685799"/>
            <a:ext cx="5255481" cy="2519570"/>
          </a:xfrm>
          <a:prstGeom prst="rect">
            <a:avLst/>
          </a:prstGeom>
          <a:noFill/>
        </p:spPr>
        <p:txBody>
          <a:bodyPr wrap="square" rtlCol="0">
            <a:noAutofit/>
          </a:bodyPr>
          <a:lstStyle/>
          <a:p>
            <a:pPr>
              <a:lnSpc>
                <a:spcPct val="150000"/>
              </a:lnSpc>
            </a:pPr>
            <a:r>
              <a:rPr lang="en-US" altLang="zh-CN" b="1" dirty="0"/>
              <a:t>56</a:t>
            </a:r>
            <a:r>
              <a:rPr lang="zh-CN" altLang="en-US" b="1" dirty="0"/>
              <a:t>题：</a:t>
            </a:r>
            <a:r>
              <a:rPr lang="en-US" altLang="zh-CN" sz="2400" b="1" dirty="0">
                <a:solidFill>
                  <a:srgbClr val="FF0000"/>
                </a:solidFill>
                <a:sym typeface="+mn-ea"/>
              </a:rPr>
              <a:t>to be held  </a:t>
            </a:r>
            <a:r>
              <a:rPr lang="zh-CN" altLang="en-US" sz="1600" b="1" dirty="0">
                <a:solidFill>
                  <a:schemeClr val="accent1"/>
                </a:solidFill>
                <a:effectLst>
                  <a:outerShdw blurRad="38100" dist="25400" dir="5400000" algn="ctr" rotWithShape="0">
                    <a:srgbClr val="6E747A">
                      <a:alpha val="43000"/>
                    </a:srgbClr>
                  </a:outerShdw>
                </a:effectLst>
              </a:rPr>
              <a:t>非谓语动词（不定式的被动语态）</a:t>
            </a:r>
            <a:endParaRPr lang="zh-CN" altLang="en-US" sz="1600" b="1" dirty="0"/>
          </a:p>
          <a:p>
            <a:pPr>
              <a:lnSpc>
                <a:spcPct val="200000"/>
              </a:lnSpc>
            </a:pPr>
            <a:r>
              <a:rPr lang="zh-CN" altLang="en-US" sz="1800" b="1" dirty="0"/>
              <a:t>此处为“</a:t>
            </a:r>
            <a:r>
              <a:rPr lang="en-US" altLang="zh-CN" sz="1800" b="1" dirty="0"/>
              <a:t>It </a:t>
            </a:r>
            <a:r>
              <a:rPr lang="en-US" altLang="zh-CN" sz="1800" b="1" dirty="0" err="1"/>
              <a:t>is+adj</a:t>
            </a:r>
            <a:r>
              <a:rPr lang="en-US" altLang="zh-CN" sz="1800" b="1" dirty="0"/>
              <a:t>.+for sb./</a:t>
            </a:r>
            <a:r>
              <a:rPr lang="en-US" altLang="zh-CN" sz="1800" b="1" dirty="0" err="1"/>
              <a:t>sth</a:t>
            </a:r>
            <a:r>
              <a:rPr lang="en-US" altLang="zh-CN" sz="1800" b="1" dirty="0"/>
              <a:t>. to do </a:t>
            </a:r>
            <a:r>
              <a:rPr lang="en-US" altLang="zh-CN" sz="1800" b="1" dirty="0" err="1"/>
              <a:t>sth</a:t>
            </a:r>
            <a:r>
              <a:rPr lang="en-US" altLang="zh-CN" sz="1800" b="1" dirty="0"/>
              <a:t>.”</a:t>
            </a:r>
            <a:r>
              <a:rPr lang="zh-CN" altLang="en-US" sz="1800" b="1" dirty="0"/>
              <a:t>句型，其中动词</a:t>
            </a:r>
            <a:r>
              <a:rPr lang="en-US" altLang="zh-CN" sz="1800" b="1" dirty="0"/>
              <a:t>hold</a:t>
            </a:r>
            <a:r>
              <a:rPr lang="zh-CN" altLang="en-US" sz="1800" b="1" dirty="0"/>
              <a:t>与逻辑主语</a:t>
            </a:r>
            <a:r>
              <a:rPr lang="en-US" altLang="zh-CN" sz="1800" b="1" dirty="0"/>
              <a:t>them</a:t>
            </a:r>
            <a:r>
              <a:rPr lang="zh-CN" altLang="en-US" sz="1800" b="1" dirty="0"/>
              <a:t>（指代</a:t>
            </a:r>
            <a:r>
              <a:rPr lang="en-US" altLang="zh-CN" sz="1800" b="1" dirty="0" err="1"/>
              <a:t>daji</a:t>
            </a:r>
            <a:r>
              <a:rPr lang="zh-CN" altLang="en-US" sz="1800" b="1" dirty="0"/>
              <a:t>）之间是被动关系，大集是被举办，故用不定式的被动形式</a:t>
            </a:r>
            <a:r>
              <a:rPr lang="en-US" altLang="zh-CN" sz="1800" b="1" dirty="0"/>
              <a:t>to be held</a:t>
            </a:r>
            <a:r>
              <a:rPr lang="zh-CN" altLang="en-US" sz="1800" b="1" dirty="0"/>
              <a:t>。</a:t>
            </a:r>
            <a:endParaRPr lang="zh-CN" altLang="en-US" sz="1800" b="1" dirty="0"/>
          </a:p>
        </p:txBody>
      </p:sp>
      <p:sp>
        <p:nvSpPr>
          <p:cNvPr id="5" name="文本框 4"/>
          <p:cNvSpPr txBox="1"/>
          <p:nvPr/>
        </p:nvSpPr>
        <p:spPr>
          <a:xfrm>
            <a:off x="6850379" y="3658069"/>
            <a:ext cx="5051425" cy="2102126"/>
          </a:xfrm>
          <a:prstGeom prst="rect">
            <a:avLst/>
          </a:prstGeom>
          <a:noFill/>
        </p:spPr>
        <p:txBody>
          <a:bodyPr wrap="square" rtlCol="0">
            <a:noAutofit/>
          </a:bodyPr>
          <a:lstStyle/>
          <a:p>
            <a:pPr>
              <a:lnSpc>
                <a:spcPct val="150000"/>
              </a:lnSpc>
            </a:pPr>
            <a:r>
              <a:rPr lang="en-US" altLang="zh-CN" b="1" dirty="0"/>
              <a:t>57</a:t>
            </a:r>
            <a:r>
              <a:rPr lang="zh-CN" altLang="en-US" b="1" dirty="0"/>
              <a:t>题：</a:t>
            </a:r>
            <a:r>
              <a:rPr lang="en-US" altLang="zh-CN" sz="2400" b="1" dirty="0">
                <a:solidFill>
                  <a:srgbClr val="FF0000"/>
                </a:solidFill>
                <a:sym typeface="+mn-ea"/>
              </a:rPr>
              <a:t>frequency  </a:t>
            </a:r>
            <a:r>
              <a:rPr lang="zh-CN" altLang="en-US" sz="1800" b="1" dirty="0">
                <a:solidFill>
                  <a:schemeClr val="accent1"/>
                </a:solidFill>
                <a:effectLst>
                  <a:outerShdw blurRad="38100" dist="25400" dir="5400000" algn="ctr" rotWithShape="0">
                    <a:srgbClr val="6E747A">
                      <a:alpha val="43000"/>
                    </a:srgbClr>
                  </a:outerShdw>
                </a:effectLst>
              </a:rPr>
              <a:t>词性转换（形容词变名词）</a:t>
            </a:r>
            <a:endParaRPr lang="zh-CN" altLang="en-US" sz="1800" b="1" dirty="0">
              <a:solidFill>
                <a:schemeClr val="accent1"/>
              </a:solidFill>
              <a:effectLst>
                <a:outerShdw blurRad="38100" dist="25400" dir="5400000" algn="ctr" rotWithShape="0">
                  <a:srgbClr val="6E747A">
                    <a:alpha val="43000"/>
                  </a:srgbClr>
                </a:outerShdw>
              </a:effectLst>
            </a:endParaRPr>
          </a:p>
          <a:p>
            <a:pPr>
              <a:lnSpc>
                <a:spcPct val="200000"/>
              </a:lnSpc>
            </a:pPr>
            <a:r>
              <a:rPr lang="en-US" altLang="zh-CN" sz="1800" b="1" dirty="0"/>
              <a:t>and</a:t>
            </a:r>
            <a:r>
              <a:rPr lang="zh-CN" altLang="en-US" sz="1800" b="1" dirty="0"/>
              <a:t>连接两个并列主语，前面为名词</a:t>
            </a:r>
            <a:r>
              <a:rPr lang="en-US" altLang="zh-CN" sz="1800" b="1" dirty="0"/>
              <a:t>dates</a:t>
            </a:r>
            <a:r>
              <a:rPr lang="zh-CN" altLang="en-US" sz="1800" b="1" dirty="0"/>
              <a:t>，故此处应填入</a:t>
            </a:r>
            <a:r>
              <a:rPr lang="en-US" altLang="zh-CN" sz="1800" b="1" dirty="0"/>
              <a:t>frequent</a:t>
            </a:r>
            <a:r>
              <a:rPr lang="zh-CN" altLang="en-US" sz="1800" b="1" dirty="0"/>
              <a:t>的名词形式</a:t>
            </a:r>
            <a:r>
              <a:rPr lang="en-US" altLang="zh-CN" sz="1800" b="1" dirty="0"/>
              <a:t>frequency</a:t>
            </a:r>
            <a:r>
              <a:rPr lang="zh-CN" altLang="en-US" sz="1800" b="1" dirty="0"/>
              <a:t>，表示“频率”。</a:t>
            </a:r>
            <a:endParaRPr lang="zh-CN" altLang="en-US" sz="1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9148" y="0"/>
            <a:ext cx="6644309" cy="6818244"/>
          </a:xfrm>
        </p:spPr>
        <p:txBody>
          <a:bodyPr>
            <a:noAutofit/>
          </a:bodyPr>
          <a:lstStyle/>
          <a:p>
            <a:pPr indent="457200" algn="just">
              <a:lnSpc>
                <a:spcPts val="2960"/>
              </a:lnSpc>
            </a:pPr>
            <a:endParaRPr lang="en-US" altLang="zh-CN" sz="2200" b="1" dirty="0">
              <a:latin typeface="Times New Roman" panose="02020603050405020304" charset="0"/>
              <a:cs typeface="Times New Roman" panose="02020603050405020304" charset="0"/>
            </a:endParaRPr>
          </a:p>
          <a:p>
            <a:pPr indent="457200">
              <a:lnSpc>
                <a:spcPct val="150000"/>
              </a:lnSpc>
            </a:pPr>
            <a:r>
              <a:rPr lang="en-US" altLang="zh-CN" sz="2600" b="1" dirty="0" err="1">
                <a:latin typeface="Times New Roman" panose="02020603050405020304" charset="0"/>
                <a:cs typeface="Times New Roman" panose="02020603050405020304" charset="0"/>
              </a:rPr>
              <a:t>Daji</a:t>
            </a:r>
            <a:r>
              <a:rPr lang="en-US" altLang="zh-CN" sz="2600" b="1" dirty="0">
                <a:latin typeface="Times New Roman" panose="02020603050405020304" charset="0"/>
                <a:cs typeface="Times New Roman" panose="02020603050405020304" charset="0"/>
              </a:rPr>
              <a:t> originated from the ancient folk custom of trading goods, which dates back to 58.________ Han Dynasty. As transportation and communication 59.________(be) underdeveloped at that time, it was very difficult for households to obtain daily 60.________(necessity). As a solution, people </a:t>
            </a:r>
            <a:r>
              <a:rPr lang="en-US" altLang="zh-CN" sz="2600" b="1" dirty="0" err="1">
                <a:latin typeface="Times New Roman" panose="02020603050405020304" charset="0"/>
                <a:cs typeface="Times New Roman" panose="02020603050405020304" charset="0"/>
              </a:rPr>
              <a:t>gatheredat</a:t>
            </a:r>
            <a:r>
              <a:rPr lang="en-US" altLang="zh-CN" sz="2600" b="1" dirty="0">
                <a:latin typeface="Times New Roman" panose="02020603050405020304" charset="0"/>
                <a:cs typeface="Times New Roman" panose="02020603050405020304" charset="0"/>
              </a:rPr>
              <a:t> specific locations on set days to trade their surplus</a:t>
            </a:r>
            <a:r>
              <a:rPr lang="zh-CN" altLang="en-US" sz="2600" b="1" dirty="0">
                <a:latin typeface="Times New Roman" panose="02020603050405020304" charset="0"/>
                <a:cs typeface="Times New Roman" panose="02020603050405020304" charset="0"/>
              </a:rPr>
              <a:t>（剩余的）</a:t>
            </a:r>
            <a:r>
              <a:rPr lang="en-US" altLang="zh-CN" sz="2600" b="1" dirty="0">
                <a:latin typeface="Times New Roman" panose="02020603050405020304" charset="0"/>
                <a:cs typeface="Times New Roman" panose="02020603050405020304" charset="0"/>
              </a:rPr>
              <a:t>items 61.________ what they needed.</a:t>
            </a:r>
            <a:endParaRPr lang="en-US" altLang="zh-CN" sz="2600" b="1" dirty="0">
              <a:latin typeface="Times New Roman" panose="02020603050405020304" charset="0"/>
              <a:cs typeface="Times New Roman" panose="02020603050405020304" charset="0"/>
            </a:endParaRPr>
          </a:p>
          <a:p>
            <a:pPr indent="457200" algn="just">
              <a:lnSpc>
                <a:spcPts val="2960"/>
              </a:lnSpc>
            </a:pPr>
            <a:r>
              <a:rPr lang="en-US" altLang="zh-CN" sz="2200" b="1" dirty="0">
                <a:latin typeface="Times New Roman" panose="02020603050405020304" charset="0"/>
                <a:cs typeface="Times New Roman" panose="02020603050405020304" charset="0"/>
              </a:rPr>
              <a:t> </a:t>
            </a:r>
            <a:endParaRPr lang="en-US" altLang="zh-CN" sz="2200" b="1" dirty="0">
              <a:latin typeface="Times New Roman" panose="02020603050405020304" charset="0"/>
              <a:cs typeface="Times New Roman" panose="02020603050405020304" charset="0"/>
            </a:endParaRPr>
          </a:p>
        </p:txBody>
      </p:sp>
      <p:sp>
        <p:nvSpPr>
          <p:cNvPr id="6" name="文本框 5"/>
          <p:cNvSpPr txBox="1"/>
          <p:nvPr/>
        </p:nvSpPr>
        <p:spPr>
          <a:xfrm>
            <a:off x="6847205" y="449911"/>
            <a:ext cx="5050790" cy="1332230"/>
          </a:xfrm>
          <a:prstGeom prst="rect">
            <a:avLst/>
          </a:prstGeom>
          <a:noFill/>
        </p:spPr>
        <p:txBody>
          <a:bodyPr wrap="square" rtlCol="0">
            <a:noAutofit/>
          </a:bodyPr>
          <a:lstStyle/>
          <a:p>
            <a:pPr>
              <a:lnSpc>
                <a:spcPct val="150000"/>
              </a:lnSpc>
            </a:pPr>
            <a:r>
              <a:rPr lang="en-US" altLang="zh-CN" b="1" dirty="0"/>
              <a:t>58</a:t>
            </a:r>
            <a:r>
              <a:rPr lang="zh-CN" altLang="en-US" b="1" dirty="0"/>
              <a:t>题：</a:t>
            </a:r>
            <a:r>
              <a:rPr lang="en-US" altLang="zh-CN" sz="2400" b="1" dirty="0">
                <a:solidFill>
                  <a:srgbClr val="FF0000"/>
                </a:solidFill>
                <a:sym typeface="+mn-ea"/>
              </a:rPr>
              <a:t>the  </a:t>
            </a:r>
            <a:r>
              <a:rPr lang="zh-CN" altLang="en-US" sz="1800" b="1" dirty="0">
                <a:solidFill>
                  <a:schemeClr val="accent1"/>
                </a:solidFill>
                <a:effectLst>
                  <a:outerShdw blurRad="38100" dist="25400" dir="5400000" algn="ctr" rotWithShape="0">
                    <a:srgbClr val="6E747A">
                      <a:alpha val="43000"/>
                    </a:srgbClr>
                  </a:outerShdw>
                </a:effectLst>
              </a:rPr>
              <a:t>定冠词</a:t>
            </a:r>
            <a:endParaRPr lang="zh-CN" altLang="en-US" b="1" dirty="0"/>
          </a:p>
          <a:p>
            <a:pPr>
              <a:lnSpc>
                <a:spcPct val="150000"/>
              </a:lnSpc>
            </a:pPr>
            <a:r>
              <a:rPr lang="en-US" altLang="zh-CN" sz="1600" b="1" dirty="0"/>
              <a:t>Han Dynasty</a:t>
            </a:r>
            <a:r>
              <a:rPr lang="zh-CN" altLang="en-US" sz="1600" b="1" dirty="0"/>
              <a:t>是专有名词“汉朝”，由普通名词构成的朝代名称前通常要加定冠词</a:t>
            </a:r>
            <a:r>
              <a:rPr lang="en-US" altLang="zh-CN" sz="1600" b="1" dirty="0"/>
              <a:t>the</a:t>
            </a:r>
            <a:r>
              <a:rPr lang="zh-CN" altLang="en-US" sz="1600" b="1" dirty="0"/>
              <a:t>。</a:t>
            </a:r>
            <a:endParaRPr lang="zh-CN" altLang="en-US" sz="1600" b="1" dirty="0"/>
          </a:p>
        </p:txBody>
      </p:sp>
      <p:sp>
        <p:nvSpPr>
          <p:cNvPr id="7" name="文本框 6"/>
          <p:cNvSpPr txBox="1"/>
          <p:nvPr/>
        </p:nvSpPr>
        <p:spPr>
          <a:xfrm>
            <a:off x="6847205" y="1885121"/>
            <a:ext cx="5048250" cy="1332230"/>
          </a:xfrm>
          <a:prstGeom prst="rect">
            <a:avLst/>
          </a:prstGeom>
          <a:noFill/>
        </p:spPr>
        <p:txBody>
          <a:bodyPr wrap="square" rtlCol="0">
            <a:noAutofit/>
          </a:bodyPr>
          <a:lstStyle/>
          <a:p>
            <a:pPr>
              <a:lnSpc>
                <a:spcPct val="150000"/>
              </a:lnSpc>
            </a:pPr>
            <a:r>
              <a:rPr lang="en-US" altLang="zh-CN" b="1" dirty="0"/>
              <a:t>59</a:t>
            </a:r>
            <a:r>
              <a:rPr lang="zh-CN" altLang="en-US" b="1" dirty="0"/>
              <a:t>题：</a:t>
            </a:r>
            <a:r>
              <a:rPr lang="en-US" altLang="zh-CN" sz="2400" b="1" dirty="0">
                <a:solidFill>
                  <a:srgbClr val="FF0000"/>
                </a:solidFill>
                <a:sym typeface="+mn-ea"/>
              </a:rPr>
              <a:t>were  </a:t>
            </a:r>
            <a:r>
              <a:rPr lang="zh-CN" altLang="en-US" sz="1800" b="1" dirty="0">
                <a:solidFill>
                  <a:schemeClr val="accent1"/>
                </a:solidFill>
                <a:effectLst>
                  <a:outerShdw blurRad="38100" dist="25400" dir="5400000" algn="ctr" rotWithShape="0">
                    <a:srgbClr val="6E747A">
                      <a:alpha val="43000"/>
                    </a:srgbClr>
                  </a:outerShdw>
                </a:effectLst>
              </a:rPr>
              <a:t>时态与主谓一致</a:t>
            </a:r>
            <a:endParaRPr lang="zh-CN" altLang="en-US" b="1" dirty="0"/>
          </a:p>
          <a:p>
            <a:pPr>
              <a:lnSpc>
                <a:spcPct val="150000"/>
              </a:lnSpc>
            </a:pPr>
            <a:r>
              <a:rPr lang="zh-CN" altLang="en-US" b="1" dirty="0"/>
              <a:t>描述过去的情况，应用一般过去时；主语是“</a:t>
            </a:r>
            <a:r>
              <a:rPr lang="en-US" altLang="zh-CN" b="1" dirty="0"/>
              <a:t>transportation and communication”</a:t>
            </a:r>
            <a:r>
              <a:rPr lang="zh-CN" altLang="en-US" b="1" dirty="0"/>
              <a:t>，为复数概念，故</a:t>
            </a:r>
            <a:r>
              <a:rPr lang="en-US" altLang="zh-CN" b="1" dirty="0"/>
              <a:t>be</a:t>
            </a:r>
            <a:r>
              <a:rPr lang="zh-CN" altLang="en-US" b="1" dirty="0"/>
              <a:t>动词用</a:t>
            </a:r>
            <a:r>
              <a:rPr lang="en-US" altLang="zh-CN" b="1" dirty="0"/>
              <a:t>were</a:t>
            </a:r>
            <a:r>
              <a:rPr lang="zh-CN" altLang="en-US" b="1" dirty="0"/>
              <a:t>。</a:t>
            </a:r>
            <a:endParaRPr lang="zh-CN" altLang="en-US" b="1" dirty="0"/>
          </a:p>
        </p:txBody>
      </p:sp>
      <p:sp>
        <p:nvSpPr>
          <p:cNvPr id="2" name="文本框 1"/>
          <p:cNvSpPr txBox="1"/>
          <p:nvPr/>
        </p:nvSpPr>
        <p:spPr>
          <a:xfrm>
            <a:off x="6847205" y="3217351"/>
            <a:ext cx="5048250" cy="1332230"/>
          </a:xfrm>
          <a:prstGeom prst="rect">
            <a:avLst/>
          </a:prstGeom>
          <a:noFill/>
        </p:spPr>
        <p:txBody>
          <a:bodyPr wrap="square" rtlCol="0">
            <a:noAutofit/>
          </a:bodyPr>
          <a:lstStyle/>
          <a:p>
            <a:pPr>
              <a:lnSpc>
                <a:spcPct val="150000"/>
              </a:lnSpc>
            </a:pPr>
            <a:r>
              <a:rPr lang="en-US" altLang="zh-CN" b="1" dirty="0"/>
              <a:t>60</a:t>
            </a:r>
            <a:r>
              <a:rPr lang="zh-CN" altLang="en-US" b="1" dirty="0"/>
              <a:t>题：</a:t>
            </a:r>
            <a:r>
              <a:rPr lang="en-US" altLang="zh-CN" sz="2400" b="1" dirty="0">
                <a:solidFill>
                  <a:srgbClr val="FF0000"/>
                </a:solidFill>
                <a:sym typeface="+mn-ea"/>
              </a:rPr>
              <a:t>necessities  </a:t>
            </a:r>
            <a:r>
              <a:rPr lang="zh-CN" altLang="en-US" sz="1800" b="1" dirty="0">
                <a:solidFill>
                  <a:schemeClr val="accent1"/>
                </a:solidFill>
                <a:effectLst>
                  <a:outerShdw blurRad="38100" dist="25400" dir="5400000" algn="ctr" rotWithShape="0">
                    <a:srgbClr val="6E747A">
                      <a:alpha val="43000"/>
                    </a:srgbClr>
                  </a:outerShdw>
                </a:effectLst>
              </a:rPr>
              <a:t>名词单复数</a:t>
            </a:r>
            <a:endParaRPr lang="zh-CN" altLang="en-US" b="1" dirty="0"/>
          </a:p>
          <a:p>
            <a:pPr>
              <a:lnSpc>
                <a:spcPct val="150000"/>
              </a:lnSpc>
            </a:pPr>
            <a:r>
              <a:rPr lang="en-US" altLang="zh-CN" sz="1600" b="1" dirty="0"/>
              <a:t>necessity</a:t>
            </a:r>
            <a:r>
              <a:rPr lang="zh-CN" altLang="en-US" sz="1600" b="1" dirty="0"/>
              <a:t>意为“必需品”，为可数名词，日常必需品是多种物品，需用复数形式</a:t>
            </a:r>
            <a:r>
              <a:rPr lang="en-US" altLang="zh-CN" sz="1600" b="1" dirty="0"/>
              <a:t>necessities</a:t>
            </a:r>
            <a:r>
              <a:rPr lang="zh-CN" altLang="en-US" sz="1600" b="1" dirty="0"/>
              <a:t>。 </a:t>
            </a:r>
            <a:r>
              <a:rPr lang="en-US" altLang="zh-CN" sz="1600" b="1" dirty="0"/>
              <a:t>a</a:t>
            </a:r>
            <a:r>
              <a:rPr lang="zh-CN" altLang="en-US" sz="1600" b="1" dirty="0"/>
              <a:t>。</a:t>
            </a:r>
            <a:endParaRPr lang="zh-CN" altLang="en-US" sz="1600" b="1" dirty="0"/>
          </a:p>
        </p:txBody>
      </p:sp>
      <p:sp>
        <p:nvSpPr>
          <p:cNvPr id="4" name="文本框 3"/>
          <p:cNvSpPr txBox="1"/>
          <p:nvPr/>
        </p:nvSpPr>
        <p:spPr>
          <a:xfrm>
            <a:off x="6847205" y="4711038"/>
            <a:ext cx="5050790" cy="1562100"/>
          </a:xfrm>
          <a:prstGeom prst="rect">
            <a:avLst/>
          </a:prstGeom>
          <a:noFill/>
        </p:spPr>
        <p:txBody>
          <a:bodyPr wrap="square" rtlCol="0">
            <a:noAutofit/>
          </a:bodyPr>
          <a:lstStyle/>
          <a:p>
            <a:pPr>
              <a:lnSpc>
                <a:spcPct val="150000"/>
              </a:lnSpc>
            </a:pPr>
            <a:r>
              <a:rPr lang="en-US" altLang="zh-CN" b="1" dirty="0"/>
              <a:t>61</a:t>
            </a:r>
            <a:r>
              <a:rPr lang="zh-CN" altLang="en-US" b="1" dirty="0"/>
              <a:t>题：</a:t>
            </a:r>
            <a:r>
              <a:rPr lang="en-US" altLang="zh-CN" sz="2400" b="1" dirty="0">
                <a:solidFill>
                  <a:srgbClr val="FF0000"/>
                </a:solidFill>
                <a:sym typeface="+mn-ea"/>
              </a:rPr>
              <a:t>for  </a:t>
            </a:r>
            <a:r>
              <a:rPr lang="zh-CN" altLang="en-US" sz="1800" b="1" dirty="0">
                <a:solidFill>
                  <a:schemeClr val="accent1"/>
                </a:solidFill>
                <a:effectLst>
                  <a:outerShdw blurRad="38100" dist="25400" dir="5400000" algn="ctr" rotWithShape="0">
                    <a:srgbClr val="6E747A">
                      <a:alpha val="43000"/>
                    </a:srgbClr>
                  </a:outerShdw>
                </a:effectLst>
              </a:rPr>
              <a:t>介词</a:t>
            </a:r>
            <a:endParaRPr lang="zh-CN" altLang="en-US" b="1" dirty="0"/>
          </a:p>
          <a:p>
            <a:pPr>
              <a:lnSpc>
                <a:spcPct val="150000"/>
              </a:lnSpc>
            </a:pPr>
            <a:r>
              <a:rPr lang="en-US" altLang="zh-CN" sz="1600" b="1" dirty="0"/>
              <a:t>trade...for...</a:t>
            </a:r>
            <a:r>
              <a:rPr lang="zh-CN" altLang="en-US" sz="1600" b="1" dirty="0"/>
              <a:t>为固定搭配，意为“用</a:t>
            </a:r>
            <a:r>
              <a:rPr lang="en-US" altLang="zh-CN" sz="1600" b="1" dirty="0"/>
              <a:t>……</a:t>
            </a:r>
            <a:r>
              <a:rPr lang="zh-CN" altLang="en-US" sz="1600" b="1" dirty="0"/>
              <a:t>交换</a:t>
            </a:r>
            <a:r>
              <a:rPr lang="en-US" altLang="zh-CN" sz="1600" b="1" dirty="0"/>
              <a:t>……”</a:t>
            </a:r>
            <a:r>
              <a:rPr lang="zh-CN" altLang="en-US" sz="1600" b="1" dirty="0"/>
              <a:t>，此处表示用多余物品交换所需要的东西。</a:t>
            </a:r>
            <a:endParaRPr lang="zh-CN" altLang="en-US" sz="1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 calcmode="lin" valueType="num">
                                      <p:cBhvr additive="base">
                                        <p:cTn id="3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1" end="1"/>
                                            </p:txEl>
                                          </p:spTgt>
                                        </p:tgtEl>
                                        <p:attrNameLst>
                                          <p:attrName>style.visibility</p:attrName>
                                        </p:attrNameLst>
                                      </p:cBhvr>
                                      <p:to>
                                        <p:strVal val="visible"/>
                                      </p:to>
                                    </p:set>
                                    <p:anim calcmode="lin" valueType="num">
                                      <p:cBhvr additive="base">
                                        <p:cTn id="3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 calcmode="lin" valueType="num">
                                      <p:cBhvr additive="base">
                                        <p:cTn id="4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additive="base">
                                        <p:cTn id="4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9148" y="347870"/>
            <a:ext cx="6644309" cy="6470374"/>
          </a:xfrm>
        </p:spPr>
        <p:txBody>
          <a:bodyPr>
            <a:noAutofit/>
          </a:bodyPr>
          <a:lstStyle/>
          <a:p>
            <a:pPr indent="457200" algn="just">
              <a:lnSpc>
                <a:spcPts val="2960"/>
              </a:lnSpc>
            </a:pPr>
            <a:r>
              <a:rPr lang="en-US" altLang="zh-CN" sz="2400" b="1" dirty="0">
                <a:latin typeface="Times New Roman" panose="02020603050405020304" charset="0"/>
                <a:cs typeface="Times New Roman" panose="02020603050405020304" charset="0"/>
              </a:rPr>
              <a:t>In addition to being venues for buying and selling, </a:t>
            </a:r>
            <a:r>
              <a:rPr lang="en-US" altLang="zh-CN" sz="2400" b="1" dirty="0" err="1">
                <a:latin typeface="Times New Roman" panose="02020603050405020304" charset="0"/>
                <a:cs typeface="Times New Roman" panose="02020603050405020304" charset="0"/>
              </a:rPr>
              <a:t>daji</a:t>
            </a:r>
            <a:r>
              <a:rPr lang="en-US" altLang="zh-CN" sz="2400" b="1" dirty="0">
                <a:latin typeface="Times New Roman" panose="02020603050405020304" charset="0"/>
                <a:cs typeface="Times New Roman" panose="02020603050405020304" charset="0"/>
              </a:rPr>
              <a:t> are occasions for socializing and entertainment. People from near and far crowd into these markets on </a:t>
            </a:r>
            <a:r>
              <a:rPr lang="en-US" altLang="zh-CN" sz="2400" b="1" dirty="0" err="1">
                <a:latin typeface="Times New Roman" panose="02020603050405020304" charset="0"/>
                <a:cs typeface="Times New Roman" panose="02020603050405020304" charset="0"/>
              </a:rPr>
              <a:t>daji</a:t>
            </a:r>
            <a:r>
              <a:rPr lang="en-US" altLang="zh-CN" sz="2400" b="1" dirty="0">
                <a:latin typeface="Times New Roman" panose="02020603050405020304" charset="0"/>
                <a:cs typeface="Times New Roman" panose="02020603050405020304" charset="0"/>
              </a:rPr>
              <a:t> days. 62.________(draw) by the aroma</a:t>
            </a:r>
            <a:r>
              <a:rPr lang="zh-CN" altLang="en-US" sz="2400" b="1" dirty="0">
                <a:latin typeface="Times New Roman" panose="02020603050405020304" charset="0"/>
                <a:cs typeface="Times New Roman" panose="02020603050405020304" charset="0"/>
              </a:rPr>
              <a:t>（香味）</a:t>
            </a:r>
            <a:r>
              <a:rPr lang="en-US" altLang="zh-CN" sz="2400" b="1" dirty="0">
                <a:latin typeface="Times New Roman" panose="02020603050405020304" charset="0"/>
                <a:cs typeface="Times New Roman" panose="02020603050405020304" charset="0"/>
              </a:rPr>
              <a:t>of street food, they line up in front of stands 63.________ serve steaming dumplings and hot noodle soup. While eating and enjoying street performances, they chat with each other and share stories of their daily lives. Before 64.________(head) home, they fill their shopping bags with fresh fruit and vegetables from local farmers, at prices significantly 65.________(cheap) than those found in supermarkets.</a:t>
            </a:r>
            <a:endParaRPr lang="en-US" altLang="zh-CN" sz="2400" b="1" dirty="0">
              <a:latin typeface="Times New Roman" panose="02020603050405020304" charset="0"/>
              <a:cs typeface="Times New Roman" panose="02020603050405020304" charset="0"/>
            </a:endParaRPr>
          </a:p>
        </p:txBody>
      </p:sp>
      <p:sp>
        <p:nvSpPr>
          <p:cNvPr id="10" name="文本框 9"/>
          <p:cNvSpPr txBox="1"/>
          <p:nvPr/>
        </p:nvSpPr>
        <p:spPr>
          <a:xfrm>
            <a:off x="6850380" y="47625"/>
            <a:ext cx="5050790" cy="1696692"/>
          </a:xfrm>
          <a:prstGeom prst="rect">
            <a:avLst/>
          </a:prstGeom>
          <a:noFill/>
        </p:spPr>
        <p:txBody>
          <a:bodyPr wrap="square" rtlCol="0">
            <a:noAutofit/>
          </a:bodyPr>
          <a:lstStyle/>
          <a:p>
            <a:pPr>
              <a:lnSpc>
                <a:spcPct val="150000"/>
              </a:lnSpc>
            </a:pPr>
            <a:r>
              <a:rPr lang="en-US" altLang="zh-CN" b="1" dirty="0"/>
              <a:t>62</a:t>
            </a:r>
            <a:r>
              <a:rPr lang="zh-CN" altLang="en-US" b="1" dirty="0"/>
              <a:t>题：</a:t>
            </a:r>
            <a:r>
              <a:rPr lang="en-US" altLang="zh-CN" sz="2400" b="1" dirty="0">
                <a:solidFill>
                  <a:srgbClr val="FF0000"/>
                </a:solidFill>
                <a:sym typeface="+mn-ea"/>
              </a:rPr>
              <a:t>Drown  </a:t>
            </a:r>
            <a:r>
              <a:rPr lang="zh-CN" altLang="en-US" sz="1800" b="1" dirty="0">
                <a:solidFill>
                  <a:schemeClr val="accent1"/>
                </a:solidFill>
                <a:effectLst>
                  <a:outerShdw blurRad="38100" dist="25400" dir="5400000" algn="ctr" rotWithShape="0">
                    <a:srgbClr val="6E747A">
                      <a:alpha val="43000"/>
                    </a:srgbClr>
                  </a:outerShdw>
                </a:effectLst>
              </a:rPr>
              <a:t>非谓语动词（过去分词作状语）</a:t>
            </a:r>
            <a:endParaRPr lang="zh-CN" altLang="en-US" b="1" dirty="0"/>
          </a:p>
          <a:p>
            <a:pPr>
              <a:lnSpc>
                <a:spcPct val="150000"/>
              </a:lnSpc>
            </a:pPr>
            <a:r>
              <a:rPr lang="zh-CN" altLang="en-US" sz="1600" b="1" dirty="0"/>
              <a:t>句首单词注意大写。主语</a:t>
            </a:r>
            <a:r>
              <a:rPr lang="en-US" altLang="zh-CN" sz="1600" b="1" dirty="0"/>
              <a:t>they</a:t>
            </a:r>
            <a:r>
              <a:rPr lang="zh-CN" altLang="en-US" sz="1600" b="1" dirty="0"/>
              <a:t>与</a:t>
            </a:r>
            <a:r>
              <a:rPr lang="en-US" altLang="zh-CN" sz="1600" b="1" dirty="0"/>
              <a:t>draw</a:t>
            </a:r>
            <a:r>
              <a:rPr lang="zh-CN" altLang="en-US" sz="1600" b="1" dirty="0"/>
              <a:t>之间是被动关系，即“人们被街头小吃的香味所吸引”，故用过去分词</a:t>
            </a:r>
            <a:r>
              <a:rPr lang="en-US" altLang="zh-CN" sz="1600" b="1" dirty="0"/>
              <a:t>Drawn</a:t>
            </a:r>
            <a:r>
              <a:rPr lang="zh-CN" altLang="en-US" sz="1600" b="1" dirty="0"/>
              <a:t>作原因状语。</a:t>
            </a:r>
            <a:endParaRPr lang="zh-CN" altLang="en-US" sz="1600" b="1" dirty="0"/>
          </a:p>
        </p:txBody>
      </p:sp>
      <p:sp>
        <p:nvSpPr>
          <p:cNvPr id="5" name="文本框 4"/>
          <p:cNvSpPr txBox="1"/>
          <p:nvPr/>
        </p:nvSpPr>
        <p:spPr>
          <a:xfrm>
            <a:off x="6849745" y="1788131"/>
            <a:ext cx="5051425" cy="1597053"/>
          </a:xfrm>
          <a:prstGeom prst="rect">
            <a:avLst/>
          </a:prstGeom>
          <a:noFill/>
        </p:spPr>
        <p:txBody>
          <a:bodyPr wrap="square" rtlCol="0">
            <a:noAutofit/>
          </a:bodyPr>
          <a:lstStyle/>
          <a:p>
            <a:pPr>
              <a:lnSpc>
                <a:spcPct val="150000"/>
              </a:lnSpc>
            </a:pPr>
            <a:r>
              <a:rPr lang="en-US" altLang="zh-CN" b="1" dirty="0"/>
              <a:t>63</a:t>
            </a:r>
            <a:r>
              <a:rPr lang="zh-CN" altLang="en-US" b="1" dirty="0"/>
              <a:t>题：</a:t>
            </a:r>
            <a:r>
              <a:rPr lang="en-US" altLang="zh-CN" sz="2400" b="1" dirty="0">
                <a:solidFill>
                  <a:srgbClr val="FF0000"/>
                </a:solidFill>
                <a:sym typeface="+mn-ea"/>
              </a:rPr>
              <a:t>that/which  </a:t>
            </a:r>
            <a:r>
              <a:rPr lang="zh-CN" altLang="en-US" sz="1800" b="1" dirty="0">
                <a:solidFill>
                  <a:schemeClr val="accent1"/>
                </a:solidFill>
                <a:effectLst>
                  <a:outerShdw blurRad="38100" dist="25400" dir="5400000" algn="ctr" rotWithShape="0">
                    <a:srgbClr val="6E747A">
                      <a:alpha val="43000"/>
                    </a:srgbClr>
                  </a:outerShdw>
                </a:effectLst>
              </a:rPr>
              <a:t>定语从句关系代词</a:t>
            </a:r>
            <a:endParaRPr lang="zh-CN" altLang="en-US" b="1" dirty="0"/>
          </a:p>
          <a:p>
            <a:pPr>
              <a:lnSpc>
                <a:spcPct val="150000"/>
              </a:lnSpc>
            </a:pPr>
            <a:r>
              <a:rPr lang="zh-CN" altLang="en-US" sz="1600" b="1" dirty="0"/>
              <a:t>先行词是</a:t>
            </a:r>
            <a:r>
              <a:rPr lang="en-US" altLang="zh-CN" sz="1600" b="1" dirty="0"/>
              <a:t>stands</a:t>
            </a:r>
            <a:r>
              <a:rPr lang="zh-CN" altLang="en-US" sz="1600" b="1" dirty="0"/>
              <a:t>（摊位），指物，关系词在定语从句中作主语，故用</a:t>
            </a:r>
            <a:r>
              <a:rPr lang="en-US" altLang="zh-CN" sz="1600" b="1" dirty="0"/>
              <a:t>that</a:t>
            </a:r>
            <a:r>
              <a:rPr lang="zh-CN" altLang="en-US" sz="1600" b="1" dirty="0"/>
              <a:t>或</a:t>
            </a:r>
            <a:r>
              <a:rPr lang="en-US" altLang="zh-CN" sz="1600" b="1" dirty="0"/>
              <a:t>which</a:t>
            </a:r>
            <a:r>
              <a:rPr lang="zh-CN" altLang="en-US" sz="1600" b="1" dirty="0"/>
              <a:t>引导。</a:t>
            </a:r>
            <a:endParaRPr lang="zh-CN" altLang="en-US" sz="1600" b="1" dirty="0"/>
          </a:p>
        </p:txBody>
      </p:sp>
      <p:sp>
        <p:nvSpPr>
          <p:cNvPr id="6" name="文本框 5"/>
          <p:cNvSpPr txBox="1"/>
          <p:nvPr/>
        </p:nvSpPr>
        <p:spPr>
          <a:xfrm>
            <a:off x="6849745" y="3381125"/>
            <a:ext cx="5050790" cy="1568450"/>
          </a:xfrm>
          <a:prstGeom prst="rect">
            <a:avLst/>
          </a:prstGeom>
          <a:noFill/>
        </p:spPr>
        <p:txBody>
          <a:bodyPr wrap="square" rtlCol="0">
            <a:noAutofit/>
          </a:bodyPr>
          <a:lstStyle/>
          <a:p>
            <a:pPr>
              <a:lnSpc>
                <a:spcPct val="150000"/>
              </a:lnSpc>
            </a:pPr>
            <a:r>
              <a:rPr lang="en-US" altLang="zh-CN" b="1" dirty="0"/>
              <a:t>64</a:t>
            </a:r>
            <a:r>
              <a:rPr lang="zh-CN" altLang="en-US" b="1" dirty="0"/>
              <a:t>题：</a:t>
            </a:r>
            <a:r>
              <a:rPr lang="en-US" altLang="zh-CN" sz="2400" b="1" dirty="0">
                <a:solidFill>
                  <a:srgbClr val="FF0000"/>
                </a:solidFill>
                <a:sym typeface="+mn-ea"/>
              </a:rPr>
              <a:t>heading  </a:t>
            </a:r>
            <a:r>
              <a:rPr lang="zh-CN" altLang="en-US" sz="1800" b="1" dirty="0">
                <a:solidFill>
                  <a:schemeClr val="accent1"/>
                </a:solidFill>
                <a:effectLst>
                  <a:outerShdw blurRad="38100" dist="25400" dir="5400000" algn="ctr" rotWithShape="0">
                    <a:srgbClr val="6E747A">
                      <a:alpha val="43000"/>
                    </a:srgbClr>
                  </a:outerShdw>
                </a:effectLst>
              </a:rPr>
              <a:t>非谓语动词（动名词）</a:t>
            </a:r>
            <a:endParaRPr lang="zh-CN" altLang="en-US" b="1" dirty="0"/>
          </a:p>
          <a:p>
            <a:pPr>
              <a:lnSpc>
                <a:spcPct val="150000"/>
              </a:lnSpc>
            </a:pPr>
            <a:r>
              <a:rPr lang="zh-CN" altLang="en-US" sz="1600" b="1" dirty="0"/>
              <a:t>介词</a:t>
            </a:r>
            <a:r>
              <a:rPr lang="en-US" altLang="zh-CN" sz="1600" b="1" dirty="0"/>
              <a:t>before</a:t>
            </a:r>
            <a:r>
              <a:rPr lang="zh-CN" altLang="en-US" sz="1600" b="1" dirty="0"/>
              <a:t>后需接动词</a:t>
            </a:r>
            <a:r>
              <a:rPr lang="en-US" altLang="zh-CN" sz="1600" b="1" dirty="0"/>
              <a:t>-</a:t>
            </a:r>
            <a:r>
              <a:rPr lang="en-US" altLang="zh-CN" sz="1600" b="1" dirty="0" err="1"/>
              <a:t>ing</a:t>
            </a:r>
            <a:r>
              <a:rPr lang="zh-CN" altLang="en-US" sz="1600" b="1" dirty="0"/>
              <a:t>形式作宾语，</a:t>
            </a:r>
            <a:r>
              <a:rPr lang="en-US" altLang="zh-CN" sz="1600" b="1" dirty="0"/>
              <a:t>head home</a:t>
            </a:r>
            <a:r>
              <a:rPr lang="zh-CN" altLang="en-US" sz="1600" b="1" dirty="0"/>
              <a:t>表示“动身回家”，故用</a:t>
            </a:r>
            <a:r>
              <a:rPr lang="en-US" altLang="zh-CN" sz="1600" b="1" dirty="0"/>
              <a:t>heading</a:t>
            </a:r>
            <a:r>
              <a:rPr lang="zh-CN" altLang="en-US" sz="1600" b="1" dirty="0"/>
              <a:t>。</a:t>
            </a:r>
            <a:endParaRPr lang="zh-CN" altLang="en-US" sz="1600" b="1" dirty="0"/>
          </a:p>
        </p:txBody>
      </p:sp>
      <p:sp>
        <p:nvSpPr>
          <p:cNvPr id="7" name="文本框 6"/>
          <p:cNvSpPr txBox="1"/>
          <p:nvPr/>
        </p:nvSpPr>
        <p:spPr>
          <a:xfrm>
            <a:off x="6852285" y="4978178"/>
            <a:ext cx="5048250" cy="1332230"/>
          </a:xfrm>
          <a:prstGeom prst="rect">
            <a:avLst/>
          </a:prstGeom>
          <a:noFill/>
        </p:spPr>
        <p:txBody>
          <a:bodyPr wrap="square" rtlCol="0">
            <a:noAutofit/>
          </a:bodyPr>
          <a:lstStyle/>
          <a:p>
            <a:pPr>
              <a:lnSpc>
                <a:spcPct val="150000"/>
              </a:lnSpc>
            </a:pPr>
            <a:r>
              <a:rPr lang="en-US" altLang="zh-CN" b="1" dirty="0"/>
              <a:t>65</a:t>
            </a:r>
            <a:r>
              <a:rPr lang="zh-CN" altLang="en-US" b="1" dirty="0"/>
              <a:t>题：</a:t>
            </a:r>
            <a:r>
              <a:rPr lang="en-US" altLang="zh-CN" sz="2400" b="1" dirty="0">
                <a:solidFill>
                  <a:srgbClr val="FF0000"/>
                </a:solidFill>
                <a:sym typeface="+mn-ea"/>
              </a:rPr>
              <a:t>cheaper  </a:t>
            </a:r>
            <a:r>
              <a:rPr lang="zh-CN" altLang="en-US" sz="1800" b="1" dirty="0">
                <a:solidFill>
                  <a:schemeClr val="accent1"/>
                </a:solidFill>
                <a:effectLst>
                  <a:outerShdw blurRad="38100" dist="25400" dir="5400000" algn="ctr" rotWithShape="0">
                    <a:srgbClr val="6E747A">
                      <a:alpha val="43000"/>
                    </a:srgbClr>
                  </a:outerShdw>
                </a:effectLst>
              </a:rPr>
              <a:t>形容词比较级</a:t>
            </a:r>
            <a:endParaRPr lang="zh-CN" altLang="en-US" b="1" dirty="0"/>
          </a:p>
          <a:p>
            <a:pPr>
              <a:lnSpc>
                <a:spcPct val="150000"/>
              </a:lnSpc>
            </a:pPr>
            <a:r>
              <a:rPr lang="zh-CN" altLang="en-US" sz="1600" b="1" dirty="0"/>
              <a:t>由空后</a:t>
            </a:r>
            <a:r>
              <a:rPr lang="en-US" altLang="zh-CN" sz="1600" b="1" dirty="0"/>
              <a:t>than</a:t>
            </a:r>
            <a:r>
              <a:rPr lang="zh-CN" altLang="en-US" sz="1600" b="1" dirty="0"/>
              <a:t>可知此处是把大集上的价格和超市价格进行比较，应用</a:t>
            </a:r>
            <a:r>
              <a:rPr lang="en-US" altLang="zh-CN" sz="1600" b="1" dirty="0"/>
              <a:t>cheap</a:t>
            </a:r>
            <a:r>
              <a:rPr lang="zh-CN" altLang="en-US" sz="1600" b="1" dirty="0"/>
              <a:t>的比较级形式</a:t>
            </a:r>
            <a:r>
              <a:rPr lang="en-US" altLang="zh-CN" sz="1600" b="1" dirty="0"/>
              <a:t>cheaper</a:t>
            </a:r>
            <a:r>
              <a:rPr lang="zh-CN" altLang="en-US" sz="1600" b="1" dirty="0"/>
              <a:t>。</a:t>
            </a:r>
            <a:endParaRPr lang="zh-CN" altLang="en-US" sz="1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additive="base">
                                        <p:cTn id="3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 calcmode="lin" valueType="num">
                                      <p:cBhvr additive="base">
                                        <p:cTn id="4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xEl>
                                              <p:pRg st="1" end="1"/>
                                            </p:txEl>
                                          </p:spTgt>
                                        </p:tgtEl>
                                        <p:attrNameLst>
                                          <p:attrName>style.visibility</p:attrName>
                                        </p:attrNameLst>
                                      </p:cBhvr>
                                      <p:to>
                                        <p:strVal val="visible"/>
                                      </p:to>
                                    </p:set>
                                    <p:anim calcmode="lin" valueType="num">
                                      <p:cBhvr additive="base">
                                        <p:cTn id="4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6"/>
          <p:cNvSpPr/>
          <p:nvPr>
            <p:custDataLst>
              <p:tags r:id="rId2"/>
            </p:custDataLst>
          </p:nvPr>
        </p:nvSpPr>
        <p:spPr>
          <a:xfrm>
            <a:off x="314960" y="844826"/>
            <a:ext cx="11695430" cy="5874026"/>
          </a:xfrm>
          <a:prstGeom prst="roundRect">
            <a:avLst>
              <a:gd name="adj" fmla="val 4800"/>
            </a:avLst>
          </a:prstGeom>
          <a:solidFill>
            <a:srgbClr val="FFFFFF">
              <a:alpha val="92000"/>
            </a:srgbClr>
          </a:solidFill>
          <a:ln w="25400" cap="flat" cmpd="sng">
            <a:noFill/>
            <a:prstDash val="solid"/>
            <a:round/>
          </a:ln>
          <a:effectLst>
            <a:outerShdw blurRad="152400" dist="50800" dir="2700000" algn="tl" rotWithShape="0">
              <a:srgbClr val="000000">
                <a:alpha val="12000"/>
              </a:srgbClr>
            </a:outerShdw>
          </a:effectLst>
        </p:spPr>
        <p:txBody>
          <a:bodyPr vert="horz" wrap="square" lIns="63500" tIns="63500" rIns="63500" bIns="63500" rtlCol="0" anchor="ctr"/>
          <a:lstStyle/>
          <a:p>
            <a:pPr algn="ctr">
              <a:defRPr/>
            </a:pPr>
          </a:p>
        </p:txBody>
      </p:sp>
      <p:sp>
        <p:nvSpPr>
          <p:cNvPr id="18" name="AutoShape 10"/>
          <p:cNvSpPr/>
          <p:nvPr>
            <p:custDataLst>
              <p:tags r:id="rId3"/>
            </p:custDataLst>
          </p:nvPr>
        </p:nvSpPr>
        <p:spPr>
          <a:xfrm>
            <a:off x="695822" y="2862470"/>
            <a:ext cx="5088752" cy="3478639"/>
          </a:xfrm>
          <a:prstGeom prst="rect">
            <a:avLst/>
          </a:prstGeom>
          <a:noFill/>
          <a:ln w="12700" cap="flat" cmpd="sng">
            <a:noFill/>
            <a:prstDash val="solid"/>
            <a:round/>
          </a:ln>
        </p:spPr>
        <p:txBody>
          <a:bodyPr vert="horz" wrap="square" lIns="0" tIns="0" rIns="0" bIns="0" rtlCol="0" anchor="ctr" anchorCtr="0"/>
          <a:lstStyle/>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open-air fair</a:t>
            </a:r>
            <a:r>
              <a:rPr lang="en-US" altLang="zh-CN" sz="2000" dirty="0"/>
              <a:t>	       n.	</a:t>
            </a:r>
            <a:r>
              <a:rPr lang="zh-CN" altLang="en-US" sz="2000" dirty="0"/>
              <a:t>露天集市</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lunar calendar   </a:t>
            </a:r>
            <a:r>
              <a:rPr lang="en-US" altLang="zh-CN" sz="2000" dirty="0">
                <a:ea typeface="Noto Sans SC" panose="020B0200000000000000" charset="-122"/>
              </a:rPr>
              <a:t>    </a:t>
            </a:r>
            <a:r>
              <a:rPr lang="en-US" altLang="zh-CN" sz="2000" dirty="0"/>
              <a:t>n.	</a:t>
            </a:r>
            <a:r>
              <a:rPr lang="zh-CN" altLang="en-US" sz="2000" dirty="0"/>
              <a:t>农历</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digit</a:t>
            </a:r>
            <a:r>
              <a:rPr lang="en-US" altLang="zh-CN" sz="2000" dirty="0"/>
              <a:t>	                    n.	</a:t>
            </a:r>
            <a:r>
              <a:rPr lang="zh-CN" altLang="en-US" sz="2000" dirty="0"/>
              <a:t>数字（末尾）</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originate from </a:t>
            </a:r>
            <a:r>
              <a:rPr lang="en-US" altLang="zh-CN" sz="2000" dirty="0">
                <a:ea typeface="Noto Sans SC" panose="020B0200000000000000" charset="-122"/>
              </a:rPr>
              <a:t>      </a:t>
            </a:r>
            <a:r>
              <a:rPr lang="en-US" altLang="zh-CN" sz="2000" dirty="0"/>
              <a:t>v.	</a:t>
            </a:r>
            <a:r>
              <a:rPr lang="zh-CN" altLang="en-US" sz="2000" dirty="0"/>
              <a:t>起源于</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folk custom</a:t>
            </a:r>
            <a:r>
              <a:rPr lang="en-US" altLang="zh-CN" sz="2000" dirty="0"/>
              <a:t>	       n.	</a:t>
            </a:r>
            <a:r>
              <a:rPr lang="zh-CN" altLang="en-US" sz="2000" dirty="0"/>
              <a:t>民间习俗</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underdeveloped</a:t>
            </a:r>
            <a:r>
              <a:rPr lang="en-US" altLang="zh-CN" sz="2000" dirty="0">
                <a:ea typeface="Noto Sans SC" panose="020B0200000000000000" charset="-122"/>
              </a:rPr>
              <a:t>  </a:t>
            </a:r>
            <a:r>
              <a:rPr lang="en-US" altLang="zh-CN" sz="2000" dirty="0"/>
              <a:t>adj.	</a:t>
            </a:r>
            <a:r>
              <a:rPr lang="zh-CN" altLang="en-US" sz="2000" dirty="0"/>
              <a:t>不发达的</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household</a:t>
            </a:r>
            <a:r>
              <a:rPr lang="en-US" altLang="zh-CN" sz="2000" dirty="0"/>
              <a:t>	       n.	</a:t>
            </a:r>
            <a:r>
              <a:rPr lang="zh-CN" altLang="en-US" sz="2000" dirty="0"/>
              <a:t>家庭，住户</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necessity</a:t>
            </a:r>
            <a:r>
              <a:rPr lang="en-US" altLang="zh-CN" sz="2000" dirty="0"/>
              <a:t>	       n.	</a:t>
            </a:r>
            <a:r>
              <a:rPr lang="zh-CN" altLang="en-US" sz="2000" dirty="0"/>
              <a:t>必需品</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surplus</a:t>
            </a:r>
            <a:r>
              <a:rPr lang="en-US" altLang="zh-CN" sz="2000" dirty="0"/>
              <a:t>	  adj./n.	</a:t>
            </a:r>
            <a:r>
              <a:rPr lang="zh-CN" altLang="en-US" sz="2000" dirty="0"/>
              <a:t>多余的，剩余物</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venue</a:t>
            </a:r>
            <a:r>
              <a:rPr lang="en-US" altLang="zh-CN" sz="2000" dirty="0"/>
              <a:t>	                    n.	</a:t>
            </a:r>
            <a:r>
              <a:rPr lang="zh-CN" altLang="en-US" sz="2000" dirty="0"/>
              <a:t>场所</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socializing</a:t>
            </a:r>
            <a:r>
              <a:rPr lang="en-US" altLang="zh-CN" sz="2000" dirty="0"/>
              <a:t>	       n.	</a:t>
            </a:r>
            <a:r>
              <a:rPr lang="zh-CN" altLang="en-US" sz="2000" dirty="0"/>
              <a:t>社交</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aroma</a:t>
            </a:r>
            <a:r>
              <a:rPr lang="en-US" altLang="zh-CN" sz="2000" dirty="0"/>
              <a:t>	                    n.	</a:t>
            </a:r>
            <a:r>
              <a:rPr lang="zh-CN" altLang="en-US" sz="2000" dirty="0"/>
              <a:t>香味</a:t>
            </a:r>
            <a:endParaRPr lang="zh-CN" altLang="en-US" sz="2000" dirty="0"/>
          </a:p>
          <a:p>
            <a:pPr eaLnBrk="0" fontAlgn="base">
              <a:lnSpc>
                <a:spcPts val="3400"/>
              </a:lnSpc>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rPr>
              <a:t>stand</a:t>
            </a:r>
            <a:r>
              <a:rPr lang="en-US" altLang="zh-CN" sz="2000" dirty="0"/>
              <a:t>	                    n.	</a:t>
            </a:r>
            <a:r>
              <a:rPr lang="zh-CN" altLang="en-US" sz="2000" dirty="0"/>
              <a:t>摊位</a:t>
            </a:r>
            <a:endParaRPr lang="zh-CN" altLang="en-US" sz="2000" dirty="0"/>
          </a:p>
          <a:p>
            <a:pPr>
              <a:lnSpc>
                <a:spcPct val="150000"/>
              </a:lnSpc>
              <a:defRPr/>
            </a:pPr>
            <a:endParaRPr lang="en-US" altLang="zh-CN"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endParaRPr lang="zh-CN" altLang="en-US" sz="24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ct val="150000"/>
              </a:lnSpc>
              <a:defRPr/>
            </a:pPr>
            <a:endParaRPr lang="zh-CN" altLang="en-US" sz="24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0"/>
          <p:cNvSpPr/>
          <p:nvPr>
            <p:custDataLst>
              <p:tags r:id="rId4"/>
            </p:custDataLst>
          </p:nvPr>
        </p:nvSpPr>
        <p:spPr>
          <a:xfrm>
            <a:off x="5826125" y="1217544"/>
            <a:ext cx="6050915" cy="5536095"/>
          </a:xfrm>
          <a:prstGeom prst="rect">
            <a:avLst/>
          </a:prstGeom>
          <a:noFill/>
          <a:ln w="12700" cap="flat" cmpd="sng">
            <a:noFill/>
            <a:prstDash val="solid"/>
            <a:round/>
          </a:ln>
        </p:spPr>
        <p:txBody>
          <a:bodyPr vert="horz" wrap="square" lIns="0" tIns="0" rIns="0" bIns="0" rtlCol="0" anchor="ctr" anchorCtr="0"/>
          <a:lstStyle/>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take place</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发生，举行</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vary from region to region</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因地区而异</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date back to</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追溯到</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trade goods</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交易商品</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as a solution</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作为解决办法</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gather at specific locations</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聚集在特定地点</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on set days</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在固定的日子</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in addition to</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除了</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crowd into</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涌入</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line up</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排队</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a:lnSpc>
                <a:spcPts val="4200"/>
              </a:lnSpc>
              <a:defRPr/>
            </a:pPr>
            <a:r>
              <a:rPr lang="en-US" altLang="zh-CN" sz="2000" b="1"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fill shopping bags with</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用</a:t>
            </a:r>
            <a:r>
              <a:rPr lang="en-US" altLang="zh-CN"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装满购物袋</a:t>
            </a:r>
            <a:endParaRPr lang="zh-CN" altLang="en-US" sz="2000"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eaLnBrk="1" fontAlgn="auto" latinLnBrk="0" hangingPunct="1">
              <a:lnSpc>
                <a:spcPts val="5080"/>
              </a:lnSpc>
            </a:pPr>
            <a:endParaRPr lang="en-US" altLang="zh-CN" sz="2400" b="0" i="0" u="none" strike="noStrike" dirty="0">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3"/>
          <p:cNvSpPr/>
          <p:nvPr/>
        </p:nvSpPr>
        <p:spPr>
          <a:xfrm>
            <a:off x="824230" y="186055"/>
            <a:ext cx="572262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语法填空</a:t>
            </a:r>
            <a:r>
              <a:rPr 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中国大集（</a:t>
            </a:r>
            <a:r>
              <a:rPr lang="en-US" altLang="zh-CN" sz="32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Daji</a:t>
            </a:r>
            <a:r>
              <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zh-CN" altLang="en-US" sz="32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strVal val="#ppt_w*0.70"/>
                                          </p:val>
                                        </p:tav>
                                        <p:tav tm="100000">
                                          <p:val>
                                            <p:strVal val="#ppt_w"/>
                                          </p:val>
                                        </p:tav>
                                      </p:tavLst>
                                    </p:anim>
                                    <p:anim calcmode="lin" valueType="num">
                                      <p:cBhvr>
                                        <p:cTn id="15" dur="1000" fill="hold"/>
                                        <p:tgtEl>
                                          <p:spTgt spid="19"/>
                                        </p:tgtEl>
                                        <p:attrNameLst>
                                          <p:attrName>ppt_h</p:attrName>
                                        </p:attrNameLst>
                                      </p:cBhvr>
                                      <p:tavLst>
                                        <p:tav tm="0">
                                          <p:val>
                                            <p:strVal val="#ppt_h"/>
                                          </p:val>
                                        </p:tav>
                                        <p:tav tm="100000">
                                          <p:val>
                                            <p:strVal val="#ppt_h"/>
                                          </p:val>
                                        </p:tav>
                                      </p:tavLst>
                                    </p:anim>
                                    <p:animEffect transition="in" filter="fade">
                                      <p:cBhvr>
                                        <p:cTn id="1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blipFill rotWithShape="1">
            <a:blip r:embed="rId1"/>
            <a:stretch>
              <a:fillRect/>
            </a:stretch>
          </a:blipFill>
          <a:ln>
            <a:headEnd type="none"/>
            <a:tailEnd type="none"/>
          </a:ln>
        </p:spPr>
      </p:sp>
      <p:sp>
        <p:nvSpPr>
          <p:cNvPr id="3" name="AutoShape 3"/>
          <p:cNvSpPr/>
          <p:nvPr/>
        </p:nvSpPr>
        <p:spPr>
          <a:xfrm>
            <a:off x="0" y="0"/>
            <a:ext cx="12188952" cy="6858000"/>
          </a:xfrm>
          <a:prstGeom prst="rect">
            <a:avLst/>
          </a:prstGeom>
          <a:solidFill>
            <a:srgbClr val="2A1608">
              <a:alpha val="45098"/>
            </a:srgbClr>
          </a:solidFill>
          <a:ln>
            <a:headEnd type="none"/>
            <a:tailEnd type="none"/>
          </a:ln>
        </p:spPr>
      </p:sp>
      <p:sp>
        <p:nvSpPr>
          <p:cNvPr id="4" name="TextBox 4"/>
          <p:cNvSpPr txBox="1"/>
          <p:nvPr/>
        </p:nvSpPr>
        <p:spPr>
          <a:xfrm>
            <a:off x="2327313" y="2731889"/>
            <a:ext cx="7534326" cy="754261"/>
          </a:xfrm>
          <a:prstGeom prst="rect">
            <a:avLst/>
          </a:prstGeom>
          <a:ln>
            <a:headEnd type="none"/>
            <a:tailEnd type="none"/>
          </a:ln>
        </p:spPr>
        <p:txBody>
          <a:bodyPr vert="horz" wrap="square" lIns="0" tIns="0" rIns="0" bIns="0" rtlCol="0" anchor="t" anchorCtr="1"/>
          <a:lstStyle/>
          <a:p>
            <a:pPr algn="ctr">
              <a:defRPr/>
            </a:pPr>
            <a:r>
              <a:rPr lang="en-US" sz="5400" b="1" i="0" strike="noStrike">
                <a:solidFill>
                  <a:srgbClr val="FDF7EF">
                    <a:alpha val="100000"/>
                  </a:srgbClr>
                </a:solidFill>
                <a:latin typeface="Source Han Serif CN" panose="02020400000000000000" charset="-122"/>
                <a:ea typeface="Source Han Serif CN" panose="02020400000000000000" charset="-122"/>
                <a:cs typeface="Source Han Serif CN" panose="02020400000000000000" charset="-122"/>
              </a:rPr>
              <a:t>感谢聆听</a:t>
            </a:r>
            <a:endParaRPr lang="en-US" sz="1100"/>
          </a:p>
        </p:txBody>
      </p:sp>
      <p:sp>
        <p:nvSpPr>
          <p:cNvPr id="5" name="TextBox 5"/>
          <p:cNvSpPr txBox="1"/>
          <p:nvPr/>
        </p:nvSpPr>
        <p:spPr>
          <a:xfrm>
            <a:off x="1171877" y="3790950"/>
            <a:ext cx="9845197" cy="335161"/>
          </a:xfrm>
          <a:prstGeom prst="rect">
            <a:avLst/>
          </a:prstGeom>
          <a:ln>
            <a:headEnd type="none"/>
            <a:tailEnd type="none"/>
          </a:ln>
        </p:spPr>
        <p:txBody>
          <a:bodyPr vert="horz" wrap="square" lIns="0" tIns="0" rIns="0" bIns="0" rtlCol="0" anchor="t" anchorCtr="1"/>
          <a:lstStyle/>
          <a:p>
            <a:pPr algn="ctr">
              <a:defRPr/>
            </a:pPr>
            <a:r>
              <a:rPr lang="en-US" sz="1600" b="0" i="0" strike="noStrike">
                <a:solidFill>
                  <a:srgbClr val="FDF7EF">
                    <a:alpha val="90196"/>
                  </a:srgbClr>
                </a:solidFill>
                <a:latin typeface="Inter" panose="02000503000000020004"/>
                <a:ea typeface="Inter" panose="02000503000000020004"/>
                <a:cs typeface="Inter" panose="02000503000000020004"/>
              </a:rPr>
              <a:t>Language is not just about words, but about thinking, feeling, and connecting.</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QQ_1781514188392"/>
          <p:cNvPicPr>
            <a:picLocks noChangeAspect="1"/>
          </p:cNvPicPr>
          <p:nvPr/>
        </p:nvPicPr>
        <p:blipFill>
          <a:blip r:embed="rId1"/>
          <a:stretch>
            <a:fillRect/>
          </a:stretch>
        </p:blipFill>
        <p:spPr>
          <a:xfrm>
            <a:off x="836295" y="2047240"/>
            <a:ext cx="10519410" cy="2763520"/>
          </a:xfrm>
          <a:prstGeom prst="rect">
            <a:avLst/>
          </a:prstGeom>
        </p:spPr>
      </p:pic>
      <p:sp>
        <p:nvSpPr>
          <p:cNvPr id="2" name="文本框 1"/>
          <p:cNvSpPr txBox="1"/>
          <p:nvPr/>
        </p:nvSpPr>
        <p:spPr>
          <a:xfrm>
            <a:off x="227965" y="229235"/>
            <a:ext cx="11851640" cy="1649730"/>
          </a:xfrm>
          <a:prstGeom prst="rect">
            <a:avLst/>
          </a:prstGeom>
          <a:solidFill>
            <a:schemeClr val="accent5">
              <a:lumMod val="20000"/>
              <a:lumOff val="80000"/>
            </a:schemeClr>
          </a:solidFill>
        </p:spPr>
        <p:txBody>
          <a:bodyPr wrap="square" rtlCol="0" anchor="t">
            <a:noAutofit/>
          </a:bodyPr>
          <a:lstStyle/>
          <a:p>
            <a:pPr indent="0" fontAlgn="auto">
              <a:lnSpc>
                <a:spcPts val="3600"/>
              </a:lnSpc>
            </a:pPr>
            <a:r>
              <a:rPr lang="en-US" altLang="zh-CN" sz="2800" dirty="0">
                <a:latin typeface="Times New Roman" panose="02020603050405020304" charset="0"/>
                <a:cs typeface="Times New Roman" panose="02020603050405020304" charset="0"/>
              </a:rPr>
              <a:t>22. Which hotel is nearest to the stadium?</a:t>
            </a:r>
            <a:endParaRPr lang="en-US" altLang="zh-CN" sz="2800" dirty="0">
              <a:latin typeface="Times New Roman" panose="02020603050405020304" charset="0"/>
              <a:cs typeface="Times New Roman" panose="02020603050405020304" charset="0"/>
            </a:endParaRPr>
          </a:p>
          <a:p>
            <a:pPr indent="0" fontAlgn="auto">
              <a:lnSpc>
                <a:spcPts val="3600"/>
              </a:lnSpc>
            </a:pPr>
            <a:r>
              <a:rPr lang="en-US" altLang="zh-CN" sz="2800" dirty="0">
                <a:latin typeface="Times New Roman" panose="02020603050405020304" charset="0"/>
                <a:cs typeface="Times New Roman" panose="02020603050405020304" charset="0"/>
              </a:rPr>
              <a:t>A. Sonder L</a:t>
            </a:r>
            <a:r>
              <a:rPr lang="en-US" altLang="en-US" sz="2800" dirty="0">
                <a:latin typeface="Times New Roman" panose="02020603050405020304" charset="0"/>
                <a:cs typeface="Times New Roman" panose="02020603050405020304" charset="0"/>
              </a:rPr>
              <a:t>ü</a:t>
            </a:r>
            <a:r>
              <a:rPr lang="en-US" altLang="zh-CN" sz="2800" dirty="0">
                <a:latin typeface="Times New Roman" panose="02020603050405020304" charset="0"/>
                <a:cs typeface="Times New Roman" panose="02020603050405020304" charset="0"/>
              </a:rPr>
              <a:t>n Hotel. 		    B. The Ritz-Carlton Los Angeles. </a:t>
            </a:r>
            <a:endParaRPr lang="en-US" altLang="zh-CN" sz="2800" dirty="0">
              <a:latin typeface="Times New Roman" panose="02020603050405020304" charset="0"/>
              <a:cs typeface="Times New Roman" panose="02020603050405020304" charset="0"/>
            </a:endParaRPr>
          </a:p>
          <a:p>
            <a:pPr indent="0" fontAlgn="auto">
              <a:lnSpc>
                <a:spcPts val="3600"/>
              </a:lnSpc>
            </a:pPr>
            <a:r>
              <a:rPr lang="en-US" altLang="zh-CN" sz="2800" dirty="0">
                <a:latin typeface="Times New Roman" panose="02020603050405020304" charset="0"/>
                <a:cs typeface="Times New Roman" panose="02020603050405020304" charset="0"/>
              </a:rPr>
              <a:t>C. The H Hotel Los Angeles. 	    D. The Renaissance Los Angeles Airport Hotel. </a:t>
            </a:r>
            <a:endParaRPr lang="en-US" altLang="zh-CN" sz="28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100" y="78676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连接符 6"/>
          <p:cNvCxnSpPr/>
          <p:nvPr/>
        </p:nvCxnSpPr>
        <p:spPr>
          <a:xfrm>
            <a:off x="10469880" y="3165475"/>
            <a:ext cx="825500" cy="698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0" name="圆角矩形 9"/>
          <p:cNvSpPr/>
          <p:nvPr/>
        </p:nvSpPr>
        <p:spPr>
          <a:xfrm>
            <a:off x="391795" y="4979035"/>
            <a:ext cx="11409045" cy="1624330"/>
          </a:xfrm>
          <a:prstGeom prst="roundRect">
            <a:avLst/>
          </a:prstGeom>
          <a:gradFill>
            <a:gsLst>
              <a:gs pos="99000">
                <a:srgbClr val="EEECD5">
                  <a:alpha val="41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2400" b="1" dirty="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空间定位。</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解析：酒店介绍中提到，“</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Right across the street, Sonder L</a:t>
            </a:r>
            <a:r>
              <a:rPr lang="en-US"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ü</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tm Hotel...”（</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街对面就是</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Sonder L</a:t>
            </a:r>
            <a:r>
              <a:rPr lang="en-US"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ü</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tm</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酒店</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），说明该酒店紧邻体育场。而</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H Hotel</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在一英里外，</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Renaissance</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需短途开车，</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Ritz-Carlton</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则更远。因此，距离最近的是</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Sonder L</a:t>
            </a:r>
            <a:r>
              <a:rPr lang="en-US"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ü</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tm Hotel。</a:t>
            </a:r>
            <a:r>
              <a:rPr lang="zh-CN" altLang="en-US"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故选</a:t>
            </a:r>
            <a:r>
              <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rPr>
              <a:t>A。</a:t>
            </a:r>
            <a:endParaRPr lang="en-US" altLang="zh-CN" sz="2400" b="1" dirty="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cxnSp>
        <p:nvCxnSpPr>
          <p:cNvPr id="8" name="直接连接符 7"/>
          <p:cNvCxnSpPr/>
          <p:nvPr/>
        </p:nvCxnSpPr>
        <p:spPr>
          <a:xfrm flipV="1">
            <a:off x="2223135" y="3152140"/>
            <a:ext cx="4149090" cy="1333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flipV="1">
            <a:off x="4671060" y="3958590"/>
            <a:ext cx="6351270" cy="2603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2974975" y="293370"/>
            <a:ext cx="319405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cxnSp>
        <p:nvCxnSpPr>
          <p:cNvPr id="14" name="直接连接符 13"/>
          <p:cNvCxnSpPr/>
          <p:nvPr/>
        </p:nvCxnSpPr>
        <p:spPr>
          <a:xfrm flipV="1">
            <a:off x="922655" y="3561080"/>
            <a:ext cx="2981325" cy="1079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17" name="直接连接符 16"/>
          <p:cNvCxnSpPr/>
          <p:nvPr/>
        </p:nvCxnSpPr>
        <p:spPr>
          <a:xfrm flipV="1">
            <a:off x="3064510" y="4382135"/>
            <a:ext cx="4972685" cy="2857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p:tgtEl>
                                          <p:spTgt spid="19"/>
                                        </p:tgtEl>
                                        <p:attrNameLst>
                                          <p:attrName>ppt_y</p:attrName>
                                        </p:attrNameLst>
                                      </p:cBhvr>
                                      <p:tavLst>
                                        <p:tav tm="0">
                                          <p:val>
                                            <p:strVal val="#ppt_y+#ppt_h*1.125000"/>
                                          </p:val>
                                        </p:tav>
                                        <p:tav tm="100000">
                                          <p:val>
                                            <p:strVal val="#ppt_y"/>
                                          </p:val>
                                        </p:tav>
                                      </p:tavLst>
                                    </p:anim>
                                    <p:animEffect transition="in" filter="wipe(up)">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1" grpId="0" bldLvl="0" animBg="1"/>
      <p:bldP spid="11"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331470"/>
            <a:ext cx="11851640" cy="1913890"/>
          </a:xfrm>
          <a:prstGeom prst="rect">
            <a:avLst/>
          </a:prstGeom>
          <a:solidFill>
            <a:schemeClr val="accent5">
              <a:lumMod val="40000"/>
              <a:lumOff val="60000"/>
            </a:schemeClr>
          </a:solidFill>
        </p:spPr>
        <p:txBody>
          <a:bodyPr wrap="square" rtlCol="0" anchor="t">
            <a:noAutofit/>
          </a:bodyPr>
          <a:lstStyle/>
          <a:p>
            <a:pPr marL="0" indent="0" eaLnBrk="1" fontAlgn="auto" latinLnBrk="0" hangingPunct="1">
              <a:lnSpc>
                <a:spcPts val="4440"/>
              </a:lnSpc>
            </a:pPr>
            <a:r>
              <a:rPr lang="en-US" altLang="zh-CN" sz="3200" dirty="0">
                <a:latin typeface="Times New Roman" panose="02020603050405020304" charset="0"/>
                <a:cs typeface="Times New Roman" panose="02020603050405020304" charset="0"/>
              </a:rPr>
              <a:t>  23. What do you need to do if you want to </a:t>
            </a:r>
            <a:r>
              <a:rPr lang="en-US" altLang="zh-CN" sz="3200" b="1" dirty="0">
                <a:solidFill>
                  <a:schemeClr val="accent2"/>
                </a:solidFill>
                <a:latin typeface="Times New Roman" panose="02020603050405020304" charset="0"/>
                <a:cs typeface="Times New Roman" panose="02020603050405020304" charset="0"/>
              </a:rPr>
              <a:t>park </a:t>
            </a:r>
            <a:r>
              <a:rPr lang="en-US" altLang="zh-CN" sz="3200" dirty="0">
                <a:latin typeface="Times New Roman" panose="02020603050405020304" charset="0"/>
                <a:cs typeface="Times New Roman" panose="02020603050405020304" charset="0"/>
              </a:rPr>
              <a:t>at the stadium?</a:t>
            </a:r>
            <a:endParaRPr lang="en-US" altLang="zh-CN" sz="3200" dirty="0">
              <a:latin typeface="Times New Roman" panose="02020603050405020304" charset="0"/>
              <a:cs typeface="Times New Roman" panose="02020603050405020304" charset="0"/>
            </a:endParaRPr>
          </a:p>
          <a:p>
            <a:pPr marL="0" indent="0" eaLnBrk="1" fontAlgn="auto" latinLnBrk="0" hangingPunct="1">
              <a:lnSpc>
                <a:spcPts val="4440"/>
              </a:lnSpc>
            </a:pPr>
            <a:r>
              <a:rPr lang="en-US" altLang="zh-CN" sz="3200" dirty="0">
                <a:latin typeface="Times New Roman" panose="02020603050405020304" charset="0"/>
                <a:cs typeface="Times New Roman" panose="02020603050405020304" charset="0"/>
              </a:rPr>
              <a:t>     A. Call the parking staff. 		B. </a:t>
            </a:r>
            <a:r>
              <a:rPr lang="en-US" altLang="zh-CN" sz="3200" dirty="0">
                <a:solidFill>
                  <a:srgbClr val="FF0000"/>
                </a:solidFill>
                <a:latin typeface="Times New Roman" panose="02020603050405020304" charset="0"/>
                <a:cs typeface="Times New Roman" panose="02020603050405020304" charset="0"/>
              </a:rPr>
              <a:t>Prepay</a:t>
            </a:r>
            <a:r>
              <a:rPr lang="en-US" altLang="zh-CN" sz="3200" dirty="0">
                <a:latin typeface="Times New Roman" panose="02020603050405020304" charset="0"/>
                <a:cs typeface="Times New Roman" panose="02020603050405020304" charset="0"/>
              </a:rPr>
              <a:t> the parking fee. </a:t>
            </a:r>
            <a:endParaRPr lang="en-US" altLang="zh-CN" sz="3200" dirty="0">
              <a:latin typeface="Times New Roman" panose="02020603050405020304" charset="0"/>
              <a:cs typeface="Times New Roman" panose="02020603050405020304" charset="0"/>
            </a:endParaRPr>
          </a:p>
          <a:p>
            <a:pPr marL="0" indent="0" eaLnBrk="1" fontAlgn="auto" latinLnBrk="0" hangingPunct="1">
              <a:lnSpc>
                <a:spcPts val="4440"/>
              </a:lnSpc>
            </a:pPr>
            <a:r>
              <a:rPr lang="en-US" altLang="zh-CN" sz="3200" dirty="0">
                <a:latin typeface="Times New Roman" panose="02020603050405020304" charset="0"/>
                <a:cs typeface="Times New Roman" panose="02020603050405020304" charset="0"/>
              </a:rPr>
              <a:t>     C. Obtain a parking pass. 		D. Choose a parking zone.</a:t>
            </a: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6915" y="163449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圆角矩形 10"/>
          <p:cNvSpPr/>
          <p:nvPr/>
        </p:nvSpPr>
        <p:spPr>
          <a:xfrm>
            <a:off x="407670" y="2703195"/>
            <a:ext cx="11376660" cy="3822700"/>
          </a:xfrm>
          <a:prstGeom prst="roundRect">
            <a:avLst/>
          </a:prstGeom>
          <a:gradFill>
            <a:gsLst>
              <a:gs pos="99000">
                <a:srgbClr val="EEECD5">
                  <a:alpha val="62000"/>
                </a:srgbClr>
              </a:gs>
              <a:gs pos="99000">
                <a:srgbClr val="CF9661"/>
              </a:gs>
            </a:gsLst>
            <a:lin ang="16200000" scaled="0"/>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defTabSz="1087755"/>
            <a:r>
              <a:rPr lang="zh-CN" altLang="en-US" sz="3000" b="1" dirty="0">
                <a:solidFill>
                  <a:schemeClr val="tx1"/>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条件识别。</a:t>
            </a:r>
            <a:r>
              <a:rPr lang="zh-CN" altLang="en-US"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解析：根据“</a:t>
            </a:r>
            <a:r>
              <a:rPr lang="en-US" altLang="zh-CN"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Parking”</a:t>
            </a:r>
            <a:r>
              <a:rPr lang="zh-CN" altLang="en-US"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部分，“</a:t>
            </a:r>
            <a:r>
              <a:rPr lang="en-US" altLang="zh-CN"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SoFi Stadium requires you to park strictly in your assigned zone, and guests must enter through the exact gate indicated on their color-coded digital parking pass.”</a:t>
            </a:r>
            <a:r>
              <a:rPr lang="zh-CN" altLang="en-US"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以及“</a:t>
            </a:r>
            <a:r>
              <a:rPr lang="en-US" altLang="zh-CN"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Make sure to download your parking pass to your smartphone before arrival.”</a:t>
            </a:r>
            <a:r>
              <a:rPr lang="zh-CN" altLang="en-US"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可知，进入停车场必须持有并出示颜色编码的数字停车证，且需提前下载，因此你需要获得一个停车证。故选</a:t>
            </a:r>
            <a:r>
              <a:rPr lang="en-US" altLang="zh-CN" sz="3000" b="1" dirty="0">
                <a:solidFill>
                  <a:schemeClr val="tx1"/>
                </a:solidFill>
                <a:latin typeface="Times New Roman" panose="02020603050405020304" charset="0"/>
                <a:ea typeface="宋体" panose="02010600030101010101" pitchFamily="2" charset="-122"/>
                <a:cs typeface="Times New Roman" panose="02020603050405020304" charset="0"/>
                <a:sym typeface="+mn-ea"/>
              </a:rPr>
              <a:t>C。</a:t>
            </a:r>
            <a:endParaRPr lang="en-US" altLang="zh-CN" sz="3000" b="1" dirty="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圆角矩形 2"/>
          <p:cNvSpPr/>
          <p:nvPr/>
        </p:nvSpPr>
        <p:spPr>
          <a:xfrm>
            <a:off x="7388225" y="494665"/>
            <a:ext cx="319405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p:tgtEl>
                                          <p:spTgt spid="19"/>
                                        </p:tgtEl>
                                        <p:attrNameLst>
                                          <p:attrName>ppt_y</p:attrName>
                                        </p:attrNameLst>
                                      </p:cBhvr>
                                      <p:tavLst>
                                        <p:tav tm="0">
                                          <p:val>
                                            <p:strVal val="#ppt_y+#ppt_h*1.125000"/>
                                          </p:val>
                                        </p:tav>
                                        <p:tav tm="100000">
                                          <p:val>
                                            <p:strVal val="#ppt_y"/>
                                          </p:val>
                                        </p:tav>
                                      </p:tavLst>
                                    </p:anim>
                                    <p:animEffect transition="in" filter="wipe(up)">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88952" cy="6858000"/>
          </a:xfrm>
          <a:prstGeom prst="rect">
            <a:avLst/>
          </a:prstGeom>
          <a:solidFill>
            <a:srgbClr val="FDF7EF">
              <a:alpha val="100000"/>
            </a:srgbClr>
          </a:solidFill>
          <a:ln>
            <a:headEnd type="none"/>
            <a:tailEnd type="none"/>
          </a:ln>
        </p:spPr>
      </p:sp>
      <p:sp>
        <p:nvSpPr>
          <p:cNvPr id="4" name="TextBox 4"/>
          <p:cNvSpPr txBox="1"/>
          <p:nvPr/>
        </p:nvSpPr>
        <p:spPr>
          <a:xfrm>
            <a:off x="457086" y="478790"/>
            <a:ext cx="11274781" cy="428625"/>
          </a:xfrm>
          <a:prstGeom prst="rect">
            <a:avLst/>
          </a:prstGeom>
          <a:ln>
            <a:headEnd type="none"/>
            <a:tailEnd type="none"/>
          </a:ln>
        </p:spPr>
        <p:txBody>
          <a:bodyPr vert="horz" wrap="square" lIns="0" tIns="0" rIns="0" bIns="0" rtlCol="0" anchor="t" anchorCtr="0"/>
          <a:lstStyle/>
          <a:p>
            <a:pPr algn="l">
              <a:defRPr/>
            </a:pPr>
            <a:r>
              <a:rPr lang="en-US" sz="3000" b="1" i="0" strike="noStrike">
                <a:solidFill>
                  <a:srgbClr val="2A1608">
                    <a:alpha val="100000"/>
                  </a:srgbClr>
                </a:solidFill>
                <a:latin typeface="Source Han Serif CN" panose="02020400000000000000" charset="-122"/>
                <a:ea typeface="Source Han Serif CN" panose="02020400000000000000" charset="-122"/>
                <a:cs typeface="Source Han Serif CN" panose="02020400000000000000" charset="-122"/>
              </a:rPr>
              <a:t>A篇：SoFi体育场赛事指南</a:t>
            </a:r>
            <a:endParaRPr lang="en-US" sz="1100"/>
          </a:p>
        </p:txBody>
      </p:sp>
      <p:sp>
        <p:nvSpPr>
          <p:cNvPr id="5" name="AutoShape 5"/>
          <p:cNvSpPr/>
          <p:nvPr/>
        </p:nvSpPr>
        <p:spPr>
          <a:xfrm>
            <a:off x="457200" y="1247775"/>
            <a:ext cx="11273790" cy="5358765"/>
          </a:xfrm>
          <a:prstGeom prst="rect">
            <a:avLst/>
          </a:prstGeom>
          <a:solidFill>
            <a:srgbClr val="F5EDE3">
              <a:alpha val="100000"/>
            </a:srgbClr>
          </a:solidFill>
          <a:ln w="9525">
            <a:solidFill>
              <a:srgbClr val="E6D9CA">
                <a:alpha val="100000"/>
              </a:srgbClr>
            </a:solidFill>
            <a:prstDash val="solid"/>
            <a:headEnd type="none"/>
            <a:tailEnd type="none"/>
          </a:ln>
        </p:spPr>
      </p:sp>
      <p:sp>
        <p:nvSpPr>
          <p:cNvPr id="6" name="AutoShape 6"/>
          <p:cNvSpPr/>
          <p:nvPr/>
        </p:nvSpPr>
        <p:spPr>
          <a:xfrm flipV="1">
            <a:off x="457200" y="1242060"/>
            <a:ext cx="11221085" cy="20955"/>
          </a:xfrm>
          <a:prstGeom prst="line">
            <a:avLst/>
          </a:prstGeom>
          <a:ln w="28575">
            <a:solidFill>
              <a:srgbClr val="E08832">
                <a:alpha val="100000"/>
              </a:srgbClr>
            </a:solidFill>
            <a:prstDash val="solid"/>
            <a:headEnd type="none"/>
            <a:tailEnd type="none"/>
          </a:ln>
        </p:spPr>
      </p:sp>
      <p:sp>
        <p:nvSpPr>
          <p:cNvPr id="7" name="AutoShape 7"/>
          <p:cNvSpPr/>
          <p:nvPr/>
        </p:nvSpPr>
        <p:spPr>
          <a:xfrm>
            <a:off x="687711" y="1597819"/>
            <a:ext cx="104748" cy="104775"/>
          </a:xfrm>
          <a:custGeom>
            <a:avLst/>
            <a:gdLst/>
            <a:ahLst/>
            <a:cxnLst/>
            <a:rect l="l" t="t" r="r" b="b"/>
            <a:pathLst>
              <a:path w="9998" h="10000">
                <a:moveTo>
                  <a:pt x="3737" y="7619"/>
                </a:moveTo>
                <a:lnTo>
                  <a:pt x="4374" y="7619"/>
                </a:lnTo>
                <a:lnTo>
                  <a:pt x="4374" y="5238"/>
                </a:lnTo>
                <a:lnTo>
                  <a:pt x="5624" y="5238"/>
                </a:lnTo>
                <a:lnTo>
                  <a:pt x="5624" y="7619"/>
                </a:lnTo>
                <a:lnTo>
                  <a:pt x="6261" y="7619"/>
                </a:lnTo>
                <a:cubicBezTo>
                  <a:pt x="6303" y="7346"/>
                  <a:pt x="6419" y="7079"/>
                  <a:pt x="6611" y="6819"/>
                </a:cubicBezTo>
                <a:cubicBezTo>
                  <a:pt x="6777" y="6584"/>
                  <a:pt x="7023" y="6330"/>
                  <a:pt x="7349" y="6057"/>
                </a:cubicBezTo>
                <a:lnTo>
                  <a:pt x="7523" y="5914"/>
                </a:lnTo>
                <a:cubicBezTo>
                  <a:pt x="7765" y="5724"/>
                  <a:pt x="7898" y="5619"/>
                  <a:pt x="7923" y="5600"/>
                </a:cubicBezTo>
                <a:cubicBezTo>
                  <a:pt x="8189" y="5346"/>
                  <a:pt x="8394" y="5066"/>
                  <a:pt x="8536" y="4762"/>
                </a:cubicBezTo>
                <a:cubicBezTo>
                  <a:pt x="8677" y="4457"/>
                  <a:pt x="8748" y="4140"/>
                  <a:pt x="8748" y="3810"/>
                </a:cubicBezTo>
                <a:cubicBezTo>
                  <a:pt x="8748" y="3295"/>
                  <a:pt x="8577" y="2815"/>
                  <a:pt x="8236" y="2371"/>
                </a:cubicBezTo>
                <a:cubicBezTo>
                  <a:pt x="7902" y="1939"/>
                  <a:pt x="7452" y="1597"/>
                  <a:pt x="6886" y="1343"/>
                </a:cubicBezTo>
                <a:cubicBezTo>
                  <a:pt x="6302" y="1082"/>
                  <a:pt x="5673" y="952"/>
                  <a:pt x="4999" y="952"/>
                </a:cubicBezTo>
                <a:cubicBezTo>
                  <a:pt x="4324" y="952"/>
                  <a:pt x="3695" y="1082"/>
                  <a:pt x="3112" y="1343"/>
                </a:cubicBezTo>
                <a:cubicBezTo>
                  <a:pt x="2545" y="1597"/>
                  <a:pt x="2095" y="1939"/>
                  <a:pt x="1762" y="2371"/>
                </a:cubicBezTo>
                <a:cubicBezTo>
                  <a:pt x="1420" y="2815"/>
                  <a:pt x="1250" y="3295"/>
                  <a:pt x="1250" y="3810"/>
                </a:cubicBezTo>
                <a:cubicBezTo>
                  <a:pt x="1250" y="4140"/>
                  <a:pt x="1320" y="4457"/>
                  <a:pt x="1462" y="4762"/>
                </a:cubicBezTo>
                <a:cubicBezTo>
                  <a:pt x="1604" y="5066"/>
                  <a:pt x="1808" y="5342"/>
                  <a:pt x="2075" y="5590"/>
                </a:cubicBezTo>
                <a:cubicBezTo>
                  <a:pt x="2099" y="5616"/>
                  <a:pt x="2233" y="5724"/>
                  <a:pt x="2475" y="5914"/>
                </a:cubicBezTo>
                <a:lnTo>
                  <a:pt x="2649" y="6057"/>
                </a:lnTo>
                <a:cubicBezTo>
                  <a:pt x="2974" y="6330"/>
                  <a:pt x="3220" y="6584"/>
                  <a:pt x="3387" y="6819"/>
                </a:cubicBezTo>
                <a:cubicBezTo>
                  <a:pt x="3578" y="7079"/>
                  <a:pt x="3695" y="7346"/>
                  <a:pt x="3737" y="7619"/>
                </a:cubicBezTo>
                <a:moveTo>
                  <a:pt x="6249" y="8571"/>
                </a:moveTo>
                <a:lnTo>
                  <a:pt x="3749" y="8571"/>
                </a:lnTo>
                <a:lnTo>
                  <a:pt x="3749" y="9048"/>
                </a:lnTo>
                <a:lnTo>
                  <a:pt x="6249" y="9048"/>
                </a:lnTo>
                <a:lnTo>
                  <a:pt x="6249" y="8571"/>
                </a:lnTo>
                <a:moveTo>
                  <a:pt x="1100" y="6190"/>
                </a:moveTo>
                <a:cubicBezTo>
                  <a:pt x="750" y="5860"/>
                  <a:pt x="479" y="5495"/>
                  <a:pt x="287" y="5095"/>
                </a:cubicBezTo>
                <a:cubicBezTo>
                  <a:pt x="95" y="4682"/>
                  <a:pt x="0" y="4254"/>
                  <a:pt x="0" y="3810"/>
                </a:cubicBezTo>
                <a:cubicBezTo>
                  <a:pt x="0" y="3117"/>
                  <a:pt x="229" y="2476"/>
                  <a:pt x="687" y="1886"/>
                </a:cubicBezTo>
                <a:cubicBezTo>
                  <a:pt x="1129" y="1314"/>
                  <a:pt x="1725" y="860"/>
                  <a:pt x="2475" y="524"/>
                </a:cubicBezTo>
                <a:cubicBezTo>
                  <a:pt x="3249" y="174"/>
                  <a:pt x="4091" y="0"/>
                  <a:pt x="4999" y="0"/>
                </a:cubicBezTo>
                <a:cubicBezTo>
                  <a:pt x="5907" y="0"/>
                  <a:pt x="6748" y="174"/>
                  <a:pt x="7523" y="524"/>
                </a:cubicBezTo>
                <a:cubicBezTo>
                  <a:pt x="8273" y="860"/>
                  <a:pt x="8869" y="1314"/>
                  <a:pt x="9311" y="1886"/>
                </a:cubicBezTo>
                <a:cubicBezTo>
                  <a:pt x="9769" y="2476"/>
                  <a:pt x="9998" y="3117"/>
                  <a:pt x="9998" y="3810"/>
                </a:cubicBezTo>
                <a:cubicBezTo>
                  <a:pt x="9998" y="4254"/>
                  <a:pt x="9902" y="4682"/>
                  <a:pt x="9711" y="5095"/>
                </a:cubicBezTo>
                <a:cubicBezTo>
                  <a:pt x="9519" y="5495"/>
                  <a:pt x="9248" y="5860"/>
                  <a:pt x="8898" y="6190"/>
                </a:cubicBezTo>
                <a:cubicBezTo>
                  <a:pt x="8840" y="6247"/>
                  <a:pt x="8723" y="6342"/>
                  <a:pt x="8548" y="6476"/>
                </a:cubicBezTo>
                <a:cubicBezTo>
                  <a:pt x="8223" y="6736"/>
                  <a:pt x="7994" y="6943"/>
                  <a:pt x="7861" y="7095"/>
                </a:cubicBezTo>
                <a:cubicBezTo>
                  <a:pt x="7619" y="7361"/>
                  <a:pt x="7498" y="7615"/>
                  <a:pt x="7498" y="7857"/>
                </a:cubicBezTo>
                <a:lnTo>
                  <a:pt x="7498" y="9048"/>
                </a:lnTo>
                <a:cubicBezTo>
                  <a:pt x="7498" y="9219"/>
                  <a:pt x="7442" y="9378"/>
                  <a:pt x="7330" y="9524"/>
                </a:cubicBezTo>
                <a:cubicBezTo>
                  <a:pt x="7217" y="9670"/>
                  <a:pt x="7065" y="9785"/>
                  <a:pt x="6874" y="9871"/>
                </a:cubicBezTo>
                <a:cubicBezTo>
                  <a:pt x="6682" y="9957"/>
                  <a:pt x="6473" y="10000"/>
                  <a:pt x="6249" y="10000"/>
                </a:cubicBezTo>
                <a:lnTo>
                  <a:pt x="3749" y="10000"/>
                </a:lnTo>
                <a:cubicBezTo>
                  <a:pt x="3524" y="10000"/>
                  <a:pt x="3316" y="9957"/>
                  <a:pt x="3124" y="9871"/>
                </a:cubicBezTo>
                <a:cubicBezTo>
                  <a:pt x="2932" y="9785"/>
                  <a:pt x="2780" y="9670"/>
                  <a:pt x="2668" y="9524"/>
                </a:cubicBezTo>
                <a:cubicBezTo>
                  <a:pt x="2555" y="9378"/>
                  <a:pt x="2499" y="9219"/>
                  <a:pt x="2499" y="9048"/>
                </a:cubicBezTo>
                <a:lnTo>
                  <a:pt x="2499" y="7857"/>
                </a:lnTo>
                <a:cubicBezTo>
                  <a:pt x="2499" y="7615"/>
                  <a:pt x="2378" y="7361"/>
                  <a:pt x="2137" y="7095"/>
                </a:cubicBezTo>
                <a:cubicBezTo>
                  <a:pt x="2003" y="6943"/>
                  <a:pt x="1774" y="6736"/>
                  <a:pt x="1450" y="6476"/>
                </a:cubicBezTo>
                <a:cubicBezTo>
                  <a:pt x="1274" y="6342"/>
                  <a:pt x="1158" y="6247"/>
                  <a:pt x="1100" y="6190"/>
                </a:cubicBezTo>
              </a:path>
            </a:pathLst>
          </a:custGeom>
          <a:solidFill>
            <a:srgbClr val="E08832">
              <a:alpha val="100000"/>
            </a:srgbClr>
          </a:solidFill>
          <a:ln>
            <a:headEnd type="none"/>
            <a:tailEnd type="none"/>
          </a:ln>
        </p:spPr>
      </p:sp>
      <p:sp>
        <p:nvSpPr>
          <p:cNvPr id="8" name="TextBox 8"/>
          <p:cNvSpPr txBox="1"/>
          <p:nvPr/>
        </p:nvSpPr>
        <p:spPr>
          <a:xfrm>
            <a:off x="842156" y="1590675"/>
            <a:ext cx="5731575" cy="114300"/>
          </a:xfrm>
          <a:prstGeom prst="rect">
            <a:avLst/>
          </a:prstGeom>
          <a:ln>
            <a:headEnd type="none"/>
            <a:tailEnd type="none"/>
          </a:ln>
        </p:spPr>
        <p:txBody>
          <a:bodyPr vert="horz" wrap="square" lIns="0" tIns="0" rIns="0" bIns="0" rtlCol="0" anchor="ctr" anchorCtr="0"/>
          <a:lstStyle/>
          <a:p>
            <a:pPr algn="l">
              <a:defRPr/>
            </a:pPr>
            <a:r>
              <a:rPr lang="en-US" sz="3200" b="1" i="0" strike="noStrike">
                <a:solidFill>
                  <a:srgbClr val="2A1608">
                    <a:alpha val="50196"/>
                  </a:srgbClr>
                </a:solidFill>
                <a:latin typeface="FZYaYiHei GB18030L2 R" panose="02000500000000000000" charset="-122"/>
                <a:ea typeface="FZYaYiHei GB18030L2 R" panose="02000500000000000000" charset="-122"/>
                <a:cs typeface="FZYaYiHei GB18030L2 R" panose="02000500000000000000" charset="-122"/>
              </a:rPr>
              <a:t>阅读策略</a:t>
            </a:r>
            <a:endParaRPr lang="en-US" sz="3200" b="1"/>
          </a:p>
        </p:txBody>
      </p:sp>
      <p:sp>
        <p:nvSpPr>
          <p:cNvPr id="9" name="TextBox 9"/>
          <p:cNvSpPr txBox="1"/>
          <p:nvPr/>
        </p:nvSpPr>
        <p:spPr>
          <a:xfrm>
            <a:off x="695325" y="2001520"/>
            <a:ext cx="10680065" cy="4603750"/>
          </a:xfrm>
          <a:prstGeom prst="rect">
            <a:avLst/>
          </a:prstGeom>
          <a:ln>
            <a:headEnd type="none"/>
            <a:tailEnd type="none"/>
          </a:ln>
        </p:spPr>
        <p:txBody>
          <a:bodyPr vert="horz" wrap="square" lIns="0" tIns="0" rIns="0" bIns="0" rtlCol="0" anchor="t" anchorCtr="0"/>
          <a:lstStyle/>
          <a:p>
            <a:pPr algn="l">
              <a:lnSpc>
                <a:spcPct val="150000"/>
              </a:lnSpc>
              <a:defRPr/>
            </a:pPr>
            <a:r>
              <a:rPr lang="en-US" sz="28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本文作为应用文，采用总-分结构，先总体介绍体育场地位，再分赛事安排、酒店推荐、停车</a:t>
            </a:r>
            <a:r>
              <a:rPr sz="28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rPr>
              <a:t>须知三个板块提供实用信息。阅读时应重点关注时间、地点、要求等细节信息，这是解答细节理解题的关键。</a:t>
            </a:r>
            <a:endParaRPr sz="28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endParaRPr sz="2800"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a:p>
            <a:pPr algn="l">
              <a:lnSpc>
                <a:spcPct val="150000"/>
              </a:lnSpc>
              <a:defRPr/>
            </a:pPr>
            <a:r>
              <a:rPr lang="en-US" sz="2800" b="1">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命题点分布：</a:t>
            </a:r>
            <a:r>
              <a:rPr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三道细节理解题分别对应</a:t>
            </a:r>
            <a:r>
              <a:rPr sz="280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赛事统计</a:t>
            </a:r>
            <a:r>
              <a:rPr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(21题)、</a:t>
            </a:r>
            <a:r>
              <a:rPr sz="280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酒店位置</a:t>
            </a:r>
            <a:r>
              <a:rPr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(22题)、</a:t>
            </a:r>
            <a:r>
              <a:rPr sz="2800">
                <a:solidFill>
                  <a:srgbClr val="FF0000">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停车要求</a:t>
            </a:r>
            <a:r>
              <a:rPr sz="2800">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sym typeface="+mn-ea"/>
              </a:rPr>
              <a:t>(23题)</a:t>
            </a:r>
            <a:endParaRPr lang="en-US" sz="2800"/>
          </a:p>
          <a:p>
            <a:pPr algn="l">
              <a:lnSpc>
                <a:spcPct val="150000"/>
              </a:lnSpc>
              <a:defRPr/>
            </a:pPr>
            <a:endParaRPr lang="en-US"/>
          </a:p>
          <a:p>
            <a:pPr algn="l">
              <a:lnSpc>
                <a:spcPct val="150000"/>
              </a:lnSpc>
              <a:defRPr/>
            </a:pPr>
            <a:endParaRPr b="1" i="0" strike="noStrike">
              <a:solidFill>
                <a:srgbClr val="2A1608">
                  <a:alpha val="90196"/>
                </a:srgbClr>
              </a:solidFill>
              <a:latin typeface="FZYaYiHei GB18030L2 R" panose="02000500000000000000" charset="-122"/>
              <a:ea typeface="FZYaYiHei GB18030L2 R" panose="02000500000000000000" charset="-122"/>
              <a:cs typeface="FZYaYiHei GB18030L2 R" panose="02000500000000000000"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tags/tag1.xml><?xml version="1.0" encoding="utf-8"?>
<p:tagLst xmlns:p="http://schemas.openxmlformats.org/presentationml/2006/main">
  <p:tag name="KSO_WM_DIAGRAM_VIRTUALLY_FRAME" val="{&quot;height&quot;:131.25,&quot;left&quot;:35.991023622047244,&quot;top&quot;:233.25,&quot;width&quot;:498.6486614173229}"/>
</p:tagLst>
</file>

<file path=ppt/tags/tag10.xml><?xml version="1.0" encoding="utf-8"?>
<p:tagLst xmlns:p="http://schemas.openxmlformats.org/presentationml/2006/main">
  <p:tag name="KSO_WM_DIAGRAM_VIRTUALLY_FRAME" val="{&quot;height&quot;:393.2250393700788,&quot;left&quot;:35.991023622047244,&quot;top&quot;:109.5,&quot;width&quot;:923.7689763779526}"/>
</p:tagLst>
</file>

<file path=ppt/tags/tag100.xml><?xml version="1.0" encoding="utf-8"?>
<p:tagLst xmlns:p="http://schemas.openxmlformats.org/presentationml/2006/main">
  <p:tag name="KSO_WM_BEAUTIFY_FLAG" val=""/>
  <p:tag name="KSO_WM_DIAGRAM_VIRTUALLY_FRAME" val="{&quot;height&quot;:332.6,&quot;left&quot;:70.75,&quot;top&quot;:199.75,&quot;width&quot;:872.65}"/>
</p:tagLst>
</file>

<file path=ppt/tags/tag101.xml><?xml version="1.0" encoding="utf-8"?>
<p:tagLst xmlns:p="http://schemas.openxmlformats.org/presentationml/2006/main">
  <p:tag name="KSO_WM_DIAGRAM_VIRTUALLY_FRAME" val="{&quot;height&quot;:332.6,&quot;left&quot;:70.75,&quot;top&quot;:199.75,&quot;width&quot;:872.65}"/>
</p:tagLst>
</file>

<file path=ppt/tags/tag102.xml><?xml version="1.0" encoding="utf-8"?>
<p:tagLst xmlns:p="http://schemas.openxmlformats.org/presentationml/2006/main">
  <p:tag name="KSO_WM_DIAGRAM_VIRTUALLY_FRAME" val="{&quot;height&quot;:332.6,&quot;left&quot;:70.75,&quot;top&quot;:199.75,&quot;width&quot;:872.65}"/>
</p:tagLst>
</file>

<file path=ppt/tags/tag103.xml><?xml version="1.0" encoding="utf-8"?>
<p:tagLst xmlns:p="http://schemas.openxmlformats.org/presentationml/2006/main">
  <p:tag name="KSO_WM_DIAGRAM_VIRTUALLY_FRAME" val="{&quot;height&quot;:332.6,&quot;left&quot;:70.75,&quot;top&quot;:199.75,&quot;width&quot;:872.65}"/>
</p:tagLst>
</file>

<file path=ppt/tags/tag104.xml><?xml version="1.0" encoding="utf-8"?>
<p:tagLst xmlns:p="http://schemas.openxmlformats.org/presentationml/2006/main">
  <p:tag name="KSO_WM_DIAGRAM_VIRTUALLY_FRAME" val="{&quot;height&quot;:332.6,&quot;left&quot;:70.75,&quot;top&quot;:199.75,&quot;width&quot;:872.65}"/>
</p:tagLst>
</file>

<file path=ppt/tags/tag105.xml><?xml version="1.0" encoding="utf-8"?>
<p:tagLst xmlns:p="http://schemas.openxmlformats.org/presentationml/2006/main">
  <p:tag name="KSO_WM_DIAGRAM_VIRTUALLY_FRAME" val="{&quot;height&quot;:332.6,&quot;left&quot;:70.75,&quot;top&quot;:199.75,&quot;width&quot;:872.65}"/>
</p:tagLst>
</file>

<file path=ppt/tags/tag106.xml><?xml version="1.0" encoding="utf-8"?>
<p:tagLst xmlns:p="http://schemas.openxmlformats.org/presentationml/2006/main">
  <p:tag name="KSO_WM_DIAGRAM_VIRTUALLY_FRAME" val="{&quot;height&quot;:332.6,&quot;left&quot;:70.75,&quot;top&quot;:199.75,&quot;width&quot;:872.65}"/>
</p:tagLst>
</file>

<file path=ppt/tags/tag107.xml><?xml version="1.0" encoding="utf-8"?>
<p:tagLst xmlns:p="http://schemas.openxmlformats.org/presentationml/2006/main">
  <p:tag name="KSO_WM_DIAGRAM_VIRTUALLY_FRAME" val="{&quot;height&quot;:332.6,&quot;left&quot;:70.75,&quot;top&quot;:199.75,&quot;width&quot;:872.65}"/>
</p:tagLst>
</file>

<file path=ppt/tags/tag108.xml><?xml version="1.0" encoding="utf-8"?>
<p:tagLst xmlns:p="http://schemas.openxmlformats.org/presentationml/2006/main">
  <p:tag name="KSO_WM_DIAGRAM_VIRTUALLY_FRAME" val="{&quot;height&quot;:332.6,&quot;left&quot;:70.75,&quot;top&quot;:199.75,&quot;width&quot;:872.65}"/>
</p:tagLst>
</file>

<file path=ppt/tags/tag109.xml><?xml version="1.0" encoding="utf-8"?>
<p:tagLst xmlns:p="http://schemas.openxmlformats.org/presentationml/2006/main">
  <p:tag name="KSO_WM_UNIT_TABLE_BEAUTIFY" val="smartTable{6c1a62fe-74ea-4317-95b6-1121941a8a2c}"/>
  <p:tag name="TABLE_ENDDRAG_ORIGIN_RECT" val="838*215"/>
  <p:tag name="TABLE_ENDDRAG_RECT" val="19*238*838*215"/>
</p:tagLst>
</file>

<file path=ppt/tags/tag11.xml><?xml version="1.0" encoding="utf-8"?>
<p:tagLst xmlns:p="http://schemas.openxmlformats.org/presentationml/2006/main">
  <p:tag name="KSO_WM_DIAGRAM_VIRTUALLY_FRAME" val="{&quot;height&quot;:393.2250393700788,&quot;left&quot;:35.991023622047244,&quot;top&quot;:109.5,&quot;width&quot;:923.7689763779526}"/>
</p:tagLst>
</file>

<file path=ppt/tags/tag110.xml><?xml version="1.0" encoding="utf-8"?>
<p:tagLst xmlns:p="http://schemas.openxmlformats.org/presentationml/2006/main">
  <p:tag name="KSO_WM_BEAUTIFY_FLAG" val=""/>
  <p:tag name="KSO_WM_DIAGRAM_VIRTUALLY_FRAME" val="{&quot;height&quot;:332.6,&quot;left&quot;:70.75,&quot;top&quot;:199.75,&quot;width&quot;:872.65}"/>
</p:tagLst>
</file>

<file path=ppt/tags/tag111.xml><?xml version="1.0" encoding="utf-8"?>
<p:tagLst xmlns:p="http://schemas.openxmlformats.org/presentationml/2006/main">
  <p:tag name="KSO_WM_DIAGRAM_VIRTUALLY_FRAME" val="{&quot;height&quot;:332.6,&quot;left&quot;:70.75,&quot;top&quot;:199.75,&quot;width&quot;:872.65}"/>
</p:tagLst>
</file>

<file path=ppt/tags/tag112.xml><?xml version="1.0" encoding="utf-8"?>
<p:tagLst xmlns:p="http://schemas.openxmlformats.org/presentationml/2006/main">
  <p:tag name="KSO_WM_BEAUTIFY_FLAG" val=""/>
  <p:tag name="KSO_WM_DIAGRAM_VIRTUALLY_FRAME" val="{&quot;height&quot;:332.6,&quot;left&quot;:70.75,&quot;top&quot;:199.75,&quot;width&quot;:872.65}"/>
</p:tagLst>
</file>

<file path=ppt/tags/tag113.xml><?xml version="1.0" encoding="utf-8"?>
<p:tagLst xmlns:p="http://schemas.openxmlformats.org/presentationml/2006/main">
  <p:tag name="KSO_WM_DIAGRAM_VIRTUALLY_FRAME" val="{&quot;height&quot;:332.6,&quot;left&quot;:70.75,&quot;top&quot;:199.75,&quot;width&quot;:872.65}"/>
</p:tagLst>
</file>

<file path=ppt/tags/tag114.xml><?xml version="1.0" encoding="utf-8"?>
<p:tagLst xmlns:p="http://schemas.openxmlformats.org/presentationml/2006/main">
  <p:tag name="KSO_WM_DIAGRAM_VIRTUALLY_FRAME" val="{&quot;height&quot;:332.6,&quot;left&quot;:70.75,&quot;top&quot;:199.75,&quot;width&quot;:872.65}"/>
</p:tagLst>
</file>

<file path=ppt/tags/tag115.xml><?xml version="1.0" encoding="utf-8"?>
<p:tagLst xmlns:p="http://schemas.openxmlformats.org/presentationml/2006/main">
  <p:tag name="KSO_WM_DIAGRAM_VIRTUALLY_FRAME" val="{&quot;height&quot;:332.6,&quot;left&quot;:70.75,&quot;top&quot;:199.75,&quot;width&quot;:872.65}"/>
</p:tagLst>
</file>

<file path=ppt/tags/tag116.xml><?xml version="1.0" encoding="utf-8"?>
<p:tagLst xmlns:p="http://schemas.openxmlformats.org/presentationml/2006/main">
  <p:tag name="KSO_WM_DIAGRAM_VIRTUALLY_FRAME" val="{&quot;height&quot;:332.6,&quot;left&quot;:70.75,&quot;top&quot;:199.75,&quot;width&quot;:872.65}"/>
</p:tagLst>
</file>

<file path=ppt/tags/tag117.xml><?xml version="1.0" encoding="utf-8"?>
<p:tagLst xmlns:p="http://schemas.openxmlformats.org/presentationml/2006/main">
  <p:tag name="KSO_WM_DIAGRAM_VIRTUALLY_FRAME" val="{&quot;height&quot;:332.6,&quot;left&quot;:70.75,&quot;top&quot;:199.75,&quot;width&quot;:872.65}"/>
</p:tagLst>
</file>

<file path=ppt/tags/tag118.xml><?xml version="1.0" encoding="utf-8"?>
<p:tagLst xmlns:p="http://schemas.openxmlformats.org/presentationml/2006/main">
  <p:tag name="KSO_WM_DIAGRAM_VIRTUALLY_FRAME" val="{&quot;height&quot;:332.6,&quot;left&quot;:70.75,&quot;top&quot;:199.75,&quot;width&quot;:872.65}"/>
</p:tagLst>
</file>

<file path=ppt/tags/tag119.xml><?xml version="1.0" encoding="utf-8"?>
<p:tagLst xmlns:p="http://schemas.openxmlformats.org/presentationml/2006/main">
  <p:tag name="KSO_WM_DIAGRAM_VIRTUALLY_FRAME" val="{&quot;height&quot;:332.6,&quot;left&quot;:70.75,&quot;top&quot;:199.75,&quot;width&quot;:872.65}"/>
</p:tagLst>
</file>

<file path=ppt/tags/tag12.xml><?xml version="1.0" encoding="utf-8"?>
<p:tagLst xmlns:p="http://schemas.openxmlformats.org/presentationml/2006/main">
  <p:tag name="KSO_WM_DIAGRAM_VIRTUALLY_FRAME" val="{&quot;height&quot;:393.2250393700788,&quot;left&quot;:35.991023622047244,&quot;top&quot;:109.5,&quot;width&quot;:923.7689763779526}"/>
</p:tagLst>
</file>

<file path=ppt/tags/tag120.xml><?xml version="1.0" encoding="utf-8"?>
<p:tagLst xmlns:p="http://schemas.openxmlformats.org/presentationml/2006/main">
  <p:tag name="KSO_WM_DIAGRAM_VIRTUALLY_FRAME" val="{&quot;height&quot;:332.6,&quot;left&quot;:70.75,&quot;top&quot;:199.75,&quot;width&quot;:872.65}"/>
</p:tagLst>
</file>

<file path=ppt/tags/tag121.xml><?xml version="1.0" encoding="utf-8"?>
<p:tagLst xmlns:p="http://schemas.openxmlformats.org/presentationml/2006/main">
  <p:tag name="KSO_WM_UNIT_TABLE_BEAUTIFY" val="smartTable{6c1a62fe-74ea-4317-95b6-1121941a8a2c}"/>
  <p:tag name="TABLE_ENDDRAG_ORIGIN_RECT" val="838*215"/>
  <p:tag name="TABLE_ENDDRAG_RECT" val="19*238*838*215"/>
</p:tagLst>
</file>

<file path=ppt/tags/tag122.xml><?xml version="1.0" encoding="utf-8"?>
<p:tagLst xmlns:p="http://schemas.openxmlformats.org/presentationml/2006/main">
  <p:tag name="KSO_WM_BEAUTIFY_FLAG" val=""/>
  <p:tag name="KSO_WM_DIAGRAM_VIRTUALLY_FRAME" val="{&quot;height&quot;:332.6,&quot;left&quot;:70.75,&quot;top&quot;:199.75,&quot;width&quot;:872.65}"/>
</p:tagLst>
</file>

<file path=ppt/tags/tag123.xml><?xml version="1.0" encoding="utf-8"?>
<p:tagLst xmlns:p="http://schemas.openxmlformats.org/presentationml/2006/main">
  <p:tag name="KSO_WM_DIAGRAM_VIRTUALLY_FRAME" val="{&quot;height&quot;:332.6,&quot;left&quot;:70.75,&quot;top&quot;:199.75,&quot;width&quot;:872.65}"/>
</p:tagLst>
</file>

<file path=ppt/tags/tag124.xml><?xml version="1.0" encoding="utf-8"?>
<p:tagLst xmlns:p="http://schemas.openxmlformats.org/presentationml/2006/main">
  <p:tag name="KSO_WM_BEAUTIFY_FLAG" val=""/>
  <p:tag name="KSO_WM_DIAGRAM_VIRTUALLY_FRAME" val="{&quot;height&quot;:332.6,&quot;left&quot;:70.75,&quot;top&quot;:199.75,&quot;width&quot;:872.65}"/>
</p:tagLst>
</file>

<file path=ppt/tags/tag125.xml><?xml version="1.0" encoding="utf-8"?>
<p:tagLst xmlns:p="http://schemas.openxmlformats.org/presentationml/2006/main">
  <p:tag name="KSO_WM_DIAGRAM_VIRTUALLY_FRAME" val="{&quot;height&quot;:332.6,&quot;left&quot;:70.75,&quot;top&quot;:199.75,&quot;width&quot;:872.65}"/>
</p:tagLst>
</file>

<file path=ppt/tags/tag126.xml><?xml version="1.0" encoding="utf-8"?>
<p:tagLst xmlns:p="http://schemas.openxmlformats.org/presentationml/2006/main">
  <p:tag name="KSO_WM_DIAGRAM_VIRTUALLY_FRAME" val="{&quot;height&quot;:332.6,&quot;left&quot;:70.75,&quot;top&quot;:199.75,&quot;width&quot;:872.65}"/>
</p:tagLst>
</file>

<file path=ppt/tags/tag127.xml><?xml version="1.0" encoding="utf-8"?>
<p:tagLst xmlns:p="http://schemas.openxmlformats.org/presentationml/2006/main">
  <p:tag name="KSO_WM_DIAGRAM_VIRTUALLY_FRAME" val="{&quot;height&quot;:332.6,&quot;left&quot;:70.75,&quot;top&quot;:199.75,&quot;width&quot;:872.65}"/>
</p:tagLst>
</file>

<file path=ppt/tags/tag128.xml><?xml version="1.0" encoding="utf-8"?>
<p:tagLst xmlns:p="http://schemas.openxmlformats.org/presentationml/2006/main">
  <p:tag name="KSO_WM_DIAGRAM_VIRTUALLY_FRAME" val="{&quot;height&quot;:332.6,&quot;left&quot;:70.75,&quot;top&quot;:199.75,&quot;width&quot;:872.65}"/>
</p:tagLst>
</file>

<file path=ppt/tags/tag129.xml><?xml version="1.0" encoding="utf-8"?>
<p:tagLst xmlns:p="http://schemas.openxmlformats.org/presentationml/2006/main">
  <p:tag name="KSO_WM_DIAGRAM_VIRTUALLY_FRAME" val="{&quot;height&quot;:332.6,&quot;left&quot;:70.75,&quot;top&quot;:199.75,&quot;width&quot;:872.65}"/>
</p:tagLst>
</file>

<file path=ppt/tags/tag13.xml><?xml version="1.0" encoding="utf-8"?>
<p:tagLst xmlns:p="http://schemas.openxmlformats.org/presentationml/2006/main">
  <p:tag name="KSO_WM_DIAGRAM_VIRTUALLY_FRAME" val="{&quot;height&quot;:393.2250393700788,&quot;left&quot;:35.991023622047244,&quot;top&quot;:109.5,&quot;width&quot;:923.7689763779526}"/>
</p:tagLst>
</file>

<file path=ppt/tags/tag130.xml><?xml version="1.0" encoding="utf-8"?>
<p:tagLst xmlns:p="http://schemas.openxmlformats.org/presentationml/2006/main">
  <p:tag name="KSO_WM_DIAGRAM_VIRTUALLY_FRAME" val="{&quot;height&quot;:332.6,&quot;left&quot;:70.75,&quot;top&quot;:199.75,&quot;width&quot;:872.65}"/>
</p:tagLst>
</file>

<file path=ppt/tags/tag131.xml><?xml version="1.0" encoding="utf-8"?>
<p:tagLst xmlns:p="http://schemas.openxmlformats.org/presentationml/2006/main">
  <p:tag name="KSO_WM_DIAGRAM_VIRTUALLY_FRAME" val="{&quot;height&quot;:332.6,&quot;left&quot;:70.75,&quot;top&quot;:199.75,&quot;width&quot;:872.65}"/>
</p:tagLst>
</file>

<file path=ppt/tags/tag132.xml><?xml version="1.0" encoding="utf-8"?>
<p:tagLst xmlns:p="http://schemas.openxmlformats.org/presentationml/2006/main">
  <p:tag name="KSO_WM_DIAGRAM_VIRTUALLY_FRAME" val="{&quot;height&quot;:332.6,&quot;left&quot;:70.75,&quot;top&quot;:199.75,&quot;width&quot;:872.65}"/>
</p:tagLst>
</file>

<file path=ppt/tags/tag133.xml><?xml version="1.0" encoding="utf-8"?>
<p:tagLst xmlns:p="http://schemas.openxmlformats.org/presentationml/2006/main">
  <p:tag name="KSO_WM_UNIT_TABLE_BEAUTIFY" val="smartTable{6c1a62fe-74ea-4317-95b6-1121941a8a2c}"/>
  <p:tag name="TABLE_ENDDRAG_ORIGIN_RECT" val="838*215"/>
  <p:tag name="TABLE_ENDDRAG_RECT" val="19*238*838*215"/>
</p:tagLst>
</file>

<file path=ppt/tags/tag134.xml><?xml version="1.0" encoding="utf-8"?>
<p:tagLst xmlns:p="http://schemas.openxmlformats.org/presentationml/2006/main">
  <p:tag name="KSO_WM_BEAUTIFY_FLAG" val=""/>
  <p:tag name="KSO_WM_DIAGRAM_VIRTUALLY_FRAME" val="{&quot;height&quot;:332.6,&quot;left&quot;:70.75,&quot;top&quot;:199.75,&quot;width&quot;:872.65}"/>
</p:tagLst>
</file>

<file path=ppt/tags/tag135.xml><?xml version="1.0" encoding="utf-8"?>
<p:tagLst xmlns:p="http://schemas.openxmlformats.org/presentationml/2006/main">
  <p:tag name="KSO_WM_DIAGRAM_VIRTUALLY_FRAME" val="{&quot;height&quot;:332.6,&quot;left&quot;:70.75,&quot;top&quot;:199.75,&quot;width&quot;:872.65}"/>
</p:tagLst>
</file>

<file path=ppt/tags/tag136.xml><?xml version="1.0" encoding="utf-8"?>
<p:tagLst xmlns:p="http://schemas.openxmlformats.org/presentationml/2006/main">
  <p:tag name="KSO_WM_BEAUTIFY_FLAG" val=""/>
  <p:tag name="KSO_WM_DIAGRAM_VIRTUALLY_FRAME" val="{&quot;height&quot;:332.6,&quot;left&quot;:70.75,&quot;top&quot;:199.75,&quot;width&quot;:872.65}"/>
</p:tagLst>
</file>

<file path=ppt/tags/tag137.xml><?xml version="1.0" encoding="utf-8"?>
<p:tagLst xmlns:p="http://schemas.openxmlformats.org/presentationml/2006/main">
  <p:tag name="KSO_WM_DIAGRAM_VIRTUALLY_FRAME" val="{&quot;height&quot;:332.6,&quot;left&quot;:70.75,&quot;top&quot;:199.75,&quot;width&quot;:872.65}"/>
</p:tagLst>
</file>

<file path=ppt/tags/tag138.xml><?xml version="1.0" encoding="utf-8"?>
<p:tagLst xmlns:p="http://schemas.openxmlformats.org/presentationml/2006/main">
  <p:tag name="KSO_WM_DIAGRAM_VIRTUALLY_FRAME" val="{&quot;height&quot;:332.6,&quot;left&quot;:70.75,&quot;top&quot;:199.75,&quot;width&quot;:872.65}"/>
</p:tagLst>
</file>

<file path=ppt/tags/tag139.xml><?xml version="1.0" encoding="utf-8"?>
<p:tagLst xmlns:p="http://schemas.openxmlformats.org/presentationml/2006/main">
  <p:tag name="KSO_WM_DIAGRAM_VIRTUALLY_FRAME" val="{&quot;height&quot;:332.6,&quot;left&quot;:70.75,&quot;top&quot;:199.75,&quot;width&quot;:872.65}"/>
</p:tagLst>
</file>

<file path=ppt/tags/tag14.xml><?xml version="1.0" encoding="utf-8"?>
<p:tagLst xmlns:p="http://schemas.openxmlformats.org/presentationml/2006/main">
  <p:tag name="KSO_WM_DIAGRAM_VIRTUALLY_FRAME" val="{&quot;height&quot;:393.2250393700788,&quot;left&quot;:35.991023622047244,&quot;top&quot;:109.5,&quot;width&quot;:923.7689763779526}"/>
</p:tagLst>
</file>

<file path=ppt/tags/tag140.xml><?xml version="1.0" encoding="utf-8"?>
<p:tagLst xmlns:p="http://schemas.openxmlformats.org/presentationml/2006/main">
  <p:tag name="KSO_WM_DIAGRAM_VIRTUALLY_FRAME" val="{&quot;height&quot;:332.6,&quot;left&quot;:70.75,&quot;top&quot;:199.75,&quot;width&quot;:872.65}"/>
</p:tagLst>
</file>

<file path=ppt/tags/tag141.xml><?xml version="1.0" encoding="utf-8"?>
<p:tagLst xmlns:p="http://schemas.openxmlformats.org/presentationml/2006/main">
  <p:tag name="KSO_WM_DIAGRAM_VIRTUALLY_FRAME" val="{&quot;height&quot;:332.6,&quot;left&quot;:70.75,&quot;top&quot;:199.75,&quot;width&quot;:872.65}"/>
</p:tagLst>
</file>

<file path=ppt/tags/tag142.xml><?xml version="1.0" encoding="utf-8"?>
<p:tagLst xmlns:p="http://schemas.openxmlformats.org/presentationml/2006/main">
  <p:tag name="KSO_WM_DIAGRAM_VIRTUALLY_FRAME" val="{&quot;height&quot;:332.6,&quot;left&quot;:70.75,&quot;top&quot;:199.75,&quot;width&quot;:872.65}"/>
</p:tagLst>
</file>

<file path=ppt/tags/tag143.xml><?xml version="1.0" encoding="utf-8"?>
<p:tagLst xmlns:p="http://schemas.openxmlformats.org/presentationml/2006/main">
  <p:tag name="KSO_WM_DIAGRAM_VIRTUALLY_FRAME" val="{&quot;height&quot;:332.6,&quot;left&quot;:70.75,&quot;top&quot;:199.75,&quot;width&quot;:872.65}"/>
</p:tagLst>
</file>

<file path=ppt/tags/tag144.xml><?xml version="1.0" encoding="utf-8"?>
<p:tagLst xmlns:p="http://schemas.openxmlformats.org/presentationml/2006/main">
  <p:tag name="KSO_WM_DIAGRAM_VIRTUALLY_FRAME" val="{&quot;height&quot;:332.6,&quot;left&quot;:70.75,&quot;top&quot;:199.75,&quot;width&quot;:872.65}"/>
</p:tagLst>
</file>

<file path=ppt/tags/tag145.xml><?xml version="1.0" encoding="utf-8"?>
<p:tagLst xmlns:p="http://schemas.openxmlformats.org/presentationml/2006/main">
  <p:tag name="KSO_WM_UNIT_TABLE_BEAUTIFY" val="smartTable{0a41f172-873b-43dc-a233-18276e95f8aa}"/>
  <p:tag name="TABLE_ENDDRAG_ORIGIN_RECT" val="898*287"/>
  <p:tag name="TABLE_ENDDRAG_RECT" val="34*218*898*287"/>
</p:tagLst>
</file>

<file path=ppt/tags/tag146.xml><?xml version="1.0" encoding="utf-8"?>
<p:tagLst xmlns:p="http://schemas.openxmlformats.org/presentationml/2006/main">
  <p:tag name="KSO_WM_DIAGRAM_VIRTUALLY_FRAME" val="{&quot;height&quot;:375.85,&quot;left&quot;:109.25,&quot;top&quot;:184.4,&quot;width&quot;:855.75}"/>
</p:tagLst>
</file>

<file path=ppt/tags/tag147.xml><?xml version="1.0" encoding="utf-8"?>
<p:tagLst xmlns:p="http://schemas.openxmlformats.org/presentationml/2006/main">
  <p:tag name="KSO_WM_BEAUTIFY_FLAG" val=""/>
  <p:tag name="KSO_WM_DIAGRAM_VIRTUALLY_FRAME" val="{&quot;height&quot;:375.85,&quot;left&quot;:109.25,&quot;top&quot;:184.4,&quot;width&quot;:855.75}"/>
</p:tagLst>
</file>

<file path=ppt/tags/tag148.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149.xml><?xml version="1.0" encoding="utf-8"?>
<p:tagLst xmlns:p="http://schemas.openxmlformats.org/presentationml/2006/main">
  <p:tag name="KSO_WM_BEAUTIFY_FLAG" val=""/>
  <p:tag name="KSO_WM_DIAGRAM_VIRTUALLY_FRAME" val="{&quot;height&quot;:375.85,&quot;left&quot;:109.25,&quot;top&quot;:184.4,&quot;width&quot;:855.75}"/>
</p:tagLst>
</file>

<file path=ppt/tags/tag15.xml><?xml version="1.0" encoding="utf-8"?>
<p:tagLst xmlns:p="http://schemas.openxmlformats.org/presentationml/2006/main">
  <p:tag name="KSO_WM_DIAGRAM_VIRTUALLY_FRAME" val="{&quot;height&quot;:393.2250393700788,&quot;left&quot;:35.991023622047244,&quot;top&quot;:109.5,&quot;width&quot;:923.7689763779526}"/>
</p:tagLst>
</file>

<file path=ppt/tags/tag150.xml><?xml version="1.0" encoding="utf-8"?>
<p:tagLst xmlns:p="http://schemas.openxmlformats.org/presentationml/2006/main">
  <p:tag name="KSO_WM_BEAUTIFY_FLAG" val=""/>
  <p:tag name="KSO_WM_DIAGRAM_VIRTUALLY_FRAME" val="{&quot;height&quot;:375.85,&quot;left&quot;:109.25,&quot;top&quot;:184.4,&quot;width&quot;:855.75}"/>
</p:tagLst>
</file>

<file path=ppt/tags/tag151.xml><?xml version="1.0" encoding="utf-8"?>
<p:tagLst xmlns:p="http://schemas.openxmlformats.org/presentationml/2006/main">
  <p:tag name="KSO_WM_DIAGRAM_VIRTUALLY_FRAME" val="{&quot;height&quot;:375.85,&quot;left&quot;:109.25,&quot;top&quot;:184.4,&quot;width&quot;:855.75}"/>
</p:tagLst>
</file>

<file path=ppt/tags/tag152.xml><?xml version="1.0" encoding="utf-8"?>
<p:tagLst xmlns:p="http://schemas.openxmlformats.org/presentationml/2006/main">
  <p:tag name="KSO_WM_DIAGRAM_VIRTUALLY_FRAME" val="{&quot;height&quot;:332.6,&quot;left&quot;:70.75,&quot;top&quot;:199.75,&quot;width&quot;:872.65}"/>
</p:tagLst>
</file>

<file path=ppt/tags/tag153.xml><?xml version="1.0" encoding="utf-8"?>
<p:tagLst xmlns:p="http://schemas.openxmlformats.org/presentationml/2006/main">
  <p:tag name="KSO_WM_DIAGRAM_VIRTUALLY_FRAME" val="{&quot;height&quot;:332.6,&quot;left&quot;:70.75,&quot;top&quot;:199.75,&quot;width&quot;:872.65}"/>
</p:tagLst>
</file>

<file path=ppt/tags/tag154.xml><?xml version="1.0" encoding="utf-8"?>
<p:tagLst xmlns:p="http://schemas.openxmlformats.org/presentationml/2006/main">
  <p:tag name="KSO_WM_DIAGRAM_VIRTUALLY_FRAME" val="{&quot;height&quot;:332.6,&quot;left&quot;:70.75,&quot;top&quot;:199.75,&quot;width&quot;:872.65}"/>
</p:tagLst>
</file>

<file path=ppt/tags/tag155.xml><?xml version="1.0" encoding="utf-8"?>
<p:tagLst xmlns:p="http://schemas.openxmlformats.org/presentationml/2006/main">
  <p:tag name="KSO_WM_DIAGRAM_VIRTUALLY_FRAME" val="{&quot;height&quot;:332.6,&quot;left&quot;:70.75,&quot;top&quot;:199.75,&quot;width&quot;:872.65}"/>
</p:tagLst>
</file>

<file path=ppt/tags/tag156.xml><?xml version="1.0" encoding="utf-8"?>
<p:tagLst xmlns:p="http://schemas.openxmlformats.org/presentationml/2006/main">
  <p:tag name="KSO_WM_DIAGRAM_VIRTUALLY_FRAME" val="{&quot;height&quot;:332.6,&quot;left&quot;:70.75,&quot;top&quot;:199.75,&quot;width&quot;:872.65}"/>
</p:tagLst>
</file>

<file path=ppt/tags/tag157.xml><?xml version="1.0" encoding="utf-8"?>
<p:tagLst xmlns:p="http://schemas.openxmlformats.org/presentationml/2006/main">
  <p:tag name="KSO_WM_DIAGRAM_VIRTUALLY_FRAME" val="{&quot;height&quot;:332.6,&quot;left&quot;:70.75,&quot;top&quot;:199.75,&quot;width&quot;:872.65}"/>
</p:tagLst>
</file>

<file path=ppt/tags/tag158.xml><?xml version="1.0" encoding="utf-8"?>
<p:tagLst xmlns:p="http://schemas.openxmlformats.org/presentationml/2006/main">
  <p:tag name="KSO_WM_DIAGRAM_VIRTUALLY_FRAME" val="{&quot;height&quot;:332.6,&quot;left&quot;:70.75,&quot;top&quot;:199.75,&quot;width&quot;:872.65}"/>
</p:tagLst>
</file>

<file path=ppt/tags/tag159.xml><?xml version="1.0" encoding="utf-8"?>
<p:tagLst xmlns:p="http://schemas.openxmlformats.org/presentationml/2006/main">
  <p:tag name="KSO_WM_DIAGRAM_VIRTUALLY_FRAME" val="{&quot;height&quot;:332.6,&quot;left&quot;:70.75,&quot;top&quot;:199.75,&quot;width&quot;:872.65}"/>
</p:tagLst>
</file>

<file path=ppt/tags/tag16.xml><?xml version="1.0" encoding="utf-8"?>
<p:tagLst xmlns:p="http://schemas.openxmlformats.org/presentationml/2006/main">
  <p:tag name="KSO_WM_DIAGRAM_VIRTUALLY_FRAME" val="{&quot;height&quot;:393.2250393700788,&quot;left&quot;:35.991023622047244,&quot;top&quot;:109.5,&quot;width&quot;:923.7689763779526}"/>
</p:tagLst>
</file>

<file path=ppt/tags/tag160.xml><?xml version="1.0" encoding="utf-8"?>
<p:tagLst xmlns:p="http://schemas.openxmlformats.org/presentationml/2006/main">
  <p:tag name="KSO_WM_DIAGRAM_VIRTUALLY_FRAME" val="{&quot;height&quot;:332.6,&quot;left&quot;:70.75,&quot;top&quot;:199.75,&quot;width&quot;:872.65}"/>
</p:tagLst>
</file>

<file path=ppt/tags/tag161.xml><?xml version="1.0" encoding="utf-8"?>
<p:tagLst xmlns:p="http://schemas.openxmlformats.org/presentationml/2006/main">
  <p:tag name="KSO_WM_DIAGRAM_VIRTUALLY_FRAME" val="{&quot;height&quot;:332.6,&quot;left&quot;:70.75,&quot;top&quot;:199.75,&quot;width&quot;:872.65}"/>
</p:tagLst>
</file>

<file path=ppt/tags/tag162.xml><?xml version="1.0" encoding="utf-8"?>
<p:tagLst xmlns:p="http://schemas.openxmlformats.org/presentationml/2006/main">
  <p:tag name="KSO_WM_DIAGRAM_VIRTUALLY_FRAME" val="{&quot;height&quot;:332.6,&quot;left&quot;:70.75,&quot;top&quot;:199.75,&quot;width&quot;:872.65}"/>
</p:tagLst>
</file>

<file path=ppt/tags/tag163.xml><?xml version="1.0" encoding="utf-8"?>
<p:tagLst xmlns:p="http://schemas.openxmlformats.org/presentationml/2006/main">
  <p:tag name="KSO_WM_DIAGRAM_VIRTUALLY_FRAME" val="{&quot;height&quot;:332.6,&quot;left&quot;:70.75,&quot;top&quot;:199.75,&quot;width&quot;:872.65}"/>
</p:tagLst>
</file>

<file path=ppt/tags/tag164.xml><?xml version="1.0" encoding="utf-8"?>
<p:tagLst xmlns:p="http://schemas.openxmlformats.org/presentationml/2006/main">
  <p:tag name="KSO_WM_DIAGRAM_VIRTUALLY_FRAME" val="{&quot;height&quot;:369.9,&quot;left&quot;:60,&quot;top&quot;:120.1,&quot;width&quot;:850}"/>
</p:tagLst>
</file>

<file path=ppt/tags/tag165.xml><?xml version="1.0" encoding="utf-8"?>
<p:tagLst xmlns:p="http://schemas.openxmlformats.org/presentationml/2006/main">
  <p:tag name="KSO_WM_DIAGRAM_VIRTUALLY_FRAME" val="{&quot;height&quot;:369.9,&quot;left&quot;:60,&quot;top&quot;:120.1,&quot;width&quot;:850}"/>
</p:tagLst>
</file>

<file path=ppt/tags/tag166.xml><?xml version="1.0" encoding="utf-8"?>
<p:tagLst xmlns:p="http://schemas.openxmlformats.org/presentationml/2006/main">
  <p:tag name="KSO_WM_DIAGRAM_VIRTUALLY_FRAME" val="{&quot;height&quot;:369.9,&quot;left&quot;:60,&quot;top&quot;:120.1,&quot;width&quot;:850}"/>
</p:tagLst>
</file>

<file path=ppt/tags/tag17.xml><?xml version="1.0" encoding="utf-8"?>
<p:tagLst xmlns:p="http://schemas.openxmlformats.org/presentationml/2006/main">
  <p:tag name="KSO_WM_DIAGRAM_VIRTUALLY_FRAME" val="{&quot;height&quot;:393.2250393700788,&quot;left&quot;:35.991023622047244,&quot;top&quot;:109.5,&quot;width&quot;:923.7689763779526}"/>
</p:tagLst>
</file>

<file path=ppt/tags/tag18.xml><?xml version="1.0" encoding="utf-8"?>
<p:tagLst xmlns:p="http://schemas.openxmlformats.org/presentationml/2006/main">
  <p:tag name="KSO_WM_DIAGRAM_VIRTUALLY_FRAME" val="{&quot;height&quot;:393.2250393700788,&quot;left&quot;:35.991023622047244,&quot;top&quot;:109.5,&quot;width&quot;:923.7689763779526}"/>
</p:tagLst>
</file>

<file path=ppt/tags/tag19.xml><?xml version="1.0" encoding="utf-8"?>
<p:tagLst xmlns:p="http://schemas.openxmlformats.org/presentationml/2006/main">
  <p:tag name="KSO_WM_DIAGRAM_VIRTUALLY_FRAME" val="{&quot;height&quot;:369.9,&quot;left&quot;:60,&quot;top&quot;:120.1,&quot;width&quot;:850}"/>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0.xml><?xml version="1.0" encoding="utf-8"?>
<p:tagLst xmlns:p="http://schemas.openxmlformats.org/presentationml/2006/main">
  <p:tag name="KSO_WM_DIAGRAM_VIRTUALLY_FRAME" val="{&quot;height&quot;:369.9,&quot;left&quot;:60,&quot;top&quot;:120.1,&quot;width&quot;:850}"/>
</p:tagLst>
</file>

<file path=ppt/tags/tag21.xml><?xml version="1.0" encoding="utf-8"?>
<p:tagLst xmlns:p="http://schemas.openxmlformats.org/presentationml/2006/main">
  <p:tag name="KSO_WM_DIAGRAM_VIRTUALLY_FRAME" val="{&quot;height&quot;:369.9,&quot;left&quot;:60,&quot;top&quot;:120.1,&quot;width&quot;:850}"/>
</p:tagLst>
</file>

<file path=ppt/tags/tag22.xml><?xml version="1.0" encoding="utf-8"?>
<p:tagLst xmlns:p="http://schemas.openxmlformats.org/presentationml/2006/main">
  <p:tag name="KSO_WM_DIAGRAM_VIRTUALLY_FRAME" val="{&quot;height&quot;:369.9,&quot;left&quot;:60,&quot;top&quot;:120.1,&quot;width&quot;:850}"/>
</p:tagLst>
</file>

<file path=ppt/tags/tag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5.xml><?xml version="1.0" encoding="utf-8"?>
<p:tagLst xmlns:p="http://schemas.openxmlformats.org/presentationml/2006/main">
  <p:tag name="AS_UNIQUEID" val="1191"/>
</p:tagLst>
</file>

<file path=ppt/tags/tag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8.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29.xml><?xml version="1.0" encoding="utf-8"?>
<p:tagLst xmlns:p="http://schemas.openxmlformats.org/presentationml/2006/main">
  <p:tag name="KSO_WM_DIAGRAM_VIRTUALLY_FRAME" val="{&quot;height&quot;:314.06637795275594,&quot;left&quot;:35.991023622047244,&quot;top&quot;:214.18362204724409,&quot;width&quot;:893.2089763779528}"/>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30.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1.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2.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3.xml><?xml version="1.0" encoding="utf-8"?>
<p:tagLst xmlns:p="http://schemas.openxmlformats.org/presentationml/2006/main">
  <p:tag name="KSO_WM_DIAGRAM_VIRTUALLY_FRAME" val="{&quot;height&quot;:314.06637795275594,&quot;left&quot;:35.991023622047244,&quot;top&quot;:214.18362204724409,&quot;width&quot;:893.2089763779528}"/>
</p:tagLst>
</file>

<file path=ppt/tags/tag34.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5.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6.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7.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8.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39.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0.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41.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42.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43.xml><?xml version="1.0" encoding="utf-8"?>
<p:tagLst xmlns:p="http://schemas.openxmlformats.org/presentationml/2006/main">
  <p:tag name="KSO_WM_DIAGRAM_VIRTUALLY_FRAME" val="{&quot;height&quot;:314.06637795275594,&quot;left&quot;:35.991023622047244,&quot;top&quot;:214.18362204724409,&quot;width&quot;:905.0589763779528}"/>
</p:tagLst>
</file>

<file path=ppt/tags/tag44.xml><?xml version="1.0" encoding="utf-8"?>
<p:tagLst xmlns:p="http://schemas.openxmlformats.org/presentationml/2006/main">
  <p:tag name="KSO_WM_DIAGRAM_VIRTUALLY_FRAME" val="{&quot;height&quot;:369.9,&quot;left&quot;:60,&quot;top&quot;:120.1,&quot;width&quot;:850}"/>
</p:tagLst>
</file>

<file path=ppt/tags/tag45.xml><?xml version="1.0" encoding="utf-8"?>
<p:tagLst xmlns:p="http://schemas.openxmlformats.org/presentationml/2006/main">
  <p:tag name="KSO_WM_DIAGRAM_VIRTUALLY_FRAME" val="{&quot;height&quot;:369.9,&quot;left&quot;:60,&quot;top&quot;:120.1,&quot;width&quot;:850}"/>
</p:tagLst>
</file>

<file path=ppt/tags/tag46.xml><?xml version="1.0" encoding="utf-8"?>
<p:tagLst xmlns:p="http://schemas.openxmlformats.org/presentationml/2006/main">
  <p:tag name="KSO_WM_DIAGRAM_VIRTUALLY_FRAME" val="{&quot;height&quot;:369.9,&quot;left&quot;:60,&quot;top&quot;:120.1,&quot;width&quot;:850}"/>
</p:tagLst>
</file>

<file path=ppt/tags/tag47.xml><?xml version="1.0" encoding="utf-8"?>
<p:tagLst xmlns:p="http://schemas.openxmlformats.org/presentationml/2006/main">
  <p:tag name="KSO_WM_DIAGRAM_VIRTUALLY_FRAME" val="{&quot;height&quot;:369.9,&quot;left&quot;:60,&quot;top&quot;:120.1,&quot;width&quot;:850}"/>
</p:tagLst>
</file>

<file path=ppt/tags/tag4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DIAGRAM_VIRTUALLY_FRAME" val="{&quot;height&quot;:393.2250393700788,&quot;left&quot;:35.991023622047244,&quot;top&quot;:109.5,&quot;width&quot;:923.7689763779526}"/>
</p:tagLst>
</file>

<file path=ppt/tags/tag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2.xml><?xml version="1.0" encoding="utf-8"?>
<p:tagLst xmlns:p="http://schemas.openxmlformats.org/presentationml/2006/main">
  <p:tag name="KSO_WM_DIAGRAM_VIRTUALLY_FRAME" val="{&quot;height&quot;:369.9,&quot;left&quot;:60,&quot;top&quot;:120.1,&quot;width&quot;:850}"/>
</p:tagLst>
</file>

<file path=ppt/tags/tag53.xml><?xml version="1.0" encoding="utf-8"?>
<p:tagLst xmlns:p="http://schemas.openxmlformats.org/presentationml/2006/main">
  <p:tag name="KSO_WM_DIAGRAM_VIRTUALLY_FRAME" val="{&quot;height&quot;:369.9,&quot;left&quot;:60,&quot;top&quot;:120.1,&quot;width&quot;:850}"/>
</p:tagLst>
</file>

<file path=ppt/tags/tag54.xml><?xml version="1.0" encoding="utf-8"?>
<p:tagLst xmlns:p="http://schemas.openxmlformats.org/presentationml/2006/main">
  <p:tag name="KSO_WM_DIAGRAM_VIRTUALLY_FRAME" val="{&quot;height&quot;:369.9,&quot;left&quot;:60,&quot;top&quot;:120.1,&quot;width&quot;:850}"/>
</p:tagLst>
</file>

<file path=ppt/tags/tag55.xml><?xml version="1.0" encoding="utf-8"?>
<p:tagLst xmlns:p="http://schemas.openxmlformats.org/presentationml/2006/main">
  <p:tag name="KSO_WM_DIAGRAM_VIRTUALLY_FRAME" val="{&quot;height&quot;:157.5,&quot;left&quot;:35.991023622047244,&quot;top&quot;:223.54692913385824,&quot;width&quot;:503.8739370078741}"/>
</p:tagLst>
</file>

<file path=ppt/tags/tag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6.xml><?xml version="1.0" encoding="utf-8"?>
<p:tagLst xmlns:p="http://schemas.openxmlformats.org/presentationml/2006/main">
  <p:tag name="KSO_WM_DIAGRAM_VIRTUALLY_FRAME" val="{&quot;height&quot;:393.2250393700788,&quot;left&quot;:35.991023622047244,&quot;top&quot;:109.5,&quot;width&quot;:923.7689763779526}"/>
</p:tagLst>
</file>

<file path=ppt/tags/tag60.xml><?xml version="1.0" encoding="utf-8"?>
<p:tagLst xmlns:p="http://schemas.openxmlformats.org/presentationml/2006/main">
  <p:tag name="KSO_WM_DIAGRAM_VIRTUALLY_FRAME" val="{&quot;height&quot;:339,&quot;left&quot;:340,&quot;top&quot;:127,&quot;width&quot;:555.65}"/>
</p:tagLst>
</file>

<file path=ppt/tags/tag61.xml><?xml version="1.0" encoding="utf-8"?>
<p:tagLst xmlns:p="http://schemas.openxmlformats.org/presentationml/2006/main">
  <p:tag name="KSO_WM_DIAGRAM_VIRTUALLY_FRAME" val="{&quot;height&quot;:339,&quot;left&quot;:340,&quot;top&quot;:127,&quot;width&quot;:555.65}"/>
</p:tagLst>
</file>

<file path=ppt/tags/tag62.xml><?xml version="1.0" encoding="utf-8"?>
<p:tagLst xmlns:p="http://schemas.openxmlformats.org/presentationml/2006/main">
  <p:tag name="KSO_WM_DIAGRAM_VIRTUALLY_FRAME" val="{&quot;height&quot;:339,&quot;left&quot;:340,&quot;top&quot;:127,&quot;width&quot;:555.65}"/>
</p:tagLst>
</file>

<file path=ppt/tags/tag63.xml><?xml version="1.0" encoding="utf-8"?>
<p:tagLst xmlns:p="http://schemas.openxmlformats.org/presentationml/2006/main">
  <p:tag name="KSO_WM_DIAGRAM_VIRTUALLY_FRAME" val="{&quot;height&quot;:339,&quot;left&quot;:340,&quot;top&quot;:127,&quot;width&quot;:555.65}"/>
</p:tagLst>
</file>

<file path=ppt/tags/tag64.xml><?xml version="1.0" encoding="utf-8"?>
<p:tagLst xmlns:p="http://schemas.openxmlformats.org/presentationml/2006/main">
  <p:tag name="KSO_WM_DIAGRAM_VIRTUALLY_FRAME" val="{&quot;height&quot;:339,&quot;left&quot;:340,&quot;top&quot;:127,&quot;width&quot;:555.65}"/>
</p:tagLst>
</file>

<file path=ppt/tags/tag65.xml><?xml version="1.0" encoding="utf-8"?>
<p:tagLst xmlns:p="http://schemas.openxmlformats.org/presentationml/2006/main">
  <p:tag name="KSO_WM_DIAGRAM_VIRTUALLY_FRAME" val="{&quot;height&quot;:339,&quot;left&quot;:340,&quot;top&quot;:127,&quot;width&quot;:555.65}"/>
</p:tagLst>
</file>

<file path=ppt/tags/tag66.xml><?xml version="1.0" encoding="utf-8"?>
<p:tagLst xmlns:p="http://schemas.openxmlformats.org/presentationml/2006/main">
  <p:tag name="KSO_WM_DIAGRAM_VIRTUALLY_FRAME" val="{&quot;height&quot;:339,&quot;left&quot;:340,&quot;top&quot;:127,&quot;width&quot;:555.65}"/>
</p:tagLst>
</file>

<file path=ppt/tags/tag67.xml><?xml version="1.0" encoding="utf-8"?>
<p:tagLst xmlns:p="http://schemas.openxmlformats.org/presentationml/2006/main">
  <p:tag name="KSO_WM_DIAGRAM_VIRTUALLY_FRAME" val="{&quot;height&quot;:339,&quot;left&quot;:340,&quot;top&quot;:127,&quot;width&quot;:555.65}"/>
</p:tagLst>
</file>

<file path=ppt/tags/tag68.xml><?xml version="1.0" encoding="utf-8"?>
<p:tagLst xmlns:p="http://schemas.openxmlformats.org/presentationml/2006/main">
  <p:tag name="KSO_WM_DIAGRAM_VIRTUALLY_FRAME" val="{&quot;height&quot;:339,&quot;left&quot;:340,&quot;top&quot;:127,&quot;width&quot;:555.65}"/>
</p:tagLst>
</file>

<file path=ppt/tags/tag69.xml><?xml version="1.0" encoding="utf-8"?>
<p:tagLst xmlns:p="http://schemas.openxmlformats.org/presentationml/2006/main">
  <p:tag name="KSO_WM_DIAGRAM_VIRTUALLY_FRAME" val="{&quot;height&quot;:339,&quot;left&quot;:340,&quot;top&quot;:127,&quot;width&quot;:555.65}"/>
</p:tagLst>
</file>

<file path=ppt/tags/tag7.xml><?xml version="1.0" encoding="utf-8"?>
<p:tagLst xmlns:p="http://schemas.openxmlformats.org/presentationml/2006/main">
  <p:tag name="KSO_WM_DIAGRAM_VIRTUALLY_FRAME" val="{&quot;height&quot;:393.2250393700788,&quot;left&quot;:35.991023622047244,&quot;top&quot;:109.5,&quot;width&quot;:923.7689763779526}"/>
</p:tagLst>
</file>

<file path=ppt/tags/tag70.xml><?xml version="1.0" encoding="utf-8"?>
<p:tagLst xmlns:p="http://schemas.openxmlformats.org/presentationml/2006/main">
  <p:tag name="KSO_WM_DIAGRAM_VIRTUALLY_FRAME" val="{&quot;height&quot;:339,&quot;left&quot;:340,&quot;top&quot;:127,&quot;width&quot;:555.65}"/>
</p:tagLst>
</file>

<file path=ppt/tags/tag71.xml><?xml version="1.0" encoding="utf-8"?>
<p:tagLst xmlns:p="http://schemas.openxmlformats.org/presentationml/2006/main">
  <p:tag name="KSO_WM_DIAGRAM_VIRTUALLY_FRAME" val="{&quot;height&quot;:339,&quot;left&quot;:340,&quot;top&quot;:127,&quot;width&quot;:555.65}"/>
</p:tagLst>
</file>

<file path=ppt/tags/tag72.xml><?xml version="1.0" encoding="utf-8"?>
<p:tagLst xmlns:p="http://schemas.openxmlformats.org/presentationml/2006/main">
  <p:tag name="KSO_WM_DIAGRAM_VIRTUALLY_FRAME" val="{&quot;height&quot;:339,&quot;left&quot;:340,&quot;top&quot;:127,&quot;width&quot;:555.65}"/>
</p:tagLst>
</file>

<file path=ppt/tags/tag73.xml><?xml version="1.0" encoding="utf-8"?>
<p:tagLst xmlns:p="http://schemas.openxmlformats.org/presentationml/2006/main">
  <p:tag name="KSO_WM_DIAGRAM_VIRTUALLY_FRAME" val="{&quot;height&quot;:339,&quot;left&quot;:340,&quot;top&quot;:127,&quot;width&quot;:555.65}"/>
</p:tagLst>
</file>

<file path=ppt/tags/tag74.xml><?xml version="1.0" encoding="utf-8"?>
<p:tagLst xmlns:p="http://schemas.openxmlformats.org/presentationml/2006/main">
  <p:tag name="KSO_WM_DIAGRAM_VIRTUALLY_FRAME" val="{&quot;height&quot;:369.9,&quot;left&quot;:60,&quot;top&quot;:120.1,&quot;width&quot;:850}"/>
</p:tagLst>
</file>

<file path=ppt/tags/tag75.xml><?xml version="1.0" encoding="utf-8"?>
<p:tagLst xmlns:p="http://schemas.openxmlformats.org/presentationml/2006/main">
  <p:tag name="KSO_WM_DIAGRAM_VIRTUALLY_FRAME" val="{&quot;height&quot;:369.9,&quot;left&quot;:60,&quot;top&quot;:120.1,&quot;width&quot;:850}"/>
</p:tagLst>
</file>

<file path=ppt/tags/tag76.xml><?xml version="1.0" encoding="utf-8"?>
<p:tagLst xmlns:p="http://schemas.openxmlformats.org/presentationml/2006/main">
  <p:tag name="KSO_WM_DIAGRAM_VIRTUALLY_FRAME" val="{&quot;height&quot;:369.9,&quot;left&quot;:60,&quot;top&quot;:120.1,&quot;width&quot;:850}"/>
</p:tagLst>
</file>

<file path=ppt/tags/tag77.xml><?xml version="1.0" encoding="utf-8"?>
<p:tagLst xmlns:p="http://schemas.openxmlformats.org/presentationml/2006/main">
  <p:tag name="KSO_WM_UNIT_TABLE_BEAUTIFY" val="smartTable{6c1a62fe-74ea-4317-95b6-1121941a8a2c}"/>
  <p:tag name="TABLE_ENDDRAG_ORIGIN_RECT" val="838*215"/>
  <p:tag name="TABLE_ENDDRAG_RECT" val="19*238*838*215"/>
</p:tagLst>
</file>

<file path=ppt/tags/tag78.xml><?xml version="1.0" encoding="utf-8"?>
<p:tagLst xmlns:p="http://schemas.openxmlformats.org/presentationml/2006/main">
  <p:tag name="KSO_WM_BEAUTIFY_FLAG" val=""/>
  <p:tag name="KSO_WM_DIAGRAM_VIRTUALLY_FRAME" val="{&quot;height&quot;:332.6,&quot;left&quot;:70.75,&quot;top&quot;:199.75,&quot;width&quot;:872.65}"/>
</p:tagLst>
</file>

<file path=ppt/tags/tag79.xml><?xml version="1.0" encoding="utf-8"?>
<p:tagLst xmlns:p="http://schemas.openxmlformats.org/presentationml/2006/main">
  <p:tag name="KSO_WM_DIAGRAM_VIRTUALLY_FRAME" val="{&quot;height&quot;:332.6,&quot;left&quot;:70.75,&quot;top&quot;:199.75,&quot;width&quot;:872.65}"/>
</p:tagLst>
</file>

<file path=ppt/tags/tag8.xml><?xml version="1.0" encoding="utf-8"?>
<p:tagLst xmlns:p="http://schemas.openxmlformats.org/presentationml/2006/main">
  <p:tag name="KSO_WM_DIAGRAM_VIRTUALLY_FRAME" val="{&quot;height&quot;:393.2250393700788,&quot;left&quot;:35.991023622047244,&quot;top&quot;:109.5,&quot;width&quot;:923.7689763779526}"/>
</p:tagLst>
</file>

<file path=ppt/tags/tag80.xml><?xml version="1.0" encoding="utf-8"?>
<p:tagLst xmlns:p="http://schemas.openxmlformats.org/presentationml/2006/main">
  <p:tag name="KSO_WM_BEAUTIFY_FLAG" val=""/>
  <p:tag name="KSO_WM_DIAGRAM_VIRTUALLY_FRAME" val="{&quot;height&quot;:332.6,&quot;left&quot;:70.75,&quot;top&quot;:199.75,&quot;width&quot;:872.65}"/>
</p:tagLst>
</file>

<file path=ppt/tags/tag81.xml><?xml version="1.0" encoding="utf-8"?>
<p:tagLst xmlns:p="http://schemas.openxmlformats.org/presentationml/2006/main">
  <p:tag name="KSO_WM_DIAGRAM_VIRTUALLY_FRAME" val="{&quot;height&quot;:332.6,&quot;left&quot;:70.75,&quot;top&quot;:199.75,&quot;width&quot;:872.65}"/>
</p:tagLst>
</file>

<file path=ppt/tags/tag82.xml><?xml version="1.0" encoding="utf-8"?>
<p:tagLst xmlns:p="http://schemas.openxmlformats.org/presentationml/2006/main">
  <p:tag name="KSO_WM_DIAGRAM_VIRTUALLY_FRAME" val="{&quot;height&quot;:332.6,&quot;left&quot;:70.75,&quot;top&quot;:199.75,&quot;width&quot;:872.65}"/>
</p:tagLst>
</file>

<file path=ppt/tags/tag83.xml><?xml version="1.0" encoding="utf-8"?>
<p:tagLst xmlns:p="http://schemas.openxmlformats.org/presentationml/2006/main">
  <p:tag name="KSO_WM_DIAGRAM_VIRTUALLY_FRAME" val="{&quot;height&quot;:332.6,&quot;left&quot;:70.75,&quot;top&quot;:199.75,&quot;width&quot;:872.65}"/>
</p:tagLst>
</file>

<file path=ppt/tags/tag84.xml><?xml version="1.0" encoding="utf-8"?>
<p:tagLst xmlns:p="http://schemas.openxmlformats.org/presentationml/2006/main">
  <p:tag name="KSO_WM_DIAGRAM_VIRTUALLY_FRAME" val="{&quot;height&quot;:332.6,&quot;left&quot;:70.75,&quot;top&quot;:199.75,&quot;width&quot;:872.65}"/>
</p:tagLst>
</file>

<file path=ppt/tags/tag85.xml><?xml version="1.0" encoding="utf-8"?>
<p:tagLst xmlns:p="http://schemas.openxmlformats.org/presentationml/2006/main">
  <p:tag name="KSO_WM_UNIT_TABLE_BEAUTIFY" val="smartTable{6c1a62fe-74ea-4317-95b6-1121941a8a2c}"/>
  <p:tag name="TABLE_ENDDRAG_ORIGIN_RECT" val="838*215"/>
  <p:tag name="TABLE_ENDDRAG_RECT" val="19*238*838*215"/>
</p:tagLst>
</file>

<file path=ppt/tags/tag86.xml><?xml version="1.0" encoding="utf-8"?>
<p:tagLst xmlns:p="http://schemas.openxmlformats.org/presentationml/2006/main">
  <p:tag name="KSO_WM_BEAUTIFY_FLAG" val=""/>
  <p:tag name="KSO_WM_DIAGRAM_VIRTUALLY_FRAME" val="{&quot;height&quot;:332.6,&quot;left&quot;:70.75,&quot;top&quot;:199.75,&quot;width&quot;:872.65}"/>
</p:tagLst>
</file>

<file path=ppt/tags/tag87.xml><?xml version="1.0" encoding="utf-8"?>
<p:tagLst xmlns:p="http://schemas.openxmlformats.org/presentationml/2006/main">
  <p:tag name="KSO_WM_DIAGRAM_VIRTUALLY_FRAME" val="{&quot;height&quot;:332.6,&quot;left&quot;:70.75,&quot;top&quot;:199.75,&quot;width&quot;:872.65}"/>
</p:tagLst>
</file>

<file path=ppt/tags/tag88.xml><?xml version="1.0" encoding="utf-8"?>
<p:tagLst xmlns:p="http://schemas.openxmlformats.org/presentationml/2006/main">
  <p:tag name="KSO_WM_BEAUTIFY_FLAG" val=""/>
  <p:tag name="KSO_WM_DIAGRAM_VIRTUALLY_FRAME" val="{&quot;height&quot;:332.6,&quot;left&quot;:70.75,&quot;top&quot;:199.75,&quot;width&quot;:872.65}"/>
</p:tagLst>
</file>

<file path=ppt/tags/tag89.xml><?xml version="1.0" encoding="utf-8"?>
<p:tagLst xmlns:p="http://schemas.openxmlformats.org/presentationml/2006/main">
  <p:tag name="KSO_WM_DIAGRAM_VIRTUALLY_FRAME" val="{&quot;height&quot;:332.6,&quot;left&quot;:70.75,&quot;top&quot;:199.75,&quot;width&quot;:872.65}"/>
</p:tagLst>
</file>

<file path=ppt/tags/tag9.xml><?xml version="1.0" encoding="utf-8"?>
<p:tagLst xmlns:p="http://schemas.openxmlformats.org/presentationml/2006/main">
  <p:tag name="KSO_WM_DIAGRAM_VIRTUALLY_FRAME" val="{&quot;height&quot;:393.2250393700788,&quot;left&quot;:35.991023622047244,&quot;top&quot;:109.5,&quot;width&quot;:923.7689763779526}"/>
</p:tagLst>
</file>

<file path=ppt/tags/tag90.xml><?xml version="1.0" encoding="utf-8"?>
<p:tagLst xmlns:p="http://schemas.openxmlformats.org/presentationml/2006/main">
  <p:tag name="KSO_WM_DIAGRAM_VIRTUALLY_FRAME" val="{&quot;height&quot;:332.6,&quot;left&quot;:70.75,&quot;top&quot;:199.75,&quot;width&quot;:872.65}"/>
</p:tagLst>
</file>

<file path=ppt/tags/tag91.xml><?xml version="1.0" encoding="utf-8"?>
<p:tagLst xmlns:p="http://schemas.openxmlformats.org/presentationml/2006/main">
  <p:tag name="KSO_WM_DIAGRAM_VIRTUALLY_FRAME" val="{&quot;height&quot;:332.6,&quot;left&quot;:70.75,&quot;top&quot;:199.75,&quot;width&quot;:872.65}"/>
</p:tagLst>
</file>

<file path=ppt/tags/tag92.xml><?xml version="1.0" encoding="utf-8"?>
<p:tagLst xmlns:p="http://schemas.openxmlformats.org/presentationml/2006/main">
  <p:tag name="KSO_WM_DIAGRAM_VIRTUALLY_FRAME" val="{&quot;height&quot;:332.6,&quot;left&quot;:70.75,&quot;top&quot;:199.75,&quot;width&quot;:872.65}"/>
</p:tagLst>
</file>

<file path=ppt/tags/tag93.xml><?xml version="1.0" encoding="utf-8"?>
<p:tagLst xmlns:p="http://schemas.openxmlformats.org/presentationml/2006/main">
  <p:tag name="KSO_WM_DIAGRAM_VIRTUALLY_FRAME" val="{&quot;height&quot;:332.6,&quot;left&quot;:70.75,&quot;top&quot;:199.75,&quot;width&quot;:872.65}"/>
</p:tagLst>
</file>

<file path=ppt/tags/tag94.xml><?xml version="1.0" encoding="utf-8"?>
<p:tagLst xmlns:p="http://schemas.openxmlformats.org/presentationml/2006/main">
  <p:tag name="KSO_WM_DIAGRAM_VIRTUALLY_FRAME" val="{&quot;height&quot;:332.6,&quot;left&quot;:70.75,&quot;top&quot;:199.75,&quot;width&quot;:872.65}"/>
</p:tagLst>
</file>

<file path=ppt/tags/tag95.xml><?xml version="1.0" encoding="utf-8"?>
<p:tagLst xmlns:p="http://schemas.openxmlformats.org/presentationml/2006/main">
  <p:tag name="KSO_WM_DIAGRAM_VIRTUALLY_FRAME" val="{&quot;height&quot;:332.6,&quot;left&quot;:70.75,&quot;top&quot;:199.75,&quot;width&quot;:872.65}"/>
</p:tagLst>
</file>

<file path=ppt/tags/tag96.xml><?xml version="1.0" encoding="utf-8"?>
<p:tagLst xmlns:p="http://schemas.openxmlformats.org/presentationml/2006/main">
  <p:tag name="KSO_WM_DIAGRAM_VIRTUALLY_FRAME" val="{&quot;height&quot;:332.6,&quot;left&quot;:70.75,&quot;top&quot;:199.75,&quot;width&quot;:872.65}"/>
</p:tagLst>
</file>

<file path=ppt/tags/tag97.xml><?xml version="1.0" encoding="utf-8"?>
<p:tagLst xmlns:p="http://schemas.openxmlformats.org/presentationml/2006/main">
  <p:tag name="KSO_WM_UNIT_TABLE_BEAUTIFY" val="smartTable{6c1a62fe-74ea-4317-95b6-1121941a8a2c}"/>
  <p:tag name="TABLE_ENDDRAG_ORIGIN_RECT" val="838*215"/>
  <p:tag name="TABLE_ENDDRAG_RECT" val="19*238*838*215"/>
</p:tagLst>
</file>

<file path=ppt/tags/tag98.xml><?xml version="1.0" encoding="utf-8"?>
<p:tagLst xmlns:p="http://schemas.openxmlformats.org/presentationml/2006/main">
  <p:tag name="KSO_WM_BEAUTIFY_FLAG" val=""/>
  <p:tag name="KSO_WM_DIAGRAM_VIRTUALLY_FRAME" val="{&quot;height&quot;:332.6,&quot;left&quot;:70.75,&quot;top&quot;:199.75,&quot;width&quot;:872.65}"/>
</p:tagLst>
</file>

<file path=ppt/tags/tag99.xml><?xml version="1.0" encoding="utf-8"?>
<p:tagLst xmlns:p="http://schemas.openxmlformats.org/presentationml/2006/main">
  <p:tag name="KSO_WM_DIAGRAM_VIRTUALLY_FRAME" val="{&quot;height&quot;:332.6,&quot;left&quot;:70.75,&quot;top&quot;:199.75,&quot;width&quot;:872.65}"/>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657119C-6982-421D-8BA7-E74DEB70A7D9-1">
      <extobjdata type="E657119C-6982-421D-8BA7-E74DEB70A7D9" data="ewoJIkNhdGVnb3J5IiA6ICJmbG93IiwKCSJEZWZpbml0aW9uIiA6ICJKVGRDSlRJeWNHRm5aU1V5TWlVelFTVTNRaVV5TW5CaFpHUnBibWNsTWpJbE0wRXlNQ1V5UXlVeU1tSmhZMnRuY205MWJtUkRiMnh2Y2lVeU1pVXpRU1V5TW5SeVlXNXpjR0Z5Wlc1MEpUSXlKVEpESlRJeWIzSnBaVzUwWVhScGIyNGxNaklsTTBFbE1qSndiM0owY21GcGRDVXlNaVV5UXlVeU1tZHlhV1JUYVhwbEpUSXlKVE5CTVRVbE1rTWxNakozWVhSbGNtMWhjbXNsTWpJbE0wRWxNaklsTWpJbE1rTWxNakozYVdSMGFDVXlNaVV6UVRFek16a2xNa01sTWpKemFHOTNSM0pwWkNVeU1pVXpRWFJ5ZFdVbE1rTWxNakpzYVc1bFNuVnRjSE1sTWpJbE0wRm1ZV3h6WlNVeVF5VXlNbkpwWTJoVVpYaDBKVEl5SlROQmRISjFaU1V5UXlVeU1uWmxjbk5wYjI0bE1qSWxNMEV3SlRKREpUSXlhR1ZwWjJoMEpUSXlKVE5CTVRNeU5DVXlReVV5TW5Ob2IzZFhZWFJsY20xaGNtc2xNaklsTTBGbVlXeHpaU1UzUkNVeVF5VXlNbVZzWlcxbGJuUnpKVEl5SlROQkpUZENKVEl5WlhoRVpsbFRVMHRtVGpnME5UWTVOeVV5TWlVelFTVTNRaVV5TW5CaGNtVnVkQ1V5TWlVelFTVXlNaVV5TWlVeVF5VXlNbXhwYm1zbE1qSWxNMEVsTWpJbE1qSWxNa01sTWpKemFHRndaVk4wZVd4bEpUSXlKVE5CSlRkQ0pUSXlZV3h3YUdFbE1qSWxNMEV4SlRkRUpUSkRKVEl5ZEdWNGRFSnNiMk5ySlRJeUpUTkJKVFZDSlRkQ0pUSXljRzl6YVhScGIyNGxNaklsTTBFbE4wSWxNakozSlRJeUpUTkJKVEl5ZHlVeU1pVXlReVV5TW5nbE1qSWxNMEV3SlRKREpUSXlhQ1V5TWlVelFTVXlNbWdsTWpJbE1rTWxNako1SlRJeUpUTkJNQ1UzUkNVeVF5VXlNblJsZUhRbE1qSWxNMEVsTWpJeEpUSXlKVGRFSlRWRUpUSkRKVEl5WVc1amFHOXljeVV5TWlVelFTVTFRaVUxUkNVeVF5VXlNblJwZEd4bEpUSXlKVE5CSlRJeUpUSXlKVEpESlRJeVptOXVkRk4wZVd4bEpUSXlKVE5CSlRkQ0pUSXlabTl1ZEVaaGJXbHNlU1V5TWlVelFTVXlNbFJoYUc5dFlTVXlNaVV5UXlVeU1uTnBlbVVsTWpJbE0wRXlOQ1V5UXlVeU1tTnZiRzl5SlRJeUpUTkJKVEl5TWpVMUpUSkRNalUxSlRKRE1qVTFKVEl5SlRKREpUSXlZbTlzWkNVeU1pVXpRWFJ5ZFdVbE4wUWxNa01sTWpKa1lYUmhRWFIwY21saWRYUmxjeVV5TWlVelFTVTFRaVUxUkNVeVF5VXlNbkJ5YjNCekpUSXlKVE5CSlRkQ0pUSXllbWx1WkdWNEpUSXlKVE5CTXprbE1rTWxNakozSlRJeUpUTkJPRElsTWtNbE1qSjRKVEl5SlROQk5URTVKVEpESlRJeWFDVXlNaVV6UVRZNExqSTRPRGt5TURrek1qTTBOVGN5SlRKREpUSXllU1V5TWlVelFURXdPQzR6TlRVMU16azFNek00TWpjeE5DVXlReVV5TW1GdVoyeGxKVEl5SlROQk1DVTNSQ1V5UXlVeU1uQmhkR2dsTWpJbE0wRWxOVUlsTjBJbE1qSnNhVzVsVTNSNWJHVWxNaklsTTBFbE4wSWxNakpzYVc1bFYybGtkR2dsTWpJbE0wRXdKVGRFSlRKREpUSXlabWxzYkZOMGVXeGxKVEl5SlROQkpUZENKVEl5ZEhsd1pTVXlNaVV6UVNVeU1tNXZibVVsTWpJbE4wUWxNa01sTWpKaFkzUnBiMjV6SlRJeUpUTkJKVFZDSlRkQ0pUSXllQ1V5TWlVelFTVXlNakFsTWpJbE1rTWxNakpoWTNScGIyNGxNaklsTTBFbE1qSnRiM1psSlRJeUpUSkRKVEl5ZVNVeU1pVXpRU1V5TWpBbE1qSWxOMFFsTWtNbE4wSWxNako0SlRJeUpUTkJKVEl5ZHlVeU1pVXlReVV5TW1GamRHbHZiaVV5TWlVelFTVXlNbXhwYm1VbE1qSWxNa01sTWpKNUpUSXlKVE5CSlRJeU1DVXlNaVUzUkNVeVF5VTNRaVV5TW5nbE1qSWxNMEVsTWpKM0pUSXlKVEpESlRJeVlXTjBhVzl1SlRJeUpUTkJKVEl5YkdsdVpTVXlNaVV5UXlVeU1ua2xNaklsTTBFbE1qSm9KVEl5SlRkRUpUSkRKVGRDSlRJeWVDVXlNaVV6UVNVeU1qQWxNaklsTWtNbE1qSmhZM1JwYjI0bE1qSWxNMEVsTWpKc2FXNWxKVEl5SlRKREpUSXllU1V5TWlVelFTVXlNbWdsTWpJbE4wUWxNa01sTjBJbE1qSmhZM1JwYjI0bE1qSWxNMEVsTWpKamJHOXpaU1V5TWlVM1JDVTFSQ1UzUkNVMVJDVXlReVV5TW14cGJtVlRkSGxzWlNVeU1pVXpRU1UzUWlVM1JDVXlReVV5TW1Ob2FXeGtjbVZ1SlRJeUpUTkJKVFZDSlRWRUpUSkRKVEl5Y21WemFYcGxSR2x5SlRJeUpUTkJKVFZDSlRJeWRHd2xNaklsTWtNbE1qSjBjaVV5TWlVeVF5VXlNbUp5SlRJeUpUSkRKVEl5WW13bE1qSWxOVVFsTWtNbE1qSnVZVzFsSlRJeUpUTkJKVEl5YzNSaGJtUmhjbVJVWlhoMEpUSXlKVEpESlRJeVptbHNiRk4wZVd4bEpUSXlKVE5CSlRkQ0pUSXlZMjlzYjNJbE1qSWxNMEVsTWpJeU1qa2xNa014TXpFbE1rTXhPQ1V5TWlVeVF5VXlNblI1Y0dVbE1qSWxNMEVsTWpKemIyeHBaQ1V5TWlVM1JDVXlReVV5TW5Sb1pXMWxKVEl5SlROQkpUZENKVGRFSlRKREpUSXlhV1FsTWpJbE0wRWxNakpsZUVSbVdWTlRTMlpPT0RRMU5qazNKVEl5SlRKREpUSXlZWFIwY21saWRYUmxKVEl5SlROQkpUZENKVEl5WTI5dWRHRnBibVZ5SlRJeUpUTkJabUZzYzJVbE1rTWxNakp5YjNSaGRHRmliR1VsTWpJbE0wRjBjblZsSlRKREpUSXlkbWx6YVdKc1pTVXlNaVV6UVhSeWRXVWxNa01sTWpKamIyeHNZWEJ6WVdKc1pTVXlNaVV6UVdaaGJITmxKVEpESlRJeVkyOXNiR0Z3YzJWa0pUSXlKVE5CWm1Gc2MyVWxNa01sTWpKc2FXNXJZV0pzWlNVeU1pVXpRV1poYkhObEpUSkRKVEl5YldGeWEyVnlUMlptYzJWMEpUSXlKVE5CTlNVM1JDVXlReVV5TW1OaGRHVm5iM0o1SlRJeUpUTkJKVEl5YzNSaGJtUmhjbVFsTWpJbE1rTWxNakpzYjJOclpXUWxNaklsTTBGbVlXeHpaU1V5UXlVeU1tZHliM1Z3SlRJeUpUTkJKVEl5SlRJeUpUZEVKVEpESlRJeWQxWkRkbnBIUm5WamJqRTVOemt5TXlVeU1pVXpRU1UzUWlVeU1uQmhjbVZ1ZENVeU1pVXpRU1V5TWlVeU1pVXlReVV5TW14cGJtc2xNaklsTTBFbE1qSWxNaklsTWtNbE1qSnphR0Z3WlZOMGVXeGxKVEl5SlROQkpUZENKVEl5WVd4d2FHRWxNaklsTTBFeEpUZEVKVEpESlRJeWRHVjRkRUpzYjJOckpUSXlKVE5CSlRWQ0pUZENKVEl5Y0c5emFYUnBiMjRsTWpJbE0wRWxOMElsTWpKM0pUSXlKVE5CSlRJeWR5MHlNQ1V5TWlVeVF5VXlNbmdsTWpJbE0wRXhNQ1V5UXlVeU1tZ2xNaklsTTBFbE1qSm9KVEl5SlRKREpUSXllU1V5TWlVelFUQWxOMFFsTWtNbE1qSjBaWGgwSlRJeUpUTkJKVEl5SlRJeUpUZEVKVFZFSlRKREpUSXlZVzVqYUc5eWN5VXlNaVV6UVNVMVFpVTNRaVV5TW5nbE1qSWxNMEVsTWpKM0pUSkdNaVV5TWlVeVF5VXlNbmtsTWpJbE0wRWxNakl3SlRJeUpUZEVKVEpESlRkQ0pUSXllQ1V5TWlVelFTVXlNbmNsTWtZeUpUSXlKVEpESlRJeWVTVXlNaVV6UVNVeU1tZ2xNaklsTjBRbE1rTWxOMElsTWpKNEpUSXlKVE5CSlRJeU1DVXlNaVV5UXlVeU1ua2xNaklsTTBFbE1qSm9KVEpHTWlVeU1pVTNSQ1V5UXlVM1FpVXlNbmdsTWpJbE0wRWxNakozSlRJeUpUSkRKVEl5ZVNVeU1pVXpRU1V5TW1nbE1rWXlKVEl5SlRkRUpUVkVKVEpESlRJeWRHbDBiR1VsTWpJbE0wRWxNaklsUlRVbE9VTWxPRFlsUlRVbFFrUWxRVElsTWpJbE1rTWxNakptYjI1MFUzUjViR1VsTWpJbE0wRWxOMElsTjBRbE1rTWxNakprWVhSaFFYUjBjbWxpZFhSbGN5VXlNaVV6UVNVMVFpVTNRaVV5TW01aGJXVWxNaklsTTBFbE1qSWxSVFVsUWtFbE9FWWxSVFVsT0VZbFFqY2xNaklsTWtNbE1qSnBaQ1V5TWlVelFTVXlNbWhDUldocWNFZDVSMG95T0RZeE56SWxNaklsTWtNbE1qSjBlWEJsSlRJeUpUTkJKVEl5Ym5WdFltVnlKVEl5SlRKREpUSXlZMkYwWldkdmNua2xNaklsTTBFbE1qSmtaV1poZFd4MEpUSXlKVEpESlRJeWRtRnNkV1VsTWpJbE0wRWxNaklsTWpJbE4wUWxNa01sTjBJbE1qSnVZVzFsSlRJeUpUTkJKVEl5SlVVMUpUa3dKVGhFSlVVM0pVRTNKVUl3SlRJeUpUSkRKVEl5YVdRbE1qSWxNMEVsTWpKT2VGQkJSbkZuVmxGT016UTNOemd5SlRJeUpUSkRKVEl5ZEhsd1pTVXlNaVV6UVNVeU1uTjBjbWx1WnlVeU1pVXlReVV5TW1OaGRHVm5iM0o1SlRJeUpUTkJKVEl5WkdWbVlYVnNkQ1V5TWlVeVF5VXlNblpoYkhWbEpUSXlKVE5CSlRJeUpUSXlKVGRFSlRKREpUZENKVEl5Ym1GdFpTVXlNaVV6UVNVeU1pVkZOaVU0T1NVNE1DVkZOaVU1UXlVNE9TVkZPQ1U0TUNVNE5TVXlNaVV5UXlVeU1tbGtKVEl5SlROQkpUSXlTWFoyZW05Q1YzWm1halF5T1RRNU9TVXlNaVV5UXlVeU1uUjVjR1VsTWpJbE0wRWxNakp6ZEhKcGJtY2xNaklsTWtNbE1qSmpZWFJsWjI5eWVTVXlNaVV6UVNVeU1tUmxabUYxYkhRbE1qSWxNa01sTWpKMllXeDFaU1V5TWlVelFTVXlNaVV5TWlVM1JDVXlReVUzUWlVeU1tNWhiV1VsTWpJbE0wRWxNaklsUlRnbFFrWWxPVVVsUlRZbE9FVWxRVFVsTWpJbE1rTWxNakpwWkNVeU1pVXpRU1V5TWxkb1QyRjJVbWxEUm5ReE1URTJPVE1sTWpJbE1rTWxNakowZVhCbEpUSXlKVE5CSlRJeWJHbHVheVV5TWlVeVF5VXlNbU5oZEdWbmIzSjVKVEl5SlROQkpUSXlaR1ZtWVhWc2RDVXlNaVV5UXlVeU1uWmhiSFZsSlRJeUpUTkJKVEl5SlRJeUpUZEVKVEpESlRkQ0pUSXlibUZ0WlNVeU1pVXpRU1V5TWlWRk5DVkNSU1ZDUmlWRk55VkJReVZDUVNVeU1pVXlReVV5TW1sa0pUSXlKVE5CSlRJeVIyNUplV0ZNWkZGNVZ6SXlNekF3TlNVeU1pVXlReVV5TW5SNWNHVWxNaklsTTBFbE1qSnpkSEpwYm1jbE1qSWxNa01sTWpKallYUmxaMjl5ZVNVeU1pVXpRU1V5TW1SbFptRjFiSFFsTWpJbE1rTWxNakoyWVd4MVpTVXlNaVV6UVNVeU1pVXlNaVUzUkNVMVJDVXlReVV5TW5CeWIzQnpKVEl5SlROQkpUZENKVEl5ZW1sdVpHVjRKVEl5SlROQk1UQWxNa01sTWpKM0pUSXlKVE5CTnpBbE1rTWxNako0SlRJeUpUTkJOVEkySlRKREpUSXlhQ1V5TWlVelFUY3dKVEpESlRJeWVTVXlNaVV6UVRRMk5TNHlOemMzTnpjM056YzNOemM0SlRKREpUSXlZVzVuYkdVbE1qSWxNMEV3SlRkRUpUSkRKVEl5Y0dGMGFDVXlNaVV6UVNVMVFpVTNRaVV5TW1GamRHbHZibk1sTWpJbE0wRWxOVUlsTjBJbE1qSjRKVEl5SlROQkpUSXlNQ1V5TWlVeVF5VXlNbUZqZEdsdmJpVXlNaVV6UVNVeU1tMXZkbVVsTWpJbE1rTWxNako1SlRJeUpUTkJKVEl5YUNVeVJqSWxNaklsTjBRbE1rTWxOMElsTWpKNU1TVXlNaVV6UVNVeU1pMW9KVEpHTmlVeU1pVXlReVV5TW5nbE1qSWxNMEVsTWpKM0pUSXlKVEpESlRJeVlXTjBhVzl1SlRJeUpUTkJKVEl5WTNWeWRtVWxNaklsTWtNbE1qSjRNU1V5TWlVelFTVXlNakFsTWpJbE1rTWxNako1TWlVeU1pVXpRU1V5TWkxb0pUSkdOaVV5TWlVeVF5VXlNbmtsTWpJbE0wRWxNakpvSlRKR01pVXlNaVV5UXlVeU1uZ3lKVEl5SlROQkpUSXlkeVV5TWlVM1JDVXlReVUzUWlVeU1ua3hKVEl5SlROQkpUSXlhQ1V5UW1nbE1rWTJKVEl5SlRKREpUSXllQ1V5TWlVelFTVXlNakFsTWpJbE1rTWxNakpoWTNScGIyNGxNaklsTTBFbE1qSmpkWEoyWlNVeU1pVXlReVV5TW5neEpUSXlKVE5CSlRJeWR5VXlNaVV5UXlVeU1ua3lKVEl5SlROQkpUSXlhQ1V5UW1nbE1rWTJKVEl5SlRKREpUSXllU1V5TWlVelFTVXlNbWdsTWtZeUpUSXlKVEpESlRJeWVESWxNaklsTTBFbE1qSXdKVEl5SlRkRUpUSkRKVGRDSlRJeVlXTjBhVzl1SlRJeUpUTkJKVEl5WTJ4dmMyVWxNaklsTjBRbE5VUWxOMFFsTlVRbE1rTWxNakpzYVc1bFUzUjViR1VsTWpJbE0wRWxOMElsTWpKc2FXNWxRMjlzYjNJbE1qSWxNMEVsTWpJeU1UTWxNa015TWpJbE1rTXpOU1V5TWlVM1JDVXlReVV5TW1Ob2FXeGtjbVZ1SlRJeUpUTkJKVFZDSlRWRUpUSkRKVEl5Y21WemFYcGxSR2x5SlRJeUpUTkJKVFZDSlRJeWRHd2xNaklsTWtNbE1qSjBjaVV5TWlVeVF5VXlNbUp5SlRJeUpUSkRKVEl5WW13bE1qSWxOVVFsTWtNbE1qSnVZVzFsSlRJeUpUTkJKVEl5Y205MWJtUWxNaklsTWtNbE1qSm1hV3hzVTNSNWJHVWxNaklsTTBFbE4wSWxOMFFsTWtNbE1qSjBhR1Z0WlNVeU1pVXpRU1UzUWlVM1JDVXlReVV5TW1sa0pUSXlKVE5CSlRJeWQxWkRkbnBIUm5WamJqRTVOemt5TXlVeU1pVXlReVV5TW1GMGRISnBZblYwWlNVeU1pVXpRU1UzUWlVeU1tTnZiblJoYVc1bGNpVXlNaVV6UVdaaGJITmxKVEpESlRJeWNtOTBZWFJoWW14bEpUSXlKVE5CZEhKMVpTVXlReVV5TW5acGMybGliR1VsTWpJbE0wRjBjblZsSlRKREpUSXlZMjlzYkdGd2MyRmliR1VsTWpJbE0wRm1ZV3h6WlNVeVF5VXlNbU52Ykd4aGNITmxaQ1V5TWlVelFXWmhiSE5sSlRKREpUSXliR2x1YTJGaWJHVWxNaklsTTBGMGNuVmxKVEpESlRJeWJXRnlhMlZ5VDJabWMyVjBKVEl5SlROQk5TVTNSQ1V5UXlVeU1tTmhkR1ZuYjNKNUpUSXlKVE5CSlRJeVltRnphV01sTWpJbE1rTWxNakpzYjJOclpXUWxNaklsTTBGbVlXeHpaU1V5UXlVeU1tZHliM1Z3SlRJeUpUTkJKVEl5SlRJeUpUZEVKVEpESlRJeWVsRlNjV2QwUlVwRWRUSXdNVGN5TUNVeU1pVXpRU1UzUWlVeU1uQmhjbVZ1ZENVeU1pVXpRU1V5TWlVeU1pVXlReVV5TW14cGJtc2xNaklsTTBFbE1qSWxNaklsTWtNbE1qSnphR0Z3WlZOMGVXeGxKVEl5SlROQkpUZENKVEl5WVd4d2FHRWxNaklsTTBFeEpUZEVKVEpESlRJeWRHVjRkRUpzYjJOckpUSXlKVE5CSlRWQ0pUZENKVEl5Y0c5emFYUnBiMjRsTWpJbE0wRWxOMElsTWpKM0pUSXlKVE5CSlRJeWR5VXlNaVV5UXlVeU1uZ2xNaklsTTBFd0pUSkRKVEl5YUNVeU1pVXpRU1V5TW1nbE1qSWxNa01sTWpKNUpUSXlKVE5CTUNVM1JDVXlReVV5TW5SbGVIUWxNaklsTTBFbE1qSWxSVFlsUVRBbE9EY2xSVGtsUVRJbE9UaEZKVEl5SlRkRUpUVkVKVEpESlRJeVlXNWphRzl5Y3lVeU1pVXpRU1UxUWlVM1FpVXlNbmdsTWpJbE0wRWxNakozSlRKR01pVXlNaVV5UXlVeU1ua2xNaklsTTBFbE1qSXdKVEl5SlRkRUpUSkRKVGRDSlRJeWVDVXlNaVV6UVNVeU1uY2xNa1l5SlRJeUpUSkRKVEl5ZVNVeU1pVXpRU1V5TW1nbE1qSWxOMFFsTWtNbE4wSWxNako0SlRJeUpUTkJKVEl5TUNVeU1pVXlReVV5TW5rbE1qSWxNMEVsTWpKb0pUSkdNaVV5TWlVM1JDVXlReVUzUWlVeU1uZ2xNaklsTTBFbE1qSjNKVEl5SlRKREpUSXllU1V5TWlVelFTVXlNbWdsTWtZeUpUSXlKVGRFSlRWRUpUSkRKVEl5ZEdsMGJHVWxNaklsTTBFbE1qSWxSVFlsT1RZbE9EY2xSVFlsT1VNbFFVTWxNaklsTWtNbE1qSm1iMjUwVTNSNWJHVWxNaklsTTBFbE4wSWxNakp6YVhwbEpUSXlKVE5CTVRRbE1rTWxNakpqYjJ4dmNpVXlNaVV6UVNVeU1qSTFOU1V5UXpJMU5TVXlRekkxTlNVeU1pVXlReVV5TW1KdmJHUWxNaklsTTBGbVlXeHpaU1UzUkNVeVF5VXlNbVJoZEdGQmRIUnlhV0oxZEdWekpUSXlKVE5CSlRWQ0pUZENKVEl5Ym1GdFpTVXlNaVV6UVNVeU1pVkZOU1ZDUVNVNFJpVkZOU1U0UmlWQ055VXlNaVV5UXlVeU1tbGtKVEl5SlROQkpUSXllbmx3VDBsd1IwdFpiekUyT1RRNU9TVXlNaVV5UXlVeU1uUjVjR1VsTWpJbE0wRWxNakp1ZFcxaVpYSWxNaklsTWtNbE1qSmpZWFJsWjI5eWVTVXlNaVV6UVNVeU1tUmxabUYxYkhRbE1qSWxNa01sTWpKMllXeDFaU1V5TWlVelFTVXlNaVV5TWlVM1JDVXlReVUzUWlVeU1tNWhiV1VsTWpJbE0wRWxNaklsUlRVbE9UQWxPRVFsUlRjbFFUY2xRakFsTWpJbE1rTWxNakpwWkNVeU1pVXpRU1V5TW1WVlJHRjFlSFJEUTFrME1qRTBNamdsTWpJbE1rTWxNakowZVhCbEpUSXlKVE5CSlRJeWMzUnlhVzVuSlRJeUpUSkRKVEl5WTJGMFpXZHZjbmtsTWpJbE0wRWxNakprWldaaGRXeDBKVEl5SlRKREpUSXlkbUZzZFdVbE1qSWxNMEVsTWpJbE1qSWxOMFFsTWtNbE4wSWxNakp1WVcxbEpUSXlKVE5CSlRJeUpVVTJKVGc1SlRnd0pVVTJKVGxESlRnNUpVVTRKVGd3SlRnMUpUSXlKVEpESlRJeWFXUWxNaklsTTBFbE1qSlFWRWxhVDFONldtNVJOelkzT0RBd0pUSXlKVEpESlRJeWRIbHdaU1V5TWlVelFTVXlNbk4wY21sdVp5VXlNaVV5UXlVeU1tTmhkR1ZuYjNKNUpUSXlKVE5CSlRJeVpHVm1ZWFZzZENVeU1pVXlReVV5TW5aaGJIVmxKVEl5SlROQkpUSXlKVEl5SlRkRUpUSkRKVGRDSlRJeWJtRnRaU1V5TWlVelFTVXlNaVZGT0NWQ1JpVTVSU1ZGTmlVNFJTVkJOU1V5TWlVeVF5VXlNbWxrSlRJeUpUTkJKVEl5VkVobmJrTmpSazVMVURRMU56VTBNQ1V5TWlVeVF5VXlNblI1Y0dVbE1qSWxNMEVsTWpKc2FXNXJKVEl5SlRKREpUSXlZMkYwWldkdmNua2xNaklsTTBFbE1qSmtaV1poZFd4MEpUSXlKVEpESlRJeWRtRnNkV1VsTWpJbE0wRWxNaklsTWpJbE4wUWxNa01sTjBJbE1qSnVZVzFsSlRJeUpUTkJKVEl5SlVVMEpVSkZKVUpHSlVVM0pVRkRKVUpCSlRJeUpUSkRKVEl5YVdRbE1qSWxNMEVsTWpKV1lYSjZSa2RSY0dWWU1qTTBPREV6SlRJeUpUSkRKVEl5ZEhsd1pTVXlNaVV6UVNVeU1uTjBjbWx1WnlVeU1pVXlReVV5TW1OaGRHVm5iM0o1SlRJeUpUTkJKVEl5WkdWbVlYVnNkQ1V5TWlVeVF5VXlNblpoYkhWbEpUSXlKVE5CSlRJeUpUSXlKVGRFSlRWRUpUSkRKVEl5Y0hKdmNITWxNaklsTTBFbE4wSWxNako2YVc1a1pYZ2xNaklsTTBFek1DVXlReVV5TW5jbE1qSWxNMEV4TWpBbE1rTWxNako0SlRJeUpUTkJOVGMxSlRKREpUSXlhQ1V5TWlVelFUUXdKVEpESlRJeWVTVXlNaVV6UVRnMk1TNDFPVGs1T1RBNE5EUTNNalkySlRKREpUSXlZVzVuYkdVbE1qSWxNMEV3SlRkRUpUSkRKVEl5Y0dGMGFDVXlNaVV6UVNVMVFpVTNRaVV5TW14cGJtVlRkSGxzWlNVeU1pVXpRU1UzUWlVeU1teHBibVZYYVdSMGFDVXlNaVV6UVRBbE4wUWxNa01sTWpKbWFXeHNVM1I1YkdVbE1qSWxNMEVsTjBJbE1qSjBlWEJsSlRJeUpUTkJKVEl5Ym05dVpTVXlNaVUzUkNVeVF5VXlNbUZqZEdsdmJuTWxNaklsTTBFbE5VSWxOMElsTWpKNEpUSXlKVE5CSlRJeU1DVXlNaVV5UXlVeU1tRmpkR2x2YmlVeU1pVXpRU1V5TW0xdmRtVWxNaklsTWtNbE1qSjVKVEl5SlROQkpUSXlNQ1V5TWlVM1JDVXlReVUzUWlVeU1uZ2xNaklsTTBFbE1qSjNKVEl5SlRKREpUSXlZV04wYVc5dUpUSXlKVE5CSlRJeWJHbHVaU1V5TWlVeVF5VXlNbmtsTWpJbE0wRWxNakl3SlRJeUpUZEVKVEpESlRkQ0pUSXllQ1V5TWlVelFTVXlNbmNsTWpJbE1rTWxNakpoWTNScGIyNGxNaklsTTBFbE1qSnNhVzVsSlRJeUpUSkRKVEl5ZVNVeU1pVXpRU1V5TW1nbE1qSWxOMFFsTWtNbE4wSWxNako0SlRJeUpUTkJKVEl5TUNVeU1pVXlReVV5TW1GamRHbHZiaVV5TWlVelFTVXlNbXhwYm1VbE1qSWxNa01sTWpKNUpUSXlKVE5CSlRJeWFDVXlNaVUzUkNVeVF5VTNRaVV5TW1GamRHbHZiaVV5TWlVelFTVXlNbU5zYjNObEpUSXlKVGRFSlRWRUpUZEVKVFZFSlRKREpUSXliR2x1WlZOMGVXeGxKVEl5SlROQkpUZENKVGRFSlRKREpUSXlZMmhwYkdSeVpXNGxNaklsTTBFbE5VSWxOVVFsTWtNbE1qSnlaWE5wZW1WRWFYSWxNaklsTTBFbE5VSWxNakowYkNVeU1pVXlReVV5TW5SeUpUSXlKVEpESlRJeVluSWxNaklsTWtNbE1qSmliQ1V5TWlVMVJDVXlReVV5TW01aGJXVWxNaklsTTBFbE1qSjBaWGgwSlRJeUpUSkRKVEl5Wm1sc2JGTjBlV3hsSlRJeUpUTkJKVGRDSlRkRUpUSkRKVEl5ZEdobGJXVWxNaklsTTBFbE4wSWxOMFFsTWtNbE1qSnBaQ1V5TWlVelFTVXlNbnBSVW5GbmRFVktSSFV5TURFM01qQWxNaklsTWtNbE1qSmhkSFJ5YVdKMWRHVWxNaklsTTBFbE4wSWxNakpqYjI1MFlXbHVaWElsTWpJbE0wRm1ZV3h6WlNVeVF5VXlNbkp2ZEdGMFlXSnNaU1V5TWlVelFYUnlkV1VsTWtNbE1qSjJhWE5wWW14bEpUSXlKVE5CZEhKMVpTVXlReVV5TW1OdmJHeGhjSE5oWW14bEpUSXlKVE5CWm1Gc2MyVWxNa01sTWpKamIyeHNZWEJ6WldRbE1qSWxNMEZtWVd4elpTVXlReVV5TW14cGJtdGhZbXhsSlRJeUpUTkJkSEoxWlNVeVF5VXlNbTFoY210bGNrOW1abk5sZENVeU1pVXpRVFVsTjBRbE1rTWxNakpqWVhSbFoyOXllU1V5TWlVelFTVXlNbUpoYzJsakpUSXlKVEpESlRJeWJHOWphMlZrSlRJeUpUTkJabUZzYzJVbE1rTWxNakpuY205MWNDVXlNaVV6UVNVeU1pVXlNaVUzUkNVeVF5VXlNbTF0VUZwcllrcFpVVzQ0TURjeU9UWWxNaklsTTBFbE4wSWxNakp3WVhKbGJuUWxNaklsTTBFbE1qSWxNaklsTWtNbE1qSnNhVzVySlRJeUpUTkJKVEl5SlRJeUpUSkRKVEl5YzJoaGNHVlRkSGxzWlNVeU1pVXpRU1UzUWlVeU1tRnNjR2hoSlRJeUpUTkJNQzQwTlNVM1JDVXlReVV5TW5SbGVIUkNiRzlqYXlVeU1pVXpRU1UxUWlVM1FpVXlNbkJ2YzJsMGFXOXVKVEl5SlROQkpUZENKVEl5ZHlVeU1pVXpRU1V5TW5jdE1qQWxNaklsTWtNbE1qSjRKVEl5SlROQk1UQWxNa01sTWpKb0pUSXlKVE5CSlRJeWFDVXlNaVV5UXlVeU1ua2xNaklsTTBFd0pUZEVKVEpESlRJeWRHVjRkQ1V5TWlVelFTVXlNaVV5TWlVM1JDVTFSQ1V5UXlVeU1tRnVZMmh2Y25NbE1qSWxNMEVsTlVJbE4wSWxNako0SlRJeUpUTkJKVEl5ZHlVeVJqSWxNaklsTWtNbE1qSjVKVEl5SlROQkpUSXlNQ1V5TWlVM1JDVXlReVUzUWlVeU1uZ2xNaklsTTBFbE1qSjNKVEpHTWlVeU1pVXlReVV5TW5rbE1qSWxNMEVsTWpKb0pUSXlKVGRFSlRKREpUZENKVEl5ZUNVeU1pVXpRU1V5TWpBbE1qSWxNa01sTWpKNUpUSXlKVE5CSlRJeWFDVXlSaklsTWpJbE4wUWxNa01sTjBJbE1qSjRKVEl5SlROQkpUSXlkeVV5TWlVeVF5VXlNbmtsTWpJbE0wRWxNakpvSlRKR01pVXlNaVUzUkNVMVJDVXlReVV5TW5ScGRHeGxKVEl5SlROQkpUSXlKVVUxSlRsREpUZzJKVVUxSlVKRUpVRXlKVEl5SlRKREpUSXlabTl1ZEZOMGVXeGxKVEl5SlROQkpUZENKVGRFSlRKREpUSXlaR0YwWVVGMGRISnBZblYwWlhNbE1qSWxNMEVsTlVJbE4wSWxNakp1WVcxbEpUSXlKVE5CSlRJeUpVVTFKVUpCSlRoR0pVVTFKVGhHSlVJM0pUSXlKVEpESlRJeWFXUWxNaklsTTBFbE1qSkxkVTlUZG5SNWFVcDFNamt3TnpFeEpUSXlKVEpESlRJeWRIbHdaU1V5TWlVelFTVXlNbTUxYldKbGNpVXlNaVV5UXlVeU1tTmhkR1ZuYjNKNUpUSXlKVE5CSlRJeVpHVm1ZWFZzZENVeU1pVXlReVV5TW5aaGJIVmxKVEl5SlROQkpUSXlKVEl5SlRkRUpUSkRKVGRDSlRJeWJtRnRaU1V5TWlVelFTVXlNaVZGTlNVNU1DVTRSQ1ZGTnlWQk55VkNNQ1V5TWlVeVF5VXlNbWxrSlRJeUpUTkJKVEl5ZDA1amJWaDRURXhQV1RjMk1qWXdNQ1V5TWlVeVF5VXlNblI1Y0dVbE1qSWxNMEVsTWpKemRISnBibWNsTWpJbE1rTWxNakpqWVhSbFoyOXllU1V5TWlVelFTVXlNbVJsWm1GMWJIUWxNaklsTWtNbE1qSjJZV3gxWlNVeU1pVXpRU1V5TWlVeU1pVTNSQ1V5UXlVM1FpVXlNbTVoYldVbE1qSWxNMEVsTWpJbFJUWWxPRGtsT0RBbFJUWWxPVU1sT0RrbFJUZ2xPREFsT0RVbE1qSWxNa01sTWpKcFpDVXlNaVV6UVNVeU1sbDBkblJPWTBSb1UzRXdNakF4T1RnbE1qSWxNa01sTWpKMGVYQmxKVEl5SlROQkpUSXljM1J5YVc1bkpUSXlKVEpESlRJeVkyRjBaV2R2Y25rbE1qSWxNMEVsTWpKa1pXWmhkV3gwSlRJeUpUSkRKVEl5ZG1Gc2RXVWxNaklsTTBFbE1qSWxNaklsTjBRbE1rTWxOMElsTWpKdVlXMWxKVEl5SlROQkpUSXlKVVU0SlVKR0pUbEZKVVUySlRoRkpVRTFKVEl5SlRKREpUSXlhV1FsTWpJbE0wRWxNakphVEdsbVdGTlRVa2hZT1RjNE1UZzBKVEl5SlRKREpUSXlkSGx3WlNVeU1pVXpRU1V5TW14cGJtc2xNaklsTWtNbE1qSmpZWFJsWjI5eWVTVXlNaVV6UVNVeU1tUmxabUYxYkhRbE1qSWxNa01sTWpKMllXeDFaU1V5TWlVelFTVXlNaVV5TWlVM1JDVXlReVUzUWlVeU1tNWhiV1VsTWpJbE0wRWxNaklsUlRRbFFrVWxRa1lsUlRjbFFVTWxRa0VsTWpJbE1rTWxNakpwWkNVeU1pVXpRU1V5TWtaYVFrbGlTMHh6YVUwMk1qTXdNRE1sTWpJbE1rTWxNakowZVhCbEpUSXlKVE5CSlRJeWMzUnlhVzVuSlRJeUpUSkRKVEl5WTJGMFpXZHZjbmtsTWpJbE0wRWxNakprWldaaGRXeDBKVEl5SlRKREpUSXlkbUZzZFdVbE1qSWxNMEVsTWpJbE1qSWxOMFFsTlVRbE1rTWxNakp3Y205d2N5VXlNaVV6UVNVM1FpVXlNbnBwYm1SbGVDVXlNaVV6UVRjbE1rTWxNakozSlRJeUpUTkJOVEVsTWtNbE1qSjRKVEl5SlROQk5UTTBMalVsTWtNbE1qSm9KVEl5SlROQk1qQWxNa01sTWpKNUpUSXlKVE5CTlRJeExqY3dNREF3TURjMk1qa3pPVFVsTWtNbE1qSmhibWRzWlNVeU1pVXpRVEFsTjBRbE1rTWxNakp3WVhSb0pUSXlKVE5CSlRWQ0pUZENKVEl5WVdOMGFXOXVjeVV5TWlVelFTVTFRaVUzUWlVeU1uZ2xNaklsTTBFbE1qSXdKVEl5SlRKREpUSXlZV04wYVc5dUpUSXlKVE5CSlRJeWJXOTJaU1V5TWlVeVF5VXlNbmtsTWpJbE0wRWxNakpvSlRKR01pVXlNaVUzUkNVeVF5VTNRaVV5TW5reEpUSXlKVE5CSlRJeUxXZ2xNa1kySlRJeUpUSkRKVEl5ZUNVeU1pVXpRU1V5TW5jbE1qSWxNa01sTWpKaFkzUnBiMjRsTWpJbE0wRWxNakpqZFhKMlpTVXlNaVV5UXlVeU1uZ3hKVEl5SlROQkpUSXlNQ1V5TWlVeVF5VXlNbmt5SlRJeUpUTkJKVEl5TFdnbE1rWTJKVEl5SlRKREpUSXllU1V5TWlVelFTVXlNbWdsTWtZeUpUSXlKVEpESlRJeWVESWxNaklsTTBFbE1qSjNKVEl5SlRkRUpUSkRKVGRDSlRJeWVURWxNaklsTTBFbE1qSm9KVEpDYUNVeVJqWWxNaklsTWtNbE1qSjRKVEl5SlROQkpUSXlNQ1V5TWlVeVF5VXlNbUZqZEdsdmJpVXlNaVV6UVNVeU1tTjFjblpsSlRJeUpUSkRKVEl5ZURFbE1qSWxNMEVsTWpKM0pUSXlKVEpESlRJeWVUSWxNaklsTTBFbE1qSm9KVEpDYUNVeVJqWWxNaklsTWtNbE1qSjVKVEl5SlROQkpUSXlhQ1V5UmpJbE1qSWxNa01sTWpKNE1pVXlNaVV6UVNVeU1qQWxNaklsTjBRbE1rTWxOMElsTWpKaFkzUnBiMjRsTWpJbE0wRWxNakpqYkc5elpTVXlNaVUzUkNVMVJDVTNSQ1UxUkNVeVF5VXlNbXhwYm1WVGRIbHNaU1V5TWlVelFTVTNRaVV5TW14cGJtVkRiMnh2Y2lVeU1pVXpRU1V5TWpJMU5TVXlRekkxTlNVeVF6STFOU1V5TWlVeVF5VXlNbXhwYm1WWGFXUjBhQ1V5TWlVelFUQWxOMFFsTWtNbE1qSmphR2xzWkhKbGJpVXlNaVV6UVNVMVFpVTFSQ1V5UXlVeU1uSmxjMmw2WlVScGNpVXlNaVV6UVNVMVFpVXlNblJzSlRJeUpUSkRKVEl5ZEhJbE1qSWxNa01sTWpKaWNpVXlNaVV5UXlVeU1tSnNKVEl5SlRWRUpUSkRKVEl5Ym1GdFpTVXlNaVV6UVNVeU1uSnZkVzVrSlRJeUpUSkRKVEl5Wm1sc2JGTjBlV3hsSlRJeUpUTkJKVGRDSlRJeVkyOXNiM0lsTWpJbE0wRWxNakl4TVRVbE1rTXhNVFVsTWtNeE1UVWxNaklsTWtNbE1qSjBlWEJsSlRJeUpUTkJKVEl5YzI5c2FXUWxNaklsTjBRbE1rTWxNakowYUdWdFpTVXlNaVV6UVNVM1FpVTNSQ1V5UXlVeU1tbGtKVEl5SlROQkpUSXliVzFRV210aVNsbFJiamd3TnpJNU5pVXlNaVV5UXlVeU1tRjBkSEpwWW5WMFpTVXlNaVV6UVNVM1FpVXlNbU52Ym5SaGFXNWxjaVV5TWlVelFXWmhiSE5sSlRKREpUSXljbTkwWVhSaFlteGxKVEl5SlROQmRISjFaU1V5UXlVeU1uWnBjMmxpYkdVbE1qSWxNMEYwY25WbEpUSkRKVEl5WTI5c2JHRndjMkZpYkdVbE1qSWxNMEZtWVd4elpTVXlReVV5TW1OdmJHeGhjSE5sWkNVeU1pVXpRV1poYkhObEpUSkRKVEl5YkdsdWEyRmliR1VsTWpJbE0wRjBjblZsSlRKREpUSXliV0Z5YTJWeVQyWm1jMlYwSlRJeUpUTkJOU1UzUkNVeVF5VXlNbU5oZEdWbmIzSjVKVEl5SlROQkpUSXlZbUZ6YVdNbE1qSWxNa01sTWpKc2IyTnJaV1FsTWpJbE0wRm1ZV3h6WlNVeVF5VXlNbWR5YjNWd0pUSXlKVE5CSlRJeUpUSXlKVGRFSlRKREpUSXlaMWxvWWxsSmVreHdhRE0wTWpRNE1pVXlNaVV6UVNVM1FpVXlNbkJoY21WdWRDVXlNaVV6UVNVeU1pVXlNaVV5UXlVeU1teHBibXNsTWpJbE0wRWxNaklsTWpJbE1rTWxNakp6YUdGd1pWTjBlV3hsSlRJeUpUTkJKVGRDSlRJeVlXeHdhR0VsTWpJbE0wRXhKVGRFSlRKREpUSXlkR1Y0ZEVKc2IyTnJKVEl5SlROQkpUVkNKVGRDSlRJeWNHOXphWFJwYjI0bE1qSWxNMEVsTjBJbE1qSjNKVEl5SlROQkpUSXlkeVV5TWlVeVF5VXlNbmdsTWpJbE0wRXdKVEpESlRJeWFDVXlNaVV6UVNVeU1tZ2xNaklsTWtNbE1qSjVKVEl5SlROQk1DVTNSQ1V5UXlVeU1uUmxlSFFsTWpJbE0wRWxNakpPWldGeVlua2xNakJJYjNSbGJITWxSVVlsUWtNbE9EZzBKVVUxSlVGRkpVSTJKVVUySlRoRkpVRTRKVVU0SlRoRUpUa3dKVVZHSlVKREpUZzVKVEl5SlRkRUpUVkVKVEpESlRJeVlXNWphRzl5Y3lVeU1pVXpRU1UxUWlVMVJDVXlReVV5TW5ScGRHeGxKVEl5SlROQkpUSXlKVEl5SlRKREpUSXlabTl1ZEZOMGVXeGxKVEl5SlROQkpUZENKVEl5WTI5c2IzSWxNaklsTTBFbE1qSXlOVFVsTWtNeU5UVWxNa015TlRVbE1qSWxNa01sTWpKMFpYaDBRV3hwWjI0bE1qSWxNMEVsTWpKalpXNTBaWElsTWpJbE1rTWxNakoyUVd4cFoyNGxNaklsTTBFbE1qSnRhV1JrYkdVbE1qSWxNa01sTWpKemFYcGxKVEl5SlROQk1qQWxNa01sTWpKaWIyeGtKVEl5SlROQmRISjFaU1UzUkNVeVF5VXlNbVJoZEdGQmRIUnlhV0oxZEdWekpUSXlKVE5CSlRWQ0pUVkVKVEpESlRJeWNISnZjSE1sTWpJbE0wRWxOMElsTWpKNmFXNWtaWGdsTWpJbE0wRXlNeVV5UXlVeU1uY2xNaklsTTBFeE5UWWxNa01sTWpKNEpUSXlKVE5CTlRrMUpUSkRKVEl5YUNVeU1pVXpRVGMwTGpjNU9UazNNalV6TkRFM09UWTVKVEpESlRJeWVTVXlNaVV6UVRVeE1TNDFKVEpESlRJeVlXNW5iR1VsTWpJbE0wRXdKVGRFSlRKREpUSXljR0YwYUNVeU1pVXpRU1UxUWlVM1FpVXlNbXhwYm1WVGRIbHNaU1V5TWlVelFTVTNRaVV5TW14cGJtVlhhV1IwYUNVeU1pVXpRVEFsTjBRbE1rTWxNakptYVd4c1UzUjViR1VsTWpJbE0wRWxOMElsTWpKMGVYQmxKVEl5SlROQkpUSXlibTl1WlNVeU1pVTNSQ1V5UXlVeU1tRmpkR2x2Ym5NbE1qSWxNMEVsTlVJbE4wSWxNako0SlRJeUpUTkJKVEl5TUNVeU1pVXlReVV5TW1GamRHbHZiaVV5TWlVelFTVXlNbTF2ZG1VbE1qSWxNa01sTWpKNUpUSXlKVE5CSlRJeU1DVXlNaVUzUkNVeVF5VTNRaVV5TW5nbE1qSWxNMEVsTWpKM0pUSXlKVEpESlRJeVlXTjBhVzl1SlRJeUpUTkJKVEl5YkdsdVpTVXlNaVV5UXlVeU1ua2xNaklsTTBFbE1qSXdKVEl5SlRkRUpUSkRKVGRDSlRJeWVDVXlNaVV6UVNVeU1uY2xNaklsTWtNbE1qSmhZM1JwYjI0bE1qSWxNMEVsTWpKc2FXNWxKVEl5SlRKREpUSXllU1V5TWlVelFTVXlNbWdsTWpJbE4wUWxNa01sTjBJbE1qSjRKVEl5SlROQkpUSXlNQ1V5TWlVeVF5VXlNbUZqZEdsdmJpVXlNaVV6UVNVeU1teHBibVVsTWpJbE1rTWxNako1SlRJeUpUTkJKVEl5YUNVeU1pVTNSQ1V5UXlVM1FpVXlNbUZqZEdsdmJpVXlNaVV6UVNVeU1tTnNiM05sSlRJeUpUZEVKVFZFSlRkRUpUVkVKVEpESlRJeWJHbHVaVk4wZVd4bEpUSXlKVE5CSlRkQ0pUZEVKVEpESlRJeVkyaHBiR1J5Wlc0bE1qSWxNMEVsTlVJbE5VUWxNa01sTWpKeVpYTnBlbVZFYVhJbE1qSWxNMEVsTlVJbE1qSjBiQ1V5TWlVeVF5VXlNblJ5SlRJeUpUSkRKVEl5WW5JbE1qSWxNa01sTWpKaWJDVXlNaVUxUkNVeVF5VXlNbTVoYldVbE1qSWxNMEVsTWpKemRHRnVaR0Z5WkZSbGVIUWxNaklsTWtNbE1qSm1hV3hzVTNSNWJHVWxNaklsTTBFbE4wSWxOMFFsTWtNbE1qSjBhR1Z0WlNVeU1pVXpRU1UzUWlVM1JDVXlReVV5TW1sa0pUSXlKVE5CSlRJeVoxbG9ZbGxKZWt4d2FETTBNalE0TWlVeU1pVXlReVV5TW1GMGRISnBZblYwWlNVeU1pVXpRU1UzUWlVeU1tTnZiblJoYVc1bGNpVXlNaVV6UVdaaGJITmxKVEpESlRJeWNtOTBZWFJoWW14bEpUSXlKVE5CZEhKMVpTVXlReVV5TW5acGMybGliR1VsTWpJbE0wRjBjblZsSlRKREpUSXlZMjlzYkdGd2MyRmliR1VsTWpJbE0wRm1ZV3h6WlNVeVF5VXlNbU52Ykd4aGNITmxaQ1V5TWlVelFXWmhiSE5sSlRKREpUSXliR2x1YTJGaWJHVWxNaklsTTBGbVlXeHpaU1V5UXlVeU1tMWhjbXRsY2s5bVpuTmxkQ1V5TWlVelFUVWxOMFFsTWtNbE1qSmpZWFJsWjI5eWVTVXlNaVV6UVNVeU1uTjBZVzVrWVhKa0pUSXlKVEpESlRJeWJHOWphMlZrSlRJeUpUTkJabUZzYzJVbE1rTWxNakpuY205MWNDVXlNaVV6UVNVeU1pVXlNaVUzUkNVeVF5VXlNbmwwYVhKblFrUnZRbVV6T1RBNU1ETWxNaklsTTBFbE4wSWxNakp3WVhKbGJuUWxNaklsTTBFbE1qSWxNaklsTWtNbE1qSnNhVzVySlRJeUpUTkJKVEl5SlRJeUpUSkRKVEl5YzJoaGNHVlRkSGxzWlNVeU1pVXpRU1UzUWlVeU1tRnNjR2hoSlRJeUpUTkJNQzQwTlNVM1JDVXlReVV5TW5SbGVIUkNiRzlqYXlVeU1pVXpRU1UxUWlVM1FpVXlNbkJ2YzJsMGFXOXVKVEl5SlROQkpUZENKVEl5ZHlVeU1pVXpRU1V5TW5jdE1qQWxNaklsTWtNbE1qSjRKVEl5SlROQk1UQWxNa01sTWpKb0pUSXlKVE5CSlRJeWFDVXlNaVV5UXlVeU1ua2xNaklsTTBFd0pUZEVKVEpESlRJeWRHVjRkQ1V5TWlVelFTVXlNaVV5TWlVM1JDVTFSQ1V5UXlVeU1tRnVZMmh2Y25NbE1qSWxNMEVsTlVJbE4wSWxNako0SlRJeUpUTkJKVEl5ZHlVeVJqSWxNaklsTWtNbE1qSjVKVEl5SlROQkpUSXlNQ1V5TWlVM1JDVXlReVUzUWlVeU1uZ2xNaklsTTBFbE1qSjNKVEpHTWlVeU1pVXlReVV5TW5rbE1qSWxNMEVsTWpKb0pUSXlKVGRFSlRKREpUZENKVEl5ZUNVeU1pVXpRU1V5TWpBbE1qSWxNa01sTWpKNUpUSXlKVE5CSlRJeWFDVXlSaklsTWpJbE4wUWxNa01sTjBJbE1qSjRKVEl5SlROQkpUSXlkeVV5TWlVeVF5VXlNbmtsTWpJbE0wRWxNakpvSlRKR01pVXlNaVUzUkNVMVJDVXlReVV5TW5ScGRHeGxKVEl5SlROQkpUSXlKVVUxSlRsREpUZzJKVVU0SlVFM0pUa3lKVVUzSlRsR0pVRTVKVVUxSlVKRUpVRXlKVEl5SlRKREpUSXlabTl1ZEZOMGVXeGxKVEl5SlROQkpUZENKVGRFSlRKREpUSXlaR0YwWVVGMGRISnBZblYwWlhNbE1qSWxNMEVsTlVJbE4wSWxNakp1WVcxbEpUSXlKVE5CSlRJeUpVVTFKVUpCSlRoR0pVVTFKVGhHSlVJM0pUSXlKVEpESlRJeWFXUWxNaklsTTBFbE1qSkRhM2g1YlhOWmIzcHZNVE00TVRnekpUSXlKVEpESlRJeWRIbHdaU1V5TWlVelFTVXlNbTUxYldKbGNpVXlNaVV5UXlVeU1tTmhkR1ZuYjNKNUpUSXlKVE5CSlRJeVpHVm1ZWFZzZENVeU1pVXlReVV5TW5aaGJIVmxKVEl5SlROQkpUSXlKVEl5SlRkRUpUSkRKVGRDSlRJeWJtRnRaU1V5TWlVelFTVXlNaVZGTlNVNU1DVTRSQ1ZGTnlWQk55VkNNQ1V5TWlVeVF5VXlNbWxrSlRJeUpUTkJKVEl5ZDNCWGMydHNVR2RFY0Rrek56SXlOU1V5TWlVeVF5VXlNblI1Y0dVbE1qSWxNMEVsTWpKemRISnBibWNsTWpJbE1rTWxNakpqWVhSbFoyOXllU1V5TWlVelFTVXlNbVJsWm1GMWJIUWxNaklsTWtNbE1qSjJZV3gxWlNVeU1pVXpRU1V5TWlVeU1pVTNSQ1V5UXlVM1FpVXlNbTVoYldVbE1qSWxNMEVsTWpJbFJUWWxPRGtsT0RBbFJUWWxPVU1sT0RrbFJUZ2xPREFsT0RVbE1qSWxNa01sTWpKcFpDVXlNaVV6UVNVeU1sWlNhblZKYkc5MlRVUXpNRFEyTVRjbE1qSWxNa01sTWpKMGVYQmxKVEl5SlROQkpUSXljM1J5YVc1bkpUSXlKVEpESlRJeVkyRjBaV2R2Y25rbE1qSWxNMEVsTWpKa1pXWmhkV3gwSlRJeUpUSkRKVEl5ZG1Gc2RXVWxNaklsTTBFbE1qSWxNaklsTjBRbE1rTWxOMElsTWpKdVlXMWxKVEl5SlROQkpUSXlKVVU0SlVKR0pUbEZKVVUySlRoRkpVRTFKVEl5SlRKREpUSXlhV1FsTWpJbE0wRWxNakpxVFZSWFNrUlliWHBpTURBM01qRTFKVEl5SlRKREpUSXlkSGx3WlNVeU1pVXpRU1V5TW14cGJtc2xNaklsTWtNbE1qSmpZWFJsWjI5eWVTVXlNaVV6UVNVeU1tUmxabUYxYkhRbE1qSWxNa01sTWpKMllXeDFaU1V5TWlVelFTVXlNaVV5TWlVM1JDVXlReVUzUWlVeU1tNWhiV1VsTWpJbE0wRWxNaklsUlRRbFFrVWxRa1lsUlRjbFFVTWxRa0VsTWpJbE1rTWxNakpwWkNVeU1pVXpRU1V5TWxKM1QxcFBjRzVsU1dFME56SXhNVElsTWpJbE1rTWxNakowZVhCbEpUSXlKVE5CSlRJeWMzUnlhVzVuSlRJeUpUSkRKVEl5WTJGMFpXZHZjbmtsTWpJbE0wRWxNakprWldaaGRXeDBKVEl5SlRKREpUSXlkbUZzZFdVbE1qSWxNMEVsTWpJbE1qSWxOMFFsTlVRbE1rTWxNakp3Y205d2N5VXlNaVV6UVNVM1FpVXlNbnBwYm1SbGVDVXlNaVV6UVMwekpUSkRKVEl5ZHlVeU1pVXpRVEV3T1NVeVF5VXlNbmdsTWpJbE0wRTJPVEF1TkRRME5EUTBORFEwTkRRek9TVXlReVV5TW1nbE1qSWxNMEV6TUM0Mk1qSXlNekV6TnpjME9UVTJOallsTWtNbE1qSjVKVEl5SlROQk1qQTVMakl6T0RnNE16VTBPRE14TWpjbE1rTWxNakpoYm1kc1pTVXlNaVV6UVRBdU1EZzNNalkyTkRZeU5UazVOekUyTXpnbE4wUWxNa01sTWpKd1lYUm9KVEl5SlROQkpUVkNKVGRDSlRJeVlXTjBhVzl1Y3lVeU1pVXpRU1UxUWlVM1FpVXlNbmdsTWpJbE0wRWxNakl3SlRJeUpUSkRKVEl5WVdOMGFXOXVKVEl5SlROQkpUSXliVzkyWlNVeU1pVXlReVV5TW5rbE1qSWxNMEVsTWpJMEpUSXlKVGRFSlRKREpUZENKVEl5ZVRFbE1qSWxNMEVsTWpJd0pUSXlKVEpESlRJeWVDVXlNaVV6UVNVeU1qUWxNaklsTWtNbE1qSmhZM1JwYjI0bE1qSWxNMEVsTWpKeGRXRmtjbUYwYVdORGRYSjJaU1V5TWlVeVF5VXlNbmd4SlRJeUpUTkJKVEl5TUNVeU1pVXlReVV5TW5rbE1qSWxNMEVsTWpJd0pUSXlKVGRFSlRKREpUZENKVEl5ZUNVeU1pVXpRU1V5TW5jdE5DVXlNaVV5UXlVeU1tRmpkR2x2YmlVeU1pVXpRU1V5TW14cGJtVWxNaklsTWtNbE1qSjVKVEl5SlROQkpUSXlNQ1V5TWlVM1JDVXlReVUzUWlVeU1ua3hKVEl5SlROQkpUSXlNQ1V5TWlVeVF5VXlNbmdsTWpJbE0wRWxNakozSlRJeUpUSkRKVEl5WVdOMGFXOXVKVEl5SlROQkpUSXljWFZoWkhKaGRHbGpRM1Z5ZG1VbE1qSWxNa01sTWpKNE1TVXlNaVV6UVNVeU1uY2xNaklsTWtNbE1qSjVKVEl5SlROQkpUSXlOQ1V5TWlVM1JDVXlReVUzUWlVeU1uZ2xNaklsTTBFbE1qSjNKVEl5SlRKREpUSXlZV04wYVc5dUpUSXlKVE5CSlRJeWJHbHVaU1V5TWlVeVF5VXlNbmtsTWpJbE0wRWxNakpvTFRRbE1qSWxOMFFsTWtNbE4wSWxNako1TVNVeU1pVXpRU1V5TW1nbE1qSWxNa01sTWpKNEpUSXlKVE5CSlRJeWR5MDBKVEl5SlRKREpUSXlZV04wYVc5dUpUSXlKVE5CSlRJeWNYVmhaSEpoZEdsalEzVnlkbVVsTWpJbE1rTWxNako0TVNVeU1pVXpRU1V5TW5jbE1qSWxNa01sTWpKNUpUSXlKVE5CSlRJeWFDVXlNaVUzUkNVeVF5VTNRaVV5TW5nbE1qSWxNMEVsTWpJMEpUSXlKVEpESlRJeVlXTjBhVzl1SlRJeUpUTkJKVEl5YkdsdVpTVXlNaVV5UXlVeU1ua2xNaklsTTBFbE1qSm9KVEl5SlRkRUpUSkRKVGRDSlRJeWVURWxNaklsTTBFbE1qSm9KVEl5SlRKREpUSXllQ1V5TWlVelFTVXlNakFsTWpJbE1rTWxNakpoWTNScGIyNGxNaklsTTBFbE1qSnhkV0ZrY21GMGFXTkRkWEoyWlNVeU1pVXlReVV5TW5neEpUSXlKVE5CSlRJeU1DVXlNaVV5UXlVeU1ua2xNaklsTTBFbE1qSm9MVFFsTWpJbE4wUWxNa01sTjBJbE1qSmhZM1JwYjI0bE1qSWxNMEVsTWpKamJHOXpaU1V5TWlVM1JDVTFSQ1UzUkNVMVJDVXlReVV5TW14cGJtVlRkSGxzWlNVeU1pVXpRU1UzUWlVeU1teHBibVZEYjJ4dmNpVXlNaVV6UVNVeU1qSTFOU1V5UXpJMU5TVXlRekkxTlNVeU1pVTNSQ1V5UXlVeU1tTm9hV3hrY21WdUpUSXlKVE5CSlRWQ0pUVkVKVEpESlRJeWNtVnphWHBsUkdseUpUSXlKVE5CSlRWQ0pUSXlkR3dsTWpJbE1rTWxNakowY2lVeU1pVXlReVV5TW1KeUpUSXlKVEpESlRJeVltd2xNaklsTlVRbE1rTWxNakp1WVcxbEpUSXlKVE5CSlRJeWNtOTFibVJTWldOMFlXNW5iR1VsTWpJbE1rTWxNakptYVd4c1UzUjViR1VsTWpJbE0wRWxOMElsTWpKamIyeHZjaVV5TWlVelFTVXlNakV4TlNVeVF6RXhOU1V5UXpFeE5TVXlNaVV5UXlVeU1uUjVjR1VsTWpJbE0wRWxNakp6YjJ4cFpDVXlNaVUzUkNVeVF5VXlNblJvWlcxbEpUSXlKVE5CSlRkQ0pUZEVKVEpESlRJeWFXUWxNaklsTTBFbE1qSjVkR2x5WjBKRWIwSmxNemt3T1RBekpUSXlKVEpESlRJeVlYUjBjbWxpZFhSbEpUSXlKVE5CSlRkQ0pUSXlZMjl1ZEdGcGJtVnlKVEl5SlROQlptRnNjMlVsTWtNbE1qSnliM1JoZEdGaWJHVWxNaklsTTBGMGNuVmxKVEpESlRJeWRtbHphV0pzWlNVeU1pVXpRWFJ5ZFdVbE1rTWxNakpqYjJ4c1lYQnpZV0pzWlNVeU1pVXpRV1poYkhObEpUSkRKVEl5WTI5c2JHRndjMlZrSlRJeUpUTkJabUZzYzJVbE1rTWxNakpzYVc1cllXSnNaU1V5TWlVelFYUnlkV1VsTWtNbE1qSnRZWEpyWlhKUFptWnpaWFFsTWpJbE0wRTFKVGRFSlRKREpUSXlZMkYwWldkdmNua2xNaklsTTBFbE1qSmlZWE5wWXlVeU1pVXlReVV5TW14dlkydGxaQ1V5TWlVelFXWmhiSE5sSlRKREpUSXlaM0p2ZFhBbE1qSWxNMEVsTWpJbE1qSWxOMFFsTWtNbE1qSlRWSGR4U1ZKRlYycG1NRGd4T1RVNUpUSXlKVE5CSlRkQ0pUSXljR0Z5Wlc1MEpUSXlKVE5CSlRJeUpUSXlKVEpESlRJeWJHbHVheVV5TWlVelFTVXlNaVV5TWlVeVF5VXlNbk5vWVhCbFUzUjViR1VsTWpJbE0wRWxOMElsTWpKaGJIQm9ZU1V5TWlVelFURWxOMFFsTWtNbE1qSjBaWGgwUW14dlkyc2xNaklsTTBFbE5VSWxOMElsTWpKd2IzTnBkR2x2YmlVeU1pVXpRU1UzUWlVeU1uY2xNaklsTTBFbE1qSjNMVEl3SlRJeUpUSkRKVEl5ZUNVeU1pVXpRVEV3SlRKREpUSXlhQ1V5TWlVelFTVXlNbWdsTWpJbE1rTWxNako1SlRJeUpUTkJNQ1UzUkNVeVF5VXlNblJsZUhRbE1qSWxNMEVsTWpJbE1qSWxOMFFsTlVRbE1rTWxNakpoYm1Ob2IzSnpKVEl5SlROQkpUVkNKVGRDSlRJeWVDVXlNaVV6UVNVeU1uY2xNa1l5SlRJeUpUSkRKVEl5ZVNVeU1pVXpRU1V5TWpBbE1qSWxOMFFsTWtNbE4wSWxNako0SlRJeUpUTkJKVEl5ZHlVeVJqSWxNaklsTWtNbE1qSjVKVEl5SlROQkpUSXlhQ1V5TWlVM1JDVXlReVUzUWlVeU1uZ2xNaklsTTBFbE1qSXdKVEl5SlRKREpUSXllU1V5TWlVelFTVXlNbWdsTWtZeUpUSXlKVGRFSlRKREpUZENKVEl5ZUNVeU1pVXpRU1V5TW5jbE1qSWxNa01sTWpKNUpUSXlKVE5CSlRJeWFDVXlSaklsTWpJbE4wUWxOVVFsTWtNbE1qSjBhWFJzWlNVeU1pVXpRU1V5TWlWRk5TVTVReVU0TmlWRk5TVkNSQ1ZCTWlVeU1pVXlReVV5TW1admJuUlRkSGxzWlNVeU1pVXpRU1UzUWlVM1JDVXlReVV5TW1SaGRHRkJkSFJ5YVdKMWRHVnpKVEl5SlROQkpUVkNKVGRDSlRJeWJtRnRaU1V5TWlVelFTVXlNaVZGTlNWQ1FTVTRSaVZGTlNVNFJpVkNOeVV5TWlVeVF5VXlNbWxrSlRJeUpUTkJKVEl5Y2xSeWVWSjBUa3ByUWpjM01EQXhPU1V5TWlVeVF5VXlNblI1Y0dVbE1qSWxNMEVsTWpKdWRXMWlaWElsTWpJbE1rTWxNakpqWVhSbFoyOXllU1V5TWlVelFTVXlNbVJsWm1GMWJIUWxNaklsTWtNbE1qSjJZV3gxWlNVeU1pVXpRU1V5TWlVeU1pVTNSQ1V5UXlVM1FpVXlNbTVoYldVbE1qSWxNMEVsTWpJbFJUVWxPVEFsT0VRbFJUY2xRVGNsUWpBbE1qSWxNa01sTWpKcFpDVXlNaVV6UVNVeU1sVjBWRTFvUjBOTlRrc3pOakkxT0RVbE1qSWxNa01sTWpKMGVYQmxKVEl5SlROQkpUSXljM1J5YVc1bkpUSXlKVEpESlRJeVkyRjBaV2R2Y25rbE1qSWxNMEVsTWpKa1pXWmhkV3gwSlRJeUpUSkRKVEl5ZG1Gc2RXVWxNaklsTTBFbE1qSWxNaklsTjBRbE1rTWxOMElsTWpKdVlXMWxKVEl5SlROQkpUSXlKVVUySlRnNUpUZ3dKVVUySlRsREpUZzVKVVU0SlRnd0pUZzFKVEl5SlRKREpUSXlhV1FsTWpJbE0wRWxNakpwWW1OaWFXSlNibTlHTmpBNE5USTBKVEl5SlRKREpUSXlkSGx3WlNVeU1pVXpRU1V5TW5OMGNtbHVaeVV5TWlVeVF5VXlNbU5oZEdWbmIzSjVKVEl5SlROQkpUSXlaR1ZtWVhWc2RDVXlNaVV5UXlVeU1uWmhiSFZsSlRJeUpUTkJKVEl5SlRJeUpUZEVKVEpESlRkQ0pUSXlibUZ0WlNVeU1pVXpRU1V5TWlWRk9DVkNSaVU1UlNWRk5pVTRSU1ZCTlNVeU1pVXlReVV5TW1sa0pUSXlKVE5CSlRJeVRrVlVSbWRvUm5SNmVUTTNNREkwTVNVeU1pVXlReVV5TW5SNWNHVWxNaklsTTBFbE1qSnNhVzVySlRJeUpUSkRKVEl5WTJGMFpXZHZjbmtsTWpJbE0wRWxNakprWldaaGRXeDBKVEl5SlRKREpUSXlkbUZzZFdVbE1qSWxNMEVsTWpJbE1qSWxOMFFsTWtNbE4wSWxNakp1WVcxbEpUSXlKVE5CSlRJeUpVVTBKVUpGSlVKR0pVVTNKVUZESlVKQkpUSXlKVEpESlRJeWFXUWxNaklsTTBFbE1qSkRUbUZoVUV0MGMzTnNOVGcyTXpJeEpUSXlKVEpESlRJeWRIbHdaU1V5TWlVelFTVXlNbk4wY21sdVp5VXlNaVV5UXlVeU1tTmhkR1ZuYjNKNUpUSXlKVE5CSlRJeVpHVm1ZWFZzZENVeU1pVXlReVV5TW5aaGJIVmxKVEl5SlROQkpUSXlKVEl5SlRkRUpUVkVKVEpESlRJeWNISnZjSE1sTWpJbE0wRWxOMElsTWpKNmFXNWtaWGdsTWpJbE0wRTRKVEpESlRJeWR5VXlNaVV6UVRjd0pUSkRKVEl5ZUNVeU1pVXpRVFl5T0NVeVF5VXlNbWdsTWpJbE0wRTNNQ1V5UXlVeU1ua2xNaklsTTBFeU9EY3VOU1V5UXlVeU1tRnVaMnhsSlRJeUpUTkJNQ1UzUkNVeVF5VXlNbkJoZEdnbE1qSWxNMEVsTlVJbE4wSWxNakpoWTNScGIyNXpKVEl5SlROQkpUVkNKVGRDSlRJeWVDVXlNaVV6UVNVeU1qQWxNaklsTWtNbE1qSmhZM1JwYjI0bE1qSWxNMEVsTWpKdGIzWmxKVEl5SlRKREpUSXllU1V5TWlVelFTVXlNbWdsTWtZeUpUSXlKVGRFSlRKREpUZENKVEl5ZVRFbE1qSWxNMEVsTWpJdGFDVXlSallsTWpJbE1rTWxNako0SlRJeUpUTkJKVEl5ZHlVeU1pVXlReVV5TW1GamRHbHZiaVV5TWlVelFTVXlNbU4xY25abEpUSXlKVEpESlRJeWVERWxNaklsTTBFbE1qSXdKVEl5SlRKREpUSXllVElsTWpJbE0wRWxNakl0YUNVeVJqWWxNaklsTWtNbE1qSjVKVEl5SlROQkpUSXlhQ1V5UmpJbE1qSWxNa01sTWpKNE1pVXlNaVV6UVNVeU1uY2xNaklsTjBRbE1rTWxOMElsTWpKNU1TVXlNaVV6UVNVeU1tZ2xNa0pvSlRKR05pVXlNaVV5UXlVeU1uZ2xNaklsTTBFbE1qSXdKVEl5SlRKREpUSXlZV04wYVc5dUpUSXlKVE5CSlRJeVkzVnlkbVVsTWpJbE1rTWxNako0TVNVeU1pVXpRU1V5TW5jbE1qSWxNa01sTWpKNU1pVXlNaVV6UVNVeU1tZ2xNa0pvSlRKR05pVXlNaVV5UXlVeU1ua2xNaklsTTBFbE1qSm9KVEpHTWlVeU1pVXlReVV5TW5neUpUSXlKVE5CSlRJeU1DVXlNaVUzUkNVeVF5VTNRaVV5TW1GamRHbHZiaVV5TWlVelFTVXlNbU5zYjNObEpUSXlKVGRFSlRWRUpUZEVKVFZFSlRKREpUSXliR2x1WlZOMGVXeGxKVEl5SlROQkpUZENKVEl5YkdsdVpVTnZiRzl5SlRJeUpUTkJKVEl5TWpRMkpUSkRNVFE1SlRKRE16QWxNaklsTjBRbE1rTWxNakpqYUdsc1pISmxiaVV5TWlVelFTVTFRaVUxUkNVeVF5VXlNbkpsYzJsNlpVUnBjaVV5TWlVelFTVTFRaVV5TW5Sc0pUSXlKVEpESlRJeWRISWxNaklsTWtNbE1qSmljaVV5TWlVeVF5VXlNbUpzSlRJeUpUVkVKVEpESlRJeWJtRnRaU1V5TWlVelFTVXlNbkp2ZFc1a0pUSXlKVEpESlRJeVptbHNiRk4wZVd4bEpUSXlKVE5CSlRkQ0pUZEVKVEpESlRJeWRHaGxiV1VsTWpJbE0wRWxOMElsTjBRbE1rTWxNakpwWkNVeU1pVXpRU1V5TWxOVWQzRkpVa1ZYYW1Zd09ERTVOVGtsTWpJbE1rTWxNakpoZEhSeWFXSjFkR1VsTWpJbE0wRWxOMElsTWpKamIyNTBZV2x1WlhJbE1qSWxNMEZtWVd4elpTVXlReVV5TW5KdmRHRjBZV0pzWlNVeU1pVXpRWFJ5ZFdVbE1rTWxNakoyYVhOcFlteGxKVEl5SlROQmRISjFaU1V5UXlVeU1tTnZiR3hoY0hOaFlteGxKVEl5SlROQlptRnNjMlVsTWtNbE1qSmpiMnhzWVhCelpXUWxNaklsTTBGbVlXeHpaU1V5UXlVeU1teHBibXRoWW14bEpUSXlKVE5CZEhKMVpTVXlReVV5TW0xaGNtdGxjazltWm5ObGRDVXlNaVV6UVRVbE4wUWxNa01sTWpKallYUmxaMjl5ZVNVeU1pVXpRU1V5TW1KaGMybGpKVEl5SlRKREpUSXliRzlqYTJWa0pUSXlKVE5CWm1Gc2MyVWxNa01sTWpKbmNtOTFjQ1V5TWlVelFTVXlNaVV5TWlVM1JDVXlReVV5TWxKM1oweDNkMkpIV2tVMk5ESTROekVsTWpJbE0wRWxOMElsTWpKd1lYSmxiblFsTWpJbE0wRWxNaklsTWpJbE1rTWxNakpzYVc1ckpUSXlKVE5CSlRJeUpUSXlKVEpESlRJeWMyaGhjR1ZUZEhsc1pTVXlNaVV6UVNVM1FpVXlNbUZzY0doaEpUSXlKVE5CTVNVM1JDVXlReVV5TW5SbGVIUkNiRzlqYXlVeU1pVXpRU1UxUWlVM1FpVXlNbkJ2YzJsMGFXOXVKVEl5SlROQkpUZENKVEl5ZHlVeU1pVXpRU1V5TW5jbE1qSWxNa01sTWpKNEpUSXlKVE5CTUNVeVF5VXlNbWdsTWpJbE0wRWxNakpvSlRJeUpUSkRKVEl5ZVNVeU1pVXpRVEFsTjBRbE1rTWxNakowWlhoMEpUSXlKVE5CSlRJeVVHRnlhMmx1WnlVelEyUnBkaVV6UlNWRlJpVkNReVU0T0NWRk5TVTRNU1U1UXlWRk9DVkNSQ1ZCTmlWRk9TVkJNU1ZDUWlWRk55VTVSaVZCTlNWRlJpVkNReVU0T1NVelF5VXlSbVJwZGlVelJTVXlNaVUzUkNVMVJDVXlReVV5TW1GdVkyaHZjbk1sTWpJbE0wRWxOVUlsTlVRbE1rTWxNakowYVhSc1pTVXlNaVV6UVNVeU1pVXlNaVV5UXlVeU1tWnZiblJUZEhsc1pTVXlNaVV6UVNVM1FpVXlNbU52Ykc5eUpUSXlKVE5CSlRJeU1qVTFKVEpETWpVMUpUSkRNalUxSlRJeUpUSkRKVEl5ZEdWNGRFRnNhV2R1SlRJeUpUTkJKVEl5WTJWdWRHVnlKVEl5SlRKREpUSXlka0ZzYVdkdUpUSXlKVE5CSlRJeWJXbGtaR3hsSlRJeUpUSkRKVEl5YzJsNlpTVXlNaVV6UVRJd0pUSkRKVEl5WW05c1pDVXlNaVV6UVhSeWRXVWxOMFFsTWtNbE1qSmtZWFJoUVhSMGNtbGlkWFJsY3lVeU1pVXpRU1UxUWlVMVJDVXlReVV5TW5CeWIzQnpKVEl5SlROQkpUZENKVEl5ZW1sdVpHVjRKVEl5SlROQk1qUWxNa01sTWpKM0pUSXlKVE5CTVRrM0pUSkRKVEl5ZUNVeU1pVXpRVFEyTVM0MUpUSkRKVEl5YUNVeU1pVXpRVFV3SlRKREpUSXllU1V5TWlVelFUWTVPQzR4TURBd01EQXpPREUwTmprM0pUSkRKVEl5WVc1bmJHVWxNaklsTTBFd0pUZEVKVEpESlRJeWNHRjBhQ1V5TWlVelFTVTFRaVUzUWlVeU1teHBibVZUZEhsc1pTVXlNaVV6UVNVM1FpVXlNbXhwYm1WWGFXUjBhQ1V5TWlVelFUQWxOMFFsTWtNbE1qSm1hV3hzVTNSNWJHVWxNaklsTTBFbE4wSWxNakowZVhCbEpUSXlKVE5CSlRJeWJtOXVaU1V5TWlVM1JDVXlReVV5TW1GamRHbHZibk1sTWpJbE0wRWxOVUlsTjBJbE1qSjRKVEl5SlROQkpUSXlNQ1V5TWlVeVF5VXlNbUZqZEdsdmJpVXlNaVV6UVNVeU1tMXZkbVVsTWpJbE1rTWxNako1SlRJeUpUTkJKVEl5TUNVeU1pVTNSQ1V5UXlVM1FpVXlNbmdsTWpJbE0wRWxNakozSlRJeUpUSkRKVEl5WVdOMGFXOXVKVEl5SlROQkpUSXliR2x1WlNVeU1pVXlReVV5TW5rbE1qSWxNMEVsTWpJd0pUSXlKVGRFSlRKREpUZENKVEl5ZUNVeU1pVXpRU1V5TW5jbE1qSWxNa01sTWpKaFkzUnBiMjRsTWpJbE0wRWxNakpzYVc1bEpUSXlKVEpESlRJeWVTVXlNaVV6UVNVeU1tZ2xNaklsTjBRbE1rTWxOMElsTWpKNEpUSXlKVE5CSlRJeU1DVXlNaVV5UXlVeU1tRmpkR2x2YmlVeU1pVXpRU1V5TW14cGJtVWxNaklsTWtNbE1qSjVKVEl5SlROQkpUSXlhQ1V5TWlVM1JDVXlReVUzUWlVeU1tRmpkR2x2YmlVeU1pVXpRU1V5TW1Oc2IzTmxKVEl5SlRkRUpUVkVKVGRFSlRWRUpUSkRKVEl5YkdsdVpWTjBlV3hsSlRJeUpUTkJKVGRDSlRkRUpUSkRKVEl5WTJocGJHUnlaVzRsTWpJbE0wRWxOVUlsTlVRbE1rTWxNakp5WlhOcGVtVkVhWElsTWpJbE0wRWxOVUlsTWpKMGJDVXlNaVV5UXlVeU1uUnlKVEl5SlRKREpUSXlZbklsTWpJbE1rTWxNakppYkNVeU1pVTFSQ1V5UXlVeU1tNWhiV1VsTWpJbE0wRWxNakp6ZEdGdVpHRnlaRlJsZUhRbE1qSWxNa01sTWpKbWFXeHNVM1I1YkdVbE1qSWxNMEVsTjBJbE4wUWxNa01sTWpKMGFHVnRaU1V5TWlVelFTVTNRaVUzUkNVeVF5VXlNbWxrSlRJeUpUTkJKVEl5VW5kblRIZDNZa2RhUlRZME1qZzNNU1V5TWlVeVF5VXlNbUYwZEhKcFluVjBaU1V5TWlVelFTVTNRaVV5TW1OdmJuUmhhVzVsY2lVeU1pVXpRV1poYkhObEpUSkRKVEl5Y205MFlYUmhZbXhsSlRJeUpUTkJkSEoxWlNVeVF5VXlNblpwYzJsaWJHVWxNaklsTTBGMGNuVmxKVEpESlRJeVkyOXNiR0Z3YzJGaWJHVWxNaklsTTBGbVlXeHpaU1V5UXlVeU1tTnZiR3hoY0hObFpDVXlNaVV6UVdaaGJITmxKVEpESlRJeWJHbHVhMkZpYkdVbE1qSWxNMEZtWVd4elpTVXlReVV5TW0xaGNtdGxjazltWm5ObGRDVXlNaVV6UVRVbE4wUWxNa01sTWpKallYUmxaMjl5ZVNVeU1pVXpRU1V5TW5OMFlXNWtZWEprSlRJeUpUSkRKVEl5Ykc5amEyVmtKVEl5SlROQlptRnNjMlVsTWtNbE1qSm5jbTkxY0NVeU1pVXpRU1V5TWlVeU1pVTNSQ1V5UXlVeU1tdFRRMGQ1Vm10dlJHazJOakF5TWpBbE1qSWxNMEVsTjBJbE1qSndZWEpsYm5RbE1qSWxNMEVsTWpJbE1qSWxNa01sTWpKc2FXNXJKVEl5SlROQkpUSXlKVEl5SlRKREpUSXljMmhoY0dWVGRIbHNaU1V5TWlVelFTVTNRaVV5TW1Gc2NHaGhKVEl5SlROQk1DNDBOU1UzUkNVeVF5VXlNblJsZUhSQ2JHOWpheVV5TWlVelFTVTFRaVUzUWlVeU1uQnZjMmwwYVc5dUpUSXlKVE5CSlRkQ0pUSXlkeVV5TWlVelFTVXlNbmN0TWpBbE1qSWxNa01sTWpKNEpUSXlKVE5CTVRBbE1rTWxNakpvSlRJeUpUTkJKVEl5YUNVeU1pVXlReVV5TW5rbE1qSWxNMEV3SlRkRUpUSkRKVEl5ZEdWNGRDVXlNaVV6UVNVeU1pVXlNaVUzUkNVMVJDVXlReVV5TW1GdVkyaHZjbk1sTWpJbE0wRWxOVUlsTjBJbE1qSjRKVEl5SlROQkpUSXlkeVV5UmpJbE1qSWxNa01sTWpKNUpUSXlKVE5CSlRJeU1DVXlNaVUzUkNVeVF5VTNRaVV5TW5nbE1qSWxNMEVsTWpKM0pUSkdNaVV5TWlVeVF5VXlNbmtsTWpJbE0wRWxNakpvSlRJeUpUZEVKVEpESlRkQ0pUSXllQ1V5TWlVelFTVXlNakFsTWpJbE1rTWxNako1SlRJeUpUTkJKVEl5YUNVeVJqSWxNaklsTjBRbE1rTWxOMElsTWpKNEpUSXlKVE5CSlRJeWR5VXlNaVV5UXlVeU1ua2xNaklsTTBFbE1qSm9KVEpHTWlVeU1pVTNSQ1UxUkNVeVF5VXlNblJwZEd4bEpUSXlKVE5CSlRJeUpVVTFKVGxESlRnMkpVVTRKVUUzSlRreUpVVTNKVGxHSlVFNUpVVTFKVUpFSlVFeUpUSXlKVEpESlRJeVptOXVkRk4wZVd4bEpUSXlKVE5CSlRkQ0pUZEVKVEpESlRJeVpHRjBZVUYwZEhKcFluVjBaWE1sTWpJbE0wRWxOVUlsTjBJbE1qSnVZVzFsSlRJeUpUTkJKVEl5SlVVMUpVSkJKVGhHSlVVMUpUaEdKVUkzSlRJeUpUSkRKVEl5YVdRbE1qSWxNMEVsTWpKWmNHUndRa1psVDIxSk1qYzNNRFkySlRJeUpUSkRKVEl5ZEhsd1pTVXlNaVV6UVNVeU1tNTFiV0psY2lVeU1pVXlReVV5TW1OaGRHVm5iM0o1SlRJeUpUTkJKVEl5WkdWbVlYVnNkQ1V5TWlVeVF5VXlNblpoYkhWbEpUSXlKVE5CSlRJeUpUSXlKVGRFSlRKREpUZENKVEl5Ym1GdFpTVXlNaVV6UVNVeU1pVkZOU1U1TUNVNFJDVkZOeVZCTnlWQ01DVXlNaVV5UXlVeU1tbGtKVEl5SlROQkpUSXlSVXBFUW5GdGFsVlFiVEkwTXpFd05pVXlNaVV5UXlVeU1uUjVjR1VsTWpJbE0wRWxNakp6ZEhKcGJtY2xNaklsTWtNbE1qSmpZWFJsWjI5eWVTVXlNaVV6UVNVeU1tUmxabUYxYkhRbE1qSWxNa01sTWpKMllXeDFaU1V5TWlVelFTVXlNaVV5TWlVM1JDVXlReVUzUWlVeU1tNWhiV1VsTWpJbE0wRWxNaklsUlRZbE9Ea2xPREFsUlRZbE9VTWxPRGtsUlRnbE9EQWxPRFVsTWpJbE1rTWxNakpwWkNVeU1pVXpRU1V5TW5scFQwMUVaSHB1YkZZeU56UTNOVE1sTWpJbE1rTWxNakowZVhCbEpUSXlKVE5CSlRJeWMzUnlhVzVuSlRJeUpUSkRKVEl5WTJGMFpXZHZjbmtsTWpJbE0wRWxNakprWldaaGRXeDBKVEl5SlRKREpUSXlkbUZzZFdVbE1qSWxNMEVsTWpJbE1qSWxOMFFsTWtNbE4wSWxNakp1WVcxbEpUSXlKVE5CSlRJeUpVVTRKVUpHSlRsRkpVVTJKVGhGSlVFMUpUSXlKVEpESlRJeWFXUWxNaklsTTBFbE1qSnpXVnBUVm1GTGVXOTROREl5TWpBNEpUSXlKVEpESlRJeWRIbHdaU1V5TWlVelFTVXlNbXhwYm1zbE1qSWxNa01sTWpKallYUmxaMjl5ZVNVeU1pVXpRU1V5TW1SbFptRjFiSFFsTWpJbE1rTWxNakoyWVd4MVpTVXlNaVV6UVNVeU1pVXlNaVUzUkNVeVF5VTNRaVV5TW01aGJXVWxNaklsTTBFbE1qSWxSVFFsUWtVbFFrWWxSVGNsUVVNbFFrRWxNaklsTWtNbE1qSnBaQ1V5TWlVelFTVXlNazl1Yld0NmNFOW9aV0kyT1RRMU5qa2xNaklsTWtNbE1qSjBlWEJsSlRJeUpUTkJKVEl5YzNSeWFXNW5KVEl5SlRKREpUSXlZMkYwWldkdmNua2xNaklsTTBFbE1qSmtaV1poZFd4MEpUSXlKVEpESlRJeWRtRnNkV1VsTWpJbE0wRWxNaklsTWpJbE4wUWxOVVFsTWtNbE1qSndjbTl3Y3lVeU1pVXpRU1UzUWlVeU1ucHBibVJsZUNVeU1pVXpRUzAySlRKREpUSXlkeVV5TWlVelFURXdPU1V5UXlVeU1uZ2xNaklsTTBFME1qZ3VNamt6TnpJNU16Y3lPREUxTkRVbE1rTWxNakpvSlRJeUpUTkJNekF1TmpJeU1qTXhNemMzTkRrMU5qWTJKVEpESlRJeWVTVXlNaVV6UVRjME9DNDRNakl5TWpBMk9UWXpORE0zSlRKREpUSXlZVzVuYkdVbE1qSWxNMEUyTGpFNU5Ua3hPRGcwTkRVM09UZzNKVGRFSlRKREpUSXljR0YwYUNVeU1pVXpRU1UxUWlVM1FpVXlNbUZqZEdsdmJuTWxNaklsTTBFbE5VSWxOMElsTWpKNEpUSXlKVE5CSlRJeU1DVXlNaVV5UXlVeU1tRmpkR2x2YmlVeU1pVXpRU1V5TW0xdmRtVWxNaklsTWtNbE1qSjVKVEl5SlROQkpUSXlOQ1V5TWlVM1JDVXlReVUzUWlVeU1ua3hKVEl5SlROQkpUSXlNQ1V5TWlVeVF5VXlNbmdsTWpJbE0wRWxNakkwSlRJeUpUSkRKVEl5WVdOMGFXOXVKVEl5SlROQkpUSXljWFZoWkhKaGRHbGpRM1Z5ZG1VbE1qSWxNa01sTWpKNE1TVXlNaVV6UVNVeU1qQWxNaklsTWtNbE1qSjVKVEl5SlROQkpUSXlNQ1V5TWlVM1JDVXlReVUzUWlVeU1uZ2xNaklsTTBFbE1qSjNMVFFsTWpJbE1rTWxNakpoWTNScGIyNGxNaklsTTBFbE1qSnNhVzVsSlRJeUpUSkRKVEl5ZVNVeU1pVXpRU1V5TWpBbE1qSWxOMFFsTWtNbE4wSWxNako1TVNVeU1pVXpRU1V5TWpBbE1qSWxNa01sTWpKNEpUSXlKVE5CSlRJeWR5VXlNaVV5UXlVeU1tRmpkR2x2YmlVeU1pVXpRU1V5TW5GMVlXUnlZWFJwWTBOMWNuWmxKVEl5SlRKREpUSXllREVsTWpJbE0wRWxNakozSlRJeUpUSkRKVEl5ZVNVeU1pVXpRU1V5TWpRbE1qSWxOMFFsTWtNbE4wSWxNako0SlRJeUpUTkJKVEl5ZHlVeU1pVXlReVV5TW1GamRHbHZiaVV5TWlVelFTVXlNbXhwYm1VbE1qSWxNa01sTWpKNUpUSXlKVE5CSlRJeWFDMDBKVEl5SlRkRUpUSkRKVGRDSlRJeWVURWxNaklsTTBFbE1qSm9KVEl5SlRKREpUSXllQ1V5TWlVelFTVXlNbmN0TkNVeU1pVXlReVV5TW1GamRHbHZiaVV5TWlVelFTVXlNbkYxWVdSeVlYUnBZME4xY25abEpUSXlKVEpESlRJeWVERWxNaklsTTBFbE1qSjNKVEl5SlRKREpUSXllU1V5TWlVelFTVXlNbWdsTWpJbE4wUWxNa01sTjBJbE1qSjRKVEl5SlROQkpUSXlOQ1V5TWlVeVF5VXlNbUZqZEdsdmJpVXlNaVV6UVNVeU1teHBibVVsTWpJbE1rTWxNako1SlRJeUpUTkJKVEl5YUNVeU1pVTNSQ1V5UXlVM1FpVXlNbmt4SlRJeUpUTkJKVEl5YUNVeU1pVXlReVV5TW5nbE1qSWxNMEVsTWpJd0pUSXlKVEpESlRJeVlXTjBhVzl1SlRJeUpUTkJKVEl5Y1hWaFpISmhkR2xqUTNWeWRtVWxNaklsTWtNbE1qSjRNU1V5TWlVelFTVXlNakFsTWpJbE1rTWxNako1SlRJeUpUTkJKVEl5YUMwMEpUSXlKVGRFSlRKREpUZENKVEl5WVdOMGFXOXVKVEl5SlROQkpUSXlZMnh2YzJVbE1qSWxOMFFsTlVRbE4wUWxOVVFsTWtNbE1qSnNhVzVsVTNSNWJHVWxNaklsTTBFbE4wSWxNakpzYVc1bFEyOXNiM0lsTWpJbE0wRWxNakl5TlRVbE1rTXlOVFVsTWtNeU5UVWxNaklsTjBRbE1rTWxNakpqYUdsc1pISmxiaVV5TWlVelFTVTFRaVUxUkNVeVF5VXlNbkpsYzJsNlpVUnBjaVV5TWlVelFTVTFRaVV5TW5Sc0pUSXlKVEpESlRJeWRISWxNaklsTWtNbE1qSmljaVV5TWlVeVF5VXlNbUpzSlRJeUpUVkVKVEpESlRJeWJtRnRaU1V5TWlVelFTVXlNbkp2ZFc1a1VtVmpkR0Z1WjJ4bEpUSXlKVEpESlRJeVptbHNiRk4wZVd4bEpUSXlKVE5CSlRkQ0pUSXlZMjlzYjNJbE1qSWxNMEVsTWpJeE1UVWxNa014TVRVbE1rTXhNVFVsTWpJbE1rTWxNakowZVhCbEpUSXlKVE5CSlRJeWMyOXNhV1FsTWpJbE4wUWxNa01sTWpKMGFHVnRaU1V5TWlVelFTVTNRaVUzUkNVeVF5VXlNbWxrSlRJeUpUTkJKVEl5YTFORFIzbFdhMjlFYVRZMk1ESXlNQ1V5TWlVeVF5VXlNbUYwZEhKcFluVjBaU1V5TWlVelFTVTNRaVV5TW1OdmJuUmhhVzVsY2lVeU1pVXpRV1poYkhObEpUSkRKVEl5Y205MFlYUmhZbXhsSlRJeUpUTkJkSEoxWlNVeVF5VXlNblpwYzJsaWJHVWxNaklsTTBGMGNuVmxKVEpESlRJeVkyOXNiR0Z3YzJGaWJHVWxNaklsTTBGbVlXeHpaU1V5UXlVeU1tTnZiR3hoY0hObFpDVXlNaVV6UVdaaGJITmxKVEpESlRJeWJHbHVhMkZpYkdVbE1qSWxNMEYwY25WbEpUSkRKVEl5YldGeWEyVnlUMlptYzJWMEpUSXlKVE5CTlNVM1JDVXlReVV5TW1OaGRHVm5iM0o1SlRJeUpUTkJKVEl5WW1GemFXTWxNaklsTWtNbE1qSnNiMk5yWldRbE1qSWxNMEZtWVd4elpTVXlReVV5TW1keWIzVndKVEl5SlROQkpUSXlKVEl5SlRkRUpUSkRKVEl5UVdWbloyOTVSazlxY1RjNE1UUXlPU1V5TWlVelFTVTNRaVV5TW5CaGNtVnVkQ1V5TWlVelFTVXlNaVV5TWlVeVF5VXlNbXhwYm1zbE1qSWxNMEVsTWpJbE1qSWxNa01sTWpKemFHRndaVk4wZVd4bEpUSXlKVE5CSlRkQ0pUSXlZV3h3YUdFbE1qSWxNMEV4SlRkRUpUSkRKVEl5ZEdWNGRFSnNiMk5ySlRJeUpUTkJKVFZDSlRkQ0pUSXljRzl6YVhScGIyNGxNaklsTTBFbE4wSWxNakozSlRJeUpUTkJKVEl5ZHkweE1DVXlNaVV5UXlVeU1uZ2xNaklsTTBFbE1qSTFKVEl5SlRKREpUSXlhQ1V5TWlVelFTVXlNbWdxS0RFbE1rWTNLUzB5SlRJeUpUSkRKVEl5ZVNVeU1pVXpRU1V5TWpJbE1qSWxOMFFsTjBRbE5VUWxNa01sTWpKaGJtTm9iM0p6SlRJeUpUTkJKVFZDSlRkQ0pUSXllQ1V5TWlVelFTVXlNbmNsTWtZeUpUSXlKVEpESlRJeWVTVXlNaVV6UVNVeU1qQWxNaklsTjBRbE1rTWxOMElsTWpKNEpUSXlKVE5CSlRJeWR5VXlSaklsTWpJbE1rTWxNako1SlRJeUpUTkJKVEl5YUNVeU1pVTNSQ1V5UXlVM1FpVXlNbmdsTWpJbE0wRWxNakl3SlRJeUpUSkRKVEl5ZVNVeU1pVXpRU1V5TW1nbE1rWXlKVEl5SlRkRUpUSkRKVGRDSlRJeWVDVXlNaVV6UVNVeU1uY2xNaklsTWtNbE1qSjVKVEl5SlROQkpUSXlhQ1V5UmpJbE1qSWxOMFFsTlVRbE1rTWxNakowYVhSc1pTVXlNaVV6UVNVeU1pVkZOU1ZCUlNWQ09TVkZOU1U1T1NWQk9DVXlNaVV5UXlVeU1tWnZiblJUZEhsc1pTVXlNaVV6UVNVM1FpVTNSQ1V5UXlVeU1tUmhkR0ZCZEhSeWFXSjFkR1Z6SlRJeUpUTkJKVFZDSlRWRUpUSkRKVEl5Y0hKdmNITWxNaklsTTBFbE4wSWxNako2YVc1a1pYZ2xNaklsTTBFMEpUSkRKVEl5ZHlVeU1pVXpRVEkxTUNVeVF5VXlNbmdsTWpJbE0wRTFOaklsTWtNbE1qSm9KVEl5SlROQk9UQWxNa01sTWpKNUpUSXlKVE5CTlRBeExqVTVPVGs1TURnME5EY3lOalUySlRKREpUSXlZVzVuYkdVbE1qSWxNMEV3SlRkRUpUSkRKVEl5Y0dGMGFDVXlNaVV6UVNVMVFpVTNRaVV5TW1GamRHbHZibk1sTWpJbE0wRWxOVUlsTjBJbE1qSjRKVEl5SlROQkpUSXlNQ1V5TWlVeVF5VXlNbUZqZEdsdmJpVXlNaVV6UVNVeU1tMXZkbVVsTWpJbE1rTWxNako1SlRJeUpUTkJKVEl5TkNVeU1pVTNSQ1V5UXlVM1FpVXlNbmt4SlRJeUpUTkJKVEl5TUNVeU1pVXlReVV5TW5nbE1qSWxNMEVsTWpJMEpUSXlKVEpESlRJeVlXTjBhVzl1SlRJeUpUTkJKVEl5Y1hWaFpISmhkR2xqUTNWeWRtVWxNaklsTWtNbE1qSjRNU1V5TWlVelFTVXlNakFsTWpJbE1rTWxNako1SlRJeUpUTkJKVEl5TUNVeU1pVTNSQ1V5UXlVM1FpVXlNbmdsTWpJbE0wRWxNakozTFRRbE1qSWxNa01sTWpKaFkzUnBiMjRsTWpJbE0wRWxNakpzYVc1bEpUSXlKVEpESlRJeWVTVXlNaVV6UVNVeU1qQWxNaklsTjBRbE1rTWxOMElsTWpKNU1TVXlNaVV6UVNVeU1qQWxNaklsTWtNbE1qSjRKVEl5SlROQkpUSXlkeVV5TWlVeVF5VXlNbUZqZEdsdmJpVXlNaVV6UVNVeU1uRjFZV1J5WVhScFkwTjFjblpsSlRJeUpUSkRKVEl5ZURFbE1qSWxNMEVsTWpKM0pUSXlKVEpESlRJeWVTVXlNaVV6UVNVeU1qUWxNaklsTjBRbE1rTWxOMElsTWpKNEpUSXlKVE5CSlRJeWR5VXlNaVV5UXlVeU1tRmpkR2x2YmlVeU1pVXpRU1V5TW14cGJtVWxNaklsTWtNbE1qSjVKVEl5SlROQkpUSXlhQzAwSlRJeUpUZEVKVEpESlRkQ0pUSXllVEVsTWpJbE0wRWxNakpvSlRJeUpUSkRKVEl5ZUNVeU1pVXpRU1V5TW5jdE5DVXlNaVV5UXlVeU1tRmpkR2x2YmlVeU1pVXpRU1V5TW5GMVlXUnlZWFJwWTBOMWNuWmxKVEl5SlRKREpUSXllREVsTWpJbE0wRWxNakozSlRJeUpUSkRKVEl5ZVNVeU1pVXpRU1V5TW1nbE1qSWxOMFFsTWtNbE4wSWxNako0SlRJeUpUTkJKVEl5TkNVeU1pVXlReVV5TW1GamRHbHZiaVV5TWlVelFTVXlNbXhwYm1VbE1qSWxNa01sTWpKNUpUSXlKVE5CSlRJeWFDVXlNaVUzUkNVeVF5VTNRaVV5TW5reEpUSXlKVE5CSlRJeWFDVXlNaVV5UXlVeU1uZ2xNaklsTTBFbE1qSXdKVEl5SlRKREpUSXlZV04wYVc5dUpUSXlKVE5CSlRJeWNYVmhaSEpoZEdsalEzVnlkbVVsTWpJbE1rTWxNako0TVNVeU1pVXpRU1V5TWpBbE1qSWxNa01sTWpKNUpUSXlKVE5CSlRJeWFDMDBKVEl5SlRkRUpUSkRKVGRDSlRJeVlXTjBhVzl1SlRJeUpUTkJKVEl5WTJ4dmMyVWxNaklsTjBRbE5VUWxOMFFsTlVRbE1rTWxNakpzYVc1bFUzUjViR1VsTWpJbE0wRWxOMElsTWpKc2FXNWxRMjlzYjNJbE1qSWxNMEVsTWpJeE5ERWxNa015TURBbE1rTTJOQ1V5TWlVM1JDVXlReVV5TW1Ob2FXeGtjbVZ1SlRJeUpUTkJKVFZDSlRWRUpUSkRKVEl5Y21WemFYcGxSR2x5SlRJeUpUTkJKVFZDSlRJeWRHd2xNaklsTWtNbE1qSjBjaVV5TWlVeVF5VXlNbUp5SlRJeUpUSkRKVEl5WW13bE1qSWxOVVFsTWtNbE1qSnVZVzFsSlRJeUpUTkJKVEl5Y21WamRHRnVaMnhsUTI5dWRHRnBibVZ5SlRJeUpUSkRKVEl5Wm1sc2JGTjBlV3hsSlRJeUpUTkJKVGRDSlRJeVkyOXNiM0lsTWpJbE0wRWxNakl4TkRFbE1rTXlNREFsTWtNMk5DVXlNaVV5UXlVeU1uUjVjR1VsTWpJbE0wRWxNakp6YjJ4cFpDVXlNaVUzUkNVeVF5VXlNblJvWlcxbEpUSXlKVE5CSlRkQ0pUZEVKVEpESlRJeWFXUWxNaklsTTBFbE1qSkJaV2RuYjNsR1QycHhOemd4TkRJNUpUSXlKVEpESlRJeVlYUjBjbWxpZFhSbEpUSXlKVE5CSlRkQ0pUSXlZMjl1ZEdGcGJtVnlKVEl5SlROQlptRnNjMlVsTWtNbE1qSnliM1JoZEdGaWJHVWxNaklsTTBGMGNuVmxKVEpESlRJeWRtbHphV0pzWlNVeU1pVXpRWFJ5ZFdVbE1rTWxNakpqYjJ4c1lYQnpZV0pzWlNVeU1pVXpRV1poYkhObEpUSkRKVEl5WTI5c2JHRndjMlZrSlRJeUpUTkJabUZzYzJVbE1rTWxNakpzYVc1cllXSnNaU1V5TWlVelFYUnlkV1VsTWtNbE1qSnRZWEpyWlhKUFptWnpaWFFsTWpJbE0wRTFKVGRFSlRKREpUSXlZMkYwWldkdmNua2xNaklsTTBFbE1qSjFiV3hmZFhObFkyRnpaU1V5TWlVeVF5VXlNbXh2WTJ0bFpDVXlNaVV6UVdaaGJITmxKVEpESlRJeVozSnZkWEFsTWpJbE0wRWxNaklsTWpJbE4wUWxNa01sTWpKMlYxQkpVbWxSVGtkQk5ETTFORGszSlRJeUpUTkJKVGRDSlRJeWNHRnlaVzUwSlRJeUpUTkJKVEl5SlRJeUpUSkRKVEl5YkdsdWF5VXlNaVV6UVNVeU1pVXlNaVV5UXlVeU1uTm9ZWEJsVTNSNWJHVWxNaklsTTBFbE4wSWxNakpoYkhCb1lTVXlNaVV6UVRBdU5EVWxOMFFsTWtNbE1qSjBaWGgwUW14dlkyc2xNaklsTTBFbE5VSWxOMElsTWpKd2IzTnBkR2x2YmlVeU1pVXpRU1UzUWlVeU1uY2xNaklsTTBFbE1qSjNMVEl3SlRJeUpUSkRKVEl5ZUNVeU1pVXpRVEV3SlRKREpUSXlhQ1V5TWlVelFTVXlNbWdsTWpJbE1rTWxNako1SlRJeUpUTkJNQ1UzUkNVeVF5VXlNblJsZUhRbE1qSWxNMEVsTWpJbE1qSWxOMFFsTlVRbE1rTWxNakpoYm1Ob2IzSnpKVEl5SlROQkpUVkNKVGRDSlRJeWVDVXlNaVV6UVNVeU1uY2xNa1l5SlRJeUpUSkRKVEl5ZVNVeU1pVXpRU1V5TWpBbE1qSWxOMFFsTWtNbE4wSWxNako0SlRJeUpUTkJKVEl5ZHlVeVJqSWxNaklsTWtNbE1qSjVKVEl5SlROQkpUSXlhQ1V5TWlVM1JDVXlReVUzUWlVeU1uZ2xNaklsTTBFbE1qSXdKVEl5SlRKREpUSXllU1V5TWlVelFTVXlNbWdsTWtZeUpUSXlKVGRFSlRKREpUZENKVEl5ZUNVeU1pVXpRU1V5TW5jbE1qSWxNa01sTWpKNUpUSXlKVE5CSlRJeWFDVXlSaklsTWpJbE4wUWxOVVFsTWtNbE1qSjBhWFJzWlNVeU1pVXpRU1V5TWlWRk5TVTVReVU0TmlWRk5TVkNSQ1ZCTWlVeU1pVXlReVV5TW1admJuUlRkSGxzWlNVeU1pVXpRU1UzUWlVM1JDVXlReVV5TW1SaGRHRkJkSFJ5YVdKMWRHVnpKVEl5SlROQkpUVkNKVGRDSlRJeWJtRnRaU1V5TWlVelFTVXlNaVZGTlNWQ1FTVTRSaVZGTlNVNFJpVkNOeVV5TWlVeVF5VXlNbWxrSlRJeUpUTkJKVEl5Y2tWM2IzVndTVWxzYURFMk9EazNNeVV5TWlVeVF5VXlNblI1Y0dVbE1qSWxNMEVsTWpKdWRXMWlaWElsTWpJbE1rTWxNakpqWVhSbFoyOXllU1V5TWlVelFTVXlNbVJsWm1GMWJIUWxNaklsTWtNbE1qSjJZV3gxWlNVeU1pVXpRU1V5TWlVeU1pVTNSQ1V5UXlVM1FpVXlNbTVoYldVbE1qSWxNMEVsTWpJbFJUVWxPVEFsT0VRbFJUY2xRVGNsUWpBbE1qSWxNa01sTWpKcFpDVXlNaVV6UVNVeU1saElibXR6ZG1sQlFrazVNRGsyT0RVbE1qSWxNa01sTWpKMGVYQmxKVEl5SlROQkpUSXljM1J5YVc1bkpUSXlKVEpESlRJeVkyRjBaV2R2Y25rbE1qSWxNMEVsTWpKa1pXWmhkV3gwSlRJeUpUSkRKVEl5ZG1Gc2RXVWxNaklsTTBFbE1qSWxNaklsTjBRbE1rTWxOMElsTWpKdVlXMWxKVEl5SlROQkpUSXlKVVUySlRnNUpUZ3dKVVUySlRsREpUZzVKVVU0SlRnd0pUZzFKVEl5SlRKREpUSXlhV1FsTWpJbE0wRWxNakpWUlhodmIzUllTWGg1T0RFek5qZzVKVEl5SlRKREpUSXlkSGx3WlNVeU1pVXpRU1V5TW5OMGNtbHVaeVV5TWlVeVF5VXlNbU5oZEdWbmIzSjVKVEl5SlROQkpUSXlaR1ZtWVhWc2RDVXlNaVV5UXlVeU1uWmhiSFZsSlRJeUpUTkJKVEl5SlRJeUpUZEVKVEpESlRkQ0pUSXlibUZ0WlNVeU1pVXpRU1V5TWlWRk9DVkNSaVU1UlNWRk5pVTRSU1ZCTlNVeU1pVXlReVV5TW1sa0pUSXlKVE5CSlRJeVQyOXpZa1pYVjNGdVpqSTNORE0zTVNVeU1pVXlReVV5TW5SNWNHVWxNaklsTTBFbE1qSnNhVzVySlRJeUpUSkRKVEl5WTJGMFpXZHZjbmtsTWpJbE0wRWxNakprWldaaGRXeDBKVEl5SlRKREpUSXlkbUZzZFdVbE1qSWxNMEVsTWpJbE1qSWxOMFFsTWtNbE4wSWxNakp1WVcxbEpUSXlKVE5CSlRJeUpVVTBKVUpGSlVKR0pVVTNKVUZESlVKQkpUSXlKVEpESlRJeWFXUWxNaklsTTBFbE1qSnhkMFpSYjNWU1MwMVJOek16T1RZeUpUSXlKVEpESlRJeWRIbHdaU1V5TWlVelFTVXlNbk4wY21sdVp5VXlNaVV5UXlVeU1tTmhkR1ZuYjNKNUpUSXlKVE5CSlRJeVpHVm1ZWFZzZENVeU1pVXlReVV5TW5aaGJIVmxKVEl5SlROQkpUSXlKVEl5SlRkRUpUVkVKVEpESlRJeWNISnZjSE1sTWpJbE0wRWxOMElsTWpKNmFXNWtaWGdsTWpJbE0wRTRMalVsTWtNbE1qSjNKVEl5SlROQk5URWxNa01sTWpKNEpUSXlKVE5CTmpNM0xqVWxNa01sTWpKb0pUSXlKVE5CTWpBbE1rTWxNako1SlRJeUpUTkJOekEyTGpZd01EQXdPVGt4T0RJeE1qa2xNa01sTWpKaGJtZHNaU1V5TWlVelFUQWxOMFFsTWtNbE1qSndZWFJvSlRJeUpUTkJKVFZDSlRkQ0pUSXlZV04wYVc5dWN5VXlNaVV6UVNVMVFpVTNRaVV5TW5nbE1qSWxNMEVsTWpJd0pUSXlKVEpESlRJeVlXTjBhVzl1SlRJeUpUTkJKVEl5Ylc5MlpTVXlNaVV5UXlVeU1ua2xNaklsTTBFbE1qSm9KVEpHTWlVeU1pVTNSQ1V5UXlVM1FpVXlNbmt4SlRJeUpUTkJKVEl5TFdnbE1rWTJKVEl5SlRKREpUSXllQ1V5TWlVelFTVXlNbmNsTWpJbE1rTWxNakpoWTNScGIyNGxNaklsTTBFbE1qSmpkWEoyWlNVeU1pVXlReVV5TW5neEpUSXlKVE5CSlRJeU1DVXlNaVV5UXlVeU1ua3lKVEl5SlROQkpUSXlMV2dsTWtZMkpUSXlKVEpESlRJeWVTVXlNaVV6UVNVeU1tZ2xNa1l5SlRJeUpUSkRKVEl5ZURJbE1qSWxNMEVsTWpKM0pUSXlKVGRFSlRKREpUZENKVEl5ZVRFbE1qSWxNMEVsTWpKb0pUSkNhQ1V5UmpZbE1qSWxNa01sTWpKNEpUSXlKVE5CSlRJeU1DVXlNaVV5UXlVeU1tRmpkR2x2YmlVeU1pVXpRU1V5TW1OMWNuWmxKVEl5SlRKREpUSXllREVsTWpJbE0wRWxNakozSlRJeUpUSkRKVEl5ZVRJbE1qSWxNMEVsTWpKb0pUSkNhQ1V5UmpZbE1qSWxNa01sTWpKNUpUSXlKVE5CSlRJeWFDVXlSaklsTWpJbE1rTWxNako0TWlVeU1pVXpRU1V5TWpBbE1qSWxOMFFsTWtNbE4wSWxNakpoWTNScGIyNGxNaklsTTBFbE1qSmpiRzl6WlNVeU1pVTNSQ1UxUkNVM1JDVTFSQ1V5UXlVeU1teHBibVZUZEhsc1pTVXlNaVV6UVNVM1FpVXlNbXhwYm1WRGIyeHZjaVV5TWlVelFTVXlNakkxTlNVeVF6STFOU1V5UXpJMU5TVXlNaVV5UXlVeU1teHBibVZYYVdSMGFDVXlNaVV6UVRBbE4wUWxNa01sTWpKamFHbHNaSEpsYmlVeU1pVXpRU1UxUWlVMVJDVXlReVV5TW5KbGMybDZaVVJwY2lVeU1pVXpRU1UxUWlVeU1uUnNKVEl5SlRKREpUSXlkSElsTWpJbE1rTWxNakppY2lVeU1pVXlReVV5TW1Kc0pUSXlKVFZFSlRKREpUSXlibUZ0WlNVeU1pVXpRU1V5TW5KdmRXNWtKVEl5SlRKREpUSXlabWxzYkZOMGVXeGxKVEl5SlROQkpUZENKVEl5WTI5c2IzSWxNaklsTTBFbE1qSXhNVFVsTWtNeE1UVWxNa014TVRVbE1qSWxNa01sTWpKMGVYQmxKVEl5SlROQkpUSXljMjlzYVdRbE1qSWxOMFFsTWtNbE1qSjBhR1Z0WlNVeU1pVXpRU1UzUWlVM1JDVXlReVV5TW1sa0pUSXlKVE5CSlRJeWRsZFFTVkpwVVU1SFFUUXpOVFE1TnlVeU1pVXlReVV5TW1GMGRISnBZblYwWlNVeU1pVXpRU1UzUWlVeU1tTnZiblJoYVc1bGNpVXlNaVV6UVdaaGJITmxKVEpESlRJeWNtOTBZWFJoWW14bEpUSXlKVE5CZEhKMVpTVXlReVV5TW5acGMybGliR1VsTWpJbE0wRjBjblZsSlRKREpUSXlZMjlzYkdGd2MyRmliR1VsTWpJbE0wRm1ZV3h6WlNVeVF5VXlNbU52Ykd4aGNITmxaQ1V5TWlVelFXWmhiSE5sSlRKREpUSXliR2x1YTJGaWJHVWxNaklsTTBGMGNuVmxKVEpESlRJeWJXRnlhMlZ5VDJabWMyVjBKVEl5SlROQk5TVTNSQ1V5UXlVeU1tTmhkR1ZuYjNKNUpUSXlKVE5CSlRJeVltRnphV01sTWpJbE1rTWxNakpzYjJOclpXUWxNaklsTTBGbVlXeHpaU1V5UXlVeU1tZHliM1Z3SlRJeUpUTkJKVEl5SlRJeUpUZEVKVEpESlRJeWFWUlNlRzlrYlZod1dUVTJNamd6TkNVeU1pVXpRU1UzUWlVeU1uQmhjbVZ1ZENVeU1pVXpRU1V5TWlVeU1pVXlReVV5TW14cGJtc2xNaklsTTBFbE1qSWxNaklsTWtNbE1qSnphR0Z3WlZOMGVXeGxKVEl5SlROQkpUZENKVEl5WVd4d2FHRWxNaklsTTBFeEpUZEVKVEpESlRJeWRHVjRkRUpzYjJOckpUSXlKVE5CSlRWQ0pUZENKVEl5Y0c5emFYUnBiMjRsTWpJbE0wRWxOMElsTWpKM0pUSXlKVE5CSlRJeWR5MHlNQ1V5TWlVeVF5VXlNbmdsTWpJbE0wRXhNQ1V5UXlVeU1tZ2xNaklsTTBFbE1qSm9KVEl5SlRKREpUSXllU1V5TWlVelFUQWxOMFFsTWtNbE1qSjBaWGgwSlRJeUpUTkJKVEl5SlRJeUpUZEVKVFZFSlRKREpUSXlZVzVqYUc5eWN5VXlNaVV6UVNVMVFpVTNRaVV5TW5nbE1qSWxNMEVsTWpKM0pUSkdNaVV5TWlVeVF5VXlNbmtsTWpJbE0wRWxNakl3SlRJeUpUZEVKVEpESlRkQ0pUSXllQ1V5TWlVelFTVXlNbmNsTWtZeUpUSXlKVEpESlRJeWVTVXlNaVV6UVNVeU1tZ2xNaklsTjBRbE1rTWxOMElsTWpKNEpUSXlKVE5CSlRJeU1DVXlNaVV5UXlVeU1ua2xNaklsTTBFbE1qSm9KVEpHTWlVeU1pVTNSQ1V5UXlVM1FpVXlNbmdsTWpJbE0wRWxNakozSlRJeUpUSkRKVEl5ZVNVeU1pVXpRU1V5TW1nbE1rWXlKVEl5SlRkRUpUVkVKVEpESlRJeWRHbDBiR1VsTWpJbE0wRWxNaklsUlRVbE9VTWxPRFlsUlRVbFFrUWxRVElsTWpJbE1rTWxNakptYjI1MFUzUjViR1VsTWpJbE0wRWxOMElsTjBRbE1rTWxNakprWVhSaFFYUjBjbWxpZFhSbGN5VXlNaVV6UVNVMVFpVTNRaVV5TW01aGJXVWxNaklsTTBFbE1qSWxSVFVsUWtFbE9FWWxSVFVsT0VZbFFqY2xNaklsTWtNbE1qSnBaQ1V5TWlVelFTVXlNbEZwVG1aMWVrVnVUV2t6TXpJNE5qY2xNaklsTWtNbE1qSjBlWEJsSlRJeUpUTkJKVEl5Ym5WdFltVnlKVEl5SlRKREpUSXlZMkYwWldkdmNua2xNaklsTTBFbE1qSmtaV1poZFd4MEpUSXlKVEpESlRJeWRtRnNkV1VsTWpJbE0wRWxNaklsTWpJbE4wUWxNa01sTjBJbE1qSnVZVzFsSlRJeUpUTkJKVEl5SlVVMUpUa3dKVGhFSlVVM0pVRTNKVUl3SlRJeUpUSkRKVEl5YVdRbE1qSWxNMEVsTWpKbGNrbENhblIxUW1WdU16ZzJOVFEwSlRJeUpUSkRKVEl5ZEhsd1pTVXlNaVV6UVNVeU1uTjBjbWx1WnlVeU1pVXlReVV5TW1OaGRHVm5iM0o1SlRJeUpUTkJKVEl5WkdWbVlYVnNkQ1V5TWlVeVF5VXlNblpoYkhWbEpUSXlKVE5CSlRJeUpUSXlKVGRFSlRKREpUZENKVEl5Ym1GdFpTVXlNaVV6UVNVeU1pVkZOaVU0T1NVNE1DVkZOaVU1UXlVNE9TVkZPQ1U0TUNVNE5TVXlNaVV5UXlVeU1tbGtKVEl5SlROQkpUSXljbk52UVhaR1ozZEtaalkzTVRVMU1DVXlNaVV5UXlVeU1uUjVjR1VsTWpJbE0wRWxNakp6ZEhKcGJtY2xNaklsTWtNbE1qSmpZWFJsWjI5eWVTVXlNaVV6UVNVeU1tUmxabUYxYkhRbE1qSWxNa01sTWpKMllXeDFaU1V5TWlVelFTVXlNaVV5TWlVM1JDVXlReVUzUWlVeU1tNWhiV1VsTWpJbE0wRWxNaklsUlRnbFFrWWxPVVVsUlRZbE9FVWxRVFVsTWpJbE1rTWxNakpwWkNVeU1pVXpRU1V5TW5CRWVXOWpXWGRPVUZZME9URXpNVElsTWpJbE1rTWxNakowZVhCbEpUSXlKVE5CSlRJeWJHbHVheVV5TWlVeVF5VXlNbU5oZEdWbmIzSjVKVEl5SlROQkpUSXlaR1ZtWVhWc2RDVXlNaVV5UXlVeU1uWmhiSFZsSlRJeUpUTkJKVEl5SlRJeUpUZEVKVEpESlRkQ0pUSXlibUZ0WlNVeU1pVXpRU1V5TWlWRk5DVkNSU1ZDUmlWRk55VkJReVZDUVNVeU1pVXlReVV5TW1sa0pUSXlKVE5CSlRJeWRVZDNWMUZxWkZkWFJqTTVOams0TlNVeU1pVXlReVV5TW5SNWNHVWxNaklsTTBFbE1qSnpkSEpwYm1jbE1qSWxNa01sTWpKallYUmxaMjl5ZVNVeU1pVXpRU1V5TW1SbFptRjFiSFFsTWpJbE1rTWxNakoyWVd4MVpTVXlNaVV6UVNVeU1pVXlNaVUzUkNVMVJDVXlReVV5TW5CeWIzQnpKVEl5SlROQkpUZENKVEl5ZW1sdVpHVjRKVEl5SlROQk9TVXlReVV5TW5jbE1qSWxNMEUxTkNVeVF5VXlNbmdsTWpJbE0wRTJNellsTWtNbE1qSm9KVEl5SlROQk5UUWxNa01sTWpKNUpUSXlKVE5CTWprMUxqQTJPVFE0TlRVMU5URXdPRGdsTWtNbE1qSmhibWRzWlNVeU1pVXpRVEFsTjBRbE1rTWxNakp3WVhSb0pUSXlKVE5CSlRWQ0pUZENKVEl5WVdOMGFXOXVjeVV5TWlVelFTVTFRaVUzUWlVeU1uZ2xNaklsTTBFbE1qSXdKVEl5SlRKREpUSXlZV04wYVc5dUpUSXlKVE5CSlRJeWJXOTJaU1V5TWlVeVF5VXlNbmtsTWpJbE0wRWxNakpvSlRKR01pVXlNaVUzUkNVeVF5VTNRaVV5TW5reEpUSXlKVE5CSlRJeUxXZ2xNa1kySlRJeUpUSkRKVEl5ZUNVeU1pVXpRU1V5TW5jbE1qSWxNa01sTWpKaFkzUnBiMjRsTWpJbE0wRWxNakpqZFhKMlpTVXlNaVV5UXlVeU1uZ3hKVEl5SlROQkpUSXlNQ1V5TWlVeVF5VXlNbmt5SlRJeUpUTkJKVEl5TFdnbE1rWTJKVEl5SlRKREpUSXllU1V5TWlVelFTVXlNbWdsTWtZeUpUSXlKVEpESlRJeWVESWxNaklsTTBFbE1qSjNKVEl5SlRkRUpUSkRKVGRDSlRJeWVURWxNaklsTTBFbE1qSm9KVEpDYUNVeVJqWWxNaklsTWtNbE1qSjRKVEl5SlROQkpUSXlNQ1V5TWlVeVF5VXlNbUZqZEdsdmJpVXlNaVV6UVNVeU1tTjFjblpsSlRJeUpUSkRKVEl5ZURFbE1qSWxNMEVsTWpKM0pUSXlKVEpESlRJeWVUSWxNaklsTTBFbE1qSm9KVEpDYUNVeVJqWWxNaklsTWtNbE1qSjVKVEl5SlROQkpUSXlhQ1V5UmpJbE1qSWxNa01sTWpKNE1pVXlNaVV6UVNVeU1qQWxNaklsTjBRbE1rTWxOMElsTWpKaFkzUnBiMjRsTWpJbE0wRWxNakpqYkc5elpTVXlNaVUzUkNVMVJDVTNSQ1UxUkNVeVF5VXlNbXhwYm1WVGRIbHNaU1V5TWlVelFTVTNRaVV5TW14cGJtVkRiMnh2Y2lVeU1pVXpRU1V5TWpJME5pVXlRekUwT1NVeVF6TXdKVEl5SlRkRUpUSkRKVEl5WTJocGJHUnlaVzRsTWpJbE0wRWxOVUlsTlVRbE1rTWxNakp5WlhOcGVtVkVhWElsTWpJbE0wRWxOVUlsTWpKMGJDVXlNaVV5UXlVeU1uUnlKVEl5SlRKREpUSXlZbklsTWpJbE1rTWxNakppYkNVeU1pVTFSQ1V5UXlVeU1tNWhiV1VsTWpJbE0wRWxNakp5YjNWdVpDVXlNaVV5UXlVeU1tWnBiR3hUZEhsc1pTVXlNaVV6UVNVM1FpVXlNbU52Ykc5eUpUSXlKVE5CSlRJeU1qUTJKVEpETVRRNUpUSkRNekFsTWpJbE1rTWxNakowZVhCbEpUSXlKVE5CSlRJeWMyOXNhV1FsTWpJbE4wUWxNa01sTWpKMGFHVnRaU1V5TWlVelFTVTNRaVUzUkNVeVF5VXlNbWxrSlRJeUpUTkJKVEl5YVZSU2VHOWtiVmh3V1RVMk1qZ3pOQ1V5TWlVeVF5VXlNbUYwZEhKcFluVjBaU1V5TWlVelFTVTNRaVV5TW1OdmJuUmhhVzVsY2lVeU1pVXpRV1poYkhObEpUSkRKVEl5Y205MFlYUmhZbXhsSlRJeUpUTkJkSEoxWlNVeVF5VXlNblpwYzJsaWJHVWxNaklsTTBGMGNuVmxKVEpESlRJeVkyOXNiR0Z3YzJGaWJHVWxNaklsTTBGbVlXeHpaU1V5UXlVeU1tTnZiR3hoY0hObFpDVXlNaVV6UVdaaGJITmxKVEpESlRJeWJHbHVhMkZpYkdVbE1qSWxNMEYwY25WbEpUSkRKVEl5YldGeWEyVnlUMlptYzJWMEpUSXlKVE5CTlNVM1JDVXlReVV5TW1OaGRHVm5iM0o1SlRJeUpUTkJKVEl5WW1GemFXTWxNaklsTWtNbE1qSnNiMk5yWldRbE1qSWxNMEZtWVd4elpTVXlReVV5TW1keWIzVndKVEl5SlROQkpUSXlKVEl5SlRkRUpUSkRKVEl5Vm5wMFpsWkhSbEpMV0RJNU5qSXdPU1V5TWlVelFTVTNRaVV5TW5CaGNtVnVkQ1V5TWlVelFTVXlNaVV5TWlVeVF5VXlNbXhwYm1zbE1qSWxNMEVsTWpJbE1qSWxNa01sTWpKemFHRndaVk4wZVd4bEpUSXlKVE5CSlRkQ0pUSXlZV3h3YUdFbE1qSWxNMEV3TGpRMUpUZEVKVEpESlRJeWRHVjRkRUpzYjJOckpUSXlKVE5CSlRWQ0pUZENKVEl5Y0c5emFYUnBiMjRsTWpJbE0wRWxOMElsTWpKM0pUSXlKVE5CSlRJeWR5MHlNQ1V5TWlVeVF5VXlNbmdsTWpJbE0wRXhNQ1V5UXlVeU1tZ2xNaklsTTBFbE1qSm9KVEl5SlRKREpUSXllU1V5TWlVelFUQWxOMFFsTWtNbE1qSjBaWGgwSlRJeUpUTkJKVEl5SlRJeUpUZEVKVFZFSlRKREpUSXlZVzVqYUc5eWN5VXlNaVV6UVNVMVFpVTNRaVV5TW5nbE1qSWxNMEVsTWpKM0pUSkdNaVV5TWlVeVF5VXlNbmtsTWpJbE0wRWxNakl3SlRJeUpUZEVKVEpESlRkQ0pUSXllQ1V5TWlVelFTVXlNbmNsTWtZeUpUSXlKVEpESlRJeWVTVXlNaVV6UVNVeU1tZ2xNaklsTjBRbE1rTWxOMElsTWpKNEpUSXlKVE5CSlRJeU1DVXlNaVV5UXlVeU1ua2xNaklsTTBFbE1qSm9KVEpHTWlVeU1pVTNSQ1V5UXlVM1FpVXlNbmdsTWpJbE0wRWxNakozSlRJeUpUSkRKVEl5ZVNVeU1pVXpRU1V5TW1nbE1rWXlKVEl5SlRkRUpUVkVKVEpESlRJeWRHbDBiR1VsTWpJbE0wRWxNaklsUlRVbE9VTWxPRFlsUlRVbFFrUWxRVElsTWpJbE1rTWxNakptYjI1MFUzUjViR1VsTWpJbE0wRWxOMElsTjBRbE1rTWxNakprWVhSaFFYUjBjbWxpZFhSbGN5VXlNaVV6UVNVMVFpVTNRaVV5TW01aGJXVWxNaklsTTBFbE1qSWxSVFVsUWtFbE9FWWxSVFVsT0VZbFFqY2xNaklsTWtNbE1qSnBaQ1V5TWlVelFTVXlNbTVTZUhwQlRtWjVkSGN5TnpJd01EUWxNaklsTWtNbE1qSjBlWEJsSlRJeUpUTkJKVEl5Ym5WdFltVnlKVEl5SlRKREpUSXlZMkYwWldkdmNua2xNaklsTTBFbE1qSmtaV1poZFd4MEpUSXlKVEpESlRJeWRtRnNkV1VsTWpJbE0wRWxNaklsTWpJbE4wUWxNa01sTjBJbE1qSnVZVzFsSlRJeUpUTkJKVEl5SlVVMUpUa3dKVGhFSlVVM0pVRTNKVUl3SlRJeUpUSkRKVEl5YVdRbE1qSWxNMEVsTWpKcFkzTjNXVUpGUzJoQ01ESTJOalU0SlRJeUpUSkRKVEl5ZEhsd1pTVXlNaVV6UVNVeU1uTjBjbWx1WnlVeU1pVXlReVV5TW1OaGRHVm5iM0o1SlRJeUpUTkJKVEl5WkdWbVlYVnNkQ1V5TWlVeVF5VXlNblpoYkhWbEpUSXlKVE5CSlRJeUpUSXlKVGRFSlRKREpUZENKVEl5Ym1GdFpTVXlNaVV6UVNVeU1pVkZOaVU0T1NVNE1DVkZOaVU1UXlVNE9TVkZPQ1U0TUNVNE5TVXlNaVV5UXlVeU1tbGtKVEl5SlROQkpUSXlUSEJyVlZCdGVtTnhlRFV4TkRJME55VXlNaVV5UXlVeU1uUjVjR1VsTWpJbE0wRWxNakp6ZEhKcGJtY2xNaklsTWtNbE1qSmpZWFJsWjI5eWVTVXlNaVV6UVNVeU1tUmxabUYxYkhRbE1qSWxNa01sTWpKMllXeDFaU1V5TWlVelFTVXlNaVV5TWlVM1JDVXlReVUzUWlVeU1tNWhiV1VsTWpJbE0wRWxNaklsUlRnbFFrWWxPVVVsUlRZbE9FVWxRVFVsTWpJbE1rTWxNakpwWkNVeU1pVXpRU1V5TW1SU2FXVjNRMFJ0VVVJMk1UWTRORGtsTWpJbE1rTWxNakowZVhCbEpUSXlKVE5CSlRJeWJHbHVheVV5TWlVeVF5VXlNbU5oZEdWbmIzSjVKVEl5SlROQkpUSXlaR1ZtWVhWc2RDVXlNaVV5UXlVeU1uWmhiSFZsSlRJeUpUTkJKVEl5SlRJeUpUZEVKVEpESlRkQ0pUSXlibUZ0WlNVeU1pVXpRU1V5TWlWRk5DVkNSU1ZDUmlWRk55VkJReVZDUVNVeU1pVXlReVV5TW1sa0pUSXlKVE5CSlRJeVJVZHhRV3hvWWs5R1JEazJNelEwTWlVeU1pVXlReVV5TW5SNWNHVWxNaklsTTBFbE1qSnpkSEpwYm1jbE1qSWxNa01sTWpKallYUmxaMjl5ZVNVeU1pVXpRU1V5TW1SbFptRjFiSFFsTWpJbE1rTWxNakoyWVd4MVpTVXlNaVV6UVNVeU1pVXlNaVUzUkNVMVJDVXlReVV5TW5CeWIzQnpKVEl5SlROQkpUZENKVEl5ZW1sdVpHVjRKVEl5SlROQk5DNDFKVEpESlRJeWR5VXlNaVV6UVRVeEpUSkRKVEl5ZUNVeU1pVXpRVFl6T0M0ek1UY3pPREUzTXpneU9UVTJKVEpESlRJeWFDVXlNaVV6UVRJd0pUSkRKVEl5ZVNVeU1pVXpRVE0wTlM0MU9UazVPVGcwTnpReE1qRXhKVEpESlRJeVlXNW5iR1VsTWpJbE0wRXdKVGRFSlRKREpUSXljR0YwYUNVeU1pVXpRU1UxUWlVM1FpVXlNbUZqZEdsdmJuTWxNaklsTTBFbE5VSWxOMElsTWpKNEpUSXlKVE5CSlRJeU1DVXlNaVV5UXlVeU1tRmpkR2x2YmlVeU1pVXpRU1V5TW0xdmRtVWxNaklsTWtNbE1qSjVKVEl5SlROQkpUSXlhQ1V5UmpJbE1qSWxOMFFsTWtNbE4wSWxNako1TVNVeU1pVXpRU1V5TWkxb0pUSkdOaVV5TWlVeVF5VXlNbmdsTWpJbE0wRWxNakozSlRJeUpUSkRKVEl5WVdOMGFXOXVKVEl5SlROQkpUSXlZM1Z5ZG1VbE1qSWxNa01sTWpKNE1TVXlNaVV6UVNVeU1qQWxNaklsTWtNbE1qSjVNaVV5TWlVelFTVXlNaTFvSlRKR05pVXlNaVV5UXlVeU1ua2xNaklsTTBFbE1qSm9KVEpHTWlVeU1pVXlReVV5TW5neUpUSXlKVE5CSlRJeWR5VXlNaVUzUkNVeVF5VTNRaVV5TW5reEpUSXlKVE5CSlRJeWFDVXlRbWdsTWtZMkpUSXlKVEpESlRJeWVDVXlNaVV6UVNVeU1qQWxNaklsTWtNbE1qSmhZM1JwYjI0bE1qSWxNMEVsTWpKamRYSjJaU1V5TWlVeVF5VXlNbmd4SlRJeUpUTkJKVEl5ZHlVeU1pVXlReVV5TW5reUpUSXlKVE5CSlRJeWFDVXlRbWdsTWtZMkpUSXlKVEpESlRJeWVTVXlNaVV6UVNVeU1tZ2xNa1l5SlRJeUpUSkRKVEl5ZURJbE1qSWxNMEVsTWpJd0pUSXlKVGRFSlRKREpUZENKVEl5WVdOMGFXOXVKVEl5SlROQkpUSXlZMnh2YzJVbE1qSWxOMFFsTlVRbE4wUWxOVVFsTWtNbE1qSnNhVzVsVTNSNWJHVWxNaklsTTBFbE4wSWxNakpzYVc1bFEyOXNiM0lsTWpJbE0wRWxNakl5TlRVbE1rTXlOVFVsTWtNeU5UVWxNaklsTWtNbE1qSnNhVzVsVjJsa2RHZ2xNaklsTTBFd0pUZEVKVEpESlRJeVkyaHBiR1J5Wlc0bE1qSWxNMEVsTlVJbE5VUWxNa01sTWpKeVpYTnBlbVZFYVhJbE1qSWxNMEVsTlVJbE1qSjBiQ1V5TWlVeVF5VXlNblJ5SlRJeUpUSkRKVEl5WW5JbE1qSWxNa01sTWpKaWJDVXlNaVUxUkNVeVF5VXlNbTVoYldVbE1qSWxNMEVsTWpKeWIzVnVaQ1V5TWlVeVF5VXlNbVpwYkd4VGRIbHNaU1V5TWlVelFTVTNRaVV5TW1OdmJHOXlKVEl5SlROQkpUSXlNVEUxSlRKRE1URTFKVEpETVRFMUpUSXlKVEpESlRJeWRIbHdaU1V5TWlVelFTVXlNbk52Ykdsa0pUSXlKVGRFSlRKREpUSXlkR2hsYldVbE1qSWxNMEVsTjBJbE4wUWxNa01sTWpKcFpDVXlNaVV6UVNVeU1sWjZkR1pXUjBaU1MxZ3lPVFl5TURrbE1qSWxNa01sTWpKaGRIUnlhV0oxZEdVbE1qSWxNMEVsTjBJbE1qSmpiMjUwWVdsdVpYSWxNaklsTTBGbVlXeHpaU1V5UXlVeU1uSnZkR0YwWVdKc1pTVXlNaVV6UVhSeWRXVWxNa01sTWpKMmFYTnBZbXhsSlRJeUpUTkJkSEoxWlNVeVF5VXlNbU52Ykd4aGNITmhZbXhsSlRJeUpUTkJabUZzYzJVbE1rTWxNakpqYjJ4c1lYQnpaV1FsTWpJbE0wRm1ZV3h6WlNVeVF5VXlNbXhwYm10aFlteGxKVEl5SlROQmRISjFaU1V5UXlVeU1tMWhjbXRsY2s5bVpuTmxkQ1V5TWlVelFUVWxOMFFsTWtNbE1qSmpZWFJsWjI5eWVTVXlNaVV6UVNVeU1tSmhjMmxqSlRJeUpUSkRKVEl5Ykc5amEyVmtKVEl5SlROQlptRnNjMlVsTWtNbE1qSm5jbTkxY0NVeU1pVXpRU1V5TWlVeU1pVTNSQ1V5UXlVeU1saFdjVmRpWTNOdGFsQXpNVGt3TXpNbE1qSWxNMEVsTjBJbE1qSndZWEpsYm5RbE1qSWxNMEVsTWpJbE1qSWxNa01sTWpKc2FXNXJKVEl5SlROQkpUSXlKVEl5SlRKREpUSXljMmhoY0dWVGRIbHNaU1V5TWlVelFTVTNRaVV5TW1Gc2NHaGhKVEl5SlROQk1DNDBOU1UzUkNVeVF5VXlNblJsZUhSQ2JHOWpheVV5TWlVelFTVTFRaVUzUWlVeU1uQnZjMmwwYVc5dUpUSXlKVE5CSlRkQ0pUSXlkeVV5TWlVelFTVXlNbmN0TWpBbE1qSWxNa01sTWpKNEpUSXlKVE5CTVRBbE1rTWxNakpvSlRJeUpUTkJKVEl5YUNVeU1pVXlReVV5TW5rbE1qSWxNMEV3SlRkRUpUSkRKVEl5ZEdWNGRDVXlNaVV6UVNVeU1pVXlNaVUzUkNVMVJDVXlReVV5TW1GdVkyaHZjbk1sTWpJbE0wRWxOVUlsTjBJbE1qSjRKVEl5SlROQkpUSXlkeVV5UmpJbE1qSWxNa01sTWpKNUpUSXlKVE5CSlRJeU1DVXlNaVUzUkNVeVF5VTNRaVV5TW5nbE1qSWxNMEVsTWpKM0pUSkdNaVV5TWlVeVF5VXlNbmtsTWpJbE0wRWxNakpvSlRJeUpUZEVKVEpESlRkQ0pUSXllQ1V5TWlVelFTVXlNakFsTWpJbE1rTWxNako1SlRJeUpUTkJKVEl5YUNVeVJqSWxNaklsTjBRbE1rTWxOMElsTWpKNEpUSXlKVE5CSlRJeWR5VXlNaVV5UXlVeU1ua2xNaklsTTBFbE1qSm9KVEpHTWlVeU1pVTNSQ1UxUkNVeVF5VXlNblJwZEd4bEpUSXlKVE5CSlRJeUpVVTFKVGxESlRnMkpVVTFKVUpFSlVFeUpUSXlKVEpESlRJeVptOXVkRk4wZVd4bEpUSXlKVE5CSlRkQ0pUZEVKVEpESlRJeVpHRjBZVUYwZEhKcFluVjBaWE1sTWpJbE0wRWxOVUlsTjBJbE1qSnVZVzFsSlRJeUpUTkJKVEl5SlVVMUpVSkJKVGhHSlVVMUpUaEdKVUkzSlRJeUpUSkRKVEl5YVdRbE1qSWxNMEVsTWpKT1ozSnlVRXhSVGtwcE5EQXdNak01SlRJeUpUSkRKVEl5ZEhsd1pTVXlNaVV6UVNVeU1tNTFiV0psY2lVeU1pVXlReVV5TW1OaGRHVm5iM0o1SlRJeUpUTkJKVEl5WkdWbVlYVnNkQ1V5TWlVeVF5VXlNblpoYkhWbEpUSXlKVE5CSlRJeUpUSXlKVGRFSlRKREpUZENKVEl5Ym1GdFpTVXlNaVV6UVNVeU1pVkZOU1U1TUNVNFJDVkZOeVZCTnlWQ01DVXlNaVV5UXlVeU1tbGtKVEl5SlROQkpUSXlkV3hzU21kbVdXSk1jREV4T0RrMk1DVXlNaVV5UXlVeU1uUjVjR1VsTWpJbE0wRWxNakp6ZEhKcGJtY2xNaklsTWtNbE1qSmpZWFJsWjI5eWVTVXlNaVV6UVNVeU1tUmxabUYxYkhRbE1qSWxNa01sTWpKMllXeDFaU1V5TWlVelFTVXlNaVV5TWlVM1JDVXlReVUzUWlVeU1tNWhiV1VsTWpJbE0wRWxNaklsUlRZbE9Ea2xPREFsUlRZbE9VTWxPRGtsUlRnbE9EQWxPRFVsTWpJbE1rTWxNakpwWkNVeU1pVXpRU1V5TW1WSVZHMUVTMjFvYTFnMk1qSXlOREVsTWpJbE1rTWxNakowZVhCbEpUSXlKVE5CSlRJeWMzUnlhVzVuSlRJeUpUSkRKVEl5WTJGMFpXZHZjbmtsTWpJbE0wRWxNakprWldaaGRXeDBKVEl5SlRKREpUSXlkbUZzZFdVbE1qSWxNMEVsTWpJbE1qSWxOMFFsTWtNbE4wSWxNakp1WVcxbEpUSXlKVE5CSlRJeUpVVTRKVUpHSlRsRkpVVTJKVGhGSlVFMUpUSXlKVEpESlRJeWFXUWxNaklsTTBFbE1qSmxWR2QyUm0xdldYaFBOalV3TWpBekpUSXlKVEpESlRJeWRIbHdaU1V5TWlVelFTVXlNbXhwYm1zbE1qSWxNa01sTWpKallYUmxaMjl5ZVNVeU1pVXpRU1V5TW1SbFptRjFiSFFsTWpJbE1rTWxNakoyWVd4MVpTVXlNaVV6UVNVeU1pVXlNaVUzUkNVeVF5VTNRaVV5TW01aGJXVWxNaklsTTBFbE1qSWxSVFFsUWtVbFFrWWxSVGNsUVVNbFFrRWxNaklsTWtNbE1qSnBaQ1V5TWlVelFTVXlNbmRuYjBSdmVtWlZSR015TURJeU9EY2xNaklsTWtNbE1qSjBlWEJsSlRJeUpUTkJKVEl5YzNSeWFXNW5KVEl5SlRKREpUSXlZMkYwWldkdmNua2xNaklsTTBFbE1qSmtaV1poZFd4MEpUSXlKVEpESlRJeWRtRnNkV1VsTWpJbE0wRWxNaklsTWpJbE4wUWxOVVFsTWtNbE1qSndjbTl3Y3lVeU1pVXpRU1UzUWlVeU1ucHBibVJsZUNVeU1pVXpRVFFsTWtNbE1qSjNKVEl5SlROQk5URWxNa01sTWpKNEpUSXlKVE5CTlRNMExqVWxNa01sTWpKb0pUSXlKVE5CTWpBbE1rTWxNako1SlRJeUpUTkJNVFl6TGpZd01EQXdOakV3TXpVeE5UWXlKVEpESlRJeVlXNW5iR1VsTWpJbE0wRXdKVGRFSlRKREpUSXljR0YwYUNVeU1pVXpRU1UxUWlVM1FpVXlNbUZqZEdsdmJuTWxNaklsTTBFbE5VSWxOMElsTWpKNEpUSXlKVE5CSlRJeU1DVXlNaVV5UXlVeU1tRmpkR2x2YmlVeU1pVXpRU1V5TW0xdmRtVWxNaklsTWtNbE1qSjVKVEl5SlROQkpUSXlhQ1V5UmpJbE1qSWxOMFFsTWtNbE4wSWxNako1TVNVeU1pVXpRU1V5TWkxb0pUSkdOaVV5TWlVeVF5VXlNbmdsTWpJbE0wRWxNakozSlRJeUpUSkRKVEl5WVdOMGFXOXVKVEl5SlROQkpUSXlZM1Z5ZG1VbE1qSWxNa01sTWpKNE1TVXlNaVV6UVNVeU1qQWxNaklsTWtNbE1qSjVNaVV5TWlVelFTVXlNaTFvSlRKR05pVXlNaVV5UXlVeU1ua2xNaklsTTBFbE1qSm9KVEpHTWlVeU1pVXlReVV5TW5neUpUSXlKVE5CSlRJeWR5VXlNaVUzUkNVeVF5VTNRaVV5TW5reEpUSXlKVE5CSlRJeWFDVXlRbWdsTWtZMkpUSXlKVEpESlRJeWVDVXlNaVV6UVNVeU1qQWxNaklsTWtNbE1qSmhZM1JwYjI0bE1qSWxNMEVsTWpKamRYSjJaU1V5TWlVeVF5VXlNbmd4SlRJeUpUTkJKVEl5ZHlVeU1pVXlReVV5TW5reUpUSXlKVE5CSlRJeWFDVXlRbWdsTWtZMkpUSXlKVEpESlRJeWVTVXlNaVV6UVNVeU1tZ2xNa1l5SlRJeUpUSkRKVEl5ZURJbE1qSWxNMEVsTWpJd0pUSXlKVGRFSlRKREpUZENKVEl5WVdOMGFXOXVKVEl5SlROQkpUSXlZMnh2YzJVbE1qSWxOMFFsTlVRbE4wUWxOVVFsTWtNbE1qSnNhVzVsVTNSNWJHVWxNaklsTTBFbE4wSWxNakpzYVc1bFEyOXNiM0lsTWpJbE0wRWxNakl4TVRBbE1rTXhNRFlsTWtNeE1UQWxNaklsTWtNbE1qSnNhVzVsVjJsa2RHZ2xNaklsTTBFd0pUZEVKVEpESlRJeVkyaHBiR1J5Wlc0bE1qSWxNMEVsTlVJbE5VUWxNa01sTWpKeVpYTnBlbVZFYVhJbE1qSWxNMEVsTlVJbE1qSjBiQ1V5TWlVeVF5VXlNblJ5SlRJeUpUSkRKVEl5WW5JbE1qSWxNa01sTWpKaWJDVXlNaVUxUkNVeVF5VXlNbTVoYldVbE1qSWxNMEVsTWpKeWIzVnVaQ1V5TWlVeVF5VXlNbVpwYkd4VGRIbHNaU1V5TWlVelFTVTNRaVV5TW1OdmJHOXlKVEl5SlROQkpUSXlNVEUxSlRKRE1URTFKVEpETVRFMUpUSXlKVEpESlRJeWRIbHdaU1V5TWlVelFTVXlNbk52Ykdsa0pUSXlKVGRFSlRKREpUSXlkR2hsYldVbE1qSWxNMEVsTjBJbE4wUWxNa01sTWpKcFpDVXlNaVV6UVNVeU1saFdjVmRpWTNOdGFsQXpNVGt3TXpNbE1qSWxNa01sTWpKaGRIUnlhV0oxZEdVbE1qSWxNMEVsTjBJbE1qSmpiMjUwWVdsdVpYSWxNaklsTTBGbVlXeHpaU1V5UXlVeU1uSnZkR0YwWVdKc1pTVXlNaVV6UVhSeWRXVWxNa01sTWpKMmFYTnBZbXhsSlRJeUpUTkJkSEoxWlNVeVF5VXlNbU52Ykd4aGNITmhZbXhsSlRJeUpUTkJabUZzYzJVbE1rTWxNakpqYjJ4c1lYQnpaV1FsTWpJbE0wRm1ZV3h6WlNVeVF5VXlNbXhwYm10aFlteGxKVEl5SlROQmRISjFaU1V5UXlVeU1tMWhjbXRsY2s5bVpuTmxkQ1V5TWlVelFUVWxOMFFsTWtNbE1qSmpZWFJsWjI5eWVTVXlNaVV6UVNVeU1tSmhjMmxqSlRJeUpUSkRKVEl5Ykc5amEyVmtKVEl5SlROQlptRnNjMlVsTWtNbE1qSm5jbTkxY0NVeU1pVXpRU1V5TWlVeU1pVTNSQ1V5UXlVeU1uWlRRVUZ4VEc5T1NsZzJOVGMwT0RVbE1qSWxNMEVsTjBJbE1qSndZWEpsYm5RbE1qSWxNMEVsTWpJbE1qSWxNa01sTWpKc2FXNXJKVEl5SlROQkpUSXlKVEl5SlRKREpUSXljMmhoY0dWVGRIbHNaU1V5TWlVelFTVTNRaVV5TW1Gc2NHaGhKVEl5SlROQk1TVTNSQ1V5UXlVeU1tRnVZMmh2Y25NbE1qSWxNMEVsTlVJbE4wSWxNako0SlRJeUpUTkJKVEl5ZHlVeVJqSWxNaklsTWtNbE1qSjVKVEl5SlROQkpUSXlNQ1V5TWlVM1JDVXlReVUzUWlVeU1uZ2xNaklsTTBFbE1qSjNKVEpHTWlVeU1pVXlReVV5TW5rbE1qSWxNMEVsTWpKb0pUSXlKVGRFSlRKREpUZENKVEl5ZUNVeU1pVXpRU1V5TWpBbE1qSWxNa01sTWpKNUpUSXlKVE5CSlRJeWFDVXlSaklsTWpJbE4wUWxNa01sTjBJbE1qSjRKVEl5SlROQkpUSXlkeVV5TWlVeVF5VXlNbmtsTWpJbE0wRWxNakpvSlRKR01pVXlNaVUzUkNVMVJDVXlReVV5TW5SbGVIUkNiRzlqYXlVeU1pVXpRU1UxUWlVMVJDVXlReVV5TW5ScGRHeGxKVEl5SlROQkpUSXlKVEl5SlRKREpUSXlabTl1ZEZOMGVXeGxKVEl5SlROQkpUZENKVGRFSlRKREpUSXlaR0YwWVVGMGRISnBZblYwWlhNbE1qSWxNMEVsTlVJbE5VUWxNa01sTWpKd2NtOXdjeVV5TWlVelFTVTNRaVV5TW5wcGJtUmxlQ1V5TWlVelFUTTFKVEpESlRJeWR5VXlNaVV6UVRVeUxqZzBPVGs1TURnME5EY3lOalUySlRKREpUSXllQ1V5TWlVelFUUXlPU1V5UXlVeU1tZ2xNaklsTTBFMU1pNDBNREF3TURreE5UVXlOek0wTkNVeVF5VXlNbmtsTWpJbE0wRXpNelV1TlRrNU9Ua3dPRFEwTnpJMk5UWWxNa01sTWpKaGJtZHNaU1V5TWlVelFUQWxOMFFsTWtNbE1qSndZWFJvSlRJeUpUTkJKVFZDSlRkQ0pUSXliR2x1WlZOMGVXeGxKVEl5SlROQkpUZENKVEl5YkdsdVpWZHBaSFJvSlRJeUpUTkJNQ1UzUkNVeVF5VXlNbUZqZEdsdmJuTWxNaklsTTBFbE5VSWxOMElsTWpKNEpUSXlKVE5CSlRJeU1DVXlNaVV5UXlVeU1tRmpkR2x2YmlVeU1pVXpRU1V5TW0xdmRtVWxNaklsTWtNbE1qSjVKVEl5SlROQkpUSXlNQ1V5TWlVM1JDVXlReVUzUWlVeU1uZ2xNaklsTTBFbE1qSjNKVEl5SlRKREpUSXlZV04wYVc5dUpUSXlKVE5CSlRJeWJHbHVaU1V5TWlVeVF5VXlNbmtsTWpJbE0wRWxNakl3SlRJeUpUZEVKVEpESlRkQ0pUSXllQ1V5TWlVelFTVXlNbmNsTWpJbE1rTWxNakpoWTNScGIyNGxNaklsTTBFbE1qSnNhVzVsSlRJeUpUSkRKVEl5ZVNVeU1pVXpRU1V5TW1nbE1qSWxOMFFsTWtNbE4wSWxNako0SlRJeUpUTkJKVEl5TUNVeU1pVXlReVV5TW1GamRHbHZiaVV5TWlVelFTVXlNbXhwYm1VbE1qSWxNa01sTWpKNUpUSXlKVE5CSlRJeWFDVXlNaVUzUkNVeVF5VTNRaVV5TW1GamRHbHZiaVV5TWlVelFTVXlNbU5zYjNObEpUSXlKVGRFSlRWRUpUZEVKVFZFSlRKREpUSXliR2x1WlZOMGVXeGxKVEl5SlROQkpUZENKVGRFSlRKREpUSXlZMmhwYkdSeVpXNGxNaklsTTBFbE5VSWxOVVFsTWtNbE1qSnlaWE5wZW1WRWFYSWxNaklsTTBFbE5VSWxNakowYkNVeU1pVXlReVV5TW5SeUpUSXlKVEpESlRJeVluSWxNaklsTWtNbE1qSmliQ1V5TWlVMVJDVXlReVV5TW01aGJXVWxNaklsTTBFbE1qSnpkR0Z1WkdGeVpFbHRZV2RsSlRJeUpUSkRKVEl5ZEdobGJXVWxNaklsTTBFbE4wSWxOMFFsTWtNbE1qSm1hV3hzVTNSNWJHVWxNaklsTTBFbE4wSWxNakpwYldGblpWY2xNaklsTTBFNU9EQWxNa01sTWpKa2FYTndiR0Y1SlRJeUpUTkJKVEl5YzNSeVpYUmphQ1V5TWlVeVF5VXlNbWx0WVdkbFNDVXlNaVV6UVRrNE1DVXlReVV5TW5SNWNHVWxNaklsTTBFbE1qSnBiV0ZuWlNVeU1pVXlReVV5TW1acGJHVkpaQ1V5TWlVelFTVXlNbWgwZEhBbE0wRWxNa1lsTWtaalpHNHVjSEp2WTJWemMyOXVMbU52YlNVeVJqWXhZekEwT1RGa056WXlNVE14TldFeU56WmpZamN5TkNVelJtVWxNMFF4TmpNNU9UazFNVGd4SlRJMllXMXdKVE5DZEc5clpXNGxNMFIwY21oSk1FSlpPRkZtVm5KSlIyNDVia1ZPYjNBMlNrRmpObXcxYmxwMWVHaHFVVFl5VldaTkpUTkJkMnBJVWxadU5HZFRWWE5rZUhSR00yUlNhM0owYW5JdGQxVnZKVE5FSlRJeUpUZEVKVEpESlRJeWFXUWxNaklsTTBFbE1qSjJVMEZCY1V4dlRrcFlOalUzTkRnMUpUSXlKVEpESlRJeVlYUjBjbWxpZFhSbEpUSXlKVE5CSlRkQ0pUSXlZMjl1ZEdGcGJtVnlKVEl5SlROQlptRnNjMlVsTWtNbE1qSnliM1JoZEdGaWJHVWxNaklsTTBGMGNuVmxKVEpESlRJeWRtbHphV0pzWlNVeU1pVXpRV1poYkhObEpUSkRKVEl5WTI5c2JHRndjMkZpYkdVbE1qSWxNMEZtWVd4elpTVXlReVV5TW1OdmJHeGhjSE5sWkNVeU1pVXpRV1poYkhObEpUSkRKVEl5YkdsdWEyRmliR1VsTWpJbE0wRjBjblZsSlRKREpUSXliV0Z5YTJWeVQyWm1jMlYwSlRJeUpUTkJOU1UzUkNVeVF5VXlNbXh2WTJ0bFpDVXlNaVV6UVdaaGJITmxKVEpESlRJeVkyRjBaV2R2Y25rbE1qSWxNMEVsTWpKemRHRnVaR0Z5WkNVeU1pVXlReVV5TW1keWIzVndKVEl5SlROQkpUSXlKVEl5SlRkRUpUSkRKVEl5YTNselZuVjVUMDlTVnpNeE56UTVOQ1V5TWlVelFTVTNRaVV5TW5CaGNtVnVkQ1V5TWlVelFTVXlNaVV5TWlVeVF5VXlNbXhwYm1zbE1qSWxNMEVsTWpJbE1qSWxNa01sTWpKemFHRndaVk4wZVd4bEpUSXlKVE5CSlRkQ0pUSXlZV3h3YUdFbE1qSWxNMEV3TGpRMUpUZEVKVEpESlRJeWRHVjRkRUpzYjJOckpUSXlKVE5CSlRWQ0pUZENKVEl5Y0c5emFYUnBiMjRsTWpJbE0wRWxOMElsTWpKM0pUSXlKVE5CSlRJeWR5MHlNQ1V5TWlVeVF5VXlNbmdsTWpJbE0wRXhNQ1V5UXlVeU1tZ2xNaklsTTBFbE1qSm9KVEl5SlRKREpUSXllU1V5TWlVelFUQWxOMFFsTWtNbE1qSjBaWGgwSlRJeUpUTkJKVEl5SlRJeUpUZEVKVFZFSlRKREpUSXlZVzVqYUc5eWN5VXlNaVV6UVNVMVFpVTNRaVV5TW5nbE1qSWxNMEVsTWpKM0pUSkdNaVV5TWlVeVF5VXlNbmtsTWpJbE0wRWxNakl3SlRJeUpUZEVKVEpESlRkQ0pUSXllQ1V5TWlVelFTVXlNbmNsTWtZeUpUSXlKVEpESlRJeWVTVXlNaVV6UVNVeU1tZ2xNaklsTjBRbE1rTWxOMElsTWpKNEpUSXlKVE5CSlRJeU1DVXlNaVV5UXlVeU1ua2xNaklsTTBFbE1qSm9KVEpHTWlVeU1pVTNSQ1V5UXlVM1FpVXlNbmdsTWpJbE0wRWxNakozSlRJeUpUSkRKVEl5ZVNVeU1pVXpRU1V5TW1nbE1rWXlKVEl5SlRkRUpUVkVKVEpESlRJeWRHbDBiR1VsTWpJbE0wRWxNaklsUlRVbE9VTWxPRFlsUlRnbFFUY2xPVElsUlRjbE9VWWxRVGtsUlRVbFFrUWxRVElsTWpJbE1rTWxNakptYjI1MFUzUjViR1VsTWpJbE0wRWxOMElsTjBRbE1rTWxNakprWVhSaFFYUjBjbWxpZFhSbGN5VXlNaVV6UVNVMVFpVTNRaVV5TW01aGJXVWxNaklsTTBFbE1qSWxSVFVsUWtFbE9FWWxSVFVsT0VZbFFqY2xNaklsTWtNbE1qSnBaQ1V5TWlVelFTVXlNa05XUmxoQ2NsZEVjbWMxT1RjME1UQWxNaklsTWtNbE1qSjBlWEJsSlRJeUpUTkJKVEl5Ym5WdFltVnlKVEl5SlRKREpUSXlZMkYwWldkdmNua2xNaklsTTBFbE1qSmtaV1poZFd4MEpUSXlKVEpESlRJeWRtRnNkV1VsTWpJbE0wRWxNaklsTWpJbE4wUWxNa01sTjBJbE1qSnVZVzFsSlRJeUpUTkJKVEl5SlVVMUpUa3dKVGhFSlVVM0pVRTNKVUl3SlRJeUpUSkRKVEl5YVdRbE1qSWxNMEVsTWpKaGNteEtia2xVYzBSSk9EUTRPVE0zSlRJeUpUSkRKVEl5ZEhsd1pTVXlNaVV6UVNVeU1uTjBjbWx1WnlVeU1pVXlReVV5TW1OaGRHVm5iM0o1SlRJeUpUTkJKVEl5WkdWbVlYVnNkQ1V5TWlVeVF5VXlNblpoYkhWbEpUSXlKVE5CSlRJeUpUSXlKVGRFSlRKREpUZENKVEl5Ym1GdFpTVXlNaVV6UVNVeU1pVkZOaVU0T1NVNE1DVkZOaVU1UXlVNE9TVkZPQ1U0TUNVNE5TVXlNaVV5UXlVeU1tbGtKVEl5SlROQkpUSXlaa3R3UWxWc1ZFZHlURFl6TURreU1pVXlNaVV5UXlVeU1uUjVjR1VsTWpJbE0wRWxNakp6ZEhKcGJtY2xNaklsTWtNbE1qSmpZWFJsWjI5eWVTVXlNaVV6UVNVeU1tUmxabUYxYkhRbE1qSWxNa01sTWpKMllXeDFaU1V5TWlVelFTVXlNaVV5TWlVM1JDVXlReVUzUWlVeU1tNWhiV1VsTWpJbE0wRWxNaklsUlRnbFFrWWxPVVVsUlRZbE9FVWxRVFVsTWpJbE1rTWxNakpwWkNVeU1pVXpRU1V5TW5OUGJWaHhja1J3WW1zNE5URTVNRGdsTWpJbE1rTWxNakowZVhCbEpUSXlKVE5CSlRJeWJHbHVheVV5TWlVeVF5VXlNbU5oZEdWbmIzSjVKVEl5SlROQkpUSXlaR1ZtWVhWc2RDVXlNaVV5UXlVeU1uWmhiSFZsSlRJeUpUTkJKVEl5SlRJeUpUZEVKVEpESlRkQ0pUSXlibUZ0WlNVeU1pVXpRU1V5TWlWRk5DVkNSU1ZDUmlWRk55VkJReVZDUVNVeU1pVXlReVV5TW1sa0pUSXlKVE5CSlRJeWVuQlNSa1Z2VTI5SVZUWXlNREF3TUNVeU1pVXlReVV5TW5SNWNHVWxNaklsTTBFbE1qSnpkSEpwYm1jbE1qSWxNa01sTWpKallYUmxaMjl5ZVNVeU1pVXpRU1V5TW1SbFptRjFiSFFsTWpJbE1rTWxNakoyWVd4MVpTVXlNaVV6UVNVeU1pVXlNaVUzUkNVMVJDVXlReVV5TW5CeWIzQnpKVEl5SlROQkpUZENKVEl5ZW1sdVpHVjRKVEl5SlROQkxUY2xNa01sTWpKM0pUSXlKVE5CTVRBNUpUSkRKVEl5ZUNVeU1pVXpRVFUwTkM0NU5qQXpPVFl3TXprME9ERXlKVEpESlRJeWFDVXlNaVV6UVRNd0xqWXlNakl6TVRNM056UTVOVFkyTmlVeVF5VXlNbmtsTWpJbE0wRTNORGd1T0RJeU1qSXdOamsyTXpRek55VXlReVV5TW1GdVoyeGxKVEl5SlROQk1DNHdPRGN5TmpZME5qSTFPVGszTVRZek9DVTNSQ1V5UXlVeU1uQmhkR2dsTWpJbE0wRWxOVUlsTjBJbE1qSmhZM1JwYjI1ekpUSXlKVE5CSlRWQ0pUZENKVEl5ZUNVeU1pVXpRU1V5TWpBbE1qSWxNa01sTWpKaFkzUnBiMjRsTWpJbE0wRWxNakp0YjNabEpUSXlKVEpESlRJeWVTVXlNaVV6UVNVeU1qUWxNaklsTjBRbE1rTWxOMElsTWpKNU1TVXlNaVV6UVNVeU1qQWxNaklsTWtNbE1qSjRKVEl5SlROQkpUSXlOQ1V5TWlVeVF5VXlNbUZqZEdsdmJpVXlNaVV6UVNVeU1uRjFZV1J5WVhScFkwTjFjblpsSlRJeUpUSkRKVEl5ZURFbE1qSWxNMEVsTWpJd0pUSXlKVEpESlRJeWVTVXlNaVV6UVNVeU1qQWxNaklsTjBRbE1rTWxOMElsTWpKNEpUSXlKVE5CSlRJeWR5MDBKVEl5SlRKREpUSXlZV04wYVc5dUpUSXlKVE5CSlRJeWJHbHVaU1V5TWlVeVF5VXlNbmtsTWpJbE0wRWxNakl3SlRJeUpUZEVKVEpESlRkQ0pUSXllVEVsTWpJbE0wRWxNakl3SlRJeUpUSkRKVEl5ZUNVeU1pVXpRU1V5TW5jbE1qSWxNa01sTWpKaFkzUnBiMjRsTWpJbE0wRWxNakp4ZFdGa2NtRjBhV05EZFhKMlpTVXlNaVV5UXlVeU1uZ3hKVEl5SlROQkpUSXlkeVV5TWlVeVF5VXlNbmtsTWpJbE0wRWxNakkwSlRJeUpUZEVKVEpESlRkQ0pUSXllQ1V5TWlVelFTVXlNbmNsTWpJbE1rTWxNakpoWTNScGIyNGxNaklsTTBFbE1qSnNhVzVsSlRJeUpUSkRKVEl5ZVNVeU1pVXpRU1V5TW1ndE5DVXlNaVUzUkNVeVF5VTNRaVV5TW5reEpUSXlKVE5CSlRJeWFDVXlNaVV5UXlVeU1uZ2xNaklsTTBFbE1qSjNMVFFsTWpJbE1rTWxNakpoWTNScGIyNGxNaklsTTBFbE1qSnhkV0ZrY21GMGFXTkRkWEoyWlNVeU1pVXlReVV5TW5neEpUSXlKVE5CSlRJeWR5VXlNaVV5UXlVeU1ua2xNaklsTTBFbE1qSm9KVEl5SlRkRUpUSkRKVGRDSlRJeWVDVXlNaVV6UVNVeU1qUWxNaklsTWtNbE1qSmhZM1JwYjI0bE1qSWxNMEVsTWpKc2FXNWxKVEl5SlRKREpUSXllU1V5TWlVelFTVXlNbWdsTWpJbE4wUWxNa01sTjBJbE1qSjVNU1V5TWlVelFTVXlNbWdsTWpJbE1rTWxNako0SlRJeUpUTkJKVEl5TUNVeU1pVXlReVV5TW1GamRHbHZiaVV5TWlVelFTVXlNbkYxWVdSeVlYUnBZME4xY25abEpUSXlKVEpESlRJeWVERWxNaklsTTBFbE1qSXdKVEl5SlRKREpUSXllU1V5TWlVelFTVXlNbWd0TkNVeU1pVTNSQ1V5UXlVM1FpVXlNbUZqZEdsdmJpVXlNaVV6UVNVeU1tTnNiM05sSlRJeUpUZEVKVFZFSlRkRUpUVkVKVEpESlRJeWJHbHVaVk4wZVd4bEpUSXlKVE5CSlRkQ0pUSXliR2x1WlVOdmJHOXlKVEl5SlROQkpUSXlNalUxSlRKRE1qVTFKVEpETWpVMUpUSXlKVGRFSlRKREpUSXlZMmhwYkdSeVpXNGxNaklsTTBFbE5VSWxOVVFsTWtNbE1qSnlaWE5wZW1WRWFYSWxNaklsTTBFbE5VSWxNakowYkNVeU1pVXlReVV5TW5SeUpUSXlKVEpESlRJeVluSWxNaklsTWtNbE1qSmliQ1V5TWlVMVJDVXlReVV5TW01aGJXVWxNaklsTTBFbE1qSnliM1Z1WkZKbFkzUmhibWRzWlNVeU1pVXlReVV5TW1acGJHeFRkSGxzWlNVeU1pVXpRU1UzUWlVeU1tTnZiRzl5SlRJeUpUTkJKVEl5TVRFMUpUSkRNVEUxSlRKRE1URTFKVEl5SlRKREpUSXlkSGx3WlNVeU1pVXpRU1V5TW5OdmJHbGtKVEl5SlRkRUpUSkRKVEl5ZEdobGJXVWxNaklsTTBFbE4wSWxOMFFsTWtNbE1qSnBaQ1V5TWlVelFTVXlNbXQ1YzFaMWVVOVBVbGN6TVRjME9UUWxNaklsTWtNbE1qSmhkSFJ5YVdKMWRHVWxNaklsTTBFbE4wSWxNakpqYjI1MFlXbHVaWElsTWpJbE0wRm1ZV3h6WlNVeVF5VXlNbkp2ZEdGMFlXSnNaU1V5TWlVelFYUnlkV1VsTWtNbE1qSjJhWE5wWW14bEpUSXlKVE5CZEhKMVpTVXlReVV5TW1OdmJHeGhjSE5oWW14bEpUSXlKVE5CWm1Gc2MyVWxNa01sTWpKamIyeHNZWEJ6WldRbE1qSWxNMEZtWVd4elpTVXlReVV5TW14cGJtdGhZbXhsSlRJeUpUTkJkSEoxWlNVeVF5VXlNbTFoY210bGNrOW1abk5sZENVeU1pVXpRVFVsTjBRbE1rTWxNakpqWVhSbFoyOXllU1V5TWlVelFTVXlNbUpoYzJsakpUSXlKVEpESlRJeWJHOWphMlZrSlRJeUpUTkJabUZzYzJVbE1rTWxNakpuY205MWNDVXlNaVV6UVNVeU1pVXlNaVUzUkNVeVF5VXlNbE42ZWtOdVJGUkZiWEU1TURNMU5qSWxNaklsTTBFbE4wSWxNakp3WVhKbGJuUWxNaklsTTBFbE1qSWxNaklsTWtNbE1qSnNhVzVySlRJeUpUTkJKVEl5SlRJeUpUSkRKVEl5YzJoaGNHVlRkSGxzWlNVeU1pVXpRU1UzUWlVeU1tRnNjR2hoSlRJeUpUTkJNU1UzUkNVeVF5VXlNblJsZUhSQ2JHOWpheVV5TWlVelFTVTFRaVUzUWlVeU1uQnZjMmwwYVc5dUpUSXlKVE5CSlRkQ0pUSXlkeVV5TWlVelFTVXlNbmNsTWpJbE1rTWxNako0SlRJeUpUTkJNQ1V5UXlVeU1tZ2xNaklsTTBFbE1qSm9KVEl5SlRKREpUSXllU1V5TWlVelFUQWxOMFFsTWtNbE1qSjBaWGgwSlRJeUpUTkJKVEl5TWlVeU1pVTNSQ1UxUkNVeVF5VXlNbUZ1WTJodmNuTWxNaklsTTBFbE5VSWxOVVFsTWtNbE1qSjBhWFJzWlNVeU1pVXpRU1V5TWlVeU1pVXlReVV5TW1admJuUlRkSGxzWlNVeU1pVXpRU1UzUWlVeU1tWnZiblJHWVcxcGJIa2xNaklsTTBFbE1qSlVZV2h2YldFbE1qSWxNa01sTWpKemFYcGxKVEl5SlROQk1qUWxNa01sTWpKamIyeHZjaVV5TWlVelFTVXlNakkxTlNVeVF6STFOU1V5UXpJMU5TVXlNaVV5UXlVeU1tSnZiR1FsTWpJbE0wRjBjblZsSlRkRUpUSkRKVEl5WkdGMFlVRjBkSEpwWW5WMFpYTWxNaklsTTBFbE5VSWxOVVFsTWtNbE1qSndjbTl3Y3lVeU1pVXpRU1UzUWlVeU1ucHBibVJsZUNVeU1pVXpRVEUzSlRKREpUSXlkeVV5TWlVelFUZ3dKVEpESlRJeWVDVXlNaVV6UVRZeU15VXlReVV5TW1nbE1qSWxNMEUzTUM0NE5qRXdNamc0T0RrM09ESXpOU1V5UXlVeU1ua2xNaklsTTBFeU9EWXVOak00T1RjeE1URXdNakUzTmpVbE1rTWxNakpoYm1kc1pTVXlNaVV6UVRBbE4wUWxNa01sTWpKd1lYUm9KVEl5SlROQkpUVkNKVGRDSlRJeWJHbHVaVk4wZVd4bEpUSXlKVE5CSlRkQ0pUSXliR2x1WlZkcFpIUm9KVEl5SlROQk1DVTNSQ1V5UXlVeU1tWnBiR3hUZEhsc1pTVXlNaVV6UVNVM1FpVXlNblI1Y0dVbE1qSWxNMEVsTWpKdWIyNWxKVEl5SlRkRUpUSkRKVEl5WVdOMGFXOXVjeVV5TWlVelFTVTFRaVUzUWlVeU1uZ2xNaklsTTBFbE1qSXdKVEl5SlRKREpUSXlZV04wYVc5dUpUSXlKVE5CSlRJeWJXOTJaU1V5TWlVeVF5VXlNbmtsTWpJbE0wRWxNakl3SlRJeUpUZEVKVEpESlRkQ0pUSXllQ1V5TWlVelFTVXlNbmNsTWpJbE1rTWxNakpoWTNScGIyNGxNaklsTTBFbE1qSnNhVzVsSlRJeUpUSkRKVEl5ZVNVeU1pVXpRU1V5TWpBbE1qSWxOMFFsTWtNbE4wSWxNako0SlRJeUpUTkJKVEl5ZHlVeU1pVXlReVV5TW1GamRHbHZiaVV5TWlVelFTVXlNbXhwYm1VbE1qSWxNa01sTWpKNUpUSXlKVE5CSlRJeWFDVXlNaVUzUkNVeVF5VTNRaVV5TW5nbE1qSWxNMEVsTWpJd0pUSXlKVEpESlRJeVlXTjBhVzl1SlRJeUpUTkJKVEl5YkdsdVpTVXlNaVV5UXlVeU1ua2xNaklsTTBFbE1qSm9KVEl5SlRkRUpUSkRKVGRDSlRJeVlXTjBhVzl1SlRJeUpUTkJKVEl5WTJ4dmMyVWxNaklsTjBRbE5VUWxOMFFsTlVRbE1rTWxNakpzYVc1bFUzUjViR1VsTWpJbE0wRWxOMElsTjBRbE1rTWxNakpqYUdsc1pISmxiaVV5TWlVelFTVTFRaVUxUkNVeVF5VXlNbkpsYzJsNlpVUnBjaVV5TWlVelFTVTFRaVV5TW5Sc0pUSXlKVEpESlRJeWRISWxNaklsTWtNbE1qSmljaVV5TWlVeVF5VXlNbUpzSlRJeUpUVkVKVEpESlRJeWJtRnRaU1V5TWlVelFTVXlNbk4wWVc1a1lYSmtWR1Y0ZENVeU1pVXlReVV5TW1acGJHeFRkSGxzWlNVeU1pVXpRU1UzUWlVeU1tTnZiRzl5SlRJeUpUTkJKVEl5TWpJNUpUSkRNVE14SlRKRE1UZ2xNaklsTWtNbE1qSjBlWEJsSlRJeUpUTkJKVEl5YzI5c2FXUWxNaklsTjBRbE1rTWxNakowYUdWdFpTVXlNaVV6UVNVM1FpVTNSQ1V5UXlVeU1tbGtKVEl5SlROQkpUSXlVM3A2UTI1RVZFVnRjVGt3TXpVMk1pVXlNaVV5UXlVeU1tRjBkSEpwWW5WMFpTVXlNaVV6UVNVM1FpVXlNbU52Ym5SaGFXNWxjaVV5TWlVelFXWmhiSE5sSlRKREpUSXljbTkwWVhSaFlteGxKVEl5SlROQmRISjFaU1V5UXlVeU1uWnBjMmxpYkdVbE1qSWxNMEYwY25WbEpUSkRKVEl5WTI5c2JHRndjMkZpYkdVbE1qSWxNMEZtWVd4elpTVXlReVV5TW1OdmJHeGhjSE5sWkNVeU1pVXpRV1poYkhObEpUSkRKVEl5YkdsdWEyRmliR1VsTWpJbE0wRm1ZV3h6WlNVeVF5VXlNbTFoY210bGNrOW1abk5sZENVeU1pVXpRVFVsTjBRbE1rTWxNakpqWVhSbFoyOXllU1V5TWlVelFTVXlNbk4wWVc1a1lYSmtKVEl5SlRKREpUSXliRzlqYTJWa0pUSXlKVE5CWm1Gc2MyVWxNa01sTWpKbmNtOTFjQ1V5TWlVelFTVXlNaVV5TWlVM1JDVXlReVV5TWxsSGExcHVWVWRLUkZFd056Z3hNRFlsTWpJbE0wRWxOMElsTWpKd1lYSmxiblFsTWpJbE0wRWxNaklsTWpJbE1rTWxNakpzYVc1ckpUSXlKVE5CSlRJeUpUSXlKVEpESlRJeWMyaGhjR1ZUZEhsc1pTVXlNaVV6UVNVM1FpVXlNbUZzY0doaEpUSXlKVE5CTVNVM1JDVXlReVV5TW5SbGVIUkNiRzlqYXlVeU1pVXpRU1UxUWlVM1FpVXlNbkJ2YzJsMGFXOXVKVEl5SlROQkpUZENKVEl5ZHlVeU1pVXpRU1V5TW5jdE1qQWxNaklsTWtNbE1qSjRKVEl5SlROQk1UQWxNa01sTWpKb0pUSXlKVE5CSlRJeWFDVXlNaVV5UXlVeU1ua2xNaklsTTBFd0pUZEVKVEpESlRJeWRHVjRkQ1V5TWlVelFTVXlNaVV5TWlVM1JDVTFSQ1V5UXlVeU1tRnVZMmh2Y25NbE1qSWxNMEVsTlVJbE4wSWxNako0SlRJeUpUTkJKVEl5ZHlVeVJqSWxNaklsTWtNbE1qSjVKVEl5SlROQkpUSXlNQ1V5TWlVM1JDVXlReVUzUWlVeU1uZ2xNaklsTTBFbE1qSjNKVEpHTWlVeU1pVXlReVV5TW5rbE1qSWxNMEVsTWpKb0pUSXlKVGRFSlRKREpUZENKVEl5ZUNVeU1pVXpRU1V5TWpBbE1qSWxNa01sTWpKNUpUSXlKVE5CSlRJeWFDVXlSaklsTWpJbE4wUWxNa01sTjBJbE1qSjRKVEl5SlROQkpUSXlkeVV5TWlVeVF5VXlNbmtsTWpJbE0wRWxNakpvSlRKR01pVXlNaVUzUkNVMVJDVXlReVV5TW5ScGRHeGxKVEl5SlROQkpUSXlKVVUxSlRsREpUZzJKVVUxSlVKRUpVRXlKVEl5SlRKREpUSXlabTl1ZEZOMGVXeGxKVEl5SlROQkpUZENKVGRFSlRKREpUSXlaR0YwWVVGMGRISnBZblYwWlhNbE1qSWxNMEVsTlVJbE4wSWxNakp1WVcxbEpUSXlKVE5CSlRJeUpVVTFKVUpCSlRoR0pVVTFKVGhHSlVJM0pUSXlKVEpESlRJeWFXUWxNaklsTTBFbE1qSklkRkJIYzFGV2VHTlVNemcwTURZMEpUSXlKVEpESlRJeWRIbHdaU1V5TWlVelFTVXlNbTUxYldKbGNpVXlNaVV5UXlVeU1tTmhkR1ZuYjNKNUpUSXlKVE5CSlRJeVpHVm1ZWFZzZENVeU1pVXlReVV5TW5aaGJIVmxKVEl5SlROQkpUSXlKVEl5SlRkRUpUSkRKVGRDSlRJeWJtRnRaU1V5TWlVelFTVXlNaVZGTlNVNU1DVTRSQ1ZGTnlWQk55VkNNQ1V5TWlVeVF5VXlNbWxrSlRJeUpUTkJKVEl5V1dacVJVTnRVMkpPWWpNMk9URTNOeVV5TWlVeVF5VXlNblI1Y0dVbE1qSWxNMEVsTWpKemRISnBibWNsTWpJbE1rTWxNakpqWVhSbFoyOXllU1V5TWlVelFTVXlNbVJsWm1GMWJIUWxNaklsTWtNbE1qSjJZV3gxWlNVeU1pVXpRU1V5TWlVeU1pVTNSQ1V5UXlVM1FpVXlNbTVoYldVbE1qSWxNMEVsTWpJbFJUWWxPRGtsT0RBbFJUWWxPVU1sT0RrbFJUZ2xPREFsT0RVbE1qSWxNa01sTWpKcFpDVXlNaVV6UVNVeU1tbDVaRVJVVjI1VlEyODBOVEF5TnpnbE1qSWxNa01sTWpKMGVYQmxKVEl5SlROQkpUSXljM1J5YVc1bkpUSXlKVEpESlRJeVkyRjBaV2R2Y25rbE1qSWxNMEVsTWpKa1pXWmhkV3gwSlRJeUpUSkRKVEl5ZG1Gc2RXVWxNaklsTTBFbE1qSWxNaklsTjBRbE1rTWxOMElsTWpKdVlXMWxKVEl5SlROQkpUSXlKVVU0SlVKR0pUbEZKVVUySlRoRkpVRTFKVEl5SlRKREpUSXlhV1FsTWpJbE0wRWxNakp5VjNkTVMwSnZTazVNT1RFek1URTRKVEl5SlRKREpUSXlkSGx3WlNVeU1pVXpRU1V5TW14cGJtc2xNaklsTWtNbE1qSmpZWFJsWjI5eWVTVXlNaVV6UVNVeU1tUmxabUYxYkhRbE1qSWxNa01sTWpKMllXeDFaU1V5TWlVelFTVXlNaVV5TWlVM1JDVXlReVUzUWlVeU1tNWhiV1VsTWpJbE0wRWxNaklsUlRRbFFrVWxRa1lsUlRjbFFVTWxRa0VsTWpJbE1rTWxNakpwWkNVeU1pVXpRU1V5TWxsVmMyMXhTRmxxWjFReU16RTVNREVsTWpJbE1rTWxNakowZVhCbEpUSXlKVE5CSlRJeWMzUnlhVzVuSlRJeUpUSkRKVEl5WTJGMFpXZHZjbmtsTWpJbE0wRWxNakprWldaaGRXeDBKVEl5SlRKREpUSXlkbUZzZFdVbE1qSWxNMEVsTWpJbE1qSWxOMFFsTlVRbE1rTWxNakp3Y205d2N5VXlNaVV6UVNVM1FpVXlNbnBwYm1SbGVDVXlNaVV6UVRFeEpUSkRKVEl5ZHlVeU1pVXpRVFUwSlRKREpUSXllQ1V5TWlVelFUVXpNeVV5UXlVeU1tZ2xNaklsTTBFMU5DVXlReVV5TW5rbE1qSWxNMEUwTnpNdU56YzNOemMzTnpjM056YzNPQ1V5UXlVeU1tRnVaMnhsSlRJeUpUTkJNQ1UzUkNVeVF5VXlNbkJoZEdnbE1qSWxNMEVsTlVJbE4wSWxNakpoWTNScGIyNXpKVEl5SlROQkpUVkNKVGRDSlRJeWVDVXlNaVV6UVNVeU1qQWxNaklsTWtNbE1qSmhZM1JwYjI0bE1qSWxNMEVsTWpKdGIzWmxKVEl5SlRKREpUSXllU1V5TWlVelFTVXlNbWdsTWtZeUpUSXlKVGRFSlRKREpUZENKVEl5ZVRFbE1qSWxNMEVsTWpJdGFDVXlSallsTWpJbE1rTWxNako0SlRJeUpUTkJKVEl5ZHlVeU1pVXlReVV5TW1GamRHbHZiaVV5TWlVelFTVXlNbU4xY25abEpUSXlKVEpESlRJeWVERWxNaklsTTBFbE1qSXdKVEl5SlRKREpUSXllVElsTWpJbE0wRWxNakl0YUNVeVJqWWxNaklsTWtNbE1qSjVKVEl5SlROQkpUSXlhQ1V5UmpJbE1qSWxNa01sTWpKNE1pVXlNaVV6UVNVeU1uY2xNaklsTjBRbE1rTWxOMElsTWpKNU1TVXlNaVV6UVNVeU1tZ2xNa0pvSlRKR05pVXlNaVV5UXlVeU1uZ2xNaklsTTBFbE1qSXdKVEl5SlRKREpUSXlZV04wYVc5dUpUSXlKVE5CSlRJeVkzVnlkbVVsTWpJbE1rTWxNako0TVNVeU1pVXpRU1V5TW5jbE1qSWxNa01sTWpKNU1pVXlNaVV6UVNVeU1tZ2xNa0pvSlRKR05pVXlNaVV5UXlVeU1ua2xNaklsTTBFbE1qSm9KVEpHTWlVeU1pVXlReVV5TW5neUpUSXlKVE5CSlRJeU1DVXlNaVUzUkNVeVF5VTNRaVV5TW1GamRHbHZiaVV5TWlVelFTVXlNbU5zYjNObEpUSXlKVGRFSlRWRUpUZEVKVFZFSlRKREpUSXliR2x1WlZOMGVXeGxKVEl5SlROQkpUZENKVEl5YkdsdVpVTnZiRzl5SlRJeUpUTkJKVEl5TWpFekpUSkRNakl5SlRKRE16VWxNaklsTjBRbE1rTWxNakpqYUdsc1pISmxiaVV5TWlVelFTVTFRaVUxUkNVeVF5VXlNbkpsYzJsNlpVUnBjaVV5TWlVelFTVTFRaVV5TW5Sc0pUSXlKVEpESlRJeWRISWxNaklsTWtNbE1qSmljaVV5TWlVeVF5VXlNbUpzSlRJeUpUVkVKVEpESlRJeWJtRnRaU1V5TWlVelFTVXlNbkp2ZFc1a0pUSXlKVEpESlRJeVptbHNiRk4wZVd4bEpUSXlKVE5CSlRkQ0pUSXlZMjlzYjNJbE1qSWxNMEVsTWpJeU1UTWxNa015TWpJbE1rTXpOU1V5TWlVeVF5VXlNblI1Y0dVbE1qSWxNMEVsTWpKemIyeHBaQ1V5TWlVM1JDVXlReVV5TW5Sb1pXMWxKVEl5SlROQkpUZENKVGRFSlRKREpUSXlhV1FsTWpJbE0wRWxNakpaUjJ0YWJsVkhTa1JSTURjNE1UQTJKVEl5SlRKREpUSXlZWFIwY21saWRYUmxKVEl5SlROQkpUZENKVEl5WTI5dWRHRnBibVZ5SlRJeUpUTkJabUZzYzJVbE1rTWxNakp5YjNSaGRHRmliR1VsTWpJbE0wRjBjblZsSlRKREpUSXlkbWx6YVdKc1pTVXlNaVV6UVhSeWRXVWxNa01sTWpKamIyeHNZWEJ6WVdKc1pTVXlNaVV6UVdaaGJITmxKVEpESlRJeVkyOXNiR0Z3YzJWa0pUSXlKVE5CWm1Gc2MyVWxNa01sTWpKc2FXNXJZV0pzWlNVeU1pVXpRWFJ5ZFdVbE1rTWxNakp0WVhKclpYSlBabVp6WlhRbE1qSWxNMEUxSlRkRUpUSkRKVEl5WTJGMFpXZHZjbmtsTWpJbE0wRWxNakppWVhOcFl5VXlNaVV5UXlVeU1teHZZMnRsWkNVeU1pVXpRV1poYkhObEpUSkRKVEl5WjNKdmRYQWxNaklsTTBFbE1qSWxNaklsTjBRbE1rTWxNakp2YW5GUWFrOTZha3hQTlRBeU9UazFKVEl5SlROQkpUZENKVEl5Y0dGeVpXNTBKVEl5SlROQkpUSXlKVEl5SlRKREpUSXliR2x1YXlVeU1pVXpRU1V5TWlVeU1pVXlReVV5TW5Ob1lYQmxVM1I1YkdVbE1qSWxNMEVsTjBJbE1qSmhiSEJvWVNVeU1pVXpRVEVsTjBRbE1rTWxNakowWlhoMFFteHZZMnNsTWpJbE0wRWxOVUlsTjBJbE1qSndiM05wZEdsdmJpVXlNaVV6UVNVM1FpVXlNbmNsTWpJbE0wRWxNakozTFRJd0pUSXlKVEpESlRJeWVDVXlNaVV6UVRFd0pUSkRKVEl5YUNVeU1pVXpRU1V5TW1nbE1qSWxNa01sTWpKNUpUSXlKVE5CTUNVM1JDVXlReVV5TW5SbGVIUWxNaklsTTBFbE1qSWxNaklsTjBRbE5VUWxNa01sTWpKaGJtTm9iM0p6SlRJeUpUTkJKVFZDSlRkQ0pUSXllQ1V5TWlVelFTVXlNbmNsTWtZeUpUSXlKVEpESlRJeWVTVXlNaVV6UVNVeU1qQWxNaklsTjBRbE1rTWxOMElsTWpKNEpUSXlKVE5CSlRJeWR5VXlSaklsTWpJbE1rTWxNako1SlRJeUpUTkJKVEl5YUNVeU1pVTNSQ1V5UXlVM1FpVXlNbmdsTWpJbE0wRWxNakl3SlRJeUpUSkRKVEl5ZVNVeU1pVXpRU1V5TW1nbE1rWXlKVEl5SlRkRUpUSkRKVGRDSlRJeWVDVXlNaVV6UVNVeU1uY2xNaklsTWtNbE1qSjVKVEl5SlROQkpUSXlhQ1V5UmpJbE1qSWxOMFFsTlVRbE1rTWxNakowYVhSc1pTVXlNaVV6UVNVeU1pVkZOU1U1UXlVNE5pVkZOU1ZDUkNWQk1pVXlNaVV5UXlVeU1tWnZiblJUZEhsc1pTVXlNaVV6UVNVM1FpVTNSQ1V5UXlVeU1tUmhkR0ZCZEhSeWFXSjFkR1Z6SlRJeUpUTkJKVFZDSlRkQ0pUSXlibUZ0WlNVeU1pVXpRU1V5TWlWRk5TVkNRU1U0UmlWRk5TVTRSaVZDTnlVeU1pVXlReVV5TW1sa0pUSXlKVE5CSlRJeVNIcFNXR3h4U1ZKa1REazRPVGszTUNVeU1pVXlReVV5TW5SNWNHVWxNaklsTTBFbE1qSnVkVzFpWlhJbE1qSWxNa01sTWpKallYUmxaMjl5ZVNVeU1pVXpRU1V5TW1SbFptRjFiSFFsTWpJbE1rTWxNakoyWVd4MVpTVXlNaVV6UVNVeU1pVXlNaVUzUkNVeVF5VTNRaVV5TW01aGJXVWxNaklsTTBFbE1qSWxSVFVsT1RBbE9FUWxSVGNsUVRjbFFqQWxNaklsTWtNbE1qSnBaQ1V5TWlVelFTVXlNblZrVkZOVFFXVnJiM2d4TnpBek9ESWxNaklsTWtNbE1qSjBlWEJsSlRJeUpUTkJKVEl5YzNSeWFXNW5KVEl5SlRKREpUSXlZMkYwWldkdmNua2xNaklsTTBFbE1qSmtaV1poZFd4MEpUSXlKVEpESlRJeWRtRnNkV1VsTWpJbE0wRWxNaklsTWpJbE4wUWxNa01sTjBJbE1qSnVZVzFsSlRJeUpUTkJKVEl5SlVVMkpUZzVKVGd3SlVVMkpUbERKVGc1SlVVNEpUZ3dKVGcxSlRJeUpUSkRKVEl5YVdRbE1qSWxNMEVsTWpKU2NWZEhlazVLVkV0dk56STBOVFkxSlRJeUpUSkRKVEl5ZEhsd1pTVXlNaVV6UVNVeU1uTjBjbWx1WnlVeU1pVXlReVV5TW1OaGRHVm5iM0o1SlRJeUpUTkJKVEl5WkdWbVlYVnNkQ1V5TWlVeVF5VXlNblpoYkhWbEpUSXlKVE5CSlRJeUpUSXlKVGRFSlRKREpUZENKVEl5Ym1GdFpTVXlNaVV6UVNVeU1pVkZPQ1ZDUmlVNVJTVkZOaVU0UlNWQk5TVXlNaVV5UXlVeU1tbGtKVEl5SlROQkpUSXlaMWxtVkc1MFdWWlNRVGszTmpFeE1TVXlNaVV5UXlVeU1uUjVjR1VsTWpJbE0wRWxNakpzYVc1ckpUSXlKVEpESlRJeVkyRjBaV2R2Y25rbE1qSWxNMEVsTWpKa1pXWmhkV3gwSlRJeUpUSkRKVEl5ZG1Gc2RXVWxNaklsTTBFbE1qSWxNaklsTjBRbE1rTWxOMElsTWpKdVlXMWxKVEl5SlROQkpUSXlKVVUwSlVKRkpVSkdKVVUzSlVGREpVSkJKVEl5SlRKREpUSXlhV1FsTWpJbE0wRWxNakpGYlVSRFRrVjNSazk1TlRRM05qVXhKVEl5SlRKREpUSXlkSGx3WlNVeU1pVXpRU1V5TW5OMGNtbHVaeVV5TWlVeVF5VXlNbU5oZEdWbmIzSjVKVEl5SlROQkpUSXlaR1ZtWVhWc2RDVXlNaVV5UXlVeU1uWmhiSFZsSlRJeUpUTkJKVEl5SlRJeUpUZEVKVFZFSlRKREpUSXljSEp2Y0hNbE1qSWxNMEVsTjBJbE1qSjZhVzVrWlhnbE1qSWxNMEV4TWlVeVF5VXlNbmNsTWpJbE0wRTNNQ1V5UXlVeU1uZ2xNaklsTTBFMk1qZ3VNREF3TURBd01EQXdNREF3TVNVeVF5VXlNbWdsTWpJbE0wRTNNQ1V5UXlVeU1ua2xNaklsTTBFMk5EY3VOakV4TVRFeE1URXhNVEV4TVNVeVF5VXlNbUZ1WjJ4bEpUSXlKVE5CTUNVM1JDVXlReVV5TW5CaGRHZ2xNaklsTTBFbE5VSWxOMElsTWpKaFkzUnBiMjV6SlRJeUpUTkJKVFZDSlRkQ0pUSXllQ1V5TWlVelFTVXlNakFsTWpJbE1rTWxNakpoWTNScGIyNGxNaklsTTBFbE1qSnRiM1psSlRJeUpUSkRKVEl5ZVNVeU1pVXpRU1V5TW1nbE1rWXlKVEl5SlRkRUpUSkRKVGRDSlRJeWVURWxNaklsTTBFbE1qSXRhQ1V5UmpZbE1qSWxNa01sTWpKNEpUSXlKVE5CSlRJeWR5VXlNaVV5UXlVeU1tRmpkR2x2YmlVeU1pVXpRU1V5TW1OMWNuWmxKVEl5SlRKREpUSXllREVsTWpJbE0wRWxNakl3SlRJeUpUSkRKVEl5ZVRJbE1qSWxNMEVsTWpJdGFDVXlSallsTWpJbE1rTWxNako1SlRJeUpUTkJKVEl5YUNVeVJqSWxNaklsTWtNbE1qSjRNaVV5TWlVelFTVXlNbmNsTWpJbE4wUWxNa01sTjBJbE1qSjVNU1V5TWlVelFTVXlNbWdsTWtKb0pUSkdOaVV5TWlVeVF5VXlNbmdsTWpJbE0wRWxNakl3SlRJeUpUSkRKVEl5WVdOMGFXOXVKVEl5SlROQkpUSXlZM1Z5ZG1VbE1qSWxNa01sTWpKNE1TVXlNaVV6UVNVeU1uY2xNaklsTWtNbE1qSjVNaVV5TWlVelFTVXlNbWdsTWtKb0pUSkdOaVV5TWlVeVF5VXlNbmtsTWpJbE0wRWxNakpvSlRKR01pVXlNaVV5UXlVeU1uZ3lKVEl5SlROQkpUSXlNQ1V5TWlVM1JDVXlReVUzUWlVeU1tRmpkR2x2YmlVeU1pVXpRU1V5TW1Oc2IzTmxKVEl5SlRkRUpUVkVKVGRFSlRWRUpUSkRKVEl5YkdsdVpWTjBlV3hsSlRJeUpUTkJKVGRDSlRJeWJHbHVaVU52Ykc5eUpUSXlKVE5CSlRJeU1UTXdKVEpETWpBMkpUSkRNVGt6SlRJeUpUZEVKVEpESlRJeVkyaHBiR1J5Wlc0bE1qSWxNMEVsTlVJbE5VUWxNa01sTWpKeVpYTnBlbVZFYVhJbE1qSWxNMEVsTlVJbE1qSjBiQ1V5TWlVeVF5VXlNblJ5SlRJeUpUSkRKVEl5WW5JbE1qSWxNa01sTWpKaWJDVXlNaVUxUkNVeVF5VXlNbTVoYldVbE1qSWxNMEVsTWpKeWIzVnVaQ1V5TWlVeVF5VXlNbVpwYkd4VGRIbHNaU1V5TWlVelFTVTNRaVUzUkNVeVF5VXlNblJvWlcxbEpUSXlKVE5CSlRkQ0pUZEVKVEpESlRJeWFXUWxNaklsTTBFbE1qSnZhbkZRYWs5NmFreFBOVEF5T1RrMUpUSXlKVEpESlRJeVlYUjBjbWxpZFhSbEpUSXlKVE5CSlRkQ0pUSXlZMjl1ZEdGcGJtVnlKVEl5SlROQlptRnNjMlVsTWtNbE1qSnliM1JoZEdGaWJHVWxNaklsTTBGMGNuVmxKVEpESlRJeWRtbHphV0pzWlNVeU1pVXpRWFJ5ZFdVbE1rTWxNakpqYjJ4c1lYQnpZV0pzWlNVeU1pVXpRV1poYkhObEpUSkRKVEl5WTI5c2JHRndjMlZrSlRJeUpUTkJabUZzYzJVbE1rTWxNakpzYVc1cllXSnNaU1V5TWlVelFYUnlkV1VsTWtNbE1qSnRZWEpyWlhKUFptWnpaWFFsTWpJbE0wRTFKVGRFSlRKREpUSXlZMkYwWldkdmNua2xNaklsTTBFbE1qSmlZWE5wWXlVeU1pVXlReVV5TW14dlkydGxaQ1V5TWlVelFXWmhiSE5sSlRKREpUSXlaM0p2ZFhBbE1qSWxNMEVsTWpJbE1qSWxOMFFsTWtNbE1qSnRja1Y0VVhweVFsZEVORFkyTkRVNEpUSXlKVE5CSlRkQ0pUSXljR0Z5Wlc1MEpUSXlKVE5CSlRJeUpUSXlKVEpESlRJeWJHbHVheVV5TWlVelFTVXlNaVV5TWlVeVF5VXlNbk5vWVhCbFUzUjViR1VsTWpJbE0wRWxOMElsTWpKaGJIQm9ZU1V5TWlVelFUQXVORFVsTjBRbE1rTWxNakowWlhoMFFteHZZMnNsTWpJbE0wRWxOVUlsTjBJbE1qSndiM05wZEdsdmJpVXlNaVV6UVNVM1FpVXlNbmNsTWpJbE0wRWxNakozTFRJd0pUSXlKVEpESlRJeWVDVXlNaVV6UVRFd0pUSkRKVEl5YUNVeU1pVXpRU1V5TW1nbE1qSWxNa01sTWpKNUpUSXlKVE5CTUNVM1JDVXlReVV5TW5SbGVIUWxNaklsTTBFbE1qSWxNaklsTjBRbE5VUWxNa01sTWpKaGJtTm9iM0p6SlRJeUpUTkJKVFZDSlRkQ0pUSXllQ1V5TWlVelFTVXlNbmNsTWtZeUpUSXlKVEpESlRJeWVTVXlNaVV6UVNVeU1qQWxNaklsTjBRbE1rTWxOMElsTWpKNEpUSXlKVE5CSlRJeWR5VXlSaklsTWpJbE1rTWxNako1SlRJeUpUTkJKVEl5YUNVeU1pVTNSQ1V5UXlVM1FpVXlNbmdsTWpJbE0wRWxNakl3SlRJeUpUSkRKVEl5ZVNVeU1pVXpRU1V5TW1nbE1rWXlKVEl5SlRkRUpUSkRKVGRDSlRJeWVDVXlNaVV6UVNVeU1uY2xNaklsTWtNbE1qSjVKVEl5SlROQkpUSXlhQ1V5UmpJbE1qSWxOMFFsTlVRbE1rTWxNakowYVhSc1pTVXlNaVV6UVNVeU1pVkZOU1U1UXlVNE5pVkZPQ1ZCTnlVNU1pVkZOeVU1UmlWQk9TVkZOU1ZDUkNWQk1pVXlNaVV5UXlVeU1tWnZiblJUZEhsc1pTVXlNaVV6UVNVM1FpVTNSQ1V5UXlVeU1tUmhkR0ZCZEhSeWFXSjFkR1Z6SlRJeUpUTkJKVFZDSlRkQ0pUSXlibUZ0WlNVeU1pVXpRU1V5TWlWRk5TVkNRU1U0UmlWRk5TVTRSaVZDTnlVeU1pVXlReVV5TW1sa0pUSXlKVE5CSlRJeVkwOUxWbXBzYTBOSmNqUXhOVFk0TlNVeU1pVXlReVV5TW5SNWNHVWxNaklsTTBFbE1qSnVkVzFpWlhJbE1qSWxNa01sTWpKallYUmxaMjl5ZVNVeU1pVXpRU1V5TW1SbFptRjFiSFFsTWpJbE1rTWxNakoyWVd4MVpTVXlNaVV6UVNVeU1pVXlNaVUzUkNVeVF5VTNRaVV5TW01aGJXVWxNaklsTTBFbE1qSWxSVFVsT1RBbE9FUWxSVGNsUVRjbFFqQWxNaklsTWtNbE1qSnBaQ1V5TWlVelFTVXlNazVQWkhad2VGZEhVMm8zTlRJMU56TWxNaklsTWtNbE1qSjBlWEJsSlRJeUpUTkJKVEl5YzNSeWFXNW5KVEl5SlRKREpUSXlZMkYwWldkdmNua2xNaklsTTBFbE1qSmtaV1poZFd4MEpUSXlKVEpESlRJeWRtRnNkV1VsTWpJbE0wRWxNaklsTWpJbE4wUWxNa01sTjBJbE1qSnVZVzFsSlRJeUpUTkJKVEl5SlVVMkpUZzVKVGd3SlVVMkpUbERKVGc1SlVVNEpUZ3dKVGcxSlRJeUpUSkRKVEl5YVdRbE1qSWxNMEVsTWpKWmVtTllkV3B5VGtSWE5EVXpOekUwSlRJeUpUSkRKVEl5ZEhsd1pTVXlNaVV6UVNVeU1uTjBjbWx1WnlVeU1pVXlReVV5TW1OaGRHVm5iM0o1SlRJeUpUTkJKVEl5WkdWbVlYVnNkQ1V5TWlVeVF5VXlNblpoYkhWbEpUSXlKVE5CSlRJeUpUSXlKVGRFSlRKREpUZENKVEl5Ym1GdFpTVXlNaVV6UVNVeU1pVkZPQ1ZDUmlVNVJTVkZOaVU0UlNWQk5TVXlNaVV5UXlVeU1tbGtKVEl5SlROQkpUSXlSRVZ0VTJKNWQzUm9TREkzTURjek1DVXlNaVV5UXlVeU1uUjVjR1VsTWpJbE0wRWxNakpzYVc1ckpUSXlKVEpESlRJeVkyRjBaV2R2Y25rbE1qSWxNMEVsTWpKa1pXWmhkV3gwSlRJeUpUSkRKVEl5ZG1Gc2RXVWxNaklsTTBFbE1qSWxNaklsTjBRbE1rTWxOMElsTWpKdVlXMWxKVEl5SlROQkpUSXlKVVUwSlVKRkpVSkdKVVUzSlVGREpVSkJKVEl5SlRKREpUSXlhV1FsTWpJbE0wRWxNakp5VG5CVVZWcEtXbHBQT1RVNE5qUXhKVEl5SlRKREpUSXlkSGx3WlNVeU1pVXpRU1V5TW5OMGNtbHVaeVV5TWlVeVF5VXlNbU5oZEdWbmIzSjVKVEl5SlROQkpUSXlaR1ZtWVhWc2RDVXlNaVV5UXlVeU1uWmhiSFZsSlRJeUpUTkJKVEl5SlRJeUpUZEVKVFZFSlRKREpUSXljSEp2Y0hNbE1qSWxNMEVsTjBJbE1qSjZhVzVrWlhnbE1qSWxNMEV0TlNVeVF5VXlNbmNsTWpJbE0wRXhNRGtsTWtNbE1qSjRKVEl5SlROQk5UUXpMamd6TXpNek16TXpNek16TWprbE1rTWxNakpvSlRJeUpUTkJNekF1TmpJeU1qTXhNemMzTkRrMU5qWTJKVEpESlRJeWVTVXlNaVV6UVRNNE55NHdNVFkyTmpFek1qWXdPVEExTnlVeVF5VXlNbUZ1WjJ4bEpUSXlKVE5CTUM0d09EY3lOalkwTmpJMU9UazNNVFl6T0NVM1JDVXlReVV5TW5CaGRHZ2xNaklsTTBFbE5VSWxOMElsTWpKaFkzUnBiMjV6SlRJeUpUTkJKVFZDSlRkQ0pUSXllQ1V5TWlVelFTVXlNakFsTWpJbE1rTWxNakpoWTNScGIyNGxNaklsTTBFbE1qSnRiM1psSlRJeUpUSkRKVEl5ZVNVeU1pVXpRU1V5TWpRbE1qSWxOMFFsTWtNbE4wSWxNako1TVNVeU1pVXpRU1V5TWpBbE1qSWxNa01sTWpKNEpUSXlKVE5CSlRJeU5DVXlNaVV5UXlVeU1tRmpkR2x2YmlVeU1pVXpRU1V5TW5GMVlXUnlZWFJwWTBOMWNuWmxKVEl5SlRKREpUSXllREVsTWpJbE0wRWxNakl3SlRJeUpUSkRKVEl5ZVNVeU1pVXpRU1V5TWpBbE1qSWxOMFFsTWtNbE4wSWxNako0SlRJeUpUTkJKVEl5ZHkwMEpUSXlKVEpESlRJeVlXTjBhVzl1SlRJeUpUTkJKVEl5YkdsdVpTVXlNaVV5UXlVeU1ua2xNaklsTTBFbE1qSXdKVEl5SlRkRUpUSkRKVGRDSlRJeWVURWxNaklsTTBFbE1qSXdKVEl5SlRKREpUSXllQ1V5TWlVelFTVXlNbmNsTWpJbE1rTWxNakpoWTNScGIyNGxNaklsTTBFbE1qSnhkV0ZrY21GMGFXTkRkWEoyWlNVeU1pVXlReVV5TW5neEpUSXlKVE5CSlRJeWR5VXlNaVV5UXlVeU1ua2xNaklsTTBFbE1qSTBKVEl5SlRkRUpUSkRKVGRDSlRJeWVDVXlNaVV6UVNVeU1uY2xNaklsTWtNbE1qSmhZM1JwYjI0bE1qSWxNMEVsTWpKc2FXNWxKVEl5SlRKREpUSXllU1V5TWlVelFTVXlNbWd0TkNVeU1pVTNSQ1V5UXlVM1FpVXlNbmt4SlRJeUpUTkJKVEl5YUNVeU1pVXlReVV5TW5nbE1qSWxNMEVsTWpKM0xUUWxNaklsTWtNbE1qSmhZM1JwYjI0bE1qSWxNMEVsTWpKeGRXRmtjbUYwYVdORGRYSjJaU1V5TWlVeVF5VXlNbmd4SlRJeUpUTkJKVEl5ZHlVeU1pVXlReVV5TW5rbE1qSWxNMEVsTWpKb0pUSXlKVGRFSlRKREpUZENKVEl5ZUNVeU1pVXpRU1V5TWpRbE1qSWxNa01sTWpKaFkzUnBiMjRsTWpJbE0wRWxNakpzYVc1bEpUSXlKVEpESlRJeWVTVXlNaVV6UVNVeU1tZ2xNaklsTjBRbE1rTWxOMElsTWpKNU1TVXlNaVV6UVNVeU1tZ2xNaklsTWtNbE1qSjRKVEl5SlROQkpUSXlNQ1V5TWlVeVF5VXlNbUZqZEdsdmJpVXlNaVV6UVNVeU1uRjFZV1J5WVhScFkwTjFjblpsSlRJeUpUSkRKVEl5ZURFbE1qSWxNMEVsTWpJd0pUSXlKVEpESlRJeWVTVXlNaVV6UVNVeU1tZ3ROQ1V5TWlVM1JDVXlReVUzUWlVeU1tRmpkR2x2YmlVeU1pVXpRU1V5TW1Oc2IzTmxKVEl5SlRkRUpUVkVKVGRFSlRWRUpUSkRKVEl5YkdsdVpWTjBlV3hsSlRJeUpUTkJKVGRDSlRJeWJHbHVaVU52Ykc5eUpUSXlKVE5CSlRJeU1qVTFKVEpETWpVMUpUSkRNalUxSlRJeUpUZEVKVEpESlRJeVkyaHBiR1J5Wlc0bE1qSWxNMEVsTlVJbE5VUWxNa01sTWpKeVpYTnBlbVZFYVhJbE1qSWxNMEVsTlVJbE1qSjBiQ1V5TWlVeVF5VXlNblJ5SlRJeUpUSkRKVEl5WW5JbE1qSWxNa01sTWpKaWJDVXlNaVUxUkNVeVF5VXlNbTVoYldVbE1qSWxNMEVsTWpKeWIzVnVaRkpsWTNSaGJtZHNaU1V5TWlVeVF5VXlNbVpwYkd4VGRIbHNaU1V5TWlVelFTVTNRaVV5TW1OdmJHOXlKVEl5SlROQkpUSXlNVEUxSlRKRE1URTFKVEpETVRFMUpUSXlKVEpESlRJeWRIbHdaU1V5TWlVelFTVXlNbk52Ykdsa0pUSXlKVGRFSlRKREpUSXlkR2hsYldVbE1qSWxNMEVsTjBJbE4wUWxNa01sTWpKcFpDVXlNaVV6UVNVeU1tMXlSWGhSZW5KQ1YwUTBOalkwTlRnbE1qSWxNa01sTWpKaGRIUnlhV0oxZEdVbE1qSWxNMEVsTjBJbE1qSmpiMjUwWVdsdVpYSWxNaklsTTBGbVlXeHpaU1V5UXlVeU1uSnZkR0YwWVdKc1pTVXlNaVV6UVhSeWRXVWxNa01sTWpKMmFYTnBZbXhsSlRJeUpUTkJkSEoxWlNVeVF5VXlNbU52Ykd4aGNITmhZbXhsSlRJeUpUTkJabUZzYzJVbE1rTWxNakpqYjJ4c1lYQnpaV1FsTWpJbE0wRm1ZV3h6WlNVeVF5VXlNbXhwYm10aFlteGxKVEl5SlROQmRISjFaU1V5UXlVeU1tMWhjbXRsY2s5bVpuTmxkQ1V5TWlVelFUVWxOMFFsTWtNbE1qSmpZWFJsWjI5eWVTVXlNaVV6UVNVeU1tSmhjMmxqSlRJeUpUSkRKVEl5Ykc5amEyVmtKVEl5SlROQlptRnNjMlVsTWtNbE1qSm5jbTkxY0NVeU1pVXpRU1V5TWlVeU1pVTNSQ1V5UXlVeU1saEpRMGR0YVUxUmJFNHlNRGd5TWpRbE1qSWxNMEVsTjBJbE1qSndZWEpsYm5RbE1qSWxNMEVsTWpJbE1qSWxNa01sTWpKc2FXNXJKVEl5SlROQkpUSXlKVEl5SlRKREpUSXljMmhoY0dWVGRIbHNaU1V5TWlVelFTVTNRaVV5TW1Gc2NHaGhKVEl5SlROQk1TVTNSQ1V5UXlVeU1uUmxlSFJDYkc5amF5VXlNaVV6UVNVMVFpVTNRaVV5TW5CdmMybDBhVzl1SlRJeUpUTkJKVGRDSlRJeWR5VXlNaVV6UVNVeU1uY3RNakFsTWpJbE1rTWxNako0SlRJeUpUTkJNVEFsTWtNbE1qSm9KVEl5SlROQkpUSXlhQ1V5TWlVeVF5VXlNbmtsTWpJbE0wRXdKVGRFSlRKREpUSXlkR1Y0ZENVeU1pVXpRU1V5TWlVeU1pVTNSQ1UxUkNVeVF5VXlNbUZ1WTJodmNuTWxNaklsTTBFbE5VSWxOMElsTWpKNEpUSXlKVE5CSlRJeWR5VXlSaklsTWpJbE1rTWxNako1SlRJeUpUTkJKVEl5TUNVeU1pVTNSQ1V5UXlVM1FpVXlNbmdsTWpJbE0wRWxNakozSlRKR01pVXlNaVV5UXlVeU1ua2xNaklsTTBFbE1qSm9KVEl5SlRkRUpUSkRKVGRDSlRJeWVDVXlNaVV6UVNVeU1qQWxNaklsTWtNbE1qSjVKVEl5SlROQkpUSXlhQ1V5UmpJbE1qSWxOMFFsTWtNbE4wSWxNako0SlRJeUpUTkJKVEl5ZHlVeU1pVXlReVV5TW5rbE1qSWxNMEVsTWpKb0pUSkdNaVV5TWlVM1JDVTFSQ1V5UXlVeU1uUnBkR3hsSlRJeUpUTkJKVEl5SlVVMUpUbERKVGcySlVVMUpVSkVKVUV5SlRJeUpUSkRKVEl5Wm05dWRGTjBlV3hsSlRJeUpUTkJKVGRDSlRkRUpUSkRKVEl5WkdGMFlVRjBkSEpwWW5WMFpYTWxNaklsTTBFbE5VSWxOMElsTWpKdVlXMWxKVEl5SlROQkpUSXlKVVUxSlVKQkpUaEdKVVUxSlRoR0pVSTNKVEl5SlRKREpUSXlhV1FsTWpJbE0wRWxNakpIZVZWQ2RIcHBhMU5aTkRZNE1UZ3hKVEl5SlRKREpUSXlkSGx3WlNVeU1pVXpRU1V5TW01MWJXSmxjaVV5TWlVeVF5VXlNbU5oZEdWbmIzSjVKVEl5SlROQkpUSXlaR1ZtWVhWc2RDVXlNaVV5UXlVeU1uWmhiSFZsSlRJeUpUTkJKVEl5SlRJeUpUZEVKVEpESlRkQ0pUSXlibUZ0WlNVeU1pVXpRU1V5TWlWRk5TVTVNQ1U0UkNWRk55VkJOeVZDTUNVeU1pVXlReVV5TW1sa0pUSXlKVE5CSlRJeVNFNXpZVUZQVkV0TGJqazVNREkzT0NVeU1pVXlReVV5TW5SNWNHVWxNaklsTTBFbE1qSnpkSEpwYm1jbE1qSWxNa01sTWpKallYUmxaMjl5ZVNVeU1pVXpRU1V5TW1SbFptRjFiSFFsTWpJbE1rTWxNakoyWVd4MVpTVXlNaVV6UVNVeU1pVXlNaVUzUkNVeVF5VTNRaVV5TW01aGJXVWxNaklsTTBFbE1qSWxSVFlsT0RrbE9EQWxSVFlsT1VNbE9Ea2xSVGdsT0RBbE9EVWxNaklsTWtNbE1qSnBaQ1V5TWlVelFTVXlNblJ3YUdodWJrcE1RM2czTlRVeE56Z2xNaklsTWtNbE1qSjBlWEJsSlRJeUpUTkJKVEl5YzNSeWFXNW5KVEl5SlRKREpUSXlZMkYwWldkdmNua2xNaklsTTBFbE1qSmtaV1poZFd4MEpUSXlKVEpESlRJeWRtRnNkV1VsTWpJbE0wRWxNaklsTWpJbE4wUWxNa01sTjBJbE1qSnVZVzFsSlRJeUpUTkJKVEl5SlVVNEpVSkdKVGxGSlVVMkpUaEZKVUUxSlRJeUpUSkRKVEl5YVdRbE1qSWxNMEVsTWpKUGVsSkpaMFJ5Y1dGa09Ea3hOamN5SlRJeUpUSkRKVEl5ZEhsd1pTVXlNaVV6UVNVeU1teHBibXNsTWpJbE1rTWxNakpqWVhSbFoyOXllU1V5TWlVelFTVXlNbVJsWm1GMWJIUWxNaklsTWtNbE1qSjJZV3gxWlNVeU1pVXpRU1V5TWlVeU1pVTNSQ1V5UXlVM1FpVXlNbTVoYldVbE1qSWxNMEVsTWpJbFJUUWxRa1VsUWtZbFJUY2xRVU1sUWtFbE1qSWxNa01sTWpKcFpDVXlNaVV6UVNVeU1uWm9ZMjFDYUZwS1dIbzJNRFF3TURRbE1qSWxNa01sTWpKMGVYQmxKVEl5SlROQkpUSXljM1J5YVc1bkpUSXlKVEpESlRJeVkyRjBaV2R2Y25rbE1qSWxNMEVsTWpKa1pXWmhkV3gwSlRJeUpUSkRKVEl5ZG1Gc2RXVWxNaklsTTBFbE1qSWxNaklsTjBRbE5VUWxNa01sTWpKd2NtOXdjeVV5TWlVelFTVTNRaVV5TW5wcGJtUmxlQ1V5TWlVelFUY2xNa01sTWpKM0pUSXlKVE5CTlRRbE1rTWxNako0SlRJeUpUTkJOVE16SlRKREpUSXlhQ1V5TWlVelFUVTBKVEpESlRJeWVTVXlNaVV6UVRFeE5TNDFKVEpESlRJeVlXNW5iR1VsTWpJbE0wRXdKVGRFSlRKREpUSXljR0YwYUNVeU1pVXpRU1UxUWlVM1FpVXlNbUZqZEdsdmJuTWxNaklsTTBFbE5VSWxOMElsTWpKNEpUSXlKVE5CSlRJeU1DVXlNaVV5UXlVeU1tRmpkR2x2YmlVeU1pVXpRU1V5TW0xdmRtVWxNaklsTWtNbE1qSjVKVEl5SlROQkpUSXlhQ1V5UmpJbE1qSWxOMFFsTWtNbE4wSWxNako1TVNVeU1pVXpRU1V5TWkxb0pUSkdOaVV5TWlVeVF5VXlNbmdsTWpJbE0wRWxNakozSlRJeUpUSkRKVEl5WVdOMGFXOXVKVEl5SlROQkpUSXlZM1Z5ZG1VbE1qSWxNa01sTWpKNE1TVXlNaVV6UVNVeU1qQWxNaklsTWtNbE1qSjVNaVV5TWlVelFTVXlNaTFvSlRKR05pVXlNaVV5UXlVeU1ua2xNaklsTTBFbE1qSm9KVEpHTWlVeU1pVXlReVV5TW5neUpUSXlKVE5CSlRJeWR5VXlNaVUzUkNVeVF5VTNRaVV5TW5reEpUSXlKVE5CSlRJeWFDVXlRbWdsTWtZMkpUSXlKVEpESlRJeWVDVXlNaVV6UVNVeU1qQWxNaklsTWtNbE1qSmhZM1JwYjI0bE1qSWxNMEVsTWpKamRYSjJaU1V5TWlVeVF5VXlNbmd4SlRJeUpUTkJKVEl5ZHlVeU1pVXlReVV5TW5reUpUSXlKVE5CSlRJeWFDVXlRbWdsTWtZMkpUSXlKVEpESlRJeWVTVXlNaVV6UVNVeU1tZ2xNa1l5SlRJeUpUSkRKVEl5ZURJbE1qSWxNMEVsTWpJd0pUSXlKVGRFSlRKREpUZENKVEl5WVdOMGFXOXVKVEl5SlROQkpUSXlZMnh2YzJVbE1qSWxOMFFsTlVRbE4wUWxOVVFsTWtNbE1qSnNhVzVsVTNSNWJHVWxNaklsTTBFbE4wSWxNakpzYVc1bFEyOXNiM0lsTWpJbE0wRWxNakk1TUNVeVF6RXdOaVV5UXpFek1pVXlNaVUzUkNVeVF5VXlNbU5vYVd4a2NtVnVKVEl5SlROQkpUVkNKVFZFSlRKREpUSXljbVZ6YVhwbFJHbHlKVEl5SlROQkpUVkNKVEl5ZEd3bE1qSWxNa01sTWpKMGNpVXlNaVV5UXlVeU1tSnlKVEl5SlRKREpUSXlZbXdsTWpJbE5VUWxNa01sTWpKdVlXMWxKVEl5SlROQkpUSXljbTkxYm1RbE1qSWxNa01sTWpKbWFXeHNVM1I1YkdVbE1qSWxNMEVsTjBJbE1qSmpiMnh2Y2lVeU1pVXpRU1V5TWprd0pUSkRNVEEySlRKRE1UTXlKVEl5SlRKREpUSXlkSGx3WlNVeU1pVXpRU1V5TW5OdmJHbGtKVEl5SlRkRUpUSkRKVEl5ZEdobGJXVWxNaklsTTBFbE4wSWxOMFFsTWtNbE1qSnBaQ1V5TWlVelFTVXlNbGhKUTBkdGFVMVJiRTR5TURneU1qUWxNaklsTWtNbE1qSmhkSFJ5YVdKMWRHVWxNaklsTTBFbE4wSWxNakpqYjI1MFlXbHVaWElsTWpJbE0wRm1ZV3h6WlNVeVF5VXlNbkp2ZEdGMFlXSnNaU1V5TWlVelFYUnlkV1VsTWtNbE1qSjJhWE5wWW14bEpUSXlKVE5CZEhKMVpTVXlReVV5TW1OdmJHeGhjSE5oWW14bEpUSXlKVE5CWm1Gc2MyVWxNa01sTWpKamIyeHNZWEJ6WldRbE1qSWxNMEZtWVd4elpTVXlReVV5TW14cGJtdGhZbXhsSlRJeUpUTkJkSEoxWlNVeVF5VXlNbTFoY210bGNrOW1abk5sZENVeU1pVXpRVFVsTjBRbE1rTWxNakpqWVhSbFoyOXllU1V5TWlVelFTVXlNbUpoYzJsakpUSXlKVEpESlRJeWJHOWphMlZrSlRJeUpUTkJabUZzYzJVbE1rTWxNakpuY205MWNDVXlNaVV6UVNVeU1pVXlNaVUzUkNVeVF5VXlNbkoxU1c5VVltNUdkV2t4TmpJek9ESWxNaklsTTBFbE4wSWxNakp3WVhKbGJuUWxNaklsTTBFbE1qSWxNaklsTWtNbE1qSnNhVzVySlRJeUpUTkJKVEl5SlRJeUpUSkRKVEl5YzJoaGNHVlRkSGxzWlNVeU1pVXpRU1UzUWlVeU1tRnNjR2hoSlRJeUpUTkJNQzQwTlNVM1JDVXlReVV5TW5SbGVIUkNiRzlqYXlVeU1pVXpRU1UxUWlVM1FpVXlNbkJ2YzJsMGFXOXVKVEl5SlROQkpUZENKVEl5ZHlVeU1pVXpRU1V5TW5jdE1qQWxNaklsTWtNbE1qSjRKVEl5SlROQk1UQWxNa01sTWpKb0pUSXlKVE5CSlRJeWFDVXlNaVV5UXlVeU1ua2xNaklsTTBFd0pUZEVKVEpESlRJeWRHVjRkQ1V5TWlVelFTVXlNaVV5TWlVM1JDVTFSQ1V5UXlVeU1tRnVZMmh2Y25NbE1qSWxNMEVsTlVJbE4wSWxNako0SlRJeUpUTkJKVEl5ZHlVeVJqSWxNaklsTWtNbE1qSjVKVEl5SlROQkpUSXlNQ1V5TWlVM1JDVXlReVUzUWlVeU1uZ2xNaklsTTBFbE1qSjNKVEpHTWlVeU1pVXlReVV5TW5rbE1qSWxNMEVsTWpKb0pUSXlKVGRFSlRKREpUZENKVEl5ZUNVeU1pVXpRU1V5TWpBbE1qSWxNa01sTWpKNUpUSXlKVE5CSlRJeWFDVXlSaklsTWpJbE4wUWxNa01sTjBJbE1qSjRKVEl5SlROQkpUSXlkeVV5TWlVeVF5VXlNbmtsTWpJbE0wRWxNakpvSlRKR01pVXlNaVUzUkNVMVJDVXlReVV5TW5ScGRHeGxKVEl5SlROQkpUSXlKVVUxSlRsREpUZzJKVVU0SlVFM0pUa3lKVVUzSlRsR0pVRTVKVVUxSlVKRUpVRXlKVEl5SlRKREpUSXlabTl1ZEZOMGVXeGxKVEl5SlROQkpUZENKVGRFSlRKREpUSXlaR0YwWVVGMGRISnBZblYwWlhNbE1qSWxNMEVsTlVJbE4wSWxNakp1WVcxbEpUSXlKVE5CSlRJeUpVVTFKVUpCSlRoR0pVVTFKVGhHSlVJM0pUSXlKVEpESlRJeWFXUWxNaklsTTBFbE1qSk9kVWwyWkhKd2RFRlVOamN4TURFeEpUSXlKVEpESlRJeWRIbHdaU1V5TWlVelFTVXlNbTUxYldKbGNpVXlNaVV5UXlVeU1tTmhkR1ZuYjNKNUpUSXlKVE5CSlRJeVpHVm1ZWFZzZENVeU1pVXlReVV5TW5aaGJIVmxKVEl5SlROQkpUSXlKVEl5SlRkRUpUSkRKVGRDSlRJeWJtRnRaU1V5TWlVelFTVXlNaVZGTlNVNU1DVTRSQ1ZGTnlWQk55VkNNQ1V5TWlVeVF5VXlNbWxrSlRJeUpUTkJKVEl5ZW5WNWJGZHVRMjFTY2pFeE5qRTVOeVV5TWlVeVF5VXlNblI1Y0dVbE1qSWxNMEVsTWpKemRISnBibWNsTWpJbE1rTWxNakpqWVhSbFoyOXllU1V5TWlVelFTVXlNbVJsWm1GMWJIUWxNaklsTWtNbE1qSjJZV3gxWlNVeU1pVXpRU1V5TWlVeU1pVTNSQ1V5UXlVM1FpVXlNbTVoYldVbE1qSWxNMEVsTWpJbFJUWWxPRGtsT0RBbFJUWWxPVU1sT0RrbFJUZ2xPREFsT0RVbE1qSWxNa01sTWpKcFpDVXlNaVV6UVNVeU1sUnhaRzVyWjJ0MFYwNHpNRFEzTURRbE1qSWxNa01sTWpKMGVYQmxKVEl5SlROQkpUSXljM1J5YVc1bkpUSXlKVEpESlRJeVkyRjBaV2R2Y25rbE1qSWxNMEVsTWpKa1pXWmhkV3gwSlRJeUpUSkRKVEl5ZG1Gc2RXVWxNaklsTTBFbE1qSWxNaklsTjBRbE1rTWxOMElsTWpKdVlXMWxKVEl5SlROQkpUSXlKVVU0SlVKR0pUbEZKVVUySlRoRkpVRTFKVEl5SlRKREpUSXlhV1FsTWpJbE0wRWxNakpwVldwS1MyZHRibUZyT1RJM05UTTJKVEl5SlRKREpUSXlkSGx3WlNVeU1pVXpRU1V5TW14cGJtc2xNaklsTWtNbE1qSmpZWFJsWjI5eWVTVXlNaVV6UVNVeU1tUmxabUYxYkhRbE1qSWxNa01sTWpKMllXeDFaU1V5TWlVelFTVXlNaVV5TWlVM1JDVXlReVUzUWlVeU1tNWhiV1VsTWpJbE0wRWxNaklsUlRRbFFrVWxRa1lsUlRjbFFVTWxRa0VsTWpJbE1rTWxNakpwWkNVeU1pVXpRU1V5TW5CbGVIaGtiM05KVEdRMk5qTXhOVFFsTWpJbE1rTWxNakowZVhCbEpUSXlKVE5CSlRJeWMzUnlhVzVuSlRJeUpUSkRKVEl5WTJGMFpXZHZjbmtsTWpJbE0wRWxNakprWldaaGRXeDBKVEl5SlRKREpUSXlkbUZzZFdVbE1qSWxNMEVsTWpJbE1qSWxOMFFsTlVRbE1rTWxNakp3Y205d2N5VXlNaVV6UVNVM1FpVXlNbnBwYm1SbGVDVXlNaVV6UVMweUpUSkRKVEl5ZHlVeU1pVXpRVEV3T1NVeVF5VXlNbmdsTWpJbE0wRTFOek11TnpjM056YzNOemMzTnpjM09DVXlReVV5TW1nbE1qSWxNMEV6TUM0Mk1qSXlNekV6TnpjME9UVTJOallsTWtNbE1qSjVKVEl5SlROQk1qQTVMakl6T0RnNE16VTBPRE14TWpjbE1rTWxNakpoYm1kc1pTVXlNaVV6UVRZdU1UazFPVEU0T0RRME5UYzVPRGNsTjBRbE1rTWxNakp3WVhSb0pUSXlKVE5CSlRWQ0pUZENKVEl5WVdOMGFXOXVjeVV5TWlVelFTVTFRaVUzUWlVeU1uZ2xNaklsTTBFbE1qSXdKVEl5SlRKREpUSXlZV04wYVc5dUpUSXlKVE5CSlRJeWJXOTJaU1V5TWlVeVF5VXlNbmtsTWpJbE0wRWxNakkwSlRJeUpUZEVKVEpESlRkQ0pUSXllVEVsTWpJbE0wRWxNakl3SlRJeUpUSkRKVEl5ZUNVeU1pVXpRU1V5TWpRbE1qSWxNa01sTWpKaFkzUnBiMjRsTWpJbE0wRWxNakp4ZFdGa2NtRjBhV05EZFhKMlpTVXlNaVV5UXlVeU1uZ3hKVEl5SlROQkpUSXlNQ1V5TWlVeVF5VXlNbmtsTWpJbE0wRWxNakl3SlRJeUpUZEVKVEpESlRkQ0pUSXllQ1V5TWlVelFTVXlNbmN0TkNVeU1pVXlReVV5TW1GamRHbHZiaVV5TWlVelFTVXlNbXhwYm1VbE1qSWxNa01sTWpKNUpUSXlKVE5CSlRJeU1DVXlNaVUzUkNVeVF5VTNRaVV5TW5reEpUSXlKVE5CSlRJeU1DVXlNaVV5UXlVeU1uZ2xNaklsTTBFbE1qSjNKVEl5SlRKREpUSXlZV04wYVc5dUpUSXlKVE5CSlRJeWNYVmhaSEpoZEdsalEzVnlkbVVsTWpJbE1rTWxNako0TVNVeU1pVXpRU1V5TW5jbE1qSWxNa01sTWpKNUpUSXlKVE5CSlRJeU5DVXlNaVUzUkNVeVF5VTNRaVV5TW5nbE1qSWxNMEVsTWpKM0pUSXlKVEpESlRJeVlXTjBhVzl1SlRJeUpUTkJKVEl5YkdsdVpTVXlNaVV5UXlVeU1ua2xNaklsTTBFbE1qSm9MVFFsTWpJbE4wUWxNa01sTjBJbE1qSjVNU1V5TWlVelFTVXlNbWdsTWpJbE1rTWxNako0SlRJeUpUTkJKVEl5ZHkwMEpUSXlKVEpESlRJeVlXTjBhVzl1SlRJeUpUTkJKVEl5Y1hWaFpISmhkR2xqUTNWeWRtVWxNaklsTWtNbE1qSjRNU1V5TWlVelFTVXlNbmNsTWpJbE1rTWxNako1SlRJeUpUTkJKVEl5YUNVeU1pVTNSQ1V5UXlVM1FpVXlNbmdsTWpJbE0wRWxNakkwSlRJeUpUSkRKVEl5WVdOMGFXOXVKVEl5SlROQkpUSXliR2x1WlNVeU1pVXlReVV5TW5rbE1qSWxNMEVsTWpKb0pUSXlKVGRFSlRKREpUZENKVEl5ZVRFbE1qSWxNMEVsTWpKb0pUSXlKVEpESlRJeWVDVXlNaVV6UVNVeU1qQWxNaklsTWtNbE1qSmhZM1JwYjI0bE1qSWxNMEVsTWpKeGRXRmtjbUYwYVdORGRYSjJaU1V5TWlVeVF5VXlNbmd4SlRJeUpUTkJKVEl5TUNVeU1pVXlReVV5TW5rbE1qSWxNMEVsTWpKb0xUUWxNaklsTjBRbE1rTWxOMElsTWpKaFkzUnBiMjRsTWpJbE0wRWxNakpqYkc5elpTVXlNaVUzUkNVMVJDVTNSQ1UxUkNVeVF5VXlNbXhwYm1WVGRIbHNaU1V5TWlVelFTVTNRaVV5TW14cGJtVkRiMnh2Y2lVeU1pVXpRU1V5TWpJMU5TVXlRekkxTlNVeVF6STFOU1V5TWlVM1JDVXlReVV5TW1Ob2FXeGtjbVZ1SlRJeUpUTkJKVFZDSlRWRUpUSkRKVEl5Y21WemFYcGxSR2x5SlRJeUpUTkJKVFZDSlRJeWRHd2xNaklsTWtNbE1qSjBjaVV5TWlVeVF5VXlNbUp5SlRJeUpUSkRKVEl5WW13bE1qSWxOVVFsTWtNbE1qSnVZVzFsSlRJeUpUTkJKVEl5Y205MWJtUlNaV04wWVc1bmJHVWxNaklsTWtNbE1qSm1hV3hzVTNSNWJHVWxNaklsTTBFbE4wSWxNakpqYjJ4dmNpVXlNaVV6UVNVeU1qRXhOU1V5UXpFeE5TVXlRekV4TlNVeU1pVXlReVV5TW5SNWNHVWxNaklsTTBFbE1qSnpiMnhwWkNVeU1pVTNSQ1V5UXlVeU1uUm9aVzFsSlRJeUpUTkJKVGRDSlRkRUpUSkRKVEl5YVdRbE1qSWxNMEVsTWpKeWRVbHZWR0p1Um5WcE1UWXlNemd5SlRJeUpUSkRKVEl5WVhSMGNtbGlkWFJsSlRJeUpUTkJKVGRDSlRJeVkyOXVkR0ZwYm1WeUpUSXlKVE5CWm1Gc2MyVWxNa01sTWpKeWIzUmhkR0ZpYkdVbE1qSWxNMEYwY25WbEpUSkRKVEl5ZG1semFXSnNaU1V5TWlVelFYUnlkV1VsTWtNbE1qSmpiMnhzWVhCellXSnNaU1V5TWlVelFXWmhiSE5sSlRKREpUSXlZMjlzYkdGd2MyVmtKVEl5SlROQlptRnNjMlVsTWtNbE1qSnNhVzVyWVdKc1pTVXlNaVV6UVhSeWRXVWxNa01sTWpKdFlYSnJaWEpQWm1aelpYUWxNaklsTTBFMUpUZEVKVEpESlRJeVkyRjBaV2R2Y25rbE1qSWxNMEVsTWpKaVlYTnBZeVV5TWlVeVF5VXlNbXh2WTJ0bFpDVXlNaVV6UVdaaGJITmxKVEpESlRJeVozSnZkWEFsTWpJbE0wRWxNaklsTWpJbE4wUWxNa01sTWpKQmNucERZMFpOYVhoa01UQTFNak00SlRJeUpUTkJKVGRDSlRJeWNHRnlaVzUwSlRJeUpUTkJKVEl5SlRJeUpUSkRKVEl5YkdsdWF5VXlNaVV6UVNVeU1pVXlNaVV5UXlVeU1uTm9ZWEJsVTNSNWJHVWxNaklsTTBFbE4wSWxNakpoYkhCb1lTVXlNaVV6UVRFbE4wUWxNa01sTWpKMFpYaDBRbXh2WTJzbE1qSWxNMEVsTlVJbE4wSWxNakp3YjNOcGRHbHZiaVV5TWlVelFTVTNRaVV5TW5jbE1qSWxNMEVsTWpKM0pUSXlKVEpESlRJeWVDVXlNaVV6UVRBbE1rTWxNakpvSlRJeUpUTkJKVEl5YUNVeU1pVXlReVV5TW5rbE1qSWxNMEV3SlRkRUpUSkRKVEl5ZEdWNGRDVXlNaVV6UVNVeU1sVndZMjl0YVc1bkpUSXdSbTl2ZEdKaGJHd2xNakJGZG1WdWRITWxSVVlsUWtNbE9EZzBKVVUxSlRsREpVSkJKVVUySlVGR0pUazBKVVU0SlVJMUpUbENKVVZHSlVKREpUZzVKVEl5SlRkRUpUVkVKVEpESlRJeVlXNWphRzl5Y3lVeU1pVXpRU1UxUWlVMVJDVXlReVV5TW5ScGRHeGxKVEl5SlROQkpUSXlKVEl5SlRKREpUSXlabTl1ZEZOMGVXeGxKVEl5SlROQkpUZENKVEl5WTI5c2IzSWxNaklsTTBFbE1qSXlOVFVsTWtNeU5UVWxNa015TlRVbE1qSWxNa01sTWpKMFpYaDBRV3hwWjI0bE1qSWxNMEVsTWpKalpXNTBaWElsTWpJbE1rTWxNakoyUVd4cFoyNGxNaklsTTBFbE1qSnRhV1JrYkdVbE1qSWxNa01sTWpKemFYcGxKVEl5SlROQk1qQWxNa01sTWpKaWIyeGtKVEl5SlROQmRISjFaU1UzUkNVeVF5VXlNbVJoZEdGQmRIUnlhV0oxZEdWekpUSXlKVE5CSlRWQ0pUVkVKVEpESlRJeWNISnZjSE1sTWpJbE0wRWxOMElsTWpKNmFXNWtaWGdsTWpJbE0wRXlNU1V5UXlVeU1uY2xNaklsTTBFeE56WXVOalV3TURBNU1UVTFNamN6TkRRbE1rTWxNako0SlRJeUpUTkJORGM0TGpRek56UTBPVFU1TURNMU5qRWxNa01sTWpKb0pUSXlKVE5CT1RFdU5qQXdNREF3TXpneE5EWTVOek1sTWtNbE1qSjVKVEl5SlROQk16RTFKVEpESlRJeVlXNW5iR1VsTWpJbE0wRXdKVGRFSlRKREpUSXljR0YwYUNVeU1pVXpRU1UxUWlVM1FpVXlNbXhwYm1WVGRIbHNaU1V5TWlVelFTVTNRaVV5TW14cGJtVlhhV1IwYUNVeU1pVXpRVEFsTjBRbE1rTWxNakptYVd4c1UzUjViR1VsTWpJbE0wRWxOMElsTWpKMGVYQmxKVEl5SlROQkpUSXlibTl1WlNVeU1pVTNSQ1V5UXlVeU1tRmpkR2x2Ym5NbE1qSWxNMEVsTlVJbE4wSWxNako0SlRJeUpUTkJKVEl5TUNVeU1pVXlReVV5TW1GamRHbHZiaVV5TWlVelFTVXlNbTF2ZG1VbE1qSWxNa01sTWpKNUpUSXlKVE5CSlRJeU1DVXlNaVUzUkNVeVF5VTNRaVV5TW5nbE1qSWxNMEVsTWpKM0pUSXlKVEpESlRJeVlXTjBhVzl1SlRJeUpUTkJKVEl5YkdsdVpTVXlNaVV5UXlVeU1ua2xNaklsTTBFbE1qSXdKVEl5SlRkRUpUSkRKVGRDSlRJeWVDVXlNaVV6UVNVeU1uY2xNaklsTWtNbE1qSmhZM1JwYjI0bE1qSWxNMEVsTWpKc2FXNWxKVEl5SlRKREpUSXllU1V5TWlVelFTVXlNbWdsTWpJbE4wUWxNa01sTjBJbE1qSjRKVEl5SlROQkpUSXlNQ1V5TWlVeVF5VXlNbUZqZEdsdmJpVXlNaVV6UVNVeU1teHBibVVsTWpJbE1rTWxNako1SlRJeUpUTkJKVEl5YUNVeU1pVTNSQ1V5UXlVM1FpVXlNbUZqZEdsdmJpVXlNaVV6UVNVeU1tTnNiM05sSlRJeUpUZEVKVFZFSlRkRUpUVkVKVEpESlRJeWJHbHVaVk4wZVd4bEpUSXlKVE5CSlRkQ0pUZEVKVEpESlRJeVkyaHBiR1J5Wlc0bE1qSWxNMEVsTlVJbE5VUWxNa01sTWpKeVpYTnBlbVZFYVhJbE1qSWxNMEVsTlVJbE1qSjBiQ1V5TWlVeVF5VXlNblJ5SlRJeUpUSkRKVEl5WW5JbE1qSWxNa01sTWpKaWJDVXlNaVUxUkNVeVF5VXlNbTVoYldVbE1qSWxNMEVsTWpKemRHRnVaR0Z5WkZSbGVIUWxNaklsTWtNbE1qSm1hV3hzVTNSNWJHVWxNaklsTTBFbE4wSWxOMFFsTWtNbE1qSjBhR1Z0WlNVeU1pVXpRU1UzUWlVM1JDVXlReVV5TW1sa0pUSXlKVE5CSlRJeVFYSjZRMk5HVFdsNFpERXdOVEl6T0NVeU1pVXlReVV5TW1GMGRISnBZblYwWlNVeU1pVXpRU1UzUWlVeU1tTnZiblJoYVc1bGNpVXlNaVV6UVdaaGJITmxKVEpESlRJeWNtOTBZWFJoWW14bEpUSXlKVE5CZEhKMVpTVXlReVV5TW5acGMybGliR1VsTWpJbE0wRjBjblZsSlRKREpUSXlZMjlzYkdGd2MyRmliR1VsTWpJbE0wRm1ZV3h6WlNVeVF5VXlNbU52Ykd4aGNITmxaQ1V5TWlVelFXWmhiSE5sSlRKREpUSXliR2x1YTJGaWJHVWxNaklsTTBGbVlXeHpaU1V5UXlVeU1tMWhjbXRsY2s5bVpuTmxkQ1V5TWlVelFUVWxOMFFsTWtNbE1qSmpZWFJsWjI5eWVTVXlNaVV6UVNVeU1uTjBZVzVrWVhKa0pUSXlKVEpESlRJeWJHOWphMlZrSlRJeUpUTkJabUZzYzJVbE1rTWxNakpuY205MWNDVXlNaVV6UVNVeU1pVXlNaVUzUkNVeVF5VXlNbGgzY1ZKemRVbE5iMll5T0RFME5qUWxNaklsTTBFbE4wSWxNakp3WVhKbGJuUWxNaklsTTBFbE1qSWxNaklsTWtNbE1qSnNhVzVySlRJeUpUTkJKVEl5SlRJeUpUSkRKVEl5YzJoaGNHVlRkSGxzWlNVeU1pVXpRU1UzUWlVeU1tRnNjR2hoSlRJeUpUTkJNU1UzUkNVeVF5VXlNblJsZUhSQ2JHOWpheVV5TWlVelFTVTFRaVUzUWlVeU1uQnZjMmwwYVc5dUpUSXlKVE5CSlRkQ0pUSXlkeVV5TWlVelFTVXlNbmNsTWpJbE1rTWxNako0SlRJeUpUTkJNQ1V5UXlVeU1tZ2xNaklsTTBFbE1qSm9KVEl5SlRKREpUSXllU1V5TWlVelFUQWxOMFFsTWtNbE1qSjBaWGgwSlRJeUpUTkJKVEl5TkNVeU1pVTNSQ1UxUkNVeVF5VXlNbUZ1WTJodmNuTWxNaklsTTBFbE5VSWxOVVFsTWtNbE1qSjBhWFJzWlNVeU1pVXpRU1V5TWlVeU1pVXlReVV5TW1admJuUlRkSGxzWlNVeU1pVXpRU1UzUWlVeU1tWnZiblJHWVcxcGJIa2xNaklsTTBFbE1qSlVZV2h2YldFbE1qSWxNa01sTWpKemFYcGxKVEl5SlROQk1qUWxNa01sTWpKamIyeHZjaVV5TWlVelFTVXlNakkxTlNVeVF6STFOU1V5UXpJMU5TVXlNaVV5UXlVeU1tSnZiR1FsTWpJbE0wRjBjblZsSlRkRUpUSkRKVEl5WkdGMFlVRjBkSEpwWW5WMFpYTWxNaklsTTBFbE5VSWxOVVFsTWtNbE1qSndjbTl3Y3lVeU1pVXpRU1UzUWlVeU1ucHBibVJsZUNVeU1pVXpRVEU1SlRKREpUSXlkeVV5TWlVelFUZzBKVEpESlRJeWVDVXlNaVV6UVRZeU1TVXlReVV5TW1nbE1qSWxNMEUzTWlVeVF5VXlNbmtsTWpJbE0wRTJORFl1TmpFeE1URXhNVEV4TVRFeE1TVXlReVV5TW1GdVoyeGxKVEl5SlROQk1DVTNSQ1V5UXlVeU1uQmhkR2dsTWpJbE0wRWxOVUlsTjBJbE1qSnNhVzVsVTNSNWJHVWxNaklsTTBFbE4wSWxNakpzYVc1bFYybGtkR2dsTWpJbE0wRXdKVGRFSlRKREpUSXlabWxzYkZOMGVXeGxKVEl5SlROQkpUZENKVEl5ZEhsd1pTVXlNaVV6UVNVeU1tNXZibVVsTWpJbE4wUWxNa01sTWpKaFkzUnBiMjV6SlRJeUpUTkJKVFZDSlRkQ0pUSXllQ1V5TWlVelFTVXlNakFsTWpJbE1rTWxNakpoWTNScGIyNGxNaklsTTBFbE1qSnRiM1psSlRJeUpUSkRKVEl5ZVNVeU1pVXpRU1V5TWpBbE1qSWxOMFFsTWtNbE4wSWxNako0SlRJeUpUTkJKVEl5ZHlVeU1pVXlReVV5TW1GamRHbHZiaVV5TWlVelFTVXlNbXhwYm1VbE1qSWxNa01sTWpKNUpUSXlKVE5CSlRJeU1DVXlNaVUzUkNVeVF5VTNRaVV5TW5nbE1qSWxNMEVsTWpKM0pUSXlKVEpESlRJeVlXTjBhVzl1SlRJeUpUTkJKVEl5YkdsdVpTVXlNaVV5UXlVeU1ua2xNaklsTTBFbE1qSm9KVEl5SlRkRUpUSkRKVGRDSlRJeWVDVXlNaVV6UVNVeU1qQWxNaklsTWtNbE1qSmhZM1JwYjI0bE1qSWxNMEVsTWpKc2FXNWxKVEl5SlRKREpUSXllU1V5TWlVelFTVXlNbWdsTWpJbE4wUWxNa01sTjBJbE1qSmhZM1JwYjI0bE1qSWxNMEVsTWpKamJHOXpaU1V5TWlVM1JDVTFSQ1UzUkNVMVJDVXlReVV5TW14cGJtVlRkSGxzWlNVeU1pVXpRU1UzUWlVM1JDVXlReVV5TW1Ob2FXeGtjbVZ1SlRJeUpUTkJKVFZDSlRWRUpUSkRKVEl5Y21WemFYcGxSR2x5SlRJeUpUTkJKVFZDSlRJeWRHd2xNaklsTWtNbE1qSjBjaVV5TWlVeVF5VXlNbUp5SlRJeUpUSkRKVEl5WW13bE1qSWxOVVFsTWtNbE1qSnVZVzFsSlRJeUpUTkJKVEl5YzNSaGJtUmhjbVJVWlhoMEpUSXlKVEpESlRJeVptbHNiRk4wZVd4bEpUSXlKVE5CSlRkQ0pUZEVKVEpESlRJeWRHaGxiV1VsTWpJbE0wRWxOMElsTjBRbE1rTWxNakpwWkNVeU1pVXpRU1V5TWxoM2NWSnpkVWxOYjJZeU9ERTBOalFsTWpJbE1rTWxNakpoZEhSeWFXSjFkR1VsTWpJbE0wRWxOMElsTWpKamIyNTBZV2x1WlhJbE1qSWxNMEZtWVd4elpTVXlReVV5TW5KdmRHRjBZV0pzWlNVeU1pVXpRWFJ5ZFdVbE1rTWxNakoyYVhOcFlteGxKVEl5SlROQmRISjFaU1V5UXlVeU1tTnZiR3hoY0hOaFlteGxKVEl5SlROQlptRnNjMlVsTWtNbE1qSmpiMnhzWVhCelpXUWxNaklsTTBGbVlXeHpaU1V5UXlVeU1teHBibXRoWW14bEpUSXlKVE5CWm1Gc2MyVWxNa01sTWpKdFlYSnJaWEpQWm1aelpYUWxNaklsTTBFMUpUZEVKVEpESlRJeVkyRjBaV2R2Y25rbE1qSWxNMEVsTWpKemRHRnVaR0Z5WkNVeU1pVXlReVV5TW14dlkydGxaQ1V5TWlVelFXWmhiSE5sSlRKREpUSXlaM0p2ZFhBbE1qSWxNMEVsTWpJbE1qSWxOMFFsTWtNbE1qSjBlWFpYV0VsVVVWbEtOVGs1TkRjMUpUSXlKVE5CSlRkQ0pUSXljR0Z5Wlc1MEpUSXlKVE5CSlRJeUpUSXlKVEpESlRJeWJHbHVheVV5TWlVelFTVXlNaVV5TWlVeVF5VXlNbk5vWVhCbFUzUjViR1VsTWpJbE0wRWxOMElsTWpKaGJIQm9ZU1V5TWlVelFURWxOMFFsTWtNbE1qSjBaWGgwUW14dlkyc2xNaklsTTBFbE5VSWxOMElsTWpKd2IzTnBkR2x2YmlVeU1pVXpRU1UzUWlVeU1uY2xNaklsTTBFbE1qSjNMVEV3SlRJeUpUSkRKVEl5ZUNVeU1pVXpRU1V5TWpVbE1qSWxNa01sTWpKb0pUSXlKVE5CSlRJeWFDb29NU1V5UmpjcExUSWxNaklsTWtNbE1qSjVKVEl5SlROQkpUSXlNaVV5TWlVM1JDVTNSQ1UxUkNVeVF5VXlNbUZ1WTJodmNuTWxNaklsTTBFbE5VSWxOMElsTWpKNEpUSXlKVE5CSlRJeWR5VXlSaklsTWpJbE1rTWxNako1SlRJeUpUTkJKVEl5TUNVeU1pVTNSQ1V5UXlVM1FpVXlNbmdsTWpJbE0wRWxNakozSlRKR01pVXlNaVV5UXlVeU1ua2xNaklsTTBFbE1qSm9KVEl5SlRkRUpUSkRKVGRDSlRJeWVDVXlNaVV6UVNVeU1qQWxNaklsTWtNbE1qSjVKVEl5SlROQkpUSXlhQ1V5UmpJbE1qSWxOMFFsTWtNbE4wSWxNako0SlRJeUpUTkJKVEl5ZHlVeU1pVXlReVV5TW5rbE1qSWxNMEVsTWpKb0pUSkdNaVV5TWlVM1JDVTFSQ1V5UXlVeU1uUnBkR3hsSlRJeUpUTkJKVEl5SlVVMUpVRkZKVUk1SlVVMUpUazVKVUU0SlRJeUpUSkRKVEl5Wm05dWRGTjBlV3hsSlRJeUpUTkJKVGRDSlRkRUpUSkRKVEl5WkdGMFlVRjBkSEpwWW5WMFpYTWxNaklsTTBFbE5VSWxOVVFsTWtNbE1qSndjbTl3Y3lVeU1pVXpRU1UzUWlVeU1ucHBibVJsZUNVeU1pVXpRVFVsTWtNbE1qSjNKVEl5SlROQk1qVXdKVEpESlRJeWVDVXlNaVV6UVRReE5TVXlReVV5TW1nbE1qSWxNMEU1TUNVeVF5VXlNbmtsTWpJbE0wRTJPREV1TlRrNU9Ua3dPRFEwTnpJMk5pVXlReVV5TW1GdVoyeGxKVEl5SlROQk1DVTNSQ1V5UXlVeU1uQmhkR2dsTWpJbE0wRWxOVUlsTjBJbE1qSmhZM1JwYjI1ekpUSXlKVE5CSlRWQ0pUZENKVEl5ZUNVeU1pVXpRU1V5TWpBbE1qSWxNa01sTWpKaFkzUnBiMjRsTWpJbE0wRWxNakp0YjNabEpUSXlKVEpESlRJeWVTVXlNaVV6UVNVeU1qUWxNaklsTjBRbE1rTWxOMElsTWpKNU1TVXlNaVV6UVNVeU1qQWxNaklsTWtNbE1qSjRKVEl5SlROQkpUSXlOQ1V5TWlVeVF5VXlNbUZqZEdsdmJpVXlNaVV6UVNVeU1uRjFZV1J5WVhScFkwTjFjblpsSlRJeUpUSkRKVEl5ZURFbE1qSWxNMEVsTWpJd0pUSXlKVEpESlRJeWVTVXlNaVV6UVNVeU1qQWxNaklsTjBRbE1rTWxOMElsTWpKNEpUSXlKVE5CSlRJeWR5MDBKVEl5SlRKREpUSXlZV04wYVc5dUpUSXlKVE5CSlRJeWJHbHVaU1V5TWlVeVF5VXlNbmtsTWpJbE0wRWxNakl3SlRJeUpUZEVKVEpESlRkQ0pUSXllVEVsTWpJbE0wRWxNakl3SlRJeUpUSkRKVEl5ZUNVeU1pVXpRU1V5TW5jbE1qSWxNa01sTWpKaFkzUnBiMjRsTWpJbE0wRWxNakp4ZFdGa2NtRjBhV05EZFhKMlpTVXlNaVV5UXlVeU1uZ3hKVEl5SlROQkpUSXlkeVV5TWlVeVF5VXlNbmtsTWpJbE0wRWxNakkwSlRJeUpUZEVKVEpESlRkQ0pUSXllQ1V5TWlVelFTVXlNbmNsTWpJbE1rTWxNakpoWTNScGIyNGxNaklsTTBFbE1qSnNhVzVsSlRJeUpUSkRKVEl5ZVNVeU1pVXpRU1V5TW1ndE5DVXlNaVUzUkNVeVF5VTNRaVV5TW5reEpUSXlKVE5CSlRJeWFDVXlNaVV5UXlVeU1uZ2xNaklsTTBFbE1qSjNMVFFsTWpJbE1rTWxNakpoWTNScGIyNGxNaklsTTBFbE1qSnhkV0ZrY21GMGFXTkRkWEoyWlNVeU1pVXlReVV5TW5neEpUSXlKVE5CSlRJeWR5VXlNaVV5UXlVeU1ua2xNaklsTTBFbE1qSm9KVEl5SlRkRUpUSkRKVGRDSlRJeWVDVXlNaVV6UVNVeU1qUWxNaklsTWtNbE1qSmhZM1JwYjI0bE1qSWxNMEVsTWpKc2FXNWxKVEl5SlRKREpUSXllU1V5TWlVelFTVXlNbWdsTWpJbE4wUWxNa01sTjBJbE1qSjVNU1V5TWlVelFTVXlNbWdsTWpJbE1rTWxNako0SlRJeUpUTkJKVEl5TUNVeU1pVXlReVV5TW1GamRHbHZiaVV5TWlVelFTVXlNbkYxWVdSeVlYUnBZME4xY25abEpUSXlKVEpESlRJeWVERWxNaklsTTBFbE1qSXdKVEl5SlRKREpUSXllU1V5TWlVelFTVXlNbWd0TkNVeU1pVTNSQ1V5UXlVM1FpVXlNbUZqZEdsdmJpVXlNaVV6UVNVeU1tTnNiM05sSlRJeUpUZEVKVFZFSlRkRUpUVkVKVEpESlRJeWJHbHVaVk4wZVd4bEpUSXlKVE5CSlRkQ0pUSXliR2x1WlVOdmJHOXlKVEl5SlROQkpUSXlNaVV5UXpFeU5TVXlRekUwTVNVeU1pVTNSQ1V5UXlVeU1tTm9hV3hrY21WdUpUSXlKVE5CSlRWQ0pUVkVKVEpESlRJeWNtVnphWHBsUkdseUpUSXlKVE5CSlRWQ0pUSXlkR3dsTWpJbE1rTWxNakowY2lVeU1pVXlReVV5TW1KeUpUSXlKVEpESlRJeVltd2xNaklsTlVRbE1rTWxNakp1WVcxbEpUSXlKVE5CSlRJeWNtVmpkR0Z1WjJ4bFEyOXVkR0ZwYm1WeUpUSXlKVEpESlRJeVptbHNiRk4wZVd4bEpUSXlKVE5CSlRkQ0pUSXlZMjlzYjNJbE1qSWxNMEVsTWpJeUpUSkRNVEkxSlRKRE1UUXhKVEl5SlRKREpUSXlkSGx3WlNVeU1pVXpRU1V5TW5OdmJHbGtKVEl5SlRkRUpUSkRKVEl5ZEdobGJXVWxNaklsTTBFbE4wSWxOMFFsTWtNbE1qSnBaQ1V5TWlVelFTVXlNblI1ZGxkWVNWUlJXVW8xT1RrME56VWxNaklsTWtNbE1qSmhkSFJ5YVdKMWRHVWxNaklsTTBFbE4wSWxNakpqYjI1MFlXbHVaWElsTWpJbE0wRm1ZV3h6WlNVeVF5VXlNbkp2ZEdGMFlXSnNaU1V5TWlVelFYUnlkV1VsTWtNbE1qSjJhWE5wWW14bEpUSXlKVE5CZEhKMVpTVXlReVV5TW1OdmJHeGhjSE5oWW14bEpUSXlKVE5CWm1Gc2MyVWxNa01sTWpKamIyeHNZWEJ6WldRbE1qSWxNMEZtWVd4elpTVXlReVV5TW14cGJtdGhZbXhsSlRJeUpUTkJkSEoxWlNVeVF5VXlNbTFoY210bGNrOW1abk5sZENVeU1pVXpRVFVsTjBRbE1rTWxNakpqWVhSbFoyOXllU1V5TWlVelFTVXlNblZ0YkY5MWMyVmpZWE5sSlRJeUpUSkRKVEl5Ykc5amEyVmtKVEl5SlROQlptRnNjMlVsTWtNbE1qSm5jbTkxY0NVeU1pVXpRU1V5TWlVeU1pVTNSQ1V5UXlVeU1sRlFZV2Q2VWxGRVZHVXlNVFUxTXpVbE1qSWxNMEVsTjBJbE1qSndZWEpsYm5RbE1qSWxNMEVsTWpJbE1qSWxNa01sTWpKc2FXNXJKVEl5SlROQkpUSXlKVEl5SlRKREpUSXljMmhoY0dWVGRIbHNaU1V5TWlVelFTVTNRaVV5TW1Gc2NHaGhKVEl5SlROQk1TVTNSQ1V5UXlVeU1uUmxlSFJDYkc5amF5VXlNaVV6UVNVMVFpVTNRaVV5TW5CdmMybDBhVzl1SlRJeUpUTkJKVGRDSlRJeWR5VXlNaVV6UVNVeU1uY3RNVEFsTWpJbE1rTWxNako0SlRJeUpUTkJKVEl5TlNVeU1pVXlReVV5TW1nbE1qSWxNMEVsTWpKb0tpZ3hKVEpHTnlrdE1pVXlNaVV5UXlVeU1ua2xNaklsTTBFbE1qSXlKVEl5SlRkRUpUZEVKVFZFSlRKREpUSXlZVzVqYUc5eWN5VXlNaVV6UVNVMVFpVTNRaVV5TW5nbE1qSWxNMEVsTWpKM0pUSkdNaVV5TWlVeVF5VXlNbmtsTWpJbE0wRWxNakl3SlRJeUpUZEVKVEpESlRkQ0pUSXllQ1V5TWlVelFTVXlNbmNsTWtZeUpUSXlKVEpESlRJeWVTVXlNaVV6UVNVeU1tZ2xNaklsTjBRbE1rTWxOMElsTWpKNEpUSXlKVE5CSlRJeU1DVXlNaVV5UXlVeU1ua2xNaklsTTBFbE1qSm9KVEpHTWlVeU1pVTNSQ1V5UXlVM1FpVXlNbmdsTWpJbE0wRWxNakozSlRJeUpUSkRKVEl5ZVNVeU1pVXpRU1V5TW1nbE1rWXlKVEl5SlRkRUpUVkVKVEpESlRJeWRHbDBiR1VsTWpJbE0wRWxNaklsUlRVbFFVVWxRamtsUlRVbE9Ua2xRVGdsTWpJbE1rTWxNakptYjI1MFUzUjViR1VsTWpJbE0wRWxOMElsTWpKamIyeHZjaVV5TWlVelFTVXlNakl3TlNVeVF6SXdOU1V5UXpJd05TVXlNaVUzUkNVeVF5VXlNbVJoZEdGQmRIUnlhV0oxZEdWekpUSXlKVE5CSlRWQ0pUVkVKVEpESlRJeWNISnZjSE1sTWpJbE0wRWxOMElsTWpKNmFXNWtaWGdsTWpJbE0wRXlKVEpESlRJeWR5VXlNaVV6UVRJMU1DVXlReVV5TW5nbE1qSWxNMEUxTmpJbE1rTWxNakpvSlRJeUpUTkJPVEFsTWtNbE1qSjVKVEl5SlROQk1UUXhMalU1T1RrNU1EZzBORGN5TmpVMkpUSkRKVEl5WVc1bmJHVWxNaklsTTBFd0pUZEVKVEpESlRJeWNHRjBhQ1V5TWlVelFTVTFRaVUzUWlVeU1tRmpkR2x2Ym5NbE1qSWxNMEVsTlVJbE4wSWxNako0SlRJeUpUTkJKVEl5TUNVeU1pVXlReVV5TW1GamRHbHZiaVV5TWlVelFTVXlNbTF2ZG1VbE1qSWxNa01sTWpKNUpUSXlKVE5CSlRJeU5DVXlNaVUzUkNVeVF5VTNRaVV5TW5reEpUSXlKVE5CSlRJeU1DVXlNaVV5UXlVeU1uZ2xNaklsTTBFbE1qSTBKVEl5SlRKREpUSXlZV04wYVc5dUpUSXlKVE5CSlRJeWNYVmhaSEpoZEdsalEzVnlkbVVsTWpJbE1rTWxNako0TVNVeU1pVXpRU1V5TWpBbE1qSWxNa01sTWpKNUpUSXlKVE5CSlRJeU1DVXlNaVUzUkNVeVF5VTNRaVV5TW5nbE1qSWxNMEVsTWpKM0xUUWxNaklsTWtNbE1qSmhZM1JwYjI0bE1qSWxNMEVsTWpKc2FXNWxKVEl5SlRKREpUSXllU1V5TWlVelFTVXlNakFsTWpJbE4wUWxNa01sTjBJbE1qSjVNU1V5TWlVelFTVXlNakFsTWpJbE1rTWxNako0SlRJeUpUTkJKVEl5ZHlVeU1pVXlReVV5TW1GamRHbHZiaVV5TWlVelFTVXlNbkYxWVdSeVlYUnBZME4xY25abEpUSXlKVEpESlRJeWVERWxNaklsTTBFbE1qSjNKVEl5SlRKREpUSXllU1V5TWlVelFTVXlNalFsTWpJbE4wUWxNa01sTjBJbE1qSjRKVEl5SlROQkpUSXlkeVV5TWlVeVF5VXlNbUZqZEdsdmJpVXlNaVV6UVNVeU1teHBibVVsTWpJbE1rTWxNako1SlRJeUpUTkJKVEl5YUMwMEpUSXlKVGRFSlRKREpUZENKVEl5ZVRFbE1qSWxNMEVsTWpKb0pUSXlKVEpESlRJeWVDVXlNaVV6UVNVeU1uY3ROQ1V5TWlVeVF5VXlNbUZqZEdsdmJpVXlNaVV6UVNVeU1uRjFZV1J5WVhScFkwTjFjblpsSlRJeUpUSkRKVEl5ZURFbE1qSWxNMEVsTWpKM0pUSXlKVEpESlRJeWVTVXlNaVV6UVNVeU1tZ2xNaklsTjBRbE1rTWxOMElsTWpKNEpUSXlKVE5CSlRJeU5DVXlNaVV5UXlVeU1tRmpkR2x2YmlVeU1pVXpRU1V5TW14cGJtVWxNaklsTWtNbE1qSjVKVEl5SlROQkpUSXlhQ1V5TWlVM1JDVXlReVUzUWlVeU1ua3hKVEl5SlROQkpUSXlhQ1V5TWlVeVF5VXlNbmdsTWpJbE0wRWxNakl3SlRJeUpUSkRKVEl5WVdOMGFXOXVKVEl5SlROQkpUSXljWFZoWkhKaGRHbGpRM1Z5ZG1VbE1qSWxNa01sTWpKNE1TVXlNaVV6UVNVeU1qQWxNaklsTWtNbE1qSjVKVEl5SlROQkpUSXlhQzAwSlRJeUpUZEVKVEpESlRkQ0pUSXlZV04wYVc5dUpUSXlKVE5CSlRJeVkyeHZjMlVsTWpJbE4wUWxOVVFsTjBRbE5VUWxNa01sTWpKc2FXNWxVM1I1YkdVbE1qSWxNMEVsTjBJbE1qSnNhVzVsUTI5c2IzSWxNaklsTTBFbE1qSTBNaVV5UXpVd0pUSkROak1sTWpJbE4wUWxNa01sTWpKamFHbHNaSEpsYmlVeU1pVXpRU1UxUWlVMVJDVXlReVV5TW5KbGMybDZaVVJwY2lVeU1pVXpRU1UxUWlVeU1uUnNKVEl5SlRKREpUSXlkSElsTWpJbE1rTWxNakppY2lVeU1pVXlReVV5TW1Kc0pUSXlKVFZFSlRKREpUSXlibUZ0WlNVeU1pVXpRU1V5TW5KbFkzUmhibWRzWlVOdmJuUmhhVzVsY2lVeU1pVXlReVV5TW1acGJHeFRkSGxzWlNVeU1pVXpRU1UzUWlVeU1tTnZiRzl5SlRJeUpUTkJKVEl5T1RFbE1rTXhNakVsTWtNeU16SWxNaklsTWtNbE1qSjBlWEJsSlRJeUpUTkJKVEl5YzI5c2FXUWxNaklsTWtNbE1qSmtjbUYzVkhsd1pTVXlNaVV6UVNVeU1tNXZibVVsTWpJbE4wUWxNa01sTWpKMGFHVnRaU1V5TWlVelFTVTNRaVUzUkNVeVF5VXlNbWxrSlRJeUpUTkJKVEl5VVZCaFozcFNVVVJVWlRJeE5UVXpOU1V5TWlVeVF5VXlNbUYwZEhKcFluVjBaU1V5TWlVelFTVTNRaVV5TW1OdmJuUmhhVzVsY2lVeU1pVXpRV1poYkhObEpUSkRKVEl5Y205MFlYUmhZbXhsSlRJeUpUTkJkSEoxWlNVeVF5VXlNblpwYzJsaWJHVWxNaklsTTBGMGNuVmxKVEpESlRJeVkyOXNiR0Z3YzJGaWJHVWxNaklsTTBGbVlXeHpaU1V5UXlVeU1tTnZiR3hoY0hObFpDVXlNaVV6UVdaaGJITmxKVEpESlRJeWJHbHVhMkZpYkdVbE1qSWxNMEYwY25WbEpUSkRKVEl5YldGeWEyVnlUMlptYzJWMEpUSXlKVE5CTlNVM1JDVXlReVV5TW1OaGRHVm5iM0o1SlRJeUpUTkJKVEl5ZFcxc1gzVnpaV05oYzJVbE1qSWxNa01sTWpKc2IyTnJaV1FsTWpJbE0wRm1ZV3h6WlNVeVF5VXlNbWR5YjNWd0pUSXlKVE5CSlRJeUpUSXlKVGRFSlRKREpUSXlibTV4Y21GUWQwNU5iREEyTlRRek55VXlNaVV6UVNVM1FpVXlNbkJoY21WdWRDVXlNaVV6UVNVeU1pVXlNaVV5UXlVeU1teHBibXNsTWpJbE0wRWxNaklsTWpJbE1rTWxNakp6YUdGd1pWTjBlV3hsSlRJeUpUTkJKVGRDSlRJeVlXeHdhR0VsTWpJbE0wRXhKVGRFSlRKREpUSXlkR1Y0ZEVKc2IyTnJKVEl5SlROQkpUVkNKVFZFSlRKREpUSXlZVzVqYUc5eWN5VXlNaVV6UVNVMVFpVTNRaVV5TW5nbE1qSWxNMEVsTWpKM0pUSkdNaVV5TWlVeVF5VXlNbmtsTWpJbE0wRWxNakl3SlRJeUpUZEVKVEpESlRkQ0pUSXllQ1V5TWlVelFTVXlNbmNsTWtZeUpUSXlKVEpESlRJeWVTVXlNaVV6UVNVeU1tZ2xNaklsTjBRbE1rTWxOMElsTWpKNEpUSXlKVE5CSlRJeU1DVXlNaVV5UXlVeU1ua2xNaklsTTBFbE1qSm9KVEpHTWlVeU1pVTNSQ1V5UXlVM1FpVXlNbmdsTWpJbE0wRWxNakozSlRJeUpUSkRKVEl5ZVNVeU1pVXpRU1V5TW1nbE1rWXlKVEl5SlRkRUpUVkVKVEpESlRJeWRHbDBiR1VsTWpJbE0wRWxNaklsTWpJbE1rTWxNakptYjI1MFUzUjViR1VsTWpJbE0wRWxOMElsTjBRbE1rTWxNakprWVhSaFFYUjBjbWxpZFhSbGN5VXlNaVV6UVNVMVFpVTFSQ1V5UXlVeU1uQnliM0J6SlRJeUpUTkJKVGRDSlRJeWVtbHVaR1Y0SlRJeUpUTkJNekVsTWtNbE1qSjNKVEl5SlROQk5qWXVOVGs1T1Rrd09EUTBOekkyTlRZbE1rTWxNako0SlRJeUpUTkJOREk1SlRKREpUSXlhQ1V5TWlVelFUVTRMakk1T1RrNU9USXpOekEyTURVMUpUSkRKVEl5ZVNVeU1pVXpRVFk1Tnk0M01EQXdNREEzTmpJNU16azFKVEpESlRJeVlXNW5iR1VsTWpJbE0wRXdKVGRFSlRKREpUSXljR0YwYUNVeU1pVXpRU1UxUWlVM1FpVXlNbXhwYm1WVGRIbHNaU1V5TWlVelFTVTNRaVV5TW14cGJtVlhhV1IwYUNVeU1pVXpRVEFsTjBRbE1rTWxNakpoWTNScGIyNXpKVEl5SlROQkpUVkNKVGRDSlRJeWVDVXlNaVV6UVNVeU1qQWxNaklsTWtNbE1qSmhZM1JwYjI0bE1qSWxNMEVsTWpKdGIzWmxKVEl5SlRKREpUSXllU1V5TWlVelFTVXlNakFsTWpJbE4wUWxNa01sTjBJbE1qSjRKVEl5SlROQkpUSXlkeVV5TWlVeVF5VXlNbUZqZEdsdmJpVXlNaVV6UVNVeU1teHBibVVsTWpJbE1rTWxNako1SlRJeUpUTkJKVEl5TUNVeU1pVTNSQ1V5UXlVM1FpVXlNbmdsTWpJbE0wRWxNakozSlRJeUpUSkRKVEl5WVdOMGFXOXVKVEl5SlROQkpUSXliR2x1WlNVeU1pVXlReVV5TW5rbE1qSWxNMEVsTWpKb0pUSXlKVGRFSlRKREpUZENKVEl5ZUNVeU1pVXpRU1V5TWpBbE1qSWxNa01sTWpKaFkzUnBiMjRsTWpJbE0wRWxNakpzYVc1bEpUSXlKVEpESlRJeWVTVXlNaVV6UVNVeU1tZ2xNaklsTjBRbE1rTWxOMElsTWpKaFkzUnBiMjRsTWpJbE0wRWxNakpqYkc5elpTVXlNaVUzUkNVMVJDVTNSQ1UxUkNVeVF5VXlNbXhwYm1WVGRIbHNaU1V5TWlVelFTVTNRaVUzUkNVeVF5VXlNbU5vYVd4a2NtVnVKVEl5SlROQkpUVkNKVFZFSlRKREpUSXljbVZ6YVhwbFJHbHlKVEl5SlROQkpUVkNKVEl5ZEd3bE1qSWxNa01sTWpKMGNpVXlNaVV5UXlVeU1tSnlKVEl5SlRKREpUSXlZbXdsTWpJbE5VUWxNa01sTWpKdVlXMWxKVEl5SlROQkpUSXljM1JoYm1SaGNtUkpiV0ZuWlNVeU1pVXlReVV5TW1acGJHeFRkSGxzWlNVeU1pVXpRU1UzUWlVeU1tbHRZV2RsVnlVeU1pVXpRVEUyTURBbE1rTWxNakprYVhOd2JHRjVKVEl5SlROQkpUSXljM1J5WlhSamFDVXlNaVV5UXlVeU1tbHRZV2RsU0NVeU1pVXpRVEUyTURBbE1rTWxNakowZVhCbEpUSXlKVE5CSlRJeWFXMWhaMlVsTWpJbE1rTWxNakptYVd4bFNXUWxNaklsTTBFbE1qSm9kSFJ3SlROQkpUSkdKVEpHWTJSdUxuQnliMk5sYzNOdmJpNWpiMjBsTWtZMk1XTXdORGM0TlRjMk1qRXpNVFZoTWpjMlkySTJNV01sTTBabEpUTkVNVFl6T1RrNU5EYzNNeVV5Tm1GdGNDVXpRblJ2YTJWdUpUTkVkSEpvU1RCQ1dUaFJabFp5U1VkdU9XNUZUbTl3TmtwQll6WnNOVzVhZFhob2FsRTJNbFZtVFNVelFYQXhTR0pHY2twYWN6TmxPVFV0YkVkdE9XOUtWRWczV0ZSR1p5VXpSQ1V5TWlVM1JDVXlReVV5TW5Sb1pXMWxKVEl5SlROQkpUZENKVGRFSlRKREpUSXlhV1FsTWpJbE0wRWxNakp1Ym5GeVlWQjNUazFzTURZMU5ETTNKVEl5SlRKREpUSXlZWFIwY21saWRYUmxKVEl5SlROQkpUZENKVEl5WTI5dWRHRnBibVZ5SlRJeUpUTkJabUZzYzJVbE1rTWxNakp5YjNSaGRHRmliR1VsTWpJbE0wRjBjblZsSlRKREpUSXlkbWx6YVdKc1pTVXlNaVV6UVdaaGJITmxKVEpESlRJeVkyOXNiR0Z3YzJGaWJHVWxNaklsTTBGbVlXeHpaU1V5UXlVeU1tTnZiR3hoY0hObFpDVXlNaVV6UVdaaGJITmxKVEpESlRJeWJHbHVhMkZpYkdVbE1qSWxNMEYwY25WbEpUSkRKVEl5YldGeWEyVnlUMlptYzJWMEpUSXlKVE5CTlNVM1JDVXlReVV5TW1OaGRHVm5iM0o1SlRJeUpUTkJKVEl5YzNSaGJtUmhjbVFsTWpJbE1rTWxNakpzYjJOclpXUWxNaklsTTBGbVlXeHpaU1V5UXlVeU1tZHliM1Z3SlRJeUpUTkJKVEl5SlRJeUpUZEVKVEpESlRJeWVtTjZRWFpKWm5WNFFqZzJNalk0TXlVeU1pVXpRU1UzUWlVeU1uQmhjbVZ1ZENVeU1pVXpRU1V5TWlVeU1pVXlReVV5TW14cGJtc2xNaklsTTBFbE1qSWxNaklsTWtNbE1qSnphR0Z3WlZOMGVXeGxKVEl5SlROQkpUZENKVEl5WVd4d2FHRWxNaklsTTBFd0xqUTFKVGRFSlRKREpUSXlkR1Y0ZEVKc2IyTnJKVEl5SlROQkpUVkNKVGRDSlRJeWNHOXphWFJwYjI0bE1qSWxNMEVsTjBJbE1qSjNKVEl5SlROQkpUSXlkeTB5TUNVeU1pVXlReVV5TW5nbE1qSWxNMEV4TUNVeVF5VXlNbWdsTWpJbE0wRWxNakpvSlRJeUpUSkRKVEl5ZVNVeU1pVXpRVEFsTjBRbE1rTWxNakowWlhoMEpUSXlKVE5CSlRJeUpUSXlKVGRFSlRWRUpUSkRKVEl5WVc1amFHOXljeVV5TWlVelFTVTFRaVUzUWlVeU1uZ2xNaklsTTBFbE1qSjNKVEpHTWlVeU1pVXlReVV5TW5rbE1qSWxNMEVsTWpJd0pUSXlKVGRFSlRKREpUZENKVEl5ZUNVeU1pVXpRU1V5TW5jbE1rWXlKVEl5SlRKREpUSXllU1V5TWlVelFTVXlNbWdsTWpJbE4wUWxNa01sTjBJbE1qSjRKVEl5SlROQkpUSXlNQ1V5TWlVeVF5VXlNbmtsTWpJbE0wRWxNakpvSlRKR01pVXlNaVUzUkNVeVF5VTNRaVV5TW5nbE1qSWxNMEVsTWpKM0pUSXlKVEpESlRJeWVTVXlNaVV6UVNVeU1tZ2xNa1l5SlRJeUpUZEVKVFZFSlRKREpUSXlkR2wwYkdVbE1qSWxNMEVsTWpJbFJUVWxPVU1sT0RZbFJUZ2xRVGNsT1RJbFJUY2xPVVlsUVRrbFJUVWxRa1FsUVRJbE1qSWxNa01sTWpKbWIyNTBVM1I1YkdVbE1qSWxNMEVsTjBJbE4wUWxNa01sTWpKa1lYUmhRWFIwY21saWRYUmxjeVV5TWlVelFTVTFRaVUzUWlVeU1tNWhiV1VsTWpJbE0wRWxNaklsUlRVbFFrRWxPRVlsUlRVbE9FWWxRamNsTWpJbE1rTWxNakpwWkNVeU1pVXpRU1V5TWtkRmRrTnhiR3QyWjNrNU9ETXpOamdsTWpJbE1rTWxNakowZVhCbEpUSXlKVE5CSlRJeWJuVnRZbVZ5SlRJeUpUSkRKVEl5WTJGMFpXZHZjbmtsTWpJbE0wRWxNakprWldaaGRXeDBKVEl5SlRKREpUSXlkbUZzZFdVbE1qSWxNMEVsTWpJbE1qSWxOMFFsTWtNbE4wSWxNakp1WVcxbEpUSXlKVE5CSlRJeUpVVTFKVGt3SlRoRUpVVTNKVUUzSlVJd0pUSXlKVEpESlRJeWFXUWxNaklsTTBFbE1qSnJibkpYYUhwVFRGTkhNREkxTXpBM0pUSXlKVEpESlRJeWRIbHdaU1V5TWlVelFTVXlNbk4wY21sdVp5VXlNaVV5UXlVeU1tTmhkR1ZuYjNKNUpUSXlKVE5CSlRJeVpHVm1ZWFZzZENVeU1pVXlReVV5TW5aaGJIVmxKVEl5SlROQkpUSXlKVEl5SlRkRUpUSkRKVGRDSlRJeWJtRnRaU1V5TWlVelFTVXlNaVZGTmlVNE9TVTRNQ1ZGTmlVNVF5VTRPU1ZGT0NVNE1DVTROU1V5TWlVeVF5VXlNbWxrSlRJeUpUTkJKVEl5ZFd0aVJHVkhjMWxaU3pJNU1EZ3dOQ1V5TWlVeVF5VXlNblI1Y0dVbE1qSWxNMEVsTWpKemRISnBibWNsTWpJbE1rTWxNakpqWVhSbFoyOXllU1V5TWlVelFTVXlNbVJsWm1GMWJIUWxNaklsTWtNbE1qSjJZV3gxWlNVeU1pVXpRU1V5TWlVeU1pVTNSQ1V5UXlVM1FpVXlNbTVoYldVbE1qSWxNMEVsTWpJbFJUZ2xRa1lsT1VVbFJUWWxPRVVsUVRVbE1qSWxNa01sTWpKcFpDVXlNaVV6UVNVeU1rZFNSWGhMZG01RGMxY3dOamt5TkRNbE1qSWxNa01sTWpKMGVYQmxKVEl5SlROQkpUSXliR2x1YXlVeU1pVXlReVV5TW1OaGRHVm5iM0o1SlRJeUpUTkJKVEl5WkdWbVlYVnNkQ1V5TWlVeVF5VXlNblpoYkhWbEpUSXlKVE5CSlRJeUpUSXlKVGRFSlRKREpUZENKVEl5Ym1GdFpTVXlNaVV6UVNVeU1pVkZOQ1ZDUlNWQ1JpVkZOeVZCUXlWQ1FTVXlNaVV5UXlVeU1tbGtKVEl5SlROQkpUSXlhVk4zUVhWalVtRkxlalUxT1RZNE1TVXlNaVV5UXlVeU1uUjVjR1VsTWpJbE0wRWxNakp6ZEhKcGJtY2xNaklsTWtNbE1qSmpZWFJsWjI5eWVTVXlNaVV6UVNVeU1tUmxabUYxYkhRbE1qSWxNa01sTWpKMllXeDFaU1V5TWlVelFTVXlNaVV5TWlVM1JDVTFSQ1V5UXlVeU1uQnliM0J6SlRJeUpUTkJKVGRDSlRJeWVtbHVaR1Y0SlRJeUpUTkJMVFFsTWtNbE1qSjNKVEl5SlROQk1UQTVKVEpESlRJeWVDVXlNaVV6UVRReU55NHhOalkyTmpZMk5qWTJOalk1TnlVeVF5VXlNbWdsTWpJbE0wRXpNQzQyTWpJeU16RXpOemMwT1RVMk5qWWxNa01sTWpKNUpUSXlKVE5CTXpnM0xqQXhOalkyTVRNeU5qQTVNRFUzSlRKREpUSXlZVzVuYkdVbE1qSWxNMEUyTGpFNU5Ua3hPRGcwTkRVM09UZzNKVGRFSlRKREpUSXljR0YwYUNVeU1pVXpRU1UxUWlVM1FpVXlNbUZqZEdsdmJuTWxNaklsTTBFbE5VSWxOMElsTWpKNEpUSXlKVE5CSlRJeU1DVXlNaVV5UXlVeU1tRmpkR2x2YmlVeU1pVXpRU1V5TW0xdmRtVWxNaklsTWtNbE1qSjVKVEl5SlROQkpUSXlOQ1V5TWlVM1JDVXlReVUzUWlVeU1ua3hKVEl5SlROQkpUSXlNQ1V5TWlVeVF5VXlNbmdsTWpJbE0wRWxNakkwSlRJeUpUSkRKVEl5WVdOMGFXOXVKVEl5SlROQkpUSXljWFZoWkhKaGRHbGpRM1Z5ZG1VbE1qSWxNa01sTWpKNE1TVXlNaVV6UVNVeU1qQWxNaklsTWtNbE1qSjVKVEl5SlROQkpUSXlNQ1V5TWlVM1JDVXlReVUzUWlVeU1uZ2xNaklsTTBFbE1qSjNMVFFsTWpJbE1rTWxNakpoWTNScGIyNGxNaklsTTBFbE1qSnNhVzVsSlRJeUpUSkRKVEl5ZVNVeU1pVXpRU1V5TWpBbE1qSWxOMFFsTWtNbE4wSWxNako1TVNVeU1pVXpRU1V5TWpBbE1qSWxNa01sTWpKNEpUSXlKVE5CSlRJeWR5VXlNaVV5UXlVeU1tRmpkR2x2YmlVeU1pVXpRU1V5TW5GMVlXUnlZWFJwWTBOMWNuWmxKVEl5SlRKREpUSXllREVsTWpJbE0wRWxNakozSlRJeUpUSkRKVEl5ZVNVeU1pVXpRU1V5TWpRbE1qSWxOMFFsTWtNbE4wSWxNako0SlRJeUpUTkJKVEl5ZHlVeU1pVXlReVV5TW1GamRHbHZiaVV5TWlVelFTVXlNbXhwYm1VbE1qSWxNa01sTWpKNUpUSXlKVE5CSlRJeWFDMDBKVEl5SlRkRUpUSkRKVGRDSlRJeWVURWxNaklsTTBFbE1qSm9KVEl5SlRKREpUSXllQ1V5TWlVelFTVXlNbmN0TkNVeU1pVXlReVV5TW1GamRHbHZiaVV5TWlVelFTVXlNbkYxWVdSeVlYUnBZME4xY25abEpUSXlKVEpESlRJeWVERWxNaklsTTBFbE1qSjNKVEl5SlRKREpUSXllU1V5TWlVelFTVXlNbWdsTWpJbE4wUWxNa01sTjBJbE1qSjRKVEl5SlROQkpUSXlOQ1V5TWlVeVF5VXlNbUZqZEdsdmJpVXlNaVV6UVNVeU1teHBibVVsTWpJbE1rTWxNako1SlRJeUpUTkJKVEl5YUNVeU1pVTNSQ1V5UXlVM1FpVXlNbmt4SlRJeUpUTkJKVEl5YUNVeU1pVXlReVV5TW5nbE1qSWxNMEVsTWpJd0pUSXlKVEpESlRJeVlXTjBhVzl1SlRJeUpUTkJKVEl5Y1hWaFpISmhkR2xqUTNWeWRtVWxNaklsTWtNbE1qSjRNU1V5TWlVelFTVXlNakFsTWpJbE1rTWxNako1SlRJeUpUTkJKVEl5YUMwMEpUSXlKVGRFSlRKREpUZENKVEl5WVdOMGFXOXVKVEl5SlROQkpUSXlZMnh2YzJVbE1qSWxOMFFsTlVRbE4wUWxOVVFsTWtNbE1qSnNhVzVsVTNSNWJHVWxNaklsTTBFbE4wSWxNakpzYVc1bFEyOXNiM0lsTWpJbE0wRWxNakl5TlRVbE1rTXlOVFVsTWtNeU5UVWxNaklsTjBRbE1rTWxNakpqYUdsc1pISmxiaVV5TWlVelFTVTFRaVUxUkNVeVF5VXlNbkpsYzJsNlpVUnBjaVV5TWlVelFTVTFRaVV5TW5Sc0pUSXlKVEpESlRJeWRISWxNaklsTWtNbE1qSmljaVV5TWlVeVF5VXlNbUpzSlRJeUpUVkVKVEpESlRJeWJtRnRaU1V5TWlVelFTVXlNbkp2ZFc1a1VtVmpkR0Z1WjJ4bEpUSXlKVEpESlRJeVptbHNiRk4wZVd4bEpUSXlKVE5CSlRkQ0pUSXlZMjlzYjNJbE1qSWxNMEVsTWpJeE1UVWxNa014TVRVbE1rTXhNVFVsTWpJbE1rTWxNakowZVhCbEpUSXlKVE5CSlRJeWMyOXNhV1FsTWpJbE4wUWxNa01sTWpKMGFHVnRaU1V5TWlVelFTVTNRaVUzUkNVeVF5VXlNbWxrSlRJeUpUTkJKVEl5ZW1ONlFYWkpablY0UWpnMk1qWTRNeVV5TWlVeVF5VXlNbUYwZEhKcFluVjBaU1V5TWlVelFTVTNRaVV5TW1OdmJuUmhhVzVsY2lVeU1pVXpRV1poYkhObEpUSkRKVEl5Y205MFlYUmhZbXhsSlRJeUpUTkJkSEoxWlNVeVF5VXlNblpwYzJsaWJHVWxNaklsTTBGMGNuVmxKVEpESlRJeVkyOXNiR0Z3YzJGaWJHVWxNaklsTTBGbVlXeHpaU1V5UXlVeU1tTnZiR3hoY0hObFpDVXlNaVV6UVdaaGJITmxKVEpESlRJeWJHbHVhMkZpYkdVbE1qSWxNMEYwY25WbEpUSkRKVEl5YldGeWEyVnlUMlptYzJWMEpUSXlKVE5CTlNVM1JDVXlReVV5TW1OaGRHVm5iM0o1SlRJeUpUTkJKVEl5WW1GemFXTWxNaklsTWtNbE1qSnNiMk5yWldRbE1qSWxNMEZtWVd4elpTVXlReVV5TW1keWIzVndKVEl5SlROQkpUSXlKVEl5SlRkRUpUSkRKVEl5VmxONlRWaHRRVTEwZHpFM016RXdNU1V5TWlVelFTVTNRaVV5TW5CaGNtVnVkQ1V5TWlVelFTVXlNaVV5TWlVeVF5VXlNbXhwYm1zbE1qSWxNMEVsTWpJbE1qSWxNa01sTWpKemFHRndaVk4wZVd4bEpUSXlKVE5CSlRkQ0pUSXlZV3h3YUdFbE1qSWxNMEV4SlRkRUpUSkRKVEl5ZEdWNGRFSnNiMk5ySlRJeUpUTkJKVFZDSlRkQ0pUSXljRzl6YVhScGIyNGxNaklsTTBFbE4wSWxNakozSlRJeUpUTkJKVEl5ZHkweU1DVXlNaVV5UXlVeU1uZ2xNaklsTTBFeE1DVXlReVV5TW1nbE1qSWxNMEVsTWpKb0pUSXlKVEpESlRJeWVTVXlNaVV6UVRBbE4wUWxNa01sTWpKMFpYaDBKVEl5SlROQkpUSXlKVEl5SlRkRUpUVkVKVEpESlRJeVlXNWphRzl5Y3lVeU1pVXpRU1UxUWlVM1FpVXlNbmdsTWpJbE0wRWxNakozSlRKR01pVXlNaVV5UXlVeU1ua2xNaklsTTBFbE1qSXdKVEl5SlRkRUpUSkRKVGRDSlRJeWVDVXlNaVV6UVNVeU1uY2xNa1l5SlRJeUpUSkRKVEl5ZVNVeU1pVXpRU1V5TW1nbE1qSWxOMFFsTWtNbE4wSWxNako0SlRJeUpUTkJKVEl5TUNVeU1pVXlReVV5TW5rbE1qSWxNMEVsTWpKb0pUSkdNaVV5TWlVM1JDVXlReVUzUWlVeU1uZ2xNaklsTTBFbE1qSjNKVEl5SlRKREpUSXllU1V5TWlVelFTVXlNbWdsTWtZeUpUSXlKVGRFSlRWRUpUSkRKVEl5ZEdsMGJHVWxNaklsTTBFbE1qSWxSVFVsT1VNbE9EWWxSVFVsUWtRbFFUSWxNaklsTWtNbE1qSm1iMjUwVTNSNWJHVWxNaklsTTBFbE4wSWxOMFFsTWtNbE1qSmtZWFJoUVhSMGNtbGlkWFJsY3lVeU1pVXpRU1UxUWlVM1FpVXlNbTVoYldVbE1qSWxNMEVsTWpJbFJUVWxRa0VsT0VZbFJUVWxPRVlsUWpjbE1qSWxNa01sTWpKcFpDVXlNaVV6UVNVeU1tWmhUSGw2VkZsVFkxbzJNRGczTkRVbE1qSWxNa01sTWpKMGVYQmxKVEl5SlROQkpUSXliblZ0WW1WeUpUSXlKVEpESlRJeVkyRjBaV2R2Y25rbE1qSWxNMEVsTWpKa1pXWmhkV3gwSlRJeUpUSkRKVEl5ZG1Gc2RXVWxNaklsTTBFbE1qSWxNaklsTjBRbE1rTWxOMElsTWpKdVlXMWxKVEl5SlROQkpUSXlKVVUxSlRrd0pUaEVKVVUzSlVFM0pVSXdKVEl5SlRKREpUSXlhV1FsTWpJbE0wRWxNakpUZGxCRFMwNXlhMkoyTnpRd056UTVKVEl5SlRKREpUSXlkSGx3WlNVeU1pVXpRU1V5TW5OMGNtbHVaeVV5TWlVeVF5VXlNbU5oZEdWbmIzSjVKVEl5SlROQkpUSXlaR1ZtWVhWc2RDVXlNaVV5UXlVeU1uWmhiSFZsSlRJeUpUTkJKVEl5SlRJeUpUZEVKVEpESlRkQ0pUSXlibUZ0WlNVeU1pVXpRU1V5TWlWRk5pVTRPU1U0TUNWRk5pVTVReVU0T1NWRk9DVTRNQ1U0TlNVeU1pVXlReVV5TW1sa0pUSXlKVE5CSlRJeVpFeGtTRzFMVDFKeWRUVXpOVGMxTWlVeU1pVXlReVV5TW5SNWNHVWxNaklsTTBFbE1qSnpkSEpwYm1jbE1qSWxNa01sTWpKallYUmxaMjl5ZVNVeU1pVXpRU1V5TW1SbFptRjFiSFFsTWpJbE1rTWxNakoyWVd4MVpTVXlNaVV6UVNVeU1pVXlNaVUzUkNVeVF5VTNRaVV5TW01aGJXVWxNaklsTTBFbE1qSWxSVGdsUWtZbE9VVWxSVFlsT0VVbFFUVWxNaklsTWtNbE1qSnBaQ1V5TWlVelFTVXlNbmhPZW5waVdVdDZUbXczTURNeU16Z2xNaklsTWtNbE1qSjBlWEJsSlRJeUpUTkJKVEl5YkdsdWF5VXlNaVV5UXlVeU1tTmhkR1ZuYjNKNUpUSXlKVE5CSlRJeVpHVm1ZWFZzZENVeU1pVXlReVV5TW5aaGJIVmxKVEl5SlROQkpUSXlKVEl5SlRkRUpUSkRKVGRDSlRJeWJtRnRaU1V5TWlVelFTVXlNaVZGTkNWQ1JTVkNSaVZGTnlWQlF5VkNRU1V5TWlVeVF5VXlNbWxrSlRJeUpUTkJKVEl5UW1wTWVHWkZXVTVSUXpBNU5URTJNaVV5TWlVeVF5VXlNblI1Y0dVbE1qSWxNMEVsTWpKemRISnBibWNsTWpJbE1rTWxNakpqWVhSbFoyOXllU1V5TWlVelFTVXlNbVJsWm1GMWJIUWxNaklsTWtNbE1qSjJZV3gxWlNVeU1pVXpRU1V5TWlVeU1pVTNSQ1UxUkNVeVF5VXlNbkJ5YjNCekpUSXlKVE5CSlRkQ0pUSXllbWx1WkdWNEpUSXlKVE5CTmlVeVF5VXlNbmNsTWpJbE0wRTNNQ1V5UXlVeU1uZ2xNaklsTTBFMU1qVWxNa01sTWpKb0pUSXlKVE5CTnpBbE1rTWxNako1SlRJeUpUTkJNVEEzTGpVbE1rTWxNakpoYm1kc1pTVXlNaVV6UVRBbE4wUWxNa01sTWpKd1lYUm9KVEl5SlROQkpUVkNKVGRDSlRJeVlXTjBhVzl1Y3lVeU1pVXpRU1UxUWlVM1FpVXlNbmdsTWpJbE0wRWxNakl3SlRJeUpUSkRKVEl5WVdOMGFXOXVKVEl5SlROQkpUSXliVzkyWlNVeU1pVXlReVV5TW5rbE1qSWxNMEVsTWpKb0pUSkdNaVV5TWlVM1JDVXlReVUzUWlVeU1ua3hKVEl5SlROQkpUSXlMV2dsTWtZMkpUSXlKVEpESlRJeWVDVXlNaVV6UVNVeU1uY2xNaklsTWtNbE1qSmhZM1JwYjI0bE1qSWxNMEVsTWpKamRYSjJaU1V5TWlVeVF5VXlNbmd4SlRJeUpUTkJKVEl5TUNVeU1pVXlReVV5TW5reUpUSXlKVE5CSlRJeUxXZ2xNa1kySlRJeUpUSkRKVEl5ZVNVeU1pVXpRU1V5TW1nbE1rWXlKVEl5SlRKREpUSXllRElsTWpJbE0wRWxNakozSlRJeUpUZEVKVEpESlRkQ0pUSXllVEVsTWpJbE0wRWxNakpvSlRKQ2FDVXlSallsTWpJbE1rTWxNako0SlRJeUpUTkJKVEl5TUNVeU1pVXlReVV5TW1GamRHbHZiaVV5TWlVelFTVXlNbU4xY25abEpUSXlKVEpESlRJeWVERWxNaklsTTBFbE1qSjNKVEl5SlRKREpUSXllVElsTWpJbE0wRWxNakpvSlRKQ2FDVXlSallsTWpJbE1rTWxNako1SlRJeUpUTkJKVEl5YUNVeVJqSWxNaklsTWtNbE1qSjRNaVV5TWlVelFTVXlNakFsTWpJbE4wUWxNa01sTjBJbE1qSmhZM1JwYjI0bE1qSWxNMEVsTWpKamJHOXpaU1V5TWlVM1JDVTFSQ1UzUkNVMVJDVXlReVV5TW14cGJtVlRkSGxzWlNVeU1pVXpRU1UzUWlVeU1teHBibVZEYjJ4dmNpVXlNaVV6UVNVeU1qa3dKVEpETVRBMkpUSkRNVE15SlRJeUpUZEVKVEpESlRJeVkyaHBiR1J5Wlc0bE1qSWxNMEVsTlVJbE5VUWxNa01sTWpKeVpYTnBlbVZFYVhJbE1qSWxNMEVsTlVJbE1qSjBiQ1V5TWlVeVF5VXlNblJ5SlRJeUpUSkRKVEl5WW5JbE1qSWxNa01sTWpKaWJDVXlNaVUxUkNVeVF5VXlNbTVoYldVbE1qSWxNMEVsTWpKeWIzVnVaQ1V5TWlVeVF5VXlNbVpwYkd4VGRIbHNaU1V5TWlVelFTVTNRaVUzUkNVeVF5VXlNblJvWlcxbEpUSXlKVE5CSlRkQ0pUZEVKVEpESlRJeWFXUWxNaklsTTBFbE1qSldVM3BOV0cxQlRYUjNNVGN6TVRBeEpUSXlKVEpESlRJeVlYUjBjbWxpZFhSbEpUSXlKVE5CSlRkQ0pUSXlZMjl1ZEdGcGJtVnlKVEl5SlROQlptRnNjMlVsTWtNbE1qSnliM1JoZEdGaWJHVWxNaklsTTBGMGNuVmxKVEpESlRJeWRtbHphV0pzWlNVeU1pVXpRWFJ5ZFdVbE1rTWxNakpqYjJ4c1lYQnpZV0pzWlNVeU1pVXpRV1poYkhObEpUSkRKVEl5WTI5c2JHRndjMlZrSlRJeUpUTkJabUZzYzJVbE1rTWxNakpzYVc1cllXSnNaU1V5TWlVelFYUnlkV1VsTWtNbE1qSnRZWEpyWlhKUFptWnpaWFFsTWpJbE0wRTFKVGRFSlRKREpUSXlZMkYwWldkdmNua2xNaklsTTBFbE1qSmlZWE5wWXlVeU1pVXlReVV5TW14dlkydGxaQ1V5TWlVelFXWmhiSE5sSlRKREpUSXlaM0p2ZFhBbE1qSWxNMEVsTWpJbE1qSWxOMFFsTWtNbE1qSm9SbWQyVTFKaFpteFZNREUwTnpreUpUSXlKVE5CSlRkQ0pUSXljR0Z5Wlc1MEpUSXlKVE5CSlRJeUpUSXlKVEpESlRJeWJHbHVheVV5TWlVelFTVXlNaVV5TWlVeVF5VXlNbk5vWVhCbFUzUjViR1VsTWpJbE0wRWxOMElsTWpKaGJIQm9ZU1V5TWlVelFUQXVORFVsTjBRbE1rTWxNakowWlhoMFFteHZZMnNsTWpJbE0wRWxOVUlsTjBJbE1qSndiM05wZEdsdmJpVXlNaVV6UVNVM1FpVXlNbmNsTWpJbE0wRWxNakozTFRJd0pUSXlKVEpESlRJeWVDVXlNaVV6UVRFd0pUSkRKVEl5YUNVeU1pVXpRU1V5TW1nbE1qSWxNa01sTWpKNUpUSXlKVE5CTUNVM1JDVXlReVV5TW5SbGVIUWxNaklsTTBFbE1qSWxNaklsTjBRbE5VUWxNa01sTWpKaGJtTm9iM0p6SlRJeUpUTkJKVFZDSlRkQ0pUSXllQ1V5TWlVelFTVXlNbmNsTWtZeUpUSXlKVEpESlRJeWVTVXlNaVV6UVNVeU1qQWxNaklsTjBRbE1rTWxOMElsTWpKNEpUSXlKVE5CSlRJeWR5VXlSaklsTWpJbE1rTWxNako1SlRJeUpUTkJKVEl5YUNVeU1pVTNSQ1V5UXlVM1FpVXlNbmdsTWpJbE0wRWxNakl3SlRJeUpUSkRKVEl5ZVNVeU1pVXpRU1V5TW1nbE1rWXlKVEl5SlRkRUpUSkRKVGRDSlRJeWVDVXlNaVV6UVNVeU1uY2xNaklsTWtNbE1qSjVKVEl5SlROQkpUSXlhQ1V5UmpJbE1qSWxOMFFsTlVRbE1rTWxNakowYVhSc1pTVXlNaVV6UVNVeU1pVkZOU1U1UXlVNE5pVkZPQ1ZCTnlVNU1pVkZOeVU1UmlWQk9TVkZOU1ZDUkNWQk1pVXlNaVV5UXlVeU1tWnZiblJUZEhsc1pTVXlNaVV6UVNVM1FpVTNSQ1V5UXlVeU1tUmhkR0ZCZEhSeWFXSjFkR1Z6SlRJeUpUTkJKVFZDSlRkQ0pUSXlibUZ0WlNVeU1pVXpRU1V5TWlWRk5TVkNRU1U0UmlWRk5TVTRSaVZDTnlVeU1pVXlReVV5TW1sa0pUSXlKVE5CSlRJeVpHaE9SMGhVYkhoSVZUZ3pOekU0TVNVeU1pVXlReVV5TW5SNWNHVWxNaklsTTBFbE1qSnVkVzFpWlhJbE1qSWxNa01sTWpKallYUmxaMjl5ZVNVeU1pVXpRU1V5TW1SbFptRjFiSFFsTWpJbE1rTWxNakoyWVd4MVpTVXlNaVV6UVNVeU1pVXlNaVUzUkNVeVF5VTNRaVV5TW01aGJXVWxNaklsTTBFbE1qSWxSVFVsT1RBbE9FUWxSVGNsUVRjbFFqQWxNaklsTWtNbE1qSnBaQ1V5TWlVelFTVXlNa1Z1YWxwNmRHMXpZME0yTWpJeE5qUWxNaklsTWtNbE1qSjBlWEJsSlRJeUpUTkJKVEl5YzNSeWFXNW5KVEl5SlRKREpUSXlZMkYwWldkdmNua2xNaklsTTBFbE1qSmtaV1poZFd4MEpUSXlKVEpESlRJeWRtRnNkV1VsTWpJbE0wRWxNaklsTWpJbE4wUWxNa01sTjBJbE1qSnVZVzFsSlRJeUpUTkJKVEl5SlVVMkpUZzVKVGd3SlVVMkpUbERKVGc1SlVVNEpUZ3dKVGcxSlRJeUpUSkRKVEl5YVdRbE1qSWxNMEVsTWpKMlNYRmlTSGxoZEc1c016Y3lORGMwSlRJeUpUSkRKVEl5ZEhsd1pTVXlNaVV6UVNVeU1uTjBjbWx1WnlVeU1pVXlReVV5TW1OaGRHVm5iM0o1SlRJeUpUTkJKVEl5WkdWbVlYVnNkQ1V5TWlVeVF5VXlNblpoYkhWbEpUSXlKVE5CSlRJeUpUSXlKVGRFSlRKREpUZENKVEl5Ym1GdFpTVXlNaVV6UVNVeU1pVkZPQ1ZDUmlVNVJTVkZOaVU0UlNWQk5TVXlNaVV5UXlVeU1tbGtKVEl5SlROQkpUSXllbkpNVEZSRGExQk1XVFF3TkRBME1DVXlNaVV5UXlVeU1uUjVjR1VsTWpJbE0wRWxNakpzYVc1ckpUSXlKVEpESlRJeVkyRjBaV2R2Y25rbE1qSWxNMEVsTWpKa1pXWmhkV3gwSlRJeUpUSkRKVEl5ZG1Gc2RXVWxNaklsTTBFbE1qSWxNaklsTjBRbE1rTWxOMElsTWpKdVlXMWxKVEl5SlROQkpUSXlKVVUwSlVKRkpVSkdKVVUzSlVGREpVSkJKVEl5SlRKREpUSXlhV1FsTWpJbE0wRWxNakpRUW1STVkyRmFWVUpVTlRFME9USTVKVEl5SlRKREpUSXlkSGx3WlNVeU1pVXpRU1V5TW5OMGNtbHVaeVV5TWlVeVF5VXlNbU5oZEdWbmIzSjVKVEl5SlROQkpUSXlaR1ZtWVhWc2RDVXlNaVV5UXlVeU1uWmhiSFZsSlRJeUpUTkJKVEl5SlRJeUpUZEVKVFZFSlRKREpUSXljSEp2Y0hNbE1qSWxNMEVsTjBJbE1qSjZhVzVrWlhnbE1qSWxNMEV0TVRFbE1rTWxNakozSlRJeUpUTkJNVEE1SlRKREpUSXllQ1V5TWlVelFUWTVNUzQyTmpZMk5qWTJOalkyTmpVNEpUSkRKVEl5YUNVeU1pVXpRVE13TGpZeU1qSXpNVE0zTnpRNU5UWTJOaVV5UXlVeU1ua2xNaklsTTBFMU5qY3VOekV4TVRBNU5UZzFNak15TWlVeVF5VXlNbUZ1WjJ4bEpUSXlKVE5CTUM0d09EY3lOalkwTmpJMU9UazNNVFl6T0NVM1JDVXlReVV5TW5CaGRHZ2xNaklsTTBFbE5VSWxOMElsTWpKaFkzUnBiMjV6SlRJeUpUTkJKVFZDSlRkQ0pUSXllQ1V5TWlVelFTVXlNakFsTWpJbE1rTWxNakpoWTNScGIyNGxNaklsTTBFbE1qSnRiM1psSlRJeUpUSkRKVEl5ZVNVeU1pVXpRU1V5TWpRbE1qSWxOMFFsTWtNbE4wSWxNako1TVNVeU1pVXpRU1V5TWpBbE1qSWxNa01sTWpKNEpUSXlKVE5CSlRJeU5DVXlNaVV5UXlVeU1tRmpkR2x2YmlVeU1pVXpRU1V5TW5GMVlXUnlZWFJwWTBOMWNuWmxKVEl5SlRKREpUSXllREVsTWpJbE0wRWxNakl3SlRJeUpUSkRKVEl5ZVNVeU1pVXpRU1V5TWpBbE1qSWxOMFFsTWtNbE4wSWxNako0SlRJeUpUTkJKVEl5ZHkwMEpUSXlKVEpESlRJeVlXTjBhVzl1SlRJeUpUTkJKVEl5YkdsdVpTVXlNaVV5UXlVeU1ua2xNaklsTTBFbE1qSXdKVEl5SlRkRUpUSkRKVGRDSlRJeWVURWxNaklsTTBFbE1qSXdKVEl5SlRKREpUSXllQ1V5TWlVelFTVXlNbmNsTWpJbE1rTWxNakpoWTNScGIyNGxNaklsTTBFbE1qSnhkV0ZrY21GMGFXTkRkWEoyWlNVeU1pVXlReVV5TW5neEpUSXlKVE5CSlRJeWR5VXlNaVV5UXlVeU1ua2xNaklsTTBFbE1qSTBKVEl5SlRkRUpUSkRKVGRDSlRJeWVDVXlNaVV6UVNVeU1uY2xNaklsTWtNbE1qSmhZM1JwYjI0bE1qSWxNMEVsTWpKc2FXNWxKVEl5SlRKREpUSXllU1V5TWlVelFTVXlNbWd0TkNVeU1pVTNSQ1V5UXlVM1FpVXlNbmt4SlRJeUpUTkJKVEl5YUNVeU1pVXlReVV5TW5nbE1qSWxNMEVsTWpKM0xUUWxNaklsTWtNbE1qSmhZM1JwYjI0bE1qSWxNMEVsTWpKeGRXRmtjbUYwYVdORGRYSjJaU1V5TWlVeVF5VXlNbmd4SlRJeUpUTkJKVEl5ZHlVeU1pVXlReVV5TW5rbE1qSWxNMEVsTWpKb0pUSXlKVGRFSlRKREpUZENKVEl5ZUNVeU1pVXpRU1V5TWpRbE1qSWxNa01sTWpKaFkzUnBiMjRsTWpJbE0wRWxNakpzYVc1bEpUSXlKVEpESlRJeWVTVXlNaVV6UVNVeU1tZ2xNaklsTjBRbE1rTWxOMElsTWpKNU1TVXlNaVV6UVNVeU1tZ2xNaklsTWtNbE1qSjRKVEl5SlROQkpUSXlNQ1V5TWlVeVF5VXlNbUZqZEdsdmJpVXlNaVV6UVNVeU1uRjFZV1J5WVhScFkwTjFjblpsSlRJeUpUSkRKVEl5ZURFbE1qSWxNMEVsTWpJd0pUSXlKVEpESlRJeWVTVXlNaVV6UVNVeU1tZ3ROQ1V5TWlVM1JDVXlReVUzUWlVeU1tRmpkR2x2YmlVeU1pVXpRU1V5TW1Oc2IzTmxKVEl5SlRkRUpUVkVKVGRFSlRWRUpUSkRKVEl5YkdsdVpWTjBlV3hsSlRJeUpUTkJKVGRDSlRJeWJHbHVaVU52Ykc5eUpUSXlKVE5CSlRJeU1qVTFKVEpETWpVMUpUSkRNalUxSlRJeUpUZEVKVEpESlRJeVkyaHBiR1J5Wlc0bE1qSWxNMEVsTlVJbE5VUWxNa01sTWpKeVpYTnBlbVZFYVhJbE1qSWxNMEVsTlVJbE1qSjBiQ1V5TWlVeVF5VXlNblJ5SlRJeUpUSkRKVEl5WW5JbE1qSWxNa01sTWpKaWJDVXlNaVUxUkNVeVF5VXlNbTVoYldVbE1qSWxNMEVsTWpKeWIzVnVaRkpsWTNSaGJtZHNaU1V5TWlVeVF5VXlNbVpwYkd4VGRIbHNaU1V5TWlVelFTVTNRaVV5TW1OdmJHOXlKVEl5SlROQkpUSXlNVEUxSlRKRE1URTFKVEpETVRFMUpUSXlKVEpESlRJeWRIbHdaU1V5TWlVelFTVXlNbk52Ykdsa0pUSXlKVGRFSlRKREpUSXlkR2hsYldVbE1qSWxNMEVsTjBJbE4wUWxNa01sTWpKcFpDVXlNaVV6UVNVeU1taEdaM1pUVW1GbWJGVXdNVFEzT1RJbE1qSWxNa01sTWpKaGRIUnlhV0oxZEdVbE1qSWxNMEVsTjBJbE1qSmpiMjUwWVdsdVpYSWxNaklsTTBGbVlXeHpaU1V5UXlVeU1uSnZkR0YwWVdKc1pTVXlNaVV6UVhSeWRXVWxNa01sTWpKMmFYTnBZbXhsSlRJeUpUTkJkSEoxWlNVeVF5VXlNbU52Ykd4aGNITmhZbXhsSlRJeUpUTkJabUZzYzJVbE1rTWxNakpqYjJ4c1lYQnpaV1FsTWpJbE0wRm1ZV3h6WlNVeVF5VXlNbXhwYm10aFlteGxKVEl5SlROQmRISjFaU1V5UXlVeU1tMWhjbXRsY2s5bVpuTmxkQ1V5TWlVelFUVWxOMFFsTWtNbE1qSmpZWFJsWjI5eWVTVXlNaVV6UVNVeU1tSmhjMmxqSlRJeUpUSkRKVEl5Ykc5amEyVmtKVEl5SlROQlptRnNjMlVsTWtNbE1qSm5jbTkxY0NVeU1pVXpRU1V5TWlVeU1pVTNSQ1V5UXlVeU1tNTJkbTlYY0ZWbWVGTXhNREl5TVRjbE1qSWxNMEVsTjBJbE1qSndZWEpsYm5RbE1qSWxNMEVsTWpJbE1qSWxNa01sTWpKc2FXNXJKVEl5SlROQkpUSXlKVEl5SlRKREpUSXljMmhoY0dWVGRIbHNaU1V5TWlVelFTVTNRaVV5TW1Gc2NHaGhKVEl5SlROQk1DNDBOU1UzUkNVeVF5VXlNblJsZUhSQ2JHOWpheVV5TWlVelFTVTFRaVUzUWlVeU1uQnZjMmwwYVc5dUpUSXlKVE5CSlRkQ0pUSXlkeVV5TWlVelFTVXlNbmN0TWpBbE1qSWxNa01sTWpKNEpUSXlKVE5CTVRBbE1rTWxNakpvSlRJeUpUTkJKVEl5YUNVeU1pVXlReVV5TW5rbE1qSWxNMEV3SlRkRUpUSkRKVEl5ZEdWNGRDVXlNaVV6UVNVeU1pVXlNaVUzUkNVMVJDVXlReVV5TW1GdVkyaHZjbk1sTWpJbE0wRWxOVUlsTjBJbE1qSjRKVEl5SlROQkpUSXlkeVV5UmpJbE1qSWxNa01sTWpKNUpUSXlKVE5CSlRJeU1DVXlNaVUzUkNVeVF5VTNRaVV5TW5nbE1qSWxNMEVsTWpKM0pUSkdNaVV5TWlVeVF5VXlNbmtsTWpJbE0wRWxNakpvSlRJeUpUZEVKVEpESlRkQ0pUSXllQ1V5TWlVelFTVXlNakFsTWpJbE1rTWxNako1SlRJeUpUTkJKVEl5YUNVeVJqSWxNaklsTjBRbE1rTWxOMElsTWpKNEpUSXlKVE5CSlRJeWR5VXlNaVV5UXlVeU1ua2xNaklsTTBFbE1qSm9KVEpHTWlVeU1pVTNSQ1UxUkNVeVF5VXlNblJwZEd4bEpUSXlKVE5CSlRJeUpVVTFKVGxESlRnMkpVVTRKVUUzSlRreUpVVTNKVGxHSlVFNUpVVTFKVUpFSlVFeUpUSXlKVEpESlRJeVptOXVkRk4wZVd4bEpUSXlKVE5CSlRkQ0pUZEVKVEpESlRJeVpHRjBZVUYwZEhKcFluVjBaWE1sTWpJbE0wRWxOVUlsTjBJbE1qSnVZVzFsSlRJeUpUTkJKVEl5SlVVMUpVSkJKVGhHSlVVMUpUaEdKVUkzSlRJeUpUSkRKVEl5YVdRbE1qSWxNMEVsTWpKeFVXUmhVblZIVDNOMk9ERXpORFEySlRJeUpUSkRKVEl5ZEhsd1pTVXlNaVV6UVNVeU1tNTFiV0psY2lVeU1pVXlReVV5TW1OaGRHVm5iM0o1SlRJeUpUTkJKVEl5WkdWbVlYVnNkQ1V5TWlVeVF5VXlNblpoYkhWbEpUSXlKVE5CSlRJeUpUSXlKVGRFSlRKREpUZENKVEl5Ym1GdFpTVXlNaVV6UVNVeU1pVkZOU1U1TUNVNFJDVkZOeVZCTnlWQ01DVXlNaVV5UXlVeU1tbGtKVEl5SlROQkpUSXlha1ZIY214V1NWbG1aalF4TVRJNE1DVXlNaVV5UXlVeU1uUjVjR1VsTWpJbE0wRWxNakp6ZEhKcGJtY2xNaklsTWtNbE1qSmpZWFJsWjI5eWVTVXlNaVV6UVNVeU1tUmxabUYxYkhRbE1qSWxNa01sTWpKMllXeDFaU1V5TWlVelFTVXlNaVV5TWlVM1JDVXlReVUzUWlVeU1tNWhiV1VsTWpJbE0wRWxNaklsUlRZbE9Ea2xPREFsUlRZbE9VTWxPRGtsUlRnbE9EQWxPRFVsTWpJbE1rTWxNakpwWkNVeU1pVXpRU1V5TW5CWVFXTklTVnBrUWxveE5UUXpOVFlsTWpJbE1rTWxNakowZVhCbEpUSXlKVE5CSlRJeWMzUnlhVzVuSlRJeUpUSkRKVEl5WTJGMFpXZHZjbmtsTWpJbE0wRWxNakprWldaaGRXeDBKVEl5SlRKREpUSXlkbUZzZFdVbE1qSWxNMEVsTWpJbE1qSWxOMFFsTWtNbE4wSWxNakp1WVcxbEpUSXlKVE5CSlRJeUpVVTRKVUpHSlRsRkpVVTJKVGhGSlVFMUpUSXlKVEpESlRJeWFXUWxNaklsTTBFbE1qSmFaMHh4ZGtkR1FtMWhNak01T1RFd0pUSXlKVEpESlRJeWRIbHdaU1V5TWlVelFTVXlNbXhwYm1zbE1qSWxNa01sTWpKallYUmxaMjl5ZVNVeU1pVXpRU1V5TW1SbFptRjFiSFFsTWpJbE1rTWxNakoyWVd4MVpTVXlNaVV6UVNVeU1pVXlNaVUzUkNVeVF5VTNRaVV5TW01aGJXVWxNaklsTTBFbE1qSWxSVFFsUWtVbFFrWWxSVGNsUVVNbFFrRWxNaklsTWtNbE1qSnBaQ1V5TWlVelFTVXlNa1pKVEhCUVMzbERjVXc0TkRJMk1EVWxNaklsTWtNbE1qSjBlWEJsSlRJeUpUTkJKVEl5YzNSeWFXNW5KVEl5SlRKREpUSXlZMkYwWldkdmNua2xNaklsTTBFbE1qSmtaV1poZFd4MEpUSXlKVEpESlRJeWRtRnNkV1VsTWpJbE0wRWxNaklsTWpJbE4wUWxOVVFsTWtNbE1qSndjbTl3Y3lVeU1pVXpRU1UzUWlVeU1ucHBibVJsZUNVeU1pVXpRUzB4TUNVeVF5VXlNbmNsTWpJbE0wRXhNRGtsTWtNbE1qSjRKVEl5SlROQk5UYzFKVEpESlRJeWFDVXlNaVV6UVRNd0xqWXlNakl6TVRNM056UTVOVFkyTmlVeVF5VXlNbmtsTWpJbE0wRTFOamN1TnpFeE1UQTVOVGcxTWpNeU1pVXlReVV5TW1GdVoyeGxKVEl5SlROQk5pNHhPVFU1TVRnNE5EUTFOems0TnlVM1JDVXlReVV5TW5CaGRHZ2xNaklsTTBFbE5VSWxOMElsTWpKaFkzUnBiMjV6SlRJeUpUTkJKVFZDSlRkQ0pUSXllQ1V5TWlVelFTVXlNakFsTWpJbE1rTWxNakpoWTNScGIyNGxNaklsTTBFbE1qSnRiM1psSlRJeUpUSkRKVEl5ZVNVeU1pVXpRU1V5TWpRbE1qSWxOMFFsTWtNbE4wSWxNako1TVNVeU1pVXpRU1V5TWpBbE1qSWxNa01sTWpKNEpUSXlKVE5CSlRJeU5DVXlNaVV5UXlVeU1tRmpkR2x2YmlVeU1pVXpRU1V5TW5GMVlXUnlZWFJwWTBOMWNuWmxKVEl5SlRKREpUSXllREVsTWpJbE0wRWxNakl3SlRJeUpUSkRKVEl5ZVNVeU1pVXpRU1V5TWpBbE1qSWxOMFFsTWtNbE4wSWxNako0SlRJeUpUTkJKVEl5ZHkwMEpUSXlKVEpESlRJeVlXTjBhVzl1SlRJeUpUTkJKVEl5YkdsdVpTVXlNaVV5UXlVeU1ua2xNaklsTTBFbE1qSXdKVEl5SlRkRUpUSkRKVGRDSlRJeWVURWxNaklsTTBFbE1qSXdKVEl5SlRKREpUSXllQ1V5TWlVelFTVXlNbmNsTWpJbE1rTWxNakpoWTNScGIyNGxNaklsTTBFbE1qSnhkV0ZrY21GMGFXTkRkWEoyWlNVeU1pVXlReVV5TW5neEpUSXlKVE5CSlRJeWR5VXlNaVV5UXlVeU1ua2xNaklsTTBFbE1qSTBKVEl5SlRkRUpUSkRKVGRDSlRJeWVDVXlNaVV6UVNVeU1uY2xNaklsTWtNbE1qSmhZM1JwYjI0bE1qSWxNMEVsTWpKc2FXNWxKVEl5SlRKREpUSXllU1V5TWlVelFTVXlNbWd0TkNVeU1pVTNSQ1V5UXlVM1FpVXlNbmt4SlRJeUpUTkJKVEl5YUNVeU1pVXlReVV5TW5nbE1qSWxNMEVsTWpKM0xUUWxNaklsTWtNbE1qSmhZM1JwYjI0bE1qSWxNMEVsTWpKeGRXRmtjbUYwYVdORGRYSjJaU1V5TWlVeVF5VXlNbmd4SlRJeUpUTkJKVEl5ZHlVeU1pVXlReVV5TW5rbE1qSWxNMEVsTWpKb0pUSXlKVGRFSlRKREpUZENKVEl5ZUNVeU1pVXpRU1V5TWpRbE1qSWxNa01sTWpKaFkzUnBiMjRsTWpJbE0wRWxNakpzYVc1bEpUSXlKVEpESlRJeWVTVXlNaVV6UVNVeU1tZ2xNaklsTjBRbE1rTWxOMElsTWpKNU1TVXlNaVV6UVNVeU1tZ2xNaklsTWtNbE1qSjRKVEl5SlROQkpUSXlNQ1V5TWlVeVF5VXlNbUZqZEdsdmJpVXlNaVV6UVNVeU1uRjFZV1J5WVhScFkwTjFjblpsSlRJeUpUSkRKVEl5ZURFbE1qSWxNMEVsTWpJd0pUSXlKVEpESlRJeWVTVXlNaVV6UVNVeU1tZ3ROQ1V5TWlVM1JDVXlReVUzUWlVeU1tRmpkR2x2YmlVeU1pVXpRU1V5TW1Oc2IzTmxKVEl5SlRkRUpUVkVKVGRFSlRWRUpUSkRKVEl5YkdsdVpWTjBlV3hsSlRJeUpUTkJKVGRDSlRJeWJHbHVaVU52Ykc5eUpUSXlKVE5CSlRJeU1qVTFKVEpETWpVMUpUSkRNalUxSlRJeUpUZEVKVEpESlRJeVkyaHBiR1J5Wlc0bE1qSWxNMEVsTlVJbE5VUWxNa01sTWpKeVpYTnBlbVZFYVhJbE1qSWxNMEVsTlVJbE1qSjBiQ1V5TWlVeVF5VXlNblJ5SlRJeUpUSkRKVEl5WW5JbE1qSWxNa01sTWpKaWJDVXlNaVUxUkNVeVF5VXlNbTVoYldVbE1qSWxNMEVsTWpKeWIzVnVaRkpsWTNSaGJtZHNaU1V5TWlVeVF5VXlNbVpwYkd4VGRIbHNaU1V5TWlVelFTVTNRaVV5TW1OdmJHOXlKVEl5SlROQkpUSXlNVEUxSlRKRE1URTFKVEpETVRFMUpUSXlKVEpESlRJeWRIbHdaU1V5TWlVelFTVXlNbk52Ykdsa0pUSXlKVGRFSlRKREpUSXlkR2hsYldVbE1qSWxNMEVsTjBJbE4wUWxNa01sTWpKcFpDVXlNaVV6UVNVeU1tNTJkbTlYY0ZWbWVGTXhNREl5TVRjbE1qSWxNa01sTWpKaGRIUnlhV0oxZEdVbE1qSWxNMEVsTjBJbE1qSmpiMjUwWVdsdVpYSWxNaklsTTBGbVlXeHpaU1V5UXlVeU1uSnZkR0YwWVdKc1pTVXlNaVV6UVhSeWRXVWxNa01sTWpKMmFYTnBZbXhsSlRJeUpUTkJkSEoxWlNVeVF5VXlNbU52Ykd4aGNITmhZbXhsSlRJeUpUTkJabUZzYzJVbE1rTWxNakpqYjJ4c1lYQnpaV1FsTWpJbE0wRm1ZV3h6WlNVeVF5VXlNbXhwYm10aFlteGxKVEl5SlROQmRISjFaU1V5UXlVeU1tMWhjbXRsY2s5bVpuTmxkQ1V5TWlVelFUVWxOMFFsTWtNbE1qSmpZWFJsWjI5eWVTVXlNaVV6UVNVeU1tSmhjMmxqSlRJeUpUSkRKVEl5Ykc5amEyVmtKVEl5SlROQlptRnNjMlVsTWtNbE1qSm5jbTkxY0NVeU1pVXpRU1V5TWlVeU1pVTNSQ1V5UXlVeU1raG9WRU5qV2tOTVRrSTFOakV6TVRFbE1qSWxNMEVsTjBJbE1qSndZWEpsYm5RbE1qSWxNMEVsTWpJbE1qSWxNa01sTWpKc2FXNXJKVEl5SlROQkpUSXlKVEl5SlRKREpUSXljMmhoY0dWVGRIbHNaU1V5TWlVelFTVTNRaVV5TW1Gc2NHaGhKVEl5SlROQk1TVTNSQ1V5UXlVeU1uUmxlSFJDYkc5amF5VXlNaVV6UVNVMVFpVTNRaVV5TW5CdmMybDBhVzl1SlRJeUpUTkJKVGRDSlRJeWR5VXlNaVV6UVNVeU1uY3RNakFsTWpJbE1rTWxNako0SlRJeUpUTkJNVEFsTWtNbE1qSm9KVEl5SlROQkpUSXlhQ1V5TWlVeVF5VXlNbmtsTWpJbE0wRXdKVGRFSlRKREpUSXlkR1Y0ZENVeU1pVXpRU1V5TWlVeU1pVTNSQ1UxUkNVeVF5VXlNbUZ1WTJodmNuTWxNaklsTTBFbE5VSWxOMElsTWpKNEpUSXlKVE5CSlRJeWR5VXlSaklsTWpJbE1rTWxNako1SlRJeUpUTkJKVEl5TUNVeU1pVTNSQ1V5UXlVM1FpVXlNbmdsTWpJbE0wRWxNakozSlRKR01pVXlNaVV5UXlVeU1ua2xNaklsTTBFbE1qSm9KVEl5SlRkRUpUSkRKVGRDSlRJeWVDVXlNaVV6UVNVeU1qQWxNaklsTWtNbE1qSjVKVEl5SlROQkpUSXlhQ1V5UmpJbE1qSWxOMFFsTWtNbE4wSWxNako0SlRJeUpUTkJKVEl5ZHlVeU1pVXlReVV5TW5rbE1qSWxNMEVsTWpKb0pUSkdNaVV5TWlVM1JDVTFSQ1V5UXlVeU1uUnBkR3hsSlRJeUpUTkJKVEl5SlVVMUpUbERKVGcySlVVMUpVSkVKVUV5SlRJeUpUSkRKVEl5Wm05dWRGTjBlV3hsSlRJeUpUTkJKVGRDSlRkRUpUSkRKVEl5WkdGMFlVRjBkSEpwWW5WMFpYTWxNaklsTTBFbE5VSWxOMElsTWpKdVlXMWxKVEl5SlROQkpUSXlKVVUxSlVKQkpUaEdKVVUxSlRoR0pVSTNKVEl5SlRKREpUSXlhV1FsTWpJbE0wRWxNakpIYUdwa2VXVk1iMWxETVRZMU1qZ3lKVEl5SlRKREpUSXlkSGx3WlNVeU1pVXpRU1V5TW01MWJXSmxjaVV5TWlVeVF5VXlNbU5oZEdWbmIzSjVKVEl5SlROQkpUSXlaR1ZtWVhWc2RDVXlNaVV5UXlVeU1uWmhiSFZsSlRJeUpUTkJKVEl5SlRJeUpUZEVKVEpESlRkQ0pUSXlibUZ0WlNVeU1pVXpRU1V5TWlWRk5TVTVNQ1U0UkNWRk55VkJOeVZDTUNVeU1pVXlReVV5TW1sa0pUSXlKVE5CSlRJeWFVOWlibGR1VVdsRGRqSTFPREE0TVNVeU1pVXlReVV5TW5SNWNHVWxNaklsTTBFbE1qSnpkSEpwYm1jbE1qSWxNa01sTWpKallYUmxaMjl5ZVNVeU1pVXpRU1V5TW1SbFptRjFiSFFsTWpJbE1rTWxNakoyWVd4MVpTVXlNaVV6UVNVeU1pVXlNaVUzUkNVeVF5VTNRaVV5TW01aGJXVWxNaklsTTBFbE1qSWxSVFlsT0RrbE9EQWxSVFlsT1VNbE9Ea2xSVGdsT0RBbE9EVWxNaklsTWtNbE1qSnBaQ1V5TWlVelFTVXlNbXhZVTNkVVMzWjNlR1E0TlRJeU5UVWxNaklsTWtNbE1qSjBlWEJsSlRJeUpUTkJKVEl5YzNSeWFXNW5KVEl5SlRKREpUSXlZMkYwWldkdmNua2xNaklsTTBFbE1qSmtaV1poZFd4MEpUSXlKVEpESlRJeWRtRnNkV1VsTWpJbE0wRWxNaklsTWpJbE4wUWxNa01sTjBJbE1qSnVZVzFsSlRJeUpUTkJKVEl5SlVVNEpVSkdKVGxGSlVVMkpUaEZKVUUxSlRJeUpUSkRKVEl5YVdRbE1qSWxNMEVsTWpKQ1NHWktRV1Z6YWtoRE9UTXpNakl3SlRJeUpUSkRKVEl5ZEhsd1pTVXlNaVV6UVNVeU1teHBibXNsTWpJbE1rTWxNakpqWVhSbFoyOXllU1V5TWlVelFTVXlNbVJsWm1GMWJIUWxNaklsTWtNbE1qSjJZV3gxWlNVeU1pVXpRU1V5TWlVeU1pVTNSQ1V5UXlVM1FpVXlNbTVoYldVbE1qSWxNMEVsTWpJbFJUUWxRa1VsUWtZbFJUY2xRVU1sUWtFbE1qSWxNa01sTWpKcFpDVXlNaVV6UVNVeU1uTk9RbkYwWTFCMFoyWXlNakkzT0RNbE1qSWxNa01sTWpKMGVYQmxKVEl5SlROQkpUSXljM1J5YVc1bkpUSXlKVEpESlRJeVkyRjBaV2R2Y25rbE1qSWxNMEVsTWpKa1pXWmhkV3gwSlRJeUpUSkRKVEl5ZG1Gc2RXVWxNaklsTTBFbE1qSWxNaklsTjBRbE5VUWxNa01sTWpKd2NtOXdjeVV5TWlVelFTVTNRaVV5TW5wcGJtUmxlQ1V5TWlVelFURXpKVEpESlRJeWR5VXlNaVV6UVRVMEpUSkRKVEl5ZUNVeU1pVXpRVFl6TmlVeVF5VXlNbWdsTWpJbE0wRTFOQ1V5UXlVeU1ua2xNaklsTTBFMk5UWXVNVEV4TVRFeE1URXhNVEV4TVNVeVF5VXlNbUZ1WjJ4bEpUSXlKVE5CTUNVM1JDVXlReVV5TW5CaGRHZ2xNaklsTTBFbE5VSWxOMElsTWpKaFkzUnBiMjV6SlRJeUpUTkJKVFZDSlRkQ0pUSXllQ1V5TWlVelFTVXlNakFsTWpJbE1rTWxNakpoWTNScGIyNGxNaklsTTBFbE1qSnRiM1psSlRJeUpUSkRKVEl5ZVNVeU1pVXpRU1V5TW1nbE1rWXlKVEl5SlRkRUpUSkRKVGRDSlRJeWVURWxNaklsTTBFbE1qSXRhQ1V5UmpZbE1qSWxNa01sTWpKNEpUSXlKVE5CSlRJeWR5VXlNaVV5UXlVeU1tRmpkR2x2YmlVeU1pVXpRU1V5TW1OMWNuWmxKVEl5SlRKREpUSXllREVsTWpJbE0wRWxNakl3SlRJeUpUSkRKVEl5ZVRJbE1qSWxNMEVsTWpJdGFDVXlSallsTWpJbE1rTWxNako1SlRJeUpUTkJKVEl5YUNVeVJqSWxNaklsTWtNbE1qSjRNaVV5TWlVelFTVXlNbmNsTWpJbE4wUWxNa01sTjBJbE1qSjVNU1V5TWlVelFTVXlNbWdsTWtKb0pUSkdOaVV5TWlVeVF5VXlNbmdsTWpJbE0wRWxNakl3SlRJeUpUSkRKVEl5WVdOMGFXOXVKVEl5SlROQkpUSXlZM1Z5ZG1VbE1qSWxNa01sTWpKNE1TVXlNaVV6UVNVeU1uY2xNaklsTWtNbE1qSjVNaVV5TWlVelFTVXlNbWdsTWtKb0pUSkdOaVV5TWlVeVF5VXlNbmtsTWpJbE0wRWxNakpvSlRKR01pVXlNaVV5UXlVeU1uZ3lKVEl5SlROQkpUSXlNQ1V5TWlVM1JDVXlReVUzUWlVeU1tRmpkR2x2YmlVeU1pVXpRU1V5TW1Oc2IzTmxKVEl5SlRkRUpUVkVKVGRFSlRWRUpUSkRKVEl5YkdsdVpWTjBlV3hsSlRJeUpUTkJKVGRDSlRJeWJHbHVaVU52Ykc5eUpUSXlKVE5CSlRJeU1UTXdKVEpETWpBMkpUSkRNVGt6SlRJeUpUZEVKVEpESlRJeVkyaHBiR1J5Wlc0bE1qSWxNMEVsTlVJbE5VUWxNa01sTWpKeVpYTnBlbVZFYVhJbE1qSWxNMEVsTlVJbE1qSjBiQ1V5TWlVeVF5VXlNblJ5SlRJeUpUSkRKVEl5WW5JbE1qSWxNa01sTWpKaWJDVXlNaVUxUkNVeVF5VXlNbTVoYldVbE1qSWxNMEVsTWpKeWIzVnVaQ1V5TWlVeVF5VXlNbVpwYkd4VGRIbHNaU1V5TWlVelFTVTNRaVV5TW1OdmJHOXlKVEl5SlROQkpUSXlNVE13SlRKRE1qQTJKVEpETVRrekpUSXlKVEpESlRJeWRIbHdaU1V5TWlVelFTVXlNbk52Ykdsa0pUSXlKVGRFSlRKREpUSXlkR2hsYldVbE1qSWxNMEVsTjBJbE4wUWxNa01sTWpKcFpDVXlNaVV6UVNVeU1raG9WRU5qV2tOTVRrSTFOakV6TVRFbE1qSWxNa01sTWpKaGRIUnlhV0oxZEdVbE1qSWxNMEVsTjBJbE1qSmpiMjUwWVdsdVpYSWxNaklsTTBGbVlXeHpaU1V5UXlVeU1uSnZkR0YwWVdKc1pTVXlNaVV6UVhSeWRXVWxNa01sTWpKMmFYTnBZbXhsSlRJeUpUTkJkSEoxWlNVeVF5VXlNbU52Ykd4aGNITmhZbXhsSlRJeUpUTkJabUZzYzJVbE1rTWxNakpqYjJ4c1lYQnpaV1FsTWpJbE0wRm1ZV3h6WlNVeVF5VXlNbXhwYm10aFlteGxKVEl5SlROQmRISjFaU1V5UXlVeU1tMWhjbXRsY2s5bVpuTmxkQ1V5TWlVelFUVWxOMFFsTWtNbE1qSmpZWFJsWjI5eWVTVXlNaVV6UVNVeU1tSmhjMmxqSlRJeUpUSkRKVEl5Ykc5amEyVmtKVEl5SlROQlptRnNjMlVsTWtNbE1qSm5jbTkxY0NVeU1pVXpRU1V5TWlVeU1pVTNSQ1V5UXlVeU1reDNla2xGWW5STGJuQTVNRFkwTURRbE1qSWxNMEVsTjBJbE1qSndZWEpsYm5RbE1qSWxNMEVsTWpJbE1qSWxNa01sTWpKc2FXNXJKVEl5SlROQkpUSXlKVEl5SlRKREpUSXljMmhoY0dWVGRIbHNaU1V5TWlVelFTVTNRaVV5TW1Gc2NHaGhKVEl5SlROQk1TVTNSQ1V5UXlVeU1uUmxlSFJDYkc5amF5VXlNaVV6UVNVMVFpVTNRaVV5TW5CdmMybDBhVzl1SlRJeUpUTkJKVGRDSlRJeWR5VXlNaVV6UVNVeU1uY2xNaklsTWtNbE1qSjRKVEl5SlROQk1DVXlReVV5TW1nbE1qSWxNMEVsTWpKb0pUSXlKVEpESlRJeWVTVXlNaVV6UVRBbE4wUWxNa01sTWpKMFpYaDBKVEl5SlROQkpUSXlVMjlHYVNVeU1GTjBZV1JwZFcwbE1qQkZkbVZ1ZEhNbE1qQlVhR2x6SlRJd1RXOXVkR2dsTWpJbE4wUWxOVVFsTWtNbE1qSmhibU5vYjNKekpUSXlKVE5CSlRWQ0pUVkVKVEpESlRJeWRHbDBiR1VsTWpJbE0wRWxNaklsTWpJbE1rTWxNakptYjI1MFUzUjViR1VsTWpJbE0wRWxOMElsTWpKamIyeHZjaVV5TWlVelFTVXlNakkxTlNVeVF6STFOU1V5UXpJMU5TVXlNaVV5UXlVeU1uUmxlSFJCYkdsbmJpVXlNaVV6UVNVeU1tTmxiblJsY2lVeU1pVXlReVV5TW5aQmJHbG5iaVV5TWlVelFTVXlNbTFwWkdSc1pTVXlNaVV5UXlVeU1uTnBlbVVsTWpJbE0wRXlNQ1V5UXlVeU1tSnZiR1FsTWpJbE0wRjBjblZsSlRkRUpUSkRKVEl5WkdGMFlVRjBkSEpwWW5WMFpYTWxNaklsTTBFbE5VSWxOVVFsTWtNbE1qSndjbTl3Y3lVeU1pVXpRU1UzUWlVeU1ucHBibVJsZUNVeU1pVXpRVE00SlRKREpUSXlkeVV5TWlVelFURTVPQzQwTkRRME5EUTBORFEwTkRNNUpUSkRKVEl5ZUNVeU1pVXpRVFl3TVNVeVF5VXlNbWdsTWpJbE0wRTFPQzQwTURBd056QXhPVEEwTWprMk9TVXlReVV5TW5rbE1qSWxNMEV4TlRZdU5qazVPVE13TVRreE1EUXdNRFFsTWtNbE1qSmhibWRzWlNVeU1pVXpRVEFsTjBRbE1rTWxNakp3WVhSb0pUSXlKVE5CSlRWQ0pUZENKVEl5YkdsdVpWTjBlV3hsSlRJeUpUTkJKVGRDSlRJeWJHbHVaVmRwWkhSb0pUSXlKVE5CTUNVM1JDVXlReVV5TW1acGJHeFRkSGxzWlNVeU1pVXpRU1UzUWlVeU1uUjVjR1VsTWpJbE0wRWxNakp1YjI1bEpUSXlKVGRFSlRKREpUSXlZV04wYVc5dWN5VXlNaVV6UVNVMVFpVTNRaVV5TW5nbE1qSWxNMEVsTWpJd0pUSXlKVEpESlRJeVlXTjBhVzl1SlRJeUpUTkJKVEl5Ylc5MlpTVXlNaVV5UXlVeU1ua2xNaklsTTBFbE1qSXdKVEl5SlRkRUpUSkRKVGRDSlRJeWVDVXlNaVV6UVNVeU1uY2xNaklsTWtNbE1qSmhZM1JwYjI0bE1qSWxNMEVsTWpKc2FXNWxKVEl5SlRKREpUSXllU1V5TWlVelFTVXlNakFsTWpJbE4wUWxNa01sTjBJbE1qSjRKVEl5SlROQkpUSXlkeVV5TWlVeVF5VXlNbUZqZEdsdmJpVXlNaVV6UVNVeU1teHBibVVsTWpJbE1rTWxNako1SlRJeUpUTkJKVEl5YUNVeU1pVTNSQ1V5UXlVM1FpVXlNbmdsTWpJbE0wRWxNakl3SlRJeUpUSkRKVEl5WVdOMGFXOXVKVEl5SlROQkpUSXliR2x1WlNVeU1pVXlReVV5TW5rbE1qSWxNMEVsTWpKb0pUSXlKVGRFSlRKREpUZENKVEl5WVdOMGFXOXVKVEl5SlROQkpUSXlZMnh2YzJVbE1qSWxOMFFsTlVRbE4wUWxOVVFsTWtNbE1qSnNhVzVsVTNSNWJHVWxNaklsTTBFbE4wSWxOMFFsTWtNbE1qSmphR2xzWkhKbGJpVXlNaVV6UVNVMVFpVTFSQ1V5UXlVeU1uSmxjMmw2WlVScGNpVXlNaVV6UVNVMVFpVXlNblJzSlRJeUpUSkRKVEl5ZEhJbE1qSWxNa01sTWpKaWNpVXlNaVV5UXlVeU1tSnNKVEl5SlRWRUpUSkRKVEl5Ym1GdFpTVXlNaVV6UVNVeU1uTjBZVzVrWVhKa1ZHVjRkQ1V5TWlVeVF5VXlNbVpwYkd4VGRIbHNaU1V5TWlVelFTVTNRaVUzUkNVeVF5VXlNblJvWlcxbEpUSXlKVE5CSlRkQ0pUZEVKVEpESlRJeWFXUWxNaklsTTBFbE1qSk1kM3BKUldKMFMyNXdPVEEyTkRBMEpUSXlKVEpESlRJeVlYUjBjbWxpZFhSbEpUSXlKVE5CSlRkQ0pUSXlZMjl1ZEdGcGJtVnlKVEl5SlROQlptRnNjMlVsTWtNbE1qSnliM1JoZEdGaWJHVWxNaklsTTBGMGNuVmxKVEpESlRJeWRtbHphV0pzWlNVeU1pVXpRWFJ5ZFdVbE1rTWxNakpqYjJ4c1lYQnpZV0pzWlNVeU1pVXpRV1poYkhObEpUSkRKVEl5WTI5c2JHRndjMlZrSlRJeUpUTkJabUZzYzJVbE1rTWxNakpzYVc1cllXSnNaU1V5TWlVelFXWmhiSE5sSlRKREpUSXliV0Z5YTJWeVQyWm1jMlYwSlRJeUpUTkJOU1UzUkNVeVF5VXlNbU5oZEdWbmIzSjVKVEl5SlROQkpUSXljM1JoYm1SaGNtUWxNaklsTWtNbE1qSnNiMk5yWldRbE1qSWxNMEZtWVd4elpTVXlReVV5TW1keWIzVndKVEl5SlROQkpUSXlKVEl5SlRkRUpUSkRKVEl5UlZCVFpHRm9iMHhyWmpBM01qYzFNQ1V5TWlVelFTVTNRaVV5TW5CaGNtVnVkQ1V5TWlVelFTVXlNaVV5TWlVeVF5VXlNbXhwYm1zbE1qSWxNMEVsTWpJbE1qSWxNa01sTWpKemFHRndaVk4wZVd4bEpUSXlKVE5CSlRkQ0pUSXlZV3h3YUdFbE1qSWxNMEV4SlRkRUpUSkRKVEl5ZEdWNGRFSnNiMk5ySlRJeUpUTkJKVFZDSlRWRUpUSkRKVEl5WVc1amFHOXljeVV5TWlVelFTVTFRaVUzUWlVeU1uZ2xNaklsTTBFbE1qSjNKVEpHTWlVeU1pVXlReVV5TW5rbE1qSWxNMEVsTWpJd0pUSXlKVGRFSlRKREpUZENKVEl5ZUNVeU1pVXpRU1V5TW5jbE1rWXlKVEl5SlRKREpUSXllU1V5TWlVelFTVXlNbWdsTWpJbE4wUWxNa01sTjBJbE1qSjRKVEl5SlROQkpUSXlNQ1V5TWlVeVF5VXlNbmtsTWpJbE0wRWxNakpvSlRKR01pVXlNaVUzUkNVeVF5VTNRaVV5TW5nbE1qSWxNMEVsTWpKM0pUSXlKVEpESlRJeWVTVXlNaVV6UVNVeU1tZ2xNa1l5SlRJeUpUZEVKVFZFSlRKREpUSXlkR2wwYkdVbE1qSWxNMEVsTWpJbE1qSWxNa01sTWpKbWIyNTBVM1I1YkdVbE1qSWxNMEVsTjBJbE4wUWxNa01sTWpKa1lYUmhRWFIwY21saWRYUmxjeVV5TWlVelFTVTFRaVUxUkNVeVF5VXlNbkJ5YjNCekpUSXlKVE5CSlRkQ0pUSXllbWx1WkdWNEpUSXlKVE5CTXpJbE1rTWxNakozSlRJeUpUTkJOVE1sTWtNbE1qSjRKVEl5SlROQk56UTNMalUzTVRVd056RTFNRFU1TWpJbE1rTWxNakpvSlRJeUpUTkJOVE11TURBd01ERTFNalU0TnpnNU1EWWxNa01sTWpKNUpUSXlKVE5CTlRJeExqY3dNREF3TURjMk1qa3pPVFVsTWtNbE1qSmhibWRzWlNVeU1pVXpRVEFsTjBRbE1rTWxNakp3WVhSb0pUSXlKVE5CSlRWQ0pUZENKVEl5YkdsdVpWTjBlV3hsSlRJeUpUTkJKVGRDSlRJeWJHbHVaVmRwWkhSb0pUSXlKVE5CTUNVM1JDVXlReVV5TW1GamRHbHZibk1sTWpJbE0wRWxOVUlsTjBJbE1qSjRKVEl5SlROQkpUSXlNQ1V5TWlVeVF5VXlNbUZqZEdsdmJpVXlNaVV6UVNVeU1tMXZkbVVsTWpJbE1rTWxNako1SlRJeUpUTkJKVEl5TUNVeU1pVTNSQ1V5UXlVM1FpVXlNbmdsTWpJbE0wRWxNakozSlRJeUpUSkRKVEl5WVdOMGFXOXVKVEl5SlROQkpUSXliR2x1WlNVeU1pVXlReVV5TW5rbE1qSWxNMEVsTWpJd0pUSXlKVGRFSlRKREpUZENKVEl5ZUNVeU1pVXpRU1V5TW5jbE1qSWxNa01sTWpKaFkzUnBiMjRsTWpJbE0wRWxNakpzYVc1bEpUSXlKVEpESlRJeWVTVXlNaVV6UVNVeU1tZ2xNaklsTjBRbE1rTWxOMElsTWpKNEpUSXlKVE5CSlRJeU1DVXlNaVV5UXlVeU1tRmpkR2x2YmlVeU1pVXpRU1V5TW14cGJtVWxNaklsTWtNbE1qSjVKVEl5SlROQkpUSXlhQ1V5TWlVM1JDVXlReVUzUWlVeU1tRmpkR2x2YmlVeU1pVXpRU1V5TW1Oc2IzTmxKVEl5SlRkRUpUVkVKVGRFSlRWRUpUSkRKVEl5YkdsdVpWTjBlV3hsSlRJeUpUTkJKVGRDSlRkRUpUSkRKVEl5WTJocGJHUnlaVzRsTWpJbE0wRWxOVUlsTlVRbE1rTWxNakp5WlhOcGVtVkVhWElsTWpJbE0wRWxOVUlsTWpKMGJDVXlNaVV5UXlVeU1uUnlKVEl5SlRKREpUSXlZbklsTWpJbE1rTWxNakppYkNVeU1pVTFSQ1V5UXlVeU1tNWhiV1VsTWpJbE0wRWxNakp6ZEdGdVpHRnlaRWx0WVdkbEpUSXlKVEpESlRJeVptbHNiRk4wZVd4bEpUSXlKVE5CSlRkQ0pUSXlhVzFoWjJWWEpUSXlKVE5CTlRFeUpUSkRKVEl5WkdsemNHeGhlU1V5TWlVelFTVXlNbk4wY21WMFkyZ2xNaklsTWtNbE1qSnBiV0ZuWlVnbE1qSWxNMEUxTVRJbE1rTWxNakowZVhCbEpUSXlKVE5CSlRJeWFXMWhaMlVsTWpJbE1rTWxNakptYVd4bFNXUWxNaklsTTBFbE1qSm9kSFJ3SlROQkpUSkdKVEpHWTJSdUxuQnliMk5sYzNOdmJpNWpiMjBsTWtZMk1XTXdORGt5WXpjMk1qRXpNVFZoTWpjMlkySTNNbVFsTTBabEpUTkVNVFl6T1RrNU5URTVOaVV5Tm1GdGNDVXpRblJ2YTJWdUpUTkVkSEpvU1RCQ1dUaFJabFp5U1VkdU9XNUZUbTl3TmtwQll6WnNOVzVhZFhob2FsRTJNbFZtVFNVelFVWXlhRkV0WldOTVprODBWR1IxVDJKV1NXMDBNVmxMTUhWMlFTVXpSQ1V5TWlVM1JDVXlReVV5TW5Sb1pXMWxKVEl5SlROQkpUZENKVGRFSlRKREpUSXlhV1FsTWpJbE0wRWxNakpGVUZOa1lXaHZUR3RtTURjeU56VXdKVEl5SlRKREpUSXlZWFIwY21saWRYUmxKVEl5SlROQkpUZENKVEl5WTI5dWRHRnBibVZ5SlRJeUpUTkJabUZzYzJVbE1rTWxNakp5YjNSaGRHRmliR1VsTWpJbE0wRjBjblZsSlRKREpUSXlkbWx6YVdKc1pTVXlNaVV6UVdaaGJITmxKVEpESlRJeVkyOXNiR0Z3YzJGaWJHVWxNaklsTTBGbVlXeHpaU1V5UXlVeU1tTnZiR3hoY0hObFpDVXlNaVV6UVdaaGJITmxKVEpESlRJeWJHbHVhMkZpYkdVbE1qSWxNMEYwY25WbEpUSkRKVEl5YldGeWEyVnlUMlptYzJWMEpUSXlKVE5CTlNVM1JDVXlReVV5TW1OaGRHVm5iM0o1SlRJeUpUTkJKVEl5YzNSaGJtUmhjbVFsTWpJbE1rTWxNakpzYjJOclpXUWxNaklsTTBGbVlXeHpaU1V5UXlVeU1tZHliM1Z3SlRJeUpUTkJKVEl5SlRJeUpUZEVKVEpESlRJeVpIQlZRMEYzVG5WU1Z6UTROemM0TVNVeU1pVXpRU1UzUWlVeU1uQmhjbVZ1ZENVeU1pVXpRU1V5TWlVeU1pVXlReVV5TW14cGJtc2xNaklsTTBFbE1qSWxNaklsTWtNbE1qSnphR0Z3WlZOMGVXeGxKVEl5SlROQkpUZENKVEl5WVd4d2FHRWxNaklsTTBFeEpUZEVKVEpESlRJeWRHVjRkRUpzYjJOckpUSXlKVE5CSlRWQ0pUZENKVEl5Y0c5emFYUnBiMjRsTWpJbE0wRWxOMElsTWpKM0pUSXlKVE5CSlRJeWR5VXlNaVV5UXlVeU1uZ2xNaklsTTBFd0pUSkRKVEl5YUNVeU1pVXpRU1V5TW1nbE1qSWxNa01sTWpKNUpUSXlKVE5CTUNVM1JDVXlReVV5TW5SbGVIUWxNaklsTTBFbE1qSXpKVEl5SlRkRUpUVkVKVEpESlRJeVlXNWphRzl5Y3lVeU1pVXpRU1UxUWlVMVJDVXlReVV5TW5ScGRHeGxKVEl5SlROQkpUSXlKVEl5SlRKREpUSXlabTl1ZEZOMGVXeGxKVEl5SlROQkpUZENKVEl5Wm05dWRFWmhiV2xzZVNVeU1pVXpRU1V5TWxSaGFHOXRZU1V5TWlVeVF5VXlNbk5wZW1VbE1qSWxNMEV5TkNVeVF5VXlNbU52Ykc5eUpUSXlKVE5CSlRJeU1qVTFKVEpETWpVMUpUSkRNalUxSlRJeUpUSkRKVEl5WW05c1pDVXlNaVV6UVhSeWRXVWxOMFFsTWtNbE1qSmtZWFJoUVhSMGNtbGlkWFJsY3lVeU1pVXpRU1UxUWlVMVJDVXlReVV5TW5CeWIzQnpKVEl5SlROQkpUZENKVEl5ZW1sdVpHVjRKVEl5SlROQk1UZ2xNa01sTWpKM0pUSXlKVE5CT0RRbE1rTWxNako0SlRJeUpUTkJOVEU0SlRKREpUSXlhQ1V5TWlVelFUY3hKVEpESlRJeWVTVXlNaVV6UVRRMk5TNHlOemMzTnpjM056YzNOemM0SlRKREpUSXlZVzVuYkdVbE1qSWxNMEV3SlRkRUpUSkRKVEl5Y0dGMGFDVXlNaVV6UVNVMVFpVTNRaVV5TW14cGJtVlRkSGxzWlNVeU1pVXpRU1UzUWlVeU1teHBibVZYYVdSMGFDVXlNaVV6UVRBbE4wUWxNa01sTWpKbWFXeHNVM1I1YkdVbE1qSWxNMEVsTjBJbE1qSjBlWEJsSlRJeUpUTkJKVEl5Ym05dVpTVXlNaVUzUkNVeVF5VXlNbUZqZEdsdmJuTWxNaklsTTBFbE5VSWxOMElsTWpKNEpUSXlKVE5CSlRJeU1DVXlNaVV5UXlVeU1tRmpkR2x2YmlVeU1pVXpRU1V5TW0xdmRtVWxNaklsTWtNbE1qSjVKVEl5SlROQkpUSXlNQ1V5TWlVM1JDVXlReVUzUWlVeU1uZ2xNaklsTTBFbE1qSjNKVEl5SlRKREpUSXlZV04wYVc5dUpUSXlKVE5CSlRJeWJHbHVaU1V5TWlVeVF5VXlNbmtsTWpJbE0wRWxNakl3SlRJeUpUZEVKVEpESlRkQ0pUSXllQ1V5TWlVelFTVXlNbmNsTWpJbE1rTWxNakpoWTNScGIyNGxNaklsTTBFbE1qSnNhVzVsSlRJeUpUSkRKVEl5ZVNVeU1pVXpRU1V5TW1nbE1qSWxOMFFsTWtNbE4wSWxNako0SlRJeUpUTkJKVEl5TUNVeU1pVXlReVV5TW1GamRHbHZiaVV5TWlVelFTVXlNbXhwYm1VbE1qSWxNa01sTWpKNUpUSXlKVE5CSlRJeWFDVXlNaVUzUkNVeVF5VTNRaVV5TW1GamRHbHZiaVV5TWlVelFTVXlNbU5zYjNObEpUSXlKVGRFSlRWRUpUZEVKVFZFSlRKREpUSXliR2x1WlZOMGVXeGxKVEl5SlROQkpUZENKVGRFSlRKREpUSXlZMmhwYkdSeVpXNGxNaklsTTBFbE5VSWxOVVFsTWtNbE1qSnlaWE5wZW1WRWFYSWxNaklsTTBFbE5VSWxNakowYkNVeU1pVXlReVV5TW5SeUpUSXlKVEpESlRJeVluSWxNaklsTWtNbE1qSmliQ1V5TWlVMVJDVXlReVV5TW01aGJXVWxNaklsTTBFbE1qSnpkR0Z1WkdGeVpGUmxlSFFsTWpJbE1rTWxNakptYVd4c1UzUjViR1VsTWpJbE0wRWxOMElsTjBRbE1rTWxNakowYUdWdFpTVXlNaVV6UVNVM1FpVTNSQ1V5UXlVeU1tbGtKVEl5SlROQkpUSXlaSEJWUTBGM1RuVlNWelE0TnpjNE1TVXlNaVV5UXlVeU1tRjBkSEpwWW5WMFpTVXlNaVV6UVNVM1FpVXlNbU52Ym5SaGFXNWxjaVV5TWlVelFXWmhiSE5sSlRKREpUSXljbTkwWVhSaFlteGxKVEl5SlROQmRISjFaU1V5UXlVeU1uWnBjMmxpYkdVbE1qSWxNMEYwY25WbEpUSkRKVEl5WTI5c2JHRndjMkZpYkdVbE1qSWxNMEZtWVd4elpTVXlReVV5TW1OdmJHeGhjSE5sWkNVeU1pVXpRV1poYkhObEpUSkRKVEl5YkdsdWEyRmliR1VsTWpJbE0wRm1ZV3h6WlNVeVF5VXlNbTFoY210bGNrOW1abk5sZENVeU1pVXpRVFVsTjBRbE1rTWxNakpqWVhSbFoyOXllU1V5TWlVelFTVXlNbk4wWVc1a1lYSmtKVEl5SlRKREpUSXliRzlqYTJWa0pUSXlKVE5CWm1Gc2MyVWxNa01sTWpKbmNtOTFjQ1V5TWlVelFTVXlNaVV5TWlVM1JDVXlReVV5TW1aNFRHMU5RbVpHUzJrM056QXdNemdsTWpJbE0wRWxOMElsTWpKd1lYSmxiblFsTWpJbE0wRWxNaklsTWpJbE1rTWxNakpzYVc1ckpUSXlKVE5CSlRJeUpUSXlKVEpESlRJeWMyaGhjR1ZUZEhsc1pTVXlNaVV6UVNVM1FpVXlNbUZzY0doaEpUSXlKVE5CTVNVM1JDVXlReVV5TW5SbGVIUkNiRzlqYXlVeU1pVXpRU1UxUWlVM1FpVXlNbkJ2YzJsMGFXOXVKVEl5SlROQkpUZENKVEl5ZHlVeU1pVXpRU1V5TW5jdE1UQWxNaklsTWtNbE1qSjRKVEl5SlROQkpUSXlOU1V5TWlVeVF5VXlNbWdsTWpJbE0wRWxNakpvS2lneEpUSkdOeWt0TWlVeU1pVXlReVV5TW5rbE1qSWxNMEVsTWpJeUpUSXlKVGRFSlRkRUpUVkVKVEpESlRJeVlXNWphRzl5Y3lVeU1pVXpRU1UxUWlVM1FpVXlNbmdsTWpJbE0wRWxNakozSlRKR01pVXlNaVV5UXlVeU1ua2xNaklsTTBFbE1qSXdKVEl5SlRkRUpUSkRKVGRDSlRJeWVDVXlNaVV6UVNVeU1uY2xNa1l5SlRJeUpUSkRKVEl5ZVNVeU1pVXpRU1V5TW1nbE1qSWxOMFFsTWtNbE4wSWxNako0SlRJeUpUTkJKVEl5TUNVeU1pVXlReVV5TW5rbE1qSWxNMEVsTWpKb0pUSkdNaVV5TWlVM1JDVXlReVUzUWlVeU1uZ2xNaklsTTBFbE1qSjNKVEl5SlRKREpUSXllU1V5TWlVelFTVXlNbWdsTWtZeUpUSXlKVGRFSlRWRUpUSkRKVEl5ZEdsMGJHVWxNaklsTTBFbE1qSWxSVFVsUVVVbFFqa2xSVFVsT1RrbFFUZ2xNaklsTWtNbE1qSm1iMjUwVTNSNWJHVWxNaklsTTBFbE4wSWxOMFFsTWtNbE1qSmtZWFJoUVhSMGNtbGlkWFJsY3lVeU1pVXpRU1UxUWlVMVJDVXlReVV5TW5CeWIzQnpKVEl5SlROQkpUZENKVEl5ZW1sdVpHVjRKVEl5SlROQk1TVXlReVV5TW5jbE1qSWxNMEV5TlRBbE1rTWxNako0SlRJeUpUTkJOREUxSlRKREpUSXlhQ1V5TWlVelFUa3dKVEpESlRJeWVTVXlNaVV6UVRNeU1TNDFPVGs1T1RBNE5EUTNNalkxTmlVeVF5VXlNbUZ1WjJ4bEpUSXlKVE5CTUNVM1JDVXlReVV5TW5CaGRHZ2xNaklsTTBFbE5VSWxOMElsTWpKaFkzUnBiMjV6SlRJeUpUTkJKVFZDSlRkQ0pUSXllQ1V5TWlVelFTVXlNakFsTWpJbE1rTWxNakpoWTNScGIyNGxNaklsTTBFbE1qSnRiM1psSlRJeUpUSkRKVEl5ZVNVeU1pVXpRU1V5TWpRbE1qSWxOMFFsTWtNbE4wSWxNako1TVNVeU1pVXpRU1V5TWpBbE1qSWxNa01sTWpKNEpUSXlKVE5CSlRJeU5DVXlNaVV5UXlVeU1tRmpkR2x2YmlVeU1pVXpRU1V5TW5GMVlXUnlZWFJwWTBOMWNuWmxKVEl5SlRKREpUSXllREVsTWpJbE0wRWxNakl3SlRJeUpUSkRKVEl5ZVNVeU1pVXpRU1V5TWpBbE1qSWxOMFFsTWtNbE4wSWxNako0SlRJeUpUTkJKVEl5ZHkwMEpUSXlKVEpESlRJeVlXTjBhVzl1SlRJeUpUTkJKVEl5YkdsdVpTVXlNaVV5UXlVeU1ua2xNaklsTTBFbE1qSXdKVEl5SlRkRUpUSkRKVGRDSlRJeWVURWxNaklsTTBFbE1qSXdKVEl5SlRKREpUSXllQ1V5TWlVelFTVXlNbmNsTWpJbE1rTWxNakpoWTNScGIyNGxNaklsTTBFbE1qSnhkV0ZrY21GMGFXTkRkWEoyWlNVeU1pVXlReVV5TW5neEpUSXlKVE5CSlRJeWR5VXlNaVV5UXlVeU1ua2xNaklsTTBFbE1qSTBKVEl5SlRkRUpUSkRKVGRDSlRJeWVDVXlNaVV6UVNVeU1uY2xNaklsTWtNbE1qSmhZM1JwYjI0bE1qSWxNMEVsTWpKc2FXNWxKVEl5SlRKREpUSXllU1V5TWlVelFTVXlNbWd0TkNVeU1pVTNSQ1V5UXlVM1FpVXlNbmt4SlRJeUpUTkJKVEl5YUNVeU1pVXlReVV5TW5nbE1qSWxNMEVsTWpKM0xUUWxNaklsTWtNbE1qSmhZM1JwYjI0bE1qSWxNMEVsTWpKeGRXRmtjbUYwYVdORGRYSjJaU1V5TWlVeVF5VXlNbmd4SlRJeUpUTkJKVEl5ZHlVeU1pVXlReVV5TW5rbE1qSWxNMEVsTWpKb0pUSXlKVGRFSlRKREpUZENKVEl5ZUNVeU1pVXpRU1V5TWpRbE1qSWxNa01sTWpKaFkzUnBiMjRsTWpJbE0wRWxNakpzYVc1bEpUSXlKVEpESlRJeWVTVXlNaVV6UVNVeU1tZ2xNaklsTjBRbE1rTWxOMElsTWpKNU1TVXlNaVV6UVNVeU1tZ2xNaklsTWtNbE1qSjRKVEl5SlROQkpUSXlNQ1V5TWlVeVF5VXlNbUZqZEdsdmJpVXlNaVV6UVNVeU1uRjFZV1J5WVhScFkwTjFjblpsSlRJeUpUSkRKVEl5ZURFbE1qSWxNMEVsTWpJd0pUSXlKVEpESlRJeWVTVXlNaVV6UVNVeU1tZ3ROQ1V5TWlVM1JDVXlReVUzUWlVeU1tRmpkR2x2YmlVeU1pVXpRU1V5TW1Oc2IzTmxKVEl5SlRkRUpUVkVKVGRFSlRWRUpUSkRKVEl5YkdsdVpWTjBlV3hsSlRJeUpUTkJKVGRDSlRJeWJHbHVaVU52Ykc5eUpUSXlKVE5CSlRJeU1qUTJKVEpET1RNbE1rTTFPU1V5TWlVM1JDVXlReVV5TW1Ob2FXeGtjbVZ1SlRJeUpUTkJKVFZDSlRWRUpUSkRKVEl5Y21WemFYcGxSR2x5SlRJeUpUTkJKVFZDSlRJeWRHd2xNaklsTWtNbE1qSjBjaVV5TWlVeVF5VXlNbUp5SlRJeUpUSkRKVEl5WW13bE1qSWxOVVFsTWtNbE1qSnVZVzFsSlRJeUpUTkJKVEl5Y21WamRHRnVaMnhsUTI5dWRHRnBibVZ5SlRJeUpUSkRKVEl5Wm1sc2JGTjBlV3hsSlRJeUpUTkJKVGRDSlRJeVkyOXNiM0lsTWpJbE0wRWxNakl5TkRZbE1rTTVNeVV5UXpVNUpUSXlKVEpESlRJeWRIbHdaU1V5TWlVelFTVXlNbk52Ykdsa0pUSXlKVGRFSlRKREpUSXlkR2hsYldVbE1qSWxNMEVsTjBJbE4wUWxNa01sTWpKcFpDVXlNaVV6UVNVeU1tWjRURzFOUW1aR1MyazNOekF3TXpnbE1qSWxNa01sTWpKaGRIUnlhV0oxZEdVbE1qSWxNMEVsTjBJbE1qSmpiMjUwWVdsdVpYSWxNaklsTTBGbVlXeHpaU1V5UXlVeU1uSnZkR0YwWVdKc1pTVXlNaVV6UVhSeWRXVWxNa01sTWpKMmFYTnBZbXhsSlRJeUpUTkJkSEoxWlNVeVF5VXlNbU52Ykd4aGNITmhZbXhsSlRJeUpUTkJabUZzYzJVbE1rTWxNakpqYjJ4c1lYQnpaV1FsTWpJbE0wRm1ZV3h6WlNVeVF5VXlNbXhwYm10aFlteGxKVEl5SlROQmRISjFaU1V5UXlVeU1tMWhjbXRsY2s5bVpuTmxkQ1V5TWlVelFUVWxOMFFsTWtNbE1qSmpZWFJsWjI5eWVTVXlNaVV6UVNVeU1uVnRiRjkxYzJWallYTmxKVEl5SlRKREpUSXliRzlqYTJWa0pUSXlKVE5CWm1Gc2MyVWxNa01sTWpKbmNtOTFjQ1V5TWlVelFTVXlNaVV5TWlVM1JDVXlReVV5TWt0MWNITjZjblZwZVZrME5EWTBNVFlsTWpJbE0wRWxOMElsTWpKc2FXNXJaWEpVZVhCbEpUSXlKVE5CSlRJeWJtOXliV0ZzSlRJeUpUSkRKVEl5YkdsdVpWTjBlV3hsSlRJeUpUTkJKVGRDSlRJeWJHbHVaVk4wZVd4bEpUSXlKVE5CSlRJeVpHOTBKVEl5SlRKREpUSXlZbVZuYVc1QmNuSnZkMU4wZVd4bEpUSXlKVE5CSlRJeWJtOXliV0ZzSlRJeUpUSkRKVEl5Wlc1a1FYSnliM2RUZEhsc1pTVXlNaVV6UVNVeU1tNXZibVVsTWpJbE4wUWxNa01sTWpKdVlXMWxKVEl5SlROQkpUSXliR2x1YTJWeUpUSXlKVEpESlRJeVpuSnZiU1V5TWlVelFTVTNRaVV5TW5nbE1qSWxNMEUyTVRRdU1qWTJOalUzTlRFeE16a3pKVEpESlRJeWVTVXlNaVV6UVRjeUxqZ3lNakl5TURZNU5qTTBNek14SlRkRUpUSkRKVEl5ZEc4bE1qSWxNMEVsTjBJbE1qSjRKVEl5SlROQk5qRTBMakkyTmpZMU56VXhNVE01TXlVeVF5VXlNbmtsTWpJbE0wRXhNREk1TGpneU1qSXlPRE15TlRjek56Z2xOMFFsTWtNbE1qSnBaQ1V5TWlVelFTVXlNa3QxY0hONmNuVnBlVmswTkRZME1UWWxNaklsTWtNbE1qSjBaWGgwSlRJeUpUTkJKVEl5SlRJeUpUSkRKVEl5Ykc5amEyVmtKVEl5SlROQlptRnNjMlVsTWtNbE1qSndjbTl3Y3lVeU1pVXpRU1UzUWlVeU1ucHBibVJsZUNVeU1pVXpRUzB4SlRkRUpUSkRKVEl5WkdGMFlVRjBkSEpwWW5WMFpYTWxNaklsTTBFbE5VSWxOVVFsTWtNbE1qSm5jbTkxY0NVeU1pVXpRU1V5TWlVeU1pVXlReVV5TW5CdmFXNTBjeVV5TWlVelFTVTFRaVUxUkNVeVF5VXlNblJsZUhSQ2JHOWpheVV5TWlVelFTVTFRaVUxUkNVM1JDVTNSQ1V5UXlVeU1tTnZiVzFsYm5SekpUSXlKVE5CSlRWQ0pUVkVKVEpESlRJeWNHeDFaMmx1Y3lVeU1pVXpRU1UzUWlVM1JDVXlReVV5TW1GcFEyOXVkR0ZwYm1WeWN5VXlNaVV6UVNVM1FpVTNSQ1V5UXlVeU1tbHVjMlZ5ZEZCaFoyVlBjSFJ6SlRJeUpUTkJKVGRDSlRkRUpUSkRKVEl5Y0c5emRGQmhlVzFsYm5RbE1qSWxNMEVsTjBJbE4wUWxOMFE9IiwKCSJGaWxlSWQiIDogImM1MGJjODVlLWZmNTAtNGVmOC05NTg0LTMxZTE3ODQwM2ExMiIKfQo="/>
    </extobj>
    <extobj name="E657119C-6982-421D-8BA7-E74DEB70A7D9-2">
      <extobjdata type="E657119C-6982-421D-8BA7-E74DEB70A7D9" data="ewoJIkNhdGVnb3J5IiA6ICJmbG93IiwKCSJEZWZpbml0aW9uIiA6ICJKVGRDSlRJeWNHRm5aU1V5TWlVelFTVTNRaVV5TW5CaFpHUnBibWNsTWpJbE0wRXlNQ1V5UXlVeU1tOXlhV1Z1ZEdGMGFXOXVKVEl5SlROQkpUSXljRzl5ZEhKaGFYUWxNaklsTWtNbE1qSmlZV05yWjNKdmRXNWtRMjlzYjNJbE1qSWxNMEVsTWpKMGNtRnVjM0JoY21WdWRDVXlNaVV5UXlVeU1tZHlhV1JUYVhwbEpUSXlKVE5CTVRVbE1rTWxNakozWVhSbGNtMWhjbXNsTWpJbE0wRWxNaklsTWpJbE1rTWxNakozYVdSMGFDVXlNaVV6UVRFM01qY2xNa01sTWpKc2FXNWxTblZ0Y0hNbE1qSWxNMEZtWVd4elpTVXlReVV5TW5Ob2IzZEhjbWxrSlRJeUpUTkJkSEoxWlNVeVF5VXlNbkpwWTJoVVpYaDBKVEl5SlROQmRISjFaU1V5UXlVeU1uWmxjbk5wYjI0bE1qSWxNMEV3SlRKREpUSXlhR1ZwWjJoMEpUSXlKVE5CTnpjeUpUSkRKVEl5YzJodmQxZGhkR1Z5YldGeWF5VXlNaVV6UVdaaGJITmxKVGRFSlRKREpUSXlaV3hsYldWdWRITWxNaklsTTBFbE4wSWxNakl4TjJFMFlqWTBOalk0WXprNE15VXlNaVV6UVNVM1FpVXlNbkJoY21WdWRDVXlNaVV6UVNVeU1pVXlNaVV5UXlVeU1teHBibXNsTWpJbE0wRWxNaklsTWpJbE1rTWxNakp6YUdGd1pWTjBlV3hsSlRJeUpUTkJKVGRDSlRJeVlXeHdhR0VsTWpJbE0wRXhKVGRFSlRKREpUSXlkR1Y0ZEVKc2IyTnJKVEl5SlROQkpUVkNKVGRDSlRJeWNHOXphWFJwYjI0bE1qSWxNMEVsTjBJbE1qSjNKVEl5SlROQkpUSXlkeTB5TUNVeU1pVXlReVV5TW1nbE1qSWxNMEVsTWpKb0pUSXlKVEpESlRJeWVDVXlNaVV6UVRFd0pUSkRKVEl5ZVNVeU1pVXpRVEFsTjBRbE1rTWxNakowWlhoMEpUSXlKVE5CSlRJeUpUTkRaR2wySlRORk1pVXpReVV5Um1ScGRpVXpSU1ZGTlNVNE5pVkNNaVZGTnlWQlFTVTRNU1ZGTlNWQ01TVTVOU1ZGTlNWQ1F5VTRNQ1V6UTJKeUpUTkZKVEl5SlRkRUpUVkVKVEpESlRJeVlXNWphRzl5Y3lVeU1pVXpRU1UxUWlVM1FpVXlNbmdsTWpJbE0wRWxNakozSlRKR01pVXlNaVV5UXlVeU1ua2xNaklsTTBFbE1qSXdKVEl5SlRkRUpUSkRKVGRDSlRJeWVDVXlNaVV6UVNVeU1uY2xNa1l5SlRJeUpUSkRKVEl5ZVNVeU1pVXpRU1V5TW1nbE1qSWxOMFFsTWtNbE4wSWxNako0SlRJeUpUTkJKVEl5TUNVeU1pVXlReVV5TW5rbE1qSWxNMEVsTWpKb0pUSkdNaVV5TWlVM1JDVXlReVUzUWlVeU1uZ2xNaklsTTBFbE1qSjNKVEl5SlRKREpUSXllU1V5TWlVelFTVXlNbWdsTWtZeUpUSXlKVGRFSlRWRUpUSkRKVEl5Wm05dWRGTjBlV3hsSlRJeUpUTkJKVGRDSlRJeVkyOXNiM0lsTWpJbE0wRWxNakl5TlRVbE1rTXlOVFVsTWtNeU5UVWxNaklsTWtNbE1qSnphWHBsSlRJeUpUTkJNeklsTWtNbE1qSmliMnhrSlRJeUpUTkJkSEoxWlNVM1JDVXlReVV5TW5ScGRHeGxKVEl5SlROQkpUSXlKVVUzSlRsR0pVRTVKVVUxSlVKRUpVRXlKVEl5SlRKREpUSXlaR0YwWVVGMGRISnBZblYwWlhNbE1qSWxNMEVsTlVJbE4wSWxNakp1WVcxbEpUSXlKVE5CSlRJeUpVVTFKVUpCSlRoR0pVVTFKVGhHSlVJM0pUSXlKVEpESlRJeWFXUWxNaklsTTBFbE1qSXhOMkUwWWpZME5qYzJaV0UzWVNVeU1pVXlReVV5TW1OaGRHVm5iM0o1SlRJeUpUTkJKVEl5WkdWbVlYVnNkQ1V5TWlVeVF5VXlNblI1Y0dVbE1qSWxNMEVsTWpKdWRXMWlaWElsTWpJbE1rTWxNakoyWVd4MVpTVXlNaVV6UVNVeU1pVXlNaVUzUkNVeVF5VTNRaVV5TW01aGJXVWxNaklsTTBFbE1qSWxSVFVsT1RBbE9FUWxSVGNsUVRjbFFqQWxNaklsTWtNbE1qSnBaQ1V5TWlVelFTVXlNakUzWVRSaU5qUTJOelpsWmpSaEpUSXlKVEpESlRJeVkyRjBaV2R2Y25rbE1qSWxNMEVsTWpKa1pXWmhkV3gwSlRJeUpUSkRKVEl5ZEhsd1pTVXlNaVV6UVNVeU1uTjBjbWx1WnlVeU1pVXlReVV5TW5aaGJIVmxKVEl5SlROQkpUSXlKVEl5SlRkRUpUSkRKVGRDSlRJeWJtRnRaU1V5TWlVelFTVXlNaVZGTmlVNE9TVTRNQ1ZGTmlVNVF5VTRPU1ZGT0NVNE1DVTROU1V5TWlVeVF5VXlNbWxrSlRJeUpUTkJKVEl5TVRkaE5HSTJORFkzTm1VelpqY2xNaklsTWtNbE1qSmpZWFJsWjI5eWVTVXlNaVV6UVNVeU1tUmxabUYxYkhRbE1qSWxNa01sTWpKMGVYQmxKVEl5SlROQkpUSXljM1J5YVc1bkpUSXlKVEpESlRJeWRtRnNkV1VsTWpJbE0wRWxNaklsTWpJbE4wUWxNa01sTjBJbE1qSnVZVzFsSlRJeUpUTkJKVEl5SlVVNEpVSkdKVGxGSlVVMkpUaEZKVUUxSlRJeUpUSkRKVEl5YVdRbE1qSWxNMEVsTWpJeE4yRTBZalkwTmpjMlpUVXdOaVV5TWlVeVF5VXlNbU5oZEdWbmIzSjVKVEl5SlROQkpUSXlaR1ZtWVhWc2RDVXlNaVV5UXlVeU1uUjVjR1VsTWpJbE0wRWxNakpzYVc1ckpUSXlKVEpESlRJeWRtRnNkV1VsTWpJbE0wRWxNaklsTWpJbE4wUWxNa01sTjBJbE1qSnVZVzFsSlRJeUpUTkJKVEl5SlVVMEpVSkZKVUpHSlVVM0pVRkRKVUpCSlRJeUpUSkRKVEl5YVdRbE1qSWxNMEVsTWpJeE4yRTBZalkwTmpjMlpUSmxOeVV5TWlVeVF5VXlNbU5oZEdWbmIzSjVKVEl5SlROQkpUSXlaR1ZtWVhWc2RDVXlNaVV5UXlVeU1uUjVjR1VsTWpJbE0wRWxNakp6ZEhKcGJtY2xNaklsTWtNbE1qSjJZV3gxWlNVeU1pVXpRU1V5TWlVeU1pVTNSQ1UxUkNVeVF5VXlNbkJ5YjNCekpUSXlKVE5CSlRkQ0pUSXllbWx1WkdWNEpUSXlKVE5CTWlVeVF5VXlNbmNsTWpJbE0wRXlNRFFsTWtNbE1qSm9KVEl5SlROQk1USXlKVEpESlRJeWVDVXlNaVV6UVRRMk5pVXlReVV5TW1GdVoyeGxKVEl5SlROQk1DVXlReVV5TW5rbE1qSWxNMEV5T0RnbE4wUWxNa01sTWpKd1lYUm9KVEl5SlROQkpUVkNKVGRDSlRJeVlXTjBhVzl1Y3lVeU1pVXpRU1UxUWlVM1FpVXlNbmdsTWpJbE0wRWxNakl3SlRJeUpUSkRKVEl5WVdOMGFXOXVKVEl5SlROQkpUSXliVzkyWlNVeU1pVXlReVV5TW5rbE1qSWxNMEVsTWpJd0pUSXlKVGRFSlRKREpUZENKVEl5ZUNVeU1pVXpRU1V5TW5jbE1qSWxNa01sTWpKaFkzUnBiMjRsTWpJbE0wRWxNakpzYVc1bEpUSXlKVEpESlRJeWVTVXlNaVV6UVNVeU1qQWxNaklsTjBRbE1rTWxOMElsTWpKNEpUSXlKVE5CSlRJeWR5VXlNaVV5UXlVeU1tRmpkR2x2YmlVeU1pVXpRU1V5TW14cGJtVWxNaklsTWtNbE1qSjVKVEl5SlROQkpUSXlhQ1V5TWlVM1JDVXlReVUzUWlVeU1uZ2xNaklsTTBFbE1qSXdKVEl5SlRKREpUSXlZV04wYVc5dUpUSXlKVE5CSlRJeWJHbHVaU1V5TWlVeVF5VXlNbmtsTWpJbE0wRWxNakpvSlRJeUpUZEVKVEpESlRkQ0pUSXlZV04wYVc5dUpUSXlKVE5CSlRJeVkyeHZjMlVsTWpJbE4wUWxOVVFsTjBRbE5VUWxNa01sTWpKc2FXNWxVM1I1YkdVbE1qSWxNMEVsTjBJbE1qSnNhVzVsUTI5c2IzSWxNaklsTTBFbE1qSXhNamtsTWtNeE9Ua2xNa014TXpJbE1qSWxOMFFsTWtNbE1qSmphR2xzWkhKbGJpVXlNaVV6UVNVMVFpVTFSQ1V5UXlVeU1uSmxjMmw2WlVScGNpVXlNaVV6UVNVMVFpVXlNblJzSlRJeUpUSkRKVEl5ZEhJbE1qSWxNa01sTWpKaWNpVXlNaVV5UXlVeU1tSnNKVEl5SlRWRUpUSkRKVEl5Ym1GdFpTVXlNaVV6UVNVeU1uSmxZM1JoYm1kc1pTVXlNaVV5UXlVeU1uUm9aVzFsSlRJeUpUTkJKVGRDSlRkRUpUSkRKVEl5Wm1sc2JGTjBlV3hsSlRJeUpUTkJKVGRDSlRJeVkyOXNiM0lsTWpJbE0wRWxNakl4TWprbE1rTXhPVGtsTWtNeE16SWxNaklsTWtNbE1qSjBlWEJsSlRJeUpUTkJKVEl5YzI5c2FXUWxNaklsTjBRbE1rTWxNakpoZEhSeWFXSjFkR1VsTWpJbE0wRWxOMElsTWpKamIyNTBZV2x1WlhJbE1qSWxNMEZtWVd4elpTVXlReVV5TW5KdmRHRjBZV0pzWlNVeU1pVXpRWFJ5ZFdVbE1rTWxNakoyYVhOcFlteGxKVEl5SlROQmRISjFaU1V5UXlVeU1tTnZiR3hoY0hOaFlteGxKVEl5SlROQlptRnNjMlVsTWtNbE1qSmpiMnhzWVhCelpXUWxNaklsTTBGbVlXeHpaU1V5UXlVeU1teHBibXRoWW14bEpUSXlKVE5CZEhKMVpTVXlReVV5TW0xaGNtdGxjazltWm5ObGRDVXlNaVV6UVRVbE4wUWxNa01sTWpKcFpDVXlNaVV6UVNVeU1qRTNZVFJpTmpRMk5qaGpPVGd6SlRJeUpUSkRKVEl5WTJGMFpXZHZjbmtsTWpJbE0wRWxNakppWVhOcFl5VXlNaVV5UXlVeU1teHZZMnRsWkNVeU1pVXpRV1poYkhObEpUSkRKVEl5WjNKdmRYQWxNaklsTTBFbE1qSWxNaklsTjBRbE1rTWxNakl4TjJFMFlqWTBabVprTXpNek5pVXlNaVV6UVNVM1FpVXlNbkJoY21WdWRDVXlNaVV6UVNVeU1pVXlNaVV5UXlVeU1teHBibXNsTWpJbE0wRWxNaklsTWpJbE1rTWxNakp6YUdGd1pWTjBlV3hsSlRJeUpUTkJKVGRDSlRJeVlXeHdhR0VsTWpJbE0wRXhKVGRFSlRKREpUSXlkR1Y0ZEVKc2IyTnJKVEl5SlROQkpUVkNKVGRDSlRJeWNHOXphWFJwYjI0bE1qSWxNMEVsTjBJbE1qSjNKVEl5SlROQkpUSXlkeTB5TUNVeU1pVXlReVV5TW1nbE1qSWxNMEVsTWpKb0tqQXVOelVsTWpJbE1rTWxNako0SlRJeUpUTkJKVEl5TVRBbE1qSWxNa01sTWpKNUpUSXlKVE5CSlRJeWFDb3dMakkxSlRJeUpUZEVKVGRFSlRWRUpUSkRKVEl5WVc1amFHOXljeVV5TWlVelFTVTFRaVUzUWlVeU1uZ2xNaklsTTBFbE1qSjNKVEpHTWlVeU1pVXlReVV5TW5rbE1qSWxNMEVsTWpJd0pUSXlKVGRFSlRKREpUZENKVEl5ZUNVeU1pVXpRU1V5TW5jbE1rWXlKVEl5SlRKREpUSXllU1V5TWlVelFTVXlNbWdsTWpJbE4wUWxNa01sTjBJbE1qSjRKVEl5SlROQkpUSXlkeW93TGpJMUpUSXlKVEpESlRJeWVTVXlNaVV6UVNVeU1tZ2xNa1l5SlRJeUpUZEVKVEpESlRkQ0pUSXllQ1V5TWlVelFTVXlNbmNxTUM0M05TVXlNaVV5UXlVeU1ua2xNaklsTTBFbE1qSm9KVEpHTWlVeU1pVTNSQ1UxUkNVeVF5VXlNbVp2Ym5SVGRIbHNaU1V5TWlVelFTVTNRaVUzUkNVeVF5VXlNblJwZEd4bEpUSXlKVE5CSlRJeUpVVTBKVUk0SlRnNUpVVTRKVUUzSlRreUpVVTFKVUpFSlVFeUpUSXlKVEpESlRJeVpHRjBZVUYwZEhKcFluVjBaWE1sTWpJbE0wRWxOVUlsTjBJbE1qSnVZVzFsSlRJeUpUTkJKVEl5SlVVMUpVSkJKVGhHSlVVMUpUaEdKVUkzSlRJeUpUSkRKVEl5YVdRbE1qSWxNMEVsTWpJeE4yRTBZalkwWm1aa016TTBZeVV5TWlVeVF5VXlNbU5oZEdWbmIzSjVKVEl5SlROQkpUSXlaR1ZtWVhWc2RDVXlNaVV5UXlVeU1uUjVjR1VsTWpJbE0wRWxNakp1ZFcxaVpYSWxNaklsTWtNbE1qSjJZV3gxWlNVeU1pVXpRU1V5TWlVeU1pVTNSQ1V5UXlVM1FpVXlNbTVoYldVbE1qSWxNMEVsTWpJbFJUVWxPVEFsT0VRbFJUY2xRVGNsUWpBbE1qSWxNa01sTWpKcFpDVXlNaVV6UVNVeU1qRTNZVFJpTmpSbVptUXpNV01sTWpJbE1rTWxNakpqWVhSbFoyOXllU1V5TWlVelFTVXlNbVJsWm1GMWJIUWxNaklsTWtNbE1qSjBlWEJsSlRJeUpUTkJKVEl5YzNSeWFXNW5KVEl5SlRKREpUSXlkbUZzZFdVbE1qSWxNMEVsTWpJbE1qSWxOMFFsTWtNbE4wSWxNakp1WVcxbEpUSXlKVE5CSlRJeUpVVTJKVGc1SlRnd0pVVTJKVGxESlRnNUpVVTRKVGd3SlRnMUpUSXlKVEpESlRJeWFXUWxNaklsTTBFbE1qSXhOMkUwWWpZMFptWmtNekV4WkNVeU1pVXlReVV5TW1OaGRHVm5iM0o1SlRJeUpUTkJKVEl5WkdWbVlYVnNkQ1V5TWlVeVF5VXlNblI1Y0dVbE1qSWxNMEVsTWpKemRISnBibWNsTWpJbE1rTWxNakoyWVd4MVpTVXlNaVV6UVNVeU1pVXlNaVUzUkNVeVF5VTNRaVV5TW01aGJXVWxNaklsTTBFbE1qSWxSVGdsUWtZbE9VVWxSVFlsT0VVbFFUVWxNaklsTWtNbE1qSnBaQ1V5TWlVelFTVXlNakUzWVRSaU5qUm1abVF6TVRBeUpUSXlKVEpESlRJeVkyRjBaV2R2Y25rbE1qSWxNMEVsTWpKa1pXWmhkV3gwSlRJeUpUSkRKVEl5ZEhsd1pTVXlNaVV6UVNVeU1teHBibXNsTWpJbE1rTWxNakoyWVd4MVpTVXlNaVV6UVNVeU1pVXlNaVUzUkNVeVF5VTNRaVV5TW01aGJXVWxNaklsTTBFbE1qSWxSVFFsUWtVbFFrWWxSVGNsUVVNbFFrRWxNaklsTWtNbE1qSnBaQ1V5TWlVelFTVXlNakUzWVRSaU5qUm1abVF6TVRFeUpUSXlKVEpESlRJeVkyRjBaV2R2Y25rbE1qSWxNMEVsTWpKa1pXWmhkV3gwSlRJeUpUSkRKVEl5ZEhsd1pTVXlNaVV6UVNVeU1uTjBjbWx1WnlVeU1pVXlReVV5TW5aaGJIVmxKVEl5SlROQkpUSXlKVEl5SlRkRUpUVkVKVEpESlRJeWNISnZjSE1sTWpJbE0wRWxOMElsTWpKNmFXNWtaWGdsTWpJbE0wRTJKVEpESlRJeWR5VXlNaVV6UVRJek1DNDJOREF6TWpVMU5ESXpNalE1TkNVeVF5VXlNbWdsTWpJbE0wRXlNREl1T0RBeE1qY3dNVGc1TWpJeE9UVWxNa01sTWpKNEpUSXlKVE5CTVRRd01pNHhNRGt6TWpreE5UTXhORGtsTWtNbE1qSmhibWRzWlNVeU1pVXpRVFV1TnpVNU5UZzJOVE14TlRneE1qZzNKVEpESlRJeWVTVXlNaVV6UVRJeE5pNDBORE01TWpBek16a3hOakV6TnlVM1JDVXlReVV5TW5CaGRHZ2xNaklsTTBFbE5VSWxOMElsTWpKaFkzUnBiMjV6SlRJeUpUTkJKVFZDSlRkQ0pUSXllQ1V5TWlVelFTVXlNbmNsTWtZeUpUSXlKVEpESlRJeVlXTjBhVzl1SlRJeUpUTkJKVEl5Ylc5MlpTVXlNaVV5UXlVeU1ua2xNaklsTTBFbE1qSXdKVEl5SlRkRUpUSkRKVGRDSlRJeWVDVXlNaVV6UVNVeU1uY2xNaklsTWtNbE1qSmhZM1JwYjI0bE1qSWxNMEVsTWpKc2FXNWxKVEl5SlRKREpUSXllU1V5TWlVelFTVXlNbWdsTWpJbE4wUWxNa01sTjBJbE1qSjRKVEl5SlROQkpUSXlNQ1V5TWlVeVF5VXlNbUZqZEdsdmJpVXlNaVV6UVNVeU1teHBibVVsTWpJbE1rTWxNako1SlRJeUpUTkJKVEl5YUNVeU1pVTNSQ1V5UXlVM1FpVXlNbUZqZEdsdmJpVXlNaVV6UVNVeU1tTnNiM05sSlRJeUpUZEVKVFZFSlRkRUpUVkVKVEpESlRJeWJHbHVaVk4wZVd4bEpUSXlKVE5CSlRkQ0pUSXliR2x1WlVOdmJHOXlKVEl5SlROQkpUSXlNalUxSlRKRE1qQTFKVEpETWpFd0pUSXlKVGRFSlRKREpUSXlZMmhwYkdSeVpXNGxNaklsTTBFbE5VSWxOVVFsTWtNbE1qSnlaWE5wZW1WRWFYSWxNaklsTTBFbE5VSWxNakowYkNVeU1pVXlReVV5TW5SeUpUSXlKVEpESlRJeVluSWxNaklsTWtNbE1qSmliQ1V5TWlVMVJDVXlReVV5TW01aGJXVWxNaklsTTBFbE1qSjBjbWxoYm1kc1pTVXlNaVV5UXlVeU1uUm9aVzFsSlRJeUpUTkJKVGRDSlRkRUpUSkRKVEl5Wm1sc2JGTjBlV3hsSlRJeUpUTkJKVGRDSlRJeVkyOXNiM0lsTWpJbE0wRWxNakl5TWprbE1rTXhNVFVsTWtNeE1UVWxNaklsTWtNbE1qSjBlWEJsSlRJeUpUTkJKVEl5YzI5c2FXUWxNaklsTjBRbE1rTWxNakpoZEhSeWFXSjFkR1VsTWpJbE0wRWxOMElsTWpKamIyNTBZV2x1WlhJbE1qSWxNMEZtWVd4elpTVXlReVV5TW5KdmRHRjBZV0pzWlNVeU1pVXpRWFJ5ZFdVbE1rTWxNakoyYVhOcFlteGxKVEl5SlROQmRISjFaU1V5UXlVeU1tTnZiR3hoY0hOaFlteGxKVEl5SlROQlptRnNjMlVsTWtNbE1qSmpiMnhzWVhCelpXUWxNaklsTTBGbVlXeHpaU1V5UXlVeU1teHBibXRoWW14bEpUSXlKVE5CZEhKMVpTVXlReVV5TW0xaGNtdGxjazltWm5ObGRDVXlNaVV6UVRVbE4wUWxNa01sTWpKcFpDVXlNaVV6UVNVeU1qRTNZVFJpTmpSbVptUXpNek0ySlRJeUpUSkRKVEl5WTJGMFpXZHZjbmtsTWpJbE0wRWxNakppWVhOcFl5VXlNaVV5UXlVeU1teHZZMnRsWkNVeU1pVXpRV1poYkhObEpUSkRKVEl5WjNKdmRYQWxNaklsTTBFbE1qSWxNaklsTjBRbE1rTWxNakl4TjJFMFlqWTBOMlptTVRkak9TVXlNaVV6UVNVM1FpVXlNbkJoY21WdWRDVXlNaVV6UVNVeU1pVXlNaVV5UXlVeU1teHBibXNsTWpJbE0wRWxNaklsTWpJbE1rTWxNakp6YUdGd1pWTjBlV3hsSlRJeUpUTkJKVGRDSlRJeVlXeHdhR0VsTWpJbE0wRXhKVGRFSlRKREpUSXlkR1Y0ZEVKc2IyTnJKVEl5SlROQkpUVkNKVGRDSlRJeWNHOXphWFJwYjI0bE1qSWxNMEVsTjBJbE1qSjNKVEl5SlROQkpUSXlkeTB5TUNVeU1pVXlReVV5TW1nbE1qSWxNMEVsTWpKb0pUSXlKVEpESlRJeWVDVXlNaVV6UVRFd0pUSkRKVEl5ZVNVeU1pVXpRVEFsTjBRbE1rTWxNakowWlhoMEpUSXlKVE5CSlRJeUpUTkRaR2wySlRORk5DVXpReVV5Um1ScGRpVXpSU1ZGTmlVNE15VTROU1ZGTmlVNE5DVTVSaVZGTlNVNFJDVTROeVZGTlNVNFJDVTRSU1V5TWlVM1JDVTFSQ1V5UXlVeU1tRnVZMmh2Y25NbE1qSWxNMEVsTlVJbE4wSWxNako0SlRJeUpUTkJKVEl5ZHlVeVJqSWxNaklsTWtNbE1qSjVKVEl5SlROQkpUSXlNQ1V5TWlVM1JDVXlReVUzUWlVeU1uZ2xNaklsTTBFbE1qSjNKVEpHTWlVeU1pVXlReVV5TW5rbE1qSWxNMEVsTWpKb0pUSXlKVGRFSlRKREpUZENKVEl5ZUNVeU1pVXpRU1V5TWpBbE1qSWxNa01sTWpKNUpUSXlKVE5CSlRJeWFDVXlSaklsTWpJbE4wUWxNa01sTjBJbE1qSjRKVEl5SlROQkpUSXlkeVV5TWlVeVF5VXlNbmtsTWpJbE0wRWxNakpvSlRKR01pVXlNaVUzUkNVMVJDVXlReVV5TW1admJuUlRkSGxzWlNVeU1pVXpRU1UzUWlVeU1tTnZiRzl5SlRJeUpUTkJKVEl5TWpVMUpUSkRNalUxSlRKRE1qVTFKVEl5SlRKREpUSXljMmw2WlNVeU1pVXpRVE15SlRKREpUSXlZbTlzWkNVeU1pVXpRWFJ5ZFdVbE4wUWxNa01sTWpKMGFYUnNaU1V5TWlVelFTVXlNaVZGTnlVNVJpVkJPU1ZGTlNWQ1JDVkJNaVV5TWlVeVF5VXlNbVJoZEdGQmRIUnlhV0oxZEdWekpUSXlKVE5CSlRWQ0pUZENKVEl5Ym1GdFpTVXlNaVV6UVNVeU1pVkZOU1ZDUVNVNFJpVkZOU1U0UmlWQ055VXlNaVV5UXlVeU1tbGtKVEl5SlROQkpUSXlNVGRoTkdJMk5EZ3daVEpqWldZbE1qSWxNa01sTWpKallYUmxaMjl5ZVNVeU1pVXpRU1V5TW1SbFptRjFiSFFsTWpJbE1rTWxNakowZVhCbEpUSXlKVE5CSlRJeWJuVnRZbVZ5SlRJeUpUSkRKVEl5ZG1Gc2RXVWxNaklsTTBFbE1qSWxNaklsTjBRbE1rTWxOMElsTWpKdVlXMWxKVEl5SlROQkpUSXlKVVUxSlRrd0pUaEVKVVUzSlVFM0pVSXdKVEl5SlRKREpUSXlhV1FsTWpJbE0wRWxNakl4TjJFMFlqWTBPREJsTWpsbFlTVXlNaVV5UXlVeU1tTmhkR1ZuYjNKNUpUSXlKVE5CSlRJeVpHVm1ZWFZzZENVeU1pVXlReVV5TW5SNWNHVWxNaklsTTBFbE1qSnpkSEpwYm1jbE1qSWxNa01sTWpKMllXeDFaU1V5TWlVelFTVXlNaVV5TWlVM1JDVXlReVUzUWlVeU1tNWhiV1VsTWpJbE0wRWxNaklsUlRZbE9Ea2xPREFsUlRZbE9VTWxPRGtsUlRnbE9EQWxPRFVsTWpJbE1rTWxNakpwWkNVeU1pVXpRU1V5TWpFM1lUUmlOalE0TUdVeU16WmlKVEl5SlRKREpUSXlZMkYwWldkdmNua2xNaklsTTBFbE1qSmtaV1poZFd4MEpUSXlKVEpESlRJeWRIbHdaU1V5TWlVelFTVXlNbk4wY21sdVp5VXlNaVV5UXlVeU1uWmhiSFZsSlRJeUpUTkJKVEl5SlRJeUpUZEVKVEpESlRkQ0pUSXlibUZ0WlNVeU1pVXpRU1V5TWlWRk9DVkNSaVU1UlNWRk5pVTRSU1ZCTlNVeU1pVXlReVV5TW1sa0pUSXlKVE5CSlRJeU1UZGhOR0kyTkRnd1pUSTBNemtsTWpJbE1rTWxNakpqWVhSbFoyOXllU1V5TWlVelFTVXlNbVJsWm1GMWJIUWxNaklsTWtNbE1qSjBlWEJsSlRJeUpUTkJKVEl5YkdsdWF5VXlNaVV5UXlVeU1uWmhiSFZsSlRJeUpUTkJKVEl5SlRJeUpUZEVKVEpESlRkQ0pUSXlibUZ0WlNVeU1pVXpRU1V5TWlWRk5DVkNSU1ZDUmlWRk55VkJReVZDUVNVeU1pVXlReVV5TW1sa0pUSXlKVE5CSlRJeU1UZGhOR0kyTkRnd1pUSXhaVGdsTWpJbE1rTWxNakpqWVhSbFoyOXllU1V5TWlVelFTVXlNbVJsWm1GMWJIUWxNaklsTWtNbE1qSjBlWEJsSlRJeUpUTkJKVEl5YzNSeWFXNW5KVEl5SlRKREpUSXlkbUZzZFdVbE1qSWxNMEVsTWpJbE1qSWxOMFFsTlVRbE1rTWxNakp3Y205d2N5VXlNaVV6UVNVM1FpVXlNbnBwYm1SbGVDVXlNaVV6UVRRbE1rTWxNakozSlRJeUpUTkJNakEwSlRKREpUSXlhQ1V5TWlVelFURXlNaVV5UXlVeU1uZ2xNaklsTTBFNU1EZ2xNa01sTWpKaGJtZHNaU1V5TWlVelFUQWxNa01sTWpKNUpUSXlKVE5CTWpnNEpUZEVKVEpESlRJeWNHRjBhQ1V5TWlVelFTVTFRaVUzUWlVeU1tRmpkR2x2Ym5NbE1qSWxNMEVsTlVJbE4wSWxNako0SlRJeUpUTkJKVEl5TUNVeU1pVXlReVV5TW1GamRHbHZiaVV5TWlVelFTVXlNbTF2ZG1VbE1qSWxNa01sTWpKNUpUSXlKVE5CSlRJeU1DVXlNaVUzUkNVeVF5VTNRaVV5TW5nbE1qSWxNMEVsTWpKM0pUSXlKVEpESlRJeVlXTjBhVzl1SlRJeUpUTkJKVEl5YkdsdVpTVXlNaVV5UXlVeU1ua2xNaklsTTBFbE1qSXdKVEl5SlRkRUpUSkRKVGRDSlRJeWVDVXlNaVV6UVNVeU1uY2xNaklsTWtNbE1qSmhZM1JwYjI0bE1qSWxNMEVsTWpKc2FXNWxKVEl5SlRKREpUSXllU1V5TWlVelFTVXlNbWdsTWpJbE4wUWxNa01sTjBJbE1qSjRKVEl5SlROQkpUSXlNQ1V5TWlVeVF5VXlNbUZqZEdsdmJpVXlNaVV6UVNVeU1teHBibVVsTWpJbE1rTWxNako1SlRJeUpUTkJKVEl5YUNVeU1pVTNSQ1V5UXlVM1FpVXlNbUZqZEdsdmJpVXlNaVV6UVNVeU1tTnNiM05sSlRJeUpUZEVKVFZFSlRkRUpUVkVKVEpESlRJeWJHbHVaVk4wZVd4bEpUSXlKVE5CSlRkQ0pUSXliR2x1WlVOdmJHOXlKVEl5SlROQkpUSXlNVEF3SlRKRE1UZ3hKVEpETWpRMkpUSXlKVGRFSlRKREpUSXlZMmhwYkdSeVpXNGxNaklsTTBFbE5VSWxOVVFsTWtNbE1qSnlaWE5wZW1WRWFYSWxNaklsTTBFbE5VSWxNakowYkNVeU1pVXlReVV5TW5SeUpUSXlKVEpESlRJeVluSWxNaklsTWtNbE1qSmliQ1V5TWlVMVJDVXlReVV5TW01aGJXVWxNaklsTTBFbE1qSnlaV04wWVc1bmJHVWxNaklsTWtNbE1qSjBhR1Z0WlNVeU1pVXpRU1UzUWlVM1JDVXlReVV5TW1acGJHeFRkSGxzWlNVeU1pVXpRU1UzUWlVeU1tTnZiRzl5SlRJeUpUTkJKVEl5TVRBd0pUSkRNVGd4SlRKRE1qUTJKVEl5SlRKREpUSXlkSGx3WlNVeU1pVXpRU1V5TW5OdmJHbGtKVEl5SlRkRUpUSkRKVEl5WVhSMGNtbGlkWFJsSlRJeUpUTkJKVGRDSlRJeVkyOXVkR0ZwYm1WeUpUSXlKVE5CWm1Gc2MyVWxNa01sTWpKeWIzUmhkR0ZpYkdVbE1qSWxNMEYwY25WbEpUSkRKVEl5ZG1semFXSnNaU1V5TWlVelFYUnlkV1VsTWtNbE1qSmpiMnhzWVhCellXSnNaU1V5TWlVelFXWmhiSE5sSlRKREpUSXlZMjlzYkdGd2MyVmtKVEl5SlROQlptRnNjMlVsTWtNbE1qSnNhVzVyWVdKc1pTVXlNaVV6UVhSeWRXVWxNa01sTWpKdFlYSnJaWEpQWm1aelpYUWxNaklsTTBFMUpUZEVKVEpESlRJeWFXUWxNaklsTTBFbE1qSXhOMkUwWWpZME4yWm1NVGRqT1NVeU1pVXlReVV5TW1OaGRHVm5iM0o1SlRJeUpUTkJKVEl5WW1GemFXTWxNaklsTWtNbE1qSnNiMk5yWldRbE1qSWxNMEZtWVd4elpTVXlReVV5TW1keWIzVndKVEl5SlROQkpUSXlKVEl5SlRkRUpUSkRKVEl5TVRkaE5HSTJORE0zWWpRMFl5VXlNaVV6UVNVM1FpVXlNbkJoY21WdWRDVXlNaVV6UVNVeU1pVXlNaVV5UXlVeU1teHBibXNsTWpJbE0wRWxNaklsTWpJbE1rTWxNakp6YUdGd1pWTjBlV3hsSlRJeUpUTkJKVGRDSlRJeVlXeHdhR0VsTWpJbE0wRXhKVGRFSlRKREpUSXlkR1Y0ZEVKc2IyTnJKVEl5SlROQkpUVkNKVGRDSlRJeWNHOXphWFJwYjI0bE1qSWxNMEVsTjBJbE1qSjNKVEl5SlROQkpUSXlkeTB5TUNVeU1pVXlReVV5TW1nbE1qSWxNMEVsTWpKb0pUSXlKVEpESlRJeWVDVXlNaVV6UVRFd0pUSkRKVEl5ZVNVeU1pVXpRVEFsTjBRbE1rTWxNakowWlhoMEpUSXlKVE5CSlRJeUpUTkRaR2wySlRORk1TVXpReVV5Um1ScGRpVXpSU1ZGTlNVNVF5VkNRU1ZGTmlVNU9TVkJSaVZGTlNWQ1F5VTVOU1ZGTlNVNE5TVkJOU1V5TWlVM1JDVTFSQ1V5UXlVeU1tRnVZMmh2Y25NbE1qSWxNMEVsTlVJbE4wSWxNako0SlRJeUpUTkJKVEl5ZHlVeVJqSWxNaklsTWtNbE1qSjVKVEl5SlROQkpUSXlNQ1V5TWlVM1JDVXlReVUzUWlVeU1uZ2xNaklsTTBFbE1qSjNKVEpHTWlVeU1pVXlReVV5TW5rbE1qSWxNMEVsTWpKb0pUSXlKVGRFSlRKREpUZENKVEl5ZUNVeU1pVXpRU1V5TWpBbE1qSWxNa01sTWpKNUpUSXlKVE5CSlRJeWFDVXlSaklsTWpJbE4wUWxNa01sTjBJbE1qSjRKVEl5SlROQkpUSXlkeVV5TWlVeVF5VXlNbmtsTWpJbE0wRWxNakpvSlRKR01pVXlNaVUzUkNVMVJDVXlReVV5TW1admJuUlRkSGxzWlNVeU1pVXpRU1UzUWlVeU1tTnZiRzl5SlRJeUpUTkJKVEl5TWpVMUpUSkRNalUxSlRKRE1qVTFKVEl5SlRKREpUSXljMmw2WlNVeU1pVXpRVE15SlRKREpUSXlZbTlzWkNVeU1pVXpRWFJ5ZFdVbE4wUWxNa01sTWpKMGFYUnNaU1V5TWlVelFTVXlNaVZGTnlVNVJpVkJPU1ZGTlNWQ1JDVkJNaVV5TWlVeVF5VXlNbVJoZEdGQmRIUnlhV0oxZEdWekpUSXlKVE5CSlRWQ0pUZENKVEl5Ym1GdFpTVXlNaVV6UVNVeU1pVkZOU1ZDUVNVNFJpVkZOU1U0UmlWQ055VXlNaVV5UXlVeU1tbGtKVEl5SlROQkpUSXlNVGRoTkdJMk5ETTNZalJtTXlVeU1pVXlReVV5TW1OaGRHVm5iM0o1SlRJeUpUTkJKVEl5WkdWbVlYVnNkQ1V5TWlVeVF5VXlNblI1Y0dVbE1qSWxNMEVsTWpKdWRXMWlaWElsTWpJbE1rTWxNakoyWVd4MVpTVXlNaVV6UVNVeU1pVXlNaVUzUkNVeVF5VTNRaVV5TW01aGJXVWxNaklsTTBFbE1qSWxSVFVsT1RBbE9FUWxSVGNsUVRjbFFqQWxNaklsTWtNbE1qSnBaQ1V5TWlVelFTVXlNakUzWVRSaU5qUXpOMkkwWldJeUpUSXlKVEpESlRJeVkyRjBaV2R2Y25rbE1qSWxNMEVsTWpKa1pXWmhkV3gwSlRJeUpUSkRKVEl5ZEhsd1pTVXlNaVV6UVNVeU1uTjBjbWx1WnlVeU1pVXlReVV5TW5aaGJIVmxKVEl5SlROQkpUSXlKVEl5SlRkRUpUSkRKVGRDSlRJeWJtRnRaU1V5TWlVelFTVXlNaVZGTmlVNE9TVTRNQ1ZGTmlVNVF5VTRPU1ZGT0NVNE1DVTROU1V5TWlVeVF5VXlNbWxrSlRJeUpUTkJKVEl5TVRkaE5HSTJORE0zWWpSak9XWWxNaklsTWtNbE1qSmpZWFJsWjI5eWVTVXlNaVV6UVNVeU1tUmxabUYxYkhRbE1qSWxNa01sTWpKMGVYQmxKVEl5SlROQkpUSXljM1J5YVc1bkpUSXlKVEpESlRJeWRtRnNkV1VsTWpJbE0wRWxNaklsTWpJbE4wUWxNa01sTjBJbE1qSnVZVzFsSlRJeUpUTkJKVEl5SlVVNEpVSkdKVGxGSlVVMkpUaEZKVUUxSlRJeUpUSkRKVEl5YVdRbE1qSWxNMEVsTWpJeE4yRTBZalkwTXpkaU5EQTVKVEl5SlRKREpUSXlZMkYwWldkdmNua2xNaklsTTBFbE1qSmtaV1poZFd4MEpUSXlKVEpESlRJeWRIbHdaU1V5TWlVelFTVXlNbXhwYm1zbE1qSWxNa01sTWpKMllXeDFaU1V5TWlVelFTVXlNaVV5TWlVM1JDVXlReVUzUWlVeU1tNWhiV1VsTWpJbE0wRWxNaklsUlRRbFFrVWxRa1lsUlRjbFFVTWxRa0VsTWpJbE1rTWxNakpwWkNVeU1pVXpRU1V5TWpFM1lUUmlOalF6TjJJME5qZ3lKVEl5SlRKREpUSXlZMkYwWldkdmNua2xNaklsTTBFbE1qSmtaV1poZFd4MEpUSXlKVEpESlRJeWRIbHdaU1V5TWlVelFTVXlNbk4wY21sdVp5VXlNaVV5UXlVeU1uWmhiSFZsSlRJeUpUTkJKVEl5SlRJeUpUZEVKVFZFSlRKREpUSXljSEp2Y0hNbE1qSWxNMEVsTjBJbE1qSjZhVzVrWlhnbE1qSWxNMEV4SlRKREpUSXlkeVV5TWlVelFUSXdOQ1V5UXlVeU1tZ2xNaklsTTBFeE1qSWxNa01sTWpKNEpUSXlKVE5CTWpRMUpUSkRKVEl5WVc1bmJHVWxNaklsTTBFd0pUSkRKVEl5ZVNVeU1pVXpRVEk0T0NVM1JDVXlReVV5TW5CaGRHZ2xNaklsTTBFbE5VSWxOMElsTWpKaFkzUnBiMjV6SlRJeUpUTkJKVFZDSlRkQ0pUSXllQ1V5TWlVelFTVXlNakFsTWpJbE1rTWxNakpoWTNScGIyNGxNaklsTTBFbE1qSnRiM1psSlRJeUpUSkRKVEl5ZVNVeU1pVXpRU1V5TWpBbE1qSWxOMFFsTWtNbE4wSWxNako0SlRJeUpUTkJKVEl5ZHlVeU1pVXlReVV5TW1GamRHbHZiaVV5TWlVelFTVXlNbXhwYm1VbE1qSWxNa01sTWpKNUpUSXlKVE5CSlRJeU1DVXlNaVUzUkNVeVF5VTNRaVV5TW5nbE1qSWxNMEVsTWpKM0pUSXlKVEpESlRJeVlXTjBhVzl1SlRJeUpUTkJKVEl5YkdsdVpTVXlNaVV5UXlVeU1ua2xNaklsTTBFbE1qSm9KVEl5SlRkRUpUSkRKVGRDSlRJeWVDVXlNaVV6UVNVeU1qQWxNaklsTWtNbE1qSmhZM1JwYjI0bE1qSWxNMEVsTWpKc2FXNWxKVEl5SlRKREpUSXllU1V5TWlVelFTVXlNbWdsTWpJbE4wUWxNa01sTjBJbE1qSmhZM1JwYjI0bE1qSWxNMEVsTWpKamJHOXpaU1V5TWlVM1JDVTFSQ1UzUkNVMVJDVXlReVV5TW14cGJtVlRkSGxzWlNVeU1pVXpRU1UzUWlVeU1teHBibVZEYjJ4dmNpVXlNaVV6UVNVeU1qSTFOU1V5UXpFMU1pVXlRekFsTWpJbE4wUWxNa01sTWpKamFHbHNaSEpsYmlVeU1pVXpRU1UxUWlVMVJDVXlReVV5TW5KbGMybDZaVVJwY2lVeU1pVXpRU1UxUWlVeU1uUnNKVEl5SlRKREpUSXlkSElsTWpJbE1rTWxNakppY2lVeU1pVXlReVV5TW1Kc0pUSXlKVFZFSlRKREpUSXlibUZ0WlNVeU1pVXpRU1V5TW5KbFkzUmhibWRzWlNVeU1pVXlReVV5TW5Sb1pXMWxKVEl5SlROQkpUZENKVGRFSlRKREpUSXlabWxzYkZOMGVXeGxKVEl5SlROQkpUZENKVEl5WTI5c2IzSWxNaklsTTBFbE1qSXlOVFVsTWtNeE5USWxNa013SlRJeUpUSkRKVEl5ZEhsd1pTVXlNaVV6UVNVeU1uTnZiR2xrSlRJeUpUZEVKVEpESlRJeVlYUjBjbWxpZFhSbEpUSXlKVE5CSlRkQ0pUSXlZMjl1ZEdGcGJtVnlKVEl5SlROQlptRnNjMlVsTWtNbE1qSnliM1JoZEdGaWJHVWxNaklsTTBGMGNuVmxKVEpESlRJeWRtbHphV0pzWlNVeU1pVXpRWFJ5ZFdVbE1rTWxNakpqYjJ4c1lYQnpZV0pzWlNVeU1pVXpRV1poYkhObEpUSkRKVEl5WTI5c2JHRndjMlZrSlRJeUpUTkJabUZzYzJVbE1rTWxNakpzYVc1cllXSnNaU1V5TWlVelFYUnlkV1VsTWtNbE1qSnRZWEpyWlhKUFptWnpaWFFsTWpJbE0wRTFKVGRFSlRKREpUSXlhV1FsTWpJbE0wRWxNakl4TjJFMFlqWTBNemRpTkRSakpUSXlKVEpESlRJeVkyRjBaV2R2Y25rbE1qSWxNMEVsTWpKaVlYTnBZeVV5TWlVeVF5VXlNbXh2WTJ0bFpDVXlNaVV6UVdaaGJITmxKVEpESlRJeVozSnZkWEFsTWpJbE0wRWxNaklsTWpJbE4wUWxNa01sTWpJeE4yRTBZalk1WVRjMU9UWTBZU1V5TWlVelFTVTNRaVV5TW5CaGNtVnVkQ1V5TWlVelFTVXlNaVV5TWlVeVF5VXlNbXhwYm1zbE1qSWxNMEVsTWpJbE1qSWxNa01sTWpKemFHRndaVk4wZVd4bEpUSXlKVE5CSlRkQ0pUSXlZV3h3YUdFbE1qSWxNMEV4SlRkRUpUSkRKVEl5ZEdWNGRFSnNiMk5ySlRJeUpUTkJKVFZDSlRkQ0pUSXljRzl6YVhScGIyNGxNaklsTTBFbE4wSWxNakozSlRJeUpUTkJKVEl5ZHkweU1DVXlNaVV5UXlVeU1tZ2xNaklsTTBFbE1qSm9KVEl5SlRKREpUSXllQ1V5TWlVelFURXdKVEpESlRJeWVTVXlNaVV6UVRBbE4wUWxNa01sTWpKMFpYaDBKVEl5SlROQkpUSXlKVEl5SlRkRUpUVkVKVEpESlRJeVlXNWphRzl5Y3lVeU1pVXpRU1UxUWlVM1FpVXlNbmdsTWpJbE0wRWxNakozSlRKR01pVXlNaVV5UXlVeU1ua2xNaklsTTBFbE1qSXdKVEl5SlRkRUpUSkRKVGRDSlRJeWVDVXlNaVV6UVNVeU1uY2xNa1l5SlRJeUpUSkRKVEl5ZVNVeU1pVXpRU1V5TW1nbE1qSWxOMFFsTWtNbE4wSWxNako0SlRJeUpUTkJKVEl5TUNVeU1pVXlReVV5TW5rbE1qSWxNMEVsTWpKb0pUSkdNaVV5TWlVM1JDVXlReVUzUWlVeU1uZ2xNaklsTTBFbE1qSjNKVEl5SlRKREpUSXllU1V5TWlVelFTVXlNbWdsTWtZeUpUSXlKVGRFSlRWRUpUSkRKVEl5Wm05dWRGTjBlV3hsSlRJeUpUTkJKVGRDSlRkRUpUSkRKVEl5ZEdsMGJHVWxNaklsTTBFbE1qSWxSVGNsT1VZbFFUa2xSVFVsUWtRbFFUSWxNaklsTWtNbE1qSmtZWFJoUVhSMGNtbGlkWFJsY3lVeU1pVXpRU1UxUWlVM1FpVXlNbTVoYldVbE1qSWxNMEVsTWpJbFJUVWxRa0VsT0VZbFJUVWxPRVlsUWpjbE1qSWxNa01sTWpKcFpDVXlNaVV6UVNVeU1qRTNZVFJpTmpsaFlXWmhNVE1sTWpJbE1rTWxNakpqWVhSbFoyOXllU1V5TWlVelFTVXlNbVJsWm1GMWJIUWxNaklsTWtNbE1qSjBlWEJsSlRJeUpUTkJKVEl5Ym5WdFltVnlKVEl5SlRKREpUSXlkbUZzZFdVbE1qSWxNMEVsTWpJbE1qSWxOMFFsTWtNbE4wSWxNakp1WVcxbEpUSXlKVE5CSlRJeUpVVTFKVGt3SlRoRUpVVTNKVUUzSlVJd0pUSXlKVEpESlRJeWFXUWxNaklsTTBFbE1qSXhOMkUwWWpZNVlXRm1ZVE5rSlRJeUpUSkRKVEl5WTJGMFpXZHZjbmtsTWpJbE0wRWxNakprWldaaGRXeDBKVEl5SlRKREpUSXlkSGx3WlNVeU1pVXpRU1V5TW5OMGNtbHVaeVV5TWlVeVF5VXlNblpoYkhWbEpUSXlKVE5CSlRJeUpUSXlKVGRFSlRKREpUZENKVEl5Ym1GdFpTVXlNaVV6UVNVeU1pVkZOaVU0T1NVNE1DVkZOaVU1UXlVNE9TVkZPQ1U0TUNVNE5TVXlNaVV5UXlVeU1tbGtKVEl5SlROQkpUSXlNVGRoTkdJMk9XRmhabUZqTmpVbE1qSWxNa01sTWpKallYUmxaMjl5ZVNVeU1pVXpRU1V5TW1SbFptRjFiSFFsTWpJbE1rTWxNakowZVhCbEpUSXlKVE5CSlRJeWMzUnlhVzVuSlRJeUpUSkRKVEl5ZG1Gc2RXVWxNaklsTTBFbE1qSWxNaklsTjBRbE1rTWxOMElsTWpKdVlXMWxKVEl5SlROQkpUSXlKVVU0SlVKR0pUbEZKVVUySlRoRkpVRTFKVEl5SlRKREpUSXlhV1FsTWpJbE0wRWxNakl4TjJFMFlqWTVZV0ZtWVRNek1pVXlNaVV5UXlVeU1tTmhkR1ZuYjNKNUpUSXlKVE5CSlRJeVpHVm1ZWFZzZENVeU1pVXlReVV5TW5SNWNHVWxNaklsTTBFbE1qSnNhVzVySlRJeUpUSkRKVEl5ZG1Gc2RXVWxNaklsTTBFbE1qSWxNaklsTjBRbE1rTWxOMElsTWpKdVlXMWxKVEl5SlROQkpUSXlKVVUwSlVKRkpVSkdKVVUzSlVGREpVSkJKVEl5SlRKREpUSXlhV1FsTWpJbE0wRWxNakl4TjJFMFlqWTVZV0ZtWVRKall5VXlNaVV5UXlVeU1tTmhkR1ZuYjNKNUpUSXlKVE5CSlRJeVpHVm1ZWFZzZENVeU1pVXlReVV5TW5SNWNHVWxNaklsTTBFbE1qSnpkSEpwYm1jbE1qSWxNa01sTWpKMllXeDFaU1V5TWlVelFTVXlNaVV5TWlVM1JDVTFSQ1V5UXlVeU1uQnliM0J6SlRJeUpUTkJKVGRDSlRJeWVtbHVaR1Y0SlRJeUpUTkJNVFFsTWtNbE1qSjNKVEl5SlROQk1qQTBKVEpESlRJeWFDVXlNaVV6UVRFeU1pVXlReVV5TW5nbE1qSWxNMEV4TXpRNUpUSkRKVEl5ZVNVeU1pVXpRVEk0TlNVeVF5VXlNbUZ1WjJ4bEpUSXlKVE5CTUNVM1JDVXlReVV5TW5CaGRHZ2xNaklsTTBFbE5VSWxOMElsTWpKaFkzUnBiMjV6SlRJeUpUTkJKVFZDSlRkQ0pUSXllQ1V5TWlVelFTVXlNakFsTWpJbE1rTWxNakpoWTNScGIyNGxNaklsTTBFbE1qSnRiM1psSlRJeUpUSkRKVEl5ZVNVeU1pVXpRU1V5TWpBbE1qSWxOMFFsTWtNbE4wSWxNako0SlRJeUpUTkJKVEl5ZHlVeU1pVXlReVV5TW1GamRHbHZiaVV5TWlVelFTVXlNbXhwYm1VbE1qSWxNa01sTWpKNUpUSXlKVE5CSlRJeU1DVXlNaVUzUkNVeVF5VTNRaVV5TW5nbE1qSWxNMEVsTWpKM0pUSXlKVEpESlRJeVlXTjBhVzl1SlRJeUpUTkJKVEl5YkdsdVpTVXlNaVV5UXlVeU1ua2xNaklsTTBFbE1qSm9KVEl5SlRkRUpUSkRKVGRDSlRJeWVDVXlNaVV6UVNVeU1qQWxNaklsTWtNbE1qSmhZM1JwYjI0bE1qSWxNMEVsTWpKc2FXNWxKVEl5SlRKREpUSXllU1V5TWlVelFTVXlNbWdsTWpJbE4wUWxNa01sTjBJbE1qSmhZM1JwYjI0bE1qSWxNMEVsTWpKamJHOXpaU1V5TWlVM1JDVTFSQ1UzUkNVMVJDVXlReVV5TW14cGJtVlRkSGxzWlNVeU1pVXpRU1UzUWlVeU1teHBibVZEYjJ4dmNpVXlNaVV6UVNVeU1qSXlPU1V5UXpFeE5TVXlRekV4TlNVeU1pVTNSQ1V5UXlVeU1tTm9hV3hrY21WdUpUSXlKVE5CSlRWQ0pUVkVKVEpESlRJeWNtVnphWHBsUkdseUpUSXlKVE5CSlRWQ0pUSXlkR3dsTWpJbE1rTWxNakowY2lVeU1pVXlReVV5TW1KeUpUSXlKVEpESlRJeVltd2xNaklsTlVRbE1rTWxNakp1WVcxbEpUSXlKVE5CSlRJeWNtVmpkR0Z1WjJ4bEpUSXlKVEpESlRJeWRHaGxiV1VsTWpJbE0wRWxOMElsTjBRbE1rTWxNakptYVd4c1UzUjViR1VsTWpJbE0wRWxOMElsTWpKamIyeHZjaVV5TWlVelFTVXlNakl5T1NVeVF6RXhOU1V5UXpFeE5TVXlNaVV5UXlVeU1uUjVjR1VsTWpJbE0wRWxNakp6YjJ4cFpDVXlNaVUzUkNVeVF5VXlNbUYwZEhKcFluVjBaU1V5TWlVelFTVTNRaVV5TW1OdmJuUmhhVzVsY2lVeU1pVXpRV1poYkhObEpUSkRKVEl5Y205MFlYUmhZbXhsSlRJeUpUTkJkSEoxWlNVeVF5VXlNblpwYzJsaWJHVWxNaklsTTBGMGNuVmxKVEpESlRJeVkyOXNiR0Z3YzJGaWJHVWxNaklsTTBGbVlXeHpaU1V5UXlVeU1tTnZiR3hoY0hObFpDVXlNaVV6UVdaaGJITmxKVEpESlRJeWJHbHVhMkZpYkdVbE1qSWxNMEYwY25WbEpUSkRKVEl5YldGeWEyVnlUMlptYzJWMEpUSXlKVE5CTlNVM1JDVXlReVV5TW1sa0pUSXlKVE5CSlRJeU1UZGhOR0kyT1dFM05UazJOR0VsTWpJbE1rTWxNakpqWVhSbFoyOXllU1V5TWlVelFTVXlNbUpoYzJsakpUSXlKVEpESlRJeWJHOWphMlZrSlRJeUpUTkJabUZzYzJVbE1rTWxNakpuY205MWNDVXlNaVV6UVNVeU1pVXlNaVUzUkNVeVF5VXlNakUzWVRSaU5qUTNabVl4TlRoakpUSXlKVE5CSlRkQ0pUSXljR0Z5Wlc1MEpUSXlKVE5CSlRJeUpUSXlKVEpESlRJeWJHbHVheVV5TWlVelFTVXlNaVV5TWlVeVF5VXlNbk5vWVhCbFUzUjViR1VsTWpJbE0wRWxOMElsTWpKaGJIQm9ZU1V5TWlVelFURWxOMFFsTWtNbE1qSjBaWGgwUW14dlkyc2xNaklsTTBFbE5VSWxOMElsTWpKd2IzTnBkR2x2YmlVeU1pVXpRU1UzUWlVeU1uY2xNaklsTTBFbE1qSjNMVEl3SlRJeUpUSkRKVEl5YUNVeU1pVXpRU1V5TW1nbE1qSWxNa01sTWpKNEpUSXlKVE5CTVRBbE1rTWxNako1SlRJeUpUTkJNQ1UzUkNVeVF5VXlNblJsZUhRbE1qSWxNMEVsTWpJbE0wTmthWFlsTTBVekpUTkRKVEpHWkdsMkpUTkZKVVUxSlRsQ0pUbEZKVVUxSlVKR0pUZzJKVVUySlRoR0pUa3lKVVUxSlRoR0pUazVKVEl5SlRkRUpUVkVKVEpESlRJeVlXNWphRzl5Y3lVeU1pVXpRU1UxUWlVM1FpVXlNbmdsTWpJbE0wRWxNakozSlRKR01pVXlNaVV5UXlVeU1ua2xNaklsTTBFbE1qSXdKVEl5SlRkRUpUSkRKVGRDSlRJeWVDVXlNaVV6UVNVeU1uY2xNa1l5SlRJeUpUSkRKVEl5ZVNVeU1pVXpRU1V5TW1nbE1qSWxOMFFsTWtNbE4wSWxNako0SlRJeUpUTkJKVEl5TUNVeU1pVXlReVV5TW5rbE1qSWxNMEVsTWpKb0pUSkdNaVV5TWlVM1JDVXlReVUzUWlVeU1uZ2xNaklsTTBFbE1qSjNKVEl5SlRKREpUSXllU1V5TWlVelFTVXlNbWdsTWtZeUpUSXlKVGRFSlRWRUpUSkRKVEl5Wm05dWRGTjBlV3hsSlRJeUpUTkJKVGRDSlRJeVkyOXNiM0lsTWpJbE0wRWxNakl5TlRVbE1rTXlOVFVsTWtNeU5UVWxNaklsTWtNbE1qSnphWHBsSlRJeUpUTkJNeklsTWtNbE1qSmliMnhrSlRJeUpUTkJkSEoxWlNVM1JDVXlReVV5TW5ScGRHeGxKVEl5SlROQkpUSXlKVVUzSlRsR0pVRTVKVVUxSlVKRUpVRXlKVEl5SlRKREpUSXlaR0YwWVVGMGRISnBZblYwWlhNbE1qSWxNMEVsTlVJbE4wSWxNakp1WVcxbEpUSXlKVE5CSlRJeUpVVTFKVUpCSlRoR0pVVTFKVGhHSlVJM0pUSXlKVEpESlRJeWFXUWxNaklsTTBFbE1qSXhOMkUwWWpZME9EQmxNbU5tWXlVeU1pVXlReVV5TW1OaGRHVm5iM0o1SlRJeUpUTkJKVEl5WkdWbVlYVnNkQ1V5TWlVeVF5VXlNblI1Y0dVbE1qSWxNMEVsTWpKdWRXMWlaWElsTWpJbE1rTWxNakoyWVd4MVpTVXlNaVV6UVNVeU1pVXlNaVUzUkNVeVF5VTNRaVV5TW01aGJXVWxNaklsTTBFbE1qSWxSVFVsT1RBbE9FUWxSVGNsUVRjbFFqQWxNaklsTWtNbE1qSnBaQ1V5TWlVelFTVXlNakUzWVRSaU5qUTRNR1V5TkRNM0pUSXlKVEpESlRJeVkyRjBaV2R2Y25rbE1qSWxNMEVsTWpKa1pXWmhkV3gwSlRJeUpUSkRKVEl5ZEhsd1pTVXlNaVV6UVNVeU1uTjBjbWx1WnlVeU1pVXlReVV5TW5aaGJIVmxKVEl5SlROQkpUSXlKVEl5SlRkRUpUSkRKVGRDSlRJeWJtRnRaU1V5TWlVelFTVXlNaVZGTmlVNE9TVTRNQ1ZGTmlVNVF5VTRPU1ZGT0NVNE1DVTROU1V5TWlVeVF5VXlNbWxrSlRJeUpUTkJKVEl5TVRkaE5HSTJORGd3WlRJMVppVXlNaVV5UXlVeU1tTmhkR1ZuYjNKNUpUSXlKVE5CSlRJeVpHVm1ZWFZzZENVeU1pVXlReVV5TW5SNWNHVWxNaklsTTBFbE1qSnpkSEpwYm1jbE1qSWxNa01sTWpKMllXeDFaU1V5TWlVelFTVXlNaVV5TWlVM1JDVXlReVUzUWlVeU1tNWhiV1VsTWpJbE0wRWxNaklsUlRnbFFrWWxPVVVsUlRZbE9FVWxRVFVsTWpJbE1rTWxNakpwWkNVeU1pVXpRU1V5TWpFM1lUUmlOalE0TUdVeU5qVXlKVEl5SlRKREpUSXlZMkYwWldkdmNua2xNaklsTTBFbE1qSmtaV1poZFd4MEpUSXlKVEpESlRJeWRIbHdaU1V5TWlVelFTVXlNbXhwYm1zbE1qSWxNa01sTWpKMllXeDFaU1V5TWlVelFTVXlNaVV5TWlVM1JDVXlReVUzUWlVeU1tNWhiV1VsTWpJbE0wRWxNaklsUlRRbFFrVWxRa1lsUlRjbFFVTWxRa0VsTWpJbE1rTWxNakpwWkNVeU1pVXpRU1V5TWpFM1lUUmlOalE0TUdVeU1qQmhKVEl5SlRKREpUSXlZMkYwWldkdmNua2xNaklsTTBFbE1qSmtaV1poZFd4MEpUSXlKVEpESlRJeWRIbHdaU1V5TWlVelFTVXlNbk4wY21sdVp5VXlNaVV5UXlVeU1uWmhiSFZsSlRJeUpUTkJKVEl5SlRJeUpUZEVKVFZFSlRKREpUSXljSEp2Y0hNbE1qSWxNMEVsTjBJbE1qSjZhVzVrWlhnbE1qSWxNMEV6SlRKREpUSXlkeVV5TWlVelFUSXdOQ1V5UXlVeU1tZ2xNaklsTTBFeE1qSWxNa01sTWpKNEpUSXlKVE5CTmpnM0pUSkRKVEl5WVc1bmJHVWxNaklsTTBFd0pUSkRKVEl5ZVNVeU1pVXpRVEk0T0NVM1JDVXlReVV5TW5CaGRHZ2xNaklsTTBFbE5VSWxOMElsTWpKaFkzUnBiMjV6SlRJeUpUTkJKVFZDSlRkQ0pUSXllQ1V5TWlVelFTVXlNakFsTWpJbE1rTWxNakpoWTNScGIyNGxNaklsTTBFbE1qSnRiM1psSlRJeUpUSkRKVEl5ZVNVeU1pVXpRU1V5TWpBbE1qSWxOMFFsTWtNbE4wSWxNako0SlRJeUpUTkJKVEl5ZHlVeU1pVXlReVV5TW1GamRHbHZiaVV5TWlVelFTVXlNbXhwYm1VbE1qSWxNa01sTWpKNUpUSXlKVE5CSlRJeU1DVXlNaVUzUkNVeVF5VTNRaVV5TW5nbE1qSWxNMEVsTWpKM0pUSXlKVEpESlRJeVlXTjBhVzl1SlRJeUpUTkJKVEl5YkdsdVpTVXlNaVV5UXlVeU1ua2xNaklsTTBFbE1qSm9KVEl5SlRkRUpUSkRKVGRDSlRJeWVDVXlNaVV6UVNVeU1qQWxNaklsTWtNbE1qSmhZM1JwYjI0bE1qSWxNMEVsTWpKc2FXNWxKVEl5SlRKREpUSXllU1V5TWlVelFTVXlNbWdsTWpJbE4wUWxNa01sTjBJbE1qSmhZM1JwYjI0bE1qSWxNMEVsTWpKamJHOXpaU1V5TWlVM1JDVTFSQ1UzUkNVMVJDVXlReVV5TW14cGJtVlRkSGxzWlNVeU1pVXpRU1UzUWlVeU1teHBibVZEYjJ4dmNpVXlNaVV6UVNVeU1qQWxNa014T0RnbE1rTXlNVElsTWpJbE4wUWxNa01sTWpKamFHbHNaSEpsYmlVeU1pVXpRU1UxUWlVMVJDVXlReVV5TW5KbGMybDZaVVJwY2lVeU1pVXpRU1UxUWlVeU1uUnNKVEl5SlRKREpUSXlkSElsTWpJbE1rTWxNakppY2lVeU1pVXlReVV5TW1Kc0pUSXlKVFZFSlRKREpUSXlibUZ0WlNVeU1pVXpRU1V5TW5KbFkzUmhibWRzWlNVeU1pVXlReVV5TW5Sb1pXMWxKVEl5SlROQkpUZENKVGRFSlRKREpUSXlabWxzYkZOMGVXeGxKVEl5SlROQkpUZENKVEl5WTI5c2IzSWxNaklsTTBFbE1qSXdKVEpETVRnNEpUSkRNakV5SlRJeUpUSkRKVEl5ZEhsd1pTVXlNaVV6UVNVeU1uTnZiR2xrSlRJeUpUZEVKVEpESlRJeVlYUjBjbWxpZFhSbEpUSXlKVE5CSlRkQ0pUSXlZMjl1ZEdGcGJtVnlKVEl5SlROQlptRnNjMlVsTWtNbE1qSnliM1JoZEdGaWJHVWxNaklsTTBGMGNuVmxKVEpESlRJeWRtbHphV0pzWlNVeU1pVXpRWFJ5ZFdVbE1rTWxNakpqYjJ4c1lYQnpZV0pzWlNVeU1pVXpRV1poYkhObEpUSkRKVEl5WTI5c2JHRndjMlZrSlRJeUpUTkJabUZzYzJVbE1rTWxNakpzYVc1cllXSnNaU1V5TWlVelFYUnlkV1VsTWtNbE1qSnRZWEpyWlhKUFptWnpaWFFsTWpJbE0wRTFKVGRFSlRKREpUSXlhV1FsTWpJbE0wRWxNakl4TjJFMFlqWTBOMlptTVRVNFl5VXlNaVV5UXlVeU1tTmhkR1ZuYjNKNUpUSXlKVE5CSlRJeVltRnphV01sTWpJbE1rTWxNakpzYjJOclpXUWxNaklsTTBGbVlXeHpaU1V5UXlVeU1tZHliM1Z3SlRJeUpUTkJKVEl5SlRJeUpUZEVKVEpESlRJeU1UZGhOR0kyWVRaa1lqQmlPRGNsTWpJbE0wRWxOMElsTWpKd1lYSmxiblFsTWpJbE0wRWxNaklsTWpJbE1rTWxNakpzYVc1ckpUSXlKVE5CSlRJeUpUSXlKVEpESlRJeWMyaGhjR1ZUZEhsc1pTVXlNaVV6UVNVM1FpVXlNbUZzY0doaEpUSXlKVE5CTVNVM1JDVXlReVV5TW5SbGVIUkNiRzlqYXlVeU1pVXpRU1UxUWlVM1FpVXlNbkJ2YzJsMGFXOXVKVEl5SlROQkpUZENKVEl5ZHlVeU1pVXpRU1V5TW5jdE1qQWxNaklsTWtNbE1qSm9KVEl5SlROQkpUSXlhQ1V5TWlVeVF5VXlNbmdsTWpJbE0wRXhNQ1V5UXlVeU1ua2xNaklsTTBFd0pUZEVKVEpESlRJeWRHVjRkQ1V5TWlVelFTVXlNaVV6UTJScGRpVXpSVFVsTTBNbE1rWmthWFlsTTBVbFJUUWxRamdsUWtJbFJUa2xRVElsT1RnbFJUWWxPRVlsUVVRbFJUY2xRVFFsUWtFbE1qSWxOMFFsTlVRbE1rTWxNakpoYm1Ob2IzSnpKVEl5SlROQkpUVkNKVGRDSlRJeWVDVXlNaVV6UVNVeU1uY2xNa1l5SlRJeUpUSkRKVEl5ZVNVeU1pVXpRU1V5TWpBbE1qSWxOMFFsTWtNbE4wSWxNako0SlRJeUpUTkJKVEl5ZHlVeVJqSWxNaklsTWtNbE1qSjVKVEl5SlROQkpUSXlhQ1V5TWlVM1JDVXlReVUzUWlVeU1uZ2xNaklsTTBFbE1qSXdKVEl5SlRKREpUSXllU1V5TWlVelFTVXlNbWdsTWtZeUpUSXlKVGRFSlRKREpUZENKVEl5ZUNVeU1pVXpRU1V5TW5jbE1qSWxNa01sTWpKNUpUSXlKVE5CSlRJeWFDVXlSaklsTWpJbE4wUWxOVVFsTWtNbE1qSm1iMjUwVTNSNWJHVWxNaklsTTBFbE4wSWxNakpqYjJ4dmNpVXlNaVV6UVNVeU1qSTFOU1V5UXpJMU5TVXlRekkxTlNVeU1pVXlReVV5TW5OcGVtVWxNaklsTTBFek1pVXlReVV5TW1KdmJHUWxNaklsTTBGMGNuVmxKVGRFSlRKREpUSXlkR2wwYkdVbE1qSWxNMEVsTWpJbFJUY2xPVVlsUVRrbFJUVWxRa1FsUVRJbE1qSWxNa01sTWpKa1lYUmhRWFIwY21saWRYUmxjeVV5TWlVelFTVTFRaVUzUWlVeU1tNWhiV1VsTWpJbE0wRWxNaklsUlRVbFFrRWxPRVlsUlRVbE9FWWxRamNsTWpJbE1rTWxNakpwWkNVeU1pVXpRU1V5TWpFM1lUUmlObUUyWldJMk9HVmtKVEl5SlRKREpUSXlZMkYwWldkdmNua2xNaklsTTBFbE1qSmtaV1poZFd4MEpUSXlKVEpESlRJeWRIbHdaU1V5TWlVelFTVXlNbTUxYldKbGNpVXlNaVV5UXlVeU1uWmhiSFZsSlRJeUpUTkJKVEl5SlRJeUpUZEVKVEpESlRkQ0pUSXlibUZ0WlNVeU1pVXpRU1V5TWlWRk5TVTVNQ1U0UkNWRk55VkJOeVZDTUNVeU1pVXlReVV5TW1sa0pUSXlKVE5CSlRJeU1UZGhOR0kyWVRabFlqWXlOaVV5TWlVeVF5VXlNbU5oZEdWbmIzSjVKVEl5SlROQkpUSXlaR1ZtWVhWc2RDVXlNaVV5UXlVeU1uUjVjR1VsTWpJbE0wRWxNakp6ZEhKcGJtY2xNaklsTWtNbE1qSjJZV3gxWlNVeU1pVXpRU1V5TWlVeU1pVTNSQ1V5UXlVM1FpVXlNbTVoYldVbE1qSWxNMEVsTWpJbFJUWWxPRGtsT0RBbFJUWWxPVU1sT0RrbFJUZ2xPREFsT0RVbE1qSWxNa01sTWpKcFpDVXlNaVV6UVNVeU1qRTNZVFJpTm1FMlpXSTJORGd6SlRJeUpUSkRKVEl5WTJGMFpXZHZjbmtsTWpJbE0wRWxNakprWldaaGRXeDBKVEl5SlRKREpUSXlkSGx3WlNVeU1pVXpRU1V5TW5OMGNtbHVaeVV5TWlVeVF5VXlNblpoYkhWbEpUSXlKVE5CSlRJeUpUSXlKVGRFSlRKREpUZENKVEl5Ym1GdFpTVXlNaVV6UVNVeU1pVkZPQ1ZDUmlVNVJTVkZOaVU0UlNWQk5TVXlNaVV5UXlVeU1tbGtKVEl5SlROQkpUSXlNVGRoTkdJMllUWmxZalkxTkdVbE1qSWxNa01sTWpKallYUmxaMjl5ZVNVeU1pVXpRU1V5TW1SbFptRjFiSFFsTWpJbE1rTWxNakowZVhCbEpUSXlKVE5CSlRJeWJHbHVheVV5TWlVeVF5VXlNblpoYkhWbEpUSXlKVE5CSlRJeUpUSXlKVGRFSlRKREpUZENKVEl5Ym1GdFpTVXlNaVV6UVNVeU1pVkZOQ1ZDUlNWQ1JpVkZOeVZCUXlWQ1FTVXlNaVV5UXlVeU1tbGtKVEl5SlROQkpUSXlNVGRoTkdJMllUWmxZalprTVRNbE1qSWxNa01sTWpKallYUmxaMjl5ZVNVeU1pVXpRU1V5TW1SbFptRjFiSFFsTWpJbE1rTWxNakowZVhCbEpUSXlKVE5CSlRJeWMzUnlhVzVuSlRJeUpUSkRKVEl5ZG1Gc2RXVWxNaklsTTBFbE1qSWxNaklsTjBRbE5VUWxNa01sTWpKd2NtOXdjeVV5TWlVelFTVTNRaVV5TW5wcGJtUmxlQ1V5TWlVelFURTFKVEpESlRJeWR5VXlNaVV6UVRJd05DVXlReVV5TW1nbE1qSWxNMEV4TWpJbE1rTWxNako0SlRJeUpUTkJNVEV5T1NVeVF5VXlNbmtsTWpJbE0wRXlPRGdsTWtNbE1qSmhibWRzWlNVeU1pVXpRVEFsTjBRbE1rTWxNakp3WVhSb0pUSXlKVE5CSlRWQ0pUZENKVEl5WVdOMGFXOXVjeVV5TWlVelFTVTFRaVUzUWlVeU1uZ2xNaklsTTBFbE1qSXdKVEl5SlRKREpUSXlZV04wYVc5dUpUSXlKVE5CSlRJeWJXOTJaU1V5TWlVeVF5VXlNbmtsTWpJbE0wRWxNakl3SlRJeUpUZEVKVEpESlRkQ0pUSXllQ1V5TWlVelFTVXlNbmNsTWpJbE1rTWxNakpoWTNScGIyNGxNaklsTTBFbE1qSnNhVzVsSlRJeUpUSkRKVEl5ZVNVeU1pVXpRU1V5TWpBbE1qSWxOMFFsTWtNbE4wSWxNako0SlRJeUpUTkJKVEl5ZHlVeU1pVXlReVV5TW1GamRHbHZiaVV5TWlVelFTVXlNbXhwYm1VbE1qSWxNa01sTWpKNUpUSXlKVE5CSlRJeWFDVXlNaVUzUkNVeVF5VTNRaVV5TW5nbE1qSWxNMEVsTWpJd0pUSXlKVEpESlRJeVlXTjBhVzl1SlRJeUpUTkJKVEl5YkdsdVpTVXlNaVV5UXlVeU1ua2xNaklsTTBFbE1qSm9KVEl5SlRkRUpUSkRKVGRDSlRJeVlXTjBhVzl1SlRJeUpUTkJKVEl5WTJ4dmMyVWxNaklsTjBRbE5VUWxOMFFsTlVRbE1rTWxNakpzYVc1bFUzUjViR1VsTWpJbE0wRWxOMElsTWpKc2FXNWxRMjlzYjNJbE1qSWxNMEVsTWpJeE5UZ2xNa014TlRnbE1rTXhOVGdsTWpJbE4wUWxNa01sTWpKamFHbHNaSEpsYmlVeU1pVXpRU1UxUWlVMVJDVXlReVV5TW5KbGMybDZaVVJwY2lVeU1pVXpRU1UxUWlVeU1uUnNKVEl5SlRKREpUSXlkSElsTWpJbE1rTWxNakppY2lVeU1pVXlReVV5TW1Kc0pUSXlKVFZFSlRKREpUSXlibUZ0WlNVeU1pVXpRU1V5TW5KbFkzUmhibWRzWlNVeU1pVXlReVV5TW5Sb1pXMWxKVEl5SlROQkpUZENKVGRFSlRKREpUSXlabWxzYkZOMGVXeGxKVEl5SlROQkpUZENKVEl5WTI5c2IzSWxNaklsTTBFbE1qSXhOVGdsTWtNeE5UZ2xNa014TlRnbE1qSWxNa01sTWpKMGVYQmxKVEl5SlROQkpUSXljMjlzYVdRbE1qSWxOMFFsTWtNbE1qSmhkSFJ5YVdKMWRHVWxNaklsTTBFbE4wSWxNakpqYjI1MFlXbHVaWElsTWpJbE0wRm1ZV3h6WlNVeVF5VXlNbkp2ZEdGMFlXSnNaU1V5TWlVelFYUnlkV1VsTWtNbE1qSjJhWE5wWW14bEpUSXlKVE5CZEhKMVpTVXlReVV5TW1OdmJHeGhjSE5oWW14bEpUSXlKVE5CWm1Gc2MyVWxNa01sTWpKamIyeHNZWEJ6WldRbE1qSWxNMEZtWVd4elpTVXlReVV5TW14cGJtdGhZbXhsSlRJeUpUTkJkSEoxWlNVeVF5VXlNbTFoY210bGNrOW1abk5sZENVeU1pVXpRVFVsTjBRbE1rTWxNakpwWkNVeU1pVXpRU1V5TWpFM1lUUmlObUUyWkdJd1lqZzNKVEl5SlRKREpUSXlZMkYwWldkdmNua2xNaklsTTBFbE1qSmlZWE5wWXlVeU1pVXlReVV5TW14dlkydGxaQ1V5TWlVelFXWmhiSE5sSlRKREpUSXlaM0p2ZFhBbE1qSWxNMEVsTWpJbE1qSWxOMFFsTjBRbE1rTWxNakpqYjIxdFpXNTBjeVV5TWlVelFTVTFRaVUxUkNVeVF5VXlNbkJzZFdkcGJuTWxNaklsTTBFbE4wSWxOMFFsTWtNbE1qSmhhVU52Ym5SaGFXNWxjbk1sTWpJbE0wRWxOMElsTjBRbE1rTWxNakpwYm5ObGNuUlFZV2RsVDNCMGN5VXlNaVV6UVNVM1FpVTNSQ1V5UXlVeU1uQnZjM1JRWVhsdFpXNTBKVEl5SlROQkpUZENKVGRFSlRkRSIsCgkiRmlsZUlkIiA6ICI5MjIyMmRhYy1lYjM2LTQ1NGYtOTk5MS01MTMzOWJiM2YwZWEiCn0K"/>
    </extobj>
  </extobjs>
</s:customData>
</file>

<file path=customXml/itemProps167.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38429</Words>
  <Application>WPS 演示</Application>
  <PresentationFormat>宽屏</PresentationFormat>
  <Paragraphs>1073</Paragraphs>
  <Slides>66</Slides>
  <Notes>48</Notes>
  <HiddenSlides>0</HiddenSlides>
  <MMClips>0</MMClips>
  <ScaleCrop>false</ScaleCrop>
  <HeadingPairs>
    <vt:vector size="6" baseType="variant">
      <vt:variant>
        <vt:lpstr>已用的字体</vt:lpstr>
      </vt:variant>
      <vt:variant>
        <vt:i4>20</vt:i4>
      </vt:variant>
      <vt:variant>
        <vt:lpstr>主题</vt:lpstr>
      </vt:variant>
      <vt:variant>
        <vt:i4>17</vt:i4>
      </vt:variant>
      <vt:variant>
        <vt:lpstr>幻灯片标题</vt:lpstr>
      </vt:variant>
      <vt:variant>
        <vt:i4>66</vt:i4>
      </vt:variant>
    </vt:vector>
  </HeadingPairs>
  <TitlesOfParts>
    <vt:vector size="103" baseType="lpstr">
      <vt:lpstr>Arial</vt:lpstr>
      <vt:lpstr>宋体</vt:lpstr>
      <vt:lpstr>Wingdings</vt:lpstr>
      <vt:lpstr>Arial</vt:lpstr>
      <vt:lpstr>Source Han Serif CN</vt:lpstr>
      <vt:lpstr>微软雅黑</vt:lpstr>
      <vt:lpstr>FZYaYiHei GB18030L2 R</vt:lpstr>
      <vt:lpstr>Times New Roman</vt:lpstr>
      <vt:lpstr>等线</vt:lpstr>
      <vt:lpstr>Times New Roman</vt:lpstr>
      <vt:lpstr>Noto Sans SC</vt:lpstr>
      <vt:lpstr>Arial Unicode MS</vt:lpstr>
      <vt:lpstr>Inter</vt:lpstr>
      <vt:lpstr>Calibri</vt:lpstr>
      <vt:lpstr>Calibri</vt:lpstr>
      <vt:lpstr>"FZYaYiHei GB18030L2 R", sans-serif</vt:lpstr>
      <vt:lpstr>华文新魏</vt:lpstr>
      <vt:lpstr>HelveticaNeue</vt:lpstr>
      <vt:lpstr>Segoe Print</vt:lpstr>
      <vt:lpstr>Corbel</vt:lpstr>
      <vt:lpstr>Office 主题​​</vt:lpstr>
      <vt:lpstr>默认主题</vt:lpstr>
      <vt:lpstr>1_默认主题</vt:lpstr>
      <vt:lpstr>13_默认主题</vt:lpstr>
      <vt:lpstr>2_默认主题</vt:lpstr>
      <vt:lpstr>3_默认主题</vt:lpstr>
      <vt:lpstr>5_默认主题</vt:lpstr>
      <vt:lpstr>6_默认主题</vt:lpstr>
      <vt:lpstr>7_默认主题</vt:lpstr>
      <vt:lpstr>4_默认主题</vt:lpstr>
      <vt:lpstr>8_默认主题</vt:lpstr>
      <vt:lpstr>9_默认主题</vt:lpstr>
      <vt:lpstr>10_默认主题</vt:lpstr>
      <vt:lpstr>12_默认主题</vt:lpstr>
      <vt:lpstr>11_默认主题</vt:lpstr>
      <vt:lpstr>15_默认主题</vt:lpstr>
      <vt:lpstr>19_默认主题</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120</cp:revision>
  <dcterms:created xsi:type="dcterms:W3CDTF">2026-04-17T12:20:00Z</dcterms:created>
  <dcterms:modified xsi:type="dcterms:W3CDTF">2026-06-22T02:54:58Z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6B55E6EA4710440088E49C1E27A95C55_12</vt:lpwstr>
  </property>
</Properties>
</file>