
<file path=[Content_Types].xml><?xml version="1.0" encoding="utf-8"?>
<Types xmlns="http://schemas.openxmlformats.org/package/2006/content-types">
  <Default Extension="jpeg" ContentType="image/jpe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theme/theme13.xml" ContentType="application/vnd.openxmlformats-officedocument.theme+xml"/>
  <Override PartName="/ppt/theme/theme14.xml" ContentType="application/vnd.openxmlformats-officedocument.theme+xml"/>
  <Override PartName="/ppt/theme/theme15.xml" ContentType="application/vnd.openxmlformats-officedocument.theme+xml"/>
  <Override PartName="/ppt/theme/theme16.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autoCompressPictures="0">
  <p:sldMasterIdLst>
    <p:sldMasterId id="2147483648" r:id="rId1"/>
    <p:sldMasterId id="2147483660" r:id="rId3"/>
    <p:sldMasterId id="2147483663" r:id="rId4"/>
    <p:sldMasterId id="2147483666" r:id="rId5"/>
    <p:sldMasterId id="2147483669" r:id="rId6"/>
    <p:sldMasterId id="2147483672" r:id="rId7"/>
    <p:sldMasterId id="2147483675" r:id="rId8"/>
    <p:sldMasterId id="2147483678" r:id="rId9"/>
    <p:sldMasterId id="2147483681" r:id="rId10"/>
    <p:sldMasterId id="2147483684" r:id="rId11"/>
    <p:sldMasterId id="2147483687" r:id="rId12"/>
    <p:sldMasterId id="2147483690" r:id="rId13"/>
    <p:sldMasterId id="2147483693" r:id="rId14"/>
    <p:sldMasterId id="2147483696" r:id="rId15"/>
    <p:sldMasterId id="2147483699" r:id="rId16"/>
  </p:sldMasterIdLst>
  <p:notesMasterIdLst>
    <p:notesMasterId r:id="rId19"/>
  </p:notesMasterIdLst>
  <p:sldIdLst>
    <p:sldId id="314" r:id="rId17"/>
    <p:sldId id="284" r:id="rId18"/>
    <p:sldId id="286" r:id="rId20"/>
    <p:sldId id="287" r:id="rId21"/>
    <p:sldId id="285" r:id="rId22"/>
    <p:sldId id="259" r:id="rId23"/>
    <p:sldId id="261" r:id="rId24"/>
    <p:sldId id="288" r:id="rId25"/>
    <p:sldId id="260" r:id="rId26"/>
    <p:sldId id="289" r:id="rId27"/>
    <p:sldId id="290" r:id="rId28"/>
    <p:sldId id="292" r:id="rId29"/>
    <p:sldId id="293" r:id="rId30"/>
    <p:sldId id="294" r:id="rId31"/>
    <p:sldId id="291" r:id="rId32"/>
    <p:sldId id="295" r:id="rId33"/>
    <p:sldId id="296" r:id="rId34"/>
    <p:sldId id="297" r:id="rId35"/>
    <p:sldId id="298" r:id="rId36"/>
    <p:sldId id="299" r:id="rId37"/>
    <p:sldId id="300" r:id="rId38"/>
    <p:sldId id="301" r:id="rId39"/>
    <p:sldId id="302" r:id="rId40"/>
    <p:sldId id="303" r:id="rId41"/>
    <p:sldId id="305" r:id="rId42"/>
    <p:sldId id="306" r:id="rId43"/>
    <p:sldId id="307" r:id="rId44"/>
    <p:sldId id="308" r:id="rId45"/>
    <p:sldId id="309" r:id="rId46"/>
    <p:sldId id="311" r:id="rId47"/>
  </p:sldIdLst>
  <p:sldSz cx="12192000" cy="6858000"/>
  <p:notesSz cx="6858000" cy="9144000"/>
  <p:defaultTextStyle>
    <a:defPPr marR="0" lvl="0" algn="l" rtl="0">
      <a:lnSpc>
        <a:spcPct val="100000"/>
      </a:lnSpc>
      <a:spcBef>
        <a:spcPts val="0"/>
      </a:spcBef>
      <a:spcAft>
        <a:spcPts val="0"/>
      </a:spcAft>
    </a:defPPr>
    <a:lvl1pPr marL="0"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L="457200"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L="914400"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L="1371600"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L="1828800"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L="2286000"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L="2743200"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L="3200400"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L="3657600"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王习习" initials="王" lastIdx="0" clrIdx="0"/>
  <p:cmAuthor id="2" name="幸全" initials="幸全" lastIdx="0" clrIdx="1"/>
  <p:cmAuthor id="3" name="AK12YX" initials="A" lastIdx="0" clrIdx="2"/>
  <p:cmAuthor id="4" name="作者" initials="A" lastIdx="0" clrIdx="3"/>
  <p:cmAuthor id="5" name="86134" initials="8" lastIdx="0" clrIdx="4"/>
  <p:cmAuthor id="6" name="kechuying" initials="k" lastIdx="0" clrIdx="5"/>
  <p:cmAuthor id="7" name="道环 李" initials="道环" lastIdx="0" clrIdx="6"/>
  <p:cmAuthor id="8" name="邓 少美" initials="邓" lastIdx="0" clrIdx="7"/>
  <p:cmAuthor id="9" name="Administrator" initials="" lastIdx="0" clrIdx="8"/>
  <p:cmAuthor id="10" name="Windows User" initials="W" lastIdx="0" clrIdx="9"/>
  <p:cmAuthor id="11" name="Lenovo" initials="L" lastIdx="0" clrIdx="10"/>
  <p:cmAuthor id="12" name="1206988966@qq.com" initials="1" lastIdx="0" clrIdx="11"/>
  <p:cmAuthor id="13" name="姜伟光" initials="姜" lastIdx="0" clrIdx="12"/>
  <p:cmAuthor id="14" name="雨林木风" initials="雨" lastIdx="0" clrIdx="13"/>
  <p:cmAuthor id="15" name="宋洁然" initials="宋" lastIdx="0" clrIdx="14"/>
  <p:cmAuthor id="16" name="ming qiu" initials="m" lastIdx="0" clrIdx="15"/>
  <p:cmAuthor id="17" name="未知用户4" initials="未" lastIdx="0" clrIdx="16"/>
  <p:cmAuthor id="18" name="Admin" initials="A" lastIdx="0" clrIdx="17"/>
  <p:cmAuthor id="19" name="CommUser" initials="C" lastIdx="0" clrIdx="18"/>
  <p:cmAuthor id="20" name="zq" initials="z" lastIdx="0" clrIdx="19"/>
  <p:cmAuthor id="21" name="viola_yang" initials="v" lastIdx="0" clrIdx="20"/>
  <p:cmAuthor id="22" name="志龙 姜" initials="志" lastIdx="0" clrIdx="21"/>
  <p:cmAuthor id="23" name="SHMILY" initials="S" lastIdx="0" clrIdx="22"/>
  <p:cmAuthor id="24" name="admin" initials="a" lastIdx="0" clrIdx="23"/>
  <p:cmAuthor id="25" name="Tracy Chen" initials="T" lastIdx="0" clrIdx="24"/>
  <p:cmAuthor id="26" name="dongwc0205" initials="d" lastIdx="0" clrIdx="25"/>
  <p:cmAuthor id="27" name="Hi_ Young" initials="H" lastIdx="0" clrIdx="26"/>
  <p:cmAuthor id="28" name="pangyt" initials="p" lastIdx="0" clrIdx="27"/>
  <p:cmAuthor id="29" name="easonyoun" initials="e" lastIdx="0" clrIdx="28"/>
  <p:cmAuthor id="30" name="zhouyangfan" initials="z" lastIdx="0" clrIdx="29"/>
  <p:cmAuthor id="31" name="tplife" initials="t" lastIdx="0" clrIdx="30"/>
  <p:cmAuthor id="32" name="??" initials="?" lastIdx="0" clrIdx="31"/>
  <p:cmAuthor id="33" name="lenovo" initials="l" lastIdx="0" clrIdx="32"/>
  <p:cmAuthor id="34" name="mike" initials="" lastIdx="0" clrIdx="33"/>
  <p:cmAuthor id="35" name="未知用户1" initials="未" lastIdx="0" clrIdx="34"/>
  <p:cmAuthor id="36" name="大胖 张" initials="大胖" lastIdx="0" clrIdx="35"/>
  <p:cmAuthor id="37" name="HP22" initials="H" lastIdx="0" clrIdx="36"/>
  <p:cmAuthor id="38" name="dell" initials="d" lastIdx="0" clrIdx="37"/>
  <p:cmAuthor id="39" name="86199" initials="8" lastIdx="0" clrIdx="38"/>
  <p:cmAuthor id="40" name="QDZX" initials="Q" lastIdx="0" clrIdx="39"/>
  <p:cmAuthor id="41" name="juan" initials="j" lastIdx="0" clrIdx="40"/>
  <p:cmAuthor id="42" name="MateBook" initials="" lastIdx="0" clrIdx="41"/>
  <p:cmAuthor id="43" name="user" initials="" lastIdx="0" clrIdx="42"/>
  <p:cmAuthor id="44" name="fafa" initials="f" lastIdx="0" clrIdx="43"/>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FFFF"/>
    <a:srgbClr val="FFFF00"/>
    <a:srgbClr val="00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showComments="0">
  <p:normalViewPr>
    <p:restoredLeft sz="15620"/>
    <p:restoredTop sz="94660"/>
  </p:normalViewPr>
  <p:slideViewPr>
    <p:cSldViewPr snapToGrid="0" showGuides="1">
      <p:cViewPr varScale="1">
        <p:scale>
          <a:sx n="100" d="100"/>
          <a:sy n="100" d="100"/>
        </p:scale>
        <p:origin x="0" y="0"/>
      </p:cViewPr>
      <p:guideLst>
        <p:guide orient="horz" pos="1689"/>
        <p:guide pos="2839"/>
      </p:guideLst>
    </p:cSldViewPr>
  </p:slide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 Type="http://schemas.openxmlformats.org/officeDocument/2006/relationships/slideMaster" Target="slideMasters/slideMaster6.xml"/><Relationship Id="rId6" Type="http://schemas.openxmlformats.org/officeDocument/2006/relationships/slideMaster" Target="slideMasters/slideMaster5.xml"/><Relationship Id="rId51" Type="http://schemas.openxmlformats.org/officeDocument/2006/relationships/commentAuthors" Target="commentAuthors.xml"/><Relationship Id="rId50" Type="http://schemas.openxmlformats.org/officeDocument/2006/relationships/tableStyles" Target="tableStyles.xml"/><Relationship Id="rId5" Type="http://schemas.openxmlformats.org/officeDocument/2006/relationships/slideMaster" Target="slideMasters/slideMaster4.xml"/><Relationship Id="rId49" Type="http://schemas.openxmlformats.org/officeDocument/2006/relationships/viewProps" Target="viewProps.xml"/><Relationship Id="rId48" Type="http://schemas.openxmlformats.org/officeDocument/2006/relationships/presProps" Target="presProps.xml"/><Relationship Id="rId47" Type="http://schemas.openxmlformats.org/officeDocument/2006/relationships/slide" Target="slides/slide30.xml"/><Relationship Id="rId46" Type="http://schemas.openxmlformats.org/officeDocument/2006/relationships/slide" Target="slides/slide29.xml"/><Relationship Id="rId45" Type="http://schemas.openxmlformats.org/officeDocument/2006/relationships/slide" Target="slides/slide28.xml"/><Relationship Id="rId44" Type="http://schemas.openxmlformats.org/officeDocument/2006/relationships/slide" Target="slides/slide27.xml"/><Relationship Id="rId43" Type="http://schemas.openxmlformats.org/officeDocument/2006/relationships/slide" Target="slides/slide26.xml"/><Relationship Id="rId42" Type="http://schemas.openxmlformats.org/officeDocument/2006/relationships/slide" Target="slides/slide25.xml"/><Relationship Id="rId41" Type="http://schemas.openxmlformats.org/officeDocument/2006/relationships/slide" Target="slides/slide24.xml"/><Relationship Id="rId40" Type="http://schemas.openxmlformats.org/officeDocument/2006/relationships/slide" Target="slides/slide23.xml"/><Relationship Id="rId4" Type="http://schemas.openxmlformats.org/officeDocument/2006/relationships/slideMaster" Target="slideMasters/slideMaster3.xml"/><Relationship Id="rId39" Type="http://schemas.openxmlformats.org/officeDocument/2006/relationships/slide" Target="slides/slide22.xml"/><Relationship Id="rId38" Type="http://schemas.openxmlformats.org/officeDocument/2006/relationships/slide" Target="slides/slide21.xml"/><Relationship Id="rId37" Type="http://schemas.openxmlformats.org/officeDocument/2006/relationships/slide" Target="slides/slide20.xml"/><Relationship Id="rId36" Type="http://schemas.openxmlformats.org/officeDocument/2006/relationships/slide" Target="slides/slide19.xml"/><Relationship Id="rId35" Type="http://schemas.openxmlformats.org/officeDocument/2006/relationships/slide" Target="slides/slide18.xml"/><Relationship Id="rId34" Type="http://schemas.openxmlformats.org/officeDocument/2006/relationships/slide" Target="slides/slide17.xml"/><Relationship Id="rId33" Type="http://schemas.openxmlformats.org/officeDocument/2006/relationships/slide" Target="slides/slide16.xml"/><Relationship Id="rId32" Type="http://schemas.openxmlformats.org/officeDocument/2006/relationships/slide" Target="slides/slide15.xml"/><Relationship Id="rId31" Type="http://schemas.openxmlformats.org/officeDocument/2006/relationships/slide" Target="slides/slide14.xml"/><Relationship Id="rId30" Type="http://schemas.openxmlformats.org/officeDocument/2006/relationships/slide" Target="slides/slide13.xml"/><Relationship Id="rId3" Type="http://schemas.openxmlformats.org/officeDocument/2006/relationships/slideMaster" Target="slideMasters/slideMaster2.xml"/><Relationship Id="rId29" Type="http://schemas.openxmlformats.org/officeDocument/2006/relationships/slide" Target="slides/slide12.xml"/><Relationship Id="rId28" Type="http://schemas.openxmlformats.org/officeDocument/2006/relationships/slide" Target="slides/slide11.xml"/><Relationship Id="rId27" Type="http://schemas.openxmlformats.org/officeDocument/2006/relationships/slide" Target="slides/slide10.xml"/><Relationship Id="rId26" Type="http://schemas.openxmlformats.org/officeDocument/2006/relationships/slide" Target="slides/slide9.xml"/><Relationship Id="rId25" Type="http://schemas.openxmlformats.org/officeDocument/2006/relationships/slide" Target="slides/slide8.xml"/><Relationship Id="rId24" Type="http://schemas.openxmlformats.org/officeDocument/2006/relationships/slide" Target="slides/slide7.xml"/><Relationship Id="rId23" Type="http://schemas.openxmlformats.org/officeDocument/2006/relationships/slide" Target="slides/slide6.xml"/><Relationship Id="rId22" Type="http://schemas.openxmlformats.org/officeDocument/2006/relationships/slide" Target="slides/slide5.xml"/><Relationship Id="rId21" Type="http://schemas.openxmlformats.org/officeDocument/2006/relationships/slide" Target="slides/slide4.xml"/><Relationship Id="rId20" Type="http://schemas.openxmlformats.org/officeDocument/2006/relationships/slide" Target="slides/slide3.xml"/><Relationship Id="rId2" Type="http://schemas.openxmlformats.org/officeDocument/2006/relationships/theme" Target="theme/theme1.xml"/><Relationship Id="rId19" Type="http://schemas.openxmlformats.org/officeDocument/2006/relationships/notesMaster" Target="notesMasters/notesMaster1.xml"/><Relationship Id="rId18" Type="http://schemas.openxmlformats.org/officeDocument/2006/relationships/slide" Target="slides/slide2.xml"/><Relationship Id="rId17" Type="http://schemas.openxmlformats.org/officeDocument/2006/relationships/slide" Target="slides/slide1.xml"/><Relationship Id="rId16" Type="http://schemas.openxmlformats.org/officeDocument/2006/relationships/slideMaster" Target="slideMasters/slideMaster15.xml"/><Relationship Id="rId15" Type="http://schemas.openxmlformats.org/officeDocument/2006/relationships/slideMaster" Target="slideMasters/slideMaster14.xml"/><Relationship Id="rId14" Type="http://schemas.openxmlformats.org/officeDocument/2006/relationships/slideMaster" Target="slideMasters/slideMaster13.xml"/><Relationship Id="rId13" Type="http://schemas.openxmlformats.org/officeDocument/2006/relationships/slideMaster" Target="slideMasters/slideMaster12.xml"/><Relationship Id="rId12" Type="http://schemas.openxmlformats.org/officeDocument/2006/relationships/slideMaster" Target="slideMasters/slideMaster11.xml"/><Relationship Id="rId11" Type="http://schemas.openxmlformats.org/officeDocument/2006/relationships/slideMaster" Target="slideMasters/slideMaster10.xml"/><Relationship Id="rId10" Type="http://schemas.openxmlformats.org/officeDocument/2006/relationships/slideMaster" Target="slideMasters/slideMaster9.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fld>
            <a:endParaRPr lang="cs-CZ"/>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5" Type="http://schemas.openxmlformats.org/officeDocument/2006/relationships/tags" Target="../tags/tag100.xml"/><Relationship Id="rId4" Type="http://schemas.openxmlformats.org/officeDocument/2006/relationships/tags" Target="../tags/tag99.xml"/><Relationship Id="rId3" Type="http://schemas.openxmlformats.org/officeDocument/2006/relationships/tags" Target="../tags/tag98.xml"/><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cs-CZ" altLang="en-US" dirty="0" smtClean="0"/>
              <a:t>1.7.2013</a:t>
            </a:r>
            <a:endParaRPr lang="cs-CZ" altLang="en-US" dirty="0" smtClean="0"/>
          </a:p>
        </p:txBody>
      </p:sp>
      <p:sp>
        <p:nvSpPr>
          <p:cNvPr id="4" name="灯片编号占位符 3"/>
          <p:cNvSpPr>
            <a:spLocks noGrp="1"/>
          </p:cNvSpPr>
          <p:nvPr>
            <p:ph type="sldNum" sz="quarter" idx="5"/>
          </p:nvPr>
        </p:nvSpPr>
        <p:spPr/>
        <p:txBody>
          <a:bodyPr/>
          <a:lstStyle/>
          <a:p>
            <a:fld id="{39A5F825-9C29-43CC-BB96-80A60E9689F0}"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p:sp>
      <p:sp>
        <p:nvSpPr>
          <p:cNvPr id="3" name="备注占位符 2"/>
          <p:cNvSpPr txBox="1">
            <a:spLocks noGrp="1"/>
          </p:cNvSpPr>
          <p:nvPr>
            <p:ph type="body" idx="1"/>
            <p:custDataLst>
              <p:tags r:id="rId4"/>
            </p:custDataLst>
          </p:nvPr>
        </p:nvSpPr>
        <p:spPr/>
        <p:txBody>
          <a:bodyPr/>
          <a:lstStyle/>
          <a:p>
            <a:endParaRPr lang="zh-CN" altLang="en-US"/>
          </a:p>
        </p:txBody>
      </p:sp>
      <p:sp>
        <p:nvSpPr>
          <p:cNvPr id="4" name="灯片编号占位符 3"/>
          <p:cNvSpPr>
            <a:spLocks noGrp="1"/>
          </p:cNvSpPr>
          <p:nvPr>
            <p:ph type="sldNum" sz="quarter" idx="5"/>
            <p:custDataLst>
              <p:tags r:id="rId5"/>
            </p:custDataLst>
          </p:nvPr>
        </p:nvSpPr>
        <p:spPr/>
        <p:txBody>
          <a:bodyPr/>
          <a:lstStyle/>
          <a:p>
            <a:fld id="{31C96E16-BC2B-4429-ACC4-B90CE702CCF8}"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r>
              <a:rPr lang="cs-CZ" altLang="en-US" smtClean="0"/>
              <a:t>1.7.2013</a:t>
            </a:r>
            <a:endParaRPr lang="cs-CZ" alt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r>
              <a:rPr lang="en-US" sz="1400" b="0" i="0" u="none" strike="noStrike">
                <a:solidFill>
                  <a:srgbClr val="000000"/>
                </a:solidFill>
              </a:rPr>
              <a:t>我们先来看全国二卷的例子。这篇文章的主题是关于如何培养孩子的职业道德，是一篇非常典型的说明文。它的内容和我们的生活息息相关，旨在提供实用的家庭教育指导。</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marL="0" indent="0" algn="l">
              <a:lnSpc>
                <a:spcPct val="100000"/>
              </a:lnSpc>
            </a:pP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cs-CZ" altLang="en-US" dirty="0" smtClean="0"/>
              <a:t>1.7.2013</a:t>
            </a:r>
            <a:endParaRPr lang="cs-CZ" altLang="en-US" dirty="0" smtClean="0"/>
          </a:p>
        </p:txBody>
      </p:sp>
      <p:sp>
        <p:nvSpPr>
          <p:cNvPr id="4" name="灯片编号占位符 3"/>
          <p:cNvSpPr>
            <a:spLocks noGrp="1"/>
          </p:cNvSpPr>
          <p:nvPr>
            <p:ph type="sldNum" sz="quarter" idx="5"/>
          </p:nvPr>
        </p:nvSpPr>
        <p:spPr/>
        <p:txBody>
          <a:bodyPr/>
          <a:lstStyle/>
          <a:p>
            <a:fld id="{39A5F825-9C29-43CC-BB96-80A60E9689F0}"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9" Type="http://schemas.openxmlformats.org/officeDocument/2006/relationships/image" Target="../media/image3.png"/><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image" Target="NULL" TargetMode="External"/><Relationship Id="rId5" Type="http://schemas.openxmlformats.org/officeDocument/2006/relationships/image" Target="../media/image2.png"/><Relationship Id="rId4" Type="http://schemas.openxmlformats.org/officeDocument/2006/relationships/tags" Target="../tags/tag6.xml"/><Relationship Id="rId3" Type="http://schemas.openxmlformats.org/officeDocument/2006/relationships/tags" Target="../tags/tag5.xml"/><Relationship Id="rId2" Type="http://schemas.openxmlformats.org/officeDocument/2006/relationships/tags" Target="../tags/tag4.xml"/><Relationship Id="rId19" Type="http://schemas.openxmlformats.org/officeDocument/2006/relationships/tags" Target="../tags/tag18.xml"/><Relationship Id="rId18" Type="http://schemas.openxmlformats.org/officeDocument/2006/relationships/tags" Target="../tags/tag17.xml"/><Relationship Id="rId17" Type="http://schemas.openxmlformats.org/officeDocument/2006/relationships/tags" Target="../tags/tag16.xml"/><Relationship Id="rId16" Type="http://schemas.openxmlformats.org/officeDocument/2006/relationships/tags" Target="../tags/tag15.xml"/><Relationship Id="rId15" Type="http://schemas.openxmlformats.org/officeDocument/2006/relationships/tags" Target="../tags/tag14.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4" Type="http://schemas.openxmlformats.org/officeDocument/2006/relationships/tags" Target="../tags/tag29.xml"/><Relationship Id="rId3" Type="http://schemas.openxmlformats.org/officeDocument/2006/relationships/tags" Target="../tags/tag28.xml"/><Relationship Id="rId2" Type="http://schemas.openxmlformats.org/officeDocument/2006/relationships/tags" Target="../tags/tag27.xml"/><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1.xml.rels><?xml version="1.0" encoding="UTF-8" standalone="yes"?>
<Relationships xmlns="http://schemas.openxmlformats.org/package/2006/relationships"><Relationship Id="rId4" Type="http://schemas.openxmlformats.org/officeDocument/2006/relationships/tags" Target="../tags/tag35.xml"/><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slideMaster" Target="../slideMasters/slideMaster6.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3.xml.rels><?xml version="1.0" encoding="UTF-8" standalone="yes"?>
<Relationships xmlns="http://schemas.openxmlformats.org/package/2006/relationships"><Relationship Id="rId4" Type="http://schemas.openxmlformats.org/officeDocument/2006/relationships/tags" Target="../tags/tag38.xml"/><Relationship Id="rId3" Type="http://schemas.openxmlformats.org/officeDocument/2006/relationships/tags" Target="../tags/tag37.xml"/><Relationship Id="rId2" Type="http://schemas.openxmlformats.org/officeDocument/2006/relationships/tags" Target="../tags/tag36.xml"/><Relationship Id="rId1" Type="http://schemas.openxmlformats.org/officeDocument/2006/relationships/slideMaster" Target="../slideMasters/slideMaster7.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5.xml.rels><?xml version="1.0" encoding="UTF-8" standalone="yes"?>
<Relationships xmlns="http://schemas.openxmlformats.org/package/2006/relationships"><Relationship Id="rId4" Type="http://schemas.openxmlformats.org/officeDocument/2006/relationships/tags" Target="../tags/tag41.xml"/><Relationship Id="rId3" Type="http://schemas.openxmlformats.org/officeDocument/2006/relationships/tags" Target="../tags/tag40.xml"/><Relationship Id="rId2" Type="http://schemas.openxmlformats.org/officeDocument/2006/relationships/tags" Target="../tags/tag39.xml"/><Relationship Id="rId1" Type="http://schemas.openxmlformats.org/officeDocument/2006/relationships/slideMaster" Target="../slideMasters/slideMaster8.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7.xml.rels><?xml version="1.0" encoding="UTF-8" standalone="yes"?>
<Relationships xmlns="http://schemas.openxmlformats.org/package/2006/relationships"><Relationship Id="rId4" Type="http://schemas.openxmlformats.org/officeDocument/2006/relationships/tags" Target="../tags/tag44.xml"/><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slideMaster" Target="../slideMasters/slideMaster9.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9.xml.rels><?xml version="1.0" encoding="UTF-8" standalone="yes"?>
<Relationships xmlns="http://schemas.openxmlformats.org/package/2006/relationships"><Relationship Id="rId4" Type="http://schemas.openxmlformats.org/officeDocument/2006/relationships/tags" Target="../tags/tag47.xml"/><Relationship Id="rId3" Type="http://schemas.openxmlformats.org/officeDocument/2006/relationships/tags" Target="../tags/tag46.xml"/><Relationship Id="rId2" Type="http://schemas.openxmlformats.org/officeDocument/2006/relationships/tags" Target="../tags/tag45.xml"/><Relationship Id="rId1" Type="http://schemas.openxmlformats.org/officeDocument/2006/relationships/slideMaster" Target="../slideMasters/slideMaster10.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1.xml.rels><?xml version="1.0" encoding="UTF-8" standalone="yes"?>
<Relationships xmlns="http://schemas.openxmlformats.org/package/2006/relationships"><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3.xml.rels><?xml version="1.0" encoding="UTF-8" standalone="yes"?>
<Relationships xmlns="http://schemas.openxmlformats.org/package/2006/relationships"><Relationship Id="rId4" Type="http://schemas.openxmlformats.org/officeDocument/2006/relationships/tags" Target="../tags/tag53.xml"/><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slideMaster" Target="../slideMasters/slideMaster1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5.xml.rels><?xml version="1.0" encoding="UTF-8" standalone="yes"?>
<Relationships xmlns="http://schemas.openxmlformats.org/package/2006/relationships"><Relationship Id="rId4" Type="http://schemas.openxmlformats.org/officeDocument/2006/relationships/tags" Target="../tags/tag56.xml"/><Relationship Id="rId3" Type="http://schemas.openxmlformats.org/officeDocument/2006/relationships/tags" Target="../tags/tag55.xml"/><Relationship Id="rId2" Type="http://schemas.openxmlformats.org/officeDocument/2006/relationships/tags" Target="../tags/tag54.xml"/><Relationship Id="rId1" Type="http://schemas.openxmlformats.org/officeDocument/2006/relationships/slideMaster" Target="../slideMasters/slideMaster1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7.xml.rels><?xml version="1.0" encoding="UTF-8" standalone="yes"?>
<Relationships xmlns="http://schemas.openxmlformats.org/package/2006/relationships"><Relationship Id="rId4" Type="http://schemas.openxmlformats.org/officeDocument/2006/relationships/tags" Target="../tags/tag59.xml"/><Relationship Id="rId3" Type="http://schemas.openxmlformats.org/officeDocument/2006/relationships/tags" Target="../tags/tag58.xml"/><Relationship Id="rId2" Type="http://schemas.openxmlformats.org/officeDocument/2006/relationships/tags" Target="../tags/tag57.xml"/><Relationship Id="rId1" Type="http://schemas.openxmlformats.org/officeDocument/2006/relationships/slideMaster" Target="../slideMasters/slideMaster14.xml"/></Relationships>
</file>

<file path=ppt/slideLayouts/_rels/slideLayout38.xml.rels><?xml version="1.0" encoding="UTF-8" standalone="yes"?>
<Relationships xmlns="http://schemas.openxmlformats.org/package/2006/relationships"><Relationship Id="rId9" Type="http://schemas.openxmlformats.org/officeDocument/2006/relationships/image" Target="../media/image3.png"/><Relationship Id="rId8" Type="http://schemas.openxmlformats.org/officeDocument/2006/relationships/tags" Target="../tags/tag64.xml"/><Relationship Id="rId7" Type="http://schemas.openxmlformats.org/officeDocument/2006/relationships/tags" Target="../tags/tag63.xml"/><Relationship Id="rId6" Type="http://schemas.openxmlformats.org/officeDocument/2006/relationships/image" Target="NULL" TargetMode="External"/><Relationship Id="rId5" Type="http://schemas.openxmlformats.org/officeDocument/2006/relationships/image" Target="../media/image2.png"/><Relationship Id="rId4" Type="http://schemas.openxmlformats.org/officeDocument/2006/relationships/tags" Target="../tags/tag62.xml"/><Relationship Id="rId3" Type="http://schemas.openxmlformats.org/officeDocument/2006/relationships/tags" Target="../tags/tag61.xml"/><Relationship Id="rId2" Type="http://schemas.openxmlformats.org/officeDocument/2006/relationships/tags" Target="../tags/tag60.xml"/><Relationship Id="rId19" Type="http://schemas.openxmlformats.org/officeDocument/2006/relationships/tags" Target="../tags/tag74.xml"/><Relationship Id="rId18" Type="http://schemas.openxmlformats.org/officeDocument/2006/relationships/tags" Target="../tags/tag73.xml"/><Relationship Id="rId17" Type="http://schemas.openxmlformats.org/officeDocument/2006/relationships/tags" Target="../tags/tag72.xml"/><Relationship Id="rId16" Type="http://schemas.openxmlformats.org/officeDocument/2006/relationships/tags" Target="../tags/tag71.xml"/><Relationship Id="rId15" Type="http://schemas.openxmlformats.org/officeDocument/2006/relationships/tags" Target="../tags/tag70.xml"/><Relationship Id="rId14" Type="http://schemas.openxmlformats.org/officeDocument/2006/relationships/tags" Target="../tags/tag69.xml"/><Relationship Id="rId13" Type="http://schemas.openxmlformats.org/officeDocument/2006/relationships/tags" Target="../tags/tag68.xml"/><Relationship Id="rId12" Type="http://schemas.openxmlformats.org/officeDocument/2006/relationships/tags" Target="../tags/tag67.xml"/><Relationship Id="rId11" Type="http://schemas.openxmlformats.org/officeDocument/2006/relationships/tags" Target="../tags/tag66.xml"/><Relationship Id="rId10" Type="http://schemas.openxmlformats.org/officeDocument/2006/relationships/tags" Target="../tags/tag65.xml"/><Relationship Id="rId1" Type="http://schemas.openxmlformats.org/officeDocument/2006/relationships/slideMaster" Target="../slideMasters/slideMaster1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matchingName="标题幻灯片">
  <p:cSld name="TITLE">
    <p:spTree>
      <p:nvGrpSpPr>
        <p:cNvPr id="11" name="Shape 11"/>
        <p:cNvGrpSpPr/>
        <p:nvPr/>
      </p:nvGrpSpPr>
      <p:grpSpPr>
        <a:xfrm>
          <a:off x="0" y="0"/>
          <a:ext cx="0" cy="0"/>
          <a:chOff x="0" y="0"/>
          <a:chExt cx="0" cy="0"/>
        </a:xfrm>
      </p:grpSpPr>
      <p:sp>
        <p:nvSpPr>
          <p:cNvPr id="12" name="Shape 30"/>
          <p:cNvSpPr txBox="1"/>
          <p:nvPr>
            <p:ph type="ctrTitle"/>
          </p:nvPr>
        </p:nvSpPr>
        <p:spPr>
          <a:xfrm>
            <a:off x="1143000" y="841772"/>
            <a:ext cx="6858000" cy="1790700"/>
          </a:xfrm>
          <a:prstGeom prst="rect">
            <a:avLst/>
          </a:prstGeom>
          <a:noFill/>
          <a:ln>
            <a:noFill/>
          </a:ln>
        </p:spPr>
        <p:txBody>
          <a:bodyPr spcFirstLastPara="1" wrap="square" lIns="68575" tIns="34275" rIns="68575" bIns="34275" anchor="b" anchorCtr="0">
            <a:normAutofit/>
          </a:bodyPr>
          <a:lstStyle>
            <a:lvl1pPr lvl="0" algn="ctr">
              <a:lnSpc>
                <a:spcPct val="90000"/>
              </a:lnSpc>
              <a:spcBef>
                <a:spcPts val="0"/>
              </a:spcBef>
              <a:spcAft>
                <a:spcPts val="0"/>
              </a:spcAft>
              <a:buClr>
                <a:schemeClr val="dk1"/>
              </a:buClr>
              <a:buSzPts val="4500"/>
              <a:buFont typeface="Arial" panose="020B0604020202020204"/>
              <a:buNone/>
              <a:defRPr sz="45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3" name="Shape 31"/>
          <p:cNvSpPr txBox="1"/>
          <p:nvPr>
            <p:ph type="subTitle" idx="1"/>
          </p:nvPr>
        </p:nvSpPr>
        <p:spPr>
          <a:xfrm>
            <a:off x="1143000" y="2701528"/>
            <a:ext cx="6858000" cy="1241821"/>
          </a:xfrm>
          <a:prstGeom prst="rect">
            <a:avLst/>
          </a:prstGeom>
          <a:noFill/>
          <a:ln>
            <a:noFill/>
          </a:ln>
        </p:spPr>
        <p:txBody>
          <a:bodyPr spcFirstLastPara="1" wrap="square" lIns="68575" tIns="34275" rIns="68575" bIns="34275" anchor="t" anchorCtr="0">
            <a:normAutofit/>
          </a:bodyPr>
          <a:lstStyle>
            <a:lvl1pPr lvl="0" algn="ctr">
              <a:lnSpc>
                <a:spcPct val="90000"/>
              </a:lnSpc>
              <a:spcBef>
                <a:spcPts val="800"/>
              </a:spcBef>
              <a:spcAft>
                <a:spcPts val="0"/>
              </a:spcAft>
              <a:buClr>
                <a:schemeClr val="dk1"/>
              </a:buClr>
              <a:buSzPts val="1800"/>
              <a:buNone/>
              <a:defRPr sz="1800"/>
            </a:lvl1pPr>
            <a:lvl2pPr lvl="1" algn="ctr">
              <a:lnSpc>
                <a:spcPct val="90000"/>
              </a:lnSpc>
              <a:spcBef>
                <a:spcPts val="400"/>
              </a:spcBef>
              <a:spcAft>
                <a:spcPts val="0"/>
              </a:spcAft>
              <a:buClr>
                <a:schemeClr val="dk1"/>
              </a:buClr>
              <a:buSzPts val="1500"/>
              <a:buNone/>
              <a:defRPr sz="1500"/>
            </a:lvl2pPr>
            <a:lvl3pPr lvl="2" algn="ctr">
              <a:lnSpc>
                <a:spcPct val="90000"/>
              </a:lnSpc>
              <a:spcBef>
                <a:spcPts val="400"/>
              </a:spcBef>
              <a:spcAft>
                <a:spcPts val="0"/>
              </a:spcAft>
              <a:buClr>
                <a:schemeClr val="dk1"/>
              </a:buClr>
              <a:buSzPts val="1400"/>
              <a:buNone/>
              <a:defRPr sz="1400"/>
            </a:lvl3pPr>
            <a:lvl4pPr lvl="3" algn="ctr">
              <a:lnSpc>
                <a:spcPct val="90000"/>
              </a:lnSpc>
              <a:spcBef>
                <a:spcPts val="400"/>
              </a:spcBef>
              <a:spcAft>
                <a:spcPts val="0"/>
              </a:spcAft>
              <a:buClr>
                <a:schemeClr val="dk1"/>
              </a:buClr>
              <a:buSzPts val="1200"/>
              <a:buNone/>
              <a:defRPr sz="1200"/>
            </a:lvl4pPr>
            <a:lvl5pPr lvl="4" algn="ctr">
              <a:lnSpc>
                <a:spcPct val="90000"/>
              </a:lnSpc>
              <a:spcBef>
                <a:spcPts val="400"/>
              </a:spcBef>
              <a:spcAft>
                <a:spcPts val="0"/>
              </a:spcAft>
              <a:buClr>
                <a:schemeClr val="dk1"/>
              </a:buClr>
              <a:buSzPts val="1200"/>
              <a:buNone/>
              <a:defRPr sz="1200"/>
            </a:lvl5pPr>
            <a:lvl6pPr lvl="5" algn="ctr">
              <a:lnSpc>
                <a:spcPct val="90000"/>
              </a:lnSpc>
              <a:spcBef>
                <a:spcPts val="400"/>
              </a:spcBef>
              <a:spcAft>
                <a:spcPts val="0"/>
              </a:spcAft>
              <a:buClr>
                <a:schemeClr val="dk1"/>
              </a:buClr>
              <a:buSzPts val="1200"/>
              <a:buNone/>
              <a:defRPr sz="1200"/>
            </a:lvl6pPr>
            <a:lvl7pPr lvl="6" algn="ctr">
              <a:lnSpc>
                <a:spcPct val="90000"/>
              </a:lnSpc>
              <a:spcBef>
                <a:spcPts val="400"/>
              </a:spcBef>
              <a:spcAft>
                <a:spcPts val="0"/>
              </a:spcAft>
              <a:buClr>
                <a:schemeClr val="dk1"/>
              </a:buClr>
              <a:buSzPts val="1200"/>
              <a:buNone/>
              <a:defRPr sz="1200"/>
            </a:lvl7pPr>
            <a:lvl8pPr lvl="7" algn="ctr">
              <a:lnSpc>
                <a:spcPct val="90000"/>
              </a:lnSpc>
              <a:spcBef>
                <a:spcPts val="400"/>
              </a:spcBef>
              <a:spcAft>
                <a:spcPts val="0"/>
              </a:spcAft>
              <a:buClr>
                <a:schemeClr val="dk1"/>
              </a:buClr>
              <a:buSzPts val="1200"/>
              <a:buNone/>
              <a:defRPr sz="1200"/>
            </a:lvl8pPr>
            <a:lvl9pPr lvl="8" algn="ctr">
              <a:lnSpc>
                <a:spcPct val="90000"/>
              </a:lnSpc>
              <a:spcBef>
                <a:spcPts val="400"/>
              </a:spcBef>
              <a:spcAft>
                <a:spcPts val="0"/>
              </a:spcAft>
              <a:buClr>
                <a:schemeClr val="dk1"/>
              </a:buClr>
              <a:buSzPts val="1200"/>
              <a:buNone/>
              <a:defRPr sz="1200"/>
            </a:lvl9pPr>
          </a:lstStyle>
          <a:p/>
        </p:txBody>
      </p:sp>
      <p:sp>
        <p:nvSpPr>
          <p:cNvPr id="14" name="Shape 32"/>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5" name="Shape 33"/>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6" name="Shape 34"/>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matchingName="标题和竖排文字">
  <p:cSld name="VERTICAL_TEXT">
    <p:spTree>
      <p:nvGrpSpPr>
        <p:cNvPr id="68" name="Shape 68"/>
        <p:cNvGrpSpPr/>
        <p:nvPr/>
      </p:nvGrpSpPr>
      <p:grpSpPr>
        <a:xfrm>
          <a:off x="0" y="0"/>
          <a:ext cx="0" cy="0"/>
          <a:chOff x="0" y="0"/>
          <a:chExt cx="0" cy="0"/>
        </a:xfrm>
      </p:grpSpPr>
      <p:sp>
        <p:nvSpPr>
          <p:cNvPr id="69" name="Shape 49"/>
          <p:cNvSpPr txBox="1"/>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70" name="Shape 50"/>
          <p:cNvSpPr txBox="1"/>
          <p:nvPr>
            <p:ph type="body" idx="1"/>
          </p:nvPr>
        </p:nvSpPr>
        <p:spPr>
          <a:xfrm rot="5400000">
            <a:off x="2940248" y="-942379"/>
            <a:ext cx="3263504" cy="7886700"/>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p:txBody>
      </p:sp>
      <p:sp>
        <p:nvSpPr>
          <p:cNvPr id="71" name="Shape 51"/>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72" name="Shape 52"/>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73" name="Shape 53"/>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matchingName="竖排标题与文本">
  <p:cSld name="VERTICAL_TITLE_AND_VERTICAL_TEXT">
    <p:spTree>
      <p:nvGrpSpPr>
        <p:cNvPr id="74" name="Shape 74"/>
        <p:cNvGrpSpPr/>
        <p:nvPr/>
      </p:nvGrpSpPr>
      <p:grpSpPr>
        <a:xfrm>
          <a:off x="0" y="0"/>
          <a:ext cx="0" cy="0"/>
          <a:chOff x="0" y="0"/>
          <a:chExt cx="0" cy="0"/>
        </a:xfrm>
      </p:grpSpPr>
      <p:sp>
        <p:nvSpPr>
          <p:cNvPr id="75" name="Shape 15"/>
          <p:cNvSpPr txBox="1"/>
          <p:nvPr>
            <p:ph type="title"/>
          </p:nvPr>
        </p:nvSpPr>
        <p:spPr>
          <a:xfrm rot="5400000">
            <a:off x="5350073" y="1467445"/>
            <a:ext cx="4358879" cy="1971675"/>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76" name="Shape 16"/>
          <p:cNvSpPr txBox="1"/>
          <p:nvPr>
            <p:ph type="body" idx="1"/>
          </p:nvPr>
        </p:nvSpPr>
        <p:spPr>
          <a:xfrm rot="5400000">
            <a:off x="1349573" y="-447080"/>
            <a:ext cx="4358879" cy="5800725"/>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p:txBody>
      </p:sp>
      <p:sp>
        <p:nvSpPr>
          <p:cNvPr id="77" name="Shape 17"/>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78" name="Shape 18"/>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79" name="Shape 19"/>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a:xfrm>
            <a:off x="695960" y="6356350"/>
            <a:ext cx="2743200" cy="365125"/>
          </a:xfrm>
        </p:spPr>
        <p:txBody>
          <a:bodyPr wrap="square">
            <a:normAutofit/>
          </a:bodyPr>
          <a:lstStyle>
            <a:lvl1pPr>
              <a:defRPr>
                <a:latin typeface="MiSans Light" panose="00000400000000000000" charset="-122"/>
                <a:sym typeface="MiSans Light" panose="00000400000000000000" charset="-122"/>
              </a:defRPr>
            </a:lvl1pPr>
          </a:lstStyle>
          <a:p>
            <a:fld id="{5592522B-0F24-4480-B9DD-A9474A6880D6}" type="datetimeFigureOut">
              <a:rPr lang="zh-CN" altLang="en-US" smtClean="0"/>
            </a:fld>
            <a:endParaRPr lang="zh-CN" altLang="en-US" dirty="0"/>
          </a:p>
        </p:txBody>
      </p:sp>
      <p:sp>
        <p:nvSpPr>
          <p:cNvPr id="3" name="页脚占位符 2"/>
          <p:cNvSpPr>
            <a:spLocks noGrp="1"/>
          </p:cNvSpPr>
          <p:nvPr>
            <p:ph type="ftr" sz="quarter" idx="11"/>
            <p:custDataLst>
              <p:tags r:id="rId3"/>
            </p:custDataLst>
          </p:nvPr>
        </p:nvSpPr>
        <p:spPr>
          <a:xfrm>
            <a:off x="4038600" y="6356350"/>
            <a:ext cx="4114800" cy="365125"/>
          </a:xfrm>
        </p:spPr>
        <p:txBody>
          <a:bodyPr/>
          <a:lstStyle>
            <a:lvl1pPr>
              <a:defRPr>
                <a:latin typeface="MiSans Light" panose="00000400000000000000" charset="-122"/>
                <a:sym typeface="MiSans Light" panose="00000400000000000000" charset="-122"/>
              </a:defRPr>
            </a:lvl1pPr>
          </a:lstStyle>
          <a:p>
            <a:endParaRPr lang="zh-CN" altLang="en-US"/>
          </a:p>
        </p:txBody>
      </p:sp>
      <p:sp>
        <p:nvSpPr>
          <p:cNvPr id="4" name="灯片编号占位符 3"/>
          <p:cNvSpPr>
            <a:spLocks noGrp="1"/>
          </p:cNvSpPr>
          <p:nvPr>
            <p:ph type="sldNum" sz="quarter" idx="12"/>
            <p:custDataLst>
              <p:tags r:id="rId4"/>
            </p:custDataLst>
          </p:nvPr>
        </p:nvSpPr>
        <p:spPr>
          <a:xfrm>
            <a:off x="8753983" y="6356350"/>
            <a:ext cx="2743200" cy="365125"/>
          </a:xfrm>
        </p:spPr>
        <p:txBody>
          <a:bodyPr wrap="square">
            <a:normAutofit/>
          </a:bodyPr>
          <a:lstStyle>
            <a:lvl1pPr>
              <a:defRPr>
                <a:latin typeface="MiSans Light" panose="00000400000000000000" charset="-122"/>
                <a:sym typeface="MiSans Light" panose="00000400000000000000" charset="-122"/>
              </a:defRPr>
            </a:lvl1pPr>
          </a:lstStyle>
          <a:p>
            <a:fld id="{BE5F26B5-172A-4DC2-B0B7-181CFC56B87C}"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34" name="矩形 33"/>
          <p:cNvSpPr/>
          <p:nvPr userDrawn="1">
            <p:custDataLst>
              <p:tags r:id="rId2"/>
            </p:custDataLst>
          </p:nvPr>
        </p:nvSpPr>
        <p:spPr>
          <a:xfrm>
            <a:off x="0" y="5410200"/>
            <a:ext cx="12191365" cy="1447800"/>
          </a:xfrm>
          <a:prstGeom prst="rect">
            <a:avLst/>
          </a:prstGeom>
          <a:gradFill>
            <a:gsLst>
              <a:gs pos="93000">
                <a:schemeClr val="accent1">
                  <a:lumMod val="75000"/>
                </a:schemeClr>
              </a:gs>
              <a:gs pos="0">
                <a:schemeClr val="accent1"/>
              </a:gs>
            </a:gsLst>
            <a:lin ang="1824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spcBef>
                <a:spcPct val="0"/>
              </a:spcBef>
              <a:spcAft>
                <a:spcPct val="0"/>
              </a:spcAft>
            </a:pPr>
            <a:endParaRPr lang="zh-CN" altLang="en-US" sz="1800" kern="1200">
              <a:sym typeface="+mn-ea"/>
            </a:endParaRPr>
          </a:p>
        </p:txBody>
      </p:sp>
      <p:sp>
        <p:nvSpPr>
          <p:cNvPr id="7" name="矩形 6"/>
          <p:cNvSpPr/>
          <p:nvPr userDrawn="1">
            <p:custDataLst>
              <p:tags r:id="rId3"/>
            </p:custDataLst>
          </p:nvPr>
        </p:nvSpPr>
        <p:spPr>
          <a:xfrm>
            <a:off x="8559800" y="5410200"/>
            <a:ext cx="3632200" cy="1447800"/>
          </a:xfrm>
          <a:prstGeom prst="rect">
            <a:avLst/>
          </a:prstGeom>
          <a:solidFill>
            <a:schemeClr val="accent1">
              <a:lumMod val="5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spcBef>
                <a:spcPct val="0"/>
              </a:spcBef>
              <a:spcAft>
                <a:spcPct val="0"/>
              </a:spcAft>
            </a:pPr>
            <a:endParaRPr lang="zh-CN" altLang="en-US" sz="1800" kern="1200">
              <a:sym typeface="+mn-ea"/>
            </a:endParaRPr>
          </a:p>
        </p:txBody>
      </p:sp>
      <p:pic>
        <p:nvPicPr>
          <p:cNvPr id="40" name="图片 39"/>
          <p:cNvPicPr>
            <a:picLocks noChangeAspect="1"/>
          </p:cNvPicPr>
          <p:nvPr userDrawn="1">
            <p:custDataLst>
              <p:tags r:id="rId4"/>
            </p:custDataLst>
          </p:nvPr>
        </p:nvPicPr>
        <p:blipFill>
          <a:blip r:embed="rId5" r:link="rId6"/>
          <a:stretch>
            <a:fillRect/>
          </a:stretch>
        </p:blipFill>
        <p:spPr>
          <a:xfrm>
            <a:off x="0" y="0"/>
            <a:ext cx="12192635" cy="6858000"/>
          </a:xfrm>
          <a:prstGeom prst="rect">
            <a:avLst/>
          </a:prstGeom>
        </p:spPr>
      </p:pic>
      <p:sp>
        <p:nvSpPr>
          <p:cNvPr id="27" name="Ellipse 3_#color-2706&amp;6023"/>
          <p:cNvSpPr/>
          <p:nvPr userDrawn="1">
            <p:custDataLst>
              <p:tags r:id="rId7"/>
            </p:custDataLst>
          </p:nvPr>
        </p:nvSpPr>
        <p:spPr>
          <a:xfrm>
            <a:off x="1079500" y="4749800"/>
            <a:ext cx="4305300" cy="806450"/>
          </a:xfrm>
          <a:prstGeom prst="ellipse">
            <a:avLst/>
          </a:prstGeom>
          <a:solidFill>
            <a:schemeClr val="accent1">
              <a:lumMod val="50000"/>
              <a:alpha val="48000"/>
            </a:schemeClr>
          </a:solidFill>
          <a:ln>
            <a:noFill/>
          </a:ln>
          <a:effectLst>
            <a:softEdge rad="342900"/>
          </a:effectLst>
        </p:spPr>
        <p:style>
          <a:lnRef idx="2">
            <a:schemeClr val="accent1">
              <a:lumMod val="75000"/>
            </a:schemeClr>
          </a:lnRef>
          <a:fillRef idx="1">
            <a:schemeClr val="accent1"/>
          </a:fillRef>
          <a:effectRef idx="0">
            <a:srgbClr val="FFFFFF"/>
          </a:effectRef>
          <a:fontRef idx="minor">
            <a:schemeClr val="lt1"/>
          </a:fontRef>
        </p:style>
      </p:sp>
      <p:pic>
        <p:nvPicPr>
          <p:cNvPr id="29" name="图片 28"/>
          <p:cNvPicPr>
            <a:picLocks noChangeAspect="1"/>
          </p:cNvPicPr>
          <p:nvPr userDrawn="1">
            <p:custDataLst>
              <p:tags r:id="rId8"/>
            </p:custDataLst>
          </p:nvPr>
        </p:nvPicPr>
        <p:blipFill>
          <a:blip r:embed="rId9" r:link="rId6"/>
          <a:stretch>
            <a:fillRect/>
          </a:stretch>
        </p:blipFill>
        <p:spPr>
          <a:xfrm>
            <a:off x="1130300" y="1955800"/>
            <a:ext cx="4483100" cy="2946400"/>
          </a:xfrm>
          <a:prstGeom prst="rect">
            <a:avLst/>
          </a:prstGeom>
        </p:spPr>
      </p:pic>
      <p:pic>
        <p:nvPicPr>
          <p:cNvPr id="30" name="图片 29"/>
          <p:cNvPicPr>
            <a:picLocks noChangeAspect="1"/>
          </p:cNvPicPr>
          <p:nvPr userDrawn="1">
            <p:custDataLst>
              <p:tags r:id="rId10"/>
            </p:custDataLst>
          </p:nvPr>
        </p:nvPicPr>
        <p:blipFill>
          <a:blip/>
          <a:stretch>
            <a:fillRect/>
          </a:stretch>
        </p:blipFill>
        <p:spPr>
          <a:xfrm>
            <a:off x="1866900" y="6129264"/>
            <a:ext cx="4838700" cy="12700"/>
          </a:xfrm>
          <a:prstGeom prst="rect">
            <a:avLst/>
          </a:prstGeom>
        </p:spPr>
      </p:pic>
      <p:sp>
        <p:nvSpPr>
          <p:cNvPr id="31" name="Union_#color-2706&amp;6029"/>
          <p:cNvSpPr/>
          <p:nvPr userDrawn="1">
            <p:custDataLst>
              <p:tags r:id="rId11"/>
            </p:custDataLst>
          </p:nvPr>
        </p:nvSpPr>
        <p:spPr>
          <a:xfrm>
            <a:off x="812800" y="6084814"/>
            <a:ext cx="482600" cy="101600"/>
          </a:xfrm>
          <a:custGeom>
            <a:avLst/>
            <a:gdLst/>
            <a:ahLst/>
            <a:cxnLst/>
            <a:rect l="l" t="t" r="r" b="b"/>
            <a:pathLst>
              <a:path w="482600" h="101600">
                <a:moveTo>
                  <a:pt x="101600" y="50800"/>
                </a:moveTo>
                <a:cubicBezTo>
                  <a:pt x="101600" y="78856"/>
                  <a:pt x="78856" y="101600"/>
                  <a:pt x="50800" y="101600"/>
                </a:cubicBezTo>
                <a:cubicBezTo>
                  <a:pt x="22744" y="101600"/>
                  <a:pt x="0" y="78856"/>
                  <a:pt x="0" y="50800"/>
                </a:cubicBezTo>
                <a:cubicBezTo>
                  <a:pt x="0" y="22744"/>
                  <a:pt x="22744" y="0"/>
                  <a:pt x="50800" y="0"/>
                </a:cubicBezTo>
                <a:cubicBezTo>
                  <a:pt x="78856" y="0"/>
                  <a:pt x="101600" y="22744"/>
                  <a:pt x="101600" y="50800"/>
                </a:cubicBezTo>
                <a:moveTo>
                  <a:pt x="292100" y="50800"/>
                </a:moveTo>
                <a:cubicBezTo>
                  <a:pt x="292100" y="78856"/>
                  <a:pt x="269356" y="101600"/>
                  <a:pt x="241300" y="101600"/>
                </a:cubicBezTo>
                <a:cubicBezTo>
                  <a:pt x="213244" y="101600"/>
                  <a:pt x="190500" y="78856"/>
                  <a:pt x="190500" y="50800"/>
                </a:cubicBezTo>
                <a:cubicBezTo>
                  <a:pt x="190500" y="22744"/>
                  <a:pt x="213244" y="0"/>
                  <a:pt x="241300" y="0"/>
                </a:cubicBezTo>
                <a:cubicBezTo>
                  <a:pt x="269356" y="0"/>
                  <a:pt x="292100" y="22744"/>
                  <a:pt x="292100" y="50800"/>
                </a:cubicBezTo>
                <a:moveTo>
                  <a:pt x="431800" y="101600"/>
                </a:moveTo>
                <a:cubicBezTo>
                  <a:pt x="459856" y="101600"/>
                  <a:pt x="482600" y="78856"/>
                  <a:pt x="482600" y="50800"/>
                </a:cubicBezTo>
                <a:cubicBezTo>
                  <a:pt x="482600" y="22744"/>
                  <a:pt x="459856" y="0"/>
                  <a:pt x="431800" y="0"/>
                </a:cubicBezTo>
                <a:cubicBezTo>
                  <a:pt x="403744" y="0"/>
                  <a:pt x="381000" y="22744"/>
                  <a:pt x="381000" y="50800"/>
                </a:cubicBezTo>
                <a:cubicBezTo>
                  <a:pt x="381000" y="78856"/>
                  <a:pt x="403744" y="101600"/>
                  <a:pt x="431800" y="101600"/>
                </a:cubicBezTo>
              </a:path>
            </a:pathLst>
          </a:custGeom>
          <a:solidFill>
            <a:schemeClr val="accent1">
              <a:lumMod val="20000"/>
              <a:lumOff val="80000"/>
              <a:alpha val="50000"/>
            </a:schemeClr>
          </a:solidFill>
          <a:ln>
            <a:noFill/>
          </a:ln>
        </p:spPr>
        <p:style>
          <a:lnRef idx="2">
            <a:schemeClr val="accent1">
              <a:lumMod val="75000"/>
            </a:schemeClr>
          </a:lnRef>
          <a:fillRef idx="1">
            <a:schemeClr val="accent1"/>
          </a:fillRef>
          <a:effectRef idx="0">
            <a:srgbClr val="FFFFFF"/>
          </a:effectRef>
          <a:fontRef idx="minor">
            <a:schemeClr val="lt1"/>
          </a:fontRef>
        </p:style>
      </p:sp>
      <p:sp>
        <p:nvSpPr>
          <p:cNvPr id="4" name="日期占位符 3"/>
          <p:cNvSpPr>
            <a:spLocks noGrp="1"/>
          </p:cNvSpPr>
          <p:nvPr>
            <p:ph type="dt" sz="half" idx="10"/>
            <p:custDataLst>
              <p:tags r:id="rId12"/>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normAutofit/>
          </a:bodyPr>
          <a:lstStyle/>
          <a:p>
            <a:endParaRPr lang="zh-CN" altLang="en-US" dirty="0"/>
          </a:p>
        </p:txBody>
      </p:sp>
      <p:sp>
        <p:nvSpPr>
          <p:cNvPr id="6" name="灯片编号占位符 5"/>
          <p:cNvSpPr>
            <a:spLocks noGrp="1"/>
          </p:cNvSpPr>
          <p:nvPr>
            <p:ph type="sldNum" sz="quarter" idx="12"/>
            <p:custDataLst>
              <p:tags r:id="rId14"/>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
        <p:nvSpPr>
          <p:cNvPr id="36" name="标题 1"/>
          <p:cNvSpPr>
            <a:spLocks noGrp="1"/>
          </p:cNvSpPr>
          <p:nvPr>
            <p:ph type="ctrTitle"/>
            <p:custDataLst>
              <p:tags r:id="rId15"/>
            </p:custDataLst>
          </p:nvPr>
        </p:nvSpPr>
        <p:spPr>
          <a:xfrm>
            <a:off x="5803900" y="990600"/>
            <a:ext cx="5549900" cy="3759200"/>
          </a:xfrm>
        </p:spPr>
        <p:txBody>
          <a:bodyPr wrap="square" anchor="ctr">
            <a:normAutofit/>
          </a:bodyPr>
          <a:lstStyle>
            <a:lvl1pPr algn="r">
              <a:lnSpc>
                <a:spcPct val="100000"/>
              </a:lnSpc>
              <a:defRPr sz="6600"/>
            </a:lvl1pPr>
          </a:lstStyle>
          <a:p>
            <a:r>
              <a:rPr lang="zh-CN" altLang="en-US" dirty="0"/>
              <a:t>单击此处编辑母版标题样式</a:t>
            </a:r>
            <a:endParaRPr lang="zh-CN" altLang="en-US" dirty="0"/>
          </a:p>
        </p:txBody>
      </p:sp>
      <p:sp>
        <p:nvSpPr>
          <p:cNvPr id="37" name="署名占位符 10"/>
          <p:cNvSpPr>
            <a:spLocks noGrp="1"/>
          </p:cNvSpPr>
          <p:nvPr>
            <p:ph type="body" sz="quarter" idx="17" hasCustomPrompt="1"/>
            <p:custDataLst>
              <p:tags r:id="rId16"/>
            </p:custDataLst>
          </p:nvPr>
        </p:nvSpPr>
        <p:spPr>
          <a:xfrm>
            <a:off x="8559800" y="5887085"/>
            <a:ext cx="2819400" cy="504190"/>
          </a:xfrm>
        </p:spPr>
        <p:txBody>
          <a:bodyPr wrap="square" anchor="ctr">
            <a:normAutofit/>
          </a:bodyPr>
          <a:lstStyle>
            <a:lvl1pPr marL="0" indent="0" algn="r">
              <a:lnSpc>
                <a:spcPct val="100000"/>
              </a:lnSpc>
              <a:buNone/>
              <a:defRPr sz="2400">
                <a:solidFill>
                  <a:schemeClr val="accent1">
                    <a:lumMod val="20000"/>
                    <a:lumOff val="80000"/>
                  </a:schemeClr>
                </a:solidFill>
              </a:defRPr>
            </a:lvl1pPr>
          </a:lstStyle>
          <a:p>
            <a:pPr lvl="0"/>
            <a:r>
              <a:rPr lang="zh-CN" altLang="en-US" dirty="0"/>
              <a:t>署名</a:t>
            </a:r>
            <a:endParaRPr lang="zh-CN" altLang="en-US" dirty="0"/>
          </a:p>
        </p:txBody>
      </p:sp>
      <p:sp>
        <p:nvSpPr>
          <p:cNvPr id="38" name="等腰三角形 37"/>
          <p:cNvSpPr/>
          <p:nvPr userDrawn="1">
            <p:custDataLst>
              <p:tags r:id="rId17"/>
            </p:custDataLst>
          </p:nvPr>
        </p:nvSpPr>
        <p:spPr>
          <a:xfrm rot="5400000">
            <a:off x="828111" y="639102"/>
            <a:ext cx="276859" cy="238535"/>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spcBef>
                <a:spcPct val="0"/>
              </a:spcBef>
              <a:spcAft>
                <a:spcPct val="0"/>
              </a:spcAft>
            </a:pPr>
            <a:endParaRPr lang="zh-CN" altLang="en-US">
              <a:sym typeface="+mn-ea"/>
            </a:endParaRPr>
          </a:p>
        </p:txBody>
      </p:sp>
      <p:sp>
        <p:nvSpPr>
          <p:cNvPr id="39" name="等腰三角形 38"/>
          <p:cNvSpPr/>
          <p:nvPr userDrawn="1">
            <p:custDataLst>
              <p:tags r:id="rId18"/>
            </p:custDataLst>
          </p:nvPr>
        </p:nvSpPr>
        <p:spPr>
          <a:xfrm rot="5400000">
            <a:off x="1072176" y="639104"/>
            <a:ext cx="276859" cy="238535"/>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spcBef>
                <a:spcPct val="0"/>
              </a:spcBef>
              <a:spcAft>
                <a:spcPct val="0"/>
              </a:spcAft>
            </a:pPr>
            <a:endParaRPr lang="zh-CN" altLang="en-US">
              <a:sym typeface="+mn-ea"/>
            </a:endParaRPr>
          </a:p>
        </p:txBody>
      </p:sp>
      <p:cxnSp>
        <p:nvCxnSpPr>
          <p:cNvPr id="2" name="直接连接符 1"/>
          <p:cNvCxnSpPr/>
          <p:nvPr userDrawn="1">
            <p:custDataLst>
              <p:tags r:id="rId19"/>
            </p:custDataLst>
          </p:nvPr>
        </p:nvCxnSpPr>
        <p:spPr>
          <a:xfrm>
            <a:off x="1774825" y="6135614"/>
            <a:ext cx="4428000" cy="0"/>
          </a:xfrm>
          <a:prstGeom prst="line">
            <a:avLst/>
          </a:prstGeom>
          <a:ln w="6350">
            <a:solidFill>
              <a:srgbClr val="FFFFFF">
                <a:alpha val="50000"/>
              </a:srgbClr>
            </a:solidFill>
          </a:ln>
        </p:spPr>
        <p:style>
          <a:lnRef idx="2">
            <a:schemeClr val="accent1"/>
          </a:lnRef>
          <a:fillRef idx="0">
            <a:srgbClr val="FFFFFF"/>
          </a:fillRef>
          <a:effectRef idx="0">
            <a:srgbClr val="FFFFFF"/>
          </a:effectRef>
          <a:fontRef idx="minor">
            <a:schemeClr val="tx1"/>
          </a:fontRef>
        </p:style>
      </p:cxn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592522B-0F24-4480-B9DD-A9474A6880D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BE5F26B5-172A-4DC2-B0B7-181CFC56B87C}"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a:xfrm>
            <a:off x="695960" y="6356350"/>
            <a:ext cx="2743200" cy="365125"/>
          </a:xfrm>
        </p:spPr>
        <p:txBody>
          <a:bodyPr wrap="square">
            <a:normAutofit/>
          </a:bodyPr>
          <a:lstStyle>
            <a:lvl1pPr>
              <a:defRPr>
                <a:latin typeface="MiSans Light" panose="00000400000000000000" charset="-122"/>
                <a:sym typeface="MiSans Light" panose="00000400000000000000" charset="-122"/>
              </a:defRPr>
            </a:lvl1pPr>
          </a:lstStyle>
          <a:p>
            <a:fld id="{5592522B-0F24-4480-B9DD-A9474A6880D6}" type="datetimeFigureOut">
              <a:rPr lang="zh-CN" altLang="en-US" smtClean="0"/>
            </a:fld>
            <a:endParaRPr lang="zh-CN" altLang="en-US" dirty="0"/>
          </a:p>
        </p:txBody>
      </p:sp>
      <p:sp>
        <p:nvSpPr>
          <p:cNvPr id="3" name="页脚占位符 2"/>
          <p:cNvSpPr>
            <a:spLocks noGrp="1"/>
          </p:cNvSpPr>
          <p:nvPr>
            <p:ph type="ftr" sz="quarter" idx="11"/>
            <p:custDataLst>
              <p:tags r:id="rId3"/>
            </p:custDataLst>
          </p:nvPr>
        </p:nvSpPr>
        <p:spPr>
          <a:xfrm>
            <a:off x="4038600" y="6356350"/>
            <a:ext cx="4114800" cy="365125"/>
          </a:xfrm>
        </p:spPr>
        <p:txBody>
          <a:bodyPr/>
          <a:lstStyle>
            <a:lvl1pPr>
              <a:defRPr>
                <a:latin typeface="MiSans Light" panose="00000400000000000000" charset="-122"/>
                <a:sym typeface="MiSans Light" panose="00000400000000000000" charset="-122"/>
              </a:defRPr>
            </a:lvl1pPr>
          </a:lstStyle>
          <a:p>
            <a:endParaRPr lang="zh-CN" altLang="en-US"/>
          </a:p>
        </p:txBody>
      </p:sp>
      <p:sp>
        <p:nvSpPr>
          <p:cNvPr id="4" name="灯片编号占位符 3"/>
          <p:cNvSpPr>
            <a:spLocks noGrp="1"/>
          </p:cNvSpPr>
          <p:nvPr>
            <p:ph type="sldNum" sz="quarter" idx="12"/>
            <p:custDataLst>
              <p:tags r:id="rId4"/>
            </p:custDataLst>
          </p:nvPr>
        </p:nvSpPr>
        <p:spPr>
          <a:xfrm>
            <a:off x="8753983" y="6356350"/>
            <a:ext cx="2743200" cy="365125"/>
          </a:xfrm>
        </p:spPr>
        <p:txBody>
          <a:bodyPr wrap="square">
            <a:normAutofit/>
          </a:bodyPr>
          <a:lstStyle>
            <a:lvl1pPr>
              <a:defRPr>
                <a:latin typeface="MiSans Light" panose="00000400000000000000" charset="-122"/>
                <a:sym typeface="MiSans Light" panose="00000400000000000000" charset="-122"/>
              </a:defRPr>
            </a:lvl1pPr>
          </a:lstStyle>
          <a:p>
            <a:fld id="{BE5F26B5-172A-4DC2-B0B7-181CFC56B87C}"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a:xfrm>
            <a:off x="695960" y="6356350"/>
            <a:ext cx="2743200" cy="365125"/>
          </a:xfrm>
        </p:spPr>
        <p:txBody>
          <a:bodyPr wrap="square">
            <a:normAutofit/>
          </a:bodyPr>
          <a:lstStyle>
            <a:lvl1pPr>
              <a:defRPr>
                <a:latin typeface="MiSans Light" panose="00000400000000000000" charset="-122"/>
                <a:sym typeface="MiSans Light" panose="00000400000000000000" charset="-122"/>
              </a:defRPr>
            </a:lvl1pPr>
          </a:lstStyle>
          <a:p>
            <a:fld id="{5592522B-0F24-4480-B9DD-A9474A6880D6}" type="datetimeFigureOut">
              <a:rPr lang="zh-CN" altLang="en-US" smtClean="0"/>
            </a:fld>
            <a:endParaRPr lang="zh-CN" altLang="en-US" dirty="0"/>
          </a:p>
        </p:txBody>
      </p:sp>
      <p:sp>
        <p:nvSpPr>
          <p:cNvPr id="3" name="页脚占位符 2"/>
          <p:cNvSpPr>
            <a:spLocks noGrp="1"/>
          </p:cNvSpPr>
          <p:nvPr>
            <p:ph type="ftr" sz="quarter" idx="11"/>
            <p:custDataLst>
              <p:tags r:id="rId3"/>
            </p:custDataLst>
          </p:nvPr>
        </p:nvSpPr>
        <p:spPr>
          <a:xfrm>
            <a:off x="4038600" y="6356350"/>
            <a:ext cx="4114800" cy="365125"/>
          </a:xfrm>
        </p:spPr>
        <p:txBody>
          <a:bodyPr/>
          <a:lstStyle>
            <a:lvl1pPr>
              <a:defRPr>
                <a:latin typeface="MiSans Light" panose="00000400000000000000" charset="-122"/>
                <a:sym typeface="MiSans Light" panose="00000400000000000000" charset="-122"/>
              </a:defRPr>
            </a:lvl1pPr>
          </a:lstStyle>
          <a:p>
            <a:endParaRPr lang="zh-CN" altLang="en-US"/>
          </a:p>
        </p:txBody>
      </p:sp>
      <p:sp>
        <p:nvSpPr>
          <p:cNvPr id="4" name="灯片编号占位符 3"/>
          <p:cNvSpPr>
            <a:spLocks noGrp="1"/>
          </p:cNvSpPr>
          <p:nvPr>
            <p:ph type="sldNum" sz="quarter" idx="12"/>
            <p:custDataLst>
              <p:tags r:id="rId4"/>
            </p:custDataLst>
          </p:nvPr>
        </p:nvSpPr>
        <p:spPr>
          <a:xfrm>
            <a:off x="8753983" y="6356350"/>
            <a:ext cx="2743200" cy="365125"/>
          </a:xfrm>
        </p:spPr>
        <p:txBody>
          <a:bodyPr wrap="square">
            <a:normAutofit/>
          </a:bodyPr>
          <a:lstStyle>
            <a:lvl1pPr>
              <a:defRPr>
                <a:latin typeface="MiSans Light" panose="00000400000000000000" charset="-122"/>
                <a:sym typeface="MiSans Light" panose="00000400000000000000" charset="-122"/>
              </a:defRPr>
            </a:lvl1pPr>
          </a:lstStyle>
          <a:p>
            <a:fld id="{BE5F26B5-172A-4DC2-B0B7-181CFC56B87C}"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matchingName="标题和内容">
  <p:cSld name="OBJECT">
    <p:spTree>
      <p:nvGrpSpPr>
        <p:cNvPr id="17" name="Shape 17"/>
        <p:cNvGrpSpPr/>
        <p:nvPr/>
      </p:nvGrpSpPr>
      <p:grpSpPr>
        <a:xfrm>
          <a:off x="0" y="0"/>
          <a:ext cx="0" cy="0"/>
          <a:chOff x="0" y="0"/>
          <a:chExt cx="0" cy="0"/>
        </a:xfrm>
      </p:grpSpPr>
      <p:sp>
        <p:nvSpPr>
          <p:cNvPr id="18" name="Shape 54"/>
          <p:cNvSpPr txBox="1"/>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9" name="Shape 55"/>
          <p:cNvSpPr txBox="1"/>
          <p:nvPr>
            <p:ph type="body" idx="1"/>
          </p:nvPr>
        </p:nvSpPr>
        <p:spPr>
          <a:xfrm>
            <a:off x="628650" y="1369219"/>
            <a:ext cx="7886700" cy="3263504"/>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p:txBody>
      </p:sp>
      <p:sp>
        <p:nvSpPr>
          <p:cNvPr id="20" name="Shape 56"/>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1" name="Shape 57"/>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2" name="Shape 58"/>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a:xfrm>
            <a:off x="695960" y="6356350"/>
            <a:ext cx="2743200" cy="365125"/>
          </a:xfrm>
        </p:spPr>
        <p:txBody>
          <a:bodyPr wrap="square">
            <a:normAutofit/>
          </a:bodyPr>
          <a:lstStyle>
            <a:lvl1pPr>
              <a:defRPr>
                <a:latin typeface="MiSans Light" panose="00000400000000000000" charset="-122"/>
                <a:sym typeface="MiSans Light" panose="00000400000000000000" charset="-122"/>
              </a:defRPr>
            </a:lvl1pPr>
          </a:lstStyle>
          <a:p>
            <a:fld id="{5592522B-0F24-4480-B9DD-A9474A6880D6}" type="datetimeFigureOut">
              <a:rPr lang="zh-CN" altLang="en-US" smtClean="0"/>
            </a:fld>
            <a:endParaRPr lang="zh-CN" altLang="en-US" dirty="0"/>
          </a:p>
        </p:txBody>
      </p:sp>
      <p:sp>
        <p:nvSpPr>
          <p:cNvPr id="3" name="页脚占位符 2"/>
          <p:cNvSpPr>
            <a:spLocks noGrp="1"/>
          </p:cNvSpPr>
          <p:nvPr>
            <p:ph type="ftr" sz="quarter" idx="11"/>
            <p:custDataLst>
              <p:tags r:id="rId3"/>
            </p:custDataLst>
          </p:nvPr>
        </p:nvSpPr>
        <p:spPr>
          <a:xfrm>
            <a:off x="4038600" y="6356350"/>
            <a:ext cx="4114800" cy="365125"/>
          </a:xfrm>
        </p:spPr>
        <p:txBody>
          <a:bodyPr/>
          <a:lstStyle>
            <a:lvl1pPr>
              <a:defRPr>
                <a:latin typeface="MiSans Light" panose="00000400000000000000" charset="-122"/>
                <a:sym typeface="MiSans Light" panose="00000400000000000000" charset="-122"/>
              </a:defRPr>
            </a:lvl1pPr>
          </a:lstStyle>
          <a:p>
            <a:endParaRPr lang="zh-CN" altLang="en-US"/>
          </a:p>
        </p:txBody>
      </p:sp>
      <p:sp>
        <p:nvSpPr>
          <p:cNvPr id="4" name="灯片编号占位符 3"/>
          <p:cNvSpPr>
            <a:spLocks noGrp="1"/>
          </p:cNvSpPr>
          <p:nvPr>
            <p:ph type="sldNum" sz="quarter" idx="12"/>
            <p:custDataLst>
              <p:tags r:id="rId4"/>
            </p:custDataLst>
          </p:nvPr>
        </p:nvSpPr>
        <p:spPr>
          <a:xfrm>
            <a:off x="8753983" y="6356350"/>
            <a:ext cx="2743200" cy="365125"/>
          </a:xfrm>
        </p:spPr>
        <p:txBody>
          <a:bodyPr wrap="square">
            <a:normAutofit/>
          </a:bodyPr>
          <a:lstStyle>
            <a:lvl1pPr>
              <a:defRPr>
                <a:latin typeface="MiSans Light" panose="00000400000000000000" charset="-122"/>
                <a:sym typeface="MiSans Light" panose="00000400000000000000" charset="-122"/>
              </a:defRPr>
            </a:lvl1pPr>
          </a:lstStyle>
          <a:p>
            <a:fld id="{BE5F26B5-172A-4DC2-B0B7-181CFC56B87C}"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a:xfrm>
            <a:off x="695960" y="6356350"/>
            <a:ext cx="2743200" cy="365125"/>
          </a:xfrm>
        </p:spPr>
        <p:txBody>
          <a:bodyPr wrap="square">
            <a:normAutofit/>
          </a:bodyPr>
          <a:lstStyle>
            <a:lvl1pPr>
              <a:defRPr>
                <a:latin typeface="MiSans Light" panose="00000400000000000000" charset="-122"/>
                <a:sym typeface="MiSans Light" panose="00000400000000000000" charset="-122"/>
              </a:defRPr>
            </a:lvl1pPr>
          </a:lstStyle>
          <a:p>
            <a:fld id="{5592522B-0F24-4480-B9DD-A9474A6880D6}" type="datetimeFigureOut">
              <a:rPr lang="zh-CN" altLang="en-US" smtClean="0"/>
            </a:fld>
            <a:endParaRPr lang="zh-CN" altLang="en-US" dirty="0"/>
          </a:p>
        </p:txBody>
      </p:sp>
      <p:sp>
        <p:nvSpPr>
          <p:cNvPr id="3" name="页脚占位符 2"/>
          <p:cNvSpPr>
            <a:spLocks noGrp="1"/>
          </p:cNvSpPr>
          <p:nvPr>
            <p:ph type="ftr" sz="quarter" idx="11"/>
            <p:custDataLst>
              <p:tags r:id="rId3"/>
            </p:custDataLst>
          </p:nvPr>
        </p:nvSpPr>
        <p:spPr>
          <a:xfrm>
            <a:off x="4038600" y="6356350"/>
            <a:ext cx="4114800" cy="365125"/>
          </a:xfrm>
        </p:spPr>
        <p:txBody>
          <a:bodyPr/>
          <a:lstStyle>
            <a:lvl1pPr>
              <a:defRPr>
                <a:latin typeface="MiSans Light" panose="00000400000000000000" charset="-122"/>
                <a:sym typeface="MiSans Light" panose="00000400000000000000" charset="-122"/>
              </a:defRPr>
            </a:lvl1pPr>
          </a:lstStyle>
          <a:p>
            <a:endParaRPr lang="zh-CN" altLang="en-US"/>
          </a:p>
        </p:txBody>
      </p:sp>
      <p:sp>
        <p:nvSpPr>
          <p:cNvPr id="4" name="灯片编号占位符 3"/>
          <p:cNvSpPr>
            <a:spLocks noGrp="1"/>
          </p:cNvSpPr>
          <p:nvPr>
            <p:ph type="sldNum" sz="quarter" idx="12"/>
            <p:custDataLst>
              <p:tags r:id="rId4"/>
            </p:custDataLst>
          </p:nvPr>
        </p:nvSpPr>
        <p:spPr>
          <a:xfrm>
            <a:off x="8753983" y="6356350"/>
            <a:ext cx="2743200" cy="365125"/>
          </a:xfrm>
        </p:spPr>
        <p:txBody>
          <a:bodyPr wrap="square">
            <a:normAutofit/>
          </a:bodyPr>
          <a:lstStyle>
            <a:lvl1pPr>
              <a:defRPr>
                <a:latin typeface="MiSans Light" panose="00000400000000000000" charset="-122"/>
                <a:sym typeface="MiSans Light" panose="00000400000000000000" charset="-122"/>
              </a:defRPr>
            </a:lvl1pPr>
          </a:lstStyle>
          <a:p>
            <a:fld id="{BE5F26B5-172A-4DC2-B0B7-181CFC56B87C}" type="slidenum">
              <a:rPr lang="zh-CN" altLang="en-US" smtClean="0"/>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a:xfrm>
            <a:off x="695960" y="6356350"/>
            <a:ext cx="2743200" cy="365125"/>
          </a:xfrm>
        </p:spPr>
        <p:txBody>
          <a:bodyPr wrap="square">
            <a:normAutofit/>
          </a:bodyPr>
          <a:lstStyle>
            <a:lvl1pPr>
              <a:defRPr>
                <a:latin typeface="MiSans Light" panose="00000400000000000000" charset="-122"/>
                <a:sym typeface="MiSans Light" panose="00000400000000000000" charset="-122"/>
              </a:defRPr>
            </a:lvl1pPr>
          </a:lstStyle>
          <a:p>
            <a:fld id="{5592522B-0F24-4480-B9DD-A9474A6880D6}" type="datetimeFigureOut">
              <a:rPr lang="zh-CN" altLang="en-US" smtClean="0"/>
            </a:fld>
            <a:endParaRPr lang="zh-CN" altLang="en-US" dirty="0"/>
          </a:p>
        </p:txBody>
      </p:sp>
      <p:sp>
        <p:nvSpPr>
          <p:cNvPr id="3" name="页脚占位符 2"/>
          <p:cNvSpPr>
            <a:spLocks noGrp="1"/>
          </p:cNvSpPr>
          <p:nvPr>
            <p:ph type="ftr" sz="quarter" idx="11"/>
            <p:custDataLst>
              <p:tags r:id="rId3"/>
            </p:custDataLst>
          </p:nvPr>
        </p:nvSpPr>
        <p:spPr>
          <a:xfrm>
            <a:off x="4038600" y="6356350"/>
            <a:ext cx="4114800" cy="365125"/>
          </a:xfrm>
        </p:spPr>
        <p:txBody>
          <a:bodyPr/>
          <a:lstStyle>
            <a:lvl1pPr>
              <a:defRPr>
                <a:latin typeface="MiSans Light" panose="00000400000000000000" charset="-122"/>
                <a:sym typeface="MiSans Light" panose="00000400000000000000" charset="-122"/>
              </a:defRPr>
            </a:lvl1pPr>
          </a:lstStyle>
          <a:p>
            <a:endParaRPr lang="zh-CN" altLang="en-US"/>
          </a:p>
        </p:txBody>
      </p:sp>
      <p:sp>
        <p:nvSpPr>
          <p:cNvPr id="4" name="灯片编号占位符 3"/>
          <p:cNvSpPr>
            <a:spLocks noGrp="1"/>
          </p:cNvSpPr>
          <p:nvPr>
            <p:ph type="sldNum" sz="quarter" idx="12"/>
            <p:custDataLst>
              <p:tags r:id="rId4"/>
            </p:custDataLst>
          </p:nvPr>
        </p:nvSpPr>
        <p:spPr>
          <a:xfrm>
            <a:off x="8753983" y="6356350"/>
            <a:ext cx="2743200" cy="365125"/>
          </a:xfrm>
        </p:spPr>
        <p:txBody>
          <a:bodyPr wrap="square">
            <a:normAutofit/>
          </a:bodyPr>
          <a:lstStyle>
            <a:lvl1pPr>
              <a:defRPr>
                <a:latin typeface="MiSans Light" panose="00000400000000000000" charset="-122"/>
                <a:sym typeface="MiSans Light" panose="00000400000000000000" charset="-122"/>
              </a:defRPr>
            </a:lvl1pPr>
          </a:lstStyle>
          <a:p>
            <a:fld id="{BE5F26B5-172A-4DC2-B0B7-181CFC56B87C}"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a:xfrm>
            <a:off x="695960" y="6356350"/>
            <a:ext cx="2743200" cy="365125"/>
          </a:xfrm>
        </p:spPr>
        <p:txBody>
          <a:bodyPr wrap="square">
            <a:normAutofit/>
          </a:bodyPr>
          <a:lstStyle>
            <a:lvl1pPr>
              <a:defRPr>
                <a:latin typeface="MiSans Light" panose="00000400000000000000" charset="-122"/>
                <a:sym typeface="MiSans Light" panose="00000400000000000000" charset="-122"/>
              </a:defRPr>
            </a:lvl1pPr>
          </a:lstStyle>
          <a:p>
            <a:fld id="{5592522B-0F24-4480-B9DD-A9474A6880D6}" type="datetimeFigureOut">
              <a:rPr lang="zh-CN" altLang="en-US" smtClean="0"/>
            </a:fld>
            <a:endParaRPr lang="zh-CN" altLang="en-US" dirty="0"/>
          </a:p>
        </p:txBody>
      </p:sp>
      <p:sp>
        <p:nvSpPr>
          <p:cNvPr id="3" name="页脚占位符 2"/>
          <p:cNvSpPr>
            <a:spLocks noGrp="1"/>
          </p:cNvSpPr>
          <p:nvPr>
            <p:ph type="ftr" sz="quarter" idx="11"/>
            <p:custDataLst>
              <p:tags r:id="rId3"/>
            </p:custDataLst>
          </p:nvPr>
        </p:nvSpPr>
        <p:spPr>
          <a:xfrm>
            <a:off x="4038600" y="6356350"/>
            <a:ext cx="4114800" cy="365125"/>
          </a:xfrm>
        </p:spPr>
        <p:txBody>
          <a:bodyPr/>
          <a:lstStyle>
            <a:lvl1pPr>
              <a:defRPr>
                <a:latin typeface="MiSans Light" panose="00000400000000000000" charset="-122"/>
                <a:sym typeface="MiSans Light" panose="00000400000000000000" charset="-122"/>
              </a:defRPr>
            </a:lvl1pPr>
          </a:lstStyle>
          <a:p>
            <a:endParaRPr lang="zh-CN" altLang="en-US"/>
          </a:p>
        </p:txBody>
      </p:sp>
      <p:sp>
        <p:nvSpPr>
          <p:cNvPr id="4" name="灯片编号占位符 3"/>
          <p:cNvSpPr>
            <a:spLocks noGrp="1"/>
          </p:cNvSpPr>
          <p:nvPr>
            <p:ph type="sldNum" sz="quarter" idx="12"/>
            <p:custDataLst>
              <p:tags r:id="rId4"/>
            </p:custDataLst>
          </p:nvPr>
        </p:nvSpPr>
        <p:spPr>
          <a:xfrm>
            <a:off x="8753983" y="6356350"/>
            <a:ext cx="2743200" cy="365125"/>
          </a:xfrm>
        </p:spPr>
        <p:txBody>
          <a:bodyPr wrap="square">
            <a:normAutofit/>
          </a:bodyPr>
          <a:lstStyle>
            <a:lvl1pPr>
              <a:defRPr>
                <a:latin typeface="MiSans Light" panose="00000400000000000000" charset="-122"/>
                <a:sym typeface="MiSans Light" panose="00000400000000000000" charset="-122"/>
              </a:defRPr>
            </a:lvl1pPr>
          </a:lstStyle>
          <a:p>
            <a:fld id="{BE5F26B5-172A-4DC2-B0B7-181CFC56B87C}" type="slidenum">
              <a:rPr lang="zh-CN" altLang="en-US" smtClean="0"/>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a:xfrm>
            <a:off x="695960" y="6356350"/>
            <a:ext cx="2743200" cy="365125"/>
          </a:xfrm>
        </p:spPr>
        <p:txBody>
          <a:bodyPr wrap="square">
            <a:normAutofit/>
          </a:bodyPr>
          <a:lstStyle>
            <a:lvl1pPr>
              <a:defRPr>
                <a:latin typeface="MiSans Light" panose="00000400000000000000" charset="-122"/>
                <a:sym typeface="MiSans Light" panose="00000400000000000000" charset="-122"/>
              </a:defRPr>
            </a:lvl1pPr>
          </a:lstStyle>
          <a:p>
            <a:fld id="{5592522B-0F24-4480-B9DD-A9474A6880D6}" type="datetimeFigureOut">
              <a:rPr lang="zh-CN" altLang="en-US" smtClean="0"/>
            </a:fld>
            <a:endParaRPr lang="zh-CN" altLang="en-US" dirty="0"/>
          </a:p>
        </p:txBody>
      </p:sp>
      <p:sp>
        <p:nvSpPr>
          <p:cNvPr id="3" name="页脚占位符 2"/>
          <p:cNvSpPr>
            <a:spLocks noGrp="1"/>
          </p:cNvSpPr>
          <p:nvPr>
            <p:ph type="ftr" sz="quarter" idx="11"/>
            <p:custDataLst>
              <p:tags r:id="rId3"/>
            </p:custDataLst>
          </p:nvPr>
        </p:nvSpPr>
        <p:spPr>
          <a:xfrm>
            <a:off x="4038600" y="6356350"/>
            <a:ext cx="4114800" cy="365125"/>
          </a:xfrm>
        </p:spPr>
        <p:txBody>
          <a:bodyPr/>
          <a:lstStyle>
            <a:lvl1pPr>
              <a:defRPr>
                <a:latin typeface="MiSans Light" panose="00000400000000000000" charset="-122"/>
                <a:sym typeface="MiSans Light" panose="00000400000000000000" charset="-122"/>
              </a:defRPr>
            </a:lvl1pPr>
          </a:lstStyle>
          <a:p>
            <a:endParaRPr lang="zh-CN" altLang="en-US"/>
          </a:p>
        </p:txBody>
      </p:sp>
      <p:sp>
        <p:nvSpPr>
          <p:cNvPr id="4" name="灯片编号占位符 3"/>
          <p:cNvSpPr>
            <a:spLocks noGrp="1"/>
          </p:cNvSpPr>
          <p:nvPr>
            <p:ph type="sldNum" sz="quarter" idx="12"/>
            <p:custDataLst>
              <p:tags r:id="rId4"/>
            </p:custDataLst>
          </p:nvPr>
        </p:nvSpPr>
        <p:spPr>
          <a:xfrm>
            <a:off x="8753983" y="6356350"/>
            <a:ext cx="2743200" cy="365125"/>
          </a:xfrm>
        </p:spPr>
        <p:txBody>
          <a:bodyPr wrap="square">
            <a:normAutofit/>
          </a:bodyPr>
          <a:lstStyle>
            <a:lvl1pPr>
              <a:defRPr>
                <a:latin typeface="MiSans Light" panose="00000400000000000000" charset="-122"/>
                <a:sym typeface="MiSans Light" panose="00000400000000000000" charset="-122"/>
              </a:defRPr>
            </a:lvl1pPr>
          </a:lstStyle>
          <a:p>
            <a:fld id="{BE5F26B5-172A-4DC2-B0B7-181CFC56B87C}"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matchingName="节标题">
  <p:cSld name="SECTION_HEADER">
    <p:spTree>
      <p:nvGrpSpPr>
        <p:cNvPr id="23" name="Shape 23"/>
        <p:cNvGrpSpPr/>
        <p:nvPr/>
      </p:nvGrpSpPr>
      <p:grpSpPr>
        <a:xfrm>
          <a:off x="0" y="0"/>
          <a:ext cx="0" cy="0"/>
          <a:chOff x="0" y="0"/>
          <a:chExt cx="0" cy="0"/>
        </a:xfrm>
      </p:grpSpPr>
      <p:sp>
        <p:nvSpPr>
          <p:cNvPr id="24" name="Shape 59"/>
          <p:cNvSpPr txBox="1"/>
          <p:nvPr>
            <p:ph type="title"/>
          </p:nvPr>
        </p:nvSpPr>
        <p:spPr>
          <a:xfrm>
            <a:off x="623888" y="1282304"/>
            <a:ext cx="7886700" cy="2139553"/>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4500"/>
              <a:buFont typeface="Arial" panose="020B0604020202020204"/>
              <a:buNone/>
              <a:defRPr sz="45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25" name="Shape 60"/>
          <p:cNvSpPr txBox="1"/>
          <p:nvPr>
            <p:ph type="body" idx="1"/>
          </p:nvPr>
        </p:nvSpPr>
        <p:spPr>
          <a:xfrm>
            <a:off x="623888" y="3442097"/>
            <a:ext cx="7886700" cy="1125140"/>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rgbClr val="888888"/>
              </a:buClr>
              <a:buSzPts val="1800"/>
              <a:buNone/>
              <a:defRPr sz="1800">
                <a:solidFill>
                  <a:srgbClr val="888888"/>
                </a:solidFill>
              </a:defRPr>
            </a:lvl1pPr>
            <a:lvl2pPr marL="914400" lvl="1" indent="-228600" algn="l">
              <a:lnSpc>
                <a:spcPct val="90000"/>
              </a:lnSpc>
              <a:spcBef>
                <a:spcPts val="400"/>
              </a:spcBef>
              <a:spcAft>
                <a:spcPts val="0"/>
              </a:spcAft>
              <a:buClr>
                <a:srgbClr val="888888"/>
              </a:buClr>
              <a:buSzPts val="1500"/>
              <a:buNone/>
              <a:defRPr sz="1500">
                <a:solidFill>
                  <a:srgbClr val="888888"/>
                </a:solidFill>
              </a:defRPr>
            </a:lvl2pPr>
            <a:lvl3pPr marL="1371600" lvl="2" indent="-228600" algn="l">
              <a:lnSpc>
                <a:spcPct val="90000"/>
              </a:lnSpc>
              <a:spcBef>
                <a:spcPts val="400"/>
              </a:spcBef>
              <a:spcAft>
                <a:spcPts val="0"/>
              </a:spcAft>
              <a:buClr>
                <a:srgbClr val="888888"/>
              </a:buClr>
              <a:buSzPts val="1400"/>
              <a:buNone/>
              <a:defRPr sz="1400">
                <a:solidFill>
                  <a:srgbClr val="888888"/>
                </a:solidFill>
              </a:defRPr>
            </a:lvl3pPr>
            <a:lvl4pPr marL="1828800" lvl="3" indent="-228600" algn="l">
              <a:lnSpc>
                <a:spcPct val="90000"/>
              </a:lnSpc>
              <a:spcBef>
                <a:spcPts val="400"/>
              </a:spcBef>
              <a:spcAft>
                <a:spcPts val="0"/>
              </a:spcAft>
              <a:buClr>
                <a:srgbClr val="888888"/>
              </a:buClr>
              <a:buSzPts val="1200"/>
              <a:buNone/>
              <a:defRPr sz="1200">
                <a:solidFill>
                  <a:srgbClr val="888888"/>
                </a:solidFill>
              </a:defRPr>
            </a:lvl4pPr>
            <a:lvl5pPr marL="2286000" lvl="4" indent="-228600" algn="l">
              <a:lnSpc>
                <a:spcPct val="90000"/>
              </a:lnSpc>
              <a:spcBef>
                <a:spcPts val="400"/>
              </a:spcBef>
              <a:spcAft>
                <a:spcPts val="0"/>
              </a:spcAft>
              <a:buClr>
                <a:srgbClr val="888888"/>
              </a:buClr>
              <a:buSzPts val="1200"/>
              <a:buNone/>
              <a:defRPr sz="1200">
                <a:solidFill>
                  <a:srgbClr val="888888"/>
                </a:solidFill>
              </a:defRPr>
            </a:lvl5pPr>
            <a:lvl6pPr marL="2743200" lvl="5" indent="-228600" algn="l">
              <a:lnSpc>
                <a:spcPct val="90000"/>
              </a:lnSpc>
              <a:spcBef>
                <a:spcPts val="400"/>
              </a:spcBef>
              <a:spcAft>
                <a:spcPts val="0"/>
              </a:spcAft>
              <a:buClr>
                <a:srgbClr val="888888"/>
              </a:buClr>
              <a:buSzPts val="1200"/>
              <a:buNone/>
              <a:defRPr sz="1200">
                <a:solidFill>
                  <a:srgbClr val="888888"/>
                </a:solidFill>
              </a:defRPr>
            </a:lvl6pPr>
            <a:lvl7pPr marL="3200400" lvl="6" indent="-228600" algn="l">
              <a:lnSpc>
                <a:spcPct val="90000"/>
              </a:lnSpc>
              <a:spcBef>
                <a:spcPts val="400"/>
              </a:spcBef>
              <a:spcAft>
                <a:spcPts val="0"/>
              </a:spcAft>
              <a:buClr>
                <a:srgbClr val="888888"/>
              </a:buClr>
              <a:buSzPts val="1200"/>
              <a:buNone/>
              <a:defRPr sz="1200">
                <a:solidFill>
                  <a:srgbClr val="888888"/>
                </a:solidFill>
              </a:defRPr>
            </a:lvl7pPr>
            <a:lvl8pPr marL="3657600" lvl="7" indent="-228600" algn="l">
              <a:lnSpc>
                <a:spcPct val="90000"/>
              </a:lnSpc>
              <a:spcBef>
                <a:spcPts val="400"/>
              </a:spcBef>
              <a:spcAft>
                <a:spcPts val="0"/>
              </a:spcAft>
              <a:buClr>
                <a:srgbClr val="888888"/>
              </a:buClr>
              <a:buSzPts val="1200"/>
              <a:buNone/>
              <a:defRPr sz="1200">
                <a:solidFill>
                  <a:srgbClr val="888888"/>
                </a:solidFill>
              </a:defRPr>
            </a:lvl8pPr>
            <a:lvl9pPr marL="4114800" lvl="8" indent="-228600" algn="l">
              <a:lnSpc>
                <a:spcPct val="90000"/>
              </a:lnSpc>
              <a:spcBef>
                <a:spcPts val="400"/>
              </a:spcBef>
              <a:spcAft>
                <a:spcPts val="0"/>
              </a:spcAft>
              <a:buClr>
                <a:srgbClr val="888888"/>
              </a:buClr>
              <a:buSzPts val="1200"/>
              <a:buNone/>
              <a:defRPr sz="1200">
                <a:solidFill>
                  <a:srgbClr val="888888"/>
                </a:solidFill>
              </a:defRPr>
            </a:lvl9pPr>
          </a:lstStyle>
          <a:p/>
        </p:txBody>
      </p:sp>
      <p:sp>
        <p:nvSpPr>
          <p:cNvPr id="26" name="Shape 61"/>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7" name="Shape 62"/>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8" name="Shape 63"/>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a:xfrm>
            <a:off x="695960" y="6356350"/>
            <a:ext cx="2743200" cy="365125"/>
          </a:xfrm>
        </p:spPr>
        <p:txBody>
          <a:bodyPr wrap="square">
            <a:normAutofit/>
          </a:bodyPr>
          <a:lstStyle>
            <a:lvl1pPr>
              <a:defRPr>
                <a:latin typeface="MiSans Light" panose="00000400000000000000" charset="-122"/>
                <a:sym typeface="MiSans Light" panose="00000400000000000000" charset="-122"/>
              </a:defRPr>
            </a:lvl1pPr>
          </a:lstStyle>
          <a:p>
            <a:fld id="{5592522B-0F24-4480-B9DD-A9474A6880D6}" type="datetimeFigureOut">
              <a:rPr lang="zh-CN" altLang="en-US" smtClean="0"/>
            </a:fld>
            <a:endParaRPr lang="zh-CN" altLang="en-US" dirty="0"/>
          </a:p>
        </p:txBody>
      </p:sp>
      <p:sp>
        <p:nvSpPr>
          <p:cNvPr id="3" name="页脚占位符 2"/>
          <p:cNvSpPr>
            <a:spLocks noGrp="1"/>
          </p:cNvSpPr>
          <p:nvPr>
            <p:ph type="ftr" sz="quarter" idx="11"/>
            <p:custDataLst>
              <p:tags r:id="rId3"/>
            </p:custDataLst>
          </p:nvPr>
        </p:nvSpPr>
        <p:spPr>
          <a:xfrm>
            <a:off x="4038600" y="6356350"/>
            <a:ext cx="4114800" cy="365125"/>
          </a:xfrm>
        </p:spPr>
        <p:txBody>
          <a:bodyPr/>
          <a:lstStyle>
            <a:lvl1pPr>
              <a:defRPr>
                <a:latin typeface="MiSans Light" panose="00000400000000000000" charset="-122"/>
                <a:sym typeface="MiSans Light" panose="00000400000000000000" charset="-122"/>
              </a:defRPr>
            </a:lvl1pPr>
          </a:lstStyle>
          <a:p>
            <a:endParaRPr lang="zh-CN" altLang="en-US"/>
          </a:p>
        </p:txBody>
      </p:sp>
      <p:sp>
        <p:nvSpPr>
          <p:cNvPr id="4" name="灯片编号占位符 3"/>
          <p:cNvSpPr>
            <a:spLocks noGrp="1"/>
          </p:cNvSpPr>
          <p:nvPr>
            <p:ph type="sldNum" sz="quarter" idx="12"/>
            <p:custDataLst>
              <p:tags r:id="rId4"/>
            </p:custDataLst>
          </p:nvPr>
        </p:nvSpPr>
        <p:spPr>
          <a:xfrm>
            <a:off x="8753983" y="6356350"/>
            <a:ext cx="2743200" cy="365125"/>
          </a:xfrm>
        </p:spPr>
        <p:txBody>
          <a:bodyPr wrap="square">
            <a:normAutofit/>
          </a:bodyPr>
          <a:lstStyle>
            <a:lvl1pPr>
              <a:defRPr>
                <a:latin typeface="MiSans Light" panose="00000400000000000000" charset="-122"/>
                <a:sym typeface="MiSans Light" panose="00000400000000000000" charset="-122"/>
              </a:defRPr>
            </a:lvl1pPr>
          </a:lstStyle>
          <a:p>
            <a:fld id="{BE5F26B5-172A-4DC2-B0B7-181CFC56B87C}" type="slidenum">
              <a:rPr lang="zh-CN" altLang="en-US" smtClean="0"/>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a:xfrm>
            <a:off x="695960" y="6356350"/>
            <a:ext cx="2743200" cy="365125"/>
          </a:xfrm>
        </p:spPr>
        <p:txBody>
          <a:bodyPr wrap="square">
            <a:normAutofit/>
          </a:bodyPr>
          <a:lstStyle>
            <a:lvl1pPr>
              <a:defRPr>
                <a:latin typeface="MiSans Light" panose="00000400000000000000" charset="-122"/>
                <a:sym typeface="MiSans Light" panose="00000400000000000000" charset="-122"/>
              </a:defRPr>
            </a:lvl1pPr>
          </a:lstStyle>
          <a:p>
            <a:fld id="{5592522B-0F24-4480-B9DD-A9474A6880D6}" type="datetimeFigureOut">
              <a:rPr lang="zh-CN" altLang="en-US" smtClean="0"/>
            </a:fld>
            <a:endParaRPr lang="zh-CN" altLang="en-US" dirty="0"/>
          </a:p>
        </p:txBody>
      </p:sp>
      <p:sp>
        <p:nvSpPr>
          <p:cNvPr id="3" name="页脚占位符 2"/>
          <p:cNvSpPr>
            <a:spLocks noGrp="1"/>
          </p:cNvSpPr>
          <p:nvPr>
            <p:ph type="ftr" sz="quarter" idx="11"/>
            <p:custDataLst>
              <p:tags r:id="rId3"/>
            </p:custDataLst>
          </p:nvPr>
        </p:nvSpPr>
        <p:spPr>
          <a:xfrm>
            <a:off x="4038600" y="6356350"/>
            <a:ext cx="4114800" cy="365125"/>
          </a:xfrm>
        </p:spPr>
        <p:txBody>
          <a:bodyPr/>
          <a:lstStyle>
            <a:lvl1pPr>
              <a:defRPr>
                <a:latin typeface="MiSans Light" panose="00000400000000000000" charset="-122"/>
                <a:sym typeface="MiSans Light" panose="00000400000000000000" charset="-122"/>
              </a:defRPr>
            </a:lvl1pPr>
          </a:lstStyle>
          <a:p>
            <a:endParaRPr lang="zh-CN" altLang="en-US"/>
          </a:p>
        </p:txBody>
      </p:sp>
      <p:sp>
        <p:nvSpPr>
          <p:cNvPr id="4" name="灯片编号占位符 3"/>
          <p:cNvSpPr>
            <a:spLocks noGrp="1"/>
          </p:cNvSpPr>
          <p:nvPr>
            <p:ph type="sldNum" sz="quarter" idx="12"/>
            <p:custDataLst>
              <p:tags r:id="rId4"/>
            </p:custDataLst>
          </p:nvPr>
        </p:nvSpPr>
        <p:spPr>
          <a:xfrm>
            <a:off x="8753983" y="6356350"/>
            <a:ext cx="2743200" cy="365125"/>
          </a:xfrm>
        </p:spPr>
        <p:txBody>
          <a:bodyPr wrap="square">
            <a:normAutofit/>
          </a:bodyPr>
          <a:lstStyle>
            <a:lvl1pPr>
              <a:defRPr>
                <a:latin typeface="MiSans Light" panose="00000400000000000000" charset="-122"/>
                <a:sym typeface="MiSans Light" panose="00000400000000000000" charset="-122"/>
              </a:defRPr>
            </a:lvl1pPr>
          </a:lstStyle>
          <a:p>
            <a:fld id="{BE5F26B5-172A-4DC2-B0B7-181CFC56B87C}" type="slidenum">
              <a:rPr lang="zh-CN" altLang="en-US" smtClean="0"/>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a:xfrm>
            <a:off x="695960" y="6356350"/>
            <a:ext cx="2743200" cy="365125"/>
          </a:xfrm>
        </p:spPr>
        <p:txBody>
          <a:bodyPr wrap="square">
            <a:normAutofit/>
          </a:bodyPr>
          <a:lstStyle>
            <a:lvl1pPr>
              <a:defRPr>
                <a:latin typeface="MiSans Light" panose="00000400000000000000" charset="-122"/>
                <a:sym typeface="MiSans Light" panose="00000400000000000000" charset="-122"/>
              </a:defRPr>
            </a:lvl1pPr>
          </a:lstStyle>
          <a:p>
            <a:fld id="{5592522B-0F24-4480-B9DD-A9474A6880D6}" type="datetimeFigureOut">
              <a:rPr lang="zh-CN" altLang="en-US" smtClean="0"/>
            </a:fld>
            <a:endParaRPr lang="zh-CN" altLang="en-US" dirty="0"/>
          </a:p>
        </p:txBody>
      </p:sp>
      <p:sp>
        <p:nvSpPr>
          <p:cNvPr id="3" name="页脚占位符 2"/>
          <p:cNvSpPr>
            <a:spLocks noGrp="1"/>
          </p:cNvSpPr>
          <p:nvPr>
            <p:ph type="ftr" sz="quarter" idx="11"/>
            <p:custDataLst>
              <p:tags r:id="rId3"/>
            </p:custDataLst>
          </p:nvPr>
        </p:nvSpPr>
        <p:spPr>
          <a:xfrm>
            <a:off x="4038600" y="6356350"/>
            <a:ext cx="4114800" cy="365125"/>
          </a:xfrm>
        </p:spPr>
        <p:txBody>
          <a:bodyPr/>
          <a:lstStyle>
            <a:lvl1pPr>
              <a:defRPr>
                <a:latin typeface="MiSans Light" panose="00000400000000000000" charset="-122"/>
                <a:sym typeface="MiSans Light" panose="00000400000000000000" charset="-122"/>
              </a:defRPr>
            </a:lvl1pPr>
          </a:lstStyle>
          <a:p>
            <a:endParaRPr lang="zh-CN" altLang="en-US"/>
          </a:p>
        </p:txBody>
      </p:sp>
      <p:sp>
        <p:nvSpPr>
          <p:cNvPr id="4" name="灯片编号占位符 3"/>
          <p:cNvSpPr>
            <a:spLocks noGrp="1"/>
          </p:cNvSpPr>
          <p:nvPr>
            <p:ph type="sldNum" sz="quarter" idx="12"/>
            <p:custDataLst>
              <p:tags r:id="rId4"/>
            </p:custDataLst>
          </p:nvPr>
        </p:nvSpPr>
        <p:spPr>
          <a:xfrm>
            <a:off x="8753983" y="6356350"/>
            <a:ext cx="2743200" cy="365125"/>
          </a:xfrm>
        </p:spPr>
        <p:txBody>
          <a:bodyPr wrap="square">
            <a:normAutofit/>
          </a:bodyPr>
          <a:lstStyle>
            <a:lvl1pPr>
              <a:defRPr>
                <a:latin typeface="MiSans Light" panose="00000400000000000000" charset="-122"/>
                <a:sym typeface="MiSans Light" panose="00000400000000000000" charset="-122"/>
              </a:defRPr>
            </a:lvl1pPr>
          </a:lstStyle>
          <a:p>
            <a:fld id="{BE5F26B5-172A-4DC2-B0B7-181CFC56B87C}" type="slidenum">
              <a:rPr lang="zh-CN" altLang="en-US" smtClean="0"/>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a:xfrm>
            <a:off x="695960" y="6356350"/>
            <a:ext cx="2743200" cy="365125"/>
          </a:xfrm>
        </p:spPr>
        <p:txBody>
          <a:bodyPr wrap="square">
            <a:normAutofit/>
          </a:bodyPr>
          <a:lstStyle>
            <a:lvl1pPr>
              <a:defRPr>
                <a:latin typeface="MiSans Light" panose="00000400000000000000" charset="-122"/>
                <a:sym typeface="MiSans Light" panose="00000400000000000000" charset="-122"/>
              </a:defRPr>
            </a:lvl1pPr>
          </a:lstStyle>
          <a:p>
            <a:fld id="{5592522B-0F24-4480-B9DD-A9474A6880D6}" type="datetimeFigureOut">
              <a:rPr lang="zh-CN" altLang="en-US" smtClean="0"/>
            </a:fld>
            <a:endParaRPr lang="zh-CN" altLang="en-US" dirty="0"/>
          </a:p>
        </p:txBody>
      </p:sp>
      <p:sp>
        <p:nvSpPr>
          <p:cNvPr id="3" name="页脚占位符 2"/>
          <p:cNvSpPr>
            <a:spLocks noGrp="1"/>
          </p:cNvSpPr>
          <p:nvPr>
            <p:ph type="ftr" sz="quarter" idx="11"/>
            <p:custDataLst>
              <p:tags r:id="rId3"/>
            </p:custDataLst>
          </p:nvPr>
        </p:nvSpPr>
        <p:spPr>
          <a:xfrm>
            <a:off x="4038600" y="6356350"/>
            <a:ext cx="4114800" cy="365125"/>
          </a:xfrm>
        </p:spPr>
        <p:txBody>
          <a:bodyPr/>
          <a:lstStyle>
            <a:lvl1pPr>
              <a:defRPr>
                <a:latin typeface="MiSans Light" panose="00000400000000000000" charset="-122"/>
                <a:sym typeface="MiSans Light" panose="00000400000000000000" charset="-122"/>
              </a:defRPr>
            </a:lvl1pPr>
          </a:lstStyle>
          <a:p>
            <a:endParaRPr lang="zh-CN" altLang="en-US"/>
          </a:p>
        </p:txBody>
      </p:sp>
      <p:sp>
        <p:nvSpPr>
          <p:cNvPr id="4" name="灯片编号占位符 3"/>
          <p:cNvSpPr>
            <a:spLocks noGrp="1"/>
          </p:cNvSpPr>
          <p:nvPr>
            <p:ph type="sldNum" sz="quarter" idx="12"/>
            <p:custDataLst>
              <p:tags r:id="rId4"/>
            </p:custDataLst>
          </p:nvPr>
        </p:nvSpPr>
        <p:spPr>
          <a:xfrm>
            <a:off x="8753983" y="6356350"/>
            <a:ext cx="2743200" cy="365125"/>
          </a:xfrm>
        </p:spPr>
        <p:txBody>
          <a:bodyPr wrap="square">
            <a:normAutofit/>
          </a:bodyPr>
          <a:lstStyle>
            <a:lvl1pPr>
              <a:defRPr>
                <a:latin typeface="MiSans Light" panose="00000400000000000000" charset="-122"/>
                <a:sym typeface="MiSans Light" panose="00000400000000000000" charset="-122"/>
              </a:defRPr>
            </a:lvl1pPr>
          </a:lstStyle>
          <a:p>
            <a:fld id="{BE5F26B5-172A-4DC2-B0B7-181CFC56B87C}" type="slidenum">
              <a:rPr lang="zh-CN" altLang="en-US" smtClean="0"/>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showMasterSp="0" userDrawn="1">
  <p:cSld name="末尾幻灯片">
    <p:spTree>
      <p:nvGrpSpPr>
        <p:cNvPr id="1" name=""/>
        <p:cNvGrpSpPr/>
        <p:nvPr/>
      </p:nvGrpSpPr>
      <p:grpSpPr>
        <a:xfrm>
          <a:off x="0" y="0"/>
          <a:ext cx="0" cy="0"/>
          <a:chOff x="0" y="0"/>
          <a:chExt cx="0" cy="0"/>
        </a:xfrm>
      </p:grpSpPr>
      <p:sp>
        <p:nvSpPr>
          <p:cNvPr id="13" name="矩形 12"/>
          <p:cNvSpPr/>
          <p:nvPr userDrawn="1">
            <p:custDataLst>
              <p:tags r:id="rId2"/>
            </p:custDataLst>
          </p:nvPr>
        </p:nvSpPr>
        <p:spPr>
          <a:xfrm>
            <a:off x="0" y="5410200"/>
            <a:ext cx="12192000" cy="1447800"/>
          </a:xfrm>
          <a:prstGeom prst="rect">
            <a:avLst/>
          </a:prstGeom>
          <a:gradFill>
            <a:gsLst>
              <a:gs pos="93000">
                <a:schemeClr val="accent1">
                  <a:lumMod val="75000"/>
                </a:schemeClr>
              </a:gs>
              <a:gs pos="0">
                <a:schemeClr val="accent1"/>
              </a:gs>
            </a:gsLst>
            <a:lin ang="1824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spcBef>
                <a:spcPct val="0"/>
              </a:spcBef>
              <a:spcAft>
                <a:spcPct val="0"/>
              </a:spcAft>
            </a:pPr>
            <a:endParaRPr lang="zh-CN" altLang="en-US" sz="1800" kern="1200">
              <a:sym typeface="+mn-ea"/>
            </a:endParaRPr>
          </a:p>
        </p:txBody>
      </p:sp>
      <p:sp>
        <p:nvSpPr>
          <p:cNvPr id="12" name="矩形 11"/>
          <p:cNvSpPr/>
          <p:nvPr userDrawn="1">
            <p:custDataLst>
              <p:tags r:id="rId3"/>
            </p:custDataLst>
          </p:nvPr>
        </p:nvSpPr>
        <p:spPr>
          <a:xfrm>
            <a:off x="8559800" y="5410200"/>
            <a:ext cx="3632200" cy="1447800"/>
          </a:xfrm>
          <a:prstGeom prst="rect">
            <a:avLst/>
          </a:prstGeom>
          <a:solidFill>
            <a:schemeClr val="accent1">
              <a:lumMod val="5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spcBef>
                <a:spcPct val="0"/>
              </a:spcBef>
              <a:spcAft>
                <a:spcPct val="0"/>
              </a:spcAft>
            </a:pPr>
            <a:endParaRPr lang="zh-CN" altLang="en-US" sz="1800" kern="1200">
              <a:sym typeface="+mn-ea"/>
            </a:endParaRPr>
          </a:p>
        </p:txBody>
      </p:sp>
      <p:pic>
        <p:nvPicPr>
          <p:cNvPr id="30" name="图片 29"/>
          <p:cNvPicPr>
            <a:picLocks noChangeAspect="1"/>
          </p:cNvPicPr>
          <p:nvPr userDrawn="1">
            <p:custDataLst>
              <p:tags r:id="rId4"/>
            </p:custDataLst>
          </p:nvPr>
        </p:nvPicPr>
        <p:blipFill>
          <a:blip r:embed="rId5" r:link="rId6"/>
          <a:stretch>
            <a:fillRect/>
          </a:stretch>
        </p:blipFill>
        <p:spPr>
          <a:xfrm>
            <a:off x="0" y="0"/>
            <a:ext cx="12192635" cy="6858000"/>
          </a:xfrm>
          <a:prstGeom prst="rect">
            <a:avLst/>
          </a:prstGeom>
        </p:spPr>
      </p:pic>
      <p:sp>
        <p:nvSpPr>
          <p:cNvPr id="15" name="Ellipse 3_#color-2706&amp;6023"/>
          <p:cNvSpPr/>
          <p:nvPr userDrawn="1">
            <p:custDataLst>
              <p:tags r:id="rId7"/>
            </p:custDataLst>
          </p:nvPr>
        </p:nvSpPr>
        <p:spPr>
          <a:xfrm>
            <a:off x="1079500" y="4749800"/>
            <a:ext cx="4305300" cy="806450"/>
          </a:xfrm>
          <a:prstGeom prst="ellipse">
            <a:avLst/>
          </a:prstGeom>
          <a:solidFill>
            <a:schemeClr val="accent1">
              <a:lumMod val="50000"/>
              <a:alpha val="48000"/>
            </a:schemeClr>
          </a:solidFill>
          <a:ln>
            <a:noFill/>
          </a:ln>
          <a:effectLst>
            <a:softEdge rad="342900"/>
          </a:effectLst>
        </p:spPr>
        <p:style>
          <a:lnRef idx="2">
            <a:schemeClr val="accent1">
              <a:lumMod val="75000"/>
            </a:schemeClr>
          </a:lnRef>
          <a:fillRef idx="1">
            <a:schemeClr val="accent1"/>
          </a:fillRef>
          <a:effectRef idx="0">
            <a:srgbClr val="FFFFFF"/>
          </a:effectRef>
          <a:fontRef idx="minor">
            <a:schemeClr val="lt1"/>
          </a:fontRef>
        </p:style>
      </p:sp>
      <p:pic>
        <p:nvPicPr>
          <p:cNvPr id="16" name="图片 15"/>
          <p:cNvPicPr>
            <a:picLocks noChangeAspect="1"/>
          </p:cNvPicPr>
          <p:nvPr userDrawn="1">
            <p:custDataLst>
              <p:tags r:id="rId8"/>
            </p:custDataLst>
          </p:nvPr>
        </p:nvPicPr>
        <p:blipFill>
          <a:blip r:embed="rId9" r:link="rId6"/>
          <a:stretch>
            <a:fillRect/>
          </a:stretch>
        </p:blipFill>
        <p:spPr>
          <a:xfrm>
            <a:off x="1130300" y="1955800"/>
            <a:ext cx="4483100" cy="2946400"/>
          </a:xfrm>
          <a:prstGeom prst="rect">
            <a:avLst/>
          </a:prstGeom>
        </p:spPr>
      </p:pic>
      <p:pic>
        <p:nvPicPr>
          <p:cNvPr id="17" name="图片 16"/>
          <p:cNvPicPr>
            <a:picLocks noChangeAspect="1"/>
          </p:cNvPicPr>
          <p:nvPr userDrawn="1">
            <p:custDataLst>
              <p:tags r:id="rId10"/>
            </p:custDataLst>
          </p:nvPr>
        </p:nvPicPr>
        <p:blipFill>
          <a:blip/>
          <a:stretch>
            <a:fillRect/>
          </a:stretch>
        </p:blipFill>
        <p:spPr>
          <a:xfrm>
            <a:off x="1866900" y="6129264"/>
            <a:ext cx="4838700" cy="12700"/>
          </a:xfrm>
          <a:prstGeom prst="rect">
            <a:avLst/>
          </a:prstGeom>
        </p:spPr>
      </p:pic>
      <p:sp>
        <p:nvSpPr>
          <p:cNvPr id="19" name="Union_#color-2706&amp;6029"/>
          <p:cNvSpPr/>
          <p:nvPr userDrawn="1">
            <p:custDataLst>
              <p:tags r:id="rId11"/>
            </p:custDataLst>
          </p:nvPr>
        </p:nvSpPr>
        <p:spPr>
          <a:xfrm>
            <a:off x="812800" y="6084814"/>
            <a:ext cx="482600" cy="101600"/>
          </a:xfrm>
          <a:custGeom>
            <a:avLst/>
            <a:gdLst/>
            <a:ahLst/>
            <a:cxnLst/>
            <a:rect l="l" t="t" r="r" b="b"/>
            <a:pathLst>
              <a:path w="482600" h="101600">
                <a:moveTo>
                  <a:pt x="101600" y="50800"/>
                </a:moveTo>
                <a:cubicBezTo>
                  <a:pt x="101600" y="78856"/>
                  <a:pt x="78856" y="101600"/>
                  <a:pt x="50800" y="101600"/>
                </a:cubicBezTo>
                <a:cubicBezTo>
                  <a:pt x="22744" y="101600"/>
                  <a:pt x="0" y="78856"/>
                  <a:pt x="0" y="50800"/>
                </a:cubicBezTo>
                <a:cubicBezTo>
                  <a:pt x="0" y="22744"/>
                  <a:pt x="22744" y="0"/>
                  <a:pt x="50800" y="0"/>
                </a:cubicBezTo>
                <a:cubicBezTo>
                  <a:pt x="78856" y="0"/>
                  <a:pt x="101600" y="22744"/>
                  <a:pt x="101600" y="50800"/>
                </a:cubicBezTo>
                <a:moveTo>
                  <a:pt x="292100" y="50800"/>
                </a:moveTo>
                <a:cubicBezTo>
                  <a:pt x="292100" y="78856"/>
                  <a:pt x="269356" y="101600"/>
                  <a:pt x="241300" y="101600"/>
                </a:cubicBezTo>
                <a:cubicBezTo>
                  <a:pt x="213244" y="101600"/>
                  <a:pt x="190500" y="78856"/>
                  <a:pt x="190500" y="50800"/>
                </a:cubicBezTo>
                <a:cubicBezTo>
                  <a:pt x="190500" y="22744"/>
                  <a:pt x="213244" y="0"/>
                  <a:pt x="241300" y="0"/>
                </a:cubicBezTo>
                <a:cubicBezTo>
                  <a:pt x="269356" y="0"/>
                  <a:pt x="292100" y="22744"/>
                  <a:pt x="292100" y="50800"/>
                </a:cubicBezTo>
                <a:moveTo>
                  <a:pt x="431800" y="101600"/>
                </a:moveTo>
                <a:cubicBezTo>
                  <a:pt x="459856" y="101600"/>
                  <a:pt x="482600" y="78856"/>
                  <a:pt x="482600" y="50800"/>
                </a:cubicBezTo>
                <a:cubicBezTo>
                  <a:pt x="482600" y="22744"/>
                  <a:pt x="459856" y="0"/>
                  <a:pt x="431800" y="0"/>
                </a:cubicBezTo>
                <a:cubicBezTo>
                  <a:pt x="403744" y="0"/>
                  <a:pt x="381000" y="22744"/>
                  <a:pt x="381000" y="50800"/>
                </a:cubicBezTo>
                <a:cubicBezTo>
                  <a:pt x="381000" y="78856"/>
                  <a:pt x="403744" y="101600"/>
                  <a:pt x="431800" y="101600"/>
                </a:cubicBezTo>
              </a:path>
            </a:pathLst>
          </a:custGeom>
          <a:solidFill>
            <a:schemeClr val="accent1">
              <a:lumMod val="20000"/>
              <a:lumOff val="80000"/>
              <a:alpha val="50000"/>
            </a:schemeClr>
          </a:solidFill>
          <a:ln>
            <a:noFill/>
          </a:ln>
        </p:spPr>
        <p:style>
          <a:lnRef idx="2">
            <a:schemeClr val="accent1">
              <a:lumMod val="75000"/>
            </a:schemeClr>
          </a:lnRef>
          <a:fillRef idx="1">
            <a:schemeClr val="accent1"/>
          </a:fillRef>
          <a:effectRef idx="0">
            <a:srgbClr val="FFFFFF"/>
          </a:effectRef>
          <a:fontRef idx="minor">
            <a:schemeClr val="lt1"/>
          </a:fontRef>
        </p:style>
      </p:sp>
      <p:sp>
        <p:nvSpPr>
          <p:cNvPr id="22" name="日期占位符 3"/>
          <p:cNvSpPr>
            <a:spLocks noGrp="1"/>
          </p:cNvSpPr>
          <p:nvPr>
            <p:ph type="dt" sz="half" idx="10"/>
            <p:custDataLst>
              <p:tags r:id="rId12"/>
            </p:custDataLst>
          </p:nvPr>
        </p:nvSpPr>
        <p:spPr>
          <a:xfrm>
            <a:off x="695960" y="6356350"/>
            <a:ext cx="2743200" cy="365125"/>
          </a:xfrm>
        </p:spPr>
        <p:txBody>
          <a:bodyPr wrap="square">
            <a:normAutofit/>
          </a:bodyPr>
          <a:lstStyle/>
          <a:p>
            <a:fld id="{5592522B-0F24-4480-B9DD-A9474A6880D6}" type="datetimeFigureOut">
              <a:rPr lang="zh-CN" altLang="en-US" smtClean="0"/>
            </a:fld>
            <a:endParaRPr lang="zh-CN" altLang="en-US"/>
          </a:p>
        </p:txBody>
      </p:sp>
      <p:sp>
        <p:nvSpPr>
          <p:cNvPr id="23" name="页脚占位符 4"/>
          <p:cNvSpPr>
            <a:spLocks noGrp="1"/>
          </p:cNvSpPr>
          <p:nvPr>
            <p:ph type="ftr" sz="quarter" idx="11"/>
            <p:custDataLst>
              <p:tags r:id="rId13"/>
            </p:custDataLst>
          </p:nvPr>
        </p:nvSpPr>
        <p:spPr>
          <a:xfrm>
            <a:off x="4038600" y="6356350"/>
            <a:ext cx="4114800" cy="365125"/>
          </a:xfrm>
        </p:spPr>
        <p:txBody>
          <a:bodyPr>
            <a:normAutofit/>
          </a:bodyPr>
          <a:lstStyle/>
          <a:p>
            <a:endParaRPr lang="zh-CN" altLang="en-US" dirty="0"/>
          </a:p>
        </p:txBody>
      </p:sp>
      <p:sp>
        <p:nvSpPr>
          <p:cNvPr id="25" name="灯片编号占位符 5"/>
          <p:cNvSpPr>
            <a:spLocks noGrp="1"/>
          </p:cNvSpPr>
          <p:nvPr>
            <p:ph type="sldNum" sz="quarter" idx="12"/>
            <p:custDataLst>
              <p:tags r:id="rId14"/>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
        <p:nvSpPr>
          <p:cNvPr id="26" name="标题 1"/>
          <p:cNvSpPr>
            <a:spLocks noGrp="1"/>
          </p:cNvSpPr>
          <p:nvPr>
            <p:ph type="ctrTitle"/>
            <p:custDataLst>
              <p:tags r:id="rId15"/>
            </p:custDataLst>
          </p:nvPr>
        </p:nvSpPr>
        <p:spPr>
          <a:xfrm>
            <a:off x="5803900" y="990600"/>
            <a:ext cx="5549900" cy="3759200"/>
          </a:xfrm>
        </p:spPr>
        <p:txBody>
          <a:bodyPr wrap="square" anchor="ctr">
            <a:normAutofit/>
          </a:bodyPr>
          <a:lstStyle>
            <a:lvl1pPr algn="r">
              <a:lnSpc>
                <a:spcPct val="100000"/>
              </a:lnSpc>
              <a:defRPr sz="6600"/>
            </a:lvl1pPr>
          </a:lstStyle>
          <a:p>
            <a:r>
              <a:rPr lang="zh-CN" altLang="en-US" dirty="0"/>
              <a:t>单击此处编辑母版标题样式</a:t>
            </a:r>
            <a:endParaRPr lang="zh-CN" altLang="en-US" dirty="0"/>
          </a:p>
        </p:txBody>
      </p:sp>
      <p:sp>
        <p:nvSpPr>
          <p:cNvPr id="27" name="署名占位符 10"/>
          <p:cNvSpPr>
            <a:spLocks noGrp="1"/>
          </p:cNvSpPr>
          <p:nvPr>
            <p:ph type="body" sz="quarter" idx="17" hasCustomPrompt="1"/>
            <p:custDataLst>
              <p:tags r:id="rId16"/>
            </p:custDataLst>
          </p:nvPr>
        </p:nvSpPr>
        <p:spPr>
          <a:xfrm>
            <a:off x="8559165" y="5887085"/>
            <a:ext cx="2820035" cy="504190"/>
          </a:xfrm>
        </p:spPr>
        <p:txBody>
          <a:bodyPr wrap="square" anchor="ctr">
            <a:normAutofit/>
          </a:bodyPr>
          <a:lstStyle>
            <a:lvl1pPr marL="0" indent="0" algn="r">
              <a:lnSpc>
                <a:spcPct val="100000"/>
              </a:lnSpc>
              <a:buNone/>
              <a:defRPr sz="2400">
                <a:solidFill>
                  <a:schemeClr val="accent1">
                    <a:lumMod val="20000"/>
                    <a:lumOff val="80000"/>
                  </a:schemeClr>
                </a:solidFill>
              </a:defRPr>
            </a:lvl1pPr>
          </a:lstStyle>
          <a:p>
            <a:pPr lvl="0"/>
            <a:r>
              <a:rPr lang="zh-CN" altLang="en-US" dirty="0"/>
              <a:t>署名</a:t>
            </a:r>
            <a:endParaRPr lang="zh-CN" altLang="en-US" dirty="0"/>
          </a:p>
        </p:txBody>
      </p:sp>
      <p:sp>
        <p:nvSpPr>
          <p:cNvPr id="28" name="等腰三角形 27"/>
          <p:cNvSpPr/>
          <p:nvPr userDrawn="1">
            <p:custDataLst>
              <p:tags r:id="rId17"/>
            </p:custDataLst>
          </p:nvPr>
        </p:nvSpPr>
        <p:spPr>
          <a:xfrm rot="5400000">
            <a:off x="828111" y="639102"/>
            <a:ext cx="276859" cy="238535"/>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spcBef>
                <a:spcPct val="0"/>
              </a:spcBef>
              <a:spcAft>
                <a:spcPct val="0"/>
              </a:spcAft>
            </a:pPr>
            <a:endParaRPr lang="zh-CN" altLang="en-US">
              <a:sym typeface="+mn-ea"/>
            </a:endParaRPr>
          </a:p>
        </p:txBody>
      </p:sp>
      <p:sp>
        <p:nvSpPr>
          <p:cNvPr id="29" name="等腰三角形 28"/>
          <p:cNvSpPr/>
          <p:nvPr userDrawn="1">
            <p:custDataLst>
              <p:tags r:id="rId18"/>
            </p:custDataLst>
          </p:nvPr>
        </p:nvSpPr>
        <p:spPr>
          <a:xfrm rot="5400000">
            <a:off x="1072176" y="639104"/>
            <a:ext cx="276859" cy="238535"/>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spcBef>
                <a:spcPct val="0"/>
              </a:spcBef>
              <a:spcAft>
                <a:spcPct val="0"/>
              </a:spcAft>
            </a:pPr>
            <a:endParaRPr lang="zh-CN" altLang="en-US">
              <a:sym typeface="+mn-ea"/>
            </a:endParaRPr>
          </a:p>
        </p:txBody>
      </p:sp>
      <p:cxnSp>
        <p:nvCxnSpPr>
          <p:cNvPr id="2" name="直接连接符 1"/>
          <p:cNvCxnSpPr/>
          <p:nvPr>
            <p:custDataLst>
              <p:tags r:id="rId19"/>
            </p:custDataLst>
          </p:nvPr>
        </p:nvCxnSpPr>
        <p:spPr>
          <a:xfrm>
            <a:off x="1774825" y="6135614"/>
            <a:ext cx="4428000" cy="0"/>
          </a:xfrm>
          <a:prstGeom prst="line">
            <a:avLst/>
          </a:prstGeom>
          <a:ln w="6350">
            <a:solidFill>
              <a:srgbClr val="FFFFFF">
                <a:alpha val="50000"/>
              </a:srgbClr>
            </a:solidFill>
          </a:ln>
        </p:spPr>
        <p:style>
          <a:lnRef idx="2">
            <a:schemeClr val="accent1"/>
          </a:lnRef>
          <a:fillRef idx="0">
            <a:srgbClr val="FFFFFF"/>
          </a:fillRef>
          <a:effectRef idx="0">
            <a:srgbClr val="FFFFFF"/>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matchingName="两栏内容">
  <p:cSld name="TWO_OBJECTS">
    <p:spTree>
      <p:nvGrpSpPr>
        <p:cNvPr id="29" name="Shape 29"/>
        <p:cNvGrpSpPr/>
        <p:nvPr/>
      </p:nvGrpSpPr>
      <p:grpSpPr>
        <a:xfrm>
          <a:off x="0" y="0"/>
          <a:ext cx="0" cy="0"/>
          <a:chOff x="0" y="0"/>
          <a:chExt cx="0" cy="0"/>
        </a:xfrm>
      </p:grpSpPr>
      <p:sp>
        <p:nvSpPr>
          <p:cNvPr id="30" name="Shape 9"/>
          <p:cNvSpPr txBox="1"/>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31" name="Shape 10"/>
          <p:cNvSpPr txBox="1"/>
          <p:nvPr>
            <p:ph type="body" idx="1"/>
          </p:nvPr>
        </p:nvSpPr>
        <p:spPr>
          <a:xfrm>
            <a:off x="628650" y="1369219"/>
            <a:ext cx="3886200" cy="3263504"/>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p:txBody>
      </p:sp>
      <p:sp>
        <p:nvSpPr>
          <p:cNvPr id="32" name="Shape 11"/>
          <p:cNvSpPr txBox="1"/>
          <p:nvPr>
            <p:ph type="body" idx="2"/>
          </p:nvPr>
        </p:nvSpPr>
        <p:spPr>
          <a:xfrm>
            <a:off x="4629150" y="1369219"/>
            <a:ext cx="3886200" cy="3263504"/>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p:txBody>
      </p:sp>
      <p:sp>
        <p:nvSpPr>
          <p:cNvPr id="33" name="Shape 12"/>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34" name="Shape 13"/>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35" name="Shape 14"/>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matchingName="比较">
  <p:cSld name="TWO_OBJECTS_WITH_TEXT">
    <p:spTree>
      <p:nvGrpSpPr>
        <p:cNvPr id="36" name="Shape 36"/>
        <p:cNvGrpSpPr/>
        <p:nvPr/>
      </p:nvGrpSpPr>
      <p:grpSpPr>
        <a:xfrm>
          <a:off x="0" y="0"/>
          <a:ext cx="0" cy="0"/>
          <a:chOff x="0" y="0"/>
          <a:chExt cx="0" cy="0"/>
        </a:xfrm>
      </p:grpSpPr>
      <p:sp>
        <p:nvSpPr>
          <p:cNvPr id="37" name="Shape 35"/>
          <p:cNvSpPr txBox="1"/>
          <p:nvPr>
            <p:ph type="title"/>
          </p:nvPr>
        </p:nvSpPr>
        <p:spPr>
          <a:xfrm>
            <a:off x="629841"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38" name="Shape 36"/>
          <p:cNvSpPr txBox="1"/>
          <p:nvPr>
            <p:ph type="body" idx="1"/>
          </p:nvPr>
        </p:nvSpPr>
        <p:spPr>
          <a:xfrm>
            <a:off x="629841" y="1260872"/>
            <a:ext cx="3868340" cy="617934"/>
          </a:xfrm>
          <a:prstGeom prst="rect">
            <a:avLst/>
          </a:prstGeom>
          <a:noFill/>
          <a:ln>
            <a:noFill/>
          </a:ln>
        </p:spPr>
        <p:txBody>
          <a:bodyPr spcFirstLastPara="1" wrap="square" lIns="68575" tIns="34275" rIns="68575" bIns="34275" anchor="b" anchorCtr="0">
            <a:normAutofit/>
          </a:bodyPr>
          <a:lstStyle>
            <a:lvl1pPr marL="457200" lvl="0" indent="-228600" algn="l">
              <a:lnSpc>
                <a:spcPct val="90000"/>
              </a:lnSpc>
              <a:spcBef>
                <a:spcPts val="800"/>
              </a:spcBef>
              <a:spcAft>
                <a:spcPts val="0"/>
              </a:spcAft>
              <a:buClr>
                <a:schemeClr val="dk1"/>
              </a:buClr>
              <a:buSzPts val="1800"/>
              <a:buNone/>
              <a:defRPr sz="1800" b="1"/>
            </a:lvl1pPr>
            <a:lvl2pPr marL="914400" lvl="1" indent="-228600" algn="l">
              <a:lnSpc>
                <a:spcPct val="90000"/>
              </a:lnSpc>
              <a:spcBef>
                <a:spcPts val="400"/>
              </a:spcBef>
              <a:spcAft>
                <a:spcPts val="0"/>
              </a:spcAft>
              <a:buClr>
                <a:schemeClr val="dk1"/>
              </a:buClr>
              <a:buSzPts val="1500"/>
              <a:buNone/>
              <a:defRPr sz="1500" b="1"/>
            </a:lvl2pPr>
            <a:lvl3pPr marL="1371600" lvl="2" indent="-228600" algn="l">
              <a:lnSpc>
                <a:spcPct val="90000"/>
              </a:lnSpc>
              <a:spcBef>
                <a:spcPts val="400"/>
              </a:spcBef>
              <a:spcAft>
                <a:spcPts val="0"/>
              </a:spcAft>
              <a:buClr>
                <a:schemeClr val="dk1"/>
              </a:buClr>
              <a:buSzPts val="1400"/>
              <a:buNone/>
              <a:defRPr sz="1400" b="1"/>
            </a:lvl3pPr>
            <a:lvl4pPr marL="1828800" lvl="3" indent="-228600" algn="l">
              <a:lnSpc>
                <a:spcPct val="90000"/>
              </a:lnSpc>
              <a:spcBef>
                <a:spcPts val="400"/>
              </a:spcBef>
              <a:spcAft>
                <a:spcPts val="0"/>
              </a:spcAft>
              <a:buClr>
                <a:schemeClr val="dk1"/>
              </a:buClr>
              <a:buSzPts val="1200"/>
              <a:buNone/>
              <a:defRPr sz="1200" b="1"/>
            </a:lvl4pPr>
            <a:lvl5pPr marL="2286000" lvl="4" indent="-228600" algn="l">
              <a:lnSpc>
                <a:spcPct val="90000"/>
              </a:lnSpc>
              <a:spcBef>
                <a:spcPts val="400"/>
              </a:spcBef>
              <a:spcAft>
                <a:spcPts val="0"/>
              </a:spcAft>
              <a:buClr>
                <a:schemeClr val="dk1"/>
              </a:buClr>
              <a:buSzPts val="1200"/>
              <a:buNone/>
              <a:defRPr sz="1200" b="1"/>
            </a:lvl5pPr>
            <a:lvl6pPr marL="2743200" lvl="5" indent="-228600" algn="l">
              <a:lnSpc>
                <a:spcPct val="90000"/>
              </a:lnSpc>
              <a:spcBef>
                <a:spcPts val="400"/>
              </a:spcBef>
              <a:spcAft>
                <a:spcPts val="0"/>
              </a:spcAft>
              <a:buClr>
                <a:schemeClr val="dk1"/>
              </a:buClr>
              <a:buSzPts val="1200"/>
              <a:buNone/>
              <a:defRPr sz="1200" b="1"/>
            </a:lvl6pPr>
            <a:lvl7pPr marL="3200400" lvl="6" indent="-228600" algn="l">
              <a:lnSpc>
                <a:spcPct val="90000"/>
              </a:lnSpc>
              <a:spcBef>
                <a:spcPts val="400"/>
              </a:spcBef>
              <a:spcAft>
                <a:spcPts val="0"/>
              </a:spcAft>
              <a:buClr>
                <a:schemeClr val="dk1"/>
              </a:buClr>
              <a:buSzPts val="1200"/>
              <a:buNone/>
              <a:defRPr sz="1200" b="1"/>
            </a:lvl7pPr>
            <a:lvl8pPr marL="3657600" lvl="7" indent="-228600" algn="l">
              <a:lnSpc>
                <a:spcPct val="90000"/>
              </a:lnSpc>
              <a:spcBef>
                <a:spcPts val="400"/>
              </a:spcBef>
              <a:spcAft>
                <a:spcPts val="0"/>
              </a:spcAft>
              <a:buClr>
                <a:schemeClr val="dk1"/>
              </a:buClr>
              <a:buSzPts val="1200"/>
              <a:buNone/>
              <a:defRPr sz="1200" b="1"/>
            </a:lvl8pPr>
            <a:lvl9pPr marL="4114800" lvl="8" indent="-228600" algn="l">
              <a:lnSpc>
                <a:spcPct val="90000"/>
              </a:lnSpc>
              <a:spcBef>
                <a:spcPts val="400"/>
              </a:spcBef>
              <a:spcAft>
                <a:spcPts val="0"/>
              </a:spcAft>
              <a:buClr>
                <a:schemeClr val="dk1"/>
              </a:buClr>
              <a:buSzPts val="1200"/>
              <a:buNone/>
              <a:defRPr sz="1200" b="1"/>
            </a:lvl9pPr>
          </a:lstStyle>
          <a:p/>
        </p:txBody>
      </p:sp>
      <p:sp>
        <p:nvSpPr>
          <p:cNvPr id="39" name="Shape 37"/>
          <p:cNvSpPr txBox="1"/>
          <p:nvPr>
            <p:ph type="body" idx="2"/>
          </p:nvPr>
        </p:nvSpPr>
        <p:spPr>
          <a:xfrm>
            <a:off x="629841" y="1878806"/>
            <a:ext cx="3868340" cy="2763441"/>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p:txBody>
      </p:sp>
      <p:sp>
        <p:nvSpPr>
          <p:cNvPr id="40" name="Shape 38"/>
          <p:cNvSpPr txBox="1"/>
          <p:nvPr>
            <p:ph type="body" idx="3"/>
          </p:nvPr>
        </p:nvSpPr>
        <p:spPr>
          <a:xfrm>
            <a:off x="4629150" y="1260872"/>
            <a:ext cx="3887391" cy="617934"/>
          </a:xfrm>
          <a:prstGeom prst="rect">
            <a:avLst/>
          </a:prstGeom>
          <a:noFill/>
          <a:ln>
            <a:noFill/>
          </a:ln>
        </p:spPr>
        <p:txBody>
          <a:bodyPr spcFirstLastPara="1" wrap="square" lIns="68575" tIns="34275" rIns="68575" bIns="34275" anchor="b" anchorCtr="0">
            <a:normAutofit/>
          </a:bodyPr>
          <a:lstStyle>
            <a:lvl1pPr marL="457200" lvl="0" indent="-228600" algn="l">
              <a:lnSpc>
                <a:spcPct val="90000"/>
              </a:lnSpc>
              <a:spcBef>
                <a:spcPts val="800"/>
              </a:spcBef>
              <a:spcAft>
                <a:spcPts val="0"/>
              </a:spcAft>
              <a:buClr>
                <a:schemeClr val="dk1"/>
              </a:buClr>
              <a:buSzPts val="1800"/>
              <a:buNone/>
              <a:defRPr sz="1800" b="1"/>
            </a:lvl1pPr>
            <a:lvl2pPr marL="914400" lvl="1" indent="-228600" algn="l">
              <a:lnSpc>
                <a:spcPct val="90000"/>
              </a:lnSpc>
              <a:spcBef>
                <a:spcPts val="400"/>
              </a:spcBef>
              <a:spcAft>
                <a:spcPts val="0"/>
              </a:spcAft>
              <a:buClr>
                <a:schemeClr val="dk1"/>
              </a:buClr>
              <a:buSzPts val="1500"/>
              <a:buNone/>
              <a:defRPr sz="1500" b="1"/>
            </a:lvl2pPr>
            <a:lvl3pPr marL="1371600" lvl="2" indent="-228600" algn="l">
              <a:lnSpc>
                <a:spcPct val="90000"/>
              </a:lnSpc>
              <a:spcBef>
                <a:spcPts val="400"/>
              </a:spcBef>
              <a:spcAft>
                <a:spcPts val="0"/>
              </a:spcAft>
              <a:buClr>
                <a:schemeClr val="dk1"/>
              </a:buClr>
              <a:buSzPts val="1400"/>
              <a:buNone/>
              <a:defRPr sz="1400" b="1"/>
            </a:lvl3pPr>
            <a:lvl4pPr marL="1828800" lvl="3" indent="-228600" algn="l">
              <a:lnSpc>
                <a:spcPct val="90000"/>
              </a:lnSpc>
              <a:spcBef>
                <a:spcPts val="400"/>
              </a:spcBef>
              <a:spcAft>
                <a:spcPts val="0"/>
              </a:spcAft>
              <a:buClr>
                <a:schemeClr val="dk1"/>
              </a:buClr>
              <a:buSzPts val="1200"/>
              <a:buNone/>
              <a:defRPr sz="1200" b="1"/>
            </a:lvl4pPr>
            <a:lvl5pPr marL="2286000" lvl="4" indent="-228600" algn="l">
              <a:lnSpc>
                <a:spcPct val="90000"/>
              </a:lnSpc>
              <a:spcBef>
                <a:spcPts val="400"/>
              </a:spcBef>
              <a:spcAft>
                <a:spcPts val="0"/>
              </a:spcAft>
              <a:buClr>
                <a:schemeClr val="dk1"/>
              </a:buClr>
              <a:buSzPts val="1200"/>
              <a:buNone/>
              <a:defRPr sz="1200" b="1"/>
            </a:lvl5pPr>
            <a:lvl6pPr marL="2743200" lvl="5" indent="-228600" algn="l">
              <a:lnSpc>
                <a:spcPct val="90000"/>
              </a:lnSpc>
              <a:spcBef>
                <a:spcPts val="400"/>
              </a:spcBef>
              <a:spcAft>
                <a:spcPts val="0"/>
              </a:spcAft>
              <a:buClr>
                <a:schemeClr val="dk1"/>
              </a:buClr>
              <a:buSzPts val="1200"/>
              <a:buNone/>
              <a:defRPr sz="1200" b="1"/>
            </a:lvl6pPr>
            <a:lvl7pPr marL="3200400" lvl="6" indent="-228600" algn="l">
              <a:lnSpc>
                <a:spcPct val="90000"/>
              </a:lnSpc>
              <a:spcBef>
                <a:spcPts val="400"/>
              </a:spcBef>
              <a:spcAft>
                <a:spcPts val="0"/>
              </a:spcAft>
              <a:buClr>
                <a:schemeClr val="dk1"/>
              </a:buClr>
              <a:buSzPts val="1200"/>
              <a:buNone/>
              <a:defRPr sz="1200" b="1"/>
            </a:lvl7pPr>
            <a:lvl8pPr marL="3657600" lvl="7" indent="-228600" algn="l">
              <a:lnSpc>
                <a:spcPct val="90000"/>
              </a:lnSpc>
              <a:spcBef>
                <a:spcPts val="400"/>
              </a:spcBef>
              <a:spcAft>
                <a:spcPts val="0"/>
              </a:spcAft>
              <a:buClr>
                <a:schemeClr val="dk1"/>
              </a:buClr>
              <a:buSzPts val="1200"/>
              <a:buNone/>
              <a:defRPr sz="1200" b="1"/>
            </a:lvl8pPr>
            <a:lvl9pPr marL="4114800" lvl="8" indent="-228600" algn="l">
              <a:lnSpc>
                <a:spcPct val="90000"/>
              </a:lnSpc>
              <a:spcBef>
                <a:spcPts val="400"/>
              </a:spcBef>
              <a:spcAft>
                <a:spcPts val="0"/>
              </a:spcAft>
              <a:buClr>
                <a:schemeClr val="dk1"/>
              </a:buClr>
              <a:buSzPts val="1200"/>
              <a:buNone/>
              <a:defRPr sz="1200" b="1"/>
            </a:lvl9pPr>
          </a:lstStyle>
          <a:p/>
        </p:txBody>
      </p:sp>
      <p:sp>
        <p:nvSpPr>
          <p:cNvPr id="41" name="Shape 39"/>
          <p:cNvSpPr txBox="1"/>
          <p:nvPr>
            <p:ph type="body" idx="4"/>
          </p:nvPr>
        </p:nvSpPr>
        <p:spPr>
          <a:xfrm>
            <a:off x="4629150" y="1878806"/>
            <a:ext cx="3887391" cy="2763441"/>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p:txBody>
      </p:sp>
      <p:sp>
        <p:nvSpPr>
          <p:cNvPr id="42" name="Shape 40"/>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43" name="Shape 41"/>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44" name="Shape 42"/>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matchingName="仅标题">
  <p:cSld name="TITLE_ONLY">
    <p:spTree>
      <p:nvGrpSpPr>
        <p:cNvPr id="45" name="Shape 45"/>
        <p:cNvGrpSpPr/>
        <p:nvPr/>
      </p:nvGrpSpPr>
      <p:grpSpPr>
        <a:xfrm>
          <a:off x="0" y="0"/>
          <a:ext cx="0" cy="0"/>
          <a:chOff x="0" y="0"/>
          <a:chExt cx="0" cy="0"/>
        </a:xfrm>
      </p:grpSpPr>
      <p:sp>
        <p:nvSpPr>
          <p:cNvPr id="46" name="Shape 20"/>
          <p:cNvSpPr txBox="1"/>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47" name="Shape 21"/>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48" name="Shape 22"/>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49" name="Shape 23"/>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matchingName="空白">
  <p:cSld name="BLANK">
    <p:spTree>
      <p:nvGrpSpPr>
        <p:cNvPr id="50" name="Shape 50"/>
        <p:cNvGrpSpPr/>
        <p:nvPr/>
      </p:nvGrpSpPr>
      <p:grpSpPr>
        <a:xfrm>
          <a:off x="0" y="0"/>
          <a:ext cx="0" cy="0"/>
          <a:chOff x="0" y="0"/>
          <a:chExt cx="0" cy="0"/>
        </a:xfrm>
      </p:grpSpPr>
      <p:sp>
        <p:nvSpPr>
          <p:cNvPr id="51" name="Shape 6"/>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52" name="Shape 7"/>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53" name="Shape 8"/>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matchingName="内容与标题">
  <p:cSld name="OBJECT_WITH_CAPTION_TEXT">
    <p:spTree>
      <p:nvGrpSpPr>
        <p:cNvPr id="54" name="Shape 54"/>
        <p:cNvGrpSpPr/>
        <p:nvPr/>
      </p:nvGrpSpPr>
      <p:grpSpPr>
        <a:xfrm>
          <a:off x="0" y="0"/>
          <a:ext cx="0" cy="0"/>
          <a:chOff x="0" y="0"/>
          <a:chExt cx="0" cy="0"/>
        </a:xfrm>
      </p:grpSpPr>
      <p:sp>
        <p:nvSpPr>
          <p:cNvPr id="55" name="Shape 43"/>
          <p:cNvSpPr txBox="1"/>
          <p:nvPr>
            <p:ph type="title"/>
          </p:nvPr>
        </p:nvSpPr>
        <p:spPr>
          <a:xfrm>
            <a:off x="629841" y="342900"/>
            <a:ext cx="2949178" cy="1200150"/>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2400"/>
              <a:buFont typeface="Arial" panose="020B0604020202020204"/>
              <a:buNone/>
              <a:defRPr sz="24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56" name="Shape 44"/>
          <p:cNvSpPr txBox="1"/>
          <p:nvPr>
            <p:ph type="body" idx="1"/>
          </p:nvPr>
        </p:nvSpPr>
        <p:spPr>
          <a:xfrm>
            <a:off x="3887391" y="740569"/>
            <a:ext cx="4629150" cy="3655219"/>
          </a:xfrm>
          <a:prstGeom prst="rect">
            <a:avLst/>
          </a:prstGeom>
          <a:noFill/>
          <a:ln>
            <a:noFill/>
          </a:ln>
        </p:spPr>
        <p:txBody>
          <a:bodyPr spcFirstLastPara="1" wrap="square" lIns="68575" tIns="34275" rIns="68575" bIns="34275" anchor="t" anchorCtr="0">
            <a:normAutofit/>
          </a:bodyPr>
          <a:lstStyle>
            <a:lvl1pPr marL="457200" lvl="0" indent="-381000" algn="l">
              <a:lnSpc>
                <a:spcPct val="90000"/>
              </a:lnSpc>
              <a:spcBef>
                <a:spcPts val="800"/>
              </a:spcBef>
              <a:spcAft>
                <a:spcPts val="0"/>
              </a:spcAft>
              <a:buClr>
                <a:schemeClr val="dk1"/>
              </a:buClr>
              <a:buSzPts val="2400"/>
              <a:buChar char="•"/>
              <a:defRPr sz="2400"/>
            </a:lvl1pPr>
            <a:lvl2pPr marL="914400" lvl="1" indent="-361950" algn="l">
              <a:lnSpc>
                <a:spcPct val="90000"/>
              </a:lnSpc>
              <a:spcBef>
                <a:spcPts val="400"/>
              </a:spcBef>
              <a:spcAft>
                <a:spcPts val="0"/>
              </a:spcAft>
              <a:buClr>
                <a:schemeClr val="dk1"/>
              </a:buClr>
              <a:buSzPts val="2100"/>
              <a:buChar char="•"/>
              <a:defRPr sz="2100"/>
            </a:lvl2pPr>
            <a:lvl3pPr marL="1371600" lvl="2" indent="-342900" algn="l">
              <a:lnSpc>
                <a:spcPct val="90000"/>
              </a:lnSpc>
              <a:spcBef>
                <a:spcPts val="400"/>
              </a:spcBef>
              <a:spcAft>
                <a:spcPts val="0"/>
              </a:spcAft>
              <a:buClr>
                <a:schemeClr val="dk1"/>
              </a:buClr>
              <a:buSzPts val="1800"/>
              <a:buChar char="•"/>
              <a:defRPr sz="1800"/>
            </a:lvl3pPr>
            <a:lvl4pPr marL="1828800" lvl="3" indent="-323850" algn="l">
              <a:lnSpc>
                <a:spcPct val="90000"/>
              </a:lnSpc>
              <a:spcBef>
                <a:spcPts val="400"/>
              </a:spcBef>
              <a:spcAft>
                <a:spcPts val="0"/>
              </a:spcAft>
              <a:buClr>
                <a:schemeClr val="dk1"/>
              </a:buClr>
              <a:buSzPts val="1500"/>
              <a:buChar char="•"/>
              <a:defRPr sz="1500"/>
            </a:lvl4pPr>
            <a:lvl5pPr marL="2286000" lvl="4" indent="-323850" algn="l">
              <a:lnSpc>
                <a:spcPct val="90000"/>
              </a:lnSpc>
              <a:spcBef>
                <a:spcPts val="400"/>
              </a:spcBef>
              <a:spcAft>
                <a:spcPts val="0"/>
              </a:spcAft>
              <a:buClr>
                <a:schemeClr val="dk1"/>
              </a:buClr>
              <a:buSzPts val="1500"/>
              <a:buChar char="•"/>
              <a:defRPr sz="1500"/>
            </a:lvl5pPr>
            <a:lvl6pPr marL="2743200" lvl="5" indent="-323850" algn="l">
              <a:lnSpc>
                <a:spcPct val="90000"/>
              </a:lnSpc>
              <a:spcBef>
                <a:spcPts val="400"/>
              </a:spcBef>
              <a:spcAft>
                <a:spcPts val="0"/>
              </a:spcAft>
              <a:buClr>
                <a:schemeClr val="dk1"/>
              </a:buClr>
              <a:buSzPts val="1500"/>
              <a:buChar char="•"/>
              <a:defRPr sz="1500"/>
            </a:lvl6pPr>
            <a:lvl7pPr marL="3200400" lvl="6" indent="-323850" algn="l">
              <a:lnSpc>
                <a:spcPct val="90000"/>
              </a:lnSpc>
              <a:spcBef>
                <a:spcPts val="400"/>
              </a:spcBef>
              <a:spcAft>
                <a:spcPts val="0"/>
              </a:spcAft>
              <a:buClr>
                <a:schemeClr val="dk1"/>
              </a:buClr>
              <a:buSzPts val="1500"/>
              <a:buChar char="•"/>
              <a:defRPr sz="1500"/>
            </a:lvl7pPr>
            <a:lvl8pPr marL="3657600" lvl="7" indent="-323850" algn="l">
              <a:lnSpc>
                <a:spcPct val="90000"/>
              </a:lnSpc>
              <a:spcBef>
                <a:spcPts val="400"/>
              </a:spcBef>
              <a:spcAft>
                <a:spcPts val="0"/>
              </a:spcAft>
              <a:buClr>
                <a:schemeClr val="dk1"/>
              </a:buClr>
              <a:buSzPts val="1500"/>
              <a:buChar char="•"/>
              <a:defRPr sz="1500"/>
            </a:lvl8pPr>
            <a:lvl9pPr marL="4114800" lvl="8" indent="-323850" algn="l">
              <a:lnSpc>
                <a:spcPct val="90000"/>
              </a:lnSpc>
              <a:spcBef>
                <a:spcPts val="400"/>
              </a:spcBef>
              <a:spcAft>
                <a:spcPts val="0"/>
              </a:spcAft>
              <a:buClr>
                <a:schemeClr val="dk1"/>
              </a:buClr>
              <a:buSzPts val="1500"/>
              <a:buChar char="•"/>
              <a:defRPr sz="1500"/>
            </a:lvl9pPr>
          </a:lstStyle>
          <a:p/>
        </p:txBody>
      </p:sp>
      <p:sp>
        <p:nvSpPr>
          <p:cNvPr id="57" name="Shape 45"/>
          <p:cNvSpPr txBox="1"/>
          <p:nvPr>
            <p:ph type="body" idx="2"/>
          </p:nvPr>
        </p:nvSpPr>
        <p:spPr>
          <a:xfrm>
            <a:off x="629841" y="1543050"/>
            <a:ext cx="2949178" cy="2858691"/>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chemeClr val="dk1"/>
              </a:buClr>
              <a:buSzPts val="1200"/>
              <a:buNone/>
              <a:defRPr sz="1200"/>
            </a:lvl1pPr>
            <a:lvl2pPr marL="914400" lvl="1" indent="-228600" algn="l">
              <a:lnSpc>
                <a:spcPct val="90000"/>
              </a:lnSpc>
              <a:spcBef>
                <a:spcPts val="400"/>
              </a:spcBef>
              <a:spcAft>
                <a:spcPts val="0"/>
              </a:spcAft>
              <a:buClr>
                <a:schemeClr val="dk1"/>
              </a:buClr>
              <a:buSzPts val="1100"/>
              <a:buNone/>
              <a:defRPr sz="1100"/>
            </a:lvl2pPr>
            <a:lvl3pPr marL="1371600" lvl="2" indent="-228600" algn="l">
              <a:lnSpc>
                <a:spcPct val="90000"/>
              </a:lnSpc>
              <a:spcBef>
                <a:spcPts val="400"/>
              </a:spcBef>
              <a:spcAft>
                <a:spcPts val="0"/>
              </a:spcAft>
              <a:buClr>
                <a:schemeClr val="dk1"/>
              </a:buClr>
              <a:buSzPts val="900"/>
              <a:buNone/>
              <a:defRPr sz="900"/>
            </a:lvl3pPr>
            <a:lvl4pPr marL="1828800" lvl="3" indent="-228600" algn="l">
              <a:lnSpc>
                <a:spcPct val="90000"/>
              </a:lnSpc>
              <a:spcBef>
                <a:spcPts val="400"/>
              </a:spcBef>
              <a:spcAft>
                <a:spcPts val="0"/>
              </a:spcAft>
              <a:buClr>
                <a:schemeClr val="dk1"/>
              </a:buClr>
              <a:buSzPts val="800"/>
              <a:buNone/>
              <a:defRPr sz="800"/>
            </a:lvl4pPr>
            <a:lvl5pPr marL="2286000" lvl="4" indent="-228600" algn="l">
              <a:lnSpc>
                <a:spcPct val="90000"/>
              </a:lnSpc>
              <a:spcBef>
                <a:spcPts val="400"/>
              </a:spcBef>
              <a:spcAft>
                <a:spcPts val="0"/>
              </a:spcAft>
              <a:buClr>
                <a:schemeClr val="dk1"/>
              </a:buClr>
              <a:buSzPts val="800"/>
              <a:buNone/>
              <a:defRPr sz="800"/>
            </a:lvl5pPr>
            <a:lvl6pPr marL="2743200" lvl="5" indent="-228600" algn="l">
              <a:lnSpc>
                <a:spcPct val="90000"/>
              </a:lnSpc>
              <a:spcBef>
                <a:spcPts val="400"/>
              </a:spcBef>
              <a:spcAft>
                <a:spcPts val="0"/>
              </a:spcAft>
              <a:buClr>
                <a:schemeClr val="dk1"/>
              </a:buClr>
              <a:buSzPts val="800"/>
              <a:buNone/>
              <a:defRPr sz="800"/>
            </a:lvl6pPr>
            <a:lvl7pPr marL="3200400" lvl="6" indent="-228600" algn="l">
              <a:lnSpc>
                <a:spcPct val="90000"/>
              </a:lnSpc>
              <a:spcBef>
                <a:spcPts val="400"/>
              </a:spcBef>
              <a:spcAft>
                <a:spcPts val="0"/>
              </a:spcAft>
              <a:buClr>
                <a:schemeClr val="dk1"/>
              </a:buClr>
              <a:buSzPts val="800"/>
              <a:buNone/>
              <a:defRPr sz="800"/>
            </a:lvl7pPr>
            <a:lvl8pPr marL="3657600" lvl="7" indent="-228600" algn="l">
              <a:lnSpc>
                <a:spcPct val="90000"/>
              </a:lnSpc>
              <a:spcBef>
                <a:spcPts val="400"/>
              </a:spcBef>
              <a:spcAft>
                <a:spcPts val="0"/>
              </a:spcAft>
              <a:buClr>
                <a:schemeClr val="dk1"/>
              </a:buClr>
              <a:buSzPts val="800"/>
              <a:buNone/>
              <a:defRPr sz="800"/>
            </a:lvl8pPr>
            <a:lvl9pPr marL="4114800" lvl="8" indent="-228600" algn="l">
              <a:lnSpc>
                <a:spcPct val="90000"/>
              </a:lnSpc>
              <a:spcBef>
                <a:spcPts val="400"/>
              </a:spcBef>
              <a:spcAft>
                <a:spcPts val="0"/>
              </a:spcAft>
              <a:buClr>
                <a:schemeClr val="dk1"/>
              </a:buClr>
              <a:buSzPts val="800"/>
              <a:buNone/>
              <a:defRPr sz="800"/>
            </a:lvl9pPr>
          </a:lstStyle>
          <a:p/>
        </p:txBody>
      </p:sp>
      <p:sp>
        <p:nvSpPr>
          <p:cNvPr id="58" name="Shape 46"/>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59" name="Shape 47"/>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60" name="Shape 48"/>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matchingName="图片与标题">
  <p:cSld name="PICTURE_WITH_CAPTION_TEXT">
    <p:spTree>
      <p:nvGrpSpPr>
        <p:cNvPr id="61" name="Shape 61"/>
        <p:cNvGrpSpPr/>
        <p:nvPr/>
      </p:nvGrpSpPr>
      <p:grpSpPr>
        <a:xfrm>
          <a:off x="0" y="0"/>
          <a:ext cx="0" cy="0"/>
          <a:chOff x="0" y="0"/>
          <a:chExt cx="0" cy="0"/>
        </a:xfrm>
      </p:grpSpPr>
      <p:sp>
        <p:nvSpPr>
          <p:cNvPr id="62" name="Shape 24"/>
          <p:cNvSpPr txBox="1"/>
          <p:nvPr>
            <p:ph type="title"/>
          </p:nvPr>
        </p:nvSpPr>
        <p:spPr>
          <a:xfrm>
            <a:off x="629841" y="342900"/>
            <a:ext cx="2949178" cy="1200150"/>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2400"/>
              <a:buFont typeface="Arial" panose="020B0604020202020204"/>
              <a:buNone/>
              <a:defRPr sz="24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63" name="Shape 25"/>
          <p:cNvSpPr/>
          <p:nvPr>
            <p:ph type="pic" idx="2"/>
          </p:nvPr>
        </p:nvSpPr>
        <p:spPr>
          <a:xfrm>
            <a:off x="3887391" y="740569"/>
            <a:ext cx="4629150" cy="3655219"/>
          </a:xfrm>
          <a:prstGeom prst="rect">
            <a:avLst/>
          </a:prstGeom>
          <a:noFill/>
          <a:ln>
            <a:noFill/>
          </a:ln>
        </p:spPr>
      </p:sp>
      <p:sp>
        <p:nvSpPr>
          <p:cNvPr id="64" name="Shape 26"/>
          <p:cNvSpPr txBox="1"/>
          <p:nvPr>
            <p:ph type="body" idx="1"/>
          </p:nvPr>
        </p:nvSpPr>
        <p:spPr>
          <a:xfrm>
            <a:off x="629841" y="1543050"/>
            <a:ext cx="2949178" cy="2858691"/>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chemeClr val="dk1"/>
              </a:buClr>
              <a:buSzPts val="1200"/>
              <a:buNone/>
              <a:defRPr sz="1200"/>
            </a:lvl1pPr>
            <a:lvl2pPr marL="914400" lvl="1" indent="-228600" algn="l">
              <a:lnSpc>
                <a:spcPct val="90000"/>
              </a:lnSpc>
              <a:spcBef>
                <a:spcPts val="400"/>
              </a:spcBef>
              <a:spcAft>
                <a:spcPts val="0"/>
              </a:spcAft>
              <a:buClr>
                <a:schemeClr val="dk1"/>
              </a:buClr>
              <a:buSzPts val="1100"/>
              <a:buNone/>
              <a:defRPr sz="1100"/>
            </a:lvl2pPr>
            <a:lvl3pPr marL="1371600" lvl="2" indent="-228600" algn="l">
              <a:lnSpc>
                <a:spcPct val="90000"/>
              </a:lnSpc>
              <a:spcBef>
                <a:spcPts val="400"/>
              </a:spcBef>
              <a:spcAft>
                <a:spcPts val="0"/>
              </a:spcAft>
              <a:buClr>
                <a:schemeClr val="dk1"/>
              </a:buClr>
              <a:buSzPts val="900"/>
              <a:buNone/>
              <a:defRPr sz="900"/>
            </a:lvl3pPr>
            <a:lvl4pPr marL="1828800" lvl="3" indent="-228600" algn="l">
              <a:lnSpc>
                <a:spcPct val="90000"/>
              </a:lnSpc>
              <a:spcBef>
                <a:spcPts val="400"/>
              </a:spcBef>
              <a:spcAft>
                <a:spcPts val="0"/>
              </a:spcAft>
              <a:buClr>
                <a:schemeClr val="dk1"/>
              </a:buClr>
              <a:buSzPts val="800"/>
              <a:buNone/>
              <a:defRPr sz="800"/>
            </a:lvl4pPr>
            <a:lvl5pPr marL="2286000" lvl="4" indent="-228600" algn="l">
              <a:lnSpc>
                <a:spcPct val="90000"/>
              </a:lnSpc>
              <a:spcBef>
                <a:spcPts val="400"/>
              </a:spcBef>
              <a:spcAft>
                <a:spcPts val="0"/>
              </a:spcAft>
              <a:buClr>
                <a:schemeClr val="dk1"/>
              </a:buClr>
              <a:buSzPts val="800"/>
              <a:buNone/>
              <a:defRPr sz="800"/>
            </a:lvl5pPr>
            <a:lvl6pPr marL="2743200" lvl="5" indent="-228600" algn="l">
              <a:lnSpc>
                <a:spcPct val="90000"/>
              </a:lnSpc>
              <a:spcBef>
                <a:spcPts val="400"/>
              </a:spcBef>
              <a:spcAft>
                <a:spcPts val="0"/>
              </a:spcAft>
              <a:buClr>
                <a:schemeClr val="dk1"/>
              </a:buClr>
              <a:buSzPts val="800"/>
              <a:buNone/>
              <a:defRPr sz="800"/>
            </a:lvl6pPr>
            <a:lvl7pPr marL="3200400" lvl="6" indent="-228600" algn="l">
              <a:lnSpc>
                <a:spcPct val="90000"/>
              </a:lnSpc>
              <a:spcBef>
                <a:spcPts val="400"/>
              </a:spcBef>
              <a:spcAft>
                <a:spcPts val="0"/>
              </a:spcAft>
              <a:buClr>
                <a:schemeClr val="dk1"/>
              </a:buClr>
              <a:buSzPts val="800"/>
              <a:buNone/>
              <a:defRPr sz="800"/>
            </a:lvl7pPr>
            <a:lvl8pPr marL="3657600" lvl="7" indent="-228600" algn="l">
              <a:lnSpc>
                <a:spcPct val="90000"/>
              </a:lnSpc>
              <a:spcBef>
                <a:spcPts val="400"/>
              </a:spcBef>
              <a:spcAft>
                <a:spcPts val="0"/>
              </a:spcAft>
              <a:buClr>
                <a:schemeClr val="dk1"/>
              </a:buClr>
              <a:buSzPts val="800"/>
              <a:buNone/>
              <a:defRPr sz="800"/>
            </a:lvl8pPr>
            <a:lvl9pPr marL="4114800" lvl="8" indent="-228600" algn="l">
              <a:lnSpc>
                <a:spcPct val="90000"/>
              </a:lnSpc>
              <a:spcBef>
                <a:spcPts val="400"/>
              </a:spcBef>
              <a:spcAft>
                <a:spcPts val="0"/>
              </a:spcAft>
              <a:buClr>
                <a:schemeClr val="dk1"/>
              </a:buClr>
              <a:buSzPts val="800"/>
              <a:buNone/>
              <a:defRPr sz="800"/>
            </a:lvl9pPr>
          </a:lstStyle>
          <a:p/>
        </p:txBody>
      </p:sp>
      <p:sp>
        <p:nvSpPr>
          <p:cNvPr id="65" name="Shape 27"/>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66" name="Shape 28"/>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67" name="Shape 29"/>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4" Type="http://schemas.openxmlformats.org/officeDocument/2006/relationships/theme" Target="../theme/theme10.xml"/><Relationship Id="rId3" Type="http://schemas.openxmlformats.org/officeDocument/2006/relationships/image" Target="../media/image1.jpeg"/><Relationship Id="rId2" Type="http://schemas.openxmlformats.org/officeDocument/2006/relationships/slideLayout" Target="../slideLayouts/slideLayout29.xml"/><Relationship Id="rId1" Type="http://schemas.openxmlformats.org/officeDocument/2006/relationships/slideLayout" Target="../slideLayouts/slideLayout28.xml"/></Relationships>
</file>

<file path=ppt/slideMasters/_rels/slideMaster11.xml.rels><?xml version="1.0" encoding="UTF-8" standalone="yes"?>
<Relationships xmlns="http://schemas.openxmlformats.org/package/2006/relationships"><Relationship Id="rId4" Type="http://schemas.openxmlformats.org/officeDocument/2006/relationships/theme" Target="../theme/theme11.xml"/><Relationship Id="rId3" Type="http://schemas.openxmlformats.org/officeDocument/2006/relationships/image" Target="../media/image1.jpeg"/><Relationship Id="rId2" Type="http://schemas.openxmlformats.org/officeDocument/2006/relationships/slideLayout" Target="../slideLayouts/slideLayout31.xml"/><Relationship Id="rId1" Type="http://schemas.openxmlformats.org/officeDocument/2006/relationships/slideLayout" Target="../slideLayouts/slideLayout30.xml"/></Relationships>
</file>

<file path=ppt/slideMasters/_rels/slideMaster12.xml.rels><?xml version="1.0" encoding="UTF-8" standalone="yes"?>
<Relationships xmlns="http://schemas.openxmlformats.org/package/2006/relationships"><Relationship Id="rId4" Type="http://schemas.openxmlformats.org/officeDocument/2006/relationships/theme" Target="../theme/theme12.xml"/><Relationship Id="rId3" Type="http://schemas.openxmlformats.org/officeDocument/2006/relationships/image" Target="../media/image1.jpeg"/><Relationship Id="rId2" Type="http://schemas.openxmlformats.org/officeDocument/2006/relationships/slideLayout" Target="../slideLayouts/slideLayout33.xml"/><Relationship Id="rId1" Type="http://schemas.openxmlformats.org/officeDocument/2006/relationships/slideLayout" Target="../slideLayouts/slideLayout32.xml"/></Relationships>
</file>

<file path=ppt/slideMasters/_rels/slideMaster13.xml.rels><?xml version="1.0" encoding="UTF-8" standalone="yes"?>
<Relationships xmlns="http://schemas.openxmlformats.org/package/2006/relationships"><Relationship Id="rId4" Type="http://schemas.openxmlformats.org/officeDocument/2006/relationships/theme" Target="../theme/theme13.xml"/><Relationship Id="rId3" Type="http://schemas.openxmlformats.org/officeDocument/2006/relationships/image" Target="../media/image1.jpeg"/><Relationship Id="rId2" Type="http://schemas.openxmlformats.org/officeDocument/2006/relationships/slideLayout" Target="../slideLayouts/slideLayout35.xml"/><Relationship Id="rId1" Type="http://schemas.openxmlformats.org/officeDocument/2006/relationships/slideLayout" Target="../slideLayouts/slideLayout34.xml"/></Relationships>
</file>

<file path=ppt/slideMasters/_rels/slideMaster14.xml.rels><?xml version="1.0" encoding="UTF-8" standalone="yes"?>
<Relationships xmlns="http://schemas.openxmlformats.org/package/2006/relationships"><Relationship Id="rId4" Type="http://schemas.openxmlformats.org/officeDocument/2006/relationships/theme" Target="../theme/theme14.xml"/><Relationship Id="rId3" Type="http://schemas.openxmlformats.org/officeDocument/2006/relationships/image" Target="../media/image1.jpeg"/><Relationship Id="rId2" Type="http://schemas.openxmlformats.org/officeDocument/2006/relationships/slideLayout" Target="../slideLayouts/slideLayout37.xml"/><Relationship Id="rId1" Type="http://schemas.openxmlformats.org/officeDocument/2006/relationships/slideLayout" Target="../slideLayouts/slideLayout36.xml"/></Relationships>
</file>

<file path=ppt/slideMasters/_rels/slideMaster15.xml.rels><?xml version="1.0" encoding="UTF-8" standalone="yes"?>
<Relationships xmlns="http://schemas.openxmlformats.org/package/2006/relationships"><Relationship Id="rId9" Type="http://schemas.openxmlformats.org/officeDocument/2006/relationships/tags" Target="../tags/tag79.xml"/><Relationship Id="rId8" Type="http://schemas.openxmlformats.org/officeDocument/2006/relationships/tags" Target="../tags/tag78.xml"/><Relationship Id="rId7" Type="http://schemas.openxmlformats.org/officeDocument/2006/relationships/tags" Target="../tags/tag77.xml"/><Relationship Id="rId6" Type="http://schemas.openxmlformats.org/officeDocument/2006/relationships/image" Target="../media/image5.png"/><Relationship Id="rId5" Type="http://schemas.openxmlformats.org/officeDocument/2006/relationships/tags" Target="../tags/tag76.xml"/><Relationship Id="rId4" Type="http://schemas.openxmlformats.org/officeDocument/2006/relationships/image" Target="NULL" TargetMode="External"/><Relationship Id="rId3" Type="http://schemas.openxmlformats.org/officeDocument/2006/relationships/image" Target="../media/image4.png"/><Relationship Id="rId2" Type="http://schemas.openxmlformats.org/officeDocument/2006/relationships/tags" Target="../tags/tag75.xml"/><Relationship Id="rId14" Type="http://schemas.openxmlformats.org/officeDocument/2006/relationships/theme" Target="../theme/theme15.xml"/><Relationship Id="rId13" Type="http://schemas.openxmlformats.org/officeDocument/2006/relationships/image" Target="../media/image1.jpeg"/><Relationship Id="rId12" Type="http://schemas.openxmlformats.org/officeDocument/2006/relationships/tags" Target="../tags/tag82.xml"/><Relationship Id="rId11" Type="http://schemas.openxmlformats.org/officeDocument/2006/relationships/tags" Target="../tags/tag81.xml"/><Relationship Id="rId10" Type="http://schemas.openxmlformats.org/officeDocument/2006/relationships/tags" Target="../tags/tag80.xml"/><Relationship Id="rId1" Type="http://schemas.openxmlformats.org/officeDocument/2006/relationships/slideLayout" Target="../slideLayouts/slideLayout38.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image" Target="../media/image1.jpeg"/><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tags" Target="../tags/tag22.xml"/><Relationship Id="rId8" Type="http://schemas.openxmlformats.org/officeDocument/2006/relationships/tags" Target="../tags/tag21.xml"/><Relationship Id="rId7" Type="http://schemas.openxmlformats.org/officeDocument/2006/relationships/image" Target="../media/image5.png"/><Relationship Id="rId6" Type="http://schemas.openxmlformats.org/officeDocument/2006/relationships/tags" Target="../tags/tag20.xml"/><Relationship Id="rId5" Type="http://schemas.openxmlformats.org/officeDocument/2006/relationships/image" Target="NULL" TargetMode="External"/><Relationship Id="rId4" Type="http://schemas.openxmlformats.org/officeDocument/2006/relationships/image" Target="../media/image4.png"/><Relationship Id="rId3" Type="http://schemas.openxmlformats.org/officeDocument/2006/relationships/tags" Target="../tags/tag19.xml"/><Relationship Id="rId2" Type="http://schemas.openxmlformats.org/officeDocument/2006/relationships/slideLayout" Target="../slideLayouts/slideLayout15.xml"/><Relationship Id="rId15" Type="http://schemas.openxmlformats.org/officeDocument/2006/relationships/theme" Target="../theme/theme3.xml"/><Relationship Id="rId14" Type="http://schemas.openxmlformats.org/officeDocument/2006/relationships/image" Target="../media/image1.jpeg"/><Relationship Id="rId13" Type="http://schemas.openxmlformats.org/officeDocument/2006/relationships/tags" Target="../tags/tag26.xml"/><Relationship Id="rId12" Type="http://schemas.openxmlformats.org/officeDocument/2006/relationships/tags" Target="../tags/tag25.xml"/><Relationship Id="rId11" Type="http://schemas.openxmlformats.org/officeDocument/2006/relationships/tags" Target="../tags/tag24.xml"/><Relationship Id="rId10" Type="http://schemas.openxmlformats.org/officeDocument/2006/relationships/tags" Target="../tags/tag23.xml"/><Relationship Id="rId1" Type="http://schemas.openxmlformats.org/officeDocument/2006/relationships/slideLayout" Target="../slideLayouts/slideLayout14.xml"/></Relationships>
</file>

<file path=ppt/slideMasters/_rels/slideMaster4.xml.rels><?xml version="1.0" encoding="UTF-8" standalone="yes"?>
<Relationships xmlns="http://schemas.openxmlformats.org/package/2006/relationships"><Relationship Id="rId4" Type="http://schemas.openxmlformats.org/officeDocument/2006/relationships/theme" Target="../theme/theme4.xml"/><Relationship Id="rId3" Type="http://schemas.openxmlformats.org/officeDocument/2006/relationships/image" Target="../media/image1.jpeg"/><Relationship Id="rId2" Type="http://schemas.openxmlformats.org/officeDocument/2006/relationships/slideLayout" Target="../slideLayouts/slideLayout17.xml"/><Relationship Id="rId1" Type="http://schemas.openxmlformats.org/officeDocument/2006/relationships/slideLayout" Target="../slideLayouts/slideLayout16.xml"/></Relationships>
</file>

<file path=ppt/slideMasters/_rels/slideMaster5.xml.rels><?xml version="1.0" encoding="UTF-8" standalone="yes"?>
<Relationships xmlns="http://schemas.openxmlformats.org/package/2006/relationships"><Relationship Id="rId4" Type="http://schemas.openxmlformats.org/officeDocument/2006/relationships/theme" Target="../theme/theme5.xml"/><Relationship Id="rId3" Type="http://schemas.openxmlformats.org/officeDocument/2006/relationships/image" Target="../media/image1.jpeg"/><Relationship Id="rId2" Type="http://schemas.openxmlformats.org/officeDocument/2006/relationships/slideLayout" Target="../slideLayouts/slideLayout19.xml"/><Relationship Id="rId1" Type="http://schemas.openxmlformats.org/officeDocument/2006/relationships/slideLayout" Target="../slideLayouts/slideLayout18.xml"/></Relationships>
</file>

<file path=ppt/slideMasters/_rels/slideMaster6.xml.rels><?xml version="1.0" encoding="UTF-8" standalone="yes"?>
<Relationships xmlns="http://schemas.openxmlformats.org/package/2006/relationships"><Relationship Id="rId4" Type="http://schemas.openxmlformats.org/officeDocument/2006/relationships/theme" Target="../theme/theme6.xml"/><Relationship Id="rId3" Type="http://schemas.openxmlformats.org/officeDocument/2006/relationships/image" Target="../media/image1.jpeg"/><Relationship Id="rId2" Type="http://schemas.openxmlformats.org/officeDocument/2006/relationships/slideLayout" Target="../slideLayouts/slideLayout21.xml"/><Relationship Id="rId1" Type="http://schemas.openxmlformats.org/officeDocument/2006/relationships/slideLayout" Target="../slideLayouts/slideLayout20.xml"/></Relationships>
</file>

<file path=ppt/slideMasters/_rels/slideMaster7.xml.rels><?xml version="1.0" encoding="UTF-8" standalone="yes"?>
<Relationships xmlns="http://schemas.openxmlformats.org/package/2006/relationships"><Relationship Id="rId4" Type="http://schemas.openxmlformats.org/officeDocument/2006/relationships/theme" Target="../theme/theme7.xml"/><Relationship Id="rId3" Type="http://schemas.openxmlformats.org/officeDocument/2006/relationships/image" Target="../media/image1.jpeg"/><Relationship Id="rId2" Type="http://schemas.openxmlformats.org/officeDocument/2006/relationships/slideLayout" Target="../slideLayouts/slideLayout23.xml"/><Relationship Id="rId1" Type="http://schemas.openxmlformats.org/officeDocument/2006/relationships/slideLayout" Target="../slideLayouts/slideLayout22.xml"/></Relationships>
</file>

<file path=ppt/slideMasters/_rels/slideMaster8.xml.rels><?xml version="1.0" encoding="UTF-8" standalone="yes"?>
<Relationships xmlns="http://schemas.openxmlformats.org/package/2006/relationships"><Relationship Id="rId4" Type="http://schemas.openxmlformats.org/officeDocument/2006/relationships/theme" Target="../theme/theme8.xml"/><Relationship Id="rId3" Type="http://schemas.openxmlformats.org/officeDocument/2006/relationships/image" Target="../media/image1.jpeg"/><Relationship Id="rId2" Type="http://schemas.openxmlformats.org/officeDocument/2006/relationships/slideLayout" Target="../slideLayouts/slideLayout25.xml"/><Relationship Id="rId1" Type="http://schemas.openxmlformats.org/officeDocument/2006/relationships/slideLayout" Target="../slideLayouts/slideLayout24.xml"/></Relationships>
</file>

<file path=ppt/slideMasters/_rels/slideMaster9.xml.rels><?xml version="1.0" encoding="UTF-8" standalone="yes"?>
<Relationships xmlns="http://schemas.openxmlformats.org/package/2006/relationships"><Relationship Id="rId4" Type="http://schemas.openxmlformats.org/officeDocument/2006/relationships/theme" Target="../theme/theme9.xml"/><Relationship Id="rId3" Type="http://schemas.openxmlformats.org/officeDocument/2006/relationships/image" Target="../media/image1.jpeg"/><Relationship Id="rId2" Type="http://schemas.openxmlformats.org/officeDocument/2006/relationships/slideLayout" Target="../slideLayouts/slideLayout27.xml"/><Relationship Id="rId1"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5" name="Shape 5"/>
        <p:cNvGrpSpPr/>
        <p:nvPr/>
      </p:nvGrpSpPr>
      <p:grpSpPr>
        <a:xfrm>
          <a:off x="0" y="0"/>
          <a:ext cx="0" cy="0"/>
          <a:chOff x="0" y="0"/>
          <a:chExt cx="0" cy="0"/>
        </a:xfrm>
      </p:grpSpPr>
      <p:sp>
        <p:nvSpPr>
          <p:cNvPr id="6" name="Shape 1"/>
          <p:cNvSpPr txBox="1"/>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marR="0" lvl="0" algn="l" rtl="0">
              <a:lnSpc>
                <a:spcPct val="90000"/>
              </a:lnSpc>
              <a:spcBef>
                <a:spcPts val="0"/>
              </a:spcBef>
              <a:spcAft>
                <a:spcPts val="0"/>
              </a:spcAft>
              <a:buClr>
                <a:schemeClr val="dk1"/>
              </a:buClr>
              <a:buSzPts val="3300"/>
              <a:buFont typeface="Arial" panose="020B0604020202020204"/>
              <a:buNone/>
              <a:defRPr sz="3300" b="0" i="0" u="none" strike="noStrike" cap="none">
                <a:solidFill>
                  <a:schemeClr val="dk1"/>
                </a:solidFill>
                <a:latin typeface="Arial" panose="020B0604020202020204"/>
                <a:ea typeface="Arial" panose="020B0604020202020204"/>
                <a:cs typeface="Arial" panose="020B0604020202020204"/>
                <a:sym typeface="Arial" panose="020B0604020202020204"/>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
        <p:nvSpPr>
          <p:cNvPr id="7" name="Shape 2"/>
          <p:cNvSpPr txBox="1"/>
          <p:nvPr>
            <p:ph type="body" idx="1"/>
          </p:nvPr>
        </p:nvSpPr>
        <p:spPr>
          <a:xfrm>
            <a:off x="628650" y="1369219"/>
            <a:ext cx="7886700" cy="3263504"/>
          </a:xfrm>
          <a:prstGeom prst="rect">
            <a:avLst/>
          </a:prstGeom>
          <a:noFill/>
          <a:ln>
            <a:noFill/>
          </a:ln>
        </p:spPr>
        <p:txBody>
          <a:bodyPr spcFirstLastPara="1" wrap="square" lIns="68575" tIns="34275" rIns="68575" bIns="34275" anchor="t" anchorCtr="0">
            <a:normAutofit/>
          </a:bodyPr>
          <a:lstStyle>
            <a:lvl1pPr marL="457200" marR="0" lvl="0" indent="-361950" algn="l" rtl="0">
              <a:lnSpc>
                <a:spcPct val="90000"/>
              </a:lnSpc>
              <a:spcBef>
                <a:spcPts val="800"/>
              </a:spcBef>
              <a:spcAft>
                <a:spcPts val="0"/>
              </a:spcAft>
              <a:buClr>
                <a:schemeClr val="dk1"/>
              </a:buClr>
              <a:buSzPts val="2100"/>
              <a:buFont typeface="Arial" panose="020B0604020202020204"/>
              <a:buChar char="•"/>
              <a:defRPr sz="2100" b="0" i="0" u="none" strike="noStrike" cap="none">
                <a:solidFill>
                  <a:schemeClr val="dk1"/>
                </a:solidFill>
                <a:latin typeface="Arial" panose="020B0604020202020204"/>
                <a:ea typeface="Arial" panose="020B0604020202020204"/>
                <a:cs typeface="Arial" panose="020B0604020202020204"/>
                <a:sym typeface="Arial" panose="020B0604020202020204"/>
              </a:defRPr>
            </a:lvl1pPr>
            <a:lvl2pPr marL="914400" marR="0" lvl="1" indent="-342900" algn="l" rtl="0">
              <a:lnSpc>
                <a:spcPct val="90000"/>
              </a:lnSpc>
              <a:spcBef>
                <a:spcPts val="400"/>
              </a:spcBef>
              <a:spcAft>
                <a:spcPts val="0"/>
              </a:spcAft>
              <a:buClr>
                <a:schemeClr val="dk1"/>
              </a:buClr>
              <a:buSzPts val="1800"/>
              <a:buFont typeface="Arial" panose="020B0604020202020204"/>
              <a:buChar char="•"/>
              <a:defRPr sz="1800" b="0" i="0" u="none" strike="noStrike" cap="none">
                <a:solidFill>
                  <a:schemeClr val="dk1"/>
                </a:solidFill>
                <a:latin typeface="Arial" panose="020B0604020202020204"/>
                <a:ea typeface="Arial" panose="020B0604020202020204"/>
                <a:cs typeface="Arial" panose="020B0604020202020204"/>
                <a:sym typeface="Arial" panose="020B0604020202020204"/>
              </a:defRPr>
            </a:lvl2pPr>
            <a:lvl3pPr marL="1371600" marR="0" lvl="2" indent="-323850" algn="l" rtl="0">
              <a:lnSpc>
                <a:spcPct val="90000"/>
              </a:lnSpc>
              <a:spcBef>
                <a:spcPts val="400"/>
              </a:spcBef>
              <a:spcAft>
                <a:spcPts val="0"/>
              </a:spcAft>
              <a:buClr>
                <a:schemeClr val="dk1"/>
              </a:buClr>
              <a:buSzPts val="1500"/>
              <a:buFont typeface="Arial" panose="020B0604020202020204"/>
              <a:buChar char="•"/>
              <a:defRPr sz="1500" b="0" i="0" u="none" strike="noStrike" cap="none">
                <a:solidFill>
                  <a:schemeClr val="dk1"/>
                </a:solidFill>
                <a:latin typeface="Arial" panose="020B0604020202020204"/>
                <a:ea typeface="Arial" panose="020B0604020202020204"/>
                <a:cs typeface="Arial" panose="020B0604020202020204"/>
                <a:sym typeface="Arial" panose="020B0604020202020204"/>
              </a:defRPr>
            </a:lvl3pPr>
            <a:lvl4pPr marL="1828800" marR="0" lvl="3" indent="-317500" algn="l" rtl="0">
              <a:lnSpc>
                <a:spcPct val="90000"/>
              </a:lnSpc>
              <a:spcBef>
                <a:spcPts val="400"/>
              </a:spcBef>
              <a:spcAft>
                <a:spcPts val="0"/>
              </a:spcAft>
              <a:buClr>
                <a:schemeClr val="dk1"/>
              </a:buClr>
              <a:buSzPts val="1400"/>
              <a:buFont typeface="Arial" panose="020B0604020202020204"/>
              <a:buChar char="•"/>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4pPr>
            <a:lvl5pPr marL="2286000" marR="0" lvl="4" indent="-317500" algn="l" rtl="0">
              <a:lnSpc>
                <a:spcPct val="90000"/>
              </a:lnSpc>
              <a:spcBef>
                <a:spcPts val="400"/>
              </a:spcBef>
              <a:spcAft>
                <a:spcPts val="0"/>
              </a:spcAft>
              <a:buClr>
                <a:schemeClr val="dk1"/>
              </a:buClr>
              <a:buSzPts val="1400"/>
              <a:buFont typeface="Arial" panose="020B0604020202020204"/>
              <a:buChar char="•"/>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5pPr>
            <a:lvl6pPr marL="2743200" marR="0" lvl="5" indent="-317500" algn="l" rtl="0">
              <a:lnSpc>
                <a:spcPct val="90000"/>
              </a:lnSpc>
              <a:spcBef>
                <a:spcPts val="400"/>
              </a:spcBef>
              <a:spcAft>
                <a:spcPts val="0"/>
              </a:spcAft>
              <a:buClr>
                <a:schemeClr val="dk1"/>
              </a:buClr>
              <a:buSzPts val="1400"/>
              <a:buFont typeface="Arial" panose="020B0604020202020204"/>
              <a:buChar char="•"/>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6pPr>
            <a:lvl7pPr marL="3200400" marR="0" lvl="6" indent="-317500" algn="l" rtl="0">
              <a:lnSpc>
                <a:spcPct val="90000"/>
              </a:lnSpc>
              <a:spcBef>
                <a:spcPts val="400"/>
              </a:spcBef>
              <a:spcAft>
                <a:spcPts val="0"/>
              </a:spcAft>
              <a:buClr>
                <a:schemeClr val="dk1"/>
              </a:buClr>
              <a:buSzPts val="1400"/>
              <a:buFont typeface="Arial" panose="020B0604020202020204"/>
              <a:buChar char="•"/>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7pPr>
            <a:lvl8pPr marL="3657600" marR="0" lvl="7" indent="-317500" algn="l" rtl="0">
              <a:lnSpc>
                <a:spcPct val="90000"/>
              </a:lnSpc>
              <a:spcBef>
                <a:spcPts val="400"/>
              </a:spcBef>
              <a:spcAft>
                <a:spcPts val="0"/>
              </a:spcAft>
              <a:buClr>
                <a:schemeClr val="dk1"/>
              </a:buClr>
              <a:buSzPts val="1400"/>
              <a:buFont typeface="Arial" panose="020B0604020202020204"/>
              <a:buChar char="•"/>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8pPr>
            <a:lvl9pPr marL="4114800" marR="0" lvl="8" indent="-317500" algn="l" rtl="0">
              <a:lnSpc>
                <a:spcPct val="90000"/>
              </a:lnSpc>
              <a:spcBef>
                <a:spcPts val="400"/>
              </a:spcBef>
              <a:spcAft>
                <a:spcPts val="0"/>
              </a:spcAft>
              <a:buClr>
                <a:schemeClr val="dk1"/>
              </a:buClr>
              <a:buSzPts val="1400"/>
              <a:buFont typeface="Arial" panose="020B0604020202020204"/>
              <a:buChar char="•"/>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9pPr>
          </a:lstStyle>
          <a:p/>
        </p:txBody>
      </p:sp>
      <p:sp>
        <p:nvSpPr>
          <p:cNvPr id="8" name="Shape 3"/>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marR="0" lvl="0" algn="l" rtl="0">
              <a:spcBef>
                <a:spcPts val="0"/>
              </a:spcBef>
              <a:spcAft>
                <a:spcPts val="0"/>
              </a:spcAft>
              <a:buSzPts val="1100"/>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1pPr>
            <a:lvl2pPr marR="0" lvl="1"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2pPr>
            <a:lvl3pPr marR="0" lvl="2"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3pPr>
            <a:lvl4pPr marR="0" lvl="3"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4pPr>
            <a:lvl5pPr marR="0" lvl="4"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5pPr>
            <a:lvl6pPr marR="0" lvl="5"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6pPr>
            <a:lvl7pPr marR="0" lvl="6"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7pPr>
            <a:lvl8pPr marR="0" lvl="7"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8pPr>
            <a:lvl9pPr marR="0" lvl="8"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9pPr>
          </a:lstStyle>
          <a:p/>
        </p:txBody>
      </p:sp>
      <p:sp>
        <p:nvSpPr>
          <p:cNvPr id="9" name="Shape 4"/>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marR="0" lvl="0" algn="ctr" rtl="0">
              <a:spcBef>
                <a:spcPts val="0"/>
              </a:spcBef>
              <a:spcAft>
                <a:spcPts val="0"/>
              </a:spcAft>
              <a:buSzPts val="1100"/>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1pPr>
            <a:lvl2pPr marR="0" lvl="1"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2pPr>
            <a:lvl3pPr marR="0" lvl="2"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3pPr>
            <a:lvl4pPr marR="0" lvl="3"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4pPr>
            <a:lvl5pPr marR="0" lvl="4"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5pPr>
            <a:lvl6pPr marR="0" lvl="5"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6pPr>
            <a:lvl7pPr marR="0" lvl="6"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7pPr>
            <a:lvl8pPr marR="0" lvl="7"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8pPr>
            <a:lvl9pPr marR="0" lvl="8"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9pPr>
          </a:lstStyle>
          <a:p/>
        </p:txBody>
      </p:sp>
      <p:sp>
        <p:nvSpPr>
          <p:cNvPr id="10" name="Shape 5"/>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1pPr>
            <a:lvl2pPr marL="0" marR="0" lvl="1"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2pPr>
            <a:lvl3pPr marL="0" marR="0" lvl="2"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3pPr>
            <a:lvl4pPr marL="0" marR="0" lvl="3"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4pPr>
            <a:lvl5pPr marL="0" marR="0" lvl="4"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5pPr>
            <a:lvl6pPr marL="0" marR="0" lvl="5"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6pPr>
            <a:lvl7pPr marL="0" marR="0" lvl="6"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7pPr>
            <a:lvl8pPr marL="0" marR="0" lvl="7"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8pPr>
            <a:lvl9pPr marL="0" marR="0" lvl="8"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9pPr>
          </a:lstStyle>
          <a:p>
            <a:pPr marL="0" lvl="0" indent="0" algn="r" rtl="0">
              <a:spcBef>
                <a:spcPts val="0"/>
              </a:spcBef>
              <a:spcAft>
                <a:spcPts val="0"/>
              </a:spcAft>
              <a:buNone/>
            </a:pPr>
            <a:fld id="{00000000-1234-1234-1234-123412341234}" type="slidenum">
              <a:rPr lang="zh-CN"/>
            </a:fld>
            <a:endParaRPr lang="zh-CN"/>
          </a:p>
        </p:txBody>
      </p:sp>
      <p:pic>
        <p:nvPicPr>
          <p:cNvPr id="5124" name="图片 6" descr="logo横版 png"/>
          <p:cNvPicPr>
            <a:picLocks noChangeAspect="1"/>
          </p:cNvPicPr>
          <p:nvPr userDrawn="1"/>
        </p:nvPicPr>
        <p:blipFill>
          <a:blip r:embed="rId12"/>
          <a:stretch>
            <a:fillRect/>
          </a:stretch>
        </p:blipFill>
        <p:spPr>
          <a:xfrm>
            <a:off x="11477625" y="82550"/>
            <a:ext cx="608013" cy="642938"/>
          </a:xfrm>
          <a:prstGeom prst="rect">
            <a:avLst/>
          </a:prstGeom>
          <a:noFill/>
          <a:ln w="9525">
            <a:noFill/>
          </a:ln>
        </p:spPr>
      </p:pic>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5" name="Shape 5"/>
        <p:cNvGrpSpPr/>
        <p:nvPr/>
      </p:nvGrpSpPr>
      <p:grpSpPr>
        <a:xfrm>
          <a:off x="0" y="0"/>
          <a:ext cx="0" cy="0"/>
          <a:chOff x="0" y="0"/>
          <a:chExt cx="0" cy="0"/>
        </a:xfrm>
      </p:grpSpPr>
      <p:pic>
        <p:nvPicPr>
          <p:cNvPr id="5124" name="图片 6" descr="logo横版 png"/>
          <p:cNvPicPr>
            <a:picLocks noChangeAspect="1"/>
          </p:cNvPicPr>
          <p:nvPr userDrawn="1"/>
        </p:nvPicPr>
        <p:blipFill>
          <a:blip r:embed="rId3"/>
          <a:stretch>
            <a:fillRect/>
          </a:stretch>
        </p:blipFill>
        <p:spPr>
          <a:xfrm>
            <a:off x="11477625" y="82550"/>
            <a:ext cx="608013" cy="642938"/>
          </a:xfrm>
          <a:prstGeom prst="rect">
            <a:avLst/>
          </a:prstGeom>
          <a:noFill/>
          <a:ln w="9525">
            <a:noFill/>
          </a:ln>
        </p:spPr>
      </p:pic>
    </p:spTree>
  </p:cSld>
  <p:clrMap bg1="lt1" tx1="dk1" bg2="dk2" tx2="lt2" accent1="accent1" accent2="accent2" accent3="accent3" accent4="accent4" accent5="accent5" accent6="accent6" hlink="hlink" folHlink="folHlink"/>
  <p:sldLayoutIdLst>
    <p:sldLayoutId id="2147483685" r:id="rId1"/>
    <p:sldLayoutId id="2147483686" r:id="rId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5" name="Shape 5"/>
        <p:cNvGrpSpPr/>
        <p:nvPr/>
      </p:nvGrpSpPr>
      <p:grpSpPr>
        <a:xfrm>
          <a:off x="0" y="0"/>
          <a:ext cx="0" cy="0"/>
          <a:chOff x="0" y="0"/>
          <a:chExt cx="0" cy="0"/>
        </a:xfrm>
      </p:grpSpPr>
      <p:pic>
        <p:nvPicPr>
          <p:cNvPr id="5124" name="图片 6" descr="logo横版 png"/>
          <p:cNvPicPr>
            <a:picLocks noChangeAspect="1"/>
          </p:cNvPicPr>
          <p:nvPr userDrawn="1"/>
        </p:nvPicPr>
        <p:blipFill>
          <a:blip r:embed="rId3"/>
          <a:stretch>
            <a:fillRect/>
          </a:stretch>
        </p:blipFill>
        <p:spPr>
          <a:xfrm>
            <a:off x="11477625" y="82550"/>
            <a:ext cx="608013" cy="642938"/>
          </a:xfrm>
          <a:prstGeom prst="rect">
            <a:avLst/>
          </a:prstGeom>
          <a:noFill/>
          <a:ln w="9525">
            <a:noFill/>
          </a:ln>
        </p:spPr>
      </p:pic>
    </p:spTree>
  </p:cSld>
  <p:clrMap bg1="lt1" tx1="dk1" bg2="dk2" tx2="lt2" accent1="accent1" accent2="accent2" accent3="accent3" accent4="accent4" accent5="accent5" accent6="accent6" hlink="hlink" folHlink="folHlink"/>
  <p:sldLayoutIdLst>
    <p:sldLayoutId id="2147483688" r:id="rId1"/>
    <p:sldLayoutId id="2147483689" r:id="rId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5" name="Shape 5"/>
        <p:cNvGrpSpPr/>
        <p:nvPr/>
      </p:nvGrpSpPr>
      <p:grpSpPr>
        <a:xfrm>
          <a:off x="0" y="0"/>
          <a:ext cx="0" cy="0"/>
          <a:chOff x="0" y="0"/>
          <a:chExt cx="0" cy="0"/>
        </a:xfrm>
      </p:grpSpPr>
      <p:pic>
        <p:nvPicPr>
          <p:cNvPr id="5124" name="图片 6" descr="logo横版 png"/>
          <p:cNvPicPr>
            <a:picLocks noChangeAspect="1"/>
          </p:cNvPicPr>
          <p:nvPr userDrawn="1"/>
        </p:nvPicPr>
        <p:blipFill>
          <a:blip r:embed="rId3"/>
          <a:stretch>
            <a:fillRect/>
          </a:stretch>
        </p:blipFill>
        <p:spPr>
          <a:xfrm>
            <a:off x="11477625" y="82550"/>
            <a:ext cx="608013" cy="642938"/>
          </a:xfrm>
          <a:prstGeom prst="rect">
            <a:avLst/>
          </a:prstGeom>
          <a:noFill/>
          <a:ln w="9525">
            <a:noFill/>
          </a:ln>
        </p:spPr>
      </p:pic>
    </p:spTree>
  </p:cSld>
  <p:clrMap bg1="lt1" tx1="dk1" bg2="dk2" tx2="lt2" accent1="accent1" accent2="accent2" accent3="accent3" accent4="accent4" accent5="accent5" accent6="accent6" hlink="hlink" folHlink="folHlink"/>
  <p:sldLayoutIdLst>
    <p:sldLayoutId id="2147483691" r:id="rId1"/>
    <p:sldLayoutId id="2147483692" r:id="rId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5" name="Shape 5"/>
        <p:cNvGrpSpPr/>
        <p:nvPr/>
      </p:nvGrpSpPr>
      <p:grpSpPr>
        <a:xfrm>
          <a:off x="0" y="0"/>
          <a:ext cx="0" cy="0"/>
          <a:chOff x="0" y="0"/>
          <a:chExt cx="0" cy="0"/>
        </a:xfrm>
      </p:grpSpPr>
      <p:pic>
        <p:nvPicPr>
          <p:cNvPr id="5124" name="图片 6" descr="logo横版 png"/>
          <p:cNvPicPr>
            <a:picLocks noChangeAspect="1"/>
          </p:cNvPicPr>
          <p:nvPr userDrawn="1"/>
        </p:nvPicPr>
        <p:blipFill>
          <a:blip r:embed="rId3"/>
          <a:stretch>
            <a:fillRect/>
          </a:stretch>
        </p:blipFill>
        <p:spPr>
          <a:xfrm>
            <a:off x="11477625" y="82550"/>
            <a:ext cx="608013" cy="642938"/>
          </a:xfrm>
          <a:prstGeom prst="rect">
            <a:avLst/>
          </a:prstGeom>
          <a:noFill/>
          <a:ln w="9525">
            <a:noFill/>
          </a:ln>
        </p:spPr>
      </p:pic>
    </p:spTree>
  </p:cSld>
  <p:clrMap bg1="lt1" tx1="dk1" bg2="dk2" tx2="lt2" accent1="accent1" accent2="accent2" accent3="accent3" accent4="accent4" accent5="accent5" accent6="accent6" hlink="hlink" folHlink="folHlink"/>
  <p:sldLayoutIdLst>
    <p:sldLayoutId id="2147483694" r:id="rId1"/>
    <p:sldLayoutId id="2147483695" r:id="rId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5" name="Shape 5"/>
        <p:cNvGrpSpPr/>
        <p:nvPr/>
      </p:nvGrpSpPr>
      <p:grpSpPr>
        <a:xfrm>
          <a:off x="0" y="0"/>
          <a:ext cx="0" cy="0"/>
          <a:chOff x="0" y="0"/>
          <a:chExt cx="0" cy="0"/>
        </a:xfrm>
      </p:grpSpPr>
      <p:pic>
        <p:nvPicPr>
          <p:cNvPr id="5124" name="图片 6" descr="logo横版 png"/>
          <p:cNvPicPr>
            <a:picLocks noChangeAspect="1"/>
          </p:cNvPicPr>
          <p:nvPr userDrawn="1"/>
        </p:nvPicPr>
        <p:blipFill>
          <a:blip r:embed="rId3"/>
          <a:stretch>
            <a:fillRect/>
          </a:stretch>
        </p:blipFill>
        <p:spPr>
          <a:xfrm>
            <a:off x="11477625" y="82550"/>
            <a:ext cx="608013" cy="642938"/>
          </a:xfrm>
          <a:prstGeom prst="rect">
            <a:avLst/>
          </a:prstGeom>
          <a:noFill/>
          <a:ln w="9525">
            <a:noFill/>
          </a:ln>
        </p:spPr>
      </p:pic>
    </p:spTree>
  </p:cSld>
  <p:clrMap bg1="lt1" tx1="dk1" bg2="dk2" tx2="lt2" accent1="accent1" accent2="accent2" accent3="accent3" accent4="accent4" accent5="accent5" accent6="accent6" hlink="hlink" folHlink="folHlink"/>
  <p:sldLayoutIdLst>
    <p:sldLayoutId id="2147483697" r:id="rId1"/>
    <p:sldLayoutId id="2147483698" r:id="rId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pic>
        <p:nvPicPr>
          <p:cNvPr id="8" name="图片 7"/>
          <p:cNvPicPr>
            <a:picLocks noChangeAspect="1"/>
          </p:cNvPicPr>
          <p:nvPr userDrawn="1">
            <p:custDataLst>
              <p:tags r:id="rId2"/>
            </p:custDataLst>
          </p:nvPr>
        </p:nvPicPr>
        <p:blipFill>
          <a:blip r:embed="rId3" r:link="rId4"/>
          <a:stretch>
            <a:fillRect/>
          </a:stretch>
        </p:blipFill>
        <p:spPr>
          <a:xfrm>
            <a:off x="-317" y="317"/>
            <a:ext cx="12192635" cy="6857365"/>
          </a:xfrm>
          <a:prstGeom prst="rect">
            <a:avLst/>
          </a:prstGeom>
        </p:spPr>
      </p:pic>
      <p:pic>
        <p:nvPicPr>
          <p:cNvPr id="9" name="图片 8"/>
          <p:cNvPicPr>
            <a:picLocks noChangeAspect="1"/>
          </p:cNvPicPr>
          <p:nvPr userDrawn="1">
            <p:custDataLst>
              <p:tags r:id="rId5"/>
            </p:custDataLst>
          </p:nvPr>
        </p:nvPicPr>
        <p:blipFill>
          <a:blip r:embed="rId6" r:link="rId4">
            <a:alphaModFix amt="79000"/>
          </a:blip>
          <a:stretch>
            <a:fillRect/>
          </a:stretch>
        </p:blipFill>
        <p:spPr>
          <a:xfrm>
            <a:off x="8102283" y="1435417"/>
            <a:ext cx="4089400" cy="5041900"/>
          </a:xfrm>
          <a:prstGeom prst="rect">
            <a:avLst/>
          </a:prstGeom>
        </p:spPr>
      </p:pic>
      <p:sp>
        <p:nvSpPr>
          <p:cNvPr id="2" name="标题占位符 1"/>
          <p:cNvSpPr>
            <a:spLocks noGrp="1"/>
          </p:cNvSpPr>
          <p:nvPr>
            <p:ph type="title"/>
            <p:custDataLst>
              <p:tags r:id="rId7"/>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8"/>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9"/>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10"/>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1"/>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0" name="KSO_TEMPLATE" hidden="1"/>
          <p:cNvSpPr/>
          <p:nvPr userDrawn="1">
            <p:custDataLst>
              <p:tags r:id="rId12"/>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914400">
              <a:spcBef>
                <a:spcPct val="0"/>
              </a:spcBef>
              <a:spcAft>
                <a:spcPct val="0"/>
              </a:spcAft>
            </a:pPr>
            <a:endParaRPr lang="zh-CN" altLang="en-US" sz="1800" kern="1200">
              <a:sym typeface="+mn-ea"/>
            </a:endParaRPr>
          </a:p>
        </p:txBody>
      </p:sp>
      <p:pic>
        <p:nvPicPr>
          <p:cNvPr id="5124" name="图片 6" descr="logo横版 png"/>
          <p:cNvPicPr>
            <a:picLocks noChangeAspect="1"/>
          </p:cNvPicPr>
          <p:nvPr userDrawn="1"/>
        </p:nvPicPr>
        <p:blipFill>
          <a:blip r:embed="rId13"/>
          <a:stretch>
            <a:fillRect/>
          </a:stretch>
        </p:blipFill>
        <p:spPr>
          <a:xfrm>
            <a:off x="11477625" y="82550"/>
            <a:ext cx="608013" cy="642938"/>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700" r:id="rId1"/>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5" name="Shape 5"/>
        <p:cNvGrpSpPr/>
        <p:nvPr/>
      </p:nvGrpSpPr>
      <p:grpSpPr>
        <a:xfrm>
          <a:off x="0" y="0"/>
          <a:ext cx="0" cy="0"/>
          <a:chOff x="0" y="0"/>
          <a:chExt cx="0" cy="0"/>
        </a:xfrm>
      </p:grpSpPr>
      <p:pic>
        <p:nvPicPr>
          <p:cNvPr id="5124" name="图片 6" descr="logo横版 png"/>
          <p:cNvPicPr>
            <a:picLocks noChangeAspect="1"/>
          </p:cNvPicPr>
          <p:nvPr userDrawn="1"/>
        </p:nvPicPr>
        <p:blipFill>
          <a:blip r:embed="rId3"/>
          <a:stretch>
            <a:fillRect/>
          </a:stretch>
        </p:blipFill>
        <p:spPr>
          <a:xfrm>
            <a:off x="11477625" y="82550"/>
            <a:ext cx="608013" cy="642938"/>
          </a:xfrm>
          <a:prstGeom prst="rect">
            <a:avLst/>
          </a:prstGeom>
          <a:noFill/>
          <a:ln w="9525">
            <a:noFill/>
          </a:ln>
        </p:spPr>
      </p:pic>
    </p:spTree>
  </p:cSld>
  <p:clrMap bg1="lt1" tx1="dk1" bg2="dk2" tx2="lt2" accent1="accent1" accent2="accent2" accent3="accent3" accent4="accent4" accent5="accent5" accent6="accent6" hlink="hlink" folHlink="folHlink"/>
  <p:sldLayoutIdLst>
    <p:sldLayoutId id="2147483661" r:id="rId1"/>
    <p:sldLayoutId id="2147483662" r:id="rId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pic>
        <p:nvPicPr>
          <p:cNvPr id="8" name="图片 7"/>
          <p:cNvPicPr>
            <a:picLocks noChangeAspect="1"/>
          </p:cNvPicPr>
          <p:nvPr userDrawn="1">
            <p:custDataLst>
              <p:tags r:id="rId3"/>
            </p:custDataLst>
          </p:nvPr>
        </p:nvPicPr>
        <p:blipFill>
          <a:blip r:embed="rId4" r:link="rId5"/>
          <a:stretch>
            <a:fillRect/>
          </a:stretch>
        </p:blipFill>
        <p:spPr>
          <a:xfrm>
            <a:off x="-317" y="317"/>
            <a:ext cx="12192635" cy="6857365"/>
          </a:xfrm>
          <a:prstGeom prst="rect">
            <a:avLst/>
          </a:prstGeom>
        </p:spPr>
      </p:pic>
      <p:pic>
        <p:nvPicPr>
          <p:cNvPr id="9" name="图片 8"/>
          <p:cNvPicPr>
            <a:picLocks noChangeAspect="1"/>
          </p:cNvPicPr>
          <p:nvPr userDrawn="1">
            <p:custDataLst>
              <p:tags r:id="rId6"/>
            </p:custDataLst>
          </p:nvPr>
        </p:nvPicPr>
        <p:blipFill>
          <a:blip r:embed="rId7" r:link="rId5">
            <a:alphaModFix amt="79000"/>
          </a:blip>
          <a:stretch>
            <a:fillRect/>
          </a:stretch>
        </p:blipFill>
        <p:spPr>
          <a:xfrm>
            <a:off x="8102283" y="1435417"/>
            <a:ext cx="4089400" cy="5041900"/>
          </a:xfrm>
          <a:prstGeom prst="rect">
            <a:avLst/>
          </a:prstGeom>
        </p:spPr>
      </p:pic>
      <p:sp>
        <p:nvSpPr>
          <p:cNvPr id="2" name="标题占位符 1"/>
          <p:cNvSpPr>
            <a:spLocks noGrp="1"/>
          </p:cNvSpPr>
          <p:nvPr>
            <p:ph type="title"/>
            <p:custDataLst>
              <p:tags r:id="rId8"/>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9"/>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10"/>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11"/>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2"/>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10" name="KSO_TEMPLATE" hidden="1"/>
          <p:cNvSpPr/>
          <p:nvPr userDrawn="1">
            <p:custDataLst>
              <p:tags r:id="rId13"/>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914400">
              <a:spcBef>
                <a:spcPct val="0"/>
              </a:spcBef>
              <a:spcAft>
                <a:spcPct val="0"/>
              </a:spcAft>
            </a:pPr>
            <a:endParaRPr lang="zh-CN" altLang="en-US" sz="1800" kern="1200">
              <a:sym typeface="+mn-ea"/>
            </a:endParaRPr>
          </a:p>
        </p:txBody>
      </p:sp>
      <p:pic>
        <p:nvPicPr>
          <p:cNvPr id="5124" name="图片 6" descr="logo横版 png"/>
          <p:cNvPicPr>
            <a:picLocks noChangeAspect="1"/>
          </p:cNvPicPr>
          <p:nvPr userDrawn="1"/>
        </p:nvPicPr>
        <p:blipFill>
          <a:blip r:embed="rId14"/>
          <a:stretch>
            <a:fillRect/>
          </a:stretch>
        </p:blipFill>
        <p:spPr>
          <a:xfrm>
            <a:off x="11477625" y="82550"/>
            <a:ext cx="608013" cy="642938"/>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64" r:id="rId1"/>
    <p:sldLayoutId id="2147483665" r:id="rId2"/>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5" name="Shape 5"/>
        <p:cNvGrpSpPr/>
        <p:nvPr/>
      </p:nvGrpSpPr>
      <p:grpSpPr>
        <a:xfrm>
          <a:off x="0" y="0"/>
          <a:ext cx="0" cy="0"/>
          <a:chOff x="0" y="0"/>
          <a:chExt cx="0" cy="0"/>
        </a:xfrm>
      </p:grpSpPr>
      <p:pic>
        <p:nvPicPr>
          <p:cNvPr id="5124" name="图片 6" descr="logo横版 png"/>
          <p:cNvPicPr>
            <a:picLocks noChangeAspect="1"/>
          </p:cNvPicPr>
          <p:nvPr userDrawn="1"/>
        </p:nvPicPr>
        <p:blipFill>
          <a:blip r:embed="rId3"/>
          <a:stretch>
            <a:fillRect/>
          </a:stretch>
        </p:blipFill>
        <p:spPr>
          <a:xfrm>
            <a:off x="11477625" y="82550"/>
            <a:ext cx="608013" cy="642938"/>
          </a:xfrm>
          <a:prstGeom prst="rect">
            <a:avLst/>
          </a:prstGeom>
          <a:noFill/>
          <a:ln w="9525">
            <a:noFill/>
          </a:ln>
        </p:spPr>
      </p:pic>
    </p:spTree>
  </p:cSld>
  <p:clrMap bg1="lt1" tx1="dk1" bg2="dk2" tx2="lt2" accent1="accent1" accent2="accent2" accent3="accent3" accent4="accent4" accent5="accent5" accent6="accent6" hlink="hlink" folHlink="folHlink"/>
  <p:sldLayoutIdLst>
    <p:sldLayoutId id="2147483667" r:id="rId1"/>
    <p:sldLayoutId id="2147483668" r:id="rId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5" name="Shape 5"/>
        <p:cNvGrpSpPr/>
        <p:nvPr/>
      </p:nvGrpSpPr>
      <p:grpSpPr>
        <a:xfrm>
          <a:off x="0" y="0"/>
          <a:ext cx="0" cy="0"/>
          <a:chOff x="0" y="0"/>
          <a:chExt cx="0" cy="0"/>
        </a:xfrm>
      </p:grpSpPr>
      <p:pic>
        <p:nvPicPr>
          <p:cNvPr id="5124" name="图片 6" descr="logo横版 png"/>
          <p:cNvPicPr>
            <a:picLocks noChangeAspect="1"/>
          </p:cNvPicPr>
          <p:nvPr userDrawn="1"/>
        </p:nvPicPr>
        <p:blipFill>
          <a:blip r:embed="rId3"/>
          <a:stretch>
            <a:fillRect/>
          </a:stretch>
        </p:blipFill>
        <p:spPr>
          <a:xfrm>
            <a:off x="11477625" y="82550"/>
            <a:ext cx="608013" cy="642938"/>
          </a:xfrm>
          <a:prstGeom prst="rect">
            <a:avLst/>
          </a:prstGeom>
          <a:noFill/>
          <a:ln w="9525">
            <a:noFill/>
          </a:ln>
        </p:spPr>
      </p:pic>
    </p:spTree>
  </p:cSld>
  <p:clrMap bg1="lt1" tx1="dk1" bg2="dk2" tx2="lt2" accent1="accent1" accent2="accent2" accent3="accent3" accent4="accent4" accent5="accent5" accent6="accent6" hlink="hlink" folHlink="folHlink"/>
  <p:sldLayoutIdLst>
    <p:sldLayoutId id="2147483670" r:id="rId1"/>
    <p:sldLayoutId id="2147483671" r:id="rId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5" name="Shape 5"/>
        <p:cNvGrpSpPr/>
        <p:nvPr/>
      </p:nvGrpSpPr>
      <p:grpSpPr>
        <a:xfrm>
          <a:off x="0" y="0"/>
          <a:ext cx="0" cy="0"/>
          <a:chOff x="0" y="0"/>
          <a:chExt cx="0" cy="0"/>
        </a:xfrm>
      </p:grpSpPr>
      <p:pic>
        <p:nvPicPr>
          <p:cNvPr id="5124" name="图片 6" descr="logo横版 png"/>
          <p:cNvPicPr>
            <a:picLocks noChangeAspect="1"/>
          </p:cNvPicPr>
          <p:nvPr userDrawn="1"/>
        </p:nvPicPr>
        <p:blipFill>
          <a:blip r:embed="rId3"/>
          <a:stretch>
            <a:fillRect/>
          </a:stretch>
        </p:blipFill>
        <p:spPr>
          <a:xfrm>
            <a:off x="11477625" y="82550"/>
            <a:ext cx="608013" cy="642938"/>
          </a:xfrm>
          <a:prstGeom prst="rect">
            <a:avLst/>
          </a:prstGeom>
          <a:noFill/>
          <a:ln w="9525">
            <a:noFill/>
          </a:ln>
        </p:spPr>
      </p:pic>
    </p:spTree>
  </p:cSld>
  <p:clrMap bg1="lt1" tx1="dk1" bg2="dk2" tx2="lt2" accent1="accent1" accent2="accent2" accent3="accent3" accent4="accent4" accent5="accent5" accent6="accent6" hlink="hlink" folHlink="folHlink"/>
  <p:sldLayoutIdLst>
    <p:sldLayoutId id="2147483673" r:id="rId1"/>
    <p:sldLayoutId id="2147483674" r:id="rId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5" name="Shape 5"/>
        <p:cNvGrpSpPr/>
        <p:nvPr/>
      </p:nvGrpSpPr>
      <p:grpSpPr>
        <a:xfrm>
          <a:off x="0" y="0"/>
          <a:ext cx="0" cy="0"/>
          <a:chOff x="0" y="0"/>
          <a:chExt cx="0" cy="0"/>
        </a:xfrm>
      </p:grpSpPr>
      <p:pic>
        <p:nvPicPr>
          <p:cNvPr id="5124" name="图片 6" descr="logo横版 png"/>
          <p:cNvPicPr>
            <a:picLocks noChangeAspect="1"/>
          </p:cNvPicPr>
          <p:nvPr userDrawn="1"/>
        </p:nvPicPr>
        <p:blipFill>
          <a:blip r:embed="rId3"/>
          <a:stretch>
            <a:fillRect/>
          </a:stretch>
        </p:blipFill>
        <p:spPr>
          <a:xfrm>
            <a:off x="11477625" y="82550"/>
            <a:ext cx="608013" cy="642938"/>
          </a:xfrm>
          <a:prstGeom prst="rect">
            <a:avLst/>
          </a:prstGeom>
          <a:noFill/>
          <a:ln w="9525">
            <a:noFill/>
          </a:ln>
        </p:spPr>
      </p:pic>
    </p:spTree>
  </p:cSld>
  <p:clrMap bg1="lt1" tx1="dk1" bg2="dk2" tx2="lt2" accent1="accent1" accent2="accent2" accent3="accent3" accent4="accent4" accent5="accent5" accent6="accent6" hlink="hlink" folHlink="folHlink"/>
  <p:sldLayoutIdLst>
    <p:sldLayoutId id="2147483676" r:id="rId1"/>
    <p:sldLayoutId id="2147483677" r:id="rId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5" name="Shape 5"/>
        <p:cNvGrpSpPr/>
        <p:nvPr/>
      </p:nvGrpSpPr>
      <p:grpSpPr>
        <a:xfrm>
          <a:off x="0" y="0"/>
          <a:ext cx="0" cy="0"/>
          <a:chOff x="0" y="0"/>
          <a:chExt cx="0" cy="0"/>
        </a:xfrm>
      </p:grpSpPr>
      <p:pic>
        <p:nvPicPr>
          <p:cNvPr id="5124" name="图片 6" descr="logo横版 png"/>
          <p:cNvPicPr>
            <a:picLocks noChangeAspect="1"/>
          </p:cNvPicPr>
          <p:nvPr userDrawn="1"/>
        </p:nvPicPr>
        <p:blipFill>
          <a:blip r:embed="rId3"/>
          <a:stretch>
            <a:fillRect/>
          </a:stretch>
        </p:blipFill>
        <p:spPr>
          <a:xfrm>
            <a:off x="11477625" y="82550"/>
            <a:ext cx="608013" cy="642938"/>
          </a:xfrm>
          <a:prstGeom prst="rect">
            <a:avLst/>
          </a:prstGeom>
          <a:noFill/>
          <a:ln w="9525">
            <a:noFill/>
          </a:ln>
        </p:spPr>
      </p:pic>
    </p:spTree>
  </p:cSld>
  <p:clrMap bg1="lt1" tx1="dk1" bg2="dk2" tx2="lt2" accent1="accent1" accent2="accent2" accent3="accent3" accent4="accent4" accent5="accent5" accent6="accent6" hlink="hlink" folHlink="folHlink"/>
  <p:sldLayoutIdLst>
    <p:sldLayoutId id="2147483679" r:id="rId1"/>
    <p:sldLayoutId id="2147483680" r:id="rId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5" name="Shape 5"/>
        <p:cNvGrpSpPr/>
        <p:nvPr/>
      </p:nvGrpSpPr>
      <p:grpSpPr>
        <a:xfrm>
          <a:off x="0" y="0"/>
          <a:ext cx="0" cy="0"/>
          <a:chOff x="0" y="0"/>
          <a:chExt cx="0" cy="0"/>
        </a:xfrm>
      </p:grpSpPr>
      <p:pic>
        <p:nvPicPr>
          <p:cNvPr id="5124" name="图片 6" descr="logo横版 png"/>
          <p:cNvPicPr>
            <a:picLocks noChangeAspect="1"/>
          </p:cNvPicPr>
          <p:nvPr userDrawn="1"/>
        </p:nvPicPr>
        <p:blipFill>
          <a:blip r:embed="rId3"/>
          <a:stretch>
            <a:fillRect/>
          </a:stretch>
        </p:blipFill>
        <p:spPr>
          <a:xfrm>
            <a:off x="11477625" y="82550"/>
            <a:ext cx="608013" cy="642938"/>
          </a:xfrm>
          <a:prstGeom prst="rect">
            <a:avLst/>
          </a:prstGeom>
          <a:noFill/>
          <a:ln w="9525">
            <a:noFill/>
          </a:ln>
        </p:spPr>
      </p:pic>
    </p:spTree>
  </p:cSld>
  <p:clrMap bg1="lt1" tx1="dk1" bg2="dk2" tx2="lt2" accent1="accent1" accent2="accent2" accent3="accent3" accent4="accent4" accent5="accent5" accent6="accent6" hlink="hlink" folHlink="folHlink"/>
  <p:sldLayoutIdLst>
    <p:sldLayoutId id="2147483682" r:id="rId1"/>
    <p:sldLayoutId id="2147483683" r:id="rId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5.xml"/><Relationship Id="rId3" Type="http://schemas.openxmlformats.org/officeDocument/2006/relationships/tags" Target="../tags/tag83.xml"/><Relationship Id="rId2" Type="http://schemas.openxmlformats.org/officeDocument/2006/relationships/image" Target="../media/image7.jpeg"/><Relationship Id="rId1" Type="http://schemas.openxmlformats.org/officeDocument/2006/relationships/image" Target="../media/image6.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3.xml.rels><?xml version="1.0" encoding="UTF-8" standalone="yes"?>
<Relationships xmlns="http://schemas.openxmlformats.org/package/2006/relationships"><Relationship Id="rId9" Type="http://schemas.openxmlformats.org/officeDocument/2006/relationships/tags" Target="../tags/tag120.xml"/><Relationship Id="rId8" Type="http://schemas.openxmlformats.org/officeDocument/2006/relationships/tags" Target="../tags/tag119.xml"/><Relationship Id="rId7" Type="http://schemas.openxmlformats.org/officeDocument/2006/relationships/tags" Target="../tags/tag118.xml"/><Relationship Id="rId6" Type="http://schemas.openxmlformats.org/officeDocument/2006/relationships/tags" Target="../tags/tag117.xml"/><Relationship Id="rId5" Type="http://schemas.openxmlformats.org/officeDocument/2006/relationships/tags" Target="../tags/tag116.xml"/><Relationship Id="rId4" Type="http://schemas.openxmlformats.org/officeDocument/2006/relationships/tags" Target="../tags/tag115.xml"/><Relationship Id="rId3" Type="http://schemas.openxmlformats.org/officeDocument/2006/relationships/tags" Target="../tags/tag114.xml"/><Relationship Id="rId2" Type="http://schemas.openxmlformats.org/officeDocument/2006/relationships/tags" Target="../tags/tag113.xml"/><Relationship Id="rId17" Type="http://schemas.openxmlformats.org/officeDocument/2006/relationships/slideLayout" Target="../slideLayouts/slideLayout20.xml"/><Relationship Id="rId16" Type="http://schemas.openxmlformats.org/officeDocument/2006/relationships/tags" Target="../tags/tag127.xml"/><Relationship Id="rId15" Type="http://schemas.openxmlformats.org/officeDocument/2006/relationships/tags" Target="../tags/tag126.xml"/><Relationship Id="rId14" Type="http://schemas.openxmlformats.org/officeDocument/2006/relationships/tags" Target="../tags/tag125.xml"/><Relationship Id="rId13" Type="http://schemas.openxmlformats.org/officeDocument/2006/relationships/tags" Target="../tags/tag124.xml"/><Relationship Id="rId12" Type="http://schemas.openxmlformats.org/officeDocument/2006/relationships/tags" Target="../tags/tag123.xml"/><Relationship Id="rId11" Type="http://schemas.openxmlformats.org/officeDocument/2006/relationships/tags" Target="../tags/tag122.xml"/><Relationship Id="rId10" Type="http://schemas.openxmlformats.org/officeDocument/2006/relationships/tags" Target="../tags/tag121.xml"/><Relationship Id="rId1" Type="http://schemas.openxmlformats.org/officeDocument/2006/relationships/tags" Target="../tags/tag112.xml"/></Relationships>
</file>

<file path=ppt/slides/_rels/slide14.xml.rels><?xml version="1.0" encoding="UTF-8" standalone="yes"?>
<Relationships xmlns="http://schemas.openxmlformats.org/package/2006/relationships"><Relationship Id="rId9" Type="http://schemas.openxmlformats.org/officeDocument/2006/relationships/tags" Target="../tags/tag136.xml"/><Relationship Id="rId8" Type="http://schemas.openxmlformats.org/officeDocument/2006/relationships/tags" Target="../tags/tag135.xml"/><Relationship Id="rId7" Type="http://schemas.openxmlformats.org/officeDocument/2006/relationships/tags" Target="../tags/tag134.xml"/><Relationship Id="rId6" Type="http://schemas.openxmlformats.org/officeDocument/2006/relationships/tags" Target="../tags/tag133.xml"/><Relationship Id="rId5" Type="http://schemas.openxmlformats.org/officeDocument/2006/relationships/tags" Target="../tags/tag132.xml"/><Relationship Id="rId4" Type="http://schemas.openxmlformats.org/officeDocument/2006/relationships/tags" Target="../tags/tag131.xml"/><Relationship Id="rId3" Type="http://schemas.openxmlformats.org/officeDocument/2006/relationships/tags" Target="../tags/tag130.xml"/><Relationship Id="rId2" Type="http://schemas.openxmlformats.org/officeDocument/2006/relationships/tags" Target="../tags/tag129.xml"/><Relationship Id="rId13" Type="http://schemas.openxmlformats.org/officeDocument/2006/relationships/slideLayout" Target="../slideLayouts/slideLayout20.xml"/><Relationship Id="rId12" Type="http://schemas.openxmlformats.org/officeDocument/2006/relationships/tags" Target="../tags/tag139.xml"/><Relationship Id="rId11" Type="http://schemas.openxmlformats.org/officeDocument/2006/relationships/tags" Target="../tags/tag138.xml"/><Relationship Id="rId10" Type="http://schemas.openxmlformats.org/officeDocument/2006/relationships/tags" Target="../tags/tag137.xml"/><Relationship Id="rId1" Type="http://schemas.openxmlformats.org/officeDocument/2006/relationships/tags" Target="../tags/tag128.xml"/></Relationships>
</file>

<file path=ppt/slides/_rels/slide15.xml.rels><?xml version="1.0" encoding="UTF-8" standalone="yes"?>
<Relationships xmlns="http://schemas.openxmlformats.org/package/2006/relationships"><Relationship Id="rId9" Type="http://schemas.openxmlformats.org/officeDocument/2006/relationships/tags" Target="../tags/tag148.xml"/><Relationship Id="rId8" Type="http://schemas.openxmlformats.org/officeDocument/2006/relationships/tags" Target="../tags/tag147.xml"/><Relationship Id="rId7" Type="http://schemas.openxmlformats.org/officeDocument/2006/relationships/tags" Target="../tags/tag146.xml"/><Relationship Id="rId6" Type="http://schemas.openxmlformats.org/officeDocument/2006/relationships/tags" Target="../tags/tag145.xml"/><Relationship Id="rId5" Type="http://schemas.openxmlformats.org/officeDocument/2006/relationships/tags" Target="../tags/tag144.xml"/><Relationship Id="rId4" Type="http://schemas.openxmlformats.org/officeDocument/2006/relationships/tags" Target="../tags/tag143.xml"/><Relationship Id="rId3" Type="http://schemas.openxmlformats.org/officeDocument/2006/relationships/tags" Target="../tags/tag142.xml"/><Relationship Id="rId2" Type="http://schemas.openxmlformats.org/officeDocument/2006/relationships/tags" Target="../tags/tag141.xml"/><Relationship Id="rId18" Type="http://schemas.openxmlformats.org/officeDocument/2006/relationships/slideLayout" Target="../slideLayouts/slideLayout18.xml"/><Relationship Id="rId17" Type="http://schemas.openxmlformats.org/officeDocument/2006/relationships/tags" Target="../tags/tag156.xml"/><Relationship Id="rId16" Type="http://schemas.openxmlformats.org/officeDocument/2006/relationships/tags" Target="../tags/tag155.xml"/><Relationship Id="rId15" Type="http://schemas.openxmlformats.org/officeDocument/2006/relationships/tags" Target="../tags/tag154.xml"/><Relationship Id="rId14" Type="http://schemas.openxmlformats.org/officeDocument/2006/relationships/tags" Target="../tags/tag153.xml"/><Relationship Id="rId13" Type="http://schemas.openxmlformats.org/officeDocument/2006/relationships/tags" Target="../tags/tag152.xml"/><Relationship Id="rId12" Type="http://schemas.openxmlformats.org/officeDocument/2006/relationships/tags" Target="../tags/tag151.xml"/><Relationship Id="rId11" Type="http://schemas.openxmlformats.org/officeDocument/2006/relationships/tags" Target="../tags/tag150.xml"/><Relationship Id="rId10" Type="http://schemas.openxmlformats.org/officeDocument/2006/relationships/tags" Target="../tags/tag149.xml"/><Relationship Id="rId1" Type="http://schemas.openxmlformats.org/officeDocument/2006/relationships/tags" Target="../tags/tag140.xml"/></Relationships>
</file>

<file path=ppt/slides/_rels/slide16.xml.rels><?xml version="1.0" encoding="UTF-8" standalone="yes"?>
<Relationships xmlns="http://schemas.openxmlformats.org/package/2006/relationships"><Relationship Id="rId9" Type="http://schemas.openxmlformats.org/officeDocument/2006/relationships/tags" Target="../tags/tag165.xml"/><Relationship Id="rId8" Type="http://schemas.openxmlformats.org/officeDocument/2006/relationships/tags" Target="../tags/tag164.xml"/><Relationship Id="rId7" Type="http://schemas.openxmlformats.org/officeDocument/2006/relationships/tags" Target="../tags/tag163.xml"/><Relationship Id="rId6" Type="http://schemas.openxmlformats.org/officeDocument/2006/relationships/tags" Target="../tags/tag162.xml"/><Relationship Id="rId5" Type="http://schemas.openxmlformats.org/officeDocument/2006/relationships/tags" Target="../tags/tag161.xml"/><Relationship Id="rId4" Type="http://schemas.openxmlformats.org/officeDocument/2006/relationships/tags" Target="../tags/tag160.xml"/><Relationship Id="rId3" Type="http://schemas.openxmlformats.org/officeDocument/2006/relationships/tags" Target="../tags/tag159.xml"/><Relationship Id="rId2" Type="http://schemas.openxmlformats.org/officeDocument/2006/relationships/tags" Target="../tags/tag158.xml"/><Relationship Id="rId10" Type="http://schemas.openxmlformats.org/officeDocument/2006/relationships/slideLayout" Target="../slideLayouts/slideLayout18.xml"/><Relationship Id="rId1" Type="http://schemas.openxmlformats.org/officeDocument/2006/relationships/tags" Target="../tags/tag15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14.xml"/><Relationship Id="rId5" Type="http://schemas.openxmlformats.org/officeDocument/2006/relationships/tags" Target="../tags/tag86.xml"/><Relationship Id="rId4" Type="http://schemas.microsoft.com/office/2007/relationships/hdphoto" Target="../media/image9.wdp"/><Relationship Id="rId3" Type="http://schemas.openxmlformats.org/officeDocument/2006/relationships/image" Target="../media/image8.png"/><Relationship Id="rId2" Type="http://schemas.openxmlformats.org/officeDocument/2006/relationships/tags" Target="../tags/tag85.xml"/><Relationship Id="rId1" Type="http://schemas.openxmlformats.org/officeDocument/2006/relationships/tags" Target="../tags/tag8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2.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2.xml"/><Relationship Id="rId1" Type="http://schemas.openxmlformats.org/officeDocument/2006/relationships/image" Target="../media/image15.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image" Target="../media/image16.jpe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0.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30.xml"/><Relationship Id="rId1" Type="http://schemas.openxmlformats.org/officeDocument/2006/relationships/tags" Target="../tags/tag166.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32.xml"/><Relationship Id="rId2" Type="http://schemas.openxmlformats.org/officeDocument/2006/relationships/image" Target="../media/image17.png"/><Relationship Id="rId1" Type="http://schemas.openxmlformats.org/officeDocument/2006/relationships/tags" Target="../tags/tag167.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34.xml"/><Relationship Id="rId1" Type="http://schemas.openxmlformats.org/officeDocument/2006/relationships/tags" Target="../tags/tag168.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36.xml"/><Relationship Id="rId1" Type="http://schemas.openxmlformats.org/officeDocument/2006/relationships/tags" Target="../tags/tag169.xml"/></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tags" Target="../tags/tag89.xml"/><Relationship Id="rId2" Type="http://schemas.openxmlformats.org/officeDocument/2006/relationships/tags" Target="../tags/tag88.xml"/><Relationship Id="rId1" Type="http://schemas.openxmlformats.org/officeDocument/2006/relationships/tags" Target="../tags/tag87.xml"/></Relationships>
</file>

<file path=ppt/slides/_rels/slide30.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38.xml"/><Relationship Id="rId2" Type="http://schemas.openxmlformats.org/officeDocument/2006/relationships/tags" Target="../tags/tag171.xml"/><Relationship Id="rId1" Type="http://schemas.openxmlformats.org/officeDocument/2006/relationships/tags" Target="../tags/tag170.xml"/></Relationships>
</file>

<file path=ppt/slides/_rels/slide4.xml.rels><?xml version="1.0" encoding="UTF-8" standalone="yes"?>
<Relationships xmlns="http://schemas.openxmlformats.org/package/2006/relationships"><Relationship Id="rId9" Type="http://schemas.openxmlformats.org/officeDocument/2006/relationships/tags" Target="../tags/tag97.xml"/><Relationship Id="rId8" Type="http://schemas.openxmlformats.org/officeDocument/2006/relationships/tags" Target="../tags/tag96.xml"/><Relationship Id="rId7" Type="http://schemas.openxmlformats.org/officeDocument/2006/relationships/tags" Target="../tags/tag95.xml"/><Relationship Id="rId6" Type="http://schemas.openxmlformats.org/officeDocument/2006/relationships/tags" Target="../tags/tag94.xml"/><Relationship Id="rId5" Type="http://schemas.openxmlformats.org/officeDocument/2006/relationships/tags" Target="../tags/tag93.xml"/><Relationship Id="rId4" Type="http://schemas.openxmlformats.org/officeDocument/2006/relationships/image" Target="../media/image10.png"/><Relationship Id="rId3" Type="http://schemas.openxmlformats.org/officeDocument/2006/relationships/tags" Target="../tags/tag92.xml"/><Relationship Id="rId2" Type="http://schemas.openxmlformats.org/officeDocument/2006/relationships/tags" Target="../tags/tag91.xml"/><Relationship Id="rId11" Type="http://schemas.openxmlformats.org/officeDocument/2006/relationships/notesSlide" Target="../notesSlides/notesSlide2.xml"/><Relationship Id="rId10" Type="http://schemas.openxmlformats.org/officeDocument/2006/relationships/slideLayout" Target="../slideLayouts/slideLayout13.xml"/><Relationship Id="rId1" Type="http://schemas.openxmlformats.org/officeDocument/2006/relationships/tags" Target="../tags/tag90.xml"/></Relationships>
</file>

<file path=ppt/slides/_rels/slide5.xml.rels><?xml version="1.0" encoding="UTF-8" standalone="yes"?>
<Relationships xmlns="http://schemas.openxmlformats.org/package/2006/relationships"><Relationship Id="rId9" Type="http://schemas.openxmlformats.org/officeDocument/2006/relationships/tags" Target="../tags/tag108.xml"/><Relationship Id="rId8" Type="http://schemas.openxmlformats.org/officeDocument/2006/relationships/tags" Target="../tags/tag107.xml"/><Relationship Id="rId7" Type="http://schemas.openxmlformats.org/officeDocument/2006/relationships/tags" Target="../tags/tag106.xml"/><Relationship Id="rId6" Type="http://schemas.openxmlformats.org/officeDocument/2006/relationships/tags" Target="../tags/tag105.xml"/><Relationship Id="rId5" Type="http://schemas.openxmlformats.org/officeDocument/2006/relationships/image" Target="../media/image11.jpeg"/><Relationship Id="rId4" Type="http://schemas.openxmlformats.org/officeDocument/2006/relationships/tags" Target="../tags/tag104.xml"/><Relationship Id="rId3" Type="http://schemas.openxmlformats.org/officeDocument/2006/relationships/tags" Target="../tags/tag103.xml"/><Relationship Id="rId2" Type="http://schemas.openxmlformats.org/officeDocument/2006/relationships/tags" Target="../tags/tag102.xml"/><Relationship Id="rId14" Type="http://schemas.openxmlformats.org/officeDocument/2006/relationships/notesSlide" Target="../notesSlides/notesSlide3.xml"/><Relationship Id="rId13" Type="http://schemas.openxmlformats.org/officeDocument/2006/relationships/slideLayout" Target="../slideLayouts/slideLayout12.xml"/><Relationship Id="rId12" Type="http://schemas.openxmlformats.org/officeDocument/2006/relationships/tags" Target="../tags/tag111.xml"/><Relationship Id="rId11" Type="http://schemas.openxmlformats.org/officeDocument/2006/relationships/tags" Target="../tags/tag110.xml"/><Relationship Id="rId10" Type="http://schemas.openxmlformats.org/officeDocument/2006/relationships/tags" Target="../tags/tag109.xml"/><Relationship Id="rId1" Type="http://schemas.openxmlformats.org/officeDocument/2006/relationships/tags" Target="../tags/tag10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2.xml"/><Relationship Id="rId1" Type="http://schemas.openxmlformats.org/officeDocument/2006/relationships/image" Target="../media/image12.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12.xml"/><Relationship Id="rId2" Type="http://schemas.openxmlformats.org/officeDocument/2006/relationships/image" Target="../media/image14.png"/><Relationship Id="rId1"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矩形 1"/>
          <p:cNvSpPr/>
          <p:nvPr/>
        </p:nvSpPr>
        <p:spPr>
          <a:xfrm>
            <a:off x="762000" y="1246188"/>
            <a:ext cx="6538913" cy="5016500"/>
          </a:xfrm>
          <a:prstGeom prst="rect">
            <a:avLst/>
          </a:prstGeom>
          <a:noFill/>
          <a:ln w="9525">
            <a:noFill/>
          </a:ln>
        </p:spPr>
        <p:txBody>
          <a:bodyPr wrap="square" anchor="t">
            <a:spAutoFit/>
          </a:bodyPr>
          <a:p>
            <a:r>
              <a:rPr lang="zh-CN" altLang="en-US" sz="4000" b="1">
                <a:solidFill>
                  <a:srgbClr val="FF0000"/>
                </a:solidFill>
                <a:latin typeface="HelveticaNeue" pitchFamily="2" charset="0"/>
                <a:ea typeface="宋体" panose="02010600030101010101" pitchFamily="2" charset="-122"/>
              </a:rPr>
              <a:t>感恩遇见，相互成就，本课件资料仅供您个人参考、教学使用，严禁自行在网络传播，违者依知识产权法追究法律责任。</a:t>
            </a:r>
            <a:endParaRPr lang="en-US" altLang="zh-CN" sz="4000" b="1">
              <a:solidFill>
                <a:srgbClr val="FF0000"/>
              </a:solidFill>
              <a:latin typeface="HelveticaNeue" pitchFamily="2" charset="0"/>
              <a:ea typeface="宋体" panose="02010600030101010101" pitchFamily="2" charset="-122"/>
            </a:endParaRPr>
          </a:p>
          <a:p>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更多教学资源请关注</a:t>
            </a:r>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公众号：溯恩英语</a:t>
            </a:r>
            <a:endParaRPr lang="zh-CN" altLang="en-US" sz="4000" b="1">
              <a:solidFill>
                <a:srgbClr val="FF0000"/>
              </a:solidFill>
              <a:latin typeface="HelveticaNeue" pitchFamily="2" charset="0"/>
              <a:ea typeface="宋体" panose="02010600030101010101" pitchFamily="2" charset="-122"/>
            </a:endParaRPr>
          </a:p>
        </p:txBody>
      </p:sp>
      <p:sp>
        <p:nvSpPr>
          <p:cNvPr id="5122" name="矩形 3"/>
          <p:cNvSpPr/>
          <p:nvPr/>
        </p:nvSpPr>
        <p:spPr>
          <a:xfrm>
            <a:off x="7835900" y="2009775"/>
            <a:ext cx="3603625" cy="708025"/>
          </a:xfrm>
          <a:prstGeom prst="rect">
            <a:avLst/>
          </a:prstGeom>
          <a:noFill/>
          <a:ln w="9525">
            <a:noFill/>
          </a:ln>
        </p:spPr>
        <p:txBody>
          <a:bodyPr wrap="square" anchor="t">
            <a:spAutoFit/>
          </a:bodyPr>
          <a:p>
            <a:r>
              <a:rPr lang="zh-CN" altLang="en-US" sz="4000" b="1">
                <a:latin typeface="华文新魏" pitchFamily="2" charset="-122"/>
                <a:ea typeface="宋体" panose="02010600030101010101" pitchFamily="2" charset="-122"/>
              </a:rPr>
              <a:t>知识产权声明</a:t>
            </a:r>
            <a:endParaRPr lang="zh-CN" altLang="en-US" sz="4000" b="1">
              <a:latin typeface="华文新魏" pitchFamily="2" charset="-122"/>
              <a:ea typeface="宋体" panose="02010600030101010101" pitchFamily="2" charset="-122"/>
            </a:endParaRPr>
          </a:p>
        </p:txBody>
      </p:sp>
      <p:pic>
        <p:nvPicPr>
          <p:cNvPr id="5123" name="图片 11" descr="水印"/>
          <p:cNvPicPr>
            <a:picLocks noChangeAspect="1"/>
          </p:cNvPicPr>
          <p:nvPr/>
        </p:nvPicPr>
        <p:blipFill>
          <a:blip r:embed="rId1"/>
          <a:stretch>
            <a:fillRect/>
          </a:stretch>
        </p:blipFill>
        <p:spPr>
          <a:xfrm>
            <a:off x="7186613" y="63500"/>
            <a:ext cx="4902200" cy="1587500"/>
          </a:xfrm>
          <a:prstGeom prst="rect">
            <a:avLst/>
          </a:prstGeom>
          <a:noFill/>
          <a:ln w="9525">
            <a:noFill/>
          </a:ln>
        </p:spPr>
      </p:pic>
      <p:pic>
        <p:nvPicPr>
          <p:cNvPr id="5125" name="图片 1" descr="qrcode_for_gh_3a435f224ccf_1280"/>
          <p:cNvPicPr>
            <a:picLocks noChangeAspect="1"/>
          </p:cNvPicPr>
          <p:nvPr/>
        </p:nvPicPr>
        <p:blipFill>
          <a:blip r:embed="rId2"/>
          <a:stretch>
            <a:fillRect/>
          </a:stretch>
        </p:blipFill>
        <p:spPr>
          <a:xfrm>
            <a:off x="7927975" y="2717800"/>
            <a:ext cx="3109913" cy="3108325"/>
          </a:xfrm>
          <a:prstGeom prst="rect">
            <a:avLst/>
          </a:prstGeom>
          <a:noFill/>
          <a:ln w="9525">
            <a:noFill/>
          </a:ln>
        </p:spPr>
      </p:pic>
    </p:spTree>
    <p:custDataLst>
      <p:tags r:id="rId3"/>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文本框 10"/>
          <p:cNvSpPr txBox="1"/>
          <p:nvPr/>
        </p:nvSpPr>
        <p:spPr>
          <a:xfrm>
            <a:off x="0" y="412115"/>
            <a:ext cx="7433945" cy="4846955"/>
          </a:xfrm>
          <a:prstGeom prst="rect">
            <a:avLst/>
          </a:prstGeom>
          <a:solidFill>
            <a:schemeClr val="bg1"/>
          </a:solidFill>
        </p:spPr>
        <p:txBody>
          <a:bodyPr wrap="square">
            <a:noAutofit/>
          </a:bodyPr>
          <a:p>
            <a:pPr marL="0" indent="0" algn="ctr" defTabSz="266700">
              <a:lnSpc>
                <a:spcPct val="80000"/>
              </a:lnSpc>
              <a:spcBef>
                <a:spcPct val="0"/>
              </a:spcBef>
              <a:spcAft>
                <a:spcPct val="0"/>
              </a:spcAft>
            </a:pPr>
            <a:r>
              <a:rPr lang="en-US" altLang="zh-CN" sz="1800">
                <a:latin typeface="Times New Roman" panose="02020603050405020304"/>
                <a:ea typeface="宋体" panose="02010600030101010101" pitchFamily="2" charset="-122"/>
                <a:sym typeface="+mn-ea"/>
              </a:rPr>
              <a:t>Ways to Teach Kids Work Ethic Early</a:t>
            </a:r>
            <a:endParaRPr lang="en-US" altLang="zh-CN" sz="1800">
              <a:latin typeface="Times New Roman" panose="02020603050405020304"/>
              <a:ea typeface="宋体" panose="02010600030101010101" pitchFamily="2" charset="-122"/>
            </a:endParaRPr>
          </a:p>
          <a:p>
            <a:pPr marL="0" indent="400050" algn="just" defTabSz="266700">
              <a:lnSpc>
                <a:spcPct val="80000"/>
              </a:lnSpc>
              <a:spcBef>
                <a:spcPct val="0"/>
              </a:spcBef>
              <a:spcAft>
                <a:spcPct val="0"/>
              </a:spcAft>
            </a:pPr>
            <a:r>
              <a:rPr lang="en-US" altLang="zh-CN" sz="1800">
                <a:latin typeface="Times New Roman" panose="02020603050405020304"/>
                <a:ea typeface="宋体" panose="02010600030101010101" pitchFamily="2" charset="-122"/>
                <a:sym typeface="+mn-ea"/>
              </a:rPr>
              <a:t>Ever watched your child try to get out of doing housework by making excuses? If only the effort they put into avoiding responsibility could be redirected into, well, actual responsibility. In fact, building work ethic (</a:t>
            </a:r>
            <a:r>
              <a:rPr lang="zh-CN" altLang="en-US" sz="1800">
                <a:latin typeface="Times New Roman" panose="02020603050405020304"/>
                <a:ea typeface="宋体" panose="02010600030101010101" pitchFamily="2" charset="-122"/>
                <a:sym typeface="+mn-ea"/>
              </a:rPr>
              <a:t>道德</a:t>
            </a:r>
            <a:r>
              <a:rPr lang="en-US" altLang="zh-CN" sz="1800">
                <a:latin typeface="Times New Roman" panose="02020603050405020304"/>
                <a:ea typeface="宋体" panose="02010600030101010101" pitchFamily="2" charset="-122"/>
                <a:sym typeface="+mn-ea"/>
              </a:rPr>
              <a:t>) in kids doesn't require military-style drills.Here are four simple and practical ways.</a:t>
            </a:r>
            <a:endParaRPr lang="en-US" altLang="zh-CN" sz="1800">
              <a:latin typeface="Times New Roman" panose="02020603050405020304"/>
              <a:ea typeface="宋体" panose="02010600030101010101" pitchFamily="2" charset="-122"/>
            </a:endParaRPr>
          </a:p>
          <a:p>
            <a:pPr marL="0" indent="0" algn="l" defTabSz="266700">
              <a:lnSpc>
                <a:spcPct val="80000"/>
              </a:lnSpc>
              <a:spcBef>
                <a:spcPct val="0"/>
              </a:spcBef>
              <a:spcAft>
                <a:spcPct val="0"/>
              </a:spcAft>
            </a:pPr>
            <a:r>
              <a:rPr lang="en-US" altLang="zh-CN" sz="1800" b="1">
                <a:latin typeface="Times New Roman" panose="02020603050405020304"/>
                <a:ea typeface="宋体" panose="02010600030101010101" pitchFamily="2" charset="-122"/>
                <a:sym typeface="+mn-ea"/>
              </a:rPr>
              <a:t>Make housework part of the family routine.</a:t>
            </a:r>
            <a:endParaRPr lang="en-US" altLang="zh-CN" sz="1800" b="1">
              <a:latin typeface="Times New Roman" panose="02020603050405020304"/>
              <a:ea typeface="宋体" panose="02010600030101010101" pitchFamily="2" charset="-122"/>
            </a:endParaRPr>
          </a:p>
          <a:p>
            <a:pPr marL="0" indent="266700" algn="just" defTabSz="266700">
              <a:lnSpc>
                <a:spcPct val="80000"/>
              </a:lnSpc>
              <a:spcBef>
                <a:spcPct val="0"/>
              </a:spcBef>
              <a:spcAft>
                <a:spcPct val="0"/>
              </a:spcAft>
            </a:pPr>
            <a:r>
              <a:rPr lang="en-US" altLang="zh-CN" sz="1800">
                <a:latin typeface="Times New Roman" panose="02020603050405020304"/>
                <a:ea typeface="宋体" panose="02010600030101010101" pitchFamily="2" charset="-122"/>
                <a:sym typeface="+mn-ea"/>
              </a:rPr>
              <a:t>Involve your child in the daily running of the house: tidying toys, feeding the dog,watering the plants. </a:t>
            </a:r>
            <a:r>
              <a:rPr lang="en-US" altLang="zh-CN" sz="1800" u="sng">
                <a:latin typeface="Times New Roman" panose="02020603050405020304"/>
                <a:ea typeface="宋体" panose="02010600030101010101" pitchFamily="2" charset="-122"/>
                <a:sym typeface="+mn-ea"/>
              </a:rPr>
              <a:t>36</a:t>
            </a:r>
            <a:r>
              <a:rPr lang="en-US" altLang="zh-CN" sz="1800">
                <a:latin typeface="Times New Roman" panose="02020603050405020304"/>
                <a:ea typeface="宋体" panose="02010600030101010101" pitchFamily="2" charset="-122"/>
                <a:sym typeface="+mn-ea"/>
              </a:rPr>
              <a:t> When the tasks become as routine as brushing teeth, kids internalise that helping with housework is simply part of life.</a:t>
            </a:r>
            <a:endParaRPr lang="en-US" altLang="zh-CN" sz="1800">
              <a:latin typeface="Times New Roman" panose="02020603050405020304"/>
              <a:ea typeface="宋体" panose="02010600030101010101" pitchFamily="2" charset="-122"/>
            </a:endParaRPr>
          </a:p>
          <a:p>
            <a:pPr marL="0" indent="0" algn="just" defTabSz="266700">
              <a:lnSpc>
                <a:spcPct val="80000"/>
              </a:lnSpc>
              <a:spcBef>
                <a:spcPct val="0"/>
              </a:spcBef>
              <a:spcAft>
                <a:spcPct val="0"/>
              </a:spcAft>
            </a:pPr>
            <a:r>
              <a:rPr lang="en-US" altLang="zh-CN" sz="1800" u="sng">
                <a:latin typeface="Times New Roman" panose="02020603050405020304"/>
                <a:ea typeface="宋体" panose="02010600030101010101" pitchFamily="2" charset="-122"/>
                <a:sym typeface="+mn-ea"/>
              </a:rPr>
              <a:t>37</a:t>
            </a:r>
            <a:endParaRPr lang="en-US" altLang="zh-CN" sz="1800" u="sng">
              <a:latin typeface="Times New Roman" panose="02020603050405020304"/>
              <a:ea typeface="宋体" panose="02010600030101010101" pitchFamily="2" charset="-122"/>
            </a:endParaRPr>
          </a:p>
          <a:p>
            <a:pPr marL="0" indent="266700" algn="just" defTabSz="266700">
              <a:lnSpc>
                <a:spcPct val="80000"/>
              </a:lnSpc>
              <a:spcBef>
                <a:spcPct val="0"/>
              </a:spcBef>
              <a:spcAft>
                <a:spcPct val="0"/>
              </a:spcAft>
            </a:pPr>
            <a:r>
              <a:rPr lang="en-US" altLang="zh-CN" sz="1800">
                <a:latin typeface="Times New Roman" panose="02020603050405020304"/>
                <a:ea typeface="宋体" panose="02010600030101010101" pitchFamily="2" charset="-122"/>
                <a:sym typeface="+mn-ea"/>
              </a:rPr>
              <a:t>You can't expect your child to tackle their tasks with enthusiasm while you're complaining about loading the dishwasher. If your child sees you enjoying your work and taking pride in a job well done, they're far more likely to do the same.</a:t>
            </a:r>
            <a:endParaRPr lang="en-US" altLang="zh-CN" sz="1800">
              <a:latin typeface="Times New Roman" panose="02020603050405020304"/>
              <a:ea typeface="宋体" panose="02010600030101010101" pitchFamily="2" charset="-122"/>
            </a:endParaRPr>
          </a:p>
          <a:p>
            <a:pPr marL="0" indent="0" algn="just" defTabSz="266700">
              <a:lnSpc>
                <a:spcPct val="80000"/>
              </a:lnSpc>
              <a:spcBef>
                <a:spcPct val="0"/>
              </a:spcBef>
              <a:spcAft>
                <a:spcPct val="0"/>
              </a:spcAft>
            </a:pPr>
            <a:r>
              <a:rPr lang="en-US" altLang="zh-CN" sz="1800" b="1">
                <a:latin typeface="Times New Roman" panose="02020603050405020304"/>
                <a:ea typeface="宋体" panose="02010600030101010101" pitchFamily="2" charset="-122"/>
                <a:sym typeface="+mn-ea"/>
              </a:rPr>
              <a:t>Build determination through goals.</a:t>
            </a:r>
            <a:endParaRPr lang="en-US" altLang="zh-CN" sz="1800" b="1">
              <a:latin typeface="Times New Roman" panose="02020603050405020304"/>
              <a:ea typeface="宋体" panose="02010600030101010101" pitchFamily="2" charset="-122"/>
            </a:endParaRPr>
          </a:p>
          <a:p>
            <a:pPr marL="0" indent="266700" algn="just" defTabSz="266700">
              <a:lnSpc>
                <a:spcPct val="80000"/>
              </a:lnSpc>
              <a:spcBef>
                <a:spcPct val="0"/>
              </a:spcBef>
              <a:spcAft>
                <a:spcPct val="0"/>
              </a:spcAft>
            </a:pPr>
            <a:r>
              <a:rPr lang="en-US" altLang="zh-CN" sz="1800" u="sng">
                <a:latin typeface="Times New Roman" panose="02020603050405020304"/>
                <a:ea typeface="宋体" panose="02010600030101010101" pitchFamily="2" charset="-122"/>
                <a:sym typeface="+mn-ea"/>
              </a:rPr>
              <a:t>38</a:t>
            </a:r>
            <a:r>
              <a:rPr lang="en-US" altLang="zh-CN" sz="1800">
                <a:latin typeface="Times New Roman" panose="02020603050405020304"/>
                <a:ea typeface="宋体" panose="02010600030101010101" pitchFamily="2" charset="-122"/>
                <a:sym typeface="+mn-ea"/>
              </a:rPr>
              <a:t> Sometimes you have to help them find their "thing." Set small, achievable goals together with them and celebrate progress, not perfection. The trick is to let them struggle a bit - resist the urge to help fix things the moment they experience a setback.</a:t>
            </a:r>
            <a:endParaRPr lang="en-US" altLang="zh-CN" sz="1800">
              <a:latin typeface="Times New Roman" panose="02020603050405020304"/>
              <a:ea typeface="宋体" panose="02010600030101010101" pitchFamily="2" charset="-122"/>
            </a:endParaRPr>
          </a:p>
          <a:p>
            <a:pPr marL="0" indent="0" algn="just" defTabSz="266700">
              <a:lnSpc>
                <a:spcPct val="80000"/>
              </a:lnSpc>
              <a:spcBef>
                <a:spcPct val="0"/>
              </a:spcBef>
              <a:spcAft>
                <a:spcPct val="0"/>
              </a:spcAft>
            </a:pPr>
            <a:r>
              <a:rPr lang="en-US" altLang="zh-CN" sz="1800" b="1">
                <a:latin typeface="Times New Roman" panose="02020603050405020304"/>
                <a:ea typeface="宋体" panose="02010600030101010101" pitchFamily="2" charset="-122"/>
                <a:sym typeface="+mn-ea"/>
              </a:rPr>
              <a:t>Treat mistakes as opportunities.</a:t>
            </a:r>
            <a:endParaRPr lang="en-US" altLang="zh-CN" sz="1800" b="1">
              <a:latin typeface="Times New Roman" panose="02020603050405020304"/>
              <a:ea typeface="宋体" panose="02010600030101010101" pitchFamily="2" charset="-122"/>
            </a:endParaRPr>
          </a:p>
          <a:p>
            <a:pPr marL="0" indent="266700" algn="just" defTabSz="266700">
              <a:lnSpc>
                <a:spcPct val="80000"/>
              </a:lnSpc>
              <a:spcBef>
                <a:spcPct val="0"/>
              </a:spcBef>
              <a:spcAft>
                <a:spcPct val="0"/>
              </a:spcAft>
            </a:pPr>
            <a:r>
              <a:rPr lang="en-US" altLang="zh-CN" sz="1800">
                <a:latin typeface="Times New Roman" panose="02020603050405020304"/>
                <a:ea typeface="宋体" panose="02010600030101010101" pitchFamily="2" charset="-122"/>
                <a:sym typeface="+mn-ea"/>
              </a:rPr>
              <a:t>Few things strike fear into a child's heart like the prospect of failing. The best way is to normalise mistakes as a natural part of learning. When kids mess up, don't jump in with a rescue mission.</a:t>
            </a:r>
            <a:r>
              <a:rPr lang="en-US" altLang="zh-CN" sz="1800" u="sng">
                <a:latin typeface="Times New Roman" panose="02020603050405020304"/>
                <a:ea typeface="宋体" panose="02010600030101010101" pitchFamily="2" charset="-122"/>
                <a:sym typeface="+mn-ea"/>
              </a:rPr>
              <a:t>39</a:t>
            </a:r>
            <a:endParaRPr lang="en-US" altLang="zh-CN" sz="1800" u="sng">
              <a:latin typeface="Times New Roman" panose="02020603050405020304"/>
              <a:ea typeface="宋体" panose="02010600030101010101" pitchFamily="2" charset="-122"/>
            </a:endParaRPr>
          </a:p>
          <a:p>
            <a:pPr marL="0" indent="266700" algn="just" defTabSz="266700">
              <a:lnSpc>
                <a:spcPct val="80000"/>
              </a:lnSpc>
              <a:spcBef>
                <a:spcPct val="0"/>
              </a:spcBef>
              <a:spcAft>
                <a:spcPct val="0"/>
              </a:spcAft>
            </a:pPr>
            <a:r>
              <a:rPr lang="en-US" altLang="zh-CN" sz="1800">
                <a:latin typeface="Times New Roman" panose="02020603050405020304"/>
                <a:ea typeface="宋体" panose="02010600030101010101" pitchFamily="2" charset="-122"/>
                <a:sym typeface="+mn-ea"/>
              </a:rPr>
              <a:t>Teaching kids work ethic is to gently and consistently push them toward responsibility,determination, and pride in their efforts.</a:t>
            </a:r>
            <a:r>
              <a:rPr lang="en-US" altLang="zh-CN" sz="1800" u="sng">
                <a:latin typeface="Times New Roman" panose="02020603050405020304"/>
                <a:ea typeface="宋体" panose="02010600030101010101" pitchFamily="2" charset="-122"/>
                <a:sym typeface="+mn-ea"/>
              </a:rPr>
              <a:t> 40 </a:t>
            </a:r>
            <a:r>
              <a:rPr lang="en-US" altLang="zh-CN" sz="1800">
                <a:latin typeface="Times New Roman" panose="02020603050405020304"/>
                <a:ea typeface="宋体" panose="02010600030101010101" pitchFamily="2" charset="-122"/>
                <a:sym typeface="+mn-ea"/>
              </a:rPr>
              <a:t>No worry. Those habits you're buildingnow are setting your child up for a lifetime of resilience (</a:t>
            </a:r>
            <a:r>
              <a:rPr lang="zh-CN" altLang="en-US" sz="1800">
                <a:latin typeface="Times New Roman" panose="02020603050405020304"/>
                <a:ea typeface="宋体" panose="02010600030101010101" pitchFamily="2" charset="-122"/>
                <a:sym typeface="+mn-ea"/>
              </a:rPr>
              <a:t>韧性</a:t>
            </a:r>
            <a:r>
              <a:rPr lang="en-US" altLang="zh-CN" sz="1800">
                <a:latin typeface="Times New Roman" panose="02020603050405020304"/>
                <a:ea typeface="宋体" panose="02010600030101010101" pitchFamily="2" charset="-122"/>
                <a:sym typeface="+mn-ea"/>
              </a:rPr>
              <a:t>) and satisfaction</a:t>
            </a:r>
            <a:endParaRPr lang="en-US" altLang="zh-CN" sz="1800">
              <a:latin typeface="超清极简护眼楷" panose="02000503000000000000" charset="-122"/>
              <a:ea typeface="超清极简护眼楷" panose="02000503000000000000" charset="-122"/>
            </a:endParaRPr>
          </a:p>
        </p:txBody>
      </p:sp>
      <p:sp>
        <p:nvSpPr>
          <p:cNvPr id="2" name="文本框 1"/>
          <p:cNvSpPr txBox="1"/>
          <p:nvPr/>
        </p:nvSpPr>
        <p:spPr>
          <a:xfrm>
            <a:off x="161925" y="0"/>
            <a:ext cx="6096000" cy="460375"/>
          </a:xfrm>
          <a:prstGeom prst="rect">
            <a:avLst/>
          </a:prstGeom>
          <a:noFill/>
        </p:spPr>
        <p:txBody>
          <a:bodyPr wrap="square" rtlCol="0" anchor="t">
            <a:spAutoFit/>
          </a:bodyPr>
          <a:p>
            <a:r>
              <a:rPr lang="zh-CN" altLang="en-US" sz="2400" b="1">
                <a:solidFill>
                  <a:srgbClr val="0070C0"/>
                </a:solidFill>
                <a:latin typeface="超清极简护眼楷" panose="02000503000000000000" charset="-122"/>
                <a:ea typeface="超清极简护眼楷" panose="02000503000000000000" charset="-122"/>
                <a:cs typeface="超清极简护眼楷" panose="02000503000000000000" charset="-122"/>
                <a:sym typeface="Noto Sans SC" panose="020B0200000000000000" charset="-122"/>
              </a:rPr>
              <a:t>一</a:t>
            </a:r>
            <a:r>
              <a:rPr lang="en-US" altLang="zh-CN" sz="2400" b="1">
                <a:solidFill>
                  <a:srgbClr val="0070C0"/>
                </a:solidFill>
                <a:latin typeface="超清极简护眼楷" panose="02000503000000000000" charset="-122"/>
                <a:ea typeface="超清极简护眼楷" panose="02000503000000000000" charset="-122"/>
                <a:cs typeface="超清极简护眼楷" panose="02000503000000000000" charset="-122"/>
                <a:sym typeface="Noto Sans SC" panose="020B0200000000000000" charset="-122"/>
              </a:rPr>
              <a:t> </a:t>
            </a:r>
            <a:r>
              <a:rPr lang="zh-CN" altLang="en-US" sz="2400" b="1">
                <a:solidFill>
                  <a:srgbClr val="0070C0"/>
                </a:solidFill>
                <a:latin typeface="超清极简护眼楷" panose="02000503000000000000" charset="-122"/>
                <a:ea typeface="超清极简护眼楷" panose="02000503000000000000" charset="-122"/>
                <a:cs typeface="超清极简护眼楷" panose="02000503000000000000" charset="-122"/>
                <a:sym typeface="Noto Sans SC" panose="020B0200000000000000" charset="-122"/>
              </a:rPr>
              <a:t>拆解语篇结构（全国卷二）</a:t>
            </a:r>
            <a:endParaRPr lang="zh-CN" altLang="en-US" sz="2400" b="1">
              <a:solidFill>
                <a:srgbClr val="0070C0"/>
              </a:solidFill>
              <a:latin typeface="超清极简护眼楷" panose="02000503000000000000" charset="-122"/>
              <a:ea typeface="超清极简护眼楷" panose="02000503000000000000" charset="-122"/>
              <a:cs typeface="超清极简护眼楷" panose="02000503000000000000" charset="-122"/>
              <a:sym typeface="Noto Sans SC" panose="020B0200000000000000" charset="-122"/>
            </a:endParaRPr>
          </a:p>
        </p:txBody>
      </p:sp>
      <p:sp>
        <p:nvSpPr>
          <p:cNvPr id="3" name="矩形 2"/>
          <p:cNvSpPr/>
          <p:nvPr/>
        </p:nvSpPr>
        <p:spPr>
          <a:xfrm>
            <a:off x="2659380" y="574040"/>
            <a:ext cx="1101090" cy="1198880"/>
          </a:xfrm>
          <a:prstGeom prst="rect">
            <a:avLst/>
          </a:prstGeom>
          <a:noFill/>
          <a:ln>
            <a:noFill/>
          </a:ln>
        </p:spPr>
        <p:txBody>
          <a:bodyPr wrap="none" rtlCol="0" anchor="t">
            <a:spAutoFit/>
          </a:bodyPr>
          <a:p>
            <a:pPr algn="ctr"/>
            <a:r>
              <a:rPr lang="zh-CN" altLang="en-US" sz="7200" b="1">
                <a:solidFill>
                  <a:srgbClr val="FF0000"/>
                </a:solidFill>
                <a:effectLst>
                  <a:outerShdw blurRad="38100" dist="19050" dir="2700000" algn="tl" rotWithShape="0">
                    <a:schemeClr val="dk1">
                      <a:alpha val="40000"/>
                    </a:schemeClr>
                  </a:outerShdw>
                </a:effectLst>
              </a:rPr>
              <a:t>总</a:t>
            </a:r>
            <a:endParaRPr lang="zh-CN" altLang="en-US" sz="7200" b="1">
              <a:solidFill>
                <a:srgbClr val="FF0000"/>
              </a:solidFill>
              <a:effectLst>
                <a:outerShdw blurRad="38100" dist="19050" dir="2700000" algn="tl" rotWithShape="0">
                  <a:schemeClr val="dk1">
                    <a:alpha val="40000"/>
                  </a:schemeClr>
                </a:outerShdw>
              </a:effectLst>
            </a:endParaRPr>
          </a:p>
        </p:txBody>
      </p:sp>
      <p:sp>
        <p:nvSpPr>
          <p:cNvPr id="4" name="文本框 3"/>
          <p:cNvSpPr txBox="1"/>
          <p:nvPr/>
        </p:nvSpPr>
        <p:spPr>
          <a:xfrm>
            <a:off x="0" y="1773555"/>
            <a:ext cx="7500620" cy="4007485"/>
          </a:xfrm>
          <a:prstGeom prst="rect">
            <a:avLst/>
          </a:prstGeom>
          <a:noFill/>
          <a:ln w="19050">
            <a:solidFill>
              <a:srgbClr val="FF0000"/>
            </a:solidFill>
          </a:ln>
        </p:spPr>
        <p:txBody>
          <a:bodyPr wrap="square" rtlCol="0">
            <a:noAutofit/>
          </a:bodyPr>
          <a:p>
            <a:endParaRPr lang="zh-CN" altLang="en-US"/>
          </a:p>
          <a:p>
            <a:endParaRPr lang="zh-CN" altLang="en-US"/>
          </a:p>
          <a:p>
            <a:endParaRPr lang="zh-CN" altLang="en-US"/>
          </a:p>
          <a:p>
            <a:endParaRPr lang="zh-CN" altLang="en-US"/>
          </a:p>
          <a:p>
            <a:r>
              <a:rPr lang="en-US" altLang="zh-CN"/>
              <a:t>        </a:t>
            </a:r>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p:txBody>
      </p:sp>
      <p:sp>
        <p:nvSpPr>
          <p:cNvPr id="5" name="矩形 4"/>
          <p:cNvSpPr/>
          <p:nvPr/>
        </p:nvSpPr>
        <p:spPr>
          <a:xfrm>
            <a:off x="2659380" y="3089910"/>
            <a:ext cx="1101090" cy="1198880"/>
          </a:xfrm>
          <a:prstGeom prst="rect">
            <a:avLst/>
          </a:prstGeom>
          <a:noFill/>
          <a:ln>
            <a:noFill/>
          </a:ln>
        </p:spPr>
        <p:txBody>
          <a:bodyPr wrap="none" rtlCol="0" anchor="t">
            <a:spAutoFit/>
          </a:bodyPr>
          <a:p>
            <a:pPr algn="ctr"/>
            <a:r>
              <a:rPr lang="zh-CN" altLang="en-US" sz="7200" b="1">
                <a:solidFill>
                  <a:srgbClr val="FF0000"/>
                </a:solidFill>
                <a:effectLst>
                  <a:outerShdw blurRad="38100" dist="19050" dir="2700000" algn="tl" rotWithShape="0">
                    <a:schemeClr val="dk1">
                      <a:alpha val="40000"/>
                    </a:schemeClr>
                  </a:outerShdw>
                </a:effectLst>
              </a:rPr>
              <a:t>分</a:t>
            </a:r>
            <a:endParaRPr lang="zh-CN" altLang="en-US" sz="7200" b="1">
              <a:solidFill>
                <a:srgbClr val="FF0000"/>
              </a:solidFill>
              <a:effectLst>
                <a:outerShdw blurRad="38100" dist="19050" dir="2700000" algn="tl" rotWithShape="0">
                  <a:schemeClr val="dk1">
                    <a:alpha val="40000"/>
                  </a:schemeClr>
                </a:outerShdw>
              </a:effectLst>
            </a:endParaRPr>
          </a:p>
        </p:txBody>
      </p:sp>
      <p:sp>
        <p:nvSpPr>
          <p:cNvPr id="6" name="矩形 5"/>
          <p:cNvSpPr/>
          <p:nvPr/>
        </p:nvSpPr>
        <p:spPr>
          <a:xfrm>
            <a:off x="2839403" y="5781040"/>
            <a:ext cx="871855" cy="922020"/>
          </a:xfrm>
          <a:prstGeom prst="rect">
            <a:avLst/>
          </a:prstGeom>
          <a:noFill/>
          <a:ln>
            <a:noFill/>
          </a:ln>
        </p:spPr>
        <p:txBody>
          <a:bodyPr wrap="none" rtlCol="0" anchor="t">
            <a:spAutoFit/>
          </a:bodyPr>
          <a:p>
            <a:pPr algn="ctr"/>
            <a:r>
              <a:rPr lang="zh-CN" altLang="en-US" sz="5400" b="1">
                <a:solidFill>
                  <a:srgbClr val="FF0000"/>
                </a:solidFill>
                <a:effectLst>
                  <a:outerShdw blurRad="38100" dist="19050" dir="2700000" algn="tl" rotWithShape="0">
                    <a:schemeClr val="dk1">
                      <a:alpha val="40000"/>
                    </a:schemeClr>
                  </a:outerShdw>
                </a:effectLst>
              </a:rPr>
              <a:t>总</a:t>
            </a:r>
            <a:endParaRPr lang="zh-CN" altLang="en-US" sz="5400" b="1">
              <a:solidFill>
                <a:srgbClr val="FF0000"/>
              </a:solidFill>
              <a:effectLst>
                <a:outerShdw blurRad="38100" dist="19050" dir="2700000" algn="tl" rotWithShape="0">
                  <a:schemeClr val="dk1">
                    <a:alpha val="40000"/>
                  </a:schemeClr>
                </a:outerShdw>
              </a:effectLst>
            </a:endParaRPr>
          </a:p>
        </p:txBody>
      </p:sp>
      <p:sp>
        <p:nvSpPr>
          <p:cNvPr id="19" name="圆角矩形 18"/>
          <p:cNvSpPr/>
          <p:nvPr/>
        </p:nvSpPr>
        <p:spPr>
          <a:xfrm>
            <a:off x="7500620" y="773430"/>
            <a:ext cx="4691380" cy="817245"/>
          </a:xfrm>
          <a:prstGeom prst="roundRect">
            <a:avLst/>
          </a:prstGeom>
          <a:solidFill>
            <a:schemeClr val="bg1"/>
          </a:solidFill>
          <a:ln w="25400" cap="flat" cmpd="sng" algn="ctr">
            <a:solidFill>
              <a:srgbClr val="F79646"/>
            </a:solidFill>
            <a:prstDash val="solid"/>
          </a:ln>
          <a:effectLst>
            <a:glow rad="101600">
              <a:srgbClr val="C0504D">
                <a:satMod val="175000"/>
                <a:alpha val="40000"/>
              </a:srgbClr>
            </a:glow>
          </a:effectLst>
        </p:spPr>
        <p:txBody>
          <a:bodyPr anchor="ctr"/>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a:ln>
                  <a:noFill/>
                </a:ln>
                <a:solidFill>
                  <a:sysClr val="windowText" lastClr="000000"/>
                </a:solidFill>
                <a:effectLst/>
                <a:uLnTx/>
                <a:uFillTx/>
                <a:latin typeface="Calibri" panose="020F0502020204030204" charset="0"/>
                <a:ea typeface="宋体" panose="02010600030101010101" pitchFamily="2" charset="-122"/>
                <a:cs typeface="+mn-ea"/>
              </a:rPr>
              <a:t>Para1:</a:t>
            </a:r>
            <a:r>
              <a:rPr kumimoji="0" lang="zh-CN" altLang="en-US" sz="1800" b="0" i="0" u="none" strike="noStrike" kern="1200" cap="none" spc="0" normalizeH="0" baseline="0" noProof="0">
                <a:ln>
                  <a:noFill/>
                </a:ln>
                <a:solidFill>
                  <a:sysClr val="windowText" lastClr="000000"/>
                </a:solidFill>
                <a:effectLst/>
                <a:uLnTx/>
                <a:uFillTx/>
                <a:latin typeface="Calibri" panose="020F0502020204030204" charset="0"/>
                <a:ea typeface="宋体" panose="02010600030101010101" pitchFamily="2" charset="-122"/>
                <a:cs typeface="+mn-ea"/>
              </a:rPr>
              <a:t>总起全文，引出话题，不必严苛训练，下文将介绍四种培养孩子职业道德的实用方法。</a:t>
            </a:r>
            <a:endParaRPr kumimoji="0" lang="zh-CN" altLang="en-US" sz="1800" b="0" i="0" u="none" strike="noStrike" kern="1200" cap="none" spc="0" normalizeH="0" baseline="0" noProof="0">
              <a:ln>
                <a:noFill/>
              </a:ln>
              <a:solidFill>
                <a:sysClr val="windowText" lastClr="000000"/>
              </a:solidFill>
              <a:effectLst/>
              <a:uLnTx/>
              <a:uFillTx/>
              <a:latin typeface="Calibri" panose="020F0502020204030204" charset="0"/>
              <a:ea typeface="宋体" panose="02010600030101010101" pitchFamily="2" charset="-122"/>
              <a:cs typeface="+mn-ea"/>
            </a:endParaRPr>
          </a:p>
        </p:txBody>
      </p:sp>
      <p:sp>
        <p:nvSpPr>
          <p:cNvPr id="7" name="圆角矩形 6"/>
          <p:cNvSpPr/>
          <p:nvPr/>
        </p:nvSpPr>
        <p:spPr>
          <a:xfrm>
            <a:off x="7500620" y="1967865"/>
            <a:ext cx="4691380" cy="743585"/>
          </a:xfrm>
          <a:prstGeom prst="roundRect">
            <a:avLst/>
          </a:prstGeom>
          <a:solidFill>
            <a:schemeClr val="bg1"/>
          </a:solidFill>
          <a:ln w="25400" cap="flat" cmpd="sng" algn="ctr">
            <a:solidFill>
              <a:srgbClr val="F79646"/>
            </a:solidFill>
            <a:prstDash val="solid"/>
          </a:ln>
          <a:effectLst>
            <a:glow rad="101600">
              <a:srgbClr val="C0504D">
                <a:satMod val="175000"/>
                <a:alpha val="40000"/>
              </a:srgbClr>
            </a:glow>
          </a:effectLst>
        </p:spPr>
        <p:txBody>
          <a:bodyPr anchor="ctr"/>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a:ln>
                  <a:noFill/>
                </a:ln>
                <a:solidFill>
                  <a:sysClr val="windowText" lastClr="000000"/>
                </a:solidFill>
                <a:effectLst/>
                <a:uLnTx/>
                <a:uFillTx/>
                <a:latin typeface="Calibri" panose="020F0502020204030204" charset="0"/>
                <a:ea typeface="宋体" panose="02010600030101010101" pitchFamily="2" charset="-122"/>
                <a:cs typeface="+mn-ea"/>
              </a:rPr>
              <a:t>Para2:</a:t>
            </a:r>
            <a:r>
              <a:rPr kumimoji="0" lang="zh-CN" altLang="en-US" sz="1800" b="0" i="0" u="none" strike="noStrike" kern="1200" cap="none" spc="0" normalizeH="0" baseline="0" noProof="0">
                <a:ln>
                  <a:noFill/>
                </a:ln>
                <a:solidFill>
                  <a:sysClr val="windowText" lastClr="000000"/>
                </a:solidFill>
                <a:effectLst/>
                <a:uLnTx/>
                <a:uFillTx/>
                <a:latin typeface="Calibri" panose="020F0502020204030204" charset="0"/>
                <a:ea typeface="宋体" panose="02010600030101010101" pitchFamily="2" charset="-122"/>
                <a:cs typeface="+mn-ea"/>
              </a:rPr>
              <a:t> 分论点一，把家务纳入家庭日常，让孩子在常态化家务中建立责任意识。</a:t>
            </a:r>
            <a:endParaRPr kumimoji="0" lang="zh-CN" altLang="en-US" sz="1800" b="0" i="0" u="none" strike="noStrike" kern="1200" cap="none" spc="0" normalizeH="0" baseline="0" noProof="0">
              <a:ln>
                <a:noFill/>
              </a:ln>
              <a:solidFill>
                <a:sysClr val="windowText" lastClr="000000"/>
              </a:solidFill>
              <a:effectLst/>
              <a:uLnTx/>
              <a:uFillTx/>
              <a:latin typeface="Calibri" panose="020F0502020204030204" charset="0"/>
              <a:ea typeface="宋体" panose="02010600030101010101" pitchFamily="2" charset="-122"/>
              <a:cs typeface="+mn-ea"/>
            </a:endParaRPr>
          </a:p>
        </p:txBody>
      </p:sp>
      <p:sp>
        <p:nvSpPr>
          <p:cNvPr id="8" name="圆角矩形 7"/>
          <p:cNvSpPr/>
          <p:nvPr/>
        </p:nvSpPr>
        <p:spPr>
          <a:xfrm>
            <a:off x="7499985" y="2814955"/>
            <a:ext cx="4625340" cy="782320"/>
          </a:xfrm>
          <a:prstGeom prst="roundRect">
            <a:avLst/>
          </a:prstGeom>
          <a:solidFill>
            <a:schemeClr val="bg1"/>
          </a:solidFill>
          <a:ln w="25400" cap="flat" cmpd="sng" algn="ctr">
            <a:solidFill>
              <a:srgbClr val="F79646"/>
            </a:solidFill>
            <a:prstDash val="solid"/>
          </a:ln>
          <a:effectLst>
            <a:glow rad="101600">
              <a:srgbClr val="C0504D">
                <a:satMod val="175000"/>
                <a:alpha val="40000"/>
              </a:srgbClr>
            </a:glow>
          </a:effectLst>
        </p:spPr>
        <p:txBody>
          <a:bodyPr anchor="ctr"/>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a:ln>
                  <a:noFill/>
                </a:ln>
                <a:solidFill>
                  <a:sysClr val="windowText" lastClr="000000"/>
                </a:solidFill>
                <a:effectLst/>
                <a:uLnTx/>
                <a:uFillTx/>
                <a:latin typeface="Calibri" panose="020F0502020204030204" charset="0"/>
                <a:ea typeface="宋体" panose="02010600030101010101" pitchFamily="2" charset="-122"/>
                <a:cs typeface="+mn-ea"/>
              </a:rPr>
              <a:t>Para3:</a:t>
            </a:r>
            <a:r>
              <a:rPr kumimoji="0" lang="zh-CN" altLang="en-US" sz="1800" b="0" i="0" u="none" strike="noStrike" kern="1200" cap="none" spc="0" normalizeH="0" baseline="0" noProof="0">
                <a:ln>
                  <a:noFill/>
                </a:ln>
                <a:solidFill>
                  <a:sysClr val="windowText" lastClr="000000"/>
                </a:solidFill>
                <a:effectLst/>
                <a:uLnTx/>
                <a:uFillTx/>
                <a:latin typeface="Calibri" panose="020F0502020204030204" charset="0"/>
                <a:ea typeface="宋体" panose="02010600030101010101" pitchFamily="2" charset="-122"/>
                <a:cs typeface="+mn-ea"/>
              </a:rPr>
              <a:t> 分论点二，家长做好榜样示范，孩子会模仿家长对待劳作的态度。</a:t>
            </a:r>
            <a:endParaRPr kumimoji="0" lang="zh-CN" altLang="en-US" sz="1800" b="0" i="0" u="none" strike="noStrike" kern="1200" cap="none" spc="0" normalizeH="0" baseline="0" noProof="0">
              <a:ln>
                <a:noFill/>
              </a:ln>
              <a:solidFill>
                <a:sysClr val="windowText" lastClr="000000"/>
              </a:solidFill>
              <a:effectLst/>
              <a:uLnTx/>
              <a:uFillTx/>
              <a:latin typeface="Calibri" panose="020F0502020204030204" charset="0"/>
              <a:ea typeface="宋体" panose="02010600030101010101" pitchFamily="2" charset="-122"/>
              <a:cs typeface="+mn-ea"/>
            </a:endParaRPr>
          </a:p>
        </p:txBody>
      </p:sp>
      <p:sp>
        <p:nvSpPr>
          <p:cNvPr id="9" name="圆角矩形 8"/>
          <p:cNvSpPr/>
          <p:nvPr/>
        </p:nvSpPr>
        <p:spPr>
          <a:xfrm>
            <a:off x="7500620" y="3799205"/>
            <a:ext cx="4625340" cy="1017270"/>
          </a:xfrm>
          <a:prstGeom prst="roundRect">
            <a:avLst/>
          </a:prstGeom>
          <a:solidFill>
            <a:schemeClr val="bg1"/>
          </a:solidFill>
          <a:ln w="25400" cap="flat" cmpd="sng" algn="ctr">
            <a:solidFill>
              <a:srgbClr val="F79646"/>
            </a:solidFill>
            <a:prstDash val="solid"/>
          </a:ln>
          <a:effectLst>
            <a:glow rad="101600">
              <a:srgbClr val="C0504D">
                <a:satMod val="175000"/>
                <a:alpha val="40000"/>
              </a:srgbClr>
            </a:glow>
          </a:effectLst>
        </p:spPr>
        <p:txBody>
          <a:bodyPr anchor="ctr"/>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a:ln>
                  <a:noFill/>
                </a:ln>
                <a:solidFill>
                  <a:sysClr val="windowText" lastClr="000000"/>
                </a:solidFill>
                <a:effectLst/>
                <a:uLnTx/>
                <a:uFillTx/>
                <a:latin typeface="Calibri" panose="020F0502020204030204" charset="0"/>
                <a:ea typeface="宋体" panose="02010600030101010101" pitchFamily="2" charset="-122"/>
                <a:cs typeface="+mn-ea"/>
              </a:rPr>
              <a:t>Para4:</a:t>
            </a:r>
            <a:r>
              <a:rPr kumimoji="0" lang="zh-CN" altLang="en-US" sz="1800" b="0" i="0" u="none" strike="noStrike" kern="1200" cap="none" spc="0" normalizeH="0" baseline="0" noProof="0">
                <a:ln>
                  <a:noFill/>
                </a:ln>
                <a:solidFill>
                  <a:sysClr val="windowText" lastClr="000000"/>
                </a:solidFill>
                <a:effectLst/>
                <a:uLnTx/>
                <a:uFillTx/>
                <a:latin typeface="Calibri" panose="020F0502020204030204" charset="0"/>
                <a:ea typeface="宋体" panose="02010600030101010101" pitchFamily="2" charset="-122"/>
                <a:cs typeface="+mn-ea"/>
              </a:rPr>
              <a:t> 分论点三，借助目标培养毅力，设立小目标，允许孩子经历挫折，看重进步而非完美。</a:t>
            </a:r>
            <a:endParaRPr kumimoji="0" lang="zh-CN" altLang="en-US" sz="1800" b="0" i="0" u="none" strike="noStrike" kern="1200" cap="none" spc="0" normalizeH="0" baseline="0" noProof="0">
              <a:ln>
                <a:noFill/>
              </a:ln>
              <a:solidFill>
                <a:sysClr val="windowText" lastClr="000000"/>
              </a:solidFill>
              <a:effectLst/>
              <a:uLnTx/>
              <a:uFillTx/>
              <a:latin typeface="Calibri" panose="020F0502020204030204" charset="0"/>
              <a:ea typeface="宋体" panose="02010600030101010101" pitchFamily="2" charset="-122"/>
              <a:cs typeface="+mn-ea"/>
            </a:endParaRPr>
          </a:p>
        </p:txBody>
      </p:sp>
      <p:sp>
        <p:nvSpPr>
          <p:cNvPr id="10" name="圆角矩形 9"/>
          <p:cNvSpPr/>
          <p:nvPr/>
        </p:nvSpPr>
        <p:spPr>
          <a:xfrm>
            <a:off x="7500620" y="5018405"/>
            <a:ext cx="4625340" cy="617220"/>
          </a:xfrm>
          <a:prstGeom prst="roundRect">
            <a:avLst/>
          </a:prstGeom>
          <a:solidFill>
            <a:schemeClr val="bg1"/>
          </a:solidFill>
          <a:ln w="25400" cap="flat" cmpd="sng" algn="ctr">
            <a:solidFill>
              <a:srgbClr val="F79646"/>
            </a:solidFill>
            <a:prstDash val="solid"/>
          </a:ln>
          <a:effectLst>
            <a:glow rad="101600">
              <a:srgbClr val="C0504D">
                <a:satMod val="175000"/>
                <a:alpha val="40000"/>
              </a:srgbClr>
            </a:glow>
          </a:effectLst>
        </p:spPr>
        <p:txBody>
          <a:bodyPr anchor="ctr"/>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a:ln>
                  <a:noFill/>
                </a:ln>
                <a:solidFill>
                  <a:sysClr val="windowText" lastClr="000000"/>
                </a:solidFill>
                <a:effectLst/>
                <a:uLnTx/>
                <a:uFillTx/>
                <a:latin typeface="Calibri" panose="020F0502020204030204" charset="0"/>
                <a:ea typeface="宋体" panose="02010600030101010101" pitchFamily="2" charset="-122"/>
                <a:cs typeface="+mn-ea"/>
              </a:rPr>
              <a:t>Para5:</a:t>
            </a:r>
            <a:r>
              <a:rPr kumimoji="0" lang="zh-CN" altLang="en-US" sz="1800" b="0" i="0" u="none" strike="noStrike" kern="1200" cap="none" spc="0" normalizeH="0" baseline="0" noProof="0">
                <a:ln>
                  <a:noFill/>
                </a:ln>
                <a:solidFill>
                  <a:sysClr val="windowText" lastClr="000000"/>
                </a:solidFill>
                <a:effectLst/>
                <a:uLnTx/>
                <a:uFillTx/>
                <a:latin typeface="Calibri" panose="020F0502020204030204" charset="0"/>
                <a:ea typeface="宋体" panose="02010600030101010101" pitchFamily="2" charset="-122"/>
                <a:cs typeface="+mn-ea"/>
              </a:rPr>
              <a:t> 分论点四，把错误当作成长机会，让孩子正视失败，不急于出手代劳。</a:t>
            </a:r>
            <a:endParaRPr kumimoji="0" lang="zh-CN" altLang="en-US" sz="1800" b="0" i="0" u="none" strike="noStrike" kern="1200" cap="none" spc="0" normalizeH="0" baseline="0" noProof="0">
              <a:ln>
                <a:noFill/>
              </a:ln>
              <a:solidFill>
                <a:sysClr val="windowText" lastClr="000000"/>
              </a:solidFill>
              <a:effectLst/>
              <a:uLnTx/>
              <a:uFillTx/>
              <a:latin typeface="Calibri" panose="020F0502020204030204" charset="0"/>
              <a:ea typeface="宋体" panose="02010600030101010101" pitchFamily="2" charset="-122"/>
              <a:cs typeface="+mn-ea"/>
            </a:endParaRPr>
          </a:p>
        </p:txBody>
      </p:sp>
      <p:sp>
        <p:nvSpPr>
          <p:cNvPr id="12" name="圆角矩形 11"/>
          <p:cNvSpPr/>
          <p:nvPr/>
        </p:nvSpPr>
        <p:spPr>
          <a:xfrm>
            <a:off x="7499985" y="5904230"/>
            <a:ext cx="4625340" cy="617220"/>
          </a:xfrm>
          <a:prstGeom prst="roundRect">
            <a:avLst/>
          </a:prstGeom>
          <a:solidFill>
            <a:schemeClr val="bg1"/>
          </a:solidFill>
          <a:ln w="25400" cap="flat" cmpd="sng" algn="ctr">
            <a:solidFill>
              <a:srgbClr val="F79646"/>
            </a:solidFill>
            <a:prstDash val="solid"/>
          </a:ln>
          <a:effectLst>
            <a:glow rad="101600">
              <a:srgbClr val="C0504D">
                <a:satMod val="175000"/>
                <a:alpha val="40000"/>
              </a:srgbClr>
            </a:glow>
          </a:effectLst>
        </p:spPr>
        <p:txBody>
          <a:bodyPr anchor="ctr"/>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a:ln>
                  <a:noFill/>
                </a:ln>
                <a:solidFill>
                  <a:sysClr val="windowText" lastClr="000000"/>
                </a:solidFill>
                <a:effectLst/>
                <a:uLnTx/>
                <a:uFillTx/>
                <a:latin typeface="Calibri" panose="020F0502020204030204" charset="0"/>
                <a:ea typeface="宋体" panose="02010600030101010101" pitchFamily="2" charset="-122"/>
                <a:cs typeface="+mn-ea"/>
              </a:rPr>
              <a:t>Para6:</a:t>
            </a:r>
            <a:r>
              <a:rPr kumimoji="0" lang="zh-CN" altLang="en-US" sz="1800" b="0" i="0" u="none" strike="noStrike" kern="1200" cap="none" spc="0" normalizeH="0" baseline="0" noProof="0">
                <a:ln>
                  <a:noFill/>
                </a:ln>
                <a:solidFill>
                  <a:sysClr val="windowText" lastClr="000000"/>
                </a:solidFill>
                <a:effectLst/>
                <a:uLnTx/>
                <a:uFillTx/>
                <a:latin typeface="Calibri" panose="020F0502020204030204" charset="0"/>
                <a:ea typeface="宋体" panose="02010600030101010101" pitchFamily="2" charset="-122"/>
                <a:cs typeface="+mn-ea"/>
              </a:rPr>
              <a:t>总结全文，培养职业道德重在温和持续引导，当下养成的习惯会让孩子终身受益。 </a:t>
            </a:r>
            <a:endParaRPr kumimoji="0" lang="zh-CN" altLang="en-US" sz="1800" b="0" i="0" u="none" strike="noStrike" kern="1200" cap="none" spc="0" normalizeH="0" baseline="0" noProof="0">
              <a:ln>
                <a:noFill/>
              </a:ln>
              <a:solidFill>
                <a:sysClr val="windowText" lastClr="000000"/>
              </a:solidFill>
              <a:effectLst/>
              <a:uLnTx/>
              <a:uFillTx/>
              <a:latin typeface="Calibri" panose="020F0502020204030204" charset="0"/>
              <a:ea typeface="宋体" panose="02010600030101010101" pitchFamily="2" charset="-122"/>
              <a:cs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0"/>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19" grpId="0" bldLvl="0" animBg="1"/>
      <p:bldP spid="7" grpId="0" bldLvl="0" animBg="1"/>
      <p:bldP spid="8" grpId="0" bldLvl="0" animBg="1"/>
      <p:bldP spid="9" grpId="0" bldLvl="0" animBg="1"/>
      <p:bldP spid="10" grpId="0" bldLvl="0" animBg="1"/>
      <p:bldP spid="12"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文本框 10"/>
          <p:cNvSpPr txBox="1"/>
          <p:nvPr/>
        </p:nvSpPr>
        <p:spPr>
          <a:xfrm>
            <a:off x="0" y="379730"/>
            <a:ext cx="12043410" cy="6035040"/>
          </a:xfrm>
          <a:prstGeom prst="rect">
            <a:avLst/>
          </a:prstGeom>
          <a:solidFill>
            <a:schemeClr val="bg1"/>
          </a:solidFill>
        </p:spPr>
        <p:txBody>
          <a:bodyPr wrap="square">
            <a:noAutofit/>
          </a:bodyPr>
          <a:p>
            <a:pPr marL="0" indent="266700" algn="just" defTabSz="266700">
              <a:lnSpc>
                <a:spcPct val="80000"/>
              </a:lnSpc>
              <a:spcBef>
                <a:spcPct val="0"/>
              </a:spcBef>
              <a:spcAft>
                <a:spcPct val="0"/>
              </a:spcAft>
            </a:pPr>
            <a:r>
              <a:rPr lang="en-US" altLang="zh-CN" sz="2400">
                <a:latin typeface="超清极简护眼楷" panose="02000503000000000000" charset="-122"/>
                <a:ea typeface="超清极简护眼楷" panose="02000503000000000000" charset="-122"/>
              </a:rPr>
              <a:t>Museums, once quiet places filled with history, are now full of digital excitement. By using machine learning and advanced algorithms (</a:t>
            </a:r>
            <a:r>
              <a:rPr lang="zh-CN" altLang="en-US" sz="2400">
                <a:latin typeface="超清极简护眼楷" panose="02000503000000000000" charset="-122"/>
                <a:ea typeface="超清极简护眼楷" panose="02000503000000000000" charset="-122"/>
              </a:rPr>
              <a:t>算法), </a:t>
            </a:r>
            <a:r>
              <a:rPr lang="en-US" altLang="zh-CN" sz="2400">
                <a:latin typeface="超清极简护眼楷" panose="02000503000000000000" charset="-122"/>
                <a:ea typeface="超清极简护眼楷" panose="02000503000000000000" charset="-122"/>
              </a:rPr>
              <a:t>these institutions are creating personalized visitor journeys, protecting delicate collections, and revealing hidden stories. 36_____________.</a:t>
            </a:r>
            <a:endParaRPr lang="en-US" altLang="zh-CN" sz="2400">
              <a:latin typeface="超清极简护眼楷" panose="02000503000000000000" charset="-122"/>
              <a:ea typeface="超清极简护眼楷" panose="02000503000000000000" charset="-122"/>
            </a:endParaRPr>
          </a:p>
          <a:p>
            <a:pPr marL="0" indent="266700" algn="just" defTabSz="266700">
              <a:lnSpc>
                <a:spcPct val="80000"/>
              </a:lnSpc>
              <a:spcBef>
                <a:spcPct val="0"/>
              </a:spcBef>
              <a:spcAft>
                <a:spcPct val="0"/>
              </a:spcAft>
            </a:pPr>
            <a:r>
              <a:rPr lang="en-US" altLang="zh-CN" sz="2400">
                <a:latin typeface="超清极简护眼楷" panose="02000503000000000000" charset="-122"/>
                <a:ea typeface="超清极简护眼楷" panose="02000503000000000000" charset="-122"/>
              </a:rPr>
              <a:t>AI transforms a standard museum trip into a personalized and interactive adventure. Smart recommendation engines analyze data such as exhibit popularity and visitors’ past behavior to suggest specific exhibits and events, making each visit unique and surprising. ____37____ These digital assistants engage visitors in dynamic conversations and offer context-sensitive insights that deepen understanding and satisfy curiosity.</a:t>
            </a:r>
            <a:endParaRPr lang="en-US" altLang="zh-CN" sz="2400">
              <a:latin typeface="超清极简护眼楷" panose="02000503000000000000" charset="-122"/>
              <a:ea typeface="超清极简护眼楷" panose="02000503000000000000" charset="-122"/>
            </a:endParaRPr>
          </a:p>
          <a:p>
            <a:pPr marL="0" indent="266700" algn="just" defTabSz="266700">
              <a:lnSpc>
                <a:spcPct val="80000"/>
              </a:lnSpc>
              <a:spcBef>
                <a:spcPct val="0"/>
              </a:spcBef>
              <a:spcAft>
                <a:spcPct val="0"/>
              </a:spcAft>
            </a:pPr>
            <a:r>
              <a:rPr lang="en-US" altLang="zh-CN" sz="2400">
                <a:latin typeface="超清极简护眼楷" panose="02000503000000000000" charset="-122"/>
                <a:ea typeface="超清极简护眼楷" panose="02000503000000000000" charset="-122"/>
              </a:rPr>
              <a:t>Beyond visitor interaction, AI plays a crucial role in preserving priceless artworks. Since the exhibits in museums sustain natural decay (</a:t>
            </a:r>
            <a:r>
              <a:rPr lang="zh-CN" altLang="en-US" sz="2400">
                <a:latin typeface="超清极简护眼楷" panose="02000503000000000000" charset="-122"/>
                <a:ea typeface="超清极简护眼楷" panose="02000503000000000000" charset="-122"/>
              </a:rPr>
              <a:t>破损) </a:t>
            </a:r>
            <a:r>
              <a:rPr lang="en-US" altLang="zh-CN" sz="2400">
                <a:latin typeface="超清极简护眼楷" panose="02000503000000000000" charset="-122"/>
                <a:ea typeface="超清极简护眼楷" panose="02000503000000000000" charset="-122"/>
              </a:rPr>
              <a:t>over time, early detection is vital. AI can help identify the slightest signs of decay, such as cracks or discoloration, which are often invisible to the human eye. __38___Moreover, by predicting future decay patterns, AI helps museums take preventive measures and improve preservation strategies.</a:t>
            </a:r>
            <a:endParaRPr lang="en-US" altLang="zh-CN" sz="2400">
              <a:latin typeface="超清极简护眼楷" panose="02000503000000000000" charset="-122"/>
              <a:ea typeface="超清极简护眼楷" panose="02000503000000000000" charset="-122"/>
            </a:endParaRPr>
          </a:p>
          <a:p>
            <a:pPr marL="0" indent="266700" algn="just" defTabSz="266700">
              <a:lnSpc>
                <a:spcPct val="80000"/>
              </a:lnSpc>
              <a:spcBef>
                <a:spcPct val="0"/>
              </a:spcBef>
              <a:spcAft>
                <a:spcPct val="0"/>
              </a:spcAft>
            </a:pPr>
            <a:r>
              <a:rPr lang="en-US" altLang="zh-CN" sz="2400">
                <a:latin typeface="超清极简护眼楷" panose="02000503000000000000" charset="-122"/>
                <a:ea typeface="超清极简护眼楷" panose="02000503000000000000" charset="-122"/>
              </a:rPr>
              <a:t>AI also significantly enhances the educational value of museums, particularly for children and families. ___39____ For instance, interactive exhibits powered by AI can adjust their content and difficulty level based on the user’s preferences and responses. This adaptability ensures that complex historical concepts become accessible and engaging for young minds.</a:t>
            </a:r>
            <a:endParaRPr lang="en-US" altLang="zh-CN" sz="2400">
              <a:latin typeface="超清极简护眼楷" panose="02000503000000000000" charset="-122"/>
              <a:ea typeface="超清极简护眼楷" panose="02000503000000000000" charset="-122"/>
            </a:endParaRPr>
          </a:p>
          <a:p>
            <a:pPr marL="0" indent="266700" algn="just" defTabSz="266700">
              <a:lnSpc>
                <a:spcPct val="80000"/>
              </a:lnSpc>
              <a:spcBef>
                <a:spcPct val="0"/>
              </a:spcBef>
              <a:spcAft>
                <a:spcPct val="0"/>
              </a:spcAft>
            </a:pPr>
            <a:r>
              <a:rPr lang="en-US" altLang="zh-CN" sz="2400">
                <a:latin typeface="超清极简护眼楷" panose="02000503000000000000" charset="-122"/>
                <a:ea typeface="超清极简护眼楷" panose="02000503000000000000" charset="-122"/>
              </a:rPr>
              <a:t>Looking ahead, the rapid advancement of AI promises both exciting possibilities and ethical (</a:t>
            </a:r>
            <a:r>
              <a:rPr lang="zh-CN" altLang="en-US" sz="2400">
                <a:latin typeface="超清极简护眼楷" panose="02000503000000000000" charset="-122"/>
                <a:ea typeface="超清极简护眼楷" panose="02000503000000000000" charset="-122"/>
              </a:rPr>
              <a:t>伦理的) </a:t>
            </a:r>
            <a:r>
              <a:rPr lang="en-US" altLang="zh-CN" sz="2400">
                <a:latin typeface="超清极简护眼楷" panose="02000503000000000000" charset="-122"/>
                <a:ea typeface="超清极简护眼楷" panose="02000503000000000000" charset="-122"/>
              </a:rPr>
              <a:t>challenges. Museums are working together with AI ethicists to develop fair algorithms. ____40____ Strict policies should be established to protect visitors’ information.</a:t>
            </a:r>
            <a:endParaRPr lang="en-US" altLang="zh-CN" sz="2400">
              <a:latin typeface="超清极简护眼楷" panose="02000503000000000000" charset="-122"/>
              <a:ea typeface="超清极简护眼楷" panose="02000503000000000000" charset="-122"/>
            </a:endParaRPr>
          </a:p>
        </p:txBody>
      </p:sp>
      <p:sp>
        <p:nvSpPr>
          <p:cNvPr id="2" name="文本框 1"/>
          <p:cNvSpPr txBox="1"/>
          <p:nvPr/>
        </p:nvSpPr>
        <p:spPr>
          <a:xfrm>
            <a:off x="161925" y="0"/>
            <a:ext cx="6096000" cy="460375"/>
          </a:xfrm>
          <a:prstGeom prst="rect">
            <a:avLst/>
          </a:prstGeom>
          <a:noFill/>
        </p:spPr>
        <p:txBody>
          <a:bodyPr wrap="square" rtlCol="0" anchor="t">
            <a:spAutoFit/>
          </a:bodyPr>
          <a:p>
            <a:r>
              <a:rPr lang="zh-CN" altLang="en-US" sz="2400" b="1">
                <a:solidFill>
                  <a:srgbClr val="0070C0"/>
                </a:solidFill>
                <a:latin typeface="超清极简护眼楷" panose="02000503000000000000" charset="-122"/>
                <a:ea typeface="超清极简护眼楷" panose="02000503000000000000" charset="-122"/>
                <a:cs typeface="超清极简护眼楷" panose="02000503000000000000" charset="-122"/>
                <a:sym typeface="Noto Sans SC" panose="020B0200000000000000" charset="-122"/>
              </a:rPr>
              <a:t>二</a:t>
            </a:r>
            <a:r>
              <a:rPr lang="en-US" altLang="zh-CN" sz="2400" b="1">
                <a:solidFill>
                  <a:srgbClr val="0070C0"/>
                </a:solidFill>
                <a:latin typeface="超清极简护眼楷" panose="02000503000000000000" charset="-122"/>
                <a:ea typeface="超清极简护眼楷" panose="02000503000000000000" charset="-122"/>
                <a:cs typeface="超清极简护眼楷" panose="02000503000000000000" charset="-122"/>
                <a:sym typeface="Noto Sans SC" panose="020B0200000000000000" charset="-122"/>
              </a:rPr>
              <a:t> </a:t>
            </a:r>
            <a:r>
              <a:rPr lang="zh-CN" altLang="en-US" sz="2400" b="1">
                <a:solidFill>
                  <a:srgbClr val="0070C0"/>
                </a:solidFill>
                <a:latin typeface="超清极简护眼楷" panose="02000503000000000000" charset="-122"/>
                <a:ea typeface="超清极简护眼楷" panose="02000503000000000000" charset="-122"/>
                <a:cs typeface="超清极简护眼楷" panose="02000503000000000000" charset="-122"/>
                <a:sym typeface="Noto Sans SC" panose="020B0200000000000000" charset="-122"/>
              </a:rPr>
              <a:t>设空位置与功能（全国卷一）</a:t>
            </a:r>
            <a:endParaRPr lang="en-US" altLang="zh-CN" sz="2400" b="1">
              <a:solidFill>
                <a:srgbClr val="0070C0"/>
              </a:solidFill>
              <a:latin typeface="超清极简护眼楷" panose="02000503000000000000" charset="-122"/>
              <a:ea typeface="超清极简护眼楷" panose="02000503000000000000" charset="-122"/>
              <a:cs typeface="超清极简护眼楷" panose="02000503000000000000" charset="-122"/>
              <a:sym typeface="Noto Sans SC" panose="020B0200000000000000" charset="-122"/>
            </a:endParaRPr>
          </a:p>
        </p:txBody>
      </p:sp>
      <p:sp>
        <p:nvSpPr>
          <p:cNvPr id="12" name="文本框 11"/>
          <p:cNvSpPr txBox="1"/>
          <p:nvPr/>
        </p:nvSpPr>
        <p:spPr>
          <a:xfrm>
            <a:off x="736600" y="1270000"/>
            <a:ext cx="3662045" cy="460375"/>
          </a:xfrm>
          <a:prstGeom prst="rect">
            <a:avLst/>
          </a:prstGeom>
          <a:solidFill>
            <a:schemeClr val="accent2">
              <a:lumMod val="40000"/>
              <a:lumOff val="60000"/>
            </a:schemeClr>
          </a:solidFill>
        </p:spPr>
        <p:txBody>
          <a:bodyPr wrap="square" rtlCol="0">
            <a:spAutoFit/>
          </a:bodyPr>
          <a:p>
            <a:pPr algn="ctr"/>
            <a:r>
              <a:rPr lang="zh-CN" altLang="en-US" sz="2400">
                <a:latin typeface="超清极简护眼楷" panose="02000503000000000000" charset="-122"/>
                <a:ea typeface="超清极简护眼楷" panose="02000503000000000000" charset="-122"/>
                <a:cs typeface="超清极简护眼楷" panose="02000503000000000000" charset="-122"/>
              </a:rPr>
              <a:t>段尾设空——段落总结句</a:t>
            </a:r>
            <a:endParaRPr lang="zh-CN" altLang="en-US" sz="2400">
              <a:latin typeface="超清极简护眼楷" panose="02000503000000000000" charset="-122"/>
              <a:ea typeface="超清极简护眼楷" panose="02000503000000000000" charset="-122"/>
              <a:cs typeface="超清极简护眼楷" panose="02000503000000000000" charset="-122"/>
            </a:endParaRPr>
          </a:p>
        </p:txBody>
      </p:sp>
      <p:sp>
        <p:nvSpPr>
          <p:cNvPr id="13" name="文本框 12"/>
          <p:cNvSpPr txBox="1"/>
          <p:nvPr/>
        </p:nvSpPr>
        <p:spPr>
          <a:xfrm>
            <a:off x="272415" y="2149475"/>
            <a:ext cx="5986145" cy="460375"/>
          </a:xfrm>
          <a:prstGeom prst="rect">
            <a:avLst/>
          </a:prstGeom>
          <a:solidFill>
            <a:schemeClr val="accent2">
              <a:lumMod val="40000"/>
              <a:lumOff val="60000"/>
            </a:schemeClr>
          </a:solidFill>
        </p:spPr>
        <p:txBody>
          <a:bodyPr wrap="square" rtlCol="0">
            <a:spAutoFit/>
          </a:bodyPr>
          <a:p>
            <a:pPr algn="ctr"/>
            <a:r>
              <a:rPr lang="zh-CN" altLang="en-US" sz="2400">
                <a:latin typeface="超清极简护眼楷" panose="02000503000000000000" charset="-122"/>
                <a:ea typeface="超清极简护眼楷" panose="02000503000000000000" charset="-122"/>
                <a:cs typeface="超清极简护眼楷" panose="02000503000000000000" charset="-122"/>
              </a:rPr>
              <a:t>段中设空——过渡句，引出虚拟导游</a:t>
            </a:r>
            <a:endParaRPr lang="zh-CN" altLang="en-US" sz="2400">
              <a:latin typeface="超清极简护眼楷" panose="02000503000000000000" charset="-122"/>
              <a:ea typeface="超清极简护眼楷" panose="02000503000000000000" charset="-122"/>
              <a:cs typeface="超清极简护眼楷" panose="02000503000000000000" charset="-122"/>
            </a:endParaRPr>
          </a:p>
        </p:txBody>
      </p:sp>
      <p:sp>
        <p:nvSpPr>
          <p:cNvPr id="14" name="文本框 13"/>
          <p:cNvSpPr txBox="1"/>
          <p:nvPr/>
        </p:nvSpPr>
        <p:spPr>
          <a:xfrm>
            <a:off x="1169670" y="3429000"/>
            <a:ext cx="5986145" cy="460375"/>
          </a:xfrm>
          <a:prstGeom prst="rect">
            <a:avLst/>
          </a:prstGeom>
          <a:solidFill>
            <a:schemeClr val="accent2">
              <a:lumMod val="40000"/>
              <a:lumOff val="60000"/>
            </a:schemeClr>
          </a:solidFill>
        </p:spPr>
        <p:txBody>
          <a:bodyPr wrap="square" rtlCol="0">
            <a:spAutoFit/>
          </a:bodyPr>
          <a:p>
            <a:pPr algn="ctr"/>
            <a:r>
              <a:rPr lang="zh-CN" altLang="en-US" sz="2400">
                <a:latin typeface="超清极简护眼楷" panose="02000503000000000000" charset="-122"/>
                <a:ea typeface="超清极简护眼楷" panose="02000503000000000000" charset="-122"/>
                <a:cs typeface="超清极简护眼楷" panose="02000503000000000000" charset="-122"/>
              </a:rPr>
              <a:t>段中设空——因果链中的“能力→应用”</a:t>
            </a:r>
            <a:endParaRPr lang="zh-CN" altLang="en-US" sz="2400">
              <a:latin typeface="超清极简护眼楷" panose="02000503000000000000" charset="-122"/>
              <a:ea typeface="超清极简护眼楷" panose="02000503000000000000" charset="-122"/>
              <a:cs typeface="超清极简护眼楷" panose="02000503000000000000" charset="-122"/>
            </a:endParaRPr>
          </a:p>
        </p:txBody>
      </p:sp>
      <p:sp>
        <p:nvSpPr>
          <p:cNvPr id="15" name="文本框 14"/>
          <p:cNvSpPr txBox="1"/>
          <p:nvPr/>
        </p:nvSpPr>
        <p:spPr>
          <a:xfrm>
            <a:off x="1971675" y="4389120"/>
            <a:ext cx="3834765" cy="460375"/>
          </a:xfrm>
          <a:prstGeom prst="rect">
            <a:avLst/>
          </a:prstGeom>
          <a:solidFill>
            <a:schemeClr val="accent2">
              <a:lumMod val="40000"/>
              <a:lumOff val="60000"/>
            </a:schemeClr>
          </a:solidFill>
        </p:spPr>
        <p:txBody>
          <a:bodyPr wrap="square" rtlCol="0">
            <a:spAutoFit/>
          </a:bodyPr>
          <a:p>
            <a:pPr algn="ctr"/>
            <a:r>
              <a:rPr lang="zh-CN" altLang="en-US" sz="2400">
                <a:latin typeface="超清极简护眼楷" panose="02000503000000000000" charset="-122"/>
                <a:ea typeface="超清极简护眼楷" panose="02000503000000000000" charset="-122"/>
                <a:cs typeface="超清极简护眼楷" panose="02000503000000000000" charset="-122"/>
              </a:rPr>
              <a:t>段中设空——观点+例证</a:t>
            </a:r>
            <a:endParaRPr lang="zh-CN" altLang="en-US" sz="2400">
              <a:latin typeface="超清极简护眼楷" panose="02000503000000000000" charset="-122"/>
              <a:ea typeface="超清极简护眼楷" panose="02000503000000000000" charset="-122"/>
              <a:cs typeface="超清极简护眼楷" panose="02000503000000000000" charset="-122"/>
            </a:endParaRPr>
          </a:p>
        </p:txBody>
      </p:sp>
      <p:sp>
        <p:nvSpPr>
          <p:cNvPr id="16" name="文本框 15"/>
          <p:cNvSpPr txBox="1"/>
          <p:nvPr/>
        </p:nvSpPr>
        <p:spPr>
          <a:xfrm>
            <a:off x="2098675" y="5739765"/>
            <a:ext cx="3834765" cy="460375"/>
          </a:xfrm>
          <a:prstGeom prst="rect">
            <a:avLst/>
          </a:prstGeom>
          <a:solidFill>
            <a:schemeClr val="accent2">
              <a:lumMod val="40000"/>
              <a:lumOff val="60000"/>
            </a:schemeClr>
          </a:solidFill>
        </p:spPr>
        <p:txBody>
          <a:bodyPr wrap="square" rtlCol="0">
            <a:spAutoFit/>
          </a:bodyPr>
          <a:p>
            <a:pPr algn="ctr"/>
            <a:r>
              <a:rPr lang="zh-CN" altLang="en-US" sz="2400">
                <a:latin typeface="超清极简护眼楷" panose="02000503000000000000" charset="-122"/>
                <a:ea typeface="超清极简护眼楷" panose="02000503000000000000" charset="-122"/>
                <a:cs typeface="超清极简护眼楷" panose="02000503000000000000" charset="-122"/>
              </a:rPr>
              <a:t>段中设空---因果链</a:t>
            </a:r>
            <a:endParaRPr lang="zh-CN" altLang="en-US" sz="2400">
              <a:latin typeface="超清极简护眼楷" panose="02000503000000000000" charset="-122"/>
              <a:ea typeface="超清极简护眼楷" panose="02000503000000000000" charset="-122"/>
              <a:cs typeface="超清极简护眼楷" panose="02000503000000000000"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bldLvl="0" animBg="1"/>
      <p:bldP spid="14" grpId="0" bldLvl="0" animBg="1"/>
      <p:bldP spid="15" grpId="0" bldLvl="0" animBg="1"/>
      <p:bldP spid="16"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文本框 10"/>
          <p:cNvSpPr txBox="1"/>
          <p:nvPr/>
        </p:nvSpPr>
        <p:spPr>
          <a:xfrm>
            <a:off x="0" y="412115"/>
            <a:ext cx="11744325" cy="4846955"/>
          </a:xfrm>
          <a:prstGeom prst="rect">
            <a:avLst/>
          </a:prstGeom>
          <a:solidFill>
            <a:schemeClr val="bg1"/>
          </a:solidFill>
        </p:spPr>
        <p:txBody>
          <a:bodyPr wrap="square">
            <a:noAutofit/>
          </a:bodyPr>
          <a:p>
            <a:pPr marL="0" indent="0" algn="ctr" defTabSz="266700">
              <a:lnSpc>
                <a:spcPct val="70000"/>
              </a:lnSpc>
              <a:spcBef>
                <a:spcPct val="0"/>
              </a:spcBef>
              <a:spcAft>
                <a:spcPct val="0"/>
              </a:spcAft>
            </a:pPr>
            <a:r>
              <a:rPr lang="en-US" altLang="zh-CN" sz="2400">
                <a:latin typeface="Times New Roman" panose="02020603050405020304"/>
                <a:ea typeface="宋体" panose="02010600030101010101" pitchFamily="2" charset="-122"/>
                <a:sym typeface="+mn-ea"/>
              </a:rPr>
              <a:t>Ways to Teach Kids Work Ethic Early</a:t>
            </a:r>
            <a:endParaRPr lang="en-US" altLang="zh-CN" sz="2400">
              <a:latin typeface="Times New Roman" panose="02020603050405020304"/>
              <a:ea typeface="宋体" panose="02010600030101010101" pitchFamily="2" charset="-122"/>
            </a:endParaRPr>
          </a:p>
          <a:p>
            <a:pPr marL="0" indent="400050" algn="just" defTabSz="266700">
              <a:lnSpc>
                <a:spcPct val="70000"/>
              </a:lnSpc>
              <a:spcBef>
                <a:spcPct val="0"/>
              </a:spcBef>
              <a:spcAft>
                <a:spcPct val="0"/>
              </a:spcAft>
            </a:pPr>
            <a:r>
              <a:rPr lang="en-US" altLang="zh-CN" sz="2400">
                <a:latin typeface="Times New Roman" panose="02020603050405020304"/>
                <a:ea typeface="宋体" panose="02010600030101010101" pitchFamily="2" charset="-122"/>
                <a:sym typeface="+mn-ea"/>
              </a:rPr>
              <a:t>Ever watched your child try to get out of doing housework by making excuses? If only the effort they put into avoiding responsibility could be redirected into, well, actual responsibility. In fact, building work ethic (</a:t>
            </a:r>
            <a:r>
              <a:rPr lang="zh-CN" altLang="en-US" sz="2400">
                <a:latin typeface="Times New Roman" panose="02020603050405020304"/>
                <a:ea typeface="宋体" panose="02010600030101010101" pitchFamily="2" charset="-122"/>
                <a:sym typeface="+mn-ea"/>
              </a:rPr>
              <a:t>道德</a:t>
            </a:r>
            <a:r>
              <a:rPr lang="en-US" altLang="zh-CN" sz="2400">
                <a:latin typeface="Times New Roman" panose="02020603050405020304"/>
                <a:ea typeface="宋体" panose="02010600030101010101" pitchFamily="2" charset="-122"/>
                <a:sym typeface="+mn-ea"/>
              </a:rPr>
              <a:t>) in kids doesn't require military-style drills.Here are four simple and practical ways.</a:t>
            </a:r>
            <a:endParaRPr lang="en-US" altLang="zh-CN" sz="2400">
              <a:latin typeface="Times New Roman" panose="02020603050405020304"/>
              <a:ea typeface="宋体" panose="02010600030101010101" pitchFamily="2" charset="-122"/>
            </a:endParaRPr>
          </a:p>
          <a:p>
            <a:pPr marL="0" indent="0" algn="l" defTabSz="266700">
              <a:lnSpc>
                <a:spcPct val="70000"/>
              </a:lnSpc>
              <a:spcBef>
                <a:spcPct val="0"/>
              </a:spcBef>
              <a:spcAft>
                <a:spcPct val="0"/>
              </a:spcAft>
            </a:pPr>
            <a:r>
              <a:rPr lang="en-US" altLang="zh-CN" sz="2400" b="1">
                <a:latin typeface="Times New Roman" panose="02020603050405020304"/>
                <a:ea typeface="宋体" panose="02010600030101010101" pitchFamily="2" charset="-122"/>
                <a:sym typeface="+mn-ea"/>
              </a:rPr>
              <a:t>Make housework part of the family routine.</a:t>
            </a:r>
            <a:endParaRPr lang="en-US" altLang="zh-CN" sz="2400" b="1">
              <a:latin typeface="Times New Roman" panose="02020603050405020304"/>
              <a:ea typeface="宋体" panose="02010600030101010101" pitchFamily="2" charset="-122"/>
            </a:endParaRPr>
          </a:p>
          <a:p>
            <a:pPr marL="0" indent="266700" algn="just" defTabSz="266700">
              <a:lnSpc>
                <a:spcPct val="70000"/>
              </a:lnSpc>
              <a:spcBef>
                <a:spcPct val="0"/>
              </a:spcBef>
              <a:spcAft>
                <a:spcPct val="0"/>
              </a:spcAft>
            </a:pPr>
            <a:r>
              <a:rPr lang="en-US" altLang="zh-CN" sz="2400">
                <a:latin typeface="Times New Roman" panose="02020603050405020304"/>
                <a:ea typeface="宋体" panose="02010600030101010101" pitchFamily="2" charset="-122"/>
                <a:sym typeface="+mn-ea"/>
              </a:rPr>
              <a:t>Involve your child in the daily running of the house: tidying toys, feeding the dog,watering the plants. </a:t>
            </a:r>
            <a:r>
              <a:rPr lang="en-US" altLang="zh-CN" sz="2400" u="sng">
                <a:latin typeface="Times New Roman" panose="02020603050405020304"/>
                <a:ea typeface="宋体" panose="02010600030101010101" pitchFamily="2" charset="-122"/>
                <a:sym typeface="+mn-ea"/>
              </a:rPr>
              <a:t>36</a:t>
            </a:r>
            <a:r>
              <a:rPr lang="en-US" altLang="zh-CN" sz="2400">
                <a:latin typeface="Times New Roman" panose="02020603050405020304"/>
                <a:ea typeface="宋体" panose="02010600030101010101" pitchFamily="2" charset="-122"/>
                <a:sym typeface="+mn-ea"/>
              </a:rPr>
              <a:t> When the tasks become as routine as brushing teeth, kids internalise that helping with housework is simply part of life.</a:t>
            </a:r>
            <a:endParaRPr lang="en-US" altLang="zh-CN" sz="2400">
              <a:latin typeface="Times New Roman" panose="02020603050405020304"/>
              <a:ea typeface="宋体" panose="02010600030101010101" pitchFamily="2" charset="-122"/>
            </a:endParaRPr>
          </a:p>
          <a:p>
            <a:pPr marL="0" indent="0" algn="just" defTabSz="266700">
              <a:lnSpc>
                <a:spcPct val="70000"/>
              </a:lnSpc>
              <a:spcBef>
                <a:spcPct val="0"/>
              </a:spcBef>
              <a:spcAft>
                <a:spcPct val="0"/>
              </a:spcAft>
            </a:pPr>
            <a:r>
              <a:rPr lang="en-US" altLang="zh-CN" sz="2400" u="sng">
                <a:latin typeface="Times New Roman" panose="02020603050405020304"/>
                <a:ea typeface="宋体" panose="02010600030101010101" pitchFamily="2" charset="-122"/>
                <a:sym typeface="+mn-ea"/>
              </a:rPr>
              <a:t>37</a:t>
            </a:r>
            <a:endParaRPr lang="en-US" altLang="zh-CN" sz="2400" u="sng">
              <a:latin typeface="Times New Roman" panose="02020603050405020304"/>
              <a:ea typeface="宋体" panose="02010600030101010101" pitchFamily="2" charset="-122"/>
            </a:endParaRPr>
          </a:p>
          <a:p>
            <a:pPr marL="0" indent="266700" algn="just" defTabSz="266700">
              <a:lnSpc>
                <a:spcPct val="70000"/>
              </a:lnSpc>
              <a:spcBef>
                <a:spcPct val="0"/>
              </a:spcBef>
              <a:spcAft>
                <a:spcPct val="0"/>
              </a:spcAft>
            </a:pPr>
            <a:r>
              <a:rPr lang="en-US" altLang="zh-CN" sz="2400">
                <a:latin typeface="Times New Roman" panose="02020603050405020304"/>
                <a:ea typeface="宋体" panose="02010600030101010101" pitchFamily="2" charset="-122"/>
                <a:sym typeface="+mn-ea"/>
              </a:rPr>
              <a:t>You can't expect your child to tackle their tasks with enthusiasm while you're complaining about loading the dishwasher. If your child sees you enjoying your work and taking pride in a job well done, they're far more likely to do the same.</a:t>
            </a:r>
            <a:endParaRPr lang="en-US" altLang="zh-CN" sz="2400">
              <a:latin typeface="Times New Roman" panose="02020603050405020304"/>
              <a:ea typeface="宋体" panose="02010600030101010101" pitchFamily="2" charset="-122"/>
            </a:endParaRPr>
          </a:p>
          <a:p>
            <a:pPr marL="0" indent="0" algn="just" defTabSz="266700">
              <a:lnSpc>
                <a:spcPct val="70000"/>
              </a:lnSpc>
              <a:spcBef>
                <a:spcPct val="0"/>
              </a:spcBef>
              <a:spcAft>
                <a:spcPct val="0"/>
              </a:spcAft>
            </a:pPr>
            <a:r>
              <a:rPr lang="en-US" altLang="zh-CN" sz="2400" b="1">
                <a:latin typeface="Times New Roman" panose="02020603050405020304"/>
                <a:ea typeface="宋体" panose="02010600030101010101" pitchFamily="2" charset="-122"/>
                <a:sym typeface="+mn-ea"/>
              </a:rPr>
              <a:t>Build determination through goals.</a:t>
            </a:r>
            <a:endParaRPr lang="en-US" altLang="zh-CN" sz="2400" b="1">
              <a:latin typeface="Times New Roman" panose="02020603050405020304"/>
              <a:ea typeface="宋体" panose="02010600030101010101" pitchFamily="2" charset="-122"/>
            </a:endParaRPr>
          </a:p>
          <a:p>
            <a:pPr marL="0" indent="266700" algn="just" defTabSz="266700">
              <a:lnSpc>
                <a:spcPct val="70000"/>
              </a:lnSpc>
              <a:spcBef>
                <a:spcPct val="0"/>
              </a:spcBef>
              <a:spcAft>
                <a:spcPct val="0"/>
              </a:spcAft>
            </a:pPr>
            <a:r>
              <a:rPr lang="en-US" altLang="zh-CN" sz="2400" u="sng">
                <a:latin typeface="Times New Roman" panose="02020603050405020304"/>
                <a:ea typeface="宋体" panose="02010600030101010101" pitchFamily="2" charset="-122"/>
                <a:sym typeface="+mn-ea"/>
              </a:rPr>
              <a:t>38</a:t>
            </a:r>
            <a:r>
              <a:rPr lang="en-US" altLang="zh-CN" sz="2400">
                <a:latin typeface="Times New Roman" panose="02020603050405020304"/>
                <a:ea typeface="宋体" panose="02010600030101010101" pitchFamily="2" charset="-122"/>
                <a:sym typeface="+mn-ea"/>
              </a:rPr>
              <a:t> Sometimes you have to help them find their "thing." Set small, achievable goals together with them and celebrate progress, not perfection. The trick is to let them struggle a bit - resist the urge to help fix things the moment they experience a setback.</a:t>
            </a:r>
            <a:endParaRPr lang="en-US" altLang="zh-CN" sz="2400">
              <a:latin typeface="Times New Roman" panose="02020603050405020304"/>
              <a:ea typeface="宋体" panose="02010600030101010101" pitchFamily="2" charset="-122"/>
            </a:endParaRPr>
          </a:p>
          <a:p>
            <a:pPr marL="0" indent="0" algn="just" defTabSz="266700">
              <a:lnSpc>
                <a:spcPct val="70000"/>
              </a:lnSpc>
              <a:spcBef>
                <a:spcPct val="0"/>
              </a:spcBef>
              <a:spcAft>
                <a:spcPct val="0"/>
              </a:spcAft>
            </a:pPr>
            <a:r>
              <a:rPr lang="en-US" altLang="zh-CN" sz="2400" b="1">
                <a:latin typeface="Times New Roman" panose="02020603050405020304"/>
                <a:ea typeface="宋体" panose="02010600030101010101" pitchFamily="2" charset="-122"/>
                <a:sym typeface="+mn-ea"/>
              </a:rPr>
              <a:t>Treat mistakes as opportunities.</a:t>
            </a:r>
            <a:endParaRPr lang="en-US" altLang="zh-CN" sz="2400" b="1">
              <a:latin typeface="Times New Roman" panose="02020603050405020304"/>
              <a:ea typeface="宋体" panose="02010600030101010101" pitchFamily="2" charset="-122"/>
            </a:endParaRPr>
          </a:p>
          <a:p>
            <a:pPr marL="0" indent="266700" algn="just" defTabSz="266700">
              <a:lnSpc>
                <a:spcPct val="70000"/>
              </a:lnSpc>
              <a:spcBef>
                <a:spcPct val="0"/>
              </a:spcBef>
              <a:spcAft>
                <a:spcPct val="0"/>
              </a:spcAft>
            </a:pPr>
            <a:r>
              <a:rPr lang="en-US" altLang="zh-CN" sz="2400">
                <a:latin typeface="Times New Roman" panose="02020603050405020304"/>
                <a:ea typeface="宋体" panose="02010600030101010101" pitchFamily="2" charset="-122"/>
                <a:sym typeface="+mn-ea"/>
              </a:rPr>
              <a:t>Few things strike fear into a child's heart like the prospect of failing. The best way is to normalise mistakes as a natural part of learning. When kids mess up, don't jump in with a rescue mission.</a:t>
            </a:r>
            <a:r>
              <a:rPr lang="en-US" altLang="zh-CN" sz="2400" u="sng">
                <a:latin typeface="Times New Roman" panose="02020603050405020304"/>
                <a:ea typeface="宋体" panose="02010600030101010101" pitchFamily="2" charset="-122"/>
                <a:sym typeface="+mn-ea"/>
              </a:rPr>
              <a:t>39</a:t>
            </a:r>
            <a:endParaRPr lang="en-US" altLang="zh-CN" sz="2400" u="sng">
              <a:latin typeface="Times New Roman" panose="02020603050405020304"/>
              <a:ea typeface="宋体" panose="02010600030101010101" pitchFamily="2" charset="-122"/>
            </a:endParaRPr>
          </a:p>
          <a:p>
            <a:pPr marL="0" indent="266700" algn="just" defTabSz="266700">
              <a:lnSpc>
                <a:spcPct val="70000"/>
              </a:lnSpc>
              <a:spcBef>
                <a:spcPct val="0"/>
              </a:spcBef>
              <a:spcAft>
                <a:spcPct val="0"/>
              </a:spcAft>
            </a:pPr>
            <a:r>
              <a:rPr lang="en-US" altLang="zh-CN" sz="2400">
                <a:latin typeface="Times New Roman" panose="02020603050405020304"/>
                <a:ea typeface="宋体" panose="02010600030101010101" pitchFamily="2" charset="-122"/>
                <a:sym typeface="+mn-ea"/>
              </a:rPr>
              <a:t>Teaching kids work ethic is to gently and consistently push them toward responsibility,determination, and pride in their efforts.</a:t>
            </a:r>
            <a:r>
              <a:rPr lang="en-US" altLang="zh-CN" sz="2400" u="sng">
                <a:latin typeface="Times New Roman" panose="02020603050405020304"/>
                <a:ea typeface="宋体" panose="02010600030101010101" pitchFamily="2" charset="-122"/>
                <a:sym typeface="+mn-ea"/>
              </a:rPr>
              <a:t> 40 </a:t>
            </a:r>
            <a:r>
              <a:rPr lang="en-US" altLang="zh-CN" sz="2400">
                <a:latin typeface="Times New Roman" panose="02020603050405020304"/>
                <a:ea typeface="宋体" panose="02010600030101010101" pitchFamily="2" charset="-122"/>
                <a:sym typeface="+mn-ea"/>
              </a:rPr>
              <a:t>No worry. Those habits you're buildingnow are setting your child up for a lifetime of resilience (</a:t>
            </a:r>
            <a:r>
              <a:rPr lang="zh-CN" altLang="en-US" sz="2400">
                <a:latin typeface="Times New Roman" panose="02020603050405020304"/>
                <a:ea typeface="宋体" panose="02010600030101010101" pitchFamily="2" charset="-122"/>
                <a:sym typeface="+mn-ea"/>
              </a:rPr>
              <a:t>韧性</a:t>
            </a:r>
            <a:r>
              <a:rPr lang="en-US" altLang="zh-CN" sz="2400">
                <a:latin typeface="Times New Roman" panose="02020603050405020304"/>
                <a:ea typeface="宋体" panose="02010600030101010101" pitchFamily="2" charset="-122"/>
                <a:sym typeface="+mn-ea"/>
              </a:rPr>
              <a:t>) and satisfaction</a:t>
            </a:r>
            <a:endParaRPr lang="en-US" altLang="zh-CN" sz="2400">
              <a:latin typeface="Times New Roman" panose="02020603050405020304"/>
              <a:ea typeface="宋体" panose="02010600030101010101" pitchFamily="2" charset="-122"/>
              <a:sym typeface="+mn-ea"/>
            </a:endParaRPr>
          </a:p>
        </p:txBody>
      </p:sp>
      <p:sp>
        <p:nvSpPr>
          <p:cNvPr id="2" name="文本框 1"/>
          <p:cNvSpPr txBox="1"/>
          <p:nvPr/>
        </p:nvSpPr>
        <p:spPr>
          <a:xfrm>
            <a:off x="161925" y="0"/>
            <a:ext cx="6096000" cy="460375"/>
          </a:xfrm>
          <a:prstGeom prst="rect">
            <a:avLst/>
          </a:prstGeom>
          <a:noFill/>
        </p:spPr>
        <p:txBody>
          <a:bodyPr wrap="square" rtlCol="0" anchor="t">
            <a:spAutoFit/>
          </a:bodyPr>
          <a:p>
            <a:r>
              <a:rPr lang="zh-CN" altLang="en-US" sz="2400" b="1">
                <a:solidFill>
                  <a:srgbClr val="0070C0"/>
                </a:solidFill>
                <a:latin typeface="超清极简护眼楷" panose="02000503000000000000" charset="-122"/>
                <a:ea typeface="超清极简护眼楷" panose="02000503000000000000" charset="-122"/>
                <a:cs typeface="超清极简护眼楷" panose="02000503000000000000" charset="-122"/>
                <a:sym typeface="Noto Sans SC" panose="020B0200000000000000" charset="-122"/>
              </a:rPr>
              <a:t>二</a:t>
            </a:r>
            <a:r>
              <a:rPr lang="en-US" altLang="zh-CN" sz="2400" b="1">
                <a:solidFill>
                  <a:srgbClr val="0070C0"/>
                </a:solidFill>
                <a:latin typeface="超清极简护眼楷" panose="02000503000000000000" charset="-122"/>
                <a:ea typeface="超清极简护眼楷" panose="02000503000000000000" charset="-122"/>
                <a:cs typeface="超清极简护眼楷" panose="02000503000000000000" charset="-122"/>
                <a:sym typeface="Noto Sans SC" panose="020B0200000000000000" charset="-122"/>
              </a:rPr>
              <a:t> </a:t>
            </a:r>
            <a:r>
              <a:rPr lang="zh-CN" altLang="en-US" sz="2400" b="1">
                <a:solidFill>
                  <a:srgbClr val="0070C0"/>
                </a:solidFill>
                <a:latin typeface="超清极简护眼楷" panose="02000503000000000000" charset="-122"/>
                <a:ea typeface="超清极简护眼楷" panose="02000503000000000000" charset="-122"/>
                <a:cs typeface="超清极简护眼楷" panose="02000503000000000000" charset="-122"/>
                <a:sym typeface="Noto Sans SC" panose="020B0200000000000000" charset="-122"/>
              </a:rPr>
              <a:t>设空位置与功能（全国卷二）</a:t>
            </a:r>
            <a:endParaRPr lang="zh-CN" altLang="en-US" sz="2400" b="1">
              <a:solidFill>
                <a:srgbClr val="0070C0"/>
              </a:solidFill>
              <a:latin typeface="超清极简护眼楷" panose="02000503000000000000" charset="-122"/>
              <a:ea typeface="超清极简护眼楷" panose="02000503000000000000" charset="-122"/>
              <a:cs typeface="超清极简护眼楷" panose="02000503000000000000" charset="-122"/>
              <a:sym typeface="Noto Sans SC" panose="020B0200000000000000" charset="-122"/>
            </a:endParaRPr>
          </a:p>
        </p:txBody>
      </p:sp>
      <p:sp>
        <p:nvSpPr>
          <p:cNvPr id="13" name="文本框 12"/>
          <p:cNvSpPr txBox="1"/>
          <p:nvPr/>
        </p:nvSpPr>
        <p:spPr>
          <a:xfrm>
            <a:off x="1970405" y="1723390"/>
            <a:ext cx="7395845" cy="460375"/>
          </a:xfrm>
          <a:prstGeom prst="rect">
            <a:avLst/>
          </a:prstGeom>
          <a:solidFill>
            <a:schemeClr val="accent2">
              <a:lumMod val="40000"/>
              <a:lumOff val="60000"/>
            </a:schemeClr>
          </a:solidFill>
        </p:spPr>
        <p:txBody>
          <a:bodyPr wrap="square" rtlCol="0">
            <a:spAutoFit/>
          </a:bodyPr>
          <a:p>
            <a:pPr algn="ctr"/>
            <a:r>
              <a:rPr lang="zh-CN" altLang="en-US" sz="2400">
                <a:latin typeface="超清极简护眼楷" panose="02000503000000000000" charset="-122"/>
                <a:ea typeface="超清极简护眼楷" panose="02000503000000000000" charset="-122"/>
                <a:cs typeface="超清极简护眼楷" panose="02000503000000000000" charset="-122"/>
              </a:rPr>
              <a:t>段中设空 —— 承上文列举家务，引下文结果</a:t>
            </a:r>
            <a:endParaRPr lang="zh-CN" altLang="en-US" sz="2400">
              <a:latin typeface="超清极简护眼楷" panose="02000503000000000000" charset="-122"/>
              <a:ea typeface="超清极简护眼楷" panose="02000503000000000000" charset="-122"/>
              <a:cs typeface="超清极简护眼楷" panose="02000503000000000000" charset="-122"/>
            </a:endParaRPr>
          </a:p>
        </p:txBody>
      </p:sp>
      <p:sp>
        <p:nvSpPr>
          <p:cNvPr id="14" name="文本框 13"/>
          <p:cNvSpPr txBox="1"/>
          <p:nvPr/>
        </p:nvSpPr>
        <p:spPr>
          <a:xfrm>
            <a:off x="989965" y="2683510"/>
            <a:ext cx="4008755" cy="460375"/>
          </a:xfrm>
          <a:prstGeom prst="rect">
            <a:avLst/>
          </a:prstGeom>
          <a:solidFill>
            <a:schemeClr val="accent2">
              <a:lumMod val="40000"/>
              <a:lumOff val="60000"/>
            </a:schemeClr>
          </a:solidFill>
        </p:spPr>
        <p:txBody>
          <a:bodyPr wrap="square" rtlCol="0">
            <a:spAutoFit/>
          </a:bodyPr>
          <a:p>
            <a:pPr algn="ctr"/>
            <a:r>
              <a:rPr lang="zh-CN" altLang="en-US" sz="2400">
                <a:latin typeface="超清极简护眼楷" panose="02000503000000000000" charset="-122"/>
                <a:ea typeface="超清极简护眼楷" panose="02000503000000000000" charset="-122"/>
                <a:cs typeface="超清极简护眼楷" panose="02000503000000000000" charset="-122"/>
              </a:rPr>
              <a:t>段首设空 —— 段落主题句</a:t>
            </a:r>
            <a:endParaRPr lang="zh-CN" altLang="en-US" sz="2400">
              <a:latin typeface="超清极简护眼楷" panose="02000503000000000000" charset="-122"/>
              <a:ea typeface="超清极简护眼楷" panose="02000503000000000000" charset="-122"/>
              <a:cs typeface="超清极简护眼楷" panose="02000503000000000000" charset="-122"/>
            </a:endParaRPr>
          </a:p>
        </p:txBody>
      </p:sp>
      <p:sp>
        <p:nvSpPr>
          <p:cNvPr id="15" name="文本框 14"/>
          <p:cNvSpPr txBox="1"/>
          <p:nvPr/>
        </p:nvSpPr>
        <p:spPr>
          <a:xfrm>
            <a:off x="989965" y="4203065"/>
            <a:ext cx="8830945" cy="460375"/>
          </a:xfrm>
          <a:prstGeom prst="rect">
            <a:avLst/>
          </a:prstGeom>
          <a:solidFill>
            <a:schemeClr val="accent2">
              <a:lumMod val="40000"/>
              <a:lumOff val="60000"/>
            </a:schemeClr>
          </a:solidFill>
        </p:spPr>
        <p:txBody>
          <a:bodyPr wrap="square" rtlCol="0">
            <a:spAutoFit/>
          </a:bodyPr>
          <a:p>
            <a:pPr algn="ctr"/>
            <a:r>
              <a:rPr lang="zh-CN" altLang="en-US" sz="2400">
                <a:latin typeface="超清极简护眼楷" panose="02000503000000000000" charset="-122"/>
                <a:ea typeface="超清极简护眼楷" panose="02000503000000000000" charset="-122"/>
                <a:cs typeface="超清极简护眼楷" panose="02000503000000000000" charset="-122"/>
              </a:rPr>
              <a:t>段中设空 —— 承接段落主旨，过渡引出设定目标的具体做法</a:t>
            </a:r>
            <a:endParaRPr lang="zh-CN" altLang="en-US" sz="2400">
              <a:latin typeface="超清极简护眼楷" panose="02000503000000000000" charset="-122"/>
              <a:ea typeface="超清极简护眼楷" panose="02000503000000000000" charset="-122"/>
              <a:cs typeface="超清极简护眼楷" panose="02000503000000000000" charset="-122"/>
            </a:endParaRPr>
          </a:p>
        </p:txBody>
      </p:sp>
      <p:sp>
        <p:nvSpPr>
          <p:cNvPr id="16" name="文本框 15"/>
          <p:cNvSpPr txBox="1"/>
          <p:nvPr/>
        </p:nvSpPr>
        <p:spPr>
          <a:xfrm>
            <a:off x="1252855" y="5100320"/>
            <a:ext cx="3882390" cy="460375"/>
          </a:xfrm>
          <a:prstGeom prst="rect">
            <a:avLst/>
          </a:prstGeom>
          <a:solidFill>
            <a:schemeClr val="accent2">
              <a:lumMod val="40000"/>
              <a:lumOff val="60000"/>
            </a:schemeClr>
          </a:solidFill>
        </p:spPr>
        <p:txBody>
          <a:bodyPr wrap="square" rtlCol="0">
            <a:spAutoFit/>
          </a:bodyPr>
          <a:p>
            <a:pPr algn="ctr"/>
            <a:r>
              <a:rPr lang="zh-CN" altLang="en-US" sz="2400">
                <a:latin typeface="超清极简护眼楷" panose="02000503000000000000" charset="-122"/>
                <a:ea typeface="超清极简护眼楷" panose="02000503000000000000" charset="-122"/>
                <a:cs typeface="超清极简护眼楷" panose="02000503000000000000" charset="-122"/>
              </a:rPr>
              <a:t>段尾设空 —— 段落总结句</a:t>
            </a:r>
            <a:endParaRPr lang="zh-CN" altLang="en-US" sz="2400">
              <a:latin typeface="超清极简护眼楷" panose="02000503000000000000" charset="-122"/>
              <a:ea typeface="超清极简护眼楷" panose="02000503000000000000" charset="-122"/>
              <a:cs typeface="超清极简护眼楷" panose="02000503000000000000" charset="-122"/>
            </a:endParaRPr>
          </a:p>
        </p:txBody>
      </p:sp>
      <p:sp>
        <p:nvSpPr>
          <p:cNvPr id="17" name="文本框 16"/>
          <p:cNvSpPr txBox="1"/>
          <p:nvPr/>
        </p:nvSpPr>
        <p:spPr>
          <a:xfrm>
            <a:off x="6096000" y="5560695"/>
            <a:ext cx="3882390" cy="460375"/>
          </a:xfrm>
          <a:prstGeom prst="rect">
            <a:avLst/>
          </a:prstGeom>
          <a:solidFill>
            <a:schemeClr val="accent2">
              <a:lumMod val="40000"/>
              <a:lumOff val="60000"/>
            </a:schemeClr>
          </a:solidFill>
        </p:spPr>
        <p:txBody>
          <a:bodyPr wrap="square" rtlCol="0">
            <a:spAutoFit/>
          </a:bodyPr>
          <a:p>
            <a:pPr algn="ctr"/>
            <a:r>
              <a:rPr lang="zh-CN" altLang="en-US" sz="2400">
                <a:latin typeface="超清极简护眼楷" panose="02000503000000000000" charset="-122"/>
                <a:ea typeface="超清极简护眼楷" panose="02000503000000000000" charset="-122"/>
                <a:cs typeface="超清极简护眼楷" panose="02000503000000000000" charset="-122"/>
              </a:rPr>
              <a:t>段中设空 —— 因果链 </a:t>
            </a:r>
            <a:endParaRPr lang="zh-CN" altLang="en-US" sz="2400">
              <a:latin typeface="超清极简护眼楷" panose="02000503000000000000" charset="-122"/>
              <a:ea typeface="超清极简护眼楷" panose="02000503000000000000" charset="-122"/>
              <a:cs typeface="超清极简护眼楷" panose="02000503000000000000"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bldLvl="0" animBg="1"/>
      <p:bldP spid="15" grpId="0" bldLvl="0" animBg="1"/>
      <p:bldP spid="16" grpId="0" bldLvl="0" animBg="1"/>
      <p:bldP spid="17"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7310" y="0"/>
            <a:ext cx="6096000" cy="460375"/>
          </a:xfrm>
          <a:prstGeom prst="rect">
            <a:avLst/>
          </a:prstGeom>
          <a:noFill/>
        </p:spPr>
        <p:txBody>
          <a:bodyPr wrap="square" rtlCol="0" anchor="t">
            <a:spAutoFit/>
          </a:bodyPr>
          <a:p>
            <a:r>
              <a:rPr lang="zh-CN" altLang="en-US" sz="2400" b="1">
                <a:solidFill>
                  <a:srgbClr val="0070C0"/>
                </a:solidFill>
                <a:latin typeface="超清极简护眼楷" panose="02000503000000000000" charset="-122"/>
                <a:ea typeface="超清极简护眼楷" panose="02000503000000000000" charset="-122"/>
                <a:cs typeface="超清极简护眼楷" panose="02000503000000000000" charset="-122"/>
                <a:sym typeface="Noto Sans SC" panose="020B0200000000000000" charset="-122"/>
              </a:rPr>
              <a:t>三</a:t>
            </a:r>
            <a:r>
              <a:rPr lang="en-US" altLang="zh-CN" sz="2400" b="1">
                <a:solidFill>
                  <a:srgbClr val="0070C0"/>
                </a:solidFill>
                <a:latin typeface="超清极简护眼楷" panose="02000503000000000000" charset="-122"/>
                <a:ea typeface="超清极简护眼楷" panose="02000503000000000000" charset="-122"/>
                <a:cs typeface="超清极简护眼楷" panose="02000503000000000000" charset="-122"/>
                <a:sym typeface="Noto Sans SC" panose="020B0200000000000000" charset="-122"/>
              </a:rPr>
              <a:t> </a:t>
            </a:r>
            <a:r>
              <a:rPr lang="zh-CN" altLang="en-US" sz="2400" b="1">
                <a:solidFill>
                  <a:srgbClr val="0070C0"/>
                </a:solidFill>
                <a:latin typeface="超清极简护眼楷" panose="02000503000000000000" charset="-122"/>
                <a:ea typeface="超清极简护眼楷" panose="02000503000000000000" charset="-122"/>
                <a:cs typeface="超清极简护眼楷" panose="02000503000000000000" charset="-122"/>
                <a:sym typeface="Noto Sans SC" panose="020B0200000000000000" charset="-122"/>
              </a:rPr>
              <a:t>分析逻辑关系（全国卷一）</a:t>
            </a:r>
            <a:endParaRPr lang="zh-CN" altLang="en-US" sz="2400" b="1">
              <a:solidFill>
                <a:srgbClr val="0070C0"/>
              </a:solidFill>
              <a:latin typeface="超清极简护眼楷" panose="02000503000000000000" charset="-122"/>
              <a:ea typeface="超清极简护眼楷" panose="02000503000000000000" charset="-122"/>
              <a:cs typeface="超清极简护眼楷" panose="02000503000000000000" charset="-122"/>
              <a:sym typeface="Noto Sans SC" panose="020B0200000000000000" charset="-122"/>
            </a:endParaRPr>
          </a:p>
        </p:txBody>
      </p:sp>
      <p:sp>
        <p:nvSpPr>
          <p:cNvPr id="11" name="文本框 10"/>
          <p:cNvSpPr txBox="1"/>
          <p:nvPr/>
        </p:nvSpPr>
        <p:spPr>
          <a:xfrm>
            <a:off x="-95250" y="321945"/>
            <a:ext cx="12114530" cy="6214110"/>
          </a:xfrm>
          <a:prstGeom prst="rect">
            <a:avLst/>
          </a:prstGeom>
          <a:solidFill>
            <a:schemeClr val="bg1"/>
          </a:solidFill>
        </p:spPr>
        <p:txBody>
          <a:bodyPr wrap="square">
            <a:noAutofit/>
          </a:bodyPr>
          <a:p>
            <a:pPr marL="0" indent="266700" algn="just" defTabSz="266700">
              <a:lnSpc>
                <a:spcPct val="80000"/>
              </a:lnSpc>
              <a:spcBef>
                <a:spcPct val="0"/>
              </a:spcBef>
              <a:spcAft>
                <a:spcPct val="0"/>
              </a:spcAft>
            </a:pPr>
            <a:r>
              <a:rPr lang="en-US" altLang="zh-CN" sz="2400">
                <a:latin typeface="超清极简护眼楷" panose="02000503000000000000" charset="-122"/>
                <a:ea typeface="超清极简护眼楷" panose="02000503000000000000" charset="-122"/>
              </a:rPr>
              <a:t>Museums, once quiet places filled with history, are now full of digital excitement. By using machine learning and advanced algorithms (</a:t>
            </a:r>
            <a:r>
              <a:rPr lang="zh-CN" altLang="en-US" sz="2400">
                <a:latin typeface="超清极简护眼楷" panose="02000503000000000000" charset="-122"/>
                <a:ea typeface="超清极简护眼楷" panose="02000503000000000000" charset="-122"/>
              </a:rPr>
              <a:t>算法), </a:t>
            </a:r>
            <a:r>
              <a:rPr lang="en-US" altLang="zh-CN" sz="2400">
                <a:latin typeface="超清极简护眼楷" panose="02000503000000000000" charset="-122"/>
                <a:ea typeface="超清极简护眼楷" panose="02000503000000000000" charset="-122"/>
              </a:rPr>
              <a:t>these institutions are creating personalized visitor journeys, protecting delicate collections, and revealing hidden stories. 36_____________.</a:t>
            </a:r>
            <a:endParaRPr lang="en-US" altLang="zh-CN" sz="2400">
              <a:latin typeface="超清极简护眼楷" panose="02000503000000000000" charset="-122"/>
              <a:ea typeface="超清极简护眼楷" panose="02000503000000000000" charset="-122"/>
            </a:endParaRPr>
          </a:p>
          <a:p>
            <a:pPr marL="0" indent="266700" algn="just" defTabSz="266700">
              <a:lnSpc>
                <a:spcPct val="80000"/>
              </a:lnSpc>
              <a:spcBef>
                <a:spcPct val="0"/>
              </a:spcBef>
              <a:spcAft>
                <a:spcPct val="0"/>
              </a:spcAft>
            </a:pPr>
            <a:r>
              <a:rPr lang="en-US" altLang="zh-CN" sz="2400">
                <a:latin typeface="超清极简护眼楷" panose="02000503000000000000" charset="-122"/>
                <a:ea typeface="超清极简护眼楷" panose="02000503000000000000" charset="-122"/>
              </a:rPr>
              <a:t>AI transforms a standard museum trip into a personalized and interactive adventure. Smart recommendation engines analyze data such as exhibit popularity and visitors’ past behavior to suggest specific exhibits and events, making each visit unique and surprising. ____37____ These digital assistants engage visitors in dynamic conversations and offer context-sensitive insights that deepen understanding and satisfy curiosity.</a:t>
            </a:r>
            <a:endParaRPr lang="en-US" altLang="zh-CN" sz="2400">
              <a:latin typeface="超清极简护眼楷" panose="02000503000000000000" charset="-122"/>
              <a:ea typeface="超清极简护眼楷" panose="02000503000000000000" charset="-122"/>
            </a:endParaRPr>
          </a:p>
          <a:p>
            <a:pPr marL="0" indent="266700" algn="just" defTabSz="266700">
              <a:lnSpc>
                <a:spcPct val="80000"/>
              </a:lnSpc>
              <a:spcBef>
                <a:spcPct val="0"/>
              </a:spcBef>
              <a:spcAft>
                <a:spcPct val="0"/>
              </a:spcAft>
            </a:pPr>
            <a:r>
              <a:rPr lang="en-US" altLang="zh-CN" sz="2400">
                <a:latin typeface="超清极简护眼楷" panose="02000503000000000000" charset="-122"/>
                <a:ea typeface="超清极简护眼楷" panose="02000503000000000000" charset="-122"/>
              </a:rPr>
              <a:t>Beyond visitor interaction, AI plays a crucial role in preserving priceless artworks. Since the exhibits in museums sustain natural decay (</a:t>
            </a:r>
            <a:r>
              <a:rPr lang="zh-CN" altLang="en-US" sz="2400">
                <a:latin typeface="超清极简护眼楷" panose="02000503000000000000" charset="-122"/>
                <a:ea typeface="超清极简护眼楷" panose="02000503000000000000" charset="-122"/>
              </a:rPr>
              <a:t>破损) </a:t>
            </a:r>
            <a:r>
              <a:rPr lang="en-US" altLang="zh-CN" sz="2400">
                <a:latin typeface="超清极简护眼楷" panose="02000503000000000000" charset="-122"/>
                <a:ea typeface="超清极简护眼楷" panose="02000503000000000000" charset="-122"/>
              </a:rPr>
              <a:t>over time, early detection is vital. AI can help identify the slightest signs of decay, such as cracks or discoloration, which are often invisible to the human eye. __38___Moreover, by predicting future decay patterns, AI helps museums take preventive measures and improve preservation strategies.</a:t>
            </a:r>
            <a:endParaRPr lang="en-US" altLang="zh-CN" sz="2400">
              <a:latin typeface="超清极简护眼楷" panose="02000503000000000000" charset="-122"/>
              <a:ea typeface="超清极简护眼楷" panose="02000503000000000000" charset="-122"/>
            </a:endParaRPr>
          </a:p>
          <a:p>
            <a:pPr marL="0" indent="266700" algn="just" defTabSz="266700">
              <a:lnSpc>
                <a:spcPct val="80000"/>
              </a:lnSpc>
              <a:spcBef>
                <a:spcPct val="0"/>
              </a:spcBef>
              <a:spcAft>
                <a:spcPct val="0"/>
              </a:spcAft>
            </a:pPr>
            <a:r>
              <a:rPr lang="en-US" altLang="zh-CN" sz="2400">
                <a:latin typeface="超清极简护眼楷" panose="02000503000000000000" charset="-122"/>
                <a:ea typeface="超清极简护眼楷" panose="02000503000000000000" charset="-122"/>
              </a:rPr>
              <a:t>AI also significantly enhances the educational value of museums, particularly for children and families. ___39____ For instance, interactive exhibits powered by AI can adjust their content and difficulty level based on the user’s preferences and responses. This adaptability ensures that complex historical concepts become accessible and engaging for young minds.</a:t>
            </a:r>
            <a:endParaRPr lang="en-US" altLang="zh-CN" sz="2400">
              <a:latin typeface="超清极简护眼楷" panose="02000503000000000000" charset="-122"/>
              <a:ea typeface="超清极简护眼楷" panose="02000503000000000000" charset="-122"/>
            </a:endParaRPr>
          </a:p>
          <a:p>
            <a:pPr marL="0" indent="266700" algn="just" defTabSz="266700">
              <a:lnSpc>
                <a:spcPct val="80000"/>
              </a:lnSpc>
              <a:spcBef>
                <a:spcPct val="0"/>
              </a:spcBef>
              <a:spcAft>
                <a:spcPct val="0"/>
              </a:spcAft>
            </a:pPr>
            <a:r>
              <a:rPr lang="en-US" altLang="zh-CN" sz="2400">
                <a:latin typeface="超清极简护眼楷" panose="02000503000000000000" charset="-122"/>
                <a:ea typeface="超清极简护眼楷" panose="02000503000000000000" charset="-122"/>
              </a:rPr>
              <a:t>Looking ahead, the rapid advancement of AI promises both exciting possibilities and ethical (</a:t>
            </a:r>
            <a:r>
              <a:rPr lang="zh-CN" altLang="en-US" sz="2400">
                <a:latin typeface="超清极简护眼楷" panose="02000503000000000000" charset="-122"/>
                <a:ea typeface="超清极简护眼楷" panose="02000503000000000000" charset="-122"/>
              </a:rPr>
              <a:t>伦理的) </a:t>
            </a:r>
            <a:r>
              <a:rPr lang="en-US" altLang="zh-CN" sz="2400">
                <a:latin typeface="超清极简护眼楷" panose="02000503000000000000" charset="-122"/>
                <a:ea typeface="超清极简护眼楷" panose="02000503000000000000" charset="-122"/>
              </a:rPr>
              <a:t>challenges. Museums are working together with AI ethicists to develop fair algorithms. ____40____ Strict policies should be established to protect visitors’ information.</a:t>
            </a:r>
            <a:endParaRPr lang="en-US" altLang="zh-CN" sz="2400">
              <a:latin typeface="超清极简护眼楷" panose="02000503000000000000" charset="-122"/>
              <a:ea typeface="超清极简护眼楷" panose="02000503000000000000" charset="-122"/>
            </a:endParaRPr>
          </a:p>
        </p:txBody>
      </p:sp>
      <p:sp>
        <p:nvSpPr>
          <p:cNvPr id="18" name="圆角矩形 17"/>
          <p:cNvSpPr/>
          <p:nvPr>
            <p:custDataLst>
              <p:tags r:id="rId1"/>
            </p:custDataLst>
          </p:nvPr>
        </p:nvSpPr>
        <p:spPr>
          <a:xfrm>
            <a:off x="10763250" y="636905"/>
            <a:ext cx="1429385" cy="294005"/>
          </a:xfrm>
          <a:prstGeom prst="roundRect">
            <a:avLst/>
          </a:prstGeom>
          <a:solidFill>
            <a:srgbClr val="00B0F0">
              <a:alpha val="35000"/>
            </a:srgbClr>
          </a:solidFill>
          <a:ln w="25400" cap="flat" cmpd="sng" algn="ctr">
            <a:noFill/>
            <a:prstDash val="solid"/>
          </a:ln>
          <a:effectLst/>
        </p:spPr>
        <p:style>
          <a:lnRef idx="2">
            <a:srgbClr val="4F81BD">
              <a:shade val="50000"/>
            </a:srgbClr>
          </a:lnRef>
          <a:fillRef idx="1">
            <a:srgbClr val="4F81BD"/>
          </a:fillRef>
          <a:effectRef idx="0">
            <a:srgbClr val="4F81BD"/>
          </a:effectRef>
          <a:fontRef idx="minor">
            <a:sysClr val="window" lastClr="FFFFFF"/>
          </a:fontRef>
        </p:style>
        <p:txBody>
          <a:bodyPr rtlCol="0" anchor="ctr"/>
          <a:p>
            <a:pPr algn="ctr"/>
            <a:endParaRPr lang="zh-CN" altLang="en-US" sz="2400">
              <a:solidFill>
                <a:sysClr val="window" lastClr="FFFFFF"/>
              </a:solidFill>
              <a:latin typeface="Calibri" panose="020F0502020204030204" charset="0"/>
              <a:ea typeface="等线" panose="02010600030101010101" charset="-122"/>
            </a:endParaRPr>
          </a:p>
          <a:p>
            <a:pPr algn="ctr"/>
            <a:endParaRPr lang="zh-CN" altLang="en-US" sz="2400">
              <a:solidFill>
                <a:sysClr val="window" lastClr="FFFFFF"/>
              </a:solidFill>
              <a:latin typeface="Calibri" panose="020F0502020204030204" charset="0"/>
              <a:ea typeface="等线" panose="02010600030101010101" charset="-122"/>
            </a:endParaRPr>
          </a:p>
        </p:txBody>
      </p:sp>
      <p:sp>
        <p:nvSpPr>
          <p:cNvPr id="3" name="圆角矩形 2"/>
          <p:cNvSpPr/>
          <p:nvPr>
            <p:custDataLst>
              <p:tags r:id="rId2"/>
            </p:custDataLst>
          </p:nvPr>
        </p:nvSpPr>
        <p:spPr>
          <a:xfrm>
            <a:off x="0" y="930910"/>
            <a:ext cx="3867150" cy="294005"/>
          </a:xfrm>
          <a:prstGeom prst="roundRect">
            <a:avLst/>
          </a:prstGeom>
          <a:solidFill>
            <a:srgbClr val="00B0F0">
              <a:alpha val="35000"/>
            </a:srgbClr>
          </a:solidFill>
          <a:ln w="25400" cap="flat" cmpd="sng" algn="ctr">
            <a:noFill/>
            <a:prstDash val="solid"/>
          </a:ln>
          <a:effectLst/>
        </p:spPr>
        <p:style>
          <a:lnRef idx="2">
            <a:srgbClr val="4F81BD">
              <a:shade val="50000"/>
            </a:srgbClr>
          </a:lnRef>
          <a:fillRef idx="1">
            <a:srgbClr val="4F81BD"/>
          </a:fillRef>
          <a:effectRef idx="0">
            <a:srgbClr val="4F81BD"/>
          </a:effectRef>
          <a:fontRef idx="minor">
            <a:sysClr val="window" lastClr="FFFFFF"/>
          </a:fontRef>
        </p:style>
        <p:txBody>
          <a:bodyPr rtlCol="0" anchor="ctr"/>
          <a:p>
            <a:pPr algn="ctr"/>
            <a:endParaRPr lang="zh-CN" altLang="en-US" sz="2400">
              <a:solidFill>
                <a:sysClr val="window" lastClr="FFFFFF"/>
              </a:solidFill>
              <a:latin typeface="Calibri" panose="020F0502020204030204" charset="0"/>
              <a:ea typeface="等线" panose="02010600030101010101" charset="-122"/>
            </a:endParaRPr>
          </a:p>
          <a:p>
            <a:pPr algn="ctr"/>
            <a:endParaRPr lang="zh-CN" altLang="en-US" sz="2400">
              <a:solidFill>
                <a:sysClr val="window" lastClr="FFFFFF"/>
              </a:solidFill>
              <a:latin typeface="Calibri" panose="020F0502020204030204" charset="0"/>
              <a:ea typeface="等线" panose="02010600030101010101" charset="-122"/>
            </a:endParaRPr>
          </a:p>
        </p:txBody>
      </p:sp>
      <p:sp>
        <p:nvSpPr>
          <p:cNvPr id="4" name="圆角矩形 3"/>
          <p:cNvSpPr/>
          <p:nvPr>
            <p:custDataLst>
              <p:tags r:id="rId3"/>
            </p:custDataLst>
          </p:nvPr>
        </p:nvSpPr>
        <p:spPr>
          <a:xfrm>
            <a:off x="3994150" y="930910"/>
            <a:ext cx="3867150" cy="294005"/>
          </a:xfrm>
          <a:prstGeom prst="roundRect">
            <a:avLst/>
          </a:prstGeom>
          <a:solidFill>
            <a:srgbClr val="00B0F0">
              <a:alpha val="35000"/>
            </a:srgbClr>
          </a:solidFill>
          <a:ln w="25400" cap="flat" cmpd="sng" algn="ctr">
            <a:noFill/>
            <a:prstDash val="solid"/>
          </a:ln>
          <a:effectLst/>
        </p:spPr>
        <p:style>
          <a:lnRef idx="2">
            <a:srgbClr val="4F81BD">
              <a:shade val="50000"/>
            </a:srgbClr>
          </a:lnRef>
          <a:fillRef idx="1">
            <a:srgbClr val="4F81BD"/>
          </a:fillRef>
          <a:effectRef idx="0">
            <a:srgbClr val="4F81BD"/>
          </a:effectRef>
          <a:fontRef idx="minor">
            <a:sysClr val="window" lastClr="FFFFFF"/>
          </a:fontRef>
        </p:style>
        <p:txBody>
          <a:bodyPr rtlCol="0" anchor="ctr"/>
          <a:p>
            <a:pPr algn="ctr"/>
            <a:endParaRPr lang="zh-CN" altLang="en-US" sz="2400">
              <a:solidFill>
                <a:sysClr val="window" lastClr="FFFFFF"/>
              </a:solidFill>
              <a:latin typeface="Calibri" panose="020F0502020204030204" charset="0"/>
              <a:ea typeface="等线" panose="02010600030101010101" charset="-122"/>
            </a:endParaRPr>
          </a:p>
          <a:p>
            <a:pPr algn="ctr"/>
            <a:endParaRPr lang="zh-CN" altLang="en-US" sz="2400">
              <a:solidFill>
                <a:sysClr val="window" lastClr="FFFFFF"/>
              </a:solidFill>
              <a:latin typeface="Calibri" panose="020F0502020204030204" charset="0"/>
              <a:ea typeface="等线" panose="02010600030101010101" charset="-122"/>
            </a:endParaRPr>
          </a:p>
        </p:txBody>
      </p:sp>
      <p:sp>
        <p:nvSpPr>
          <p:cNvPr id="5" name="圆角矩形 4"/>
          <p:cNvSpPr/>
          <p:nvPr>
            <p:custDataLst>
              <p:tags r:id="rId4"/>
            </p:custDataLst>
          </p:nvPr>
        </p:nvSpPr>
        <p:spPr>
          <a:xfrm>
            <a:off x="8589010" y="930910"/>
            <a:ext cx="3429635" cy="294005"/>
          </a:xfrm>
          <a:prstGeom prst="roundRect">
            <a:avLst/>
          </a:prstGeom>
          <a:solidFill>
            <a:srgbClr val="00B0F0">
              <a:alpha val="35000"/>
            </a:srgbClr>
          </a:solidFill>
          <a:ln w="25400" cap="flat" cmpd="sng" algn="ctr">
            <a:noFill/>
            <a:prstDash val="solid"/>
          </a:ln>
          <a:effectLst/>
        </p:spPr>
        <p:style>
          <a:lnRef idx="2">
            <a:srgbClr val="4F81BD">
              <a:shade val="50000"/>
            </a:srgbClr>
          </a:lnRef>
          <a:fillRef idx="1">
            <a:srgbClr val="4F81BD"/>
          </a:fillRef>
          <a:effectRef idx="0">
            <a:srgbClr val="4F81BD"/>
          </a:effectRef>
          <a:fontRef idx="minor">
            <a:sysClr val="window" lastClr="FFFFFF"/>
          </a:fontRef>
        </p:style>
        <p:txBody>
          <a:bodyPr rtlCol="0" anchor="ctr"/>
          <a:p>
            <a:pPr algn="ctr"/>
            <a:endParaRPr lang="zh-CN" altLang="en-US" sz="2400">
              <a:solidFill>
                <a:sysClr val="window" lastClr="FFFFFF"/>
              </a:solidFill>
              <a:latin typeface="Calibri" panose="020F0502020204030204" charset="0"/>
              <a:ea typeface="等线" panose="02010600030101010101" charset="-122"/>
            </a:endParaRPr>
          </a:p>
          <a:p>
            <a:pPr algn="ctr"/>
            <a:endParaRPr lang="zh-CN" altLang="en-US" sz="2400">
              <a:solidFill>
                <a:sysClr val="window" lastClr="FFFFFF"/>
              </a:solidFill>
              <a:latin typeface="Calibri" panose="020F0502020204030204" charset="0"/>
              <a:ea typeface="等线" panose="02010600030101010101" charset="-122"/>
            </a:endParaRPr>
          </a:p>
        </p:txBody>
      </p:sp>
      <p:sp>
        <p:nvSpPr>
          <p:cNvPr id="6" name="椭圆 5"/>
          <p:cNvSpPr/>
          <p:nvPr/>
        </p:nvSpPr>
        <p:spPr>
          <a:xfrm>
            <a:off x="-36195" y="1149985"/>
            <a:ext cx="2847975" cy="516890"/>
          </a:xfrm>
          <a:prstGeom prst="ellipse">
            <a:avLst/>
          </a:prstGeom>
          <a:noFill/>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7" name="文本框 6"/>
          <p:cNvSpPr txBox="1"/>
          <p:nvPr/>
        </p:nvSpPr>
        <p:spPr>
          <a:xfrm>
            <a:off x="2914015" y="1206500"/>
            <a:ext cx="6096000" cy="460375"/>
          </a:xfrm>
          <a:prstGeom prst="rect">
            <a:avLst/>
          </a:prstGeom>
          <a:noFill/>
        </p:spPr>
        <p:txBody>
          <a:bodyPr wrap="square" rtlCol="0" anchor="t">
            <a:spAutoFit/>
          </a:bodyPr>
          <a:p>
            <a:r>
              <a:rPr lang="zh-CN" altLang="en-US" sz="2400">
                <a:highlight>
                  <a:srgbClr val="FFFF00"/>
                </a:highlight>
                <a:latin typeface="超清极简护眼楷" panose="02000503000000000000" charset="-122"/>
                <a:ea typeface="超清极简护眼楷" panose="02000503000000000000" charset="-122"/>
                <a:sym typeface="+mn-ea"/>
              </a:rPr>
              <a:t>是总结全段、且能引出下文的总结句</a:t>
            </a:r>
            <a:endParaRPr lang="zh-CN" altLang="en-US" sz="2400">
              <a:highlight>
                <a:srgbClr val="FFFF00"/>
              </a:highlight>
              <a:latin typeface="超清极简护眼楷" panose="02000503000000000000" charset="-122"/>
              <a:ea typeface="超清极简护眼楷" panose="02000503000000000000" charset="-122"/>
              <a:sym typeface="+mn-ea"/>
            </a:endParaRPr>
          </a:p>
        </p:txBody>
      </p:sp>
      <p:sp>
        <p:nvSpPr>
          <p:cNvPr id="8" name="圆角矩形 7"/>
          <p:cNvSpPr/>
          <p:nvPr>
            <p:custDataLst>
              <p:tags r:id="rId5"/>
            </p:custDataLst>
          </p:nvPr>
        </p:nvSpPr>
        <p:spPr>
          <a:xfrm>
            <a:off x="11068685" y="1502410"/>
            <a:ext cx="951230" cy="294005"/>
          </a:xfrm>
          <a:prstGeom prst="roundRect">
            <a:avLst/>
          </a:prstGeom>
          <a:solidFill>
            <a:srgbClr val="00B0F0">
              <a:alpha val="35000"/>
            </a:srgbClr>
          </a:solidFill>
          <a:ln w="25400" cap="flat" cmpd="sng" algn="ctr">
            <a:noFill/>
            <a:prstDash val="solid"/>
          </a:ln>
          <a:effectLst/>
        </p:spPr>
        <p:style>
          <a:lnRef idx="2">
            <a:srgbClr val="4F81BD">
              <a:shade val="50000"/>
            </a:srgbClr>
          </a:lnRef>
          <a:fillRef idx="1">
            <a:srgbClr val="4F81BD"/>
          </a:fillRef>
          <a:effectRef idx="0">
            <a:srgbClr val="4F81BD"/>
          </a:effectRef>
          <a:fontRef idx="minor">
            <a:sysClr val="window" lastClr="FFFFFF"/>
          </a:fontRef>
        </p:style>
        <p:txBody>
          <a:bodyPr rtlCol="0" anchor="ctr"/>
          <a:p>
            <a:pPr algn="ctr"/>
            <a:endParaRPr lang="zh-CN" altLang="en-US" sz="2400">
              <a:solidFill>
                <a:sysClr val="window" lastClr="FFFFFF"/>
              </a:solidFill>
              <a:latin typeface="Calibri" panose="020F0502020204030204" charset="0"/>
              <a:ea typeface="等线" panose="02010600030101010101" charset="-122"/>
            </a:endParaRPr>
          </a:p>
          <a:p>
            <a:pPr algn="ctr"/>
            <a:endParaRPr lang="zh-CN" altLang="en-US" sz="2400">
              <a:solidFill>
                <a:sysClr val="window" lastClr="FFFFFF"/>
              </a:solidFill>
              <a:latin typeface="Calibri" panose="020F0502020204030204" charset="0"/>
              <a:ea typeface="等线" panose="02010600030101010101" charset="-122"/>
            </a:endParaRPr>
          </a:p>
        </p:txBody>
      </p:sp>
      <p:sp>
        <p:nvSpPr>
          <p:cNvPr id="9" name="圆角矩形 8"/>
          <p:cNvSpPr/>
          <p:nvPr>
            <p:custDataLst>
              <p:tags r:id="rId6"/>
            </p:custDataLst>
          </p:nvPr>
        </p:nvSpPr>
        <p:spPr>
          <a:xfrm>
            <a:off x="67310" y="1796415"/>
            <a:ext cx="3180715" cy="294005"/>
          </a:xfrm>
          <a:prstGeom prst="roundRect">
            <a:avLst/>
          </a:prstGeom>
          <a:solidFill>
            <a:srgbClr val="00B0F0">
              <a:alpha val="35000"/>
            </a:srgbClr>
          </a:solidFill>
          <a:ln w="25400" cap="flat" cmpd="sng" algn="ctr">
            <a:noFill/>
            <a:prstDash val="solid"/>
          </a:ln>
          <a:effectLst/>
        </p:spPr>
        <p:style>
          <a:lnRef idx="2">
            <a:srgbClr val="4F81BD">
              <a:shade val="50000"/>
            </a:srgbClr>
          </a:lnRef>
          <a:fillRef idx="1">
            <a:srgbClr val="4F81BD"/>
          </a:fillRef>
          <a:effectRef idx="0">
            <a:srgbClr val="4F81BD"/>
          </a:effectRef>
          <a:fontRef idx="minor">
            <a:sysClr val="window" lastClr="FFFFFF"/>
          </a:fontRef>
        </p:style>
        <p:txBody>
          <a:bodyPr rtlCol="0" anchor="ctr"/>
          <a:p>
            <a:pPr algn="ctr"/>
            <a:endParaRPr lang="zh-CN" altLang="en-US" sz="2400">
              <a:solidFill>
                <a:sysClr val="window" lastClr="FFFFFF"/>
              </a:solidFill>
              <a:latin typeface="Calibri" panose="020F0502020204030204" charset="0"/>
              <a:ea typeface="等线" panose="02010600030101010101" charset="-122"/>
            </a:endParaRPr>
          </a:p>
          <a:p>
            <a:pPr algn="ctr"/>
            <a:endParaRPr lang="zh-CN" altLang="en-US" sz="2400">
              <a:solidFill>
                <a:sysClr val="window" lastClr="FFFFFF"/>
              </a:solidFill>
              <a:latin typeface="Calibri" panose="020F0502020204030204" charset="0"/>
              <a:ea typeface="等线" panose="02010600030101010101" charset="-122"/>
            </a:endParaRPr>
          </a:p>
        </p:txBody>
      </p:sp>
      <p:sp>
        <p:nvSpPr>
          <p:cNvPr id="10" name="圆角矩形 9"/>
          <p:cNvSpPr/>
          <p:nvPr>
            <p:custDataLst>
              <p:tags r:id="rId7"/>
            </p:custDataLst>
          </p:nvPr>
        </p:nvSpPr>
        <p:spPr>
          <a:xfrm>
            <a:off x="1417955" y="2413000"/>
            <a:ext cx="3180715" cy="294005"/>
          </a:xfrm>
          <a:prstGeom prst="roundRect">
            <a:avLst/>
          </a:prstGeom>
          <a:solidFill>
            <a:srgbClr val="00B0F0">
              <a:alpha val="35000"/>
            </a:srgbClr>
          </a:solidFill>
          <a:ln w="25400" cap="flat" cmpd="sng" algn="ctr">
            <a:noFill/>
            <a:prstDash val="solid"/>
          </a:ln>
          <a:effectLst/>
        </p:spPr>
        <p:style>
          <a:lnRef idx="2">
            <a:srgbClr val="4F81BD">
              <a:shade val="50000"/>
            </a:srgbClr>
          </a:lnRef>
          <a:fillRef idx="1">
            <a:srgbClr val="4F81BD"/>
          </a:fillRef>
          <a:effectRef idx="0">
            <a:srgbClr val="4F81BD"/>
          </a:effectRef>
          <a:fontRef idx="minor">
            <a:sysClr val="window" lastClr="FFFFFF"/>
          </a:fontRef>
        </p:style>
        <p:txBody>
          <a:bodyPr rtlCol="0" anchor="ctr"/>
          <a:p>
            <a:pPr algn="ctr"/>
            <a:endParaRPr lang="zh-CN" altLang="en-US" sz="2400">
              <a:solidFill>
                <a:sysClr val="window" lastClr="FFFFFF"/>
              </a:solidFill>
              <a:latin typeface="Calibri" panose="020F0502020204030204" charset="0"/>
              <a:ea typeface="等线" panose="02010600030101010101" charset="-122"/>
            </a:endParaRPr>
          </a:p>
          <a:p>
            <a:pPr algn="ctr"/>
            <a:endParaRPr lang="zh-CN" altLang="en-US" sz="2400">
              <a:solidFill>
                <a:sysClr val="window" lastClr="FFFFFF"/>
              </a:solidFill>
              <a:latin typeface="Calibri" panose="020F0502020204030204" charset="0"/>
              <a:ea typeface="等线" panose="02010600030101010101" charset="-122"/>
            </a:endParaRPr>
          </a:p>
        </p:txBody>
      </p:sp>
      <p:sp>
        <p:nvSpPr>
          <p:cNvPr id="13" name="椭圆 12"/>
          <p:cNvSpPr/>
          <p:nvPr/>
        </p:nvSpPr>
        <p:spPr>
          <a:xfrm>
            <a:off x="-95250" y="2321560"/>
            <a:ext cx="1835150" cy="516890"/>
          </a:xfrm>
          <a:prstGeom prst="ellipse">
            <a:avLst/>
          </a:prstGeom>
          <a:noFill/>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4" name="文本框 13"/>
          <p:cNvSpPr txBox="1"/>
          <p:nvPr/>
        </p:nvSpPr>
        <p:spPr>
          <a:xfrm>
            <a:off x="1584960" y="2219960"/>
            <a:ext cx="10674350" cy="829945"/>
          </a:xfrm>
          <a:prstGeom prst="rect">
            <a:avLst/>
          </a:prstGeom>
          <a:noFill/>
        </p:spPr>
        <p:txBody>
          <a:bodyPr wrap="square" rtlCol="0" anchor="t">
            <a:spAutoFit/>
          </a:bodyPr>
          <a:p>
            <a:r>
              <a:rPr lang="zh-CN" altLang="en-US" sz="2400">
                <a:highlight>
                  <a:srgbClr val="FFFF00"/>
                </a:highlight>
                <a:latin typeface="超清极简护眼楷" panose="02000503000000000000" charset="-122"/>
                <a:ea typeface="超清极简护眼楷" panose="02000503000000000000" charset="-122"/>
                <a:sym typeface="+mn-ea"/>
              </a:rPr>
              <a:t>是递进关系，前文讲推荐引擎，这里再增加虚拟导游，并列推进</a:t>
            </a:r>
            <a:r>
              <a:rPr lang="en-US" altLang="zh-CN" sz="2400">
                <a:highlight>
                  <a:srgbClr val="FFFF00"/>
                </a:highlight>
                <a:latin typeface="超清极简护眼楷" panose="02000503000000000000" charset="-122"/>
                <a:ea typeface="超清极简护眼楷" panose="02000503000000000000" charset="-122"/>
                <a:sym typeface="+mn-ea"/>
              </a:rPr>
              <a:t>AI</a:t>
            </a:r>
            <a:r>
              <a:rPr lang="zh-CN" altLang="en-US" sz="2400">
                <a:highlight>
                  <a:srgbClr val="FFFF00"/>
                </a:highlight>
                <a:latin typeface="超清极简护眼楷" panose="02000503000000000000" charset="-122"/>
                <a:ea typeface="超清极简护眼楷" panose="02000503000000000000" charset="-122"/>
                <a:sym typeface="+mn-ea"/>
              </a:rPr>
              <a:t>与游客的互动性。</a:t>
            </a:r>
            <a:endParaRPr lang="zh-CN" altLang="en-US" sz="2400">
              <a:highlight>
                <a:srgbClr val="FFFF00"/>
              </a:highlight>
              <a:latin typeface="超清极简护眼楷" panose="02000503000000000000" charset="-122"/>
              <a:ea typeface="超清极简护眼楷" panose="02000503000000000000" charset="-122"/>
              <a:sym typeface="+mn-ea"/>
            </a:endParaRPr>
          </a:p>
        </p:txBody>
      </p:sp>
      <p:sp>
        <p:nvSpPr>
          <p:cNvPr id="15" name="圆角矩形 14"/>
          <p:cNvSpPr/>
          <p:nvPr>
            <p:custDataLst>
              <p:tags r:id="rId8"/>
            </p:custDataLst>
          </p:nvPr>
        </p:nvSpPr>
        <p:spPr>
          <a:xfrm>
            <a:off x="4598670" y="3823335"/>
            <a:ext cx="1429385" cy="294005"/>
          </a:xfrm>
          <a:prstGeom prst="roundRect">
            <a:avLst/>
          </a:prstGeom>
          <a:solidFill>
            <a:srgbClr val="00B0F0">
              <a:alpha val="35000"/>
            </a:srgbClr>
          </a:solidFill>
          <a:ln w="25400" cap="flat" cmpd="sng" algn="ctr">
            <a:noFill/>
            <a:prstDash val="solid"/>
          </a:ln>
          <a:effectLst/>
        </p:spPr>
        <p:style>
          <a:lnRef idx="2">
            <a:srgbClr val="4F81BD">
              <a:shade val="50000"/>
            </a:srgbClr>
          </a:lnRef>
          <a:fillRef idx="1">
            <a:srgbClr val="4F81BD"/>
          </a:fillRef>
          <a:effectRef idx="0">
            <a:srgbClr val="4F81BD"/>
          </a:effectRef>
          <a:fontRef idx="minor">
            <a:sysClr val="window" lastClr="FFFFFF"/>
          </a:fontRef>
        </p:style>
        <p:txBody>
          <a:bodyPr rtlCol="0" anchor="ctr"/>
          <a:p>
            <a:pPr algn="ctr"/>
            <a:endParaRPr lang="zh-CN" altLang="en-US" sz="2400">
              <a:solidFill>
                <a:sysClr val="window" lastClr="FFFFFF"/>
              </a:solidFill>
              <a:latin typeface="Calibri" panose="020F0502020204030204" charset="0"/>
              <a:ea typeface="等线" panose="02010600030101010101" charset="-122"/>
            </a:endParaRPr>
          </a:p>
          <a:p>
            <a:pPr algn="ctr"/>
            <a:endParaRPr lang="zh-CN" altLang="en-US" sz="2400">
              <a:solidFill>
                <a:sysClr val="window" lastClr="FFFFFF"/>
              </a:solidFill>
              <a:latin typeface="Calibri" panose="020F0502020204030204" charset="0"/>
              <a:ea typeface="等线" panose="02010600030101010101" charset="-122"/>
            </a:endParaRPr>
          </a:p>
        </p:txBody>
      </p:sp>
      <p:sp>
        <p:nvSpPr>
          <p:cNvPr id="16" name="圆角矩形 15"/>
          <p:cNvSpPr/>
          <p:nvPr>
            <p:custDataLst>
              <p:tags r:id="rId9"/>
            </p:custDataLst>
          </p:nvPr>
        </p:nvSpPr>
        <p:spPr>
          <a:xfrm>
            <a:off x="11069320" y="3282315"/>
            <a:ext cx="949960" cy="294005"/>
          </a:xfrm>
          <a:prstGeom prst="roundRect">
            <a:avLst/>
          </a:prstGeom>
          <a:solidFill>
            <a:srgbClr val="00B0F0">
              <a:alpha val="35000"/>
            </a:srgbClr>
          </a:solidFill>
          <a:ln w="25400" cap="flat" cmpd="sng" algn="ctr">
            <a:noFill/>
            <a:prstDash val="solid"/>
          </a:ln>
          <a:effectLst/>
        </p:spPr>
        <p:style>
          <a:lnRef idx="2">
            <a:srgbClr val="4F81BD">
              <a:shade val="50000"/>
            </a:srgbClr>
          </a:lnRef>
          <a:fillRef idx="1">
            <a:srgbClr val="4F81BD"/>
          </a:fillRef>
          <a:effectRef idx="0">
            <a:srgbClr val="4F81BD"/>
          </a:effectRef>
          <a:fontRef idx="minor">
            <a:sysClr val="window" lastClr="FFFFFF"/>
          </a:fontRef>
        </p:style>
        <p:txBody>
          <a:bodyPr rtlCol="0" anchor="ctr"/>
          <a:p>
            <a:pPr algn="ctr"/>
            <a:endParaRPr lang="zh-CN" altLang="en-US" sz="2400">
              <a:solidFill>
                <a:sysClr val="window" lastClr="FFFFFF"/>
              </a:solidFill>
              <a:latin typeface="Calibri" panose="020F0502020204030204" charset="0"/>
              <a:ea typeface="等线" panose="02010600030101010101" charset="-122"/>
            </a:endParaRPr>
          </a:p>
          <a:p>
            <a:pPr algn="ctr"/>
            <a:endParaRPr lang="zh-CN" altLang="en-US" sz="2400">
              <a:solidFill>
                <a:sysClr val="window" lastClr="FFFFFF"/>
              </a:solidFill>
              <a:latin typeface="Calibri" panose="020F0502020204030204" charset="0"/>
              <a:ea typeface="等线" panose="02010600030101010101" charset="-122"/>
            </a:endParaRPr>
          </a:p>
        </p:txBody>
      </p:sp>
      <p:sp>
        <p:nvSpPr>
          <p:cNvPr id="17" name="圆角矩形 16"/>
          <p:cNvSpPr/>
          <p:nvPr>
            <p:custDataLst>
              <p:tags r:id="rId10"/>
            </p:custDataLst>
          </p:nvPr>
        </p:nvSpPr>
        <p:spPr>
          <a:xfrm>
            <a:off x="0" y="3576320"/>
            <a:ext cx="5486400" cy="294005"/>
          </a:xfrm>
          <a:prstGeom prst="roundRect">
            <a:avLst/>
          </a:prstGeom>
          <a:solidFill>
            <a:srgbClr val="00B0F0">
              <a:alpha val="35000"/>
            </a:srgbClr>
          </a:solidFill>
          <a:ln w="25400" cap="flat" cmpd="sng" algn="ctr">
            <a:noFill/>
            <a:prstDash val="solid"/>
          </a:ln>
          <a:effectLst/>
        </p:spPr>
        <p:style>
          <a:lnRef idx="2">
            <a:srgbClr val="4F81BD">
              <a:shade val="50000"/>
            </a:srgbClr>
          </a:lnRef>
          <a:fillRef idx="1">
            <a:srgbClr val="4F81BD"/>
          </a:fillRef>
          <a:effectRef idx="0">
            <a:srgbClr val="4F81BD"/>
          </a:effectRef>
          <a:fontRef idx="minor">
            <a:sysClr val="window" lastClr="FFFFFF"/>
          </a:fontRef>
        </p:style>
        <p:txBody>
          <a:bodyPr rtlCol="0" anchor="ctr"/>
          <a:p>
            <a:pPr algn="ctr"/>
            <a:endParaRPr lang="zh-CN" altLang="en-US" sz="2400">
              <a:solidFill>
                <a:sysClr val="window" lastClr="FFFFFF"/>
              </a:solidFill>
              <a:latin typeface="Calibri" panose="020F0502020204030204" charset="0"/>
              <a:ea typeface="等线" panose="02010600030101010101" charset="-122"/>
            </a:endParaRPr>
          </a:p>
          <a:p>
            <a:pPr algn="ctr"/>
            <a:endParaRPr lang="zh-CN" altLang="en-US" sz="2400">
              <a:solidFill>
                <a:sysClr val="window" lastClr="FFFFFF"/>
              </a:solidFill>
              <a:latin typeface="Calibri" panose="020F0502020204030204" charset="0"/>
              <a:ea typeface="等线" panose="02010600030101010101" charset="-122"/>
            </a:endParaRPr>
          </a:p>
        </p:txBody>
      </p:sp>
      <p:sp>
        <p:nvSpPr>
          <p:cNvPr id="19" name="椭圆 18"/>
          <p:cNvSpPr/>
          <p:nvPr/>
        </p:nvSpPr>
        <p:spPr>
          <a:xfrm>
            <a:off x="3248025" y="3711575"/>
            <a:ext cx="1835150" cy="516890"/>
          </a:xfrm>
          <a:prstGeom prst="ellipse">
            <a:avLst/>
          </a:prstGeom>
          <a:noFill/>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0" name="文本框 19"/>
          <p:cNvSpPr txBox="1"/>
          <p:nvPr/>
        </p:nvSpPr>
        <p:spPr>
          <a:xfrm>
            <a:off x="952500" y="3069590"/>
            <a:ext cx="11306810" cy="829945"/>
          </a:xfrm>
          <a:prstGeom prst="rect">
            <a:avLst/>
          </a:prstGeom>
          <a:noFill/>
        </p:spPr>
        <p:txBody>
          <a:bodyPr wrap="square" rtlCol="0" anchor="t">
            <a:spAutoFit/>
          </a:bodyPr>
          <a:p>
            <a:r>
              <a:rPr lang="en-US" altLang="zh-CN" sz="2400">
                <a:highlight>
                  <a:srgbClr val="FFFF00"/>
                </a:highlight>
                <a:latin typeface="超清极简护眼楷" panose="02000503000000000000" charset="-122"/>
                <a:ea typeface="超清极简护眼楷" panose="02000503000000000000" charset="-122"/>
                <a:sym typeface="+mn-ea"/>
              </a:rPr>
              <a:t>Moreover </a:t>
            </a:r>
            <a:r>
              <a:rPr lang="zh-CN" altLang="en-US" sz="2400">
                <a:highlight>
                  <a:srgbClr val="FFFF00"/>
                </a:highlight>
                <a:latin typeface="超清极简护眼楷" panose="02000503000000000000" charset="-122"/>
                <a:ea typeface="超清极简护眼楷" panose="02000503000000000000" charset="-122"/>
                <a:sym typeface="+mn-ea"/>
              </a:rPr>
              <a:t>表示递进</a:t>
            </a:r>
            <a:r>
              <a:rPr lang="en-US" altLang="zh-CN" sz="2400">
                <a:highlight>
                  <a:srgbClr val="FFFF00"/>
                </a:highlight>
                <a:latin typeface="超清极简护眼楷" panose="02000503000000000000" charset="-122"/>
                <a:ea typeface="超清极简护眼楷" panose="02000503000000000000" charset="-122"/>
                <a:sym typeface="+mn-ea"/>
              </a:rPr>
              <a:t>,</a:t>
            </a:r>
            <a:r>
              <a:rPr lang="zh-CN" altLang="en-US" sz="2400">
                <a:highlight>
                  <a:srgbClr val="FFFF00"/>
                </a:highlight>
                <a:latin typeface="超清极简护眼楷" panose="02000503000000000000" charset="-122"/>
                <a:ea typeface="超清极简护眼楷" panose="02000503000000000000" charset="-122"/>
                <a:sym typeface="+mn-ea"/>
              </a:rPr>
              <a:t>另一层意思。故前文是因果逻辑因为有能力识别，所以有什么结果</a:t>
            </a:r>
            <a:endParaRPr lang="zh-CN" altLang="en-US" sz="2400">
              <a:highlight>
                <a:srgbClr val="FFFF00"/>
              </a:highlight>
              <a:latin typeface="超清极简护眼楷" panose="02000503000000000000" charset="-122"/>
              <a:ea typeface="超清极简护眼楷" panose="02000503000000000000" charset="-122"/>
              <a:sym typeface="+mn-ea"/>
            </a:endParaRPr>
          </a:p>
        </p:txBody>
      </p:sp>
      <p:sp>
        <p:nvSpPr>
          <p:cNvPr id="21" name="圆角矩形 20"/>
          <p:cNvSpPr/>
          <p:nvPr>
            <p:custDataLst>
              <p:tags r:id="rId11"/>
            </p:custDataLst>
          </p:nvPr>
        </p:nvSpPr>
        <p:spPr>
          <a:xfrm>
            <a:off x="3042920" y="4739640"/>
            <a:ext cx="1890395" cy="294005"/>
          </a:xfrm>
          <a:prstGeom prst="roundRect">
            <a:avLst/>
          </a:prstGeom>
          <a:solidFill>
            <a:srgbClr val="00B0F0">
              <a:alpha val="35000"/>
            </a:srgbClr>
          </a:solidFill>
          <a:ln w="25400" cap="flat" cmpd="sng" algn="ctr">
            <a:noFill/>
            <a:prstDash val="solid"/>
          </a:ln>
          <a:effectLst/>
        </p:spPr>
        <p:style>
          <a:lnRef idx="2">
            <a:srgbClr val="4F81BD">
              <a:shade val="50000"/>
            </a:srgbClr>
          </a:lnRef>
          <a:fillRef idx="1">
            <a:srgbClr val="4F81BD"/>
          </a:fillRef>
          <a:effectRef idx="0">
            <a:srgbClr val="4F81BD"/>
          </a:effectRef>
          <a:fontRef idx="minor">
            <a:sysClr val="window" lastClr="FFFFFF"/>
          </a:fontRef>
        </p:style>
        <p:txBody>
          <a:bodyPr rtlCol="0" anchor="ctr"/>
          <a:p>
            <a:pPr algn="ctr"/>
            <a:endParaRPr lang="zh-CN" altLang="en-US" sz="2400">
              <a:solidFill>
                <a:sysClr val="window" lastClr="FFFFFF"/>
              </a:solidFill>
              <a:latin typeface="Calibri" panose="020F0502020204030204" charset="0"/>
              <a:ea typeface="等线" panose="02010600030101010101" charset="-122"/>
            </a:endParaRPr>
          </a:p>
          <a:p>
            <a:pPr algn="ctr"/>
            <a:endParaRPr lang="zh-CN" altLang="en-US" sz="2400">
              <a:solidFill>
                <a:sysClr val="window" lastClr="FFFFFF"/>
              </a:solidFill>
              <a:latin typeface="Calibri" panose="020F0502020204030204" charset="0"/>
              <a:ea typeface="等线" panose="02010600030101010101" charset="-122"/>
            </a:endParaRPr>
          </a:p>
        </p:txBody>
      </p:sp>
      <p:sp>
        <p:nvSpPr>
          <p:cNvPr id="22" name="椭圆 21"/>
          <p:cNvSpPr/>
          <p:nvPr/>
        </p:nvSpPr>
        <p:spPr>
          <a:xfrm>
            <a:off x="1665605" y="4608195"/>
            <a:ext cx="1835150" cy="516890"/>
          </a:xfrm>
          <a:prstGeom prst="ellipse">
            <a:avLst/>
          </a:prstGeom>
          <a:noFill/>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3" name="文本框 22"/>
          <p:cNvSpPr txBox="1"/>
          <p:nvPr/>
        </p:nvSpPr>
        <p:spPr>
          <a:xfrm>
            <a:off x="3405505" y="4396740"/>
            <a:ext cx="6096000" cy="460375"/>
          </a:xfrm>
          <a:prstGeom prst="rect">
            <a:avLst/>
          </a:prstGeom>
          <a:noFill/>
        </p:spPr>
        <p:txBody>
          <a:bodyPr wrap="square" rtlCol="0" anchor="t">
            <a:spAutoFit/>
          </a:bodyPr>
          <a:p>
            <a:r>
              <a:rPr lang="zh-CN" altLang="en-US" sz="2400">
                <a:highlight>
                  <a:srgbClr val="FFFF00"/>
                </a:highlight>
                <a:latin typeface="超清极简护眼楷" panose="02000503000000000000" charset="-122"/>
                <a:ea typeface="超清极简护眼楷" panose="02000503000000000000" charset="-122"/>
                <a:sym typeface="+mn-ea"/>
              </a:rPr>
              <a:t>后文是举例信号，设空处应是一个观点句。</a:t>
            </a:r>
            <a:endParaRPr lang="zh-CN" altLang="en-US" sz="2400">
              <a:highlight>
                <a:srgbClr val="FFFF00"/>
              </a:highlight>
              <a:latin typeface="超清极简护眼楷" panose="02000503000000000000" charset="-122"/>
              <a:ea typeface="超清极简护眼楷" panose="02000503000000000000" charset="-122"/>
              <a:sym typeface="+mn-ea"/>
            </a:endParaRPr>
          </a:p>
        </p:txBody>
      </p:sp>
      <p:sp>
        <p:nvSpPr>
          <p:cNvPr id="24" name="圆角矩形 23"/>
          <p:cNvSpPr/>
          <p:nvPr>
            <p:custDataLst>
              <p:tags r:id="rId12"/>
            </p:custDataLst>
          </p:nvPr>
        </p:nvSpPr>
        <p:spPr>
          <a:xfrm>
            <a:off x="11002010" y="5633720"/>
            <a:ext cx="951230" cy="294005"/>
          </a:xfrm>
          <a:prstGeom prst="roundRect">
            <a:avLst/>
          </a:prstGeom>
          <a:solidFill>
            <a:srgbClr val="00B0F0">
              <a:alpha val="35000"/>
            </a:srgbClr>
          </a:solidFill>
          <a:ln w="25400" cap="flat" cmpd="sng" algn="ctr">
            <a:noFill/>
            <a:prstDash val="solid"/>
          </a:ln>
          <a:effectLst/>
        </p:spPr>
        <p:style>
          <a:lnRef idx="2">
            <a:srgbClr val="4F81BD">
              <a:shade val="50000"/>
            </a:srgbClr>
          </a:lnRef>
          <a:fillRef idx="1">
            <a:srgbClr val="4F81BD"/>
          </a:fillRef>
          <a:effectRef idx="0">
            <a:srgbClr val="4F81BD"/>
          </a:effectRef>
          <a:fontRef idx="minor">
            <a:sysClr val="window" lastClr="FFFFFF"/>
          </a:fontRef>
        </p:style>
        <p:txBody>
          <a:bodyPr rtlCol="0" anchor="ctr"/>
          <a:p>
            <a:pPr algn="ctr"/>
            <a:endParaRPr lang="zh-CN" altLang="en-US" sz="2400">
              <a:solidFill>
                <a:sysClr val="window" lastClr="FFFFFF"/>
              </a:solidFill>
              <a:latin typeface="Calibri" panose="020F0502020204030204" charset="0"/>
              <a:ea typeface="等线" panose="02010600030101010101" charset="-122"/>
            </a:endParaRPr>
          </a:p>
          <a:p>
            <a:pPr algn="ctr"/>
            <a:endParaRPr lang="zh-CN" altLang="en-US" sz="2400">
              <a:solidFill>
                <a:sysClr val="window" lastClr="FFFFFF"/>
              </a:solidFill>
              <a:latin typeface="Calibri" panose="020F0502020204030204" charset="0"/>
              <a:ea typeface="等线" panose="02010600030101010101" charset="-122"/>
            </a:endParaRPr>
          </a:p>
        </p:txBody>
      </p:sp>
      <p:sp>
        <p:nvSpPr>
          <p:cNvPr id="25" name="圆角矩形 24"/>
          <p:cNvSpPr/>
          <p:nvPr>
            <p:custDataLst>
              <p:tags r:id="rId13"/>
            </p:custDataLst>
          </p:nvPr>
        </p:nvSpPr>
        <p:spPr>
          <a:xfrm>
            <a:off x="218440" y="5902960"/>
            <a:ext cx="2695575" cy="294005"/>
          </a:xfrm>
          <a:prstGeom prst="roundRect">
            <a:avLst/>
          </a:prstGeom>
          <a:solidFill>
            <a:srgbClr val="00B0F0">
              <a:alpha val="35000"/>
            </a:srgbClr>
          </a:solidFill>
          <a:ln w="25400" cap="flat" cmpd="sng" algn="ctr">
            <a:noFill/>
            <a:prstDash val="solid"/>
          </a:ln>
          <a:effectLst/>
        </p:spPr>
        <p:style>
          <a:lnRef idx="2">
            <a:srgbClr val="4F81BD">
              <a:shade val="50000"/>
            </a:srgbClr>
          </a:lnRef>
          <a:fillRef idx="1">
            <a:srgbClr val="4F81BD"/>
          </a:fillRef>
          <a:effectRef idx="0">
            <a:srgbClr val="4F81BD"/>
          </a:effectRef>
          <a:fontRef idx="minor">
            <a:sysClr val="window" lastClr="FFFFFF"/>
          </a:fontRef>
        </p:style>
        <p:txBody>
          <a:bodyPr rtlCol="0" anchor="ctr"/>
          <a:p>
            <a:pPr algn="ctr"/>
            <a:endParaRPr lang="zh-CN" altLang="en-US" sz="2400">
              <a:solidFill>
                <a:sysClr val="window" lastClr="FFFFFF"/>
              </a:solidFill>
              <a:latin typeface="Calibri" panose="020F0502020204030204" charset="0"/>
              <a:ea typeface="等线" panose="02010600030101010101" charset="-122"/>
            </a:endParaRPr>
          </a:p>
          <a:p>
            <a:pPr algn="ctr"/>
            <a:endParaRPr lang="zh-CN" altLang="en-US" sz="2400">
              <a:solidFill>
                <a:sysClr val="window" lastClr="FFFFFF"/>
              </a:solidFill>
              <a:latin typeface="Calibri" panose="020F0502020204030204" charset="0"/>
              <a:ea typeface="等线" panose="02010600030101010101" charset="-122"/>
            </a:endParaRPr>
          </a:p>
        </p:txBody>
      </p:sp>
      <p:sp>
        <p:nvSpPr>
          <p:cNvPr id="26" name="圆角矩形 25"/>
          <p:cNvSpPr/>
          <p:nvPr>
            <p:custDataLst>
              <p:tags r:id="rId14"/>
            </p:custDataLst>
          </p:nvPr>
        </p:nvSpPr>
        <p:spPr>
          <a:xfrm>
            <a:off x="3120390" y="5902960"/>
            <a:ext cx="8832850" cy="294005"/>
          </a:xfrm>
          <a:prstGeom prst="roundRect">
            <a:avLst/>
          </a:prstGeom>
          <a:solidFill>
            <a:srgbClr val="00B0F0">
              <a:alpha val="35000"/>
            </a:srgbClr>
          </a:solidFill>
          <a:ln w="25400" cap="flat" cmpd="sng" algn="ctr">
            <a:noFill/>
            <a:prstDash val="solid"/>
          </a:ln>
          <a:effectLst/>
        </p:spPr>
        <p:style>
          <a:lnRef idx="2">
            <a:srgbClr val="4F81BD">
              <a:shade val="50000"/>
            </a:srgbClr>
          </a:lnRef>
          <a:fillRef idx="1">
            <a:srgbClr val="4F81BD"/>
          </a:fillRef>
          <a:effectRef idx="0">
            <a:srgbClr val="4F81BD"/>
          </a:effectRef>
          <a:fontRef idx="minor">
            <a:sysClr val="window" lastClr="FFFFFF"/>
          </a:fontRef>
        </p:style>
        <p:txBody>
          <a:bodyPr rtlCol="0" anchor="ctr"/>
          <a:p>
            <a:pPr algn="ctr"/>
            <a:endParaRPr lang="zh-CN" altLang="en-US" sz="2400">
              <a:solidFill>
                <a:sysClr val="window" lastClr="FFFFFF"/>
              </a:solidFill>
              <a:latin typeface="Calibri" panose="020F0502020204030204" charset="0"/>
              <a:ea typeface="等线" panose="02010600030101010101" charset="-122"/>
            </a:endParaRPr>
          </a:p>
          <a:p>
            <a:pPr algn="ctr"/>
            <a:endParaRPr lang="zh-CN" altLang="en-US" sz="2400">
              <a:solidFill>
                <a:sysClr val="window" lastClr="FFFFFF"/>
              </a:solidFill>
              <a:latin typeface="Calibri" panose="020F0502020204030204" charset="0"/>
              <a:ea typeface="等线" panose="02010600030101010101" charset="-122"/>
            </a:endParaRPr>
          </a:p>
        </p:txBody>
      </p:sp>
      <p:sp>
        <p:nvSpPr>
          <p:cNvPr id="27" name="圆角矩形 26"/>
          <p:cNvSpPr/>
          <p:nvPr>
            <p:custDataLst>
              <p:tags r:id="rId15"/>
            </p:custDataLst>
          </p:nvPr>
        </p:nvSpPr>
        <p:spPr>
          <a:xfrm>
            <a:off x="116205" y="6251575"/>
            <a:ext cx="1301750" cy="294005"/>
          </a:xfrm>
          <a:prstGeom prst="roundRect">
            <a:avLst/>
          </a:prstGeom>
          <a:solidFill>
            <a:srgbClr val="00B0F0">
              <a:alpha val="35000"/>
            </a:srgbClr>
          </a:solidFill>
          <a:ln w="25400" cap="flat" cmpd="sng" algn="ctr">
            <a:noFill/>
            <a:prstDash val="solid"/>
          </a:ln>
          <a:effectLst/>
        </p:spPr>
        <p:style>
          <a:lnRef idx="2">
            <a:srgbClr val="4F81BD">
              <a:shade val="50000"/>
            </a:srgbClr>
          </a:lnRef>
          <a:fillRef idx="1">
            <a:srgbClr val="4F81BD"/>
          </a:fillRef>
          <a:effectRef idx="0">
            <a:srgbClr val="4F81BD"/>
          </a:effectRef>
          <a:fontRef idx="minor">
            <a:sysClr val="window" lastClr="FFFFFF"/>
          </a:fontRef>
        </p:style>
        <p:txBody>
          <a:bodyPr rtlCol="0" anchor="ctr"/>
          <a:p>
            <a:pPr algn="ctr"/>
            <a:endParaRPr lang="zh-CN" altLang="en-US" sz="2400">
              <a:solidFill>
                <a:sysClr val="window" lastClr="FFFFFF"/>
              </a:solidFill>
              <a:latin typeface="Calibri" panose="020F0502020204030204" charset="0"/>
              <a:ea typeface="等线" panose="02010600030101010101" charset="-122"/>
            </a:endParaRPr>
          </a:p>
          <a:p>
            <a:pPr algn="ctr"/>
            <a:endParaRPr lang="zh-CN" altLang="en-US" sz="2400">
              <a:solidFill>
                <a:sysClr val="window" lastClr="FFFFFF"/>
              </a:solidFill>
              <a:latin typeface="Calibri" panose="020F0502020204030204" charset="0"/>
              <a:ea typeface="等线" panose="02010600030101010101" charset="-122"/>
            </a:endParaRPr>
          </a:p>
        </p:txBody>
      </p:sp>
      <p:sp>
        <p:nvSpPr>
          <p:cNvPr id="28" name="圆角矩形 27"/>
          <p:cNvSpPr/>
          <p:nvPr>
            <p:custDataLst>
              <p:tags r:id="rId16"/>
            </p:custDataLst>
          </p:nvPr>
        </p:nvSpPr>
        <p:spPr>
          <a:xfrm>
            <a:off x="3042920" y="6203950"/>
            <a:ext cx="8793480" cy="294005"/>
          </a:xfrm>
          <a:prstGeom prst="roundRect">
            <a:avLst/>
          </a:prstGeom>
          <a:solidFill>
            <a:srgbClr val="00B0F0">
              <a:alpha val="35000"/>
            </a:srgbClr>
          </a:solidFill>
          <a:ln w="25400" cap="flat" cmpd="sng" algn="ctr">
            <a:noFill/>
            <a:prstDash val="solid"/>
          </a:ln>
          <a:effectLst/>
        </p:spPr>
        <p:style>
          <a:lnRef idx="2">
            <a:srgbClr val="4F81BD">
              <a:shade val="50000"/>
            </a:srgbClr>
          </a:lnRef>
          <a:fillRef idx="1">
            <a:srgbClr val="4F81BD"/>
          </a:fillRef>
          <a:effectRef idx="0">
            <a:srgbClr val="4F81BD"/>
          </a:effectRef>
          <a:fontRef idx="minor">
            <a:sysClr val="window" lastClr="FFFFFF"/>
          </a:fontRef>
        </p:style>
        <p:txBody>
          <a:bodyPr rtlCol="0" anchor="ctr"/>
          <a:p>
            <a:pPr algn="ctr"/>
            <a:endParaRPr lang="zh-CN" altLang="en-US" sz="2400">
              <a:solidFill>
                <a:sysClr val="window" lastClr="FFFFFF"/>
              </a:solidFill>
              <a:latin typeface="Calibri" panose="020F0502020204030204" charset="0"/>
              <a:ea typeface="等线" panose="02010600030101010101" charset="-122"/>
            </a:endParaRPr>
          </a:p>
          <a:p>
            <a:pPr algn="ctr"/>
            <a:endParaRPr lang="zh-CN" altLang="en-US" sz="2400">
              <a:solidFill>
                <a:sysClr val="window" lastClr="FFFFFF"/>
              </a:solidFill>
              <a:latin typeface="Calibri" panose="020F0502020204030204" charset="0"/>
              <a:ea typeface="等线" panose="02010600030101010101" charset="-122"/>
            </a:endParaRPr>
          </a:p>
        </p:txBody>
      </p:sp>
      <p:sp>
        <p:nvSpPr>
          <p:cNvPr id="29" name="椭圆 28"/>
          <p:cNvSpPr/>
          <p:nvPr/>
        </p:nvSpPr>
        <p:spPr>
          <a:xfrm>
            <a:off x="1412875" y="6116955"/>
            <a:ext cx="1835150" cy="516890"/>
          </a:xfrm>
          <a:prstGeom prst="ellipse">
            <a:avLst/>
          </a:prstGeom>
          <a:noFill/>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0" name="文本框 29"/>
          <p:cNvSpPr txBox="1"/>
          <p:nvPr/>
        </p:nvSpPr>
        <p:spPr>
          <a:xfrm>
            <a:off x="3248025" y="6397625"/>
            <a:ext cx="8705215" cy="460375"/>
          </a:xfrm>
          <a:prstGeom prst="rect">
            <a:avLst/>
          </a:prstGeom>
          <a:noFill/>
        </p:spPr>
        <p:txBody>
          <a:bodyPr wrap="square" rtlCol="0" anchor="t">
            <a:spAutoFit/>
          </a:bodyPr>
          <a:p>
            <a:r>
              <a:rPr lang="zh-CN" altLang="en-US" sz="2400">
                <a:highlight>
                  <a:srgbClr val="FFFF00"/>
                </a:highlight>
                <a:latin typeface="超清极简护眼楷" panose="02000503000000000000" charset="-122"/>
                <a:ea typeface="超清极简护眼楷" panose="02000503000000000000" charset="-122"/>
                <a:sym typeface="+mn-ea"/>
              </a:rPr>
              <a:t>前文结构是问题加办法，后文只有办法，设空处应是问题。</a:t>
            </a:r>
            <a:endParaRPr lang="zh-CN" altLang="en-US" sz="2400">
              <a:highlight>
                <a:srgbClr val="FFFF00"/>
              </a:highlight>
              <a:latin typeface="超清极简护眼楷" panose="02000503000000000000" charset="-122"/>
              <a:ea typeface="超清极简护眼楷" panose="02000503000000000000"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down)">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ipe(down)">
                                      <p:cBhvr>
                                        <p:cTn id="29" dur="500"/>
                                        <p:tgtEl>
                                          <p:spTgt spid="8"/>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down)">
                                      <p:cBhvr>
                                        <p:cTn id="32" dur="500"/>
                                        <p:tgtEl>
                                          <p:spTgt spid="9"/>
                                        </p:tgtEl>
                                      </p:cBhvr>
                                    </p:animEffect>
                                  </p:childTnLst>
                                </p:cTn>
                              </p:par>
                              <p:par>
                                <p:cTn id="33" presetID="22" presetClass="entr" presetSubtype="4"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down)">
                                      <p:cBhvr>
                                        <p:cTn id="35" dur="500"/>
                                        <p:tgtEl>
                                          <p:spTgt spid="10"/>
                                        </p:tgtEl>
                                      </p:cBhvr>
                                    </p:animEffec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0" nodeType="clickEffect">
                                  <p:stCondLst>
                                    <p:cond delay="0"/>
                                  </p:stCondLst>
                                  <p:childTnLst>
                                    <p:set>
                                      <p:cBhvr>
                                        <p:cTn id="39" dur="1" fill="hold">
                                          <p:stCondLst>
                                            <p:cond delay="0"/>
                                          </p:stCondLst>
                                        </p:cTn>
                                        <p:tgtEl>
                                          <p:spTgt spid="13"/>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nodeType="clickEffect">
                                  <p:stCondLst>
                                    <p:cond delay="0"/>
                                  </p:stCondLst>
                                  <p:childTnLst>
                                    <p:set>
                                      <p:cBhvr>
                                        <p:cTn id="43"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par>
                    <p:cTn id="44" fill="hold">
                      <p:stCondLst>
                        <p:cond delay="indefinite"/>
                      </p:stCondLst>
                      <p:childTnLst>
                        <p:par>
                          <p:cTn id="45" fill="hold">
                            <p:stCondLst>
                              <p:cond delay="0"/>
                            </p:stCondLst>
                            <p:childTnLst>
                              <p:par>
                                <p:cTn id="46" presetID="22" presetClass="entr" presetSubtype="4" fill="hold" grpId="0" nodeType="click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wipe(down)">
                                      <p:cBhvr>
                                        <p:cTn id="48" dur="500"/>
                                        <p:tgtEl>
                                          <p:spTgt spid="15"/>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wipe(down)">
                                      <p:cBhvr>
                                        <p:cTn id="51" dur="500"/>
                                        <p:tgtEl>
                                          <p:spTgt spid="16"/>
                                        </p:tgtEl>
                                      </p:cBhvr>
                                    </p:animEffect>
                                  </p:childTnLst>
                                </p:cTn>
                              </p:par>
                              <p:par>
                                <p:cTn id="52" presetID="22" presetClass="entr" presetSubtype="4" fill="hold" grpId="0" nodeType="with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wipe(down)">
                                      <p:cBhvr>
                                        <p:cTn id="54" dur="500"/>
                                        <p:tgtEl>
                                          <p:spTgt spid="17"/>
                                        </p:tgtEl>
                                      </p:cBhvr>
                                    </p:animEffec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9"/>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20">
                                            <p:txEl>
                                              <p:pRg st="0" end="0"/>
                                            </p:txEl>
                                          </p:spTgt>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22" presetClass="entr" presetSubtype="4" fill="hold" grpId="0" nodeType="clickEffect">
                                  <p:stCondLst>
                                    <p:cond delay="0"/>
                                  </p:stCondLst>
                                  <p:childTnLst>
                                    <p:set>
                                      <p:cBhvr>
                                        <p:cTn id="66" dur="1" fill="hold">
                                          <p:stCondLst>
                                            <p:cond delay="0"/>
                                          </p:stCondLst>
                                        </p:cTn>
                                        <p:tgtEl>
                                          <p:spTgt spid="21"/>
                                        </p:tgtEl>
                                        <p:attrNameLst>
                                          <p:attrName>style.visibility</p:attrName>
                                        </p:attrNameLst>
                                      </p:cBhvr>
                                      <p:to>
                                        <p:strVal val="visible"/>
                                      </p:to>
                                    </p:set>
                                    <p:animEffect transition="in" filter="wipe(down)">
                                      <p:cBhvr>
                                        <p:cTn id="67" dur="500"/>
                                        <p:tgtEl>
                                          <p:spTgt spid="21"/>
                                        </p:tgtEl>
                                      </p:cBhvr>
                                    </p:animEffect>
                                  </p:childTnLst>
                                </p:cTn>
                              </p:par>
                            </p:childTnLst>
                          </p:cTn>
                        </p:par>
                      </p:childTnLst>
                    </p:cTn>
                  </p:par>
                  <p:par>
                    <p:cTn id="68" fill="hold">
                      <p:stCondLst>
                        <p:cond delay="indefinite"/>
                      </p:stCondLst>
                      <p:childTnLst>
                        <p:par>
                          <p:cTn id="69" fill="hold">
                            <p:stCondLst>
                              <p:cond delay="0"/>
                            </p:stCondLst>
                            <p:childTnLst>
                              <p:par>
                                <p:cTn id="70" presetID="1" presetClass="entr" presetSubtype="0" fill="hold" grpId="0" nodeType="clickEffect">
                                  <p:stCondLst>
                                    <p:cond delay="0"/>
                                  </p:stCondLst>
                                  <p:childTnLst>
                                    <p:set>
                                      <p:cBhvr>
                                        <p:cTn id="71" dur="1" fill="hold">
                                          <p:stCondLst>
                                            <p:cond delay="0"/>
                                          </p:stCondLst>
                                        </p:cTn>
                                        <p:tgtEl>
                                          <p:spTgt spid="22"/>
                                        </p:tgtEl>
                                        <p:attrNameLst>
                                          <p:attrName>style.visibility</p:attrName>
                                        </p:attrNameLst>
                                      </p:cBhvr>
                                      <p:to>
                                        <p:strVal val="visible"/>
                                      </p:to>
                                    </p:set>
                                  </p:childTnLst>
                                </p:cTn>
                              </p:par>
                            </p:childTnLst>
                          </p:cTn>
                        </p:par>
                      </p:childTnLst>
                    </p:cTn>
                  </p:par>
                  <p:par>
                    <p:cTn id="72" fill="hold">
                      <p:stCondLst>
                        <p:cond delay="indefinite"/>
                      </p:stCondLst>
                      <p:childTnLst>
                        <p:par>
                          <p:cTn id="73" fill="hold">
                            <p:stCondLst>
                              <p:cond delay="0"/>
                            </p:stCondLst>
                            <p:childTnLst>
                              <p:par>
                                <p:cTn id="74" presetID="1" presetClass="entr" presetSubtype="0" fill="hold" grpId="0" nodeType="clickEffect">
                                  <p:stCondLst>
                                    <p:cond delay="0"/>
                                  </p:stCondLst>
                                  <p:childTnLst>
                                    <p:set>
                                      <p:cBhvr>
                                        <p:cTn id="75" dur="1" fill="hold">
                                          <p:stCondLst>
                                            <p:cond delay="0"/>
                                          </p:stCondLst>
                                        </p:cTn>
                                        <p:tgtEl>
                                          <p:spTgt spid="23"/>
                                        </p:tgtEl>
                                        <p:attrNameLst>
                                          <p:attrName>style.visibility</p:attrName>
                                        </p:attrNameLst>
                                      </p:cBhvr>
                                      <p:to>
                                        <p:strVal val="visible"/>
                                      </p:to>
                                    </p:set>
                                  </p:childTnLst>
                                </p:cTn>
                              </p:par>
                            </p:childTnLst>
                          </p:cTn>
                        </p:par>
                      </p:childTnLst>
                    </p:cTn>
                  </p:par>
                  <p:par>
                    <p:cTn id="76" fill="hold">
                      <p:stCondLst>
                        <p:cond delay="indefinite"/>
                      </p:stCondLst>
                      <p:childTnLst>
                        <p:par>
                          <p:cTn id="77" fill="hold">
                            <p:stCondLst>
                              <p:cond delay="0"/>
                            </p:stCondLst>
                            <p:childTnLst>
                              <p:par>
                                <p:cTn id="78" presetID="22" presetClass="entr" presetSubtype="4" fill="hold" grpId="0" nodeType="clickEffect">
                                  <p:stCondLst>
                                    <p:cond delay="0"/>
                                  </p:stCondLst>
                                  <p:childTnLst>
                                    <p:set>
                                      <p:cBhvr>
                                        <p:cTn id="79" dur="1" fill="hold">
                                          <p:stCondLst>
                                            <p:cond delay="0"/>
                                          </p:stCondLst>
                                        </p:cTn>
                                        <p:tgtEl>
                                          <p:spTgt spid="24"/>
                                        </p:tgtEl>
                                        <p:attrNameLst>
                                          <p:attrName>style.visibility</p:attrName>
                                        </p:attrNameLst>
                                      </p:cBhvr>
                                      <p:to>
                                        <p:strVal val="visible"/>
                                      </p:to>
                                    </p:set>
                                    <p:animEffect transition="in" filter="wipe(down)">
                                      <p:cBhvr>
                                        <p:cTn id="80" dur="500"/>
                                        <p:tgtEl>
                                          <p:spTgt spid="24"/>
                                        </p:tgtEl>
                                      </p:cBhvr>
                                    </p:animEffect>
                                  </p:childTnLst>
                                </p:cTn>
                              </p:par>
                              <p:par>
                                <p:cTn id="81" presetID="22" presetClass="entr" presetSubtype="4" fill="hold" grpId="0" nodeType="withEffect">
                                  <p:stCondLst>
                                    <p:cond delay="0"/>
                                  </p:stCondLst>
                                  <p:childTnLst>
                                    <p:set>
                                      <p:cBhvr>
                                        <p:cTn id="82" dur="1" fill="hold">
                                          <p:stCondLst>
                                            <p:cond delay="0"/>
                                          </p:stCondLst>
                                        </p:cTn>
                                        <p:tgtEl>
                                          <p:spTgt spid="25"/>
                                        </p:tgtEl>
                                        <p:attrNameLst>
                                          <p:attrName>style.visibility</p:attrName>
                                        </p:attrNameLst>
                                      </p:cBhvr>
                                      <p:to>
                                        <p:strVal val="visible"/>
                                      </p:to>
                                    </p:set>
                                    <p:animEffect transition="in" filter="wipe(down)">
                                      <p:cBhvr>
                                        <p:cTn id="83" dur="500"/>
                                        <p:tgtEl>
                                          <p:spTgt spid="25"/>
                                        </p:tgtEl>
                                      </p:cBhvr>
                                    </p:animEffect>
                                  </p:childTnLst>
                                </p:cTn>
                              </p:par>
                              <p:par>
                                <p:cTn id="84" presetID="22" presetClass="entr" presetSubtype="4" fill="hold" grpId="0" nodeType="withEffect">
                                  <p:stCondLst>
                                    <p:cond delay="0"/>
                                  </p:stCondLst>
                                  <p:childTnLst>
                                    <p:set>
                                      <p:cBhvr>
                                        <p:cTn id="85" dur="1" fill="hold">
                                          <p:stCondLst>
                                            <p:cond delay="0"/>
                                          </p:stCondLst>
                                        </p:cTn>
                                        <p:tgtEl>
                                          <p:spTgt spid="26"/>
                                        </p:tgtEl>
                                        <p:attrNameLst>
                                          <p:attrName>style.visibility</p:attrName>
                                        </p:attrNameLst>
                                      </p:cBhvr>
                                      <p:to>
                                        <p:strVal val="visible"/>
                                      </p:to>
                                    </p:set>
                                    <p:animEffect transition="in" filter="wipe(down)">
                                      <p:cBhvr>
                                        <p:cTn id="86" dur="500"/>
                                        <p:tgtEl>
                                          <p:spTgt spid="26"/>
                                        </p:tgtEl>
                                      </p:cBhvr>
                                    </p:animEffect>
                                  </p:childTnLst>
                                </p:cTn>
                              </p:par>
                              <p:par>
                                <p:cTn id="87" presetID="22" presetClass="entr" presetSubtype="4" fill="hold" grpId="0" nodeType="withEffect">
                                  <p:stCondLst>
                                    <p:cond delay="0"/>
                                  </p:stCondLst>
                                  <p:childTnLst>
                                    <p:set>
                                      <p:cBhvr>
                                        <p:cTn id="88" dur="1" fill="hold">
                                          <p:stCondLst>
                                            <p:cond delay="0"/>
                                          </p:stCondLst>
                                        </p:cTn>
                                        <p:tgtEl>
                                          <p:spTgt spid="27"/>
                                        </p:tgtEl>
                                        <p:attrNameLst>
                                          <p:attrName>style.visibility</p:attrName>
                                        </p:attrNameLst>
                                      </p:cBhvr>
                                      <p:to>
                                        <p:strVal val="visible"/>
                                      </p:to>
                                    </p:set>
                                    <p:animEffect transition="in" filter="wipe(down)">
                                      <p:cBhvr>
                                        <p:cTn id="89" dur="500"/>
                                        <p:tgtEl>
                                          <p:spTgt spid="27"/>
                                        </p:tgtEl>
                                      </p:cBhvr>
                                    </p:animEffect>
                                  </p:childTnLst>
                                </p:cTn>
                              </p:par>
                              <p:par>
                                <p:cTn id="90" presetID="22" presetClass="entr" presetSubtype="4" fill="hold" grpId="0" nodeType="withEffect">
                                  <p:stCondLst>
                                    <p:cond delay="0"/>
                                  </p:stCondLst>
                                  <p:childTnLst>
                                    <p:set>
                                      <p:cBhvr>
                                        <p:cTn id="91" dur="1" fill="hold">
                                          <p:stCondLst>
                                            <p:cond delay="0"/>
                                          </p:stCondLst>
                                        </p:cTn>
                                        <p:tgtEl>
                                          <p:spTgt spid="28"/>
                                        </p:tgtEl>
                                        <p:attrNameLst>
                                          <p:attrName>style.visibility</p:attrName>
                                        </p:attrNameLst>
                                      </p:cBhvr>
                                      <p:to>
                                        <p:strVal val="visible"/>
                                      </p:to>
                                    </p:set>
                                    <p:animEffect transition="in" filter="wipe(down)">
                                      <p:cBhvr>
                                        <p:cTn id="92" dur="500"/>
                                        <p:tgtEl>
                                          <p:spTgt spid="28"/>
                                        </p:tgtEl>
                                      </p:cBhvr>
                                    </p:animEffect>
                                  </p:childTnLst>
                                </p:cTn>
                              </p:par>
                            </p:childTnLst>
                          </p:cTn>
                        </p:par>
                      </p:childTnLst>
                    </p:cTn>
                  </p:par>
                  <p:par>
                    <p:cTn id="93" fill="hold">
                      <p:stCondLst>
                        <p:cond delay="indefinite"/>
                      </p:stCondLst>
                      <p:childTnLst>
                        <p:par>
                          <p:cTn id="94" fill="hold">
                            <p:stCondLst>
                              <p:cond delay="0"/>
                            </p:stCondLst>
                            <p:childTnLst>
                              <p:par>
                                <p:cTn id="95" presetID="1" presetClass="entr" presetSubtype="0" fill="hold" grpId="0" nodeType="clickEffect">
                                  <p:stCondLst>
                                    <p:cond delay="0"/>
                                  </p:stCondLst>
                                  <p:childTnLst>
                                    <p:set>
                                      <p:cBhvr>
                                        <p:cTn id="96" dur="1" fill="hold">
                                          <p:stCondLst>
                                            <p:cond delay="0"/>
                                          </p:stCondLst>
                                        </p:cTn>
                                        <p:tgtEl>
                                          <p:spTgt spid="29"/>
                                        </p:tgtEl>
                                        <p:attrNameLst>
                                          <p:attrName>style.visibility</p:attrName>
                                        </p:attrNameLst>
                                      </p:cBhvr>
                                      <p:to>
                                        <p:strVal val="visible"/>
                                      </p:to>
                                    </p:set>
                                  </p:childTnLst>
                                </p:cTn>
                              </p:par>
                            </p:childTnLst>
                          </p:cTn>
                        </p:par>
                      </p:childTnLst>
                    </p:cTn>
                  </p:par>
                  <p:par>
                    <p:cTn id="97" fill="hold">
                      <p:stCondLst>
                        <p:cond delay="indefinite"/>
                      </p:stCondLst>
                      <p:childTnLst>
                        <p:par>
                          <p:cTn id="98" fill="hold">
                            <p:stCondLst>
                              <p:cond delay="0"/>
                            </p:stCondLst>
                            <p:childTnLst>
                              <p:par>
                                <p:cTn id="99" presetID="1" presetClass="entr" presetSubtype="0" fill="hold" grpId="0" nodeType="clickEffect">
                                  <p:stCondLst>
                                    <p:cond delay="0"/>
                                  </p:stCondLst>
                                  <p:childTnLst>
                                    <p:set>
                                      <p:cBhvr>
                                        <p:cTn id="100"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8" grpId="1" animBg="1"/>
      <p:bldP spid="3" grpId="0" bldLvl="0" animBg="1"/>
      <p:bldP spid="3" grpId="1" animBg="1"/>
      <p:bldP spid="4" grpId="0" bldLvl="0" animBg="1"/>
      <p:bldP spid="4" grpId="1" animBg="1"/>
      <p:bldP spid="5" grpId="0" bldLvl="0" animBg="1"/>
      <p:bldP spid="5" grpId="1" animBg="1"/>
      <p:bldP spid="6" grpId="0" animBg="1"/>
      <p:bldP spid="8" grpId="0" bldLvl="0" animBg="1"/>
      <p:bldP spid="8" grpId="1" animBg="1"/>
      <p:bldP spid="9" grpId="0" bldLvl="0" animBg="1"/>
      <p:bldP spid="9" grpId="1" animBg="1"/>
      <p:bldP spid="10" grpId="0" bldLvl="0" animBg="1"/>
      <p:bldP spid="10" grpId="1" animBg="1"/>
      <p:bldP spid="13" grpId="0" bldLvl="0" animBg="1"/>
      <p:bldP spid="15" grpId="0" bldLvl="0" animBg="1"/>
      <p:bldP spid="15" grpId="1" animBg="1"/>
      <p:bldP spid="16" grpId="0" bldLvl="0" animBg="1"/>
      <p:bldP spid="16" grpId="1" animBg="1"/>
      <p:bldP spid="17" grpId="0" bldLvl="0" animBg="1"/>
      <p:bldP spid="17" grpId="1" animBg="1"/>
      <p:bldP spid="19" grpId="0" bldLvl="0" animBg="1"/>
      <p:bldP spid="7" grpId="0"/>
      <p:bldP spid="21" grpId="0" bldLvl="0" animBg="1"/>
      <p:bldP spid="21" grpId="1" animBg="1"/>
      <p:bldP spid="22" grpId="0" bldLvl="0" animBg="1"/>
      <p:bldP spid="23" grpId="0"/>
      <p:bldP spid="24" grpId="0" bldLvl="0" animBg="1"/>
      <p:bldP spid="24" grpId="1" animBg="1"/>
      <p:bldP spid="25" grpId="0" bldLvl="0" animBg="1"/>
      <p:bldP spid="25" grpId="1" animBg="1"/>
      <p:bldP spid="26" grpId="0" bldLvl="0" animBg="1"/>
      <p:bldP spid="26" grpId="1" animBg="1"/>
      <p:bldP spid="27" grpId="0" bldLvl="0" animBg="1"/>
      <p:bldP spid="27" grpId="1" animBg="1"/>
      <p:bldP spid="28" grpId="0" bldLvl="0" animBg="1"/>
      <p:bldP spid="28" grpId="1" animBg="1"/>
      <p:bldP spid="29" grpId="0" bldLvl="0" animBg="1"/>
      <p:bldP spid="3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5250" y="111760"/>
            <a:ext cx="6096000" cy="460375"/>
          </a:xfrm>
          <a:prstGeom prst="rect">
            <a:avLst/>
          </a:prstGeom>
          <a:noFill/>
        </p:spPr>
        <p:txBody>
          <a:bodyPr wrap="square" rtlCol="0" anchor="t">
            <a:spAutoFit/>
          </a:bodyPr>
          <a:p>
            <a:r>
              <a:rPr lang="zh-CN" altLang="en-US" sz="2400" b="1">
                <a:solidFill>
                  <a:srgbClr val="0070C0"/>
                </a:solidFill>
                <a:latin typeface="超清极简护眼楷" panose="02000503000000000000" charset="-122"/>
                <a:ea typeface="超清极简护眼楷" panose="02000503000000000000" charset="-122"/>
                <a:cs typeface="超清极简护眼楷" panose="02000503000000000000" charset="-122"/>
                <a:sym typeface="Noto Sans SC" panose="020B0200000000000000" charset="-122"/>
              </a:rPr>
              <a:t>三</a:t>
            </a:r>
            <a:r>
              <a:rPr lang="en-US" altLang="zh-CN" sz="2400" b="1">
                <a:solidFill>
                  <a:srgbClr val="0070C0"/>
                </a:solidFill>
                <a:latin typeface="超清极简护眼楷" panose="02000503000000000000" charset="-122"/>
                <a:ea typeface="超清极简护眼楷" panose="02000503000000000000" charset="-122"/>
                <a:cs typeface="超清极简护眼楷" panose="02000503000000000000" charset="-122"/>
                <a:sym typeface="Noto Sans SC" panose="020B0200000000000000" charset="-122"/>
              </a:rPr>
              <a:t> </a:t>
            </a:r>
            <a:r>
              <a:rPr lang="zh-CN" altLang="en-US" sz="2400" b="1">
                <a:solidFill>
                  <a:srgbClr val="0070C0"/>
                </a:solidFill>
                <a:latin typeface="超清极简护眼楷" panose="02000503000000000000" charset="-122"/>
                <a:ea typeface="超清极简护眼楷" panose="02000503000000000000" charset="-122"/>
                <a:cs typeface="超清极简护眼楷" panose="02000503000000000000" charset="-122"/>
                <a:sym typeface="Noto Sans SC" panose="020B0200000000000000" charset="-122"/>
              </a:rPr>
              <a:t>分析逻辑关系（全国卷二）</a:t>
            </a:r>
            <a:endParaRPr lang="zh-CN" altLang="en-US" sz="2400" b="1">
              <a:solidFill>
                <a:srgbClr val="0070C0"/>
              </a:solidFill>
              <a:latin typeface="超清极简护眼楷" panose="02000503000000000000" charset="-122"/>
              <a:ea typeface="超清极简护眼楷" panose="02000503000000000000" charset="-122"/>
              <a:cs typeface="超清极简护眼楷" panose="02000503000000000000" charset="-122"/>
              <a:sym typeface="Noto Sans SC" panose="020B0200000000000000" charset="-122"/>
            </a:endParaRPr>
          </a:p>
        </p:txBody>
      </p:sp>
      <p:sp>
        <p:nvSpPr>
          <p:cNvPr id="4" name="文本框 3"/>
          <p:cNvSpPr txBox="1"/>
          <p:nvPr/>
        </p:nvSpPr>
        <p:spPr>
          <a:xfrm>
            <a:off x="218440" y="396875"/>
            <a:ext cx="11773535" cy="6185535"/>
          </a:xfrm>
          <a:prstGeom prst="rect">
            <a:avLst/>
          </a:prstGeom>
          <a:noFill/>
        </p:spPr>
        <p:txBody>
          <a:bodyPr wrap="square" rtlCol="0" anchor="t">
            <a:spAutoFit/>
          </a:bodyPr>
          <a:p>
            <a:pPr marL="0" indent="0" algn="ctr" defTabSz="266700">
              <a:lnSpc>
                <a:spcPct val="90000"/>
              </a:lnSpc>
              <a:spcBef>
                <a:spcPct val="0"/>
              </a:spcBef>
              <a:spcAft>
                <a:spcPct val="0"/>
              </a:spcAft>
            </a:pPr>
            <a:r>
              <a:rPr lang="en-US" altLang="zh-CN" sz="2000">
                <a:latin typeface="Times New Roman" panose="02020603050405020304"/>
                <a:ea typeface="宋体" panose="02010600030101010101" pitchFamily="2" charset="-122"/>
                <a:sym typeface="+mn-ea"/>
              </a:rPr>
              <a:t>Ways to Teach Kids Work Ethic Early</a:t>
            </a:r>
            <a:endParaRPr lang="en-US" altLang="zh-CN" sz="2000">
              <a:latin typeface="Times New Roman" panose="02020603050405020304"/>
              <a:ea typeface="宋体" panose="02010600030101010101" pitchFamily="2" charset="-122"/>
            </a:endParaRPr>
          </a:p>
          <a:p>
            <a:pPr marL="0" indent="400050" algn="just" defTabSz="266700">
              <a:lnSpc>
                <a:spcPct val="90000"/>
              </a:lnSpc>
              <a:spcBef>
                <a:spcPct val="0"/>
              </a:spcBef>
              <a:spcAft>
                <a:spcPct val="0"/>
              </a:spcAft>
            </a:pPr>
            <a:r>
              <a:rPr lang="en-US" altLang="zh-CN" sz="2000">
                <a:latin typeface="Times New Roman" panose="02020603050405020304"/>
                <a:ea typeface="宋体" panose="02010600030101010101" pitchFamily="2" charset="-122"/>
                <a:sym typeface="+mn-ea"/>
              </a:rPr>
              <a:t>Ever watched your child try to get out of doing housework by making excuses? If only the effort they put into avoiding responsibility could be redirected into, well, actual responsibility. In fact, building work ethic (</a:t>
            </a:r>
            <a:r>
              <a:rPr lang="zh-CN" altLang="en-US" sz="2000">
                <a:latin typeface="Times New Roman" panose="02020603050405020304"/>
                <a:ea typeface="宋体" panose="02010600030101010101" pitchFamily="2" charset="-122"/>
                <a:sym typeface="+mn-ea"/>
              </a:rPr>
              <a:t>道德</a:t>
            </a:r>
            <a:r>
              <a:rPr lang="en-US" altLang="zh-CN" sz="2000">
                <a:latin typeface="Times New Roman" panose="02020603050405020304"/>
                <a:ea typeface="宋体" panose="02010600030101010101" pitchFamily="2" charset="-122"/>
                <a:sym typeface="+mn-ea"/>
              </a:rPr>
              <a:t>) in kids doesn't require military-style drills.Here are four simple and practical ways.</a:t>
            </a:r>
            <a:endParaRPr lang="en-US" altLang="zh-CN" sz="2000">
              <a:latin typeface="Times New Roman" panose="02020603050405020304"/>
              <a:ea typeface="宋体" panose="02010600030101010101" pitchFamily="2" charset="-122"/>
            </a:endParaRPr>
          </a:p>
          <a:p>
            <a:pPr marL="0" indent="0" algn="l" defTabSz="266700">
              <a:lnSpc>
                <a:spcPct val="90000"/>
              </a:lnSpc>
              <a:spcBef>
                <a:spcPct val="0"/>
              </a:spcBef>
              <a:spcAft>
                <a:spcPct val="0"/>
              </a:spcAft>
            </a:pPr>
            <a:r>
              <a:rPr lang="en-US" altLang="zh-CN" sz="2000" b="1">
                <a:latin typeface="Times New Roman" panose="02020603050405020304"/>
                <a:ea typeface="宋体" panose="02010600030101010101" pitchFamily="2" charset="-122"/>
                <a:sym typeface="+mn-ea"/>
              </a:rPr>
              <a:t>Make housework part of the family routine.</a:t>
            </a:r>
            <a:endParaRPr lang="en-US" altLang="zh-CN" sz="2000" b="1">
              <a:latin typeface="Times New Roman" panose="02020603050405020304"/>
              <a:ea typeface="宋体" panose="02010600030101010101" pitchFamily="2" charset="-122"/>
            </a:endParaRPr>
          </a:p>
          <a:p>
            <a:pPr marL="0" indent="266700" algn="just" defTabSz="266700">
              <a:lnSpc>
                <a:spcPct val="90000"/>
              </a:lnSpc>
              <a:spcBef>
                <a:spcPct val="0"/>
              </a:spcBef>
              <a:spcAft>
                <a:spcPct val="0"/>
              </a:spcAft>
            </a:pPr>
            <a:r>
              <a:rPr lang="en-US" altLang="zh-CN" sz="2000">
                <a:latin typeface="Times New Roman" panose="02020603050405020304"/>
                <a:ea typeface="宋体" panose="02010600030101010101" pitchFamily="2" charset="-122"/>
                <a:sym typeface="+mn-ea"/>
              </a:rPr>
              <a:t>Involve your child in the daily running of the house: tidying toys, feeding the dog,watering the plants. </a:t>
            </a:r>
            <a:r>
              <a:rPr lang="en-US" altLang="zh-CN" sz="2000" u="sng">
                <a:latin typeface="Times New Roman" panose="02020603050405020304"/>
                <a:ea typeface="宋体" panose="02010600030101010101" pitchFamily="2" charset="-122"/>
                <a:sym typeface="+mn-ea"/>
              </a:rPr>
              <a:t>36</a:t>
            </a:r>
            <a:r>
              <a:rPr lang="en-US" altLang="zh-CN" sz="2000">
                <a:latin typeface="Times New Roman" panose="02020603050405020304"/>
                <a:ea typeface="宋体" panose="02010600030101010101" pitchFamily="2" charset="-122"/>
                <a:sym typeface="+mn-ea"/>
              </a:rPr>
              <a:t> When the tasks become as routine as brushing teeth, kids internalise that helping with housework is simply part of life.</a:t>
            </a:r>
            <a:endParaRPr lang="en-US" altLang="zh-CN" sz="2000">
              <a:latin typeface="Times New Roman" panose="02020603050405020304"/>
              <a:ea typeface="宋体" panose="02010600030101010101" pitchFamily="2" charset="-122"/>
            </a:endParaRPr>
          </a:p>
          <a:p>
            <a:pPr marL="0" indent="0" algn="just" defTabSz="266700">
              <a:lnSpc>
                <a:spcPct val="90000"/>
              </a:lnSpc>
              <a:spcBef>
                <a:spcPct val="0"/>
              </a:spcBef>
              <a:spcAft>
                <a:spcPct val="0"/>
              </a:spcAft>
            </a:pPr>
            <a:r>
              <a:rPr lang="en-US" altLang="zh-CN" sz="2000" u="sng">
                <a:latin typeface="Times New Roman" panose="02020603050405020304"/>
                <a:ea typeface="宋体" panose="02010600030101010101" pitchFamily="2" charset="-122"/>
                <a:sym typeface="+mn-ea"/>
              </a:rPr>
              <a:t>37</a:t>
            </a:r>
            <a:endParaRPr lang="en-US" altLang="zh-CN" sz="2000" u="sng">
              <a:latin typeface="Times New Roman" panose="02020603050405020304"/>
              <a:ea typeface="宋体" panose="02010600030101010101" pitchFamily="2" charset="-122"/>
            </a:endParaRPr>
          </a:p>
          <a:p>
            <a:pPr marL="0" indent="266700" algn="just" defTabSz="266700">
              <a:lnSpc>
                <a:spcPct val="90000"/>
              </a:lnSpc>
              <a:spcBef>
                <a:spcPct val="0"/>
              </a:spcBef>
              <a:spcAft>
                <a:spcPct val="0"/>
              </a:spcAft>
            </a:pPr>
            <a:r>
              <a:rPr lang="en-US" altLang="zh-CN" sz="2000">
                <a:latin typeface="Times New Roman" panose="02020603050405020304"/>
                <a:ea typeface="宋体" panose="02010600030101010101" pitchFamily="2" charset="-122"/>
                <a:sym typeface="+mn-ea"/>
              </a:rPr>
              <a:t>You can't expect your child to tackle their tasks with enthusiasm while you're complaining about loading the dishwasher. If your child sees you enjoying your work and taking pride in a job well done, they're far more likely to do the same.</a:t>
            </a:r>
            <a:endParaRPr lang="en-US" altLang="zh-CN" sz="2000">
              <a:latin typeface="Times New Roman" panose="02020603050405020304"/>
              <a:ea typeface="宋体" panose="02010600030101010101" pitchFamily="2" charset="-122"/>
            </a:endParaRPr>
          </a:p>
          <a:p>
            <a:pPr marL="0" indent="0" algn="just" defTabSz="266700">
              <a:lnSpc>
                <a:spcPct val="90000"/>
              </a:lnSpc>
              <a:spcBef>
                <a:spcPct val="0"/>
              </a:spcBef>
              <a:spcAft>
                <a:spcPct val="0"/>
              </a:spcAft>
            </a:pPr>
            <a:r>
              <a:rPr lang="en-US" altLang="zh-CN" sz="2000" b="1">
                <a:latin typeface="Times New Roman" panose="02020603050405020304"/>
                <a:ea typeface="宋体" panose="02010600030101010101" pitchFamily="2" charset="-122"/>
                <a:sym typeface="+mn-ea"/>
              </a:rPr>
              <a:t>Build determination through goals.</a:t>
            </a:r>
            <a:endParaRPr lang="en-US" altLang="zh-CN" sz="2000" b="1">
              <a:latin typeface="Times New Roman" panose="02020603050405020304"/>
              <a:ea typeface="宋体" panose="02010600030101010101" pitchFamily="2" charset="-122"/>
            </a:endParaRPr>
          </a:p>
          <a:p>
            <a:pPr marL="0" indent="266700" algn="just" defTabSz="266700">
              <a:lnSpc>
                <a:spcPct val="90000"/>
              </a:lnSpc>
              <a:spcBef>
                <a:spcPct val="0"/>
              </a:spcBef>
              <a:spcAft>
                <a:spcPct val="0"/>
              </a:spcAft>
            </a:pPr>
            <a:r>
              <a:rPr lang="en-US" altLang="zh-CN" sz="2000" u="sng">
                <a:latin typeface="Times New Roman" panose="02020603050405020304"/>
                <a:ea typeface="宋体" panose="02010600030101010101" pitchFamily="2" charset="-122"/>
                <a:sym typeface="+mn-ea"/>
              </a:rPr>
              <a:t>38</a:t>
            </a:r>
            <a:r>
              <a:rPr lang="en-US" altLang="zh-CN" sz="2000">
                <a:latin typeface="Times New Roman" panose="02020603050405020304"/>
                <a:ea typeface="宋体" panose="02010600030101010101" pitchFamily="2" charset="-122"/>
                <a:sym typeface="+mn-ea"/>
              </a:rPr>
              <a:t> Sometimes you have to help them find their "thing." Set small, achievable goals together with them and celebrate progress, not perfection. The trick is to let them struggle a bit - resist the urge to help fix things the moment they experience a setback.</a:t>
            </a:r>
            <a:endParaRPr lang="en-US" altLang="zh-CN" sz="2000">
              <a:latin typeface="Times New Roman" panose="02020603050405020304"/>
              <a:ea typeface="宋体" panose="02010600030101010101" pitchFamily="2" charset="-122"/>
            </a:endParaRPr>
          </a:p>
          <a:p>
            <a:pPr marL="0" indent="0" algn="just" defTabSz="266700">
              <a:lnSpc>
                <a:spcPct val="90000"/>
              </a:lnSpc>
              <a:spcBef>
                <a:spcPct val="0"/>
              </a:spcBef>
              <a:spcAft>
                <a:spcPct val="0"/>
              </a:spcAft>
            </a:pPr>
            <a:r>
              <a:rPr lang="en-US" altLang="zh-CN" sz="2000" b="1">
                <a:latin typeface="Times New Roman" panose="02020603050405020304"/>
                <a:ea typeface="宋体" panose="02010600030101010101" pitchFamily="2" charset="-122"/>
                <a:sym typeface="+mn-ea"/>
              </a:rPr>
              <a:t>Treat mistakes as opportunities.</a:t>
            </a:r>
            <a:endParaRPr lang="en-US" altLang="zh-CN" sz="2000" b="1">
              <a:latin typeface="Times New Roman" panose="02020603050405020304"/>
              <a:ea typeface="宋体" panose="02010600030101010101" pitchFamily="2" charset="-122"/>
            </a:endParaRPr>
          </a:p>
          <a:p>
            <a:pPr marL="0" indent="266700" algn="just" defTabSz="266700">
              <a:lnSpc>
                <a:spcPct val="90000"/>
              </a:lnSpc>
              <a:spcBef>
                <a:spcPct val="0"/>
              </a:spcBef>
              <a:spcAft>
                <a:spcPct val="0"/>
              </a:spcAft>
            </a:pPr>
            <a:r>
              <a:rPr lang="en-US" altLang="zh-CN" sz="2000">
                <a:latin typeface="Times New Roman" panose="02020603050405020304"/>
                <a:ea typeface="宋体" panose="02010600030101010101" pitchFamily="2" charset="-122"/>
                <a:sym typeface="+mn-ea"/>
              </a:rPr>
              <a:t>Few things strike fear into a child's heart like the prospect of failing. The best way is to normalise mistakes as a natural part of learning. When kids mess up, don't jump in with a rescue mission.</a:t>
            </a:r>
            <a:r>
              <a:rPr lang="en-US" altLang="zh-CN" sz="2000" u="sng">
                <a:latin typeface="Times New Roman" panose="02020603050405020304"/>
                <a:ea typeface="宋体" panose="02010600030101010101" pitchFamily="2" charset="-122"/>
                <a:sym typeface="+mn-ea"/>
              </a:rPr>
              <a:t>39</a:t>
            </a:r>
            <a:endParaRPr lang="en-US" altLang="zh-CN" sz="2000" u="sng">
              <a:latin typeface="Times New Roman" panose="02020603050405020304"/>
              <a:ea typeface="宋体" panose="02010600030101010101" pitchFamily="2" charset="-122"/>
            </a:endParaRPr>
          </a:p>
          <a:p>
            <a:pPr marL="0" indent="266700" algn="just" defTabSz="266700">
              <a:lnSpc>
                <a:spcPct val="90000"/>
              </a:lnSpc>
              <a:spcBef>
                <a:spcPct val="0"/>
              </a:spcBef>
              <a:spcAft>
                <a:spcPct val="0"/>
              </a:spcAft>
            </a:pPr>
            <a:r>
              <a:rPr lang="en-US" altLang="zh-CN" sz="2000">
                <a:latin typeface="Times New Roman" panose="02020603050405020304"/>
                <a:ea typeface="宋体" panose="02010600030101010101" pitchFamily="2" charset="-122"/>
                <a:sym typeface="+mn-ea"/>
              </a:rPr>
              <a:t>Teaching kids work ethic is to gently and consistently push them toward responsibility,determination, and pride in their efforts.</a:t>
            </a:r>
            <a:r>
              <a:rPr lang="en-US" altLang="zh-CN" sz="2000" u="sng">
                <a:latin typeface="Times New Roman" panose="02020603050405020304"/>
                <a:ea typeface="宋体" panose="02010600030101010101" pitchFamily="2" charset="-122"/>
                <a:sym typeface="+mn-ea"/>
              </a:rPr>
              <a:t> 40 </a:t>
            </a:r>
            <a:r>
              <a:rPr lang="en-US" altLang="zh-CN" sz="2000">
                <a:latin typeface="Times New Roman" panose="02020603050405020304"/>
                <a:ea typeface="宋体" panose="02010600030101010101" pitchFamily="2" charset="-122"/>
                <a:sym typeface="+mn-ea"/>
              </a:rPr>
              <a:t>No worry. Those habits you're buildingnow are setting your child up for a lifetime of resilience (</a:t>
            </a:r>
            <a:r>
              <a:rPr lang="zh-CN" altLang="en-US" sz="2000">
                <a:latin typeface="Times New Roman" panose="02020603050405020304"/>
                <a:ea typeface="宋体" panose="02010600030101010101" pitchFamily="2" charset="-122"/>
                <a:sym typeface="+mn-ea"/>
              </a:rPr>
              <a:t>韧性</a:t>
            </a:r>
            <a:r>
              <a:rPr lang="en-US" altLang="zh-CN" sz="2000">
                <a:latin typeface="Times New Roman" panose="02020603050405020304"/>
                <a:ea typeface="宋体" panose="02010600030101010101" pitchFamily="2" charset="-122"/>
                <a:sym typeface="+mn-ea"/>
              </a:rPr>
              <a:t>) and satisfaction</a:t>
            </a:r>
            <a:endParaRPr lang="en-US" altLang="zh-CN" sz="2000">
              <a:latin typeface="Times New Roman" panose="02020603050405020304"/>
              <a:ea typeface="宋体" panose="02010600030101010101" pitchFamily="2" charset="-122"/>
              <a:sym typeface="+mn-ea"/>
            </a:endParaRPr>
          </a:p>
        </p:txBody>
      </p:sp>
      <p:sp>
        <p:nvSpPr>
          <p:cNvPr id="18" name="圆角矩形 17"/>
          <p:cNvSpPr/>
          <p:nvPr>
            <p:custDataLst>
              <p:tags r:id="rId1"/>
            </p:custDataLst>
          </p:nvPr>
        </p:nvSpPr>
        <p:spPr>
          <a:xfrm>
            <a:off x="6521450" y="1828800"/>
            <a:ext cx="5471160" cy="294005"/>
          </a:xfrm>
          <a:prstGeom prst="roundRect">
            <a:avLst/>
          </a:prstGeom>
          <a:solidFill>
            <a:srgbClr val="00B0F0">
              <a:alpha val="35000"/>
            </a:srgbClr>
          </a:solidFill>
          <a:ln w="25400" cap="flat" cmpd="sng" algn="ctr">
            <a:noFill/>
            <a:prstDash val="solid"/>
          </a:ln>
          <a:effectLst/>
        </p:spPr>
        <p:style>
          <a:lnRef idx="2">
            <a:srgbClr val="4F81BD">
              <a:shade val="50000"/>
            </a:srgbClr>
          </a:lnRef>
          <a:fillRef idx="1">
            <a:srgbClr val="4F81BD"/>
          </a:fillRef>
          <a:effectRef idx="0">
            <a:srgbClr val="4F81BD"/>
          </a:effectRef>
          <a:fontRef idx="minor">
            <a:sysClr val="window" lastClr="FFFFFF"/>
          </a:fontRef>
        </p:style>
        <p:txBody>
          <a:bodyPr rtlCol="0" anchor="ctr"/>
          <a:p>
            <a:pPr algn="ctr"/>
            <a:endParaRPr lang="zh-CN" altLang="en-US" sz="2400">
              <a:solidFill>
                <a:sysClr val="window" lastClr="FFFFFF"/>
              </a:solidFill>
              <a:latin typeface="Calibri" panose="020F0502020204030204" charset="0"/>
              <a:ea typeface="等线" panose="02010600030101010101" charset="-122"/>
            </a:endParaRPr>
          </a:p>
          <a:p>
            <a:pPr algn="ctr"/>
            <a:endParaRPr lang="zh-CN" altLang="en-US" sz="2400">
              <a:solidFill>
                <a:sysClr val="window" lastClr="FFFFFF"/>
              </a:solidFill>
              <a:latin typeface="Calibri" panose="020F0502020204030204" charset="0"/>
              <a:ea typeface="等线" panose="02010600030101010101" charset="-122"/>
            </a:endParaRPr>
          </a:p>
        </p:txBody>
      </p:sp>
      <p:sp>
        <p:nvSpPr>
          <p:cNvPr id="5" name="圆角矩形 4"/>
          <p:cNvSpPr/>
          <p:nvPr>
            <p:custDataLst>
              <p:tags r:id="rId2"/>
            </p:custDataLst>
          </p:nvPr>
        </p:nvSpPr>
        <p:spPr>
          <a:xfrm>
            <a:off x="622935" y="2122805"/>
            <a:ext cx="5568950" cy="294005"/>
          </a:xfrm>
          <a:prstGeom prst="roundRect">
            <a:avLst/>
          </a:prstGeom>
          <a:solidFill>
            <a:srgbClr val="00B0F0">
              <a:alpha val="35000"/>
            </a:srgbClr>
          </a:solidFill>
          <a:ln w="25400" cap="flat" cmpd="sng" algn="ctr">
            <a:noFill/>
            <a:prstDash val="solid"/>
          </a:ln>
          <a:effectLst/>
        </p:spPr>
        <p:style>
          <a:lnRef idx="2">
            <a:srgbClr val="4F81BD">
              <a:shade val="50000"/>
            </a:srgbClr>
          </a:lnRef>
          <a:fillRef idx="1">
            <a:srgbClr val="4F81BD"/>
          </a:fillRef>
          <a:effectRef idx="0">
            <a:srgbClr val="4F81BD"/>
          </a:effectRef>
          <a:fontRef idx="minor">
            <a:sysClr val="window" lastClr="FFFFFF"/>
          </a:fontRef>
        </p:style>
        <p:txBody>
          <a:bodyPr rtlCol="0" anchor="ctr"/>
          <a:p>
            <a:pPr algn="ctr"/>
            <a:endParaRPr lang="zh-CN" altLang="en-US" sz="2400">
              <a:solidFill>
                <a:sysClr val="window" lastClr="FFFFFF"/>
              </a:solidFill>
              <a:latin typeface="Calibri" panose="020F0502020204030204" charset="0"/>
              <a:ea typeface="等线" panose="02010600030101010101" charset="-122"/>
            </a:endParaRPr>
          </a:p>
          <a:p>
            <a:pPr algn="ctr"/>
            <a:endParaRPr lang="zh-CN" altLang="en-US" sz="2400">
              <a:solidFill>
                <a:sysClr val="window" lastClr="FFFFFF"/>
              </a:solidFill>
              <a:latin typeface="Calibri" panose="020F0502020204030204" charset="0"/>
              <a:ea typeface="等线" panose="02010600030101010101" charset="-122"/>
            </a:endParaRPr>
          </a:p>
        </p:txBody>
      </p:sp>
      <p:sp>
        <p:nvSpPr>
          <p:cNvPr id="6" name="椭圆 5"/>
          <p:cNvSpPr/>
          <p:nvPr/>
        </p:nvSpPr>
        <p:spPr>
          <a:xfrm>
            <a:off x="95250" y="1899920"/>
            <a:ext cx="949325" cy="516890"/>
          </a:xfrm>
          <a:prstGeom prst="ellipse">
            <a:avLst/>
          </a:prstGeom>
          <a:noFill/>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7" name="文本框 6"/>
          <p:cNvSpPr txBox="1"/>
          <p:nvPr/>
        </p:nvSpPr>
        <p:spPr>
          <a:xfrm>
            <a:off x="1637665" y="2122805"/>
            <a:ext cx="10936605" cy="460375"/>
          </a:xfrm>
          <a:prstGeom prst="rect">
            <a:avLst/>
          </a:prstGeom>
          <a:noFill/>
        </p:spPr>
        <p:txBody>
          <a:bodyPr wrap="square" rtlCol="0" anchor="t">
            <a:spAutoFit/>
          </a:bodyPr>
          <a:p>
            <a:r>
              <a:rPr lang="zh-CN" altLang="en-US" sz="2400">
                <a:highlight>
                  <a:srgbClr val="FFFF00"/>
                </a:highlight>
                <a:latin typeface="超清极简护眼楷" panose="02000503000000000000" charset="-122"/>
                <a:ea typeface="超清极简护眼楷" panose="02000503000000000000" charset="-122"/>
                <a:sym typeface="+mn-ea"/>
              </a:rPr>
              <a:t>承接实例，引出结果，属于顺承逻辑，把具体家务行为过渡到日常习惯。</a:t>
            </a:r>
            <a:endParaRPr lang="zh-CN" altLang="en-US" sz="2400">
              <a:highlight>
                <a:srgbClr val="FFFF00"/>
              </a:highlight>
              <a:latin typeface="超清极简护眼楷" panose="02000503000000000000" charset="-122"/>
              <a:ea typeface="超清极简护眼楷" panose="02000503000000000000" charset="-122"/>
              <a:sym typeface="+mn-ea"/>
            </a:endParaRPr>
          </a:p>
        </p:txBody>
      </p:sp>
      <p:sp>
        <p:nvSpPr>
          <p:cNvPr id="8" name="圆角矩形 7"/>
          <p:cNvSpPr/>
          <p:nvPr>
            <p:custDataLst>
              <p:tags r:id="rId3"/>
            </p:custDataLst>
          </p:nvPr>
        </p:nvSpPr>
        <p:spPr>
          <a:xfrm>
            <a:off x="7418070" y="2884805"/>
            <a:ext cx="4647565" cy="294005"/>
          </a:xfrm>
          <a:prstGeom prst="roundRect">
            <a:avLst/>
          </a:prstGeom>
          <a:solidFill>
            <a:srgbClr val="00B0F0">
              <a:alpha val="35000"/>
            </a:srgbClr>
          </a:solidFill>
          <a:ln w="25400" cap="flat" cmpd="sng" algn="ctr">
            <a:noFill/>
            <a:prstDash val="solid"/>
          </a:ln>
          <a:effectLst/>
        </p:spPr>
        <p:style>
          <a:lnRef idx="2">
            <a:srgbClr val="4F81BD">
              <a:shade val="50000"/>
            </a:srgbClr>
          </a:lnRef>
          <a:fillRef idx="1">
            <a:srgbClr val="4F81BD"/>
          </a:fillRef>
          <a:effectRef idx="0">
            <a:srgbClr val="4F81BD"/>
          </a:effectRef>
          <a:fontRef idx="minor">
            <a:sysClr val="window" lastClr="FFFFFF"/>
          </a:fontRef>
        </p:style>
        <p:txBody>
          <a:bodyPr rtlCol="0" anchor="ctr"/>
          <a:p>
            <a:pPr algn="ctr"/>
            <a:endParaRPr lang="zh-CN" altLang="en-US" sz="2400">
              <a:solidFill>
                <a:sysClr val="window" lastClr="FFFFFF"/>
              </a:solidFill>
              <a:latin typeface="Calibri" panose="020F0502020204030204" charset="0"/>
              <a:ea typeface="等线" panose="02010600030101010101" charset="-122"/>
            </a:endParaRPr>
          </a:p>
          <a:p>
            <a:pPr algn="ctr"/>
            <a:endParaRPr lang="zh-CN" altLang="en-US" sz="2400">
              <a:solidFill>
                <a:sysClr val="window" lastClr="FFFFFF"/>
              </a:solidFill>
              <a:latin typeface="Calibri" panose="020F0502020204030204" charset="0"/>
              <a:ea typeface="等线" panose="02010600030101010101" charset="-122"/>
            </a:endParaRPr>
          </a:p>
        </p:txBody>
      </p:sp>
      <p:sp>
        <p:nvSpPr>
          <p:cNvPr id="9" name="圆角矩形 8"/>
          <p:cNvSpPr/>
          <p:nvPr>
            <p:custDataLst>
              <p:tags r:id="rId4"/>
            </p:custDataLst>
          </p:nvPr>
        </p:nvSpPr>
        <p:spPr>
          <a:xfrm>
            <a:off x="1572895" y="3178810"/>
            <a:ext cx="7998460" cy="294005"/>
          </a:xfrm>
          <a:prstGeom prst="roundRect">
            <a:avLst/>
          </a:prstGeom>
          <a:solidFill>
            <a:srgbClr val="00B0F0">
              <a:alpha val="35000"/>
            </a:srgbClr>
          </a:solidFill>
          <a:ln w="25400" cap="flat" cmpd="sng" algn="ctr">
            <a:noFill/>
            <a:prstDash val="solid"/>
          </a:ln>
          <a:effectLst/>
        </p:spPr>
        <p:style>
          <a:lnRef idx="2">
            <a:srgbClr val="4F81BD">
              <a:shade val="50000"/>
            </a:srgbClr>
          </a:lnRef>
          <a:fillRef idx="1">
            <a:srgbClr val="4F81BD"/>
          </a:fillRef>
          <a:effectRef idx="0">
            <a:srgbClr val="4F81BD"/>
          </a:effectRef>
          <a:fontRef idx="minor">
            <a:sysClr val="window" lastClr="FFFFFF"/>
          </a:fontRef>
        </p:style>
        <p:txBody>
          <a:bodyPr rtlCol="0" anchor="ctr"/>
          <a:p>
            <a:pPr algn="ctr"/>
            <a:endParaRPr lang="zh-CN" altLang="en-US" sz="2400">
              <a:solidFill>
                <a:sysClr val="window" lastClr="FFFFFF"/>
              </a:solidFill>
              <a:latin typeface="Calibri" panose="020F0502020204030204" charset="0"/>
              <a:ea typeface="等线" panose="02010600030101010101" charset="-122"/>
            </a:endParaRPr>
          </a:p>
          <a:p>
            <a:pPr algn="ctr"/>
            <a:endParaRPr lang="zh-CN" altLang="en-US" sz="2400">
              <a:solidFill>
                <a:sysClr val="window" lastClr="FFFFFF"/>
              </a:solidFill>
              <a:latin typeface="Calibri" panose="020F0502020204030204" charset="0"/>
              <a:ea typeface="等线" panose="02010600030101010101" charset="-122"/>
            </a:endParaRPr>
          </a:p>
        </p:txBody>
      </p:sp>
      <p:sp>
        <p:nvSpPr>
          <p:cNvPr id="10" name="椭圆 9"/>
          <p:cNvSpPr/>
          <p:nvPr/>
        </p:nvSpPr>
        <p:spPr>
          <a:xfrm>
            <a:off x="95250" y="2583180"/>
            <a:ext cx="949325" cy="516890"/>
          </a:xfrm>
          <a:prstGeom prst="ellipse">
            <a:avLst/>
          </a:prstGeom>
          <a:noFill/>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1" name="文本框 10"/>
          <p:cNvSpPr txBox="1"/>
          <p:nvPr/>
        </p:nvSpPr>
        <p:spPr>
          <a:xfrm>
            <a:off x="2071370" y="3178810"/>
            <a:ext cx="10936605" cy="460375"/>
          </a:xfrm>
          <a:prstGeom prst="rect">
            <a:avLst/>
          </a:prstGeom>
          <a:noFill/>
        </p:spPr>
        <p:txBody>
          <a:bodyPr wrap="square" rtlCol="0" anchor="t">
            <a:spAutoFit/>
          </a:bodyPr>
          <a:p>
            <a:r>
              <a:rPr lang="zh-CN" altLang="en-US" sz="2400">
                <a:highlight>
                  <a:srgbClr val="FFFF00"/>
                </a:highlight>
                <a:latin typeface="超清极简护眼楷" panose="02000503000000000000" charset="-122"/>
                <a:ea typeface="超清极简护眼楷" panose="02000503000000000000" charset="-122"/>
                <a:sym typeface="+mn-ea"/>
              </a:rPr>
              <a:t>正反两方面展开论证，正方是本空观点</a:t>
            </a:r>
            <a:endParaRPr lang="zh-CN" altLang="en-US" sz="2400">
              <a:highlight>
                <a:srgbClr val="FFFF00"/>
              </a:highlight>
              <a:latin typeface="超清极简护眼楷" panose="02000503000000000000" charset="-122"/>
              <a:ea typeface="超清极简护眼楷" panose="02000503000000000000" charset="-122"/>
              <a:sym typeface="+mn-ea"/>
            </a:endParaRPr>
          </a:p>
        </p:txBody>
      </p:sp>
      <p:sp>
        <p:nvSpPr>
          <p:cNvPr id="12" name="圆角矩形 11"/>
          <p:cNvSpPr/>
          <p:nvPr>
            <p:custDataLst>
              <p:tags r:id="rId5"/>
            </p:custDataLst>
          </p:nvPr>
        </p:nvSpPr>
        <p:spPr>
          <a:xfrm>
            <a:off x="95250" y="3744595"/>
            <a:ext cx="4647565" cy="294005"/>
          </a:xfrm>
          <a:prstGeom prst="roundRect">
            <a:avLst/>
          </a:prstGeom>
          <a:solidFill>
            <a:srgbClr val="00B0F0">
              <a:alpha val="35000"/>
            </a:srgbClr>
          </a:solidFill>
          <a:ln w="25400" cap="flat" cmpd="sng" algn="ctr">
            <a:noFill/>
            <a:prstDash val="solid"/>
          </a:ln>
          <a:effectLst/>
        </p:spPr>
        <p:style>
          <a:lnRef idx="2">
            <a:srgbClr val="4F81BD">
              <a:shade val="50000"/>
            </a:srgbClr>
          </a:lnRef>
          <a:fillRef idx="1">
            <a:srgbClr val="4F81BD"/>
          </a:fillRef>
          <a:effectRef idx="0">
            <a:srgbClr val="4F81BD"/>
          </a:effectRef>
          <a:fontRef idx="minor">
            <a:sysClr val="window" lastClr="FFFFFF"/>
          </a:fontRef>
        </p:style>
        <p:txBody>
          <a:bodyPr rtlCol="0" anchor="ctr"/>
          <a:p>
            <a:pPr algn="ctr"/>
            <a:endParaRPr lang="zh-CN" altLang="en-US" sz="2400">
              <a:solidFill>
                <a:sysClr val="window" lastClr="FFFFFF"/>
              </a:solidFill>
              <a:latin typeface="Calibri" panose="020F0502020204030204" charset="0"/>
              <a:ea typeface="等线" panose="02010600030101010101" charset="-122"/>
            </a:endParaRPr>
          </a:p>
          <a:p>
            <a:pPr algn="ctr"/>
            <a:endParaRPr lang="zh-CN" altLang="en-US" sz="2400">
              <a:solidFill>
                <a:sysClr val="window" lastClr="FFFFFF"/>
              </a:solidFill>
              <a:latin typeface="Calibri" panose="020F0502020204030204" charset="0"/>
              <a:ea typeface="等线" panose="02010600030101010101" charset="-122"/>
            </a:endParaRPr>
          </a:p>
        </p:txBody>
      </p:sp>
      <p:sp>
        <p:nvSpPr>
          <p:cNvPr id="13" name="圆角矩形 12"/>
          <p:cNvSpPr/>
          <p:nvPr>
            <p:custDataLst>
              <p:tags r:id="rId6"/>
            </p:custDataLst>
          </p:nvPr>
        </p:nvSpPr>
        <p:spPr>
          <a:xfrm>
            <a:off x="4537075" y="4043045"/>
            <a:ext cx="1889760" cy="294005"/>
          </a:xfrm>
          <a:prstGeom prst="roundRect">
            <a:avLst/>
          </a:prstGeom>
          <a:solidFill>
            <a:srgbClr val="00B0F0">
              <a:alpha val="35000"/>
            </a:srgbClr>
          </a:solidFill>
          <a:ln w="25400" cap="flat" cmpd="sng" algn="ctr">
            <a:noFill/>
            <a:prstDash val="solid"/>
          </a:ln>
          <a:effectLst/>
        </p:spPr>
        <p:style>
          <a:lnRef idx="2">
            <a:srgbClr val="4F81BD">
              <a:shade val="50000"/>
            </a:srgbClr>
          </a:lnRef>
          <a:fillRef idx="1">
            <a:srgbClr val="4F81BD"/>
          </a:fillRef>
          <a:effectRef idx="0">
            <a:srgbClr val="4F81BD"/>
          </a:effectRef>
          <a:fontRef idx="minor">
            <a:sysClr val="window" lastClr="FFFFFF"/>
          </a:fontRef>
        </p:style>
        <p:txBody>
          <a:bodyPr rtlCol="0" anchor="ctr"/>
          <a:p>
            <a:pPr algn="ctr"/>
            <a:endParaRPr lang="zh-CN" altLang="en-US" sz="2400">
              <a:solidFill>
                <a:sysClr val="window" lastClr="FFFFFF"/>
              </a:solidFill>
              <a:latin typeface="Calibri" panose="020F0502020204030204" charset="0"/>
              <a:ea typeface="等线" panose="02010600030101010101" charset="-122"/>
            </a:endParaRPr>
          </a:p>
          <a:p>
            <a:pPr algn="ctr"/>
            <a:endParaRPr lang="zh-CN" altLang="en-US" sz="2400">
              <a:solidFill>
                <a:sysClr val="window" lastClr="FFFFFF"/>
              </a:solidFill>
              <a:latin typeface="Calibri" panose="020F0502020204030204" charset="0"/>
              <a:ea typeface="等线" panose="02010600030101010101" charset="-122"/>
            </a:endParaRPr>
          </a:p>
        </p:txBody>
      </p:sp>
      <p:sp>
        <p:nvSpPr>
          <p:cNvPr id="14" name="圆角矩形 13"/>
          <p:cNvSpPr/>
          <p:nvPr>
            <p:custDataLst>
              <p:tags r:id="rId7"/>
            </p:custDataLst>
          </p:nvPr>
        </p:nvSpPr>
        <p:spPr>
          <a:xfrm>
            <a:off x="6553835" y="4001135"/>
            <a:ext cx="4918075" cy="294005"/>
          </a:xfrm>
          <a:prstGeom prst="roundRect">
            <a:avLst/>
          </a:prstGeom>
          <a:solidFill>
            <a:srgbClr val="00B0F0">
              <a:alpha val="35000"/>
            </a:srgbClr>
          </a:solidFill>
          <a:ln w="25400" cap="flat" cmpd="sng" algn="ctr">
            <a:noFill/>
            <a:prstDash val="solid"/>
          </a:ln>
          <a:effectLst/>
        </p:spPr>
        <p:style>
          <a:lnRef idx="2">
            <a:srgbClr val="4F81BD">
              <a:shade val="50000"/>
            </a:srgbClr>
          </a:lnRef>
          <a:fillRef idx="1">
            <a:srgbClr val="4F81BD"/>
          </a:fillRef>
          <a:effectRef idx="0">
            <a:srgbClr val="4F81BD"/>
          </a:effectRef>
          <a:fontRef idx="minor">
            <a:sysClr val="window" lastClr="FFFFFF"/>
          </a:fontRef>
        </p:style>
        <p:txBody>
          <a:bodyPr rtlCol="0" anchor="ctr"/>
          <a:p>
            <a:pPr algn="ctr"/>
            <a:endParaRPr lang="zh-CN" altLang="en-US" sz="2400">
              <a:solidFill>
                <a:sysClr val="window" lastClr="FFFFFF"/>
              </a:solidFill>
              <a:latin typeface="Calibri" panose="020F0502020204030204" charset="0"/>
              <a:ea typeface="等线" panose="02010600030101010101" charset="-122"/>
            </a:endParaRPr>
          </a:p>
          <a:p>
            <a:pPr algn="ctr"/>
            <a:endParaRPr lang="zh-CN" altLang="en-US" sz="2400">
              <a:solidFill>
                <a:sysClr val="window" lastClr="FFFFFF"/>
              </a:solidFill>
              <a:latin typeface="Calibri" panose="020F0502020204030204" charset="0"/>
              <a:ea typeface="等线" panose="02010600030101010101" charset="-122"/>
            </a:endParaRPr>
          </a:p>
        </p:txBody>
      </p:sp>
      <p:sp>
        <p:nvSpPr>
          <p:cNvPr id="15" name="圆角矩形 14"/>
          <p:cNvSpPr/>
          <p:nvPr>
            <p:custDataLst>
              <p:tags r:id="rId8"/>
            </p:custDataLst>
          </p:nvPr>
        </p:nvSpPr>
        <p:spPr>
          <a:xfrm>
            <a:off x="296545" y="4310380"/>
            <a:ext cx="3556635" cy="294005"/>
          </a:xfrm>
          <a:prstGeom prst="roundRect">
            <a:avLst/>
          </a:prstGeom>
          <a:solidFill>
            <a:srgbClr val="00B0F0">
              <a:alpha val="35000"/>
            </a:srgbClr>
          </a:solidFill>
          <a:ln w="25400" cap="flat" cmpd="sng" algn="ctr">
            <a:noFill/>
            <a:prstDash val="solid"/>
          </a:ln>
          <a:effectLst/>
        </p:spPr>
        <p:style>
          <a:lnRef idx="2">
            <a:srgbClr val="4F81BD">
              <a:shade val="50000"/>
            </a:srgbClr>
          </a:lnRef>
          <a:fillRef idx="1">
            <a:srgbClr val="4F81BD"/>
          </a:fillRef>
          <a:effectRef idx="0">
            <a:srgbClr val="4F81BD"/>
          </a:effectRef>
          <a:fontRef idx="minor">
            <a:sysClr val="window" lastClr="FFFFFF"/>
          </a:fontRef>
        </p:style>
        <p:txBody>
          <a:bodyPr rtlCol="0" anchor="ctr"/>
          <a:p>
            <a:pPr algn="ctr"/>
            <a:endParaRPr lang="zh-CN" altLang="en-US" sz="2400">
              <a:solidFill>
                <a:sysClr val="window" lastClr="FFFFFF"/>
              </a:solidFill>
              <a:latin typeface="Calibri" panose="020F0502020204030204" charset="0"/>
              <a:ea typeface="等线" panose="02010600030101010101" charset="-122"/>
            </a:endParaRPr>
          </a:p>
          <a:p>
            <a:pPr algn="ctr"/>
            <a:endParaRPr lang="zh-CN" altLang="en-US" sz="2400">
              <a:solidFill>
                <a:sysClr val="window" lastClr="FFFFFF"/>
              </a:solidFill>
              <a:latin typeface="Calibri" panose="020F0502020204030204" charset="0"/>
              <a:ea typeface="等线" panose="02010600030101010101" charset="-122"/>
            </a:endParaRPr>
          </a:p>
        </p:txBody>
      </p:sp>
      <p:sp>
        <p:nvSpPr>
          <p:cNvPr id="16" name="椭圆 15"/>
          <p:cNvSpPr/>
          <p:nvPr/>
        </p:nvSpPr>
        <p:spPr>
          <a:xfrm>
            <a:off x="296545" y="3967480"/>
            <a:ext cx="949325" cy="516890"/>
          </a:xfrm>
          <a:prstGeom prst="ellipse">
            <a:avLst/>
          </a:prstGeom>
          <a:noFill/>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7" name="文本框 16"/>
          <p:cNvSpPr txBox="1"/>
          <p:nvPr/>
        </p:nvSpPr>
        <p:spPr>
          <a:xfrm>
            <a:off x="2154555" y="4234815"/>
            <a:ext cx="9135110" cy="460375"/>
          </a:xfrm>
          <a:prstGeom prst="rect">
            <a:avLst/>
          </a:prstGeom>
          <a:noFill/>
        </p:spPr>
        <p:txBody>
          <a:bodyPr wrap="square" rtlCol="0" anchor="t">
            <a:spAutoFit/>
          </a:bodyPr>
          <a:p>
            <a:r>
              <a:rPr lang="zh-CN" altLang="en-US" sz="2400">
                <a:highlight>
                  <a:srgbClr val="FFFF00"/>
                </a:highlight>
                <a:latin typeface="超清极简护眼楷" panose="02000503000000000000" charset="-122"/>
                <a:ea typeface="超清极简护眼楷" panose="02000503000000000000" charset="-122"/>
                <a:sym typeface="+mn-ea"/>
              </a:rPr>
              <a:t>总起观点句，引出下文一系列具体做法，实现从观点到实操的过渡。</a:t>
            </a:r>
            <a:endParaRPr lang="zh-CN" altLang="en-US" sz="2400">
              <a:highlight>
                <a:srgbClr val="FFFF00"/>
              </a:highlight>
              <a:latin typeface="超清极简护眼楷" panose="02000503000000000000" charset="-122"/>
              <a:ea typeface="超清极简护眼楷" panose="02000503000000000000" charset="-122"/>
              <a:sym typeface="+mn-ea"/>
            </a:endParaRPr>
          </a:p>
        </p:txBody>
      </p:sp>
      <p:sp>
        <p:nvSpPr>
          <p:cNvPr id="19" name="圆角矩形 18"/>
          <p:cNvSpPr/>
          <p:nvPr>
            <p:custDataLst>
              <p:tags r:id="rId9"/>
            </p:custDataLst>
          </p:nvPr>
        </p:nvSpPr>
        <p:spPr>
          <a:xfrm>
            <a:off x="7544435" y="5117465"/>
            <a:ext cx="4647565" cy="294005"/>
          </a:xfrm>
          <a:prstGeom prst="roundRect">
            <a:avLst/>
          </a:prstGeom>
          <a:solidFill>
            <a:srgbClr val="00B0F0">
              <a:alpha val="35000"/>
            </a:srgbClr>
          </a:solidFill>
          <a:ln w="25400" cap="flat" cmpd="sng" algn="ctr">
            <a:noFill/>
            <a:prstDash val="solid"/>
          </a:ln>
          <a:effectLst/>
        </p:spPr>
        <p:style>
          <a:lnRef idx="2">
            <a:srgbClr val="4F81BD">
              <a:shade val="50000"/>
            </a:srgbClr>
          </a:lnRef>
          <a:fillRef idx="1">
            <a:srgbClr val="4F81BD"/>
          </a:fillRef>
          <a:effectRef idx="0">
            <a:srgbClr val="4F81BD"/>
          </a:effectRef>
          <a:fontRef idx="minor">
            <a:sysClr val="window" lastClr="FFFFFF"/>
          </a:fontRef>
        </p:style>
        <p:txBody>
          <a:bodyPr rtlCol="0" anchor="ctr"/>
          <a:p>
            <a:pPr algn="ctr"/>
            <a:endParaRPr lang="zh-CN" altLang="en-US" sz="2400">
              <a:solidFill>
                <a:sysClr val="window" lastClr="FFFFFF"/>
              </a:solidFill>
              <a:latin typeface="Calibri" panose="020F0502020204030204" charset="0"/>
              <a:ea typeface="等线" panose="02010600030101010101" charset="-122"/>
            </a:endParaRPr>
          </a:p>
          <a:p>
            <a:pPr algn="ctr"/>
            <a:endParaRPr lang="zh-CN" altLang="en-US" sz="2400">
              <a:solidFill>
                <a:sysClr val="window" lastClr="FFFFFF"/>
              </a:solidFill>
              <a:latin typeface="Calibri" panose="020F0502020204030204" charset="0"/>
              <a:ea typeface="等线" panose="02010600030101010101" charset="-122"/>
            </a:endParaRPr>
          </a:p>
        </p:txBody>
      </p:sp>
      <p:sp>
        <p:nvSpPr>
          <p:cNvPr id="20" name="圆角矩形 19"/>
          <p:cNvSpPr/>
          <p:nvPr>
            <p:custDataLst>
              <p:tags r:id="rId10"/>
            </p:custDataLst>
          </p:nvPr>
        </p:nvSpPr>
        <p:spPr>
          <a:xfrm>
            <a:off x="95250" y="5366385"/>
            <a:ext cx="2670175" cy="294005"/>
          </a:xfrm>
          <a:prstGeom prst="roundRect">
            <a:avLst/>
          </a:prstGeom>
          <a:solidFill>
            <a:srgbClr val="00B0F0">
              <a:alpha val="35000"/>
            </a:srgbClr>
          </a:solidFill>
          <a:ln w="25400" cap="flat" cmpd="sng" algn="ctr">
            <a:noFill/>
            <a:prstDash val="solid"/>
          </a:ln>
          <a:effectLst/>
        </p:spPr>
        <p:style>
          <a:lnRef idx="2">
            <a:srgbClr val="4F81BD">
              <a:shade val="50000"/>
            </a:srgbClr>
          </a:lnRef>
          <a:fillRef idx="1">
            <a:srgbClr val="4F81BD"/>
          </a:fillRef>
          <a:effectRef idx="0">
            <a:srgbClr val="4F81BD"/>
          </a:effectRef>
          <a:fontRef idx="minor">
            <a:sysClr val="window" lastClr="FFFFFF"/>
          </a:fontRef>
        </p:style>
        <p:txBody>
          <a:bodyPr rtlCol="0" anchor="ctr"/>
          <a:p>
            <a:pPr algn="ctr"/>
            <a:endParaRPr lang="zh-CN" altLang="en-US" sz="2400">
              <a:solidFill>
                <a:sysClr val="window" lastClr="FFFFFF"/>
              </a:solidFill>
              <a:latin typeface="Calibri" panose="020F0502020204030204" charset="0"/>
              <a:ea typeface="等线" panose="02010600030101010101" charset="-122"/>
            </a:endParaRPr>
          </a:p>
          <a:p>
            <a:pPr algn="ctr"/>
            <a:endParaRPr lang="zh-CN" altLang="en-US" sz="2400">
              <a:solidFill>
                <a:sysClr val="window" lastClr="FFFFFF"/>
              </a:solidFill>
              <a:latin typeface="Calibri" panose="020F0502020204030204" charset="0"/>
              <a:ea typeface="等线" panose="02010600030101010101" charset="-122"/>
            </a:endParaRPr>
          </a:p>
        </p:txBody>
      </p:sp>
      <p:sp>
        <p:nvSpPr>
          <p:cNvPr id="21" name="椭圆 20"/>
          <p:cNvSpPr/>
          <p:nvPr/>
        </p:nvSpPr>
        <p:spPr>
          <a:xfrm>
            <a:off x="8294370" y="5290820"/>
            <a:ext cx="949325" cy="516890"/>
          </a:xfrm>
          <a:prstGeom prst="ellipse">
            <a:avLst/>
          </a:prstGeom>
          <a:noFill/>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2" name="文本框 21"/>
          <p:cNvSpPr txBox="1"/>
          <p:nvPr/>
        </p:nvSpPr>
        <p:spPr>
          <a:xfrm>
            <a:off x="1638300" y="4951095"/>
            <a:ext cx="10633075" cy="460375"/>
          </a:xfrm>
          <a:prstGeom prst="rect">
            <a:avLst/>
          </a:prstGeom>
          <a:noFill/>
        </p:spPr>
        <p:txBody>
          <a:bodyPr wrap="square" rtlCol="0" anchor="t">
            <a:spAutoFit/>
          </a:bodyPr>
          <a:p>
            <a:r>
              <a:rPr lang="zh-CN" altLang="en-US" sz="2400">
                <a:highlight>
                  <a:srgbClr val="FFFF00"/>
                </a:highlight>
                <a:latin typeface="超清极简护眼楷" panose="02000503000000000000" charset="-122"/>
                <a:ea typeface="超清极简护眼楷" panose="02000503000000000000" charset="-122"/>
                <a:sym typeface="+mn-ea"/>
              </a:rPr>
              <a:t>承接前文，顺承总结逻辑，进一步阐述不去干预之后，孩子可以获得的东西。</a:t>
            </a:r>
            <a:endParaRPr lang="zh-CN" altLang="en-US" sz="2400">
              <a:highlight>
                <a:srgbClr val="FFFF00"/>
              </a:highlight>
              <a:latin typeface="超清极简护眼楷" panose="02000503000000000000" charset="-122"/>
              <a:ea typeface="超清极简护眼楷" panose="02000503000000000000" charset="-122"/>
              <a:sym typeface="+mn-ea"/>
            </a:endParaRPr>
          </a:p>
        </p:txBody>
      </p:sp>
      <p:sp>
        <p:nvSpPr>
          <p:cNvPr id="23" name="圆角矩形 22"/>
          <p:cNvSpPr/>
          <p:nvPr>
            <p:custDataLst>
              <p:tags r:id="rId11"/>
            </p:custDataLst>
          </p:nvPr>
        </p:nvSpPr>
        <p:spPr>
          <a:xfrm>
            <a:off x="497205" y="5667375"/>
            <a:ext cx="3507740" cy="294005"/>
          </a:xfrm>
          <a:prstGeom prst="roundRect">
            <a:avLst/>
          </a:prstGeom>
          <a:solidFill>
            <a:srgbClr val="00B0F0">
              <a:alpha val="35000"/>
            </a:srgbClr>
          </a:solidFill>
          <a:ln w="25400" cap="flat" cmpd="sng" algn="ctr">
            <a:noFill/>
            <a:prstDash val="solid"/>
          </a:ln>
          <a:effectLst/>
        </p:spPr>
        <p:style>
          <a:lnRef idx="2">
            <a:srgbClr val="4F81BD">
              <a:shade val="50000"/>
            </a:srgbClr>
          </a:lnRef>
          <a:fillRef idx="1">
            <a:srgbClr val="4F81BD"/>
          </a:fillRef>
          <a:effectRef idx="0">
            <a:srgbClr val="4F81BD"/>
          </a:effectRef>
          <a:fontRef idx="minor">
            <a:sysClr val="window" lastClr="FFFFFF"/>
          </a:fontRef>
        </p:style>
        <p:txBody>
          <a:bodyPr rtlCol="0" anchor="ctr"/>
          <a:p>
            <a:pPr algn="ctr"/>
            <a:endParaRPr lang="zh-CN" altLang="en-US" sz="2400">
              <a:solidFill>
                <a:sysClr val="window" lastClr="FFFFFF"/>
              </a:solidFill>
              <a:latin typeface="Calibri" panose="020F0502020204030204" charset="0"/>
              <a:ea typeface="等线" panose="02010600030101010101" charset="-122"/>
            </a:endParaRPr>
          </a:p>
          <a:p>
            <a:pPr algn="ctr"/>
            <a:endParaRPr lang="zh-CN" altLang="en-US" sz="2400">
              <a:solidFill>
                <a:sysClr val="window" lastClr="FFFFFF"/>
              </a:solidFill>
              <a:latin typeface="Calibri" panose="020F0502020204030204" charset="0"/>
              <a:ea typeface="等线" panose="02010600030101010101" charset="-122"/>
            </a:endParaRPr>
          </a:p>
        </p:txBody>
      </p:sp>
      <p:sp>
        <p:nvSpPr>
          <p:cNvPr id="24" name="圆角矩形 23"/>
          <p:cNvSpPr/>
          <p:nvPr>
            <p:custDataLst>
              <p:tags r:id="rId12"/>
            </p:custDataLst>
          </p:nvPr>
        </p:nvSpPr>
        <p:spPr>
          <a:xfrm>
            <a:off x="2765425" y="5963285"/>
            <a:ext cx="1372235" cy="294005"/>
          </a:xfrm>
          <a:prstGeom prst="roundRect">
            <a:avLst/>
          </a:prstGeom>
          <a:solidFill>
            <a:srgbClr val="00B0F0">
              <a:alpha val="35000"/>
            </a:srgbClr>
          </a:solidFill>
          <a:ln w="25400" cap="flat" cmpd="sng" algn="ctr">
            <a:noFill/>
            <a:prstDash val="solid"/>
          </a:ln>
          <a:effectLst/>
        </p:spPr>
        <p:style>
          <a:lnRef idx="2">
            <a:srgbClr val="4F81BD">
              <a:shade val="50000"/>
            </a:srgbClr>
          </a:lnRef>
          <a:fillRef idx="1">
            <a:srgbClr val="4F81BD"/>
          </a:fillRef>
          <a:effectRef idx="0">
            <a:srgbClr val="4F81BD"/>
          </a:effectRef>
          <a:fontRef idx="minor">
            <a:sysClr val="window" lastClr="FFFFFF"/>
          </a:fontRef>
        </p:style>
        <p:txBody>
          <a:bodyPr rtlCol="0" anchor="ctr"/>
          <a:p>
            <a:pPr algn="ctr"/>
            <a:endParaRPr lang="zh-CN" altLang="en-US" sz="2400">
              <a:solidFill>
                <a:sysClr val="window" lastClr="FFFFFF"/>
              </a:solidFill>
              <a:latin typeface="Calibri" panose="020F0502020204030204" charset="0"/>
              <a:ea typeface="等线" panose="02010600030101010101" charset="-122"/>
            </a:endParaRPr>
          </a:p>
          <a:p>
            <a:pPr algn="ctr"/>
            <a:endParaRPr lang="zh-CN" altLang="en-US" sz="2400">
              <a:solidFill>
                <a:sysClr val="window" lastClr="FFFFFF"/>
              </a:solidFill>
              <a:latin typeface="Calibri" panose="020F0502020204030204" charset="0"/>
              <a:ea typeface="等线" panose="02010600030101010101" charset="-122"/>
            </a:endParaRPr>
          </a:p>
        </p:txBody>
      </p:sp>
      <p:sp>
        <p:nvSpPr>
          <p:cNvPr id="25" name="椭圆 24"/>
          <p:cNvSpPr/>
          <p:nvPr/>
        </p:nvSpPr>
        <p:spPr>
          <a:xfrm>
            <a:off x="2291080" y="5751195"/>
            <a:ext cx="949325" cy="516890"/>
          </a:xfrm>
          <a:prstGeom prst="ellipse">
            <a:avLst/>
          </a:prstGeom>
          <a:noFill/>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6" name="文本框 25"/>
          <p:cNvSpPr txBox="1"/>
          <p:nvPr/>
        </p:nvSpPr>
        <p:spPr>
          <a:xfrm>
            <a:off x="521335" y="6403340"/>
            <a:ext cx="11544300" cy="460375"/>
          </a:xfrm>
          <a:prstGeom prst="rect">
            <a:avLst/>
          </a:prstGeom>
          <a:noFill/>
        </p:spPr>
        <p:txBody>
          <a:bodyPr wrap="square" rtlCol="0" anchor="t">
            <a:spAutoFit/>
          </a:bodyPr>
          <a:p>
            <a:r>
              <a:rPr lang="zh-CN" altLang="en-US" sz="2400">
                <a:highlight>
                  <a:srgbClr val="FFFF00"/>
                </a:highlight>
                <a:latin typeface="超清极简护眼楷" panose="02000503000000000000" charset="-122"/>
                <a:ea typeface="超清极简护眼楷" panose="02000503000000000000" charset="-122"/>
                <a:sym typeface="+mn-ea"/>
              </a:rPr>
              <a:t>让步转折逻辑。暗示培养过程可能会遇到困难，但是无需焦虑，引出后文积极的结果。</a:t>
            </a:r>
            <a:endParaRPr lang="zh-CN" altLang="en-US" sz="2400">
              <a:highlight>
                <a:srgbClr val="FFFF00"/>
              </a:highlight>
              <a:latin typeface="超清极简护眼楷" panose="02000503000000000000" charset="-122"/>
              <a:ea typeface="超清极简护眼楷" panose="02000503000000000000"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down)">
                                      <p:cBhvr>
                                        <p:cTn id="23" dur="500"/>
                                        <p:tgtEl>
                                          <p:spTgt spid="8"/>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wipe(down)">
                                      <p:cBhvr>
                                        <p:cTn id="26" dur="500"/>
                                        <p:tgtEl>
                                          <p:spTgt spid="9"/>
                                        </p:tgtEl>
                                      </p:cBhvr>
                                    </p:animEffec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grpId="0" nodeType="click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wipe(down)">
                                      <p:cBhvr>
                                        <p:cTn id="39" dur="500"/>
                                        <p:tgtEl>
                                          <p:spTgt spid="12"/>
                                        </p:tgtEl>
                                      </p:cBhvr>
                                    </p:animEffect>
                                  </p:childTnLst>
                                </p:cTn>
                              </p:par>
                              <p:par>
                                <p:cTn id="40" presetID="22" presetClass="entr" presetSubtype="4" fill="hold" grpId="0" nodeType="with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wipe(down)">
                                      <p:cBhvr>
                                        <p:cTn id="42" dur="500"/>
                                        <p:tgtEl>
                                          <p:spTgt spid="13"/>
                                        </p:tgtEl>
                                      </p:cBhvr>
                                    </p:animEffect>
                                  </p:childTnLst>
                                </p:cTn>
                              </p:par>
                              <p:par>
                                <p:cTn id="43" presetID="22" presetClass="entr" presetSubtype="4" fill="hold" grpId="0" nodeType="with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wipe(down)">
                                      <p:cBhvr>
                                        <p:cTn id="45" dur="500"/>
                                        <p:tgtEl>
                                          <p:spTgt spid="14"/>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wipe(down)">
                                      <p:cBhvr>
                                        <p:cTn id="48" dur="500"/>
                                        <p:tgtEl>
                                          <p:spTgt spid="15"/>
                                        </p:tgtEl>
                                      </p:cBhvr>
                                    </p:animEffec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16"/>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17"/>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22" presetClass="entr" presetSubtype="4" fill="hold" grpId="0" nodeType="clickEffect">
                                  <p:stCondLst>
                                    <p:cond delay="0"/>
                                  </p:stCondLst>
                                  <p:childTnLst>
                                    <p:set>
                                      <p:cBhvr>
                                        <p:cTn id="60" dur="1" fill="hold">
                                          <p:stCondLst>
                                            <p:cond delay="0"/>
                                          </p:stCondLst>
                                        </p:cTn>
                                        <p:tgtEl>
                                          <p:spTgt spid="19"/>
                                        </p:tgtEl>
                                        <p:attrNameLst>
                                          <p:attrName>style.visibility</p:attrName>
                                        </p:attrNameLst>
                                      </p:cBhvr>
                                      <p:to>
                                        <p:strVal val="visible"/>
                                      </p:to>
                                    </p:set>
                                    <p:animEffect transition="in" filter="wipe(down)">
                                      <p:cBhvr>
                                        <p:cTn id="61" dur="500"/>
                                        <p:tgtEl>
                                          <p:spTgt spid="19"/>
                                        </p:tgtEl>
                                      </p:cBhvr>
                                    </p:animEffect>
                                  </p:childTnLst>
                                </p:cTn>
                              </p:par>
                              <p:par>
                                <p:cTn id="62" presetID="22" presetClass="entr" presetSubtype="4" fill="hold" grpId="0" nodeType="with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wipe(down)">
                                      <p:cBhvr>
                                        <p:cTn id="64" dur="500"/>
                                        <p:tgtEl>
                                          <p:spTgt spid="20"/>
                                        </p:tgtEl>
                                      </p:cBhvr>
                                    </p:animEffec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grpId="0" nodeType="clickEffect">
                                  <p:stCondLst>
                                    <p:cond delay="0"/>
                                  </p:stCondLst>
                                  <p:childTnLst>
                                    <p:set>
                                      <p:cBhvr>
                                        <p:cTn id="68" dur="1" fill="hold">
                                          <p:stCondLst>
                                            <p:cond delay="0"/>
                                          </p:stCondLst>
                                        </p:cTn>
                                        <p:tgtEl>
                                          <p:spTgt spid="21"/>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grpId="0" nodeType="clickEffect">
                                  <p:stCondLst>
                                    <p:cond delay="0"/>
                                  </p:stCondLst>
                                  <p:childTnLst>
                                    <p:set>
                                      <p:cBhvr>
                                        <p:cTn id="72" dur="1" fill="hold">
                                          <p:stCondLst>
                                            <p:cond delay="0"/>
                                          </p:stCondLst>
                                        </p:cTn>
                                        <p:tgtEl>
                                          <p:spTgt spid="22"/>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22" presetClass="entr" presetSubtype="4" fill="hold" grpId="0" nodeType="clickEffect">
                                  <p:stCondLst>
                                    <p:cond delay="0"/>
                                  </p:stCondLst>
                                  <p:childTnLst>
                                    <p:set>
                                      <p:cBhvr>
                                        <p:cTn id="76" dur="1" fill="hold">
                                          <p:stCondLst>
                                            <p:cond delay="0"/>
                                          </p:stCondLst>
                                        </p:cTn>
                                        <p:tgtEl>
                                          <p:spTgt spid="23"/>
                                        </p:tgtEl>
                                        <p:attrNameLst>
                                          <p:attrName>style.visibility</p:attrName>
                                        </p:attrNameLst>
                                      </p:cBhvr>
                                      <p:to>
                                        <p:strVal val="visible"/>
                                      </p:to>
                                    </p:set>
                                    <p:animEffect transition="in" filter="wipe(down)">
                                      <p:cBhvr>
                                        <p:cTn id="77" dur="500"/>
                                        <p:tgtEl>
                                          <p:spTgt spid="23"/>
                                        </p:tgtEl>
                                      </p:cBhvr>
                                    </p:animEffect>
                                  </p:childTnLst>
                                </p:cTn>
                              </p:par>
                              <p:par>
                                <p:cTn id="78" presetID="22" presetClass="entr" presetSubtype="4" fill="hold" grpId="0" nodeType="withEffect">
                                  <p:stCondLst>
                                    <p:cond delay="0"/>
                                  </p:stCondLst>
                                  <p:childTnLst>
                                    <p:set>
                                      <p:cBhvr>
                                        <p:cTn id="79" dur="1" fill="hold">
                                          <p:stCondLst>
                                            <p:cond delay="0"/>
                                          </p:stCondLst>
                                        </p:cTn>
                                        <p:tgtEl>
                                          <p:spTgt spid="24"/>
                                        </p:tgtEl>
                                        <p:attrNameLst>
                                          <p:attrName>style.visibility</p:attrName>
                                        </p:attrNameLst>
                                      </p:cBhvr>
                                      <p:to>
                                        <p:strVal val="visible"/>
                                      </p:to>
                                    </p:set>
                                    <p:animEffect transition="in" filter="wipe(down)">
                                      <p:cBhvr>
                                        <p:cTn id="80" dur="500"/>
                                        <p:tgtEl>
                                          <p:spTgt spid="24"/>
                                        </p:tgtEl>
                                      </p:cBhvr>
                                    </p:animEffect>
                                  </p:childTnLst>
                                </p:cTn>
                              </p:par>
                            </p:childTnLst>
                          </p:cTn>
                        </p:par>
                      </p:childTnLst>
                    </p:cTn>
                  </p:par>
                  <p:par>
                    <p:cTn id="81" fill="hold">
                      <p:stCondLst>
                        <p:cond delay="indefinite"/>
                      </p:stCondLst>
                      <p:childTnLst>
                        <p:par>
                          <p:cTn id="82" fill="hold">
                            <p:stCondLst>
                              <p:cond delay="0"/>
                            </p:stCondLst>
                            <p:childTnLst>
                              <p:par>
                                <p:cTn id="83" presetID="1" presetClass="entr" presetSubtype="0" fill="hold" grpId="0" nodeType="clickEffect">
                                  <p:stCondLst>
                                    <p:cond delay="0"/>
                                  </p:stCondLst>
                                  <p:childTnLst>
                                    <p:set>
                                      <p:cBhvr>
                                        <p:cTn id="84" dur="1" fill="hold">
                                          <p:stCondLst>
                                            <p:cond delay="0"/>
                                          </p:stCondLst>
                                        </p:cTn>
                                        <p:tgtEl>
                                          <p:spTgt spid="25"/>
                                        </p:tgtEl>
                                        <p:attrNameLst>
                                          <p:attrName>style.visibility</p:attrName>
                                        </p:attrNameLst>
                                      </p:cBhvr>
                                      <p:to>
                                        <p:strVal val="visible"/>
                                      </p:to>
                                    </p:set>
                                  </p:childTnLst>
                                </p:cTn>
                              </p:par>
                            </p:childTnLst>
                          </p:cTn>
                        </p:par>
                      </p:childTnLst>
                    </p:cTn>
                  </p:par>
                  <p:par>
                    <p:cTn id="85" fill="hold">
                      <p:stCondLst>
                        <p:cond delay="indefinite"/>
                      </p:stCondLst>
                      <p:childTnLst>
                        <p:par>
                          <p:cTn id="86" fill="hold">
                            <p:stCondLst>
                              <p:cond delay="0"/>
                            </p:stCondLst>
                            <p:childTnLst>
                              <p:par>
                                <p:cTn id="87" presetID="1" presetClass="entr" presetSubtype="0" fill="hold" grpId="0" nodeType="clickEffect">
                                  <p:stCondLst>
                                    <p:cond delay="0"/>
                                  </p:stCondLst>
                                  <p:childTnLst>
                                    <p:set>
                                      <p:cBhvr>
                                        <p:cTn id="88"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8" grpId="1" animBg="1"/>
      <p:bldP spid="5" grpId="0" bldLvl="0" animBg="1"/>
      <p:bldP spid="5" grpId="1" animBg="1"/>
      <p:bldP spid="6" grpId="0" bldLvl="0" animBg="1"/>
      <p:bldP spid="7" grpId="0"/>
      <p:bldP spid="8" grpId="0" bldLvl="0" animBg="1"/>
      <p:bldP spid="8" grpId="1" animBg="1"/>
      <p:bldP spid="9" grpId="0" bldLvl="0" animBg="1"/>
      <p:bldP spid="9" grpId="1" animBg="1"/>
      <p:bldP spid="10" grpId="0" bldLvl="0" animBg="1"/>
      <p:bldP spid="11" grpId="0"/>
      <p:bldP spid="12" grpId="0" bldLvl="0" animBg="1"/>
      <p:bldP spid="12" grpId="1" animBg="1"/>
      <p:bldP spid="13" grpId="0" bldLvl="0" animBg="1"/>
      <p:bldP spid="13" grpId="1" animBg="1"/>
      <p:bldP spid="14" grpId="0" bldLvl="0" animBg="1"/>
      <p:bldP spid="14" grpId="1" animBg="1"/>
      <p:bldP spid="15" grpId="0" bldLvl="0" animBg="1"/>
      <p:bldP spid="15" grpId="1" animBg="1"/>
      <p:bldP spid="16" grpId="0" bldLvl="0" animBg="1"/>
      <p:bldP spid="17" grpId="0"/>
      <p:bldP spid="19" grpId="0" bldLvl="0" animBg="1"/>
      <p:bldP spid="19" grpId="1" animBg="1"/>
      <p:bldP spid="20" grpId="0" bldLvl="0" animBg="1"/>
      <p:bldP spid="20" grpId="1" animBg="1"/>
      <p:bldP spid="21" grpId="0" bldLvl="0" animBg="1"/>
      <p:bldP spid="22" grpId="0"/>
      <p:bldP spid="23" grpId="0" bldLvl="0" animBg="1"/>
      <p:bldP spid="23" grpId="1" animBg="1"/>
      <p:bldP spid="24" grpId="0" bldLvl="0" animBg="1"/>
      <p:bldP spid="24" grpId="1" animBg="1"/>
      <p:bldP spid="25" grpId="0" bldLvl="0" animBg="1"/>
      <p:bldP spid="2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 name="圆角矩形 26"/>
          <p:cNvSpPr/>
          <p:nvPr>
            <p:custDataLst>
              <p:tags r:id="rId1"/>
            </p:custDataLst>
          </p:nvPr>
        </p:nvSpPr>
        <p:spPr>
          <a:xfrm>
            <a:off x="4598035" y="4608830"/>
            <a:ext cx="2550160" cy="294005"/>
          </a:xfrm>
          <a:prstGeom prst="roundRect">
            <a:avLst/>
          </a:prstGeom>
          <a:solidFill>
            <a:srgbClr val="00FFFF"/>
          </a:solidFill>
          <a:ln w="25400" cap="flat" cmpd="sng" algn="ctr">
            <a:noFill/>
            <a:prstDash val="solid"/>
          </a:ln>
          <a:effectLst/>
        </p:spPr>
        <p:style>
          <a:lnRef idx="2">
            <a:srgbClr val="4F81BD">
              <a:shade val="50000"/>
            </a:srgbClr>
          </a:lnRef>
          <a:fillRef idx="1">
            <a:srgbClr val="4F81BD"/>
          </a:fillRef>
          <a:effectRef idx="0">
            <a:srgbClr val="4F81BD"/>
          </a:effectRef>
          <a:fontRef idx="minor">
            <a:sysClr val="window" lastClr="FFFFFF"/>
          </a:fontRef>
        </p:style>
        <p:txBody>
          <a:bodyPr rtlCol="0" anchor="ctr"/>
          <a:p>
            <a:pPr algn="ctr"/>
            <a:endParaRPr lang="zh-CN" altLang="en-US" sz="2400">
              <a:solidFill>
                <a:sysClr val="window" lastClr="FFFFFF"/>
              </a:solidFill>
              <a:latin typeface="Calibri" panose="020F0502020204030204" charset="0"/>
              <a:ea typeface="等线" panose="02010600030101010101" charset="-122"/>
            </a:endParaRPr>
          </a:p>
          <a:p>
            <a:pPr algn="ctr"/>
            <a:endParaRPr lang="zh-CN" altLang="en-US" sz="2400">
              <a:solidFill>
                <a:sysClr val="window" lastClr="FFFFFF"/>
              </a:solidFill>
              <a:latin typeface="Calibri" panose="020F0502020204030204" charset="0"/>
              <a:ea typeface="等线" panose="02010600030101010101" charset="-122"/>
            </a:endParaRPr>
          </a:p>
        </p:txBody>
      </p:sp>
      <p:sp>
        <p:nvSpPr>
          <p:cNvPr id="26" name="圆角矩形 25"/>
          <p:cNvSpPr/>
          <p:nvPr>
            <p:custDataLst>
              <p:tags r:id="rId2"/>
            </p:custDataLst>
          </p:nvPr>
        </p:nvSpPr>
        <p:spPr>
          <a:xfrm>
            <a:off x="7313930" y="4064000"/>
            <a:ext cx="1550035" cy="294005"/>
          </a:xfrm>
          <a:prstGeom prst="roundRect">
            <a:avLst/>
          </a:prstGeom>
          <a:solidFill>
            <a:srgbClr val="00FFFF"/>
          </a:solidFill>
          <a:ln w="25400" cap="flat" cmpd="sng" algn="ctr">
            <a:noFill/>
            <a:prstDash val="solid"/>
          </a:ln>
          <a:effectLst/>
        </p:spPr>
        <p:style>
          <a:lnRef idx="2">
            <a:srgbClr val="4F81BD">
              <a:shade val="50000"/>
            </a:srgbClr>
          </a:lnRef>
          <a:fillRef idx="1">
            <a:srgbClr val="4F81BD"/>
          </a:fillRef>
          <a:effectRef idx="0">
            <a:srgbClr val="4F81BD"/>
          </a:effectRef>
          <a:fontRef idx="minor">
            <a:sysClr val="window" lastClr="FFFFFF"/>
          </a:fontRef>
        </p:style>
        <p:txBody>
          <a:bodyPr rtlCol="0" anchor="ctr"/>
          <a:p>
            <a:pPr algn="ctr"/>
            <a:endParaRPr lang="zh-CN" altLang="en-US" sz="2400">
              <a:solidFill>
                <a:sysClr val="window" lastClr="FFFFFF"/>
              </a:solidFill>
              <a:latin typeface="Calibri" panose="020F0502020204030204" charset="0"/>
              <a:ea typeface="等线" panose="02010600030101010101" charset="-122"/>
            </a:endParaRPr>
          </a:p>
          <a:p>
            <a:pPr algn="ctr"/>
            <a:endParaRPr lang="zh-CN" altLang="en-US" sz="2400">
              <a:solidFill>
                <a:sysClr val="window" lastClr="FFFFFF"/>
              </a:solidFill>
              <a:latin typeface="Calibri" panose="020F0502020204030204" charset="0"/>
              <a:ea typeface="等线" panose="02010600030101010101" charset="-122"/>
            </a:endParaRPr>
          </a:p>
        </p:txBody>
      </p:sp>
      <p:sp>
        <p:nvSpPr>
          <p:cNvPr id="25" name="圆角矩形 24"/>
          <p:cNvSpPr/>
          <p:nvPr>
            <p:custDataLst>
              <p:tags r:id="rId3"/>
            </p:custDataLst>
          </p:nvPr>
        </p:nvSpPr>
        <p:spPr>
          <a:xfrm>
            <a:off x="2644140" y="4009390"/>
            <a:ext cx="1498600" cy="294005"/>
          </a:xfrm>
          <a:prstGeom prst="roundRect">
            <a:avLst/>
          </a:prstGeom>
          <a:solidFill>
            <a:srgbClr val="00FFFF"/>
          </a:solidFill>
          <a:ln w="25400" cap="flat" cmpd="sng" algn="ctr">
            <a:noFill/>
            <a:prstDash val="solid"/>
          </a:ln>
          <a:effectLst/>
        </p:spPr>
        <p:style>
          <a:lnRef idx="2">
            <a:srgbClr val="4F81BD">
              <a:shade val="50000"/>
            </a:srgbClr>
          </a:lnRef>
          <a:fillRef idx="1">
            <a:srgbClr val="4F81BD"/>
          </a:fillRef>
          <a:effectRef idx="0">
            <a:srgbClr val="4F81BD"/>
          </a:effectRef>
          <a:fontRef idx="minor">
            <a:sysClr val="window" lastClr="FFFFFF"/>
          </a:fontRef>
        </p:style>
        <p:txBody>
          <a:bodyPr rtlCol="0" anchor="ctr"/>
          <a:p>
            <a:pPr algn="ctr"/>
            <a:endParaRPr lang="zh-CN" altLang="en-US" sz="2400">
              <a:solidFill>
                <a:sysClr val="window" lastClr="FFFFFF"/>
              </a:solidFill>
              <a:latin typeface="Calibri" panose="020F0502020204030204" charset="0"/>
              <a:ea typeface="等线" panose="02010600030101010101" charset="-122"/>
            </a:endParaRPr>
          </a:p>
          <a:p>
            <a:pPr algn="ctr"/>
            <a:endParaRPr lang="zh-CN" altLang="en-US" sz="2400">
              <a:solidFill>
                <a:sysClr val="window" lastClr="FFFFFF"/>
              </a:solidFill>
              <a:latin typeface="Calibri" panose="020F0502020204030204" charset="0"/>
              <a:ea typeface="等线" panose="02010600030101010101" charset="-122"/>
            </a:endParaRPr>
          </a:p>
        </p:txBody>
      </p:sp>
      <p:sp>
        <p:nvSpPr>
          <p:cNvPr id="24" name="圆角矩形 23"/>
          <p:cNvSpPr/>
          <p:nvPr>
            <p:custDataLst>
              <p:tags r:id="rId4"/>
            </p:custDataLst>
          </p:nvPr>
        </p:nvSpPr>
        <p:spPr>
          <a:xfrm>
            <a:off x="7068185" y="3495040"/>
            <a:ext cx="1151890" cy="294005"/>
          </a:xfrm>
          <a:prstGeom prst="roundRect">
            <a:avLst/>
          </a:prstGeom>
          <a:solidFill>
            <a:srgbClr val="00FFFF"/>
          </a:solidFill>
          <a:ln w="25400" cap="flat" cmpd="sng" algn="ctr">
            <a:noFill/>
            <a:prstDash val="solid"/>
          </a:ln>
          <a:effectLst/>
        </p:spPr>
        <p:style>
          <a:lnRef idx="2">
            <a:srgbClr val="4F81BD">
              <a:shade val="50000"/>
            </a:srgbClr>
          </a:lnRef>
          <a:fillRef idx="1">
            <a:srgbClr val="4F81BD"/>
          </a:fillRef>
          <a:effectRef idx="0">
            <a:srgbClr val="4F81BD"/>
          </a:effectRef>
          <a:fontRef idx="minor">
            <a:sysClr val="window" lastClr="FFFFFF"/>
          </a:fontRef>
        </p:style>
        <p:txBody>
          <a:bodyPr rtlCol="0" anchor="ctr"/>
          <a:p>
            <a:pPr algn="ctr"/>
            <a:endParaRPr lang="zh-CN" altLang="en-US" sz="2400">
              <a:solidFill>
                <a:sysClr val="window" lastClr="FFFFFF"/>
              </a:solidFill>
              <a:latin typeface="Calibri" panose="020F0502020204030204" charset="0"/>
              <a:ea typeface="等线" panose="02010600030101010101" charset="-122"/>
            </a:endParaRPr>
          </a:p>
          <a:p>
            <a:pPr algn="ctr"/>
            <a:endParaRPr lang="zh-CN" altLang="en-US" sz="2400">
              <a:solidFill>
                <a:sysClr val="window" lastClr="FFFFFF"/>
              </a:solidFill>
              <a:latin typeface="Calibri" panose="020F0502020204030204" charset="0"/>
              <a:ea typeface="等线" panose="02010600030101010101" charset="-122"/>
            </a:endParaRPr>
          </a:p>
        </p:txBody>
      </p:sp>
      <p:sp>
        <p:nvSpPr>
          <p:cNvPr id="23" name="圆角矩形 22"/>
          <p:cNvSpPr/>
          <p:nvPr>
            <p:custDataLst>
              <p:tags r:id="rId5"/>
            </p:custDataLst>
          </p:nvPr>
        </p:nvSpPr>
        <p:spPr>
          <a:xfrm>
            <a:off x="803275" y="3462655"/>
            <a:ext cx="1330960" cy="294005"/>
          </a:xfrm>
          <a:prstGeom prst="roundRect">
            <a:avLst/>
          </a:prstGeom>
          <a:solidFill>
            <a:srgbClr val="00FFFF"/>
          </a:solidFill>
          <a:ln w="25400" cap="flat" cmpd="sng" algn="ctr">
            <a:noFill/>
            <a:prstDash val="solid"/>
          </a:ln>
          <a:effectLst/>
        </p:spPr>
        <p:style>
          <a:lnRef idx="2">
            <a:srgbClr val="4F81BD">
              <a:shade val="50000"/>
            </a:srgbClr>
          </a:lnRef>
          <a:fillRef idx="1">
            <a:srgbClr val="4F81BD"/>
          </a:fillRef>
          <a:effectRef idx="0">
            <a:srgbClr val="4F81BD"/>
          </a:effectRef>
          <a:fontRef idx="minor">
            <a:sysClr val="window" lastClr="FFFFFF"/>
          </a:fontRef>
        </p:style>
        <p:txBody>
          <a:bodyPr rtlCol="0" anchor="ctr"/>
          <a:p>
            <a:pPr algn="ctr"/>
            <a:endParaRPr lang="zh-CN" altLang="en-US" sz="2400">
              <a:solidFill>
                <a:sysClr val="window" lastClr="FFFFFF"/>
              </a:solidFill>
              <a:latin typeface="Calibri" panose="020F0502020204030204" charset="0"/>
              <a:ea typeface="等线" panose="02010600030101010101" charset="-122"/>
            </a:endParaRPr>
          </a:p>
          <a:p>
            <a:pPr algn="ctr"/>
            <a:endParaRPr lang="zh-CN" altLang="en-US" sz="2400">
              <a:solidFill>
                <a:sysClr val="window" lastClr="FFFFFF"/>
              </a:solidFill>
              <a:latin typeface="Calibri" panose="020F0502020204030204" charset="0"/>
              <a:ea typeface="等线" panose="02010600030101010101" charset="-122"/>
            </a:endParaRPr>
          </a:p>
        </p:txBody>
      </p:sp>
      <p:sp>
        <p:nvSpPr>
          <p:cNvPr id="22" name="圆角矩形 21"/>
          <p:cNvSpPr/>
          <p:nvPr>
            <p:custDataLst>
              <p:tags r:id="rId6"/>
            </p:custDataLst>
          </p:nvPr>
        </p:nvSpPr>
        <p:spPr>
          <a:xfrm>
            <a:off x="4690745" y="2941320"/>
            <a:ext cx="4330065" cy="294005"/>
          </a:xfrm>
          <a:prstGeom prst="roundRect">
            <a:avLst/>
          </a:prstGeom>
          <a:solidFill>
            <a:srgbClr val="00FFFF"/>
          </a:solidFill>
          <a:ln w="25400" cap="flat" cmpd="sng" algn="ctr">
            <a:noFill/>
            <a:prstDash val="solid"/>
          </a:ln>
          <a:effectLst/>
        </p:spPr>
        <p:style>
          <a:lnRef idx="2">
            <a:srgbClr val="4F81BD">
              <a:shade val="50000"/>
            </a:srgbClr>
          </a:lnRef>
          <a:fillRef idx="1">
            <a:srgbClr val="4F81BD"/>
          </a:fillRef>
          <a:effectRef idx="0">
            <a:srgbClr val="4F81BD"/>
          </a:effectRef>
          <a:fontRef idx="minor">
            <a:sysClr val="window" lastClr="FFFFFF"/>
          </a:fontRef>
        </p:style>
        <p:txBody>
          <a:bodyPr rtlCol="0" anchor="ctr"/>
          <a:p>
            <a:pPr algn="ctr"/>
            <a:endParaRPr lang="zh-CN" altLang="en-US" sz="2400">
              <a:solidFill>
                <a:sysClr val="window" lastClr="FFFFFF"/>
              </a:solidFill>
              <a:latin typeface="Calibri" panose="020F0502020204030204" charset="0"/>
              <a:ea typeface="等线" panose="02010600030101010101" charset="-122"/>
            </a:endParaRPr>
          </a:p>
          <a:p>
            <a:pPr algn="ctr"/>
            <a:endParaRPr lang="zh-CN" altLang="en-US" sz="2400">
              <a:solidFill>
                <a:sysClr val="window" lastClr="FFFFFF"/>
              </a:solidFill>
              <a:latin typeface="Calibri" panose="020F0502020204030204" charset="0"/>
              <a:ea typeface="等线" panose="02010600030101010101" charset="-122"/>
            </a:endParaRPr>
          </a:p>
        </p:txBody>
      </p:sp>
      <p:sp>
        <p:nvSpPr>
          <p:cNvPr id="21" name="圆角矩形 20"/>
          <p:cNvSpPr/>
          <p:nvPr>
            <p:custDataLst>
              <p:tags r:id="rId7"/>
            </p:custDataLst>
          </p:nvPr>
        </p:nvSpPr>
        <p:spPr>
          <a:xfrm>
            <a:off x="1976120" y="2956560"/>
            <a:ext cx="2457450" cy="294005"/>
          </a:xfrm>
          <a:prstGeom prst="roundRect">
            <a:avLst/>
          </a:prstGeom>
          <a:solidFill>
            <a:srgbClr val="00FFFF"/>
          </a:solidFill>
          <a:ln w="25400" cap="flat" cmpd="sng" algn="ctr">
            <a:noFill/>
            <a:prstDash val="solid"/>
          </a:ln>
          <a:effectLst/>
        </p:spPr>
        <p:style>
          <a:lnRef idx="2">
            <a:srgbClr val="4F81BD">
              <a:shade val="50000"/>
            </a:srgbClr>
          </a:lnRef>
          <a:fillRef idx="1">
            <a:srgbClr val="4F81BD"/>
          </a:fillRef>
          <a:effectRef idx="0">
            <a:srgbClr val="4F81BD"/>
          </a:effectRef>
          <a:fontRef idx="minor">
            <a:sysClr val="window" lastClr="FFFFFF"/>
          </a:fontRef>
        </p:style>
        <p:txBody>
          <a:bodyPr rtlCol="0" anchor="ctr"/>
          <a:p>
            <a:pPr algn="ctr"/>
            <a:endParaRPr lang="zh-CN" altLang="en-US" sz="2400">
              <a:solidFill>
                <a:sysClr val="window" lastClr="FFFFFF"/>
              </a:solidFill>
              <a:latin typeface="Calibri" panose="020F0502020204030204" charset="0"/>
              <a:ea typeface="等线" panose="02010600030101010101" charset="-122"/>
            </a:endParaRPr>
          </a:p>
          <a:p>
            <a:pPr algn="ctr"/>
            <a:endParaRPr lang="zh-CN" altLang="en-US" sz="2400">
              <a:solidFill>
                <a:sysClr val="window" lastClr="FFFFFF"/>
              </a:solidFill>
              <a:latin typeface="Calibri" panose="020F0502020204030204" charset="0"/>
              <a:ea typeface="等线" panose="02010600030101010101" charset="-122"/>
            </a:endParaRPr>
          </a:p>
        </p:txBody>
      </p:sp>
      <p:sp>
        <p:nvSpPr>
          <p:cNvPr id="20" name="圆角矩形 19"/>
          <p:cNvSpPr/>
          <p:nvPr>
            <p:custDataLst>
              <p:tags r:id="rId8"/>
            </p:custDataLst>
          </p:nvPr>
        </p:nvSpPr>
        <p:spPr>
          <a:xfrm>
            <a:off x="3889375" y="2387600"/>
            <a:ext cx="3013710" cy="294005"/>
          </a:xfrm>
          <a:prstGeom prst="roundRect">
            <a:avLst/>
          </a:prstGeom>
          <a:solidFill>
            <a:srgbClr val="00FFFF"/>
          </a:solidFill>
          <a:ln w="25400" cap="flat" cmpd="sng" algn="ctr">
            <a:noFill/>
            <a:prstDash val="solid"/>
          </a:ln>
          <a:effectLst/>
        </p:spPr>
        <p:style>
          <a:lnRef idx="2">
            <a:srgbClr val="4F81BD">
              <a:shade val="50000"/>
            </a:srgbClr>
          </a:lnRef>
          <a:fillRef idx="1">
            <a:srgbClr val="4F81BD"/>
          </a:fillRef>
          <a:effectRef idx="0">
            <a:srgbClr val="4F81BD"/>
          </a:effectRef>
          <a:fontRef idx="minor">
            <a:sysClr val="window" lastClr="FFFFFF"/>
          </a:fontRef>
        </p:style>
        <p:txBody>
          <a:bodyPr rtlCol="0" anchor="ctr"/>
          <a:p>
            <a:pPr algn="ctr"/>
            <a:endParaRPr lang="zh-CN" altLang="en-US" sz="2400">
              <a:solidFill>
                <a:sysClr val="window" lastClr="FFFFFF"/>
              </a:solidFill>
              <a:latin typeface="Calibri" panose="020F0502020204030204" charset="0"/>
              <a:ea typeface="等线" panose="02010600030101010101" charset="-122"/>
            </a:endParaRPr>
          </a:p>
          <a:p>
            <a:pPr algn="ctr"/>
            <a:endParaRPr lang="zh-CN" altLang="en-US" sz="2400">
              <a:solidFill>
                <a:sysClr val="window" lastClr="FFFFFF"/>
              </a:solidFill>
              <a:latin typeface="Calibri" panose="020F0502020204030204" charset="0"/>
              <a:ea typeface="等线" panose="02010600030101010101" charset="-122"/>
            </a:endParaRPr>
          </a:p>
        </p:txBody>
      </p:sp>
      <p:sp>
        <p:nvSpPr>
          <p:cNvPr id="19" name="圆角矩形 18"/>
          <p:cNvSpPr/>
          <p:nvPr>
            <p:custDataLst>
              <p:tags r:id="rId9"/>
            </p:custDataLst>
          </p:nvPr>
        </p:nvSpPr>
        <p:spPr>
          <a:xfrm>
            <a:off x="6414135" y="1818640"/>
            <a:ext cx="2046605" cy="294005"/>
          </a:xfrm>
          <a:prstGeom prst="roundRect">
            <a:avLst/>
          </a:prstGeom>
          <a:solidFill>
            <a:srgbClr val="00FFFF"/>
          </a:solidFill>
          <a:ln w="25400" cap="flat" cmpd="sng" algn="ctr">
            <a:noFill/>
            <a:prstDash val="solid"/>
          </a:ln>
          <a:effectLst/>
        </p:spPr>
        <p:style>
          <a:lnRef idx="2">
            <a:srgbClr val="4F81BD">
              <a:shade val="50000"/>
            </a:srgbClr>
          </a:lnRef>
          <a:fillRef idx="1">
            <a:srgbClr val="4F81BD"/>
          </a:fillRef>
          <a:effectRef idx="0">
            <a:srgbClr val="4F81BD"/>
          </a:effectRef>
          <a:fontRef idx="minor">
            <a:sysClr val="window" lastClr="FFFFFF"/>
          </a:fontRef>
        </p:style>
        <p:txBody>
          <a:bodyPr rtlCol="0" anchor="ctr"/>
          <a:p>
            <a:pPr algn="ctr"/>
            <a:endParaRPr lang="zh-CN" altLang="en-US" sz="2400">
              <a:solidFill>
                <a:sysClr val="window" lastClr="FFFFFF"/>
              </a:solidFill>
              <a:latin typeface="Calibri" panose="020F0502020204030204" charset="0"/>
              <a:ea typeface="等线" panose="02010600030101010101" charset="-122"/>
            </a:endParaRPr>
          </a:p>
          <a:p>
            <a:pPr algn="ctr"/>
            <a:endParaRPr lang="zh-CN" altLang="en-US" sz="2400">
              <a:solidFill>
                <a:sysClr val="window" lastClr="FFFFFF"/>
              </a:solidFill>
              <a:latin typeface="Calibri" panose="020F0502020204030204" charset="0"/>
              <a:ea typeface="等线" panose="02010600030101010101" charset="-122"/>
            </a:endParaRPr>
          </a:p>
        </p:txBody>
      </p:sp>
      <p:sp>
        <p:nvSpPr>
          <p:cNvPr id="17" name="圆角矩形 16"/>
          <p:cNvSpPr/>
          <p:nvPr>
            <p:custDataLst>
              <p:tags r:id="rId10"/>
            </p:custDataLst>
          </p:nvPr>
        </p:nvSpPr>
        <p:spPr>
          <a:xfrm>
            <a:off x="6817360" y="1312545"/>
            <a:ext cx="2046605" cy="294005"/>
          </a:xfrm>
          <a:prstGeom prst="roundRect">
            <a:avLst/>
          </a:prstGeom>
          <a:solidFill>
            <a:srgbClr val="00FFFF"/>
          </a:solidFill>
          <a:ln w="25400" cap="flat" cmpd="sng" algn="ctr">
            <a:noFill/>
            <a:prstDash val="solid"/>
          </a:ln>
          <a:effectLst/>
        </p:spPr>
        <p:style>
          <a:lnRef idx="2">
            <a:srgbClr val="4F81BD">
              <a:shade val="50000"/>
            </a:srgbClr>
          </a:lnRef>
          <a:fillRef idx="1">
            <a:srgbClr val="4F81BD"/>
          </a:fillRef>
          <a:effectRef idx="0">
            <a:srgbClr val="4F81BD"/>
          </a:effectRef>
          <a:fontRef idx="minor">
            <a:sysClr val="window" lastClr="FFFFFF"/>
          </a:fontRef>
        </p:style>
        <p:txBody>
          <a:bodyPr rtlCol="0" anchor="ctr"/>
          <a:p>
            <a:pPr algn="ctr"/>
            <a:endParaRPr lang="zh-CN" altLang="en-US" sz="2400">
              <a:solidFill>
                <a:sysClr val="window" lastClr="FFFFFF"/>
              </a:solidFill>
              <a:latin typeface="Calibri" panose="020F0502020204030204" charset="0"/>
              <a:ea typeface="等线" panose="02010600030101010101" charset="-122"/>
            </a:endParaRPr>
          </a:p>
          <a:p>
            <a:pPr algn="ctr"/>
            <a:endParaRPr lang="zh-CN" altLang="en-US" sz="2400">
              <a:solidFill>
                <a:sysClr val="window" lastClr="FFFFFF"/>
              </a:solidFill>
              <a:latin typeface="Calibri" panose="020F0502020204030204" charset="0"/>
              <a:ea typeface="等线" panose="02010600030101010101" charset="-122"/>
            </a:endParaRPr>
          </a:p>
        </p:txBody>
      </p:sp>
      <p:sp>
        <p:nvSpPr>
          <p:cNvPr id="13" name="圆角矩形 12"/>
          <p:cNvSpPr/>
          <p:nvPr>
            <p:custDataLst>
              <p:tags r:id="rId11"/>
            </p:custDataLst>
          </p:nvPr>
        </p:nvSpPr>
        <p:spPr>
          <a:xfrm>
            <a:off x="1527175" y="4608830"/>
            <a:ext cx="607060" cy="294005"/>
          </a:xfrm>
          <a:prstGeom prst="roundRect">
            <a:avLst/>
          </a:prstGeom>
          <a:solidFill>
            <a:srgbClr val="00FF00"/>
          </a:solidFill>
          <a:ln w="25400" cap="flat" cmpd="sng" algn="ctr">
            <a:noFill/>
            <a:prstDash val="solid"/>
          </a:ln>
          <a:effectLst/>
        </p:spPr>
        <p:style>
          <a:lnRef idx="2">
            <a:srgbClr val="4F81BD">
              <a:shade val="50000"/>
            </a:srgbClr>
          </a:lnRef>
          <a:fillRef idx="1">
            <a:srgbClr val="4F81BD"/>
          </a:fillRef>
          <a:effectRef idx="0">
            <a:srgbClr val="4F81BD"/>
          </a:effectRef>
          <a:fontRef idx="minor">
            <a:sysClr val="window" lastClr="FFFFFF"/>
          </a:fontRef>
        </p:style>
        <p:txBody>
          <a:bodyPr rtlCol="0" anchor="ctr"/>
          <a:p>
            <a:pPr algn="ctr"/>
            <a:endParaRPr lang="zh-CN" altLang="en-US" sz="2400">
              <a:solidFill>
                <a:sysClr val="window" lastClr="FFFFFF"/>
              </a:solidFill>
              <a:latin typeface="Calibri" panose="020F0502020204030204" charset="0"/>
              <a:ea typeface="等线" panose="02010600030101010101" charset="-122"/>
            </a:endParaRPr>
          </a:p>
          <a:p>
            <a:pPr algn="ctr"/>
            <a:endParaRPr lang="zh-CN" altLang="en-US" sz="2400">
              <a:solidFill>
                <a:sysClr val="window" lastClr="FFFFFF"/>
              </a:solidFill>
              <a:latin typeface="Calibri" panose="020F0502020204030204" charset="0"/>
              <a:ea typeface="等线" panose="02010600030101010101" charset="-122"/>
            </a:endParaRPr>
          </a:p>
        </p:txBody>
      </p:sp>
      <p:sp>
        <p:nvSpPr>
          <p:cNvPr id="12" name="圆角矩形 11"/>
          <p:cNvSpPr/>
          <p:nvPr>
            <p:custDataLst>
              <p:tags r:id="rId12"/>
            </p:custDataLst>
          </p:nvPr>
        </p:nvSpPr>
        <p:spPr>
          <a:xfrm>
            <a:off x="803275" y="4009390"/>
            <a:ext cx="1840230" cy="294005"/>
          </a:xfrm>
          <a:prstGeom prst="roundRect">
            <a:avLst/>
          </a:prstGeom>
          <a:solidFill>
            <a:srgbClr val="00FF00"/>
          </a:solidFill>
          <a:ln w="25400" cap="flat" cmpd="sng" algn="ctr">
            <a:noFill/>
            <a:prstDash val="solid"/>
          </a:ln>
          <a:effectLst/>
        </p:spPr>
        <p:style>
          <a:lnRef idx="2">
            <a:srgbClr val="4F81BD">
              <a:shade val="50000"/>
            </a:srgbClr>
          </a:lnRef>
          <a:fillRef idx="1">
            <a:srgbClr val="4F81BD"/>
          </a:fillRef>
          <a:effectRef idx="0">
            <a:srgbClr val="4F81BD"/>
          </a:effectRef>
          <a:fontRef idx="minor">
            <a:sysClr val="window" lastClr="FFFFFF"/>
          </a:fontRef>
        </p:style>
        <p:txBody>
          <a:bodyPr rtlCol="0" anchor="ctr"/>
          <a:p>
            <a:pPr algn="ctr"/>
            <a:endParaRPr lang="zh-CN" altLang="en-US" sz="2400">
              <a:solidFill>
                <a:sysClr val="window" lastClr="FFFFFF"/>
              </a:solidFill>
              <a:latin typeface="Calibri" panose="020F0502020204030204" charset="0"/>
              <a:ea typeface="等线" panose="02010600030101010101" charset="-122"/>
            </a:endParaRPr>
          </a:p>
          <a:p>
            <a:pPr algn="ctr"/>
            <a:endParaRPr lang="zh-CN" altLang="en-US" sz="2400">
              <a:solidFill>
                <a:sysClr val="window" lastClr="FFFFFF"/>
              </a:solidFill>
              <a:latin typeface="Calibri" panose="020F0502020204030204" charset="0"/>
              <a:ea typeface="等线" panose="02010600030101010101" charset="-122"/>
            </a:endParaRPr>
          </a:p>
        </p:txBody>
      </p:sp>
      <p:sp>
        <p:nvSpPr>
          <p:cNvPr id="11" name="圆角矩形 10"/>
          <p:cNvSpPr/>
          <p:nvPr>
            <p:custDataLst>
              <p:tags r:id="rId13"/>
            </p:custDataLst>
          </p:nvPr>
        </p:nvSpPr>
        <p:spPr>
          <a:xfrm>
            <a:off x="803275" y="2387600"/>
            <a:ext cx="1172845" cy="294005"/>
          </a:xfrm>
          <a:prstGeom prst="roundRect">
            <a:avLst/>
          </a:prstGeom>
          <a:solidFill>
            <a:srgbClr val="00FF00"/>
          </a:solidFill>
          <a:ln w="25400" cap="flat" cmpd="sng" algn="ctr">
            <a:noFill/>
            <a:prstDash val="solid"/>
          </a:ln>
          <a:effectLst/>
        </p:spPr>
        <p:style>
          <a:lnRef idx="2">
            <a:srgbClr val="4F81BD">
              <a:shade val="50000"/>
            </a:srgbClr>
          </a:lnRef>
          <a:fillRef idx="1">
            <a:srgbClr val="4F81BD"/>
          </a:fillRef>
          <a:effectRef idx="0">
            <a:srgbClr val="4F81BD"/>
          </a:effectRef>
          <a:fontRef idx="minor">
            <a:sysClr val="window" lastClr="FFFFFF"/>
          </a:fontRef>
        </p:style>
        <p:txBody>
          <a:bodyPr rtlCol="0" anchor="ctr"/>
          <a:p>
            <a:pPr algn="ctr"/>
            <a:endParaRPr lang="zh-CN" altLang="en-US" sz="2400">
              <a:solidFill>
                <a:sysClr val="window" lastClr="FFFFFF"/>
              </a:solidFill>
              <a:latin typeface="Calibri" panose="020F0502020204030204" charset="0"/>
              <a:ea typeface="等线" panose="02010600030101010101" charset="-122"/>
            </a:endParaRPr>
          </a:p>
          <a:p>
            <a:pPr algn="ctr"/>
            <a:endParaRPr lang="zh-CN" altLang="en-US" sz="2400">
              <a:solidFill>
                <a:sysClr val="window" lastClr="FFFFFF"/>
              </a:solidFill>
              <a:latin typeface="Calibri" panose="020F0502020204030204" charset="0"/>
              <a:ea typeface="等线" panose="02010600030101010101" charset="-122"/>
            </a:endParaRPr>
          </a:p>
        </p:txBody>
      </p:sp>
      <p:sp>
        <p:nvSpPr>
          <p:cNvPr id="9" name="圆角矩形 8"/>
          <p:cNvSpPr/>
          <p:nvPr>
            <p:custDataLst>
              <p:tags r:id="rId14"/>
            </p:custDataLst>
          </p:nvPr>
        </p:nvSpPr>
        <p:spPr>
          <a:xfrm>
            <a:off x="2459990" y="1818640"/>
            <a:ext cx="1429385" cy="294005"/>
          </a:xfrm>
          <a:prstGeom prst="roundRect">
            <a:avLst/>
          </a:prstGeom>
          <a:solidFill>
            <a:srgbClr val="00FF00"/>
          </a:solidFill>
          <a:ln w="25400" cap="flat" cmpd="sng" algn="ctr">
            <a:noFill/>
            <a:prstDash val="solid"/>
          </a:ln>
          <a:effectLst/>
        </p:spPr>
        <p:style>
          <a:lnRef idx="2">
            <a:srgbClr val="4F81BD">
              <a:shade val="50000"/>
            </a:srgbClr>
          </a:lnRef>
          <a:fillRef idx="1">
            <a:srgbClr val="4F81BD"/>
          </a:fillRef>
          <a:effectRef idx="0">
            <a:srgbClr val="4F81BD"/>
          </a:effectRef>
          <a:fontRef idx="minor">
            <a:sysClr val="window" lastClr="FFFFFF"/>
          </a:fontRef>
        </p:style>
        <p:txBody>
          <a:bodyPr rtlCol="0" anchor="ctr"/>
          <a:p>
            <a:pPr algn="ctr"/>
            <a:endParaRPr lang="zh-CN" altLang="en-US" sz="2400">
              <a:solidFill>
                <a:sysClr val="window" lastClr="FFFFFF"/>
              </a:solidFill>
              <a:latin typeface="Calibri" panose="020F0502020204030204" charset="0"/>
              <a:ea typeface="等线" panose="02010600030101010101" charset="-122"/>
            </a:endParaRPr>
          </a:p>
          <a:p>
            <a:pPr algn="ctr"/>
            <a:endParaRPr lang="zh-CN" altLang="en-US" sz="2400">
              <a:solidFill>
                <a:sysClr val="window" lastClr="FFFFFF"/>
              </a:solidFill>
              <a:latin typeface="Calibri" panose="020F0502020204030204" charset="0"/>
              <a:ea typeface="等线" panose="02010600030101010101" charset="-122"/>
            </a:endParaRPr>
          </a:p>
        </p:txBody>
      </p:sp>
      <p:sp>
        <p:nvSpPr>
          <p:cNvPr id="7" name="圆角矩形 6"/>
          <p:cNvSpPr/>
          <p:nvPr>
            <p:custDataLst>
              <p:tags r:id="rId15"/>
            </p:custDataLst>
          </p:nvPr>
        </p:nvSpPr>
        <p:spPr>
          <a:xfrm>
            <a:off x="930275" y="2897505"/>
            <a:ext cx="288290" cy="294005"/>
          </a:xfrm>
          <a:prstGeom prst="roundRect">
            <a:avLst/>
          </a:prstGeom>
          <a:solidFill>
            <a:srgbClr val="FFFF00"/>
          </a:solidFill>
          <a:ln w="25400" cap="flat" cmpd="sng" algn="ctr">
            <a:noFill/>
            <a:prstDash val="solid"/>
          </a:ln>
          <a:effectLst/>
        </p:spPr>
        <p:style>
          <a:lnRef idx="2">
            <a:srgbClr val="4F81BD">
              <a:shade val="50000"/>
            </a:srgbClr>
          </a:lnRef>
          <a:fillRef idx="1">
            <a:srgbClr val="4F81BD"/>
          </a:fillRef>
          <a:effectRef idx="0">
            <a:srgbClr val="4F81BD"/>
          </a:effectRef>
          <a:fontRef idx="minor">
            <a:sysClr val="window" lastClr="FFFFFF"/>
          </a:fontRef>
        </p:style>
        <p:txBody>
          <a:bodyPr rtlCol="0" anchor="ctr"/>
          <a:p>
            <a:pPr algn="ctr"/>
            <a:endParaRPr lang="zh-CN" altLang="en-US" sz="2400">
              <a:solidFill>
                <a:sysClr val="window" lastClr="FFFFFF"/>
              </a:solidFill>
              <a:latin typeface="Calibri" panose="020F0502020204030204" charset="0"/>
              <a:ea typeface="等线" panose="02010600030101010101" charset="-122"/>
            </a:endParaRPr>
          </a:p>
          <a:p>
            <a:pPr algn="ctr"/>
            <a:endParaRPr lang="zh-CN" altLang="en-US" sz="2400">
              <a:solidFill>
                <a:sysClr val="window" lastClr="FFFFFF"/>
              </a:solidFill>
              <a:latin typeface="Calibri" panose="020F0502020204030204" charset="0"/>
              <a:ea typeface="等线" panose="02010600030101010101" charset="-122"/>
            </a:endParaRPr>
          </a:p>
        </p:txBody>
      </p:sp>
      <p:sp>
        <p:nvSpPr>
          <p:cNvPr id="5" name="圆角矩形 4"/>
          <p:cNvSpPr/>
          <p:nvPr>
            <p:custDataLst>
              <p:tags r:id="rId16"/>
            </p:custDataLst>
          </p:nvPr>
        </p:nvSpPr>
        <p:spPr>
          <a:xfrm>
            <a:off x="803275" y="1312545"/>
            <a:ext cx="1080135" cy="294005"/>
          </a:xfrm>
          <a:prstGeom prst="roundRect">
            <a:avLst/>
          </a:prstGeom>
          <a:solidFill>
            <a:srgbClr val="FFFF00"/>
          </a:solidFill>
          <a:ln w="25400" cap="flat" cmpd="sng" algn="ctr">
            <a:noFill/>
            <a:prstDash val="solid"/>
          </a:ln>
          <a:effectLst/>
        </p:spPr>
        <p:style>
          <a:lnRef idx="2">
            <a:srgbClr val="4F81BD">
              <a:shade val="50000"/>
            </a:srgbClr>
          </a:lnRef>
          <a:fillRef idx="1">
            <a:srgbClr val="4F81BD"/>
          </a:fillRef>
          <a:effectRef idx="0">
            <a:srgbClr val="4F81BD"/>
          </a:effectRef>
          <a:fontRef idx="minor">
            <a:sysClr val="window" lastClr="FFFFFF"/>
          </a:fontRef>
        </p:style>
        <p:txBody>
          <a:bodyPr rtlCol="0" anchor="ctr"/>
          <a:p>
            <a:pPr algn="ctr"/>
            <a:endParaRPr lang="zh-CN" altLang="en-US" sz="2400">
              <a:solidFill>
                <a:sysClr val="window" lastClr="FFFFFF"/>
              </a:solidFill>
              <a:latin typeface="Calibri" panose="020F0502020204030204" charset="0"/>
              <a:ea typeface="等线" panose="02010600030101010101" charset="-122"/>
            </a:endParaRPr>
          </a:p>
          <a:p>
            <a:pPr algn="ctr"/>
            <a:endParaRPr lang="zh-CN" altLang="en-US" sz="2400">
              <a:solidFill>
                <a:sysClr val="window" lastClr="FFFFFF"/>
              </a:solidFill>
              <a:latin typeface="Calibri" panose="020F0502020204030204" charset="0"/>
              <a:ea typeface="等线" panose="02010600030101010101" charset="-122"/>
            </a:endParaRPr>
          </a:p>
        </p:txBody>
      </p:sp>
      <p:sp>
        <p:nvSpPr>
          <p:cNvPr id="2" name="文本框 1"/>
          <p:cNvSpPr txBox="1"/>
          <p:nvPr/>
        </p:nvSpPr>
        <p:spPr>
          <a:xfrm>
            <a:off x="161925" y="0"/>
            <a:ext cx="9850755" cy="460375"/>
          </a:xfrm>
          <a:prstGeom prst="rect">
            <a:avLst/>
          </a:prstGeom>
          <a:noFill/>
        </p:spPr>
        <p:txBody>
          <a:bodyPr wrap="square" rtlCol="0" anchor="t">
            <a:spAutoFit/>
          </a:bodyPr>
          <a:p>
            <a:r>
              <a:rPr lang="zh-CN" altLang="en-US" sz="2400" b="1">
                <a:solidFill>
                  <a:srgbClr val="0070C0"/>
                </a:solidFill>
                <a:latin typeface="超清极简护眼楷" panose="02000503000000000000" charset="-122"/>
                <a:ea typeface="超清极简护眼楷" panose="02000503000000000000" charset="-122"/>
                <a:cs typeface="超清极简护眼楷" panose="02000503000000000000" charset="-122"/>
                <a:sym typeface="Noto Sans SC" panose="020B0200000000000000" charset="-122"/>
              </a:rPr>
              <a:t>四</a:t>
            </a:r>
            <a:r>
              <a:rPr lang="en-US" altLang="zh-CN" sz="2400" b="1">
                <a:solidFill>
                  <a:srgbClr val="0070C0"/>
                </a:solidFill>
                <a:latin typeface="超清极简护眼楷" panose="02000503000000000000" charset="-122"/>
                <a:ea typeface="超清极简护眼楷" panose="02000503000000000000" charset="-122"/>
                <a:cs typeface="超清极简护眼楷" panose="02000503000000000000" charset="-122"/>
                <a:sym typeface="Noto Sans SC" panose="020B0200000000000000" charset="-122"/>
              </a:rPr>
              <a:t> </a:t>
            </a:r>
            <a:r>
              <a:rPr lang="zh-CN" altLang="en-US" sz="2400" b="1">
                <a:solidFill>
                  <a:srgbClr val="0070C0"/>
                </a:solidFill>
                <a:latin typeface="超清极简护眼楷" panose="02000503000000000000" charset="-122"/>
                <a:ea typeface="超清极简护眼楷" panose="02000503000000000000" charset="-122"/>
                <a:cs typeface="超清极简护眼楷" panose="02000503000000000000" charset="-122"/>
                <a:sym typeface="Noto Sans SC" panose="020B0200000000000000" charset="-122"/>
              </a:rPr>
              <a:t>拆解选项特征</a:t>
            </a:r>
            <a:r>
              <a:rPr lang="en-US" altLang="zh-CN" sz="2400" b="1">
                <a:solidFill>
                  <a:srgbClr val="0070C0"/>
                </a:solidFill>
                <a:latin typeface="超清极简护眼楷" panose="02000503000000000000" charset="-122"/>
                <a:ea typeface="超清极简护眼楷" panose="02000503000000000000" charset="-122"/>
                <a:cs typeface="超清极简护眼楷" panose="02000503000000000000" charset="-122"/>
                <a:sym typeface="Noto Sans SC" panose="020B0200000000000000" charset="-122"/>
              </a:rPr>
              <a:t>----</a:t>
            </a:r>
            <a:r>
              <a:rPr lang="zh-CN" altLang="en-US" sz="2400" b="1" dirty="0">
                <a:solidFill>
                  <a:srgbClr val="FF0000"/>
                </a:solidFill>
                <a:highlight>
                  <a:srgbClr val="00FF00"/>
                </a:highlight>
                <a:sym typeface="+mn-ea"/>
              </a:rPr>
              <a:t>逻辑词</a:t>
            </a:r>
            <a:r>
              <a:rPr lang="zh-CN" altLang="en-US" sz="2400" b="1" dirty="0">
                <a:solidFill>
                  <a:srgbClr val="FF0000"/>
                </a:solidFill>
                <a:sym typeface="+mn-ea"/>
              </a:rPr>
              <a:t>，</a:t>
            </a:r>
            <a:r>
              <a:rPr lang="zh-CN" altLang="en-US" sz="2400" b="1" dirty="0">
                <a:solidFill>
                  <a:srgbClr val="FF0000"/>
                </a:solidFill>
                <a:highlight>
                  <a:srgbClr val="FFFF00"/>
                </a:highlight>
                <a:sym typeface="+mn-ea"/>
              </a:rPr>
              <a:t>指代词</a:t>
            </a:r>
            <a:r>
              <a:rPr lang="zh-CN" altLang="en-US" sz="2400" b="1" dirty="0">
                <a:solidFill>
                  <a:srgbClr val="FF0000"/>
                </a:solidFill>
                <a:sym typeface="+mn-ea"/>
              </a:rPr>
              <a:t>，</a:t>
            </a:r>
            <a:r>
              <a:rPr lang="zh-CN" altLang="en-US" sz="2400" b="1" dirty="0">
                <a:solidFill>
                  <a:srgbClr val="FF0000"/>
                </a:solidFill>
                <a:highlight>
                  <a:srgbClr val="00FFFF"/>
                </a:highlight>
                <a:sym typeface="+mn-ea"/>
              </a:rPr>
              <a:t>段落语义场关键词</a:t>
            </a:r>
            <a:endParaRPr lang="zh-CN" altLang="en-US" sz="2400" b="1" dirty="0">
              <a:solidFill>
                <a:srgbClr val="FF0000"/>
              </a:solidFill>
              <a:highlight>
                <a:srgbClr val="00FFFF"/>
              </a:highlight>
              <a:latin typeface="超清极简护眼楷" panose="02000503000000000000" charset="-122"/>
              <a:ea typeface="超清极简护眼楷" panose="02000503000000000000" charset="-122"/>
              <a:cs typeface="超清极简护眼楷" panose="02000503000000000000" charset="-122"/>
              <a:sym typeface="+mn-ea"/>
            </a:endParaRPr>
          </a:p>
        </p:txBody>
      </p:sp>
      <p:sp>
        <p:nvSpPr>
          <p:cNvPr id="3" name="文本框 2"/>
          <p:cNvSpPr txBox="1"/>
          <p:nvPr/>
        </p:nvSpPr>
        <p:spPr>
          <a:xfrm>
            <a:off x="259715" y="1059815"/>
            <a:ext cx="10118725" cy="3969385"/>
          </a:xfrm>
          <a:prstGeom prst="rect">
            <a:avLst/>
          </a:prstGeom>
          <a:noFill/>
        </p:spPr>
        <p:txBody>
          <a:bodyPr wrap="square" rtlCol="0" anchor="t">
            <a:spAutoFit/>
          </a:bodyPr>
          <a:p>
            <a:pPr marL="0" indent="266700" algn="just" defTabSz="266700">
              <a:lnSpc>
                <a:spcPct val="150000"/>
              </a:lnSpc>
              <a:spcBef>
                <a:spcPct val="0"/>
              </a:spcBef>
              <a:spcAft>
                <a:spcPct val="0"/>
              </a:spcAft>
            </a:pPr>
            <a:r>
              <a:rPr lang="en-US" altLang="zh-CN" sz="2400">
                <a:latin typeface="超清极简护眼楷" panose="02000503000000000000" charset="-122"/>
                <a:ea typeface="超清极简护眼楷" panose="02000503000000000000" charset="-122"/>
                <a:sym typeface="+mn-ea"/>
              </a:rPr>
              <a:t>A. These capabilities make AI a powerful tool for art restoration.</a:t>
            </a:r>
            <a:endParaRPr lang="en-US" altLang="zh-CN" sz="2400">
              <a:latin typeface="超清极简护眼楷" panose="02000503000000000000" charset="-122"/>
              <a:ea typeface="超清极简护眼楷" panose="02000503000000000000" charset="-122"/>
            </a:endParaRPr>
          </a:p>
          <a:p>
            <a:pPr marL="0" indent="266700" algn="just" defTabSz="266700">
              <a:lnSpc>
                <a:spcPct val="150000"/>
              </a:lnSpc>
              <a:spcBef>
                <a:spcPct val="0"/>
              </a:spcBef>
              <a:spcAft>
                <a:spcPct val="0"/>
              </a:spcAft>
            </a:pPr>
            <a:r>
              <a:rPr lang="en-US" altLang="zh-CN" sz="2400">
                <a:latin typeface="超清极简护眼楷" panose="02000503000000000000" charset="-122"/>
                <a:ea typeface="超清极简护眼楷" panose="02000503000000000000" charset="-122"/>
                <a:sym typeface="+mn-ea"/>
              </a:rPr>
              <a:t>B. Visitor data, if misused, could lead to serious privacy issues.</a:t>
            </a:r>
            <a:endParaRPr lang="en-US" altLang="zh-CN" sz="2400">
              <a:latin typeface="超清极简护眼楷" panose="02000503000000000000" charset="-122"/>
              <a:ea typeface="超清极简护眼楷" panose="02000503000000000000" charset="-122"/>
            </a:endParaRPr>
          </a:p>
          <a:p>
            <a:pPr marL="0" indent="266700" algn="just" defTabSz="266700">
              <a:lnSpc>
                <a:spcPct val="150000"/>
              </a:lnSpc>
              <a:spcBef>
                <a:spcPct val="0"/>
              </a:spcBef>
              <a:spcAft>
                <a:spcPct val="0"/>
              </a:spcAft>
            </a:pPr>
            <a:r>
              <a:rPr lang="en-US" altLang="zh-CN" sz="2400">
                <a:latin typeface="超清极简护眼楷" panose="02000503000000000000" charset="-122"/>
                <a:ea typeface="超清极简护眼楷" panose="02000503000000000000" charset="-122"/>
                <a:sym typeface="+mn-ea"/>
              </a:rPr>
              <a:t>C. In short, AI is changing the museum experience in many respects.</a:t>
            </a:r>
            <a:endParaRPr lang="en-US" altLang="zh-CN" sz="2400">
              <a:latin typeface="超清极简护眼楷" panose="02000503000000000000" charset="-122"/>
              <a:ea typeface="超清极简护眼楷" panose="02000503000000000000" charset="-122"/>
            </a:endParaRPr>
          </a:p>
          <a:p>
            <a:pPr marL="0" indent="266700" algn="just" defTabSz="266700">
              <a:lnSpc>
                <a:spcPct val="150000"/>
              </a:lnSpc>
              <a:spcBef>
                <a:spcPct val="0"/>
              </a:spcBef>
              <a:spcAft>
                <a:spcPct val="0"/>
              </a:spcAft>
            </a:pPr>
            <a:r>
              <a:rPr lang="en-US" altLang="zh-CN" sz="2400">
                <a:latin typeface="超清极简护眼楷" panose="02000503000000000000" charset="-122"/>
                <a:ea typeface="超清极简护眼楷" panose="02000503000000000000" charset="-122"/>
                <a:sym typeface="+mn-ea"/>
              </a:rPr>
              <a:t>D. It tailors recommendations to different ages and learning styles.</a:t>
            </a:r>
            <a:endParaRPr lang="en-US" altLang="zh-CN" sz="2400">
              <a:latin typeface="超清极简护眼楷" panose="02000503000000000000" charset="-122"/>
              <a:ea typeface="超清极简护眼楷" panose="02000503000000000000" charset="-122"/>
            </a:endParaRPr>
          </a:p>
          <a:p>
            <a:pPr marL="0" indent="266700" algn="just" defTabSz="266700">
              <a:lnSpc>
                <a:spcPct val="150000"/>
              </a:lnSpc>
              <a:spcBef>
                <a:spcPct val="0"/>
              </a:spcBef>
              <a:spcAft>
                <a:spcPct val="0"/>
              </a:spcAft>
            </a:pPr>
            <a:r>
              <a:rPr lang="en-US" altLang="zh-CN" sz="2400">
                <a:latin typeface="超清极简护眼楷" panose="02000503000000000000" charset="-122"/>
                <a:ea typeface="超清极简护眼楷" panose="02000503000000000000" charset="-122"/>
                <a:sym typeface="+mn-ea"/>
              </a:rPr>
              <a:t>E. Museums have always been important places for learning.</a:t>
            </a:r>
            <a:endParaRPr lang="en-US" altLang="zh-CN" sz="2400">
              <a:latin typeface="超清极简护眼楷" panose="02000503000000000000" charset="-122"/>
              <a:ea typeface="超清极简护眼楷" panose="02000503000000000000" charset="-122"/>
            </a:endParaRPr>
          </a:p>
          <a:p>
            <a:pPr marL="0" indent="266700" algn="just" defTabSz="266700">
              <a:lnSpc>
                <a:spcPct val="150000"/>
              </a:lnSpc>
              <a:spcBef>
                <a:spcPct val="0"/>
              </a:spcBef>
              <a:spcAft>
                <a:spcPct val="0"/>
              </a:spcAft>
            </a:pPr>
            <a:r>
              <a:rPr lang="en-US" altLang="zh-CN" sz="2400">
                <a:latin typeface="超清极简护眼楷" panose="02000503000000000000" charset="-122"/>
                <a:ea typeface="超清极简护眼楷" panose="02000503000000000000" charset="-122"/>
                <a:sym typeface="+mn-ea"/>
              </a:rPr>
              <a:t>F. Furthermore, AI chatbots are replacing traditional audio guides.</a:t>
            </a:r>
            <a:endParaRPr lang="en-US" altLang="zh-CN" sz="2400">
              <a:latin typeface="超清极简护眼楷" panose="02000503000000000000" charset="-122"/>
              <a:ea typeface="超清极简护眼楷" panose="02000503000000000000" charset="-122"/>
            </a:endParaRPr>
          </a:p>
          <a:p>
            <a:pPr marL="0" indent="266700" algn="just" defTabSz="266700">
              <a:lnSpc>
                <a:spcPct val="150000"/>
              </a:lnSpc>
              <a:spcBef>
                <a:spcPct val="0"/>
              </a:spcBef>
              <a:spcAft>
                <a:spcPct val="0"/>
              </a:spcAft>
            </a:pPr>
            <a:r>
              <a:rPr lang="en-US" altLang="zh-CN" sz="2400">
                <a:latin typeface="超清极简护眼楷" panose="02000503000000000000" charset="-122"/>
                <a:ea typeface="超清极简护眼楷" panose="02000503000000000000" charset="-122"/>
                <a:sym typeface="+mn-ea"/>
              </a:rPr>
              <a:t>G. AI is also used to design more attractive exhibits.</a:t>
            </a:r>
            <a:endParaRPr lang="en-US" altLang="zh-CN" sz="2400">
              <a:latin typeface="超清极简护眼楷" panose="02000503000000000000" charset="-122"/>
              <a:ea typeface="超清极简护眼楷" panose="02000503000000000000" charset="-122"/>
              <a:sym typeface="+mn-ea"/>
            </a:endParaRPr>
          </a:p>
        </p:txBody>
      </p:sp>
      <p:sp>
        <p:nvSpPr>
          <p:cNvPr id="4" name="文本框 3"/>
          <p:cNvSpPr txBox="1"/>
          <p:nvPr/>
        </p:nvSpPr>
        <p:spPr>
          <a:xfrm>
            <a:off x="434975" y="599440"/>
            <a:ext cx="6096000" cy="460375"/>
          </a:xfrm>
          <a:prstGeom prst="rect">
            <a:avLst/>
          </a:prstGeom>
          <a:noFill/>
        </p:spPr>
        <p:txBody>
          <a:bodyPr wrap="square" rtlCol="0" anchor="t">
            <a:spAutoFit/>
          </a:bodyPr>
          <a:p>
            <a:r>
              <a:rPr lang="zh-CN" altLang="en-US" sz="2400" b="1">
                <a:solidFill>
                  <a:srgbClr val="0070C0"/>
                </a:solidFill>
                <a:latin typeface="超清极简护眼楷" panose="02000503000000000000" charset="-122"/>
                <a:ea typeface="超清极简护眼楷" panose="02000503000000000000" charset="-122"/>
                <a:cs typeface="超清极简护眼楷" panose="02000503000000000000" charset="-122"/>
                <a:sym typeface="Noto Sans SC" panose="020B0200000000000000" charset="-122"/>
              </a:rPr>
              <a:t>（全国卷一）</a:t>
            </a:r>
            <a:endParaRPr lang="zh-CN" altLang="en-US" sz="2400" b="1">
              <a:solidFill>
                <a:srgbClr val="0070C0"/>
              </a:solidFill>
              <a:latin typeface="超清极简护眼楷" panose="02000503000000000000" charset="-122"/>
              <a:ea typeface="超清极简护眼楷" panose="02000503000000000000" charset="-122"/>
              <a:cs typeface="超清极简护眼楷" panose="02000503000000000000" charset="-122"/>
              <a:sym typeface="Noto Sans SC" panose="020B0200000000000000" charset="-122"/>
            </a:endParaRPr>
          </a:p>
        </p:txBody>
      </p:sp>
      <p:sp>
        <p:nvSpPr>
          <p:cNvPr id="14" name="圆角矩形 13"/>
          <p:cNvSpPr/>
          <p:nvPr>
            <p:custDataLst>
              <p:tags r:id="rId17"/>
            </p:custDataLst>
          </p:nvPr>
        </p:nvSpPr>
        <p:spPr>
          <a:xfrm>
            <a:off x="6414135" y="593725"/>
            <a:ext cx="4350385" cy="344170"/>
          </a:xfrm>
          <a:prstGeom prst="roundRect">
            <a:avLst/>
          </a:prstGeom>
          <a:solidFill>
            <a:srgbClr val="00FFFF"/>
          </a:solidFill>
          <a:ln w="25400" cap="flat" cmpd="sng" algn="ctr">
            <a:noFill/>
            <a:prstDash val="solid"/>
          </a:ln>
          <a:effectLst/>
        </p:spPr>
        <p:style>
          <a:lnRef idx="2">
            <a:srgbClr val="4F81BD">
              <a:shade val="50000"/>
            </a:srgbClr>
          </a:lnRef>
          <a:fillRef idx="1">
            <a:srgbClr val="4F81BD"/>
          </a:fillRef>
          <a:effectRef idx="0">
            <a:srgbClr val="4F81BD"/>
          </a:effectRef>
          <a:fontRef idx="minor">
            <a:sysClr val="window" lastClr="FFFFFF"/>
          </a:fontRef>
        </p:style>
        <p:txBody>
          <a:bodyPr rtlCol="0" anchor="ctr"/>
          <a:p>
            <a:pPr algn="ctr"/>
            <a:endParaRPr lang="en-US" altLang="zh-CN" sz="2400">
              <a:solidFill>
                <a:schemeClr val="tx1"/>
              </a:solidFill>
              <a:latin typeface="Calibri" panose="020F0502020204030204" charset="0"/>
              <a:ea typeface="等线" panose="02010600030101010101" charset="-122"/>
            </a:endParaRPr>
          </a:p>
        </p:txBody>
      </p:sp>
      <p:sp>
        <p:nvSpPr>
          <p:cNvPr id="15" name="文本框 14"/>
          <p:cNvSpPr txBox="1"/>
          <p:nvPr/>
        </p:nvSpPr>
        <p:spPr>
          <a:xfrm>
            <a:off x="4142740" y="529590"/>
            <a:ext cx="6907530" cy="460375"/>
          </a:xfrm>
          <a:prstGeom prst="rect">
            <a:avLst/>
          </a:prstGeom>
          <a:noFill/>
        </p:spPr>
        <p:txBody>
          <a:bodyPr wrap="square" rtlCol="0" anchor="t">
            <a:spAutoFit/>
          </a:bodyPr>
          <a:p>
            <a:pPr algn="ctr"/>
            <a:r>
              <a:rPr lang="zh-CN" altLang="en-US" sz="2400">
                <a:solidFill>
                  <a:schemeClr val="tx1"/>
                </a:solidFill>
                <a:latin typeface="Calibri" panose="020F0502020204030204" charset="0"/>
                <a:ea typeface="等线" panose="02010600030101010101" charset="-122"/>
                <a:sym typeface="+mn-ea"/>
              </a:rPr>
              <a:t>全文语义场：</a:t>
            </a:r>
            <a:r>
              <a:rPr lang="en-US" altLang="zh-CN" sz="2400">
                <a:solidFill>
                  <a:schemeClr val="tx1"/>
                </a:solidFill>
                <a:latin typeface="Calibri" panose="020F0502020204030204" charset="0"/>
                <a:ea typeface="等线" panose="02010600030101010101" charset="-122"/>
                <a:sym typeface="+mn-ea"/>
              </a:rPr>
              <a:t>museum，AI，visitors，exhibits</a:t>
            </a:r>
            <a:endParaRPr lang="en-US" altLang="zh-CN" sz="2400">
              <a:solidFill>
                <a:schemeClr val="tx1"/>
              </a:solidFill>
              <a:latin typeface="Calibri" panose="020F0502020204030204" charset="0"/>
              <a:ea typeface="等线" panose="0201060003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down)">
                                      <p:cBhvr>
                                        <p:cTn id="15" dur="500"/>
                                        <p:tgtEl>
                                          <p:spTgt spid="9"/>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down)">
                                      <p:cBhvr>
                                        <p:cTn id="18" dur="500"/>
                                        <p:tgtEl>
                                          <p:spTgt spid="11"/>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down)">
                                      <p:cBhvr>
                                        <p:cTn id="21" dur="500"/>
                                        <p:tgtEl>
                                          <p:spTgt spid="12"/>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down)">
                                      <p:cBhvr>
                                        <p:cTn id="24" dur="500"/>
                                        <p:tgtEl>
                                          <p:spTgt spid="13"/>
                                        </p:tgtEl>
                                      </p:cBhvr>
                                    </p:animEffec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5">
                                            <p:txEl>
                                              <p:pRg st="0" end="0"/>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wipe(down)">
                                      <p:cBhvr>
                                        <p:cTn id="33" dur="500"/>
                                        <p:tgtEl>
                                          <p:spTgt spid="17"/>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wipe(down)">
                                      <p:cBhvr>
                                        <p:cTn id="36" dur="500"/>
                                        <p:tgtEl>
                                          <p:spTgt spid="19"/>
                                        </p:tgtEl>
                                      </p:cBhvr>
                                    </p:animEffect>
                                  </p:childTnLst>
                                </p:cTn>
                              </p:par>
                              <p:par>
                                <p:cTn id="37" presetID="22" presetClass="entr" presetSubtype="4" fill="hold" grpId="0" nodeType="with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wipe(down)">
                                      <p:cBhvr>
                                        <p:cTn id="39" dur="500"/>
                                        <p:tgtEl>
                                          <p:spTgt spid="20"/>
                                        </p:tgtEl>
                                      </p:cBhvr>
                                    </p:animEffect>
                                  </p:childTnLst>
                                </p:cTn>
                              </p:par>
                              <p:par>
                                <p:cTn id="40" presetID="22" presetClass="entr" presetSubtype="4" fill="hold" grpId="0" nodeType="with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wipe(down)">
                                      <p:cBhvr>
                                        <p:cTn id="42" dur="500"/>
                                        <p:tgtEl>
                                          <p:spTgt spid="21"/>
                                        </p:tgtEl>
                                      </p:cBhvr>
                                    </p:animEffect>
                                  </p:childTnLst>
                                </p:cTn>
                              </p:par>
                              <p:par>
                                <p:cTn id="43" presetID="22" presetClass="entr" presetSubtype="4" fill="hold" grpId="0" nodeType="with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wipe(down)">
                                      <p:cBhvr>
                                        <p:cTn id="45" dur="500"/>
                                        <p:tgtEl>
                                          <p:spTgt spid="22"/>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wipe(down)">
                                      <p:cBhvr>
                                        <p:cTn id="48" dur="500"/>
                                        <p:tgtEl>
                                          <p:spTgt spid="23"/>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wipe(down)">
                                      <p:cBhvr>
                                        <p:cTn id="51" dur="500"/>
                                        <p:tgtEl>
                                          <p:spTgt spid="24"/>
                                        </p:tgtEl>
                                      </p:cBhvr>
                                    </p:animEffect>
                                  </p:childTnLst>
                                </p:cTn>
                              </p:par>
                              <p:par>
                                <p:cTn id="52" presetID="22" presetClass="entr" presetSubtype="4" fill="hold" grpId="0" nodeType="withEffect">
                                  <p:stCondLst>
                                    <p:cond delay="0"/>
                                  </p:stCondLst>
                                  <p:childTnLst>
                                    <p:set>
                                      <p:cBhvr>
                                        <p:cTn id="53" dur="1" fill="hold">
                                          <p:stCondLst>
                                            <p:cond delay="0"/>
                                          </p:stCondLst>
                                        </p:cTn>
                                        <p:tgtEl>
                                          <p:spTgt spid="25"/>
                                        </p:tgtEl>
                                        <p:attrNameLst>
                                          <p:attrName>style.visibility</p:attrName>
                                        </p:attrNameLst>
                                      </p:cBhvr>
                                      <p:to>
                                        <p:strVal val="visible"/>
                                      </p:to>
                                    </p:set>
                                    <p:animEffect transition="in" filter="wipe(down)">
                                      <p:cBhvr>
                                        <p:cTn id="54" dur="500"/>
                                        <p:tgtEl>
                                          <p:spTgt spid="25"/>
                                        </p:tgtEl>
                                      </p:cBhvr>
                                    </p:animEffect>
                                  </p:childTnLst>
                                </p:cTn>
                              </p:par>
                              <p:par>
                                <p:cTn id="55" presetID="22" presetClass="entr" presetSubtype="4" fill="hold" grpId="0" nodeType="withEffect">
                                  <p:stCondLst>
                                    <p:cond delay="0"/>
                                  </p:stCondLst>
                                  <p:childTnLst>
                                    <p:set>
                                      <p:cBhvr>
                                        <p:cTn id="56" dur="1" fill="hold">
                                          <p:stCondLst>
                                            <p:cond delay="0"/>
                                          </p:stCondLst>
                                        </p:cTn>
                                        <p:tgtEl>
                                          <p:spTgt spid="26"/>
                                        </p:tgtEl>
                                        <p:attrNameLst>
                                          <p:attrName>style.visibility</p:attrName>
                                        </p:attrNameLst>
                                      </p:cBhvr>
                                      <p:to>
                                        <p:strVal val="visible"/>
                                      </p:to>
                                    </p:set>
                                    <p:animEffect transition="in" filter="wipe(down)">
                                      <p:cBhvr>
                                        <p:cTn id="57" dur="500"/>
                                        <p:tgtEl>
                                          <p:spTgt spid="26"/>
                                        </p:tgtEl>
                                      </p:cBhvr>
                                    </p:animEffect>
                                  </p:childTnLst>
                                </p:cTn>
                              </p:par>
                              <p:par>
                                <p:cTn id="58" presetID="22" presetClass="entr" presetSubtype="4" fill="hold" grpId="0" nodeType="withEffect">
                                  <p:stCondLst>
                                    <p:cond delay="0"/>
                                  </p:stCondLst>
                                  <p:childTnLst>
                                    <p:set>
                                      <p:cBhvr>
                                        <p:cTn id="59" dur="1" fill="hold">
                                          <p:stCondLst>
                                            <p:cond delay="0"/>
                                          </p:stCondLst>
                                        </p:cTn>
                                        <p:tgtEl>
                                          <p:spTgt spid="27"/>
                                        </p:tgtEl>
                                        <p:attrNameLst>
                                          <p:attrName>style.visibility</p:attrName>
                                        </p:attrNameLst>
                                      </p:cBhvr>
                                      <p:to>
                                        <p:strVal val="visible"/>
                                      </p:to>
                                    </p:set>
                                    <p:animEffect transition="in" filter="wipe(down)">
                                      <p:cBhvr>
                                        <p:cTn id="60"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P spid="7" grpId="0" bldLvl="0" animBg="1"/>
      <p:bldP spid="7" grpId="1" animBg="1"/>
      <p:bldP spid="9" grpId="0" bldLvl="0" animBg="1"/>
      <p:bldP spid="9" grpId="1" animBg="1"/>
      <p:bldP spid="11" grpId="0" bldLvl="0" animBg="1"/>
      <p:bldP spid="11" grpId="1" animBg="1"/>
      <p:bldP spid="12" grpId="0" bldLvl="0" animBg="1"/>
      <p:bldP spid="12" grpId="1" animBg="1"/>
      <p:bldP spid="13" grpId="0" bldLvl="0" animBg="1"/>
      <p:bldP spid="13" grpId="1" animBg="1"/>
      <p:bldP spid="14" grpId="1" animBg="1"/>
      <p:bldP spid="17" grpId="0" bldLvl="0" animBg="1"/>
      <p:bldP spid="17" grpId="1" animBg="1"/>
      <p:bldP spid="19" grpId="0" bldLvl="0" animBg="1"/>
      <p:bldP spid="19" grpId="1" animBg="1"/>
      <p:bldP spid="20" grpId="0" bldLvl="0" animBg="1"/>
      <p:bldP spid="20" grpId="1" animBg="1"/>
      <p:bldP spid="21" grpId="0" bldLvl="0" animBg="1"/>
      <p:bldP spid="21" grpId="1" animBg="1"/>
      <p:bldP spid="22" grpId="0" bldLvl="0" animBg="1"/>
      <p:bldP spid="22" grpId="1" animBg="1"/>
      <p:bldP spid="23" grpId="0" bldLvl="0" animBg="1"/>
      <p:bldP spid="23" grpId="1" animBg="1"/>
      <p:bldP spid="24" grpId="0" bldLvl="0" animBg="1"/>
      <p:bldP spid="24" grpId="1" animBg="1"/>
      <p:bldP spid="25" grpId="0" bldLvl="0" animBg="1"/>
      <p:bldP spid="25" grpId="1" animBg="1"/>
      <p:bldP spid="26" grpId="0" bldLvl="0" animBg="1"/>
      <p:bldP spid="26" grpId="1" animBg="1"/>
      <p:bldP spid="27" grpId="0" bldLvl="0" animBg="1"/>
      <p:bldP spid="27"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圆角矩形 13"/>
          <p:cNvSpPr/>
          <p:nvPr>
            <p:custDataLst>
              <p:tags r:id="rId1"/>
            </p:custDataLst>
          </p:nvPr>
        </p:nvSpPr>
        <p:spPr>
          <a:xfrm>
            <a:off x="4794885" y="5027930"/>
            <a:ext cx="1623060" cy="294005"/>
          </a:xfrm>
          <a:prstGeom prst="roundRect">
            <a:avLst/>
          </a:prstGeom>
          <a:solidFill>
            <a:srgbClr val="00FFFF"/>
          </a:solidFill>
          <a:ln w="25400" cap="flat" cmpd="sng" algn="ctr">
            <a:noFill/>
            <a:prstDash val="solid"/>
          </a:ln>
          <a:effectLst/>
        </p:spPr>
        <p:style>
          <a:lnRef idx="2">
            <a:srgbClr val="4F81BD">
              <a:shade val="50000"/>
            </a:srgbClr>
          </a:lnRef>
          <a:fillRef idx="1">
            <a:srgbClr val="4F81BD"/>
          </a:fillRef>
          <a:effectRef idx="0">
            <a:srgbClr val="4F81BD"/>
          </a:effectRef>
          <a:fontRef idx="minor">
            <a:sysClr val="window" lastClr="FFFFFF"/>
          </a:fontRef>
        </p:style>
        <p:txBody>
          <a:bodyPr rtlCol="0" anchor="ctr"/>
          <a:p>
            <a:pPr algn="ctr"/>
            <a:endParaRPr lang="zh-CN" altLang="en-US" sz="2400">
              <a:solidFill>
                <a:sysClr val="window" lastClr="FFFFFF"/>
              </a:solidFill>
              <a:latin typeface="Calibri" panose="020F0502020204030204" charset="0"/>
              <a:ea typeface="等线" panose="02010600030101010101" charset="-122"/>
            </a:endParaRPr>
          </a:p>
          <a:p>
            <a:pPr algn="ctr"/>
            <a:endParaRPr lang="zh-CN" altLang="en-US" sz="2400">
              <a:solidFill>
                <a:sysClr val="window" lastClr="FFFFFF"/>
              </a:solidFill>
              <a:latin typeface="Calibri" panose="020F0502020204030204" charset="0"/>
              <a:ea typeface="等线" panose="02010600030101010101" charset="-122"/>
            </a:endParaRPr>
          </a:p>
        </p:txBody>
      </p:sp>
      <p:sp>
        <p:nvSpPr>
          <p:cNvPr id="13" name="圆角矩形 12"/>
          <p:cNvSpPr/>
          <p:nvPr>
            <p:custDataLst>
              <p:tags r:id="rId2"/>
            </p:custDataLst>
          </p:nvPr>
        </p:nvSpPr>
        <p:spPr>
          <a:xfrm>
            <a:off x="4446905" y="3348355"/>
            <a:ext cx="1798320" cy="294005"/>
          </a:xfrm>
          <a:prstGeom prst="roundRect">
            <a:avLst/>
          </a:prstGeom>
          <a:solidFill>
            <a:srgbClr val="00FFFF"/>
          </a:solidFill>
          <a:ln w="25400" cap="flat" cmpd="sng" algn="ctr">
            <a:noFill/>
            <a:prstDash val="solid"/>
          </a:ln>
          <a:effectLst/>
        </p:spPr>
        <p:style>
          <a:lnRef idx="2">
            <a:srgbClr val="4F81BD">
              <a:shade val="50000"/>
            </a:srgbClr>
          </a:lnRef>
          <a:fillRef idx="1">
            <a:srgbClr val="4F81BD"/>
          </a:fillRef>
          <a:effectRef idx="0">
            <a:srgbClr val="4F81BD"/>
          </a:effectRef>
          <a:fontRef idx="minor">
            <a:sysClr val="window" lastClr="FFFFFF"/>
          </a:fontRef>
        </p:style>
        <p:txBody>
          <a:bodyPr rtlCol="0" anchor="ctr"/>
          <a:p>
            <a:pPr algn="ctr"/>
            <a:endParaRPr lang="zh-CN" altLang="en-US" sz="2400">
              <a:solidFill>
                <a:sysClr val="window" lastClr="FFFFFF"/>
              </a:solidFill>
              <a:latin typeface="Calibri" panose="020F0502020204030204" charset="0"/>
              <a:ea typeface="等线" panose="02010600030101010101" charset="-122"/>
            </a:endParaRPr>
          </a:p>
          <a:p>
            <a:pPr algn="ctr"/>
            <a:endParaRPr lang="zh-CN" altLang="en-US" sz="2400">
              <a:solidFill>
                <a:sysClr val="window" lastClr="FFFFFF"/>
              </a:solidFill>
              <a:latin typeface="Calibri" panose="020F0502020204030204" charset="0"/>
              <a:ea typeface="等线" panose="02010600030101010101" charset="-122"/>
            </a:endParaRPr>
          </a:p>
        </p:txBody>
      </p:sp>
      <p:sp>
        <p:nvSpPr>
          <p:cNvPr id="12" name="圆角矩形 11"/>
          <p:cNvSpPr/>
          <p:nvPr>
            <p:custDataLst>
              <p:tags r:id="rId3"/>
            </p:custDataLst>
          </p:nvPr>
        </p:nvSpPr>
        <p:spPr>
          <a:xfrm>
            <a:off x="1809750" y="2855595"/>
            <a:ext cx="1812925" cy="294005"/>
          </a:xfrm>
          <a:prstGeom prst="roundRect">
            <a:avLst/>
          </a:prstGeom>
          <a:solidFill>
            <a:srgbClr val="00FFFF"/>
          </a:solidFill>
          <a:ln w="25400" cap="flat" cmpd="sng" algn="ctr">
            <a:noFill/>
            <a:prstDash val="solid"/>
          </a:ln>
          <a:effectLst/>
        </p:spPr>
        <p:style>
          <a:lnRef idx="2">
            <a:srgbClr val="4F81BD">
              <a:shade val="50000"/>
            </a:srgbClr>
          </a:lnRef>
          <a:fillRef idx="1">
            <a:srgbClr val="4F81BD"/>
          </a:fillRef>
          <a:effectRef idx="0">
            <a:srgbClr val="4F81BD"/>
          </a:effectRef>
          <a:fontRef idx="minor">
            <a:sysClr val="window" lastClr="FFFFFF"/>
          </a:fontRef>
        </p:style>
        <p:txBody>
          <a:bodyPr rtlCol="0" anchor="ctr"/>
          <a:p>
            <a:pPr algn="ctr"/>
            <a:endParaRPr lang="zh-CN" altLang="en-US" sz="2400">
              <a:solidFill>
                <a:sysClr val="window" lastClr="FFFFFF"/>
              </a:solidFill>
              <a:latin typeface="Calibri" panose="020F0502020204030204" charset="0"/>
              <a:ea typeface="等线" panose="02010600030101010101" charset="-122"/>
            </a:endParaRPr>
          </a:p>
          <a:p>
            <a:pPr algn="ctr"/>
            <a:endParaRPr lang="zh-CN" altLang="en-US" sz="2400">
              <a:solidFill>
                <a:sysClr val="window" lastClr="FFFFFF"/>
              </a:solidFill>
              <a:latin typeface="Calibri" panose="020F0502020204030204" charset="0"/>
              <a:ea typeface="等线" panose="02010600030101010101" charset="-122"/>
            </a:endParaRPr>
          </a:p>
        </p:txBody>
      </p:sp>
      <p:sp>
        <p:nvSpPr>
          <p:cNvPr id="11" name="圆角矩形 10"/>
          <p:cNvSpPr/>
          <p:nvPr>
            <p:custDataLst>
              <p:tags r:id="rId4"/>
            </p:custDataLst>
          </p:nvPr>
        </p:nvSpPr>
        <p:spPr>
          <a:xfrm>
            <a:off x="3190240" y="2274570"/>
            <a:ext cx="2235200" cy="294005"/>
          </a:xfrm>
          <a:prstGeom prst="roundRect">
            <a:avLst/>
          </a:prstGeom>
          <a:solidFill>
            <a:srgbClr val="00FFFF"/>
          </a:solidFill>
          <a:ln w="25400" cap="flat" cmpd="sng" algn="ctr">
            <a:noFill/>
            <a:prstDash val="solid"/>
          </a:ln>
          <a:effectLst/>
        </p:spPr>
        <p:style>
          <a:lnRef idx="2">
            <a:srgbClr val="4F81BD">
              <a:shade val="50000"/>
            </a:srgbClr>
          </a:lnRef>
          <a:fillRef idx="1">
            <a:srgbClr val="4F81BD"/>
          </a:fillRef>
          <a:effectRef idx="0">
            <a:srgbClr val="4F81BD"/>
          </a:effectRef>
          <a:fontRef idx="minor">
            <a:sysClr val="window" lastClr="FFFFFF"/>
          </a:fontRef>
        </p:style>
        <p:txBody>
          <a:bodyPr rtlCol="0" anchor="ctr"/>
          <a:p>
            <a:pPr algn="ctr"/>
            <a:endParaRPr lang="zh-CN" altLang="en-US" sz="2400">
              <a:solidFill>
                <a:sysClr val="window" lastClr="FFFFFF"/>
              </a:solidFill>
              <a:latin typeface="Calibri" panose="020F0502020204030204" charset="0"/>
              <a:ea typeface="等线" panose="02010600030101010101" charset="-122"/>
            </a:endParaRPr>
          </a:p>
          <a:p>
            <a:pPr algn="ctr"/>
            <a:endParaRPr lang="zh-CN" altLang="en-US" sz="2400">
              <a:solidFill>
                <a:sysClr val="window" lastClr="FFFFFF"/>
              </a:solidFill>
              <a:latin typeface="Calibri" panose="020F0502020204030204" charset="0"/>
              <a:ea typeface="等线" panose="02010600030101010101" charset="-122"/>
            </a:endParaRPr>
          </a:p>
        </p:txBody>
      </p:sp>
      <p:sp>
        <p:nvSpPr>
          <p:cNvPr id="9" name="圆角矩形 8"/>
          <p:cNvSpPr/>
          <p:nvPr>
            <p:custDataLst>
              <p:tags r:id="rId5"/>
            </p:custDataLst>
          </p:nvPr>
        </p:nvSpPr>
        <p:spPr>
          <a:xfrm>
            <a:off x="2350770" y="1736725"/>
            <a:ext cx="1718310" cy="294005"/>
          </a:xfrm>
          <a:prstGeom prst="roundRect">
            <a:avLst/>
          </a:prstGeom>
          <a:solidFill>
            <a:srgbClr val="00FFFF"/>
          </a:solidFill>
          <a:ln w="25400" cap="flat" cmpd="sng" algn="ctr">
            <a:noFill/>
            <a:prstDash val="solid"/>
          </a:ln>
          <a:effectLst/>
        </p:spPr>
        <p:style>
          <a:lnRef idx="2">
            <a:srgbClr val="4F81BD">
              <a:shade val="50000"/>
            </a:srgbClr>
          </a:lnRef>
          <a:fillRef idx="1">
            <a:srgbClr val="4F81BD"/>
          </a:fillRef>
          <a:effectRef idx="0">
            <a:srgbClr val="4F81BD"/>
          </a:effectRef>
          <a:fontRef idx="minor">
            <a:sysClr val="window" lastClr="FFFFFF"/>
          </a:fontRef>
        </p:style>
        <p:txBody>
          <a:bodyPr rtlCol="0" anchor="ctr"/>
          <a:p>
            <a:pPr algn="ctr"/>
            <a:endParaRPr lang="zh-CN" altLang="en-US" sz="2400">
              <a:solidFill>
                <a:sysClr val="window" lastClr="FFFFFF"/>
              </a:solidFill>
              <a:latin typeface="Calibri" panose="020F0502020204030204" charset="0"/>
              <a:ea typeface="等线" panose="02010600030101010101" charset="-122"/>
            </a:endParaRPr>
          </a:p>
          <a:p>
            <a:pPr algn="ctr"/>
            <a:endParaRPr lang="zh-CN" altLang="en-US" sz="2400">
              <a:solidFill>
                <a:sysClr val="window" lastClr="FFFFFF"/>
              </a:solidFill>
              <a:latin typeface="Calibri" panose="020F0502020204030204" charset="0"/>
              <a:ea typeface="等线" panose="02010600030101010101" charset="-122"/>
            </a:endParaRPr>
          </a:p>
        </p:txBody>
      </p:sp>
      <p:sp>
        <p:nvSpPr>
          <p:cNvPr id="8" name="圆角矩形 7"/>
          <p:cNvSpPr/>
          <p:nvPr>
            <p:custDataLst>
              <p:tags r:id="rId6"/>
            </p:custDataLst>
          </p:nvPr>
        </p:nvSpPr>
        <p:spPr>
          <a:xfrm>
            <a:off x="3528060" y="2880995"/>
            <a:ext cx="717550" cy="294005"/>
          </a:xfrm>
          <a:prstGeom prst="roundRect">
            <a:avLst/>
          </a:prstGeom>
          <a:solidFill>
            <a:srgbClr val="FFFF00"/>
          </a:solidFill>
          <a:ln w="25400" cap="flat" cmpd="sng" algn="ctr">
            <a:noFill/>
            <a:prstDash val="solid"/>
          </a:ln>
          <a:effectLst/>
        </p:spPr>
        <p:style>
          <a:lnRef idx="2">
            <a:srgbClr val="4F81BD">
              <a:shade val="50000"/>
            </a:srgbClr>
          </a:lnRef>
          <a:fillRef idx="1">
            <a:srgbClr val="4F81BD"/>
          </a:fillRef>
          <a:effectRef idx="0">
            <a:srgbClr val="4F81BD"/>
          </a:effectRef>
          <a:fontRef idx="minor">
            <a:sysClr val="window" lastClr="FFFFFF"/>
          </a:fontRef>
        </p:style>
        <p:txBody>
          <a:bodyPr rtlCol="0" anchor="ctr"/>
          <a:p>
            <a:pPr algn="ctr"/>
            <a:endParaRPr lang="zh-CN" altLang="en-US" sz="2400">
              <a:solidFill>
                <a:sysClr val="window" lastClr="FFFFFF"/>
              </a:solidFill>
              <a:latin typeface="Calibri" panose="020F0502020204030204" charset="0"/>
              <a:ea typeface="等线" panose="02010600030101010101" charset="-122"/>
            </a:endParaRPr>
          </a:p>
          <a:p>
            <a:pPr algn="ctr"/>
            <a:endParaRPr lang="zh-CN" altLang="en-US" sz="2400">
              <a:solidFill>
                <a:sysClr val="window" lastClr="FFFFFF"/>
              </a:solidFill>
              <a:latin typeface="Calibri" panose="020F0502020204030204" charset="0"/>
              <a:ea typeface="等线" panose="02010600030101010101" charset="-122"/>
            </a:endParaRPr>
          </a:p>
        </p:txBody>
      </p:sp>
      <p:sp>
        <p:nvSpPr>
          <p:cNvPr id="7" name="圆角矩形 6"/>
          <p:cNvSpPr/>
          <p:nvPr>
            <p:custDataLst>
              <p:tags r:id="rId7"/>
            </p:custDataLst>
          </p:nvPr>
        </p:nvSpPr>
        <p:spPr>
          <a:xfrm>
            <a:off x="6245225" y="4504690"/>
            <a:ext cx="267970" cy="294005"/>
          </a:xfrm>
          <a:prstGeom prst="roundRect">
            <a:avLst/>
          </a:prstGeom>
          <a:solidFill>
            <a:srgbClr val="FFFF00"/>
          </a:solidFill>
          <a:ln w="25400" cap="flat" cmpd="sng" algn="ctr">
            <a:noFill/>
            <a:prstDash val="solid"/>
          </a:ln>
          <a:effectLst/>
        </p:spPr>
        <p:style>
          <a:lnRef idx="2">
            <a:srgbClr val="4F81BD">
              <a:shade val="50000"/>
            </a:srgbClr>
          </a:lnRef>
          <a:fillRef idx="1">
            <a:srgbClr val="4F81BD"/>
          </a:fillRef>
          <a:effectRef idx="0">
            <a:srgbClr val="4F81BD"/>
          </a:effectRef>
          <a:fontRef idx="minor">
            <a:sysClr val="window" lastClr="FFFFFF"/>
          </a:fontRef>
        </p:style>
        <p:txBody>
          <a:bodyPr rtlCol="0" anchor="ctr"/>
          <a:p>
            <a:pPr algn="ctr"/>
            <a:endParaRPr lang="zh-CN" altLang="en-US" sz="2400">
              <a:solidFill>
                <a:sysClr val="window" lastClr="FFFFFF"/>
              </a:solidFill>
              <a:latin typeface="Calibri" panose="020F0502020204030204" charset="0"/>
              <a:ea typeface="等线" panose="02010600030101010101" charset="-122"/>
            </a:endParaRPr>
          </a:p>
          <a:p>
            <a:pPr algn="ctr"/>
            <a:endParaRPr lang="zh-CN" altLang="en-US" sz="2400">
              <a:solidFill>
                <a:sysClr val="window" lastClr="FFFFFF"/>
              </a:solidFill>
              <a:latin typeface="Calibri" panose="020F0502020204030204" charset="0"/>
              <a:ea typeface="等线" panose="02010600030101010101" charset="-122"/>
            </a:endParaRPr>
          </a:p>
        </p:txBody>
      </p:sp>
      <p:sp>
        <p:nvSpPr>
          <p:cNvPr id="6" name="圆角矩形 5"/>
          <p:cNvSpPr/>
          <p:nvPr>
            <p:custDataLst>
              <p:tags r:id="rId8"/>
            </p:custDataLst>
          </p:nvPr>
        </p:nvSpPr>
        <p:spPr>
          <a:xfrm>
            <a:off x="3381375" y="3348355"/>
            <a:ext cx="864235" cy="294005"/>
          </a:xfrm>
          <a:prstGeom prst="roundRect">
            <a:avLst/>
          </a:prstGeom>
          <a:solidFill>
            <a:srgbClr val="FFFF00"/>
          </a:solidFill>
          <a:ln w="25400" cap="flat" cmpd="sng" algn="ctr">
            <a:noFill/>
            <a:prstDash val="solid"/>
          </a:ln>
          <a:effectLst/>
        </p:spPr>
        <p:style>
          <a:lnRef idx="2">
            <a:srgbClr val="4F81BD">
              <a:shade val="50000"/>
            </a:srgbClr>
          </a:lnRef>
          <a:fillRef idx="1">
            <a:srgbClr val="4F81BD"/>
          </a:fillRef>
          <a:effectRef idx="0">
            <a:srgbClr val="4F81BD"/>
          </a:effectRef>
          <a:fontRef idx="minor">
            <a:sysClr val="window" lastClr="FFFFFF"/>
          </a:fontRef>
        </p:style>
        <p:txBody>
          <a:bodyPr rtlCol="0" anchor="ctr"/>
          <a:p>
            <a:pPr algn="ctr"/>
            <a:endParaRPr lang="zh-CN" altLang="en-US" sz="2400">
              <a:solidFill>
                <a:sysClr val="window" lastClr="FFFFFF"/>
              </a:solidFill>
              <a:latin typeface="Calibri" panose="020F0502020204030204" charset="0"/>
              <a:ea typeface="等线" panose="02010600030101010101" charset="-122"/>
            </a:endParaRPr>
          </a:p>
          <a:p>
            <a:pPr algn="ctr"/>
            <a:endParaRPr lang="zh-CN" altLang="en-US" sz="2400">
              <a:solidFill>
                <a:sysClr val="window" lastClr="FFFFFF"/>
              </a:solidFill>
              <a:latin typeface="Calibri" panose="020F0502020204030204" charset="0"/>
              <a:ea typeface="等线" panose="02010600030101010101" charset="-122"/>
            </a:endParaRPr>
          </a:p>
        </p:txBody>
      </p:sp>
      <p:sp>
        <p:nvSpPr>
          <p:cNvPr id="18" name="圆角矩形 17"/>
          <p:cNvSpPr/>
          <p:nvPr>
            <p:custDataLst>
              <p:tags r:id="rId9"/>
            </p:custDataLst>
          </p:nvPr>
        </p:nvSpPr>
        <p:spPr>
          <a:xfrm>
            <a:off x="898525" y="3348355"/>
            <a:ext cx="1172845" cy="294005"/>
          </a:xfrm>
          <a:prstGeom prst="roundRect">
            <a:avLst/>
          </a:prstGeom>
          <a:solidFill>
            <a:srgbClr val="00FF00"/>
          </a:solidFill>
          <a:ln w="25400" cap="flat" cmpd="sng" algn="ctr">
            <a:noFill/>
            <a:prstDash val="solid"/>
          </a:ln>
          <a:effectLst/>
        </p:spPr>
        <p:style>
          <a:lnRef idx="2">
            <a:srgbClr val="4F81BD">
              <a:shade val="50000"/>
            </a:srgbClr>
          </a:lnRef>
          <a:fillRef idx="1">
            <a:srgbClr val="4F81BD"/>
          </a:fillRef>
          <a:effectRef idx="0">
            <a:srgbClr val="4F81BD"/>
          </a:effectRef>
          <a:fontRef idx="minor">
            <a:sysClr val="window" lastClr="FFFFFF"/>
          </a:fontRef>
        </p:style>
        <p:txBody>
          <a:bodyPr rtlCol="0" anchor="ctr"/>
          <a:p>
            <a:pPr algn="ctr"/>
            <a:endParaRPr lang="zh-CN" altLang="en-US" sz="2400">
              <a:solidFill>
                <a:sysClr val="window" lastClr="FFFFFF"/>
              </a:solidFill>
              <a:latin typeface="Calibri" panose="020F0502020204030204" charset="0"/>
              <a:ea typeface="等线" panose="02010600030101010101" charset="-122"/>
            </a:endParaRPr>
          </a:p>
          <a:p>
            <a:pPr algn="ctr"/>
            <a:endParaRPr lang="zh-CN" altLang="en-US" sz="2400">
              <a:solidFill>
                <a:sysClr val="window" lastClr="FFFFFF"/>
              </a:solidFill>
              <a:latin typeface="Calibri" panose="020F0502020204030204" charset="0"/>
              <a:ea typeface="等线" panose="02010600030101010101" charset="-122"/>
            </a:endParaRPr>
          </a:p>
        </p:txBody>
      </p:sp>
      <p:sp>
        <p:nvSpPr>
          <p:cNvPr id="2" name="文本框 1"/>
          <p:cNvSpPr txBox="1"/>
          <p:nvPr/>
        </p:nvSpPr>
        <p:spPr>
          <a:xfrm>
            <a:off x="321945" y="1510665"/>
            <a:ext cx="10745470" cy="3969385"/>
          </a:xfrm>
          <a:prstGeom prst="rect">
            <a:avLst/>
          </a:prstGeom>
          <a:noFill/>
        </p:spPr>
        <p:txBody>
          <a:bodyPr wrap="square" rtlCol="0" anchor="t">
            <a:spAutoFit/>
          </a:bodyPr>
          <a:p>
            <a:pPr marL="0" indent="266700" algn="just" defTabSz="266700">
              <a:lnSpc>
                <a:spcPct val="150000"/>
              </a:lnSpc>
              <a:buSzTx/>
              <a:buNone/>
            </a:pPr>
            <a:r>
              <a:rPr lang="en-US" altLang="zh-CN" sz="2400">
                <a:latin typeface="超清极简护眼楷" panose="02000503000000000000" charset="-122"/>
                <a:ea typeface="超清极简护眼楷" panose="02000503000000000000" charset="-122"/>
                <a:sym typeface="+mn-ea"/>
              </a:rPr>
              <a:t>A. The key is consistency.</a:t>
            </a:r>
            <a:endParaRPr lang="en-US" altLang="zh-CN" sz="2400">
              <a:latin typeface="超清极简护眼楷" panose="02000503000000000000" charset="-122"/>
              <a:ea typeface="超清极简护眼楷" panose="02000503000000000000" charset="-122"/>
            </a:endParaRPr>
          </a:p>
          <a:p>
            <a:pPr marL="0" indent="266700" algn="just" defTabSz="266700">
              <a:lnSpc>
                <a:spcPct val="150000"/>
              </a:lnSpc>
              <a:buSzTx/>
              <a:buNone/>
            </a:pPr>
            <a:r>
              <a:rPr lang="en-US" altLang="zh-CN" sz="2400">
                <a:latin typeface="超清极简护眼楷" panose="02000503000000000000" charset="-122"/>
                <a:ea typeface="超清极简护眼楷" panose="02000503000000000000" charset="-122"/>
                <a:sym typeface="+mn-ea"/>
              </a:rPr>
              <a:t>B. Help kids develop analytical skills.</a:t>
            </a:r>
            <a:endParaRPr lang="en-US" altLang="zh-CN" sz="2400">
              <a:latin typeface="超清极简护眼楷" panose="02000503000000000000" charset="-122"/>
              <a:ea typeface="超清极简护眼楷" panose="02000503000000000000" charset="-122"/>
            </a:endParaRPr>
          </a:p>
          <a:p>
            <a:pPr marL="0" indent="266700" algn="just" defTabSz="266700">
              <a:lnSpc>
                <a:spcPct val="150000"/>
              </a:lnSpc>
              <a:buSzTx/>
              <a:buNone/>
            </a:pPr>
            <a:r>
              <a:rPr lang="en-US" altLang="zh-CN" sz="2400">
                <a:latin typeface="超清极简护眼楷" panose="02000503000000000000" charset="-122"/>
                <a:ea typeface="超清极简护眼楷" panose="02000503000000000000" charset="-122"/>
                <a:sym typeface="+mn-ea"/>
              </a:rPr>
              <a:t>C. Model the work ethic you want to see.</a:t>
            </a:r>
            <a:endParaRPr lang="en-US" altLang="zh-CN" sz="2400">
              <a:latin typeface="超清极简护眼楷" panose="02000503000000000000" charset="-122"/>
              <a:ea typeface="超清极简护眼楷" panose="02000503000000000000" charset="-122"/>
            </a:endParaRPr>
          </a:p>
          <a:p>
            <a:pPr marL="0" indent="266700" algn="just" defTabSz="266700">
              <a:lnSpc>
                <a:spcPct val="150000"/>
              </a:lnSpc>
              <a:buSzTx/>
              <a:buNone/>
            </a:pPr>
            <a:r>
              <a:rPr lang="en-US" altLang="zh-CN" sz="2400">
                <a:latin typeface="超清极简护眼楷" panose="02000503000000000000" charset="-122"/>
                <a:ea typeface="超清极简护眼楷" panose="02000503000000000000" charset="-122"/>
                <a:sym typeface="+mn-ea"/>
              </a:rPr>
              <a:t>D. Instead, encourage them to do differently next time.</a:t>
            </a:r>
            <a:endParaRPr lang="en-US" altLang="zh-CN" sz="2400">
              <a:latin typeface="超清极简护眼楷" panose="02000503000000000000" charset="-122"/>
              <a:ea typeface="超清极简护眼楷" panose="02000503000000000000" charset="-122"/>
            </a:endParaRPr>
          </a:p>
          <a:p>
            <a:pPr marL="0" indent="266700" algn="just" defTabSz="266700">
              <a:lnSpc>
                <a:spcPct val="150000"/>
              </a:lnSpc>
              <a:buSzTx/>
              <a:buNone/>
            </a:pPr>
            <a:r>
              <a:rPr lang="en-US" altLang="zh-CN" sz="2400">
                <a:latin typeface="超清极简护眼楷" panose="02000503000000000000" charset="-122"/>
                <a:ea typeface="超清极简护眼楷" panose="02000503000000000000" charset="-122"/>
                <a:sym typeface="+mn-ea"/>
              </a:rPr>
              <a:t>E. Sometimes, a cleaner living room is the best reward.</a:t>
            </a:r>
            <a:endParaRPr lang="en-US" altLang="zh-CN" sz="2400">
              <a:latin typeface="超清极简护眼楷" panose="02000503000000000000" charset="-122"/>
              <a:ea typeface="超清极简护眼楷" panose="02000503000000000000" charset="-122"/>
            </a:endParaRPr>
          </a:p>
          <a:p>
            <a:pPr marL="0" indent="266700" algn="just" defTabSz="266700">
              <a:lnSpc>
                <a:spcPct val="150000"/>
              </a:lnSpc>
              <a:buSzTx/>
              <a:buNone/>
            </a:pPr>
            <a:r>
              <a:rPr lang="en-US" altLang="zh-CN" sz="2400">
                <a:latin typeface="超清极简护眼楷" panose="02000503000000000000" charset="-122"/>
                <a:ea typeface="超清极简护眼楷" panose="02000503000000000000" charset="-122"/>
                <a:sym typeface="+mn-ea"/>
              </a:rPr>
              <a:t>F. Progress can be slow, and you'll wonder if it's all sinking in.</a:t>
            </a:r>
            <a:endParaRPr lang="en-US" altLang="zh-CN" sz="2400">
              <a:latin typeface="超清极简护眼楷" panose="02000503000000000000" charset="-122"/>
              <a:ea typeface="超清极简护眼楷" panose="02000503000000000000" charset="-122"/>
            </a:endParaRPr>
          </a:p>
          <a:p>
            <a:pPr marL="0" indent="266700" algn="just" defTabSz="266700">
              <a:lnSpc>
                <a:spcPct val="150000"/>
              </a:lnSpc>
              <a:buSzTx/>
              <a:buNone/>
            </a:pPr>
            <a:r>
              <a:rPr lang="en-US" altLang="zh-CN" sz="2400">
                <a:latin typeface="超清极简护眼楷" panose="02000503000000000000" charset="-122"/>
                <a:ea typeface="超清极简护眼楷" panose="02000503000000000000" charset="-122"/>
                <a:sym typeface="+mn-ea"/>
              </a:rPr>
              <a:t>G. Not every child is born with the willpower of a marathon runner.</a:t>
            </a:r>
            <a:endParaRPr lang="en-US" altLang="zh-CN" sz="2400">
              <a:latin typeface="超清极简护眼楷" panose="02000503000000000000" charset="-122"/>
              <a:ea typeface="超清极简护眼楷" panose="02000503000000000000" charset="-122"/>
              <a:sym typeface="+mn-ea"/>
            </a:endParaRPr>
          </a:p>
        </p:txBody>
      </p:sp>
      <p:sp>
        <p:nvSpPr>
          <p:cNvPr id="3" name="文本框 2"/>
          <p:cNvSpPr txBox="1"/>
          <p:nvPr/>
        </p:nvSpPr>
        <p:spPr>
          <a:xfrm>
            <a:off x="126365" y="215265"/>
            <a:ext cx="8822055" cy="460375"/>
          </a:xfrm>
          <a:prstGeom prst="rect">
            <a:avLst/>
          </a:prstGeom>
          <a:noFill/>
        </p:spPr>
        <p:txBody>
          <a:bodyPr wrap="square" rtlCol="0" anchor="t">
            <a:spAutoFit/>
          </a:bodyPr>
          <a:p>
            <a:r>
              <a:rPr lang="zh-CN" altLang="en-US" sz="2400" b="1">
                <a:solidFill>
                  <a:srgbClr val="0070C0"/>
                </a:solidFill>
                <a:latin typeface="超清极简护眼楷" panose="02000503000000000000" charset="-122"/>
                <a:ea typeface="超清极简护眼楷" panose="02000503000000000000" charset="-122"/>
                <a:cs typeface="超清极简护眼楷" panose="02000503000000000000" charset="-122"/>
                <a:sym typeface="Noto Sans SC" panose="020B0200000000000000" charset="-122"/>
              </a:rPr>
              <a:t>四</a:t>
            </a:r>
            <a:r>
              <a:rPr lang="en-US" altLang="zh-CN" sz="2400" b="1">
                <a:solidFill>
                  <a:srgbClr val="0070C0"/>
                </a:solidFill>
                <a:latin typeface="超清极简护眼楷" panose="02000503000000000000" charset="-122"/>
                <a:ea typeface="超清极简护眼楷" panose="02000503000000000000" charset="-122"/>
                <a:cs typeface="超清极简护眼楷" panose="02000503000000000000" charset="-122"/>
                <a:sym typeface="Noto Sans SC" panose="020B0200000000000000" charset="-122"/>
              </a:rPr>
              <a:t> </a:t>
            </a:r>
            <a:r>
              <a:rPr lang="zh-CN" altLang="en-US" sz="2400" b="1">
                <a:solidFill>
                  <a:srgbClr val="0070C0"/>
                </a:solidFill>
                <a:latin typeface="超清极简护眼楷" panose="02000503000000000000" charset="-122"/>
                <a:ea typeface="超清极简护眼楷" panose="02000503000000000000" charset="-122"/>
                <a:cs typeface="超清极简护眼楷" panose="02000503000000000000" charset="-122"/>
                <a:sym typeface="Noto Sans SC" panose="020B0200000000000000" charset="-122"/>
              </a:rPr>
              <a:t>拆解选项特征</a:t>
            </a:r>
            <a:r>
              <a:rPr lang="en-US" altLang="zh-CN" sz="2400" b="1">
                <a:solidFill>
                  <a:srgbClr val="0070C0"/>
                </a:solidFill>
                <a:latin typeface="超清极简护眼楷" panose="02000503000000000000" charset="-122"/>
                <a:ea typeface="超清极简护眼楷" panose="02000503000000000000" charset="-122"/>
                <a:cs typeface="超清极简护眼楷" panose="02000503000000000000" charset="-122"/>
                <a:sym typeface="Noto Sans SC" panose="020B0200000000000000" charset="-122"/>
              </a:rPr>
              <a:t>----</a:t>
            </a:r>
            <a:r>
              <a:rPr lang="zh-CN" altLang="en-US" sz="2400" b="1" dirty="0">
                <a:solidFill>
                  <a:srgbClr val="FF0000"/>
                </a:solidFill>
                <a:highlight>
                  <a:srgbClr val="00FF00"/>
                </a:highlight>
                <a:sym typeface="+mn-ea"/>
              </a:rPr>
              <a:t>逻辑词</a:t>
            </a:r>
            <a:r>
              <a:rPr lang="zh-CN" altLang="en-US" sz="2400" b="1" dirty="0">
                <a:solidFill>
                  <a:srgbClr val="FF0000"/>
                </a:solidFill>
                <a:sym typeface="+mn-ea"/>
              </a:rPr>
              <a:t>，</a:t>
            </a:r>
            <a:r>
              <a:rPr lang="zh-CN" altLang="en-US" sz="2400" b="1" dirty="0">
                <a:solidFill>
                  <a:srgbClr val="FF0000"/>
                </a:solidFill>
                <a:highlight>
                  <a:srgbClr val="FFFF00"/>
                </a:highlight>
                <a:sym typeface="+mn-ea"/>
              </a:rPr>
              <a:t>指代词</a:t>
            </a:r>
            <a:r>
              <a:rPr lang="zh-CN" altLang="en-US" sz="2400" b="1" dirty="0">
                <a:solidFill>
                  <a:srgbClr val="FF0000"/>
                </a:solidFill>
                <a:sym typeface="+mn-ea"/>
              </a:rPr>
              <a:t>，</a:t>
            </a:r>
            <a:r>
              <a:rPr lang="zh-CN" altLang="en-US" sz="2400" b="1" dirty="0">
                <a:solidFill>
                  <a:srgbClr val="FF0000"/>
                </a:solidFill>
                <a:highlight>
                  <a:srgbClr val="00FFFF"/>
                </a:highlight>
                <a:sym typeface="+mn-ea"/>
              </a:rPr>
              <a:t>段落语义场关键词</a:t>
            </a:r>
            <a:endParaRPr lang="zh-CN" altLang="en-US" sz="2400" b="1" dirty="0">
              <a:solidFill>
                <a:srgbClr val="FF0000"/>
              </a:solidFill>
              <a:highlight>
                <a:srgbClr val="00FFFF"/>
              </a:highlight>
              <a:sym typeface="+mn-ea"/>
            </a:endParaRPr>
          </a:p>
        </p:txBody>
      </p:sp>
      <p:sp>
        <p:nvSpPr>
          <p:cNvPr id="4" name="文本框 3"/>
          <p:cNvSpPr txBox="1"/>
          <p:nvPr/>
        </p:nvSpPr>
        <p:spPr>
          <a:xfrm>
            <a:off x="321945" y="675640"/>
            <a:ext cx="6096000" cy="460375"/>
          </a:xfrm>
          <a:prstGeom prst="rect">
            <a:avLst/>
          </a:prstGeom>
          <a:noFill/>
        </p:spPr>
        <p:txBody>
          <a:bodyPr wrap="square" rtlCol="0" anchor="t">
            <a:spAutoFit/>
          </a:bodyPr>
          <a:p>
            <a:r>
              <a:rPr lang="zh-CN" altLang="en-US" sz="2400" b="1">
                <a:solidFill>
                  <a:srgbClr val="0070C0"/>
                </a:solidFill>
                <a:latin typeface="超清极简护眼楷" panose="02000503000000000000" charset="-122"/>
                <a:ea typeface="超清极简护眼楷" panose="02000503000000000000" charset="-122"/>
                <a:cs typeface="超清极简护眼楷" panose="02000503000000000000" charset="-122"/>
                <a:sym typeface="Noto Sans SC" panose="020B0200000000000000" charset="-122"/>
              </a:rPr>
              <a:t>（全国卷二）</a:t>
            </a:r>
            <a:endParaRPr lang="zh-CN" altLang="en-US" sz="2400" b="1">
              <a:solidFill>
                <a:srgbClr val="0070C0"/>
              </a:solidFill>
              <a:latin typeface="超清极简护眼楷" panose="02000503000000000000" charset="-122"/>
              <a:ea typeface="超清极简护眼楷" panose="02000503000000000000" charset="-122"/>
              <a:cs typeface="超清极简护眼楷" panose="02000503000000000000" charset="-122"/>
              <a:sym typeface="Noto Sans SC" panose="020B0200000000000000" charset="-122"/>
            </a:endParaRPr>
          </a:p>
        </p:txBody>
      </p:sp>
      <p:sp>
        <p:nvSpPr>
          <p:cNvPr id="10" name="文本框 9"/>
          <p:cNvSpPr txBox="1"/>
          <p:nvPr/>
        </p:nvSpPr>
        <p:spPr>
          <a:xfrm>
            <a:off x="2159000" y="791210"/>
            <a:ext cx="9639935" cy="829945"/>
          </a:xfrm>
          <a:prstGeom prst="rect">
            <a:avLst/>
          </a:prstGeom>
          <a:noFill/>
        </p:spPr>
        <p:txBody>
          <a:bodyPr wrap="square" rtlCol="0" anchor="t">
            <a:spAutoFit/>
          </a:bodyPr>
          <a:p>
            <a:pPr algn="ctr"/>
            <a:r>
              <a:rPr lang="zh-CN" altLang="en-US" sz="2400">
                <a:solidFill>
                  <a:schemeClr val="tx1"/>
                </a:solidFill>
                <a:latin typeface="Calibri" panose="020F0502020204030204" charset="0"/>
                <a:ea typeface="等线" panose="02010600030101010101" charset="-122"/>
                <a:sym typeface="+mn-ea"/>
              </a:rPr>
              <a:t>全文语义场：</a:t>
            </a:r>
            <a:r>
              <a:rPr lang="en-US" altLang="zh-CN" sz="2400">
                <a:solidFill>
                  <a:schemeClr val="tx1"/>
                </a:solidFill>
                <a:highlight>
                  <a:srgbClr val="00FFFF"/>
                </a:highlight>
                <a:latin typeface="Calibri" panose="020F0502020204030204" charset="0"/>
                <a:ea typeface="等线" panose="02010600030101010101" charset="-122"/>
                <a:sym typeface="+mn-ea"/>
              </a:rPr>
              <a:t>kids、work ethic、responsibility、goals、mistakes、housework</a:t>
            </a:r>
            <a:endParaRPr lang="en-US" altLang="zh-CN" sz="2400">
              <a:solidFill>
                <a:schemeClr val="tx1"/>
              </a:solidFill>
              <a:highlight>
                <a:srgbClr val="00FFFF"/>
              </a:highlight>
              <a:latin typeface="Calibri" panose="020F0502020204030204" charset="0"/>
              <a:ea typeface="等线" panose="0201060003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down)">
                                      <p:cBhvr>
                                        <p:cTn id="15" dur="500"/>
                                        <p:tgtEl>
                                          <p:spTgt spid="7"/>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down)">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down)">
                                      <p:cBhvr>
                                        <p:cTn id="27" dur="500"/>
                                        <p:tgtEl>
                                          <p:spTgt spid="9"/>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wipe(down)">
                                      <p:cBhvr>
                                        <p:cTn id="30" dur="500"/>
                                        <p:tgtEl>
                                          <p:spTgt spid="11"/>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wipe(down)">
                                      <p:cBhvr>
                                        <p:cTn id="33" dur="500"/>
                                        <p:tgtEl>
                                          <p:spTgt spid="12"/>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wipe(down)">
                                      <p:cBhvr>
                                        <p:cTn id="36" dur="500"/>
                                        <p:tgtEl>
                                          <p:spTgt spid="13"/>
                                        </p:tgtEl>
                                      </p:cBhvr>
                                    </p:animEffect>
                                  </p:childTnLst>
                                </p:cTn>
                              </p:par>
                              <p:par>
                                <p:cTn id="37" presetID="22" presetClass="entr" presetSubtype="4"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wipe(down)">
                                      <p:cBhvr>
                                        <p:cTn id="3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8" grpId="1" animBg="1"/>
      <p:bldP spid="6" grpId="0" bldLvl="0" animBg="1"/>
      <p:bldP spid="6" grpId="1" animBg="1"/>
      <p:bldP spid="7" grpId="0" bldLvl="0" animBg="1"/>
      <p:bldP spid="7" grpId="1" animBg="1"/>
      <p:bldP spid="8" grpId="0" bldLvl="0" animBg="1"/>
      <p:bldP spid="8" grpId="1" animBg="1"/>
      <p:bldP spid="9" grpId="0" bldLvl="0" animBg="1"/>
      <p:bldP spid="9" grpId="1" animBg="1"/>
      <p:bldP spid="10" grpId="0"/>
      <p:bldP spid="11" grpId="0" bldLvl="0" animBg="1"/>
      <p:bldP spid="11" grpId="1" animBg="1"/>
      <p:bldP spid="12" grpId="0" bldLvl="0" animBg="1"/>
      <p:bldP spid="12" grpId="1" animBg="1"/>
      <p:bldP spid="13" grpId="0" bldLvl="0" animBg="1"/>
      <p:bldP spid="13" grpId="1" animBg="1"/>
      <p:bldP spid="14" grpId="0" bldLvl="0" animBg="1"/>
      <p:bldP spid="14"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78435" y="912495"/>
            <a:ext cx="11396345" cy="5408295"/>
          </a:xfrm>
          <a:prstGeom prst="rect">
            <a:avLst/>
          </a:prstGeom>
          <a:noFill/>
        </p:spPr>
        <p:txBody>
          <a:bodyPr wrap="square" rtlCol="0" anchor="t">
            <a:spAutoFit/>
          </a:bodyPr>
          <a:p>
            <a:pPr marL="0" indent="266700" algn="just" defTabSz="266700">
              <a:lnSpc>
                <a:spcPct val="90000"/>
              </a:lnSpc>
              <a:spcBef>
                <a:spcPct val="0"/>
              </a:spcBef>
              <a:spcAft>
                <a:spcPct val="0"/>
              </a:spcAft>
            </a:pPr>
            <a:r>
              <a:rPr lang="en-US" altLang="zh-CN" sz="3200">
                <a:latin typeface="超清极简护眼楷" panose="02000503000000000000" charset="-122"/>
                <a:ea typeface="超清极简护眼楷" panose="02000503000000000000" charset="-122"/>
                <a:sym typeface="+mn-ea"/>
              </a:rPr>
              <a:t>Museums, once quiet places filled with history, are now full of digital excitement. By using machine learning and advanced algorithms (</a:t>
            </a:r>
            <a:r>
              <a:rPr lang="zh-CN" altLang="en-US" sz="3200">
                <a:latin typeface="超清极简护眼楷" panose="02000503000000000000" charset="-122"/>
                <a:ea typeface="超清极简护眼楷" panose="02000503000000000000" charset="-122"/>
                <a:sym typeface="+mn-ea"/>
              </a:rPr>
              <a:t>算法), </a:t>
            </a:r>
            <a:r>
              <a:rPr lang="en-US" altLang="zh-CN" sz="3200">
                <a:latin typeface="超清极简护眼楷" panose="02000503000000000000" charset="-122"/>
                <a:ea typeface="超清极简护眼楷" panose="02000503000000000000" charset="-122"/>
                <a:sym typeface="+mn-ea"/>
              </a:rPr>
              <a:t>these institutions are creating personalized visitor journeys, protecting delicate collections, and revealing hidden stories. 36_____________.</a:t>
            </a:r>
            <a:endParaRPr lang="en-US" altLang="zh-CN" sz="3200">
              <a:latin typeface="超清极简护眼楷" panose="02000503000000000000" charset="-122"/>
              <a:ea typeface="超清极简护眼楷" panose="02000503000000000000" charset="-122"/>
            </a:endParaRPr>
          </a:p>
          <a:p>
            <a:pPr marL="0" indent="266700" algn="just" defTabSz="266700">
              <a:lnSpc>
                <a:spcPct val="90000"/>
              </a:lnSpc>
              <a:spcBef>
                <a:spcPct val="0"/>
              </a:spcBef>
              <a:spcAft>
                <a:spcPct val="0"/>
              </a:spcAft>
            </a:pPr>
            <a:r>
              <a:rPr lang="en-US" altLang="zh-CN" sz="3200">
                <a:latin typeface="超清极简护眼楷" panose="02000503000000000000" charset="-122"/>
                <a:ea typeface="超清极简护眼楷" panose="02000503000000000000" charset="-122"/>
                <a:sym typeface="+mn-ea"/>
              </a:rPr>
              <a:t>AI transforms a standard museum trip into a personalized and interactive adventure. Smart recommendation engines analyze data such as exhibit popularity and visitors’ past behavior to suggest specific exhibits and events, making each visit unique and surprising. ____37____ These digital assistants engage visitors in dynamic conversations and offer context-sensitive insights that deepen understanding and satisfy curiosity.</a:t>
            </a:r>
            <a:endParaRPr lang="en-US" altLang="zh-CN" sz="3200">
              <a:latin typeface="超清极简护眼楷" panose="02000503000000000000" charset="-122"/>
              <a:ea typeface="超清极简护眼楷" panose="02000503000000000000" charset="-122"/>
              <a:sym typeface="+mn-ea"/>
            </a:endParaRPr>
          </a:p>
        </p:txBody>
      </p:sp>
      <p:sp>
        <p:nvSpPr>
          <p:cNvPr id="3" name="文本框 2"/>
          <p:cNvSpPr txBox="1"/>
          <p:nvPr/>
        </p:nvSpPr>
        <p:spPr>
          <a:xfrm>
            <a:off x="393700" y="132080"/>
            <a:ext cx="6096000" cy="583565"/>
          </a:xfrm>
          <a:prstGeom prst="rect">
            <a:avLst/>
          </a:prstGeom>
          <a:noFill/>
        </p:spPr>
        <p:txBody>
          <a:bodyPr wrap="square" rtlCol="0" anchor="t">
            <a:spAutoFit/>
          </a:bodyPr>
          <a:p>
            <a:r>
              <a:rPr lang="en-US" sz="3200" b="1">
                <a:solidFill>
                  <a:srgbClr val="333333"/>
                </a:solidFill>
                <a:latin typeface="超清极简护眼楷" panose="02000503000000000000" charset="-122"/>
                <a:ea typeface="超清极简护眼楷" panose="02000503000000000000" charset="-122"/>
                <a:cs typeface="Noto Sans SC" panose="020B0200000000000000" charset="-122"/>
                <a:sym typeface="Noto Sans SC" panose="020B0200000000000000" charset="-122"/>
              </a:rPr>
              <a:t>全国一卷</a:t>
            </a:r>
            <a:endParaRPr lang="en-US" altLang="en-US" sz="3200" b="1">
              <a:solidFill>
                <a:srgbClr val="333333"/>
              </a:solidFill>
              <a:latin typeface="超清极简护眼楷" panose="02000503000000000000" charset="-122"/>
              <a:ea typeface="超清极简护眼楷" panose="02000503000000000000" charset="-122"/>
              <a:cs typeface="Noto Sans SC" panose="020B0200000000000000" charset="-122"/>
              <a:sym typeface="Noto Sans SC" panose="020B0200000000000000" charset="-122"/>
            </a:endParaRPr>
          </a:p>
        </p:txBody>
      </p:sp>
      <p:sp>
        <p:nvSpPr>
          <p:cNvPr id="4" name="文本框 3"/>
          <p:cNvSpPr txBox="1"/>
          <p:nvPr/>
        </p:nvSpPr>
        <p:spPr>
          <a:xfrm>
            <a:off x="3029585" y="1665605"/>
            <a:ext cx="8941435" cy="521970"/>
          </a:xfrm>
          <a:prstGeom prst="rect">
            <a:avLst/>
          </a:prstGeom>
          <a:solidFill>
            <a:srgbClr val="FFC000"/>
          </a:solidFill>
        </p:spPr>
        <p:txBody>
          <a:bodyPr wrap="square">
            <a:spAutoFit/>
          </a:bodyPr>
          <a:p>
            <a:r>
              <a:rPr lang="en-US" altLang="zh-CN" sz="2800"/>
              <a:t>C</a:t>
            </a:r>
            <a:r>
              <a:rPr lang="zh-CN" altLang="en-US" sz="2800"/>
              <a:t>．</a:t>
            </a:r>
            <a:r>
              <a:rPr lang="en-US" altLang="zh-CN" sz="2800">
                <a:solidFill>
                  <a:srgbClr val="A65BCB"/>
                </a:solidFill>
              </a:rPr>
              <a:t>In short</a:t>
            </a:r>
            <a:r>
              <a:rPr lang="en-US" altLang="zh-CN" sz="2800"/>
              <a:t>, AI is redefining the museum </a:t>
            </a:r>
            <a:r>
              <a:rPr lang="en-US" altLang="zh-CN" sz="2800">
                <a:solidFill>
                  <a:srgbClr val="A65BCB"/>
                </a:solidFill>
              </a:rPr>
              <a:t>in all respects</a:t>
            </a:r>
            <a:r>
              <a:rPr lang="en-US" altLang="zh-CN" sz="2800"/>
              <a:t>.</a:t>
            </a:r>
            <a:endParaRPr lang="en-US" altLang="zh-CN" sz="2800"/>
          </a:p>
        </p:txBody>
      </p:sp>
      <p:sp>
        <p:nvSpPr>
          <p:cNvPr id="12" name="文本框 11"/>
          <p:cNvSpPr txBox="1"/>
          <p:nvPr/>
        </p:nvSpPr>
        <p:spPr>
          <a:xfrm>
            <a:off x="736600" y="731520"/>
            <a:ext cx="1784350" cy="460375"/>
          </a:xfrm>
          <a:prstGeom prst="rect">
            <a:avLst/>
          </a:prstGeom>
          <a:solidFill>
            <a:schemeClr val="accent2">
              <a:lumMod val="40000"/>
              <a:lumOff val="60000"/>
            </a:schemeClr>
          </a:solidFill>
        </p:spPr>
        <p:txBody>
          <a:bodyPr wrap="square" rtlCol="0">
            <a:spAutoFit/>
          </a:bodyPr>
          <a:p>
            <a:pPr algn="ctr"/>
            <a:r>
              <a:rPr lang="zh-CN" altLang="en-US" sz="2400">
                <a:latin typeface="超清极简护眼楷" panose="02000503000000000000" charset="-122"/>
                <a:ea typeface="超清极简护眼楷" panose="02000503000000000000" charset="-122"/>
                <a:cs typeface="超清极简护眼楷" panose="02000503000000000000" charset="-122"/>
              </a:rPr>
              <a:t>段落总结句</a:t>
            </a:r>
            <a:endParaRPr lang="zh-CN" altLang="en-US" sz="2400">
              <a:latin typeface="超清极简护眼楷" panose="02000503000000000000" charset="-122"/>
              <a:ea typeface="超清极简护眼楷" panose="02000503000000000000" charset="-122"/>
              <a:cs typeface="超清极简护眼楷" panose="02000503000000000000" charset="-122"/>
            </a:endParaRPr>
          </a:p>
        </p:txBody>
      </p:sp>
      <p:sp>
        <p:nvSpPr>
          <p:cNvPr id="5" name="文本框 4"/>
          <p:cNvSpPr txBox="1"/>
          <p:nvPr/>
        </p:nvSpPr>
        <p:spPr>
          <a:xfrm>
            <a:off x="3048000" y="715645"/>
            <a:ext cx="3616325" cy="460375"/>
          </a:xfrm>
          <a:prstGeom prst="rect">
            <a:avLst/>
          </a:prstGeom>
          <a:noFill/>
        </p:spPr>
        <p:txBody>
          <a:bodyPr wrap="square" rtlCol="0" anchor="t">
            <a:spAutoFit/>
          </a:bodyPr>
          <a:p>
            <a:r>
              <a:rPr lang="zh-CN" altLang="en-US" sz="2400">
                <a:highlight>
                  <a:srgbClr val="FFFF00"/>
                </a:highlight>
                <a:latin typeface="超清极简护眼楷" panose="02000503000000000000" charset="-122"/>
                <a:ea typeface="超清极简护眼楷" panose="02000503000000000000" charset="-122"/>
                <a:sym typeface="+mn-ea"/>
              </a:rPr>
              <a:t>总结全段、且能引出下文</a:t>
            </a:r>
            <a:endParaRPr lang="zh-CN" altLang="en-US" sz="2400">
              <a:highlight>
                <a:srgbClr val="FFFF00"/>
              </a:highlight>
              <a:latin typeface="超清极简护眼楷" panose="02000503000000000000" charset="-122"/>
              <a:ea typeface="超清极简护眼楷" panose="02000503000000000000" charset="-122"/>
              <a:sym typeface="+mn-ea"/>
            </a:endParaRPr>
          </a:p>
        </p:txBody>
      </p:sp>
      <p:cxnSp>
        <p:nvCxnSpPr>
          <p:cNvPr id="24" name="直接箭头连接符 23"/>
          <p:cNvCxnSpPr/>
          <p:nvPr/>
        </p:nvCxnSpPr>
        <p:spPr>
          <a:xfrm flipH="1" flipV="1">
            <a:off x="3766185" y="1139190"/>
            <a:ext cx="201295" cy="738505"/>
          </a:xfrm>
          <a:prstGeom prst="straightConnector1">
            <a:avLst/>
          </a:prstGeom>
          <a:ln>
            <a:tailEnd type="arrow" w="med" len="med"/>
          </a:ln>
        </p:spPr>
        <p:style>
          <a:lnRef idx="3">
            <a:schemeClr val="accent1"/>
          </a:lnRef>
          <a:fillRef idx="0">
            <a:schemeClr val="accent1"/>
          </a:fillRef>
          <a:effectRef idx="2">
            <a:schemeClr val="accent1"/>
          </a:effectRef>
          <a:fontRef idx="minor">
            <a:schemeClr val="tx1"/>
          </a:fontRef>
        </p:style>
      </p:cxnSp>
      <p:cxnSp>
        <p:nvCxnSpPr>
          <p:cNvPr id="6" name="直接箭头连接符 5"/>
          <p:cNvCxnSpPr/>
          <p:nvPr/>
        </p:nvCxnSpPr>
        <p:spPr>
          <a:xfrm flipH="1" flipV="1">
            <a:off x="6414135" y="991235"/>
            <a:ext cx="3641090" cy="821690"/>
          </a:xfrm>
          <a:prstGeom prst="straightConnector1">
            <a:avLst/>
          </a:prstGeom>
          <a:ln>
            <a:tailEnd type="arrow" w="med" len="med"/>
          </a:ln>
        </p:spPr>
        <p:style>
          <a:lnRef idx="3">
            <a:schemeClr val="accent1"/>
          </a:lnRef>
          <a:fillRef idx="0">
            <a:schemeClr val="accent1"/>
          </a:fillRef>
          <a:effectRef idx="2">
            <a:schemeClr val="accent1"/>
          </a:effectRef>
          <a:fontRef idx="minor">
            <a:schemeClr val="tx1"/>
          </a:fontRef>
        </p:style>
      </p:cxnSp>
      <p:sp>
        <p:nvSpPr>
          <p:cNvPr id="13" name="文本框 12"/>
          <p:cNvSpPr txBox="1"/>
          <p:nvPr/>
        </p:nvSpPr>
        <p:spPr>
          <a:xfrm>
            <a:off x="393700" y="4382770"/>
            <a:ext cx="3338830" cy="460375"/>
          </a:xfrm>
          <a:prstGeom prst="rect">
            <a:avLst/>
          </a:prstGeom>
          <a:solidFill>
            <a:schemeClr val="accent2">
              <a:lumMod val="40000"/>
              <a:lumOff val="60000"/>
            </a:schemeClr>
          </a:solidFill>
        </p:spPr>
        <p:txBody>
          <a:bodyPr wrap="square" rtlCol="0">
            <a:spAutoFit/>
          </a:bodyPr>
          <a:p>
            <a:pPr algn="ctr"/>
            <a:r>
              <a:rPr lang="zh-CN" altLang="en-US" sz="2400">
                <a:latin typeface="超清极简护眼楷" panose="02000503000000000000" charset="-122"/>
                <a:ea typeface="超清极简护眼楷" panose="02000503000000000000" charset="-122"/>
                <a:cs typeface="超清极简护眼楷" panose="02000503000000000000" charset="-122"/>
              </a:rPr>
              <a:t>过渡句，引出虚拟导游</a:t>
            </a:r>
            <a:endParaRPr lang="zh-CN" altLang="en-US" sz="2400">
              <a:latin typeface="超清极简护眼楷" panose="02000503000000000000" charset="-122"/>
              <a:ea typeface="超清极简护眼楷" panose="02000503000000000000" charset="-122"/>
              <a:cs typeface="超清极简护眼楷" panose="02000503000000000000" charset="-122"/>
            </a:endParaRPr>
          </a:p>
        </p:txBody>
      </p:sp>
      <p:sp>
        <p:nvSpPr>
          <p:cNvPr id="8" name="文本框 7"/>
          <p:cNvSpPr txBox="1"/>
          <p:nvPr/>
        </p:nvSpPr>
        <p:spPr>
          <a:xfrm>
            <a:off x="4561205" y="4382770"/>
            <a:ext cx="1928495" cy="460375"/>
          </a:xfrm>
          <a:prstGeom prst="rect">
            <a:avLst/>
          </a:prstGeom>
          <a:noFill/>
        </p:spPr>
        <p:txBody>
          <a:bodyPr wrap="square" rtlCol="0" anchor="t">
            <a:spAutoFit/>
          </a:bodyPr>
          <a:p>
            <a:r>
              <a:rPr lang="zh-CN" altLang="en-US" sz="2400">
                <a:highlight>
                  <a:srgbClr val="FFFF00"/>
                </a:highlight>
                <a:latin typeface="超清极简护眼楷" panose="02000503000000000000" charset="-122"/>
                <a:ea typeface="超清极简护眼楷" panose="02000503000000000000" charset="-122"/>
                <a:sym typeface="+mn-ea"/>
              </a:rPr>
              <a:t>是递进关系</a:t>
            </a:r>
            <a:endParaRPr lang="zh-CN" altLang="en-US" sz="2400">
              <a:highlight>
                <a:srgbClr val="FFFF00"/>
              </a:highlight>
              <a:latin typeface="超清极简护眼楷" panose="02000503000000000000" charset="-122"/>
              <a:ea typeface="超清极简护眼楷" panose="02000503000000000000" charset="-122"/>
              <a:sym typeface="+mn-ea"/>
            </a:endParaRPr>
          </a:p>
        </p:txBody>
      </p:sp>
      <p:sp>
        <p:nvSpPr>
          <p:cNvPr id="9" name="文本框 8"/>
          <p:cNvSpPr txBox="1"/>
          <p:nvPr/>
        </p:nvSpPr>
        <p:spPr>
          <a:xfrm>
            <a:off x="737235" y="5271770"/>
            <a:ext cx="11233785" cy="953135"/>
          </a:xfrm>
          <a:prstGeom prst="rect">
            <a:avLst/>
          </a:prstGeom>
          <a:solidFill>
            <a:srgbClr val="FFC000"/>
          </a:solidFill>
        </p:spPr>
        <p:txBody>
          <a:bodyPr wrap="square">
            <a:spAutoFit/>
          </a:bodyPr>
          <a:p>
            <a:r>
              <a:rPr lang="en-US" altLang="zh-CN" sz="2800"/>
              <a:t>F. </a:t>
            </a:r>
            <a:r>
              <a:rPr lang="en-US" altLang="zh-CN" sz="2800">
                <a:solidFill>
                  <a:srgbClr val="A65BCB"/>
                </a:solidFill>
              </a:rPr>
              <a:t>Furthermore</a:t>
            </a:r>
            <a:r>
              <a:rPr lang="en-US" altLang="zh-CN" sz="2800"/>
              <a:t>, </a:t>
            </a:r>
            <a:r>
              <a:rPr lang="en-US" altLang="zh-CN" sz="2800">
                <a:solidFill>
                  <a:srgbClr val="FF8124"/>
                </a:solidFill>
              </a:rPr>
              <a:t>AI-powered virtual guides</a:t>
            </a:r>
            <a:r>
              <a:rPr lang="en-US" altLang="zh-CN" sz="2800"/>
              <a:t> are replacing traditional tour guides.</a:t>
            </a:r>
            <a:endParaRPr lang="en-US" altLang="zh-CN" sz="28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4" grpId="0" animBg="1"/>
      <p:bldP spid="5" grpId="0"/>
      <p:bldP spid="13" grpId="0" bldLvl="0" animBg="1"/>
      <p:bldP spid="8" grpId="0"/>
      <p:bldP spid="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8105" y="281940"/>
            <a:ext cx="11322685" cy="6294120"/>
          </a:xfrm>
          <a:prstGeom prst="rect">
            <a:avLst/>
          </a:prstGeom>
          <a:noFill/>
        </p:spPr>
        <p:txBody>
          <a:bodyPr wrap="square" rtlCol="0" anchor="t">
            <a:spAutoFit/>
          </a:bodyPr>
          <a:p>
            <a:pPr marL="0" indent="266700" algn="just" defTabSz="266700">
              <a:lnSpc>
                <a:spcPct val="90000"/>
              </a:lnSpc>
              <a:spcBef>
                <a:spcPct val="0"/>
              </a:spcBef>
              <a:spcAft>
                <a:spcPct val="0"/>
              </a:spcAft>
            </a:pPr>
            <a:r>
              <a:rPr lang="en-US" altLang="zh-CN" sz="3200">
                <a:latin typeface="超清极简护眼楷" panose="02000503000000000000" charset="-122"/>
                <a:ea typeface="超清极简护眼楷" panose="02000503000000000000" charset="-122"/>
                <a:sym typeface="+mn-ea"/>
              </a:rPr>
              <a:t>Beyond visitor interaction, AI plays a crucial role in preserving priceless artworks. Since the exhibits in museums sustain natural decay (</a:t>
            </a:r>
            <a:r>
              <a:rPr lang="zh-CN" altLang="en-US" sz="3200">
                <a:latin typeface="超清极简护眼楷" panose="02000503000000000000" charset="-122"/>
                <a:ea typeface="超清极简护眼楷" panose="02000503000000000000" charset="-122"/>
                <a:sym typeface="+mn-ea"/>
              </a:rPr>
              <a:t>破损) </a:t>
            </a:r>
            <a:r>
              <a:rPr lang="en-US" altLang="zh-CN" sz="3200">
                <a:latin typeface="超清极简护眼楷" panose="02000503000000000000" charset="-122"/>
                <a:ea typeface="超清极简护眼楷" panose="02000503000000000000" charset="-122"/>
                <a:sym typeface="+mn-ea"/>
              </a:rPr>
              <a:t>over time, early detection is vital. AI can help identify the slightest signs of decay, such as cracks or discoloration, which are often invisible to the human eye. __38___Moreover, by predicting future decay patterns, AI helps museums take preventive measures and improve preservation strategies.</a:t>
            </a:r>
            <a:endParaRPr lang="en-US" altLang="zh-CN" sz="3200">
              <a:latin typeface="超清极简护眼楷" panose="02000503000000000000" charset="-122"/>
              <a:ea typeface="超清极简护眼楷" panose="02000503000000000000" charset="-122"/>
            </a:endParaRPr>
          </a:p>
          <a:p>
            <a:pPr marL="0" indent="266700" algn="just" defTabSz="266700">
              <a:lnSpc>
                <a:spcPct val="90000"/>
              </a:lnSpc>
              <a:spcBef>
                <a:spcPct val="0"/>
              </a:spcBef>
              <a:spcAft>
                <a:spcPct val="0"/>
              </a:spcAft>
            </a:pPr>
            <a:r>
              <a:rPr lang="en-US" altLang="zh-CN" sz="3200">
                <a:latin typeface="超清极简护眼楷" panose="02000503000000000000" charset="-122"/>
                <a:ea typeface="超清极简护眼楷" panose="02000503000000000000" charset="-122"/>
                <a:sym typeface="+mn-ea"/>
              </a:rPr>
              <a:t>AI also significantly enhances the educational value of museums, particularly for children and families. ___39____ For instance, interactive exhibits powered by AI can adjust their content and difficulty level based on the user’s preferences and responses. This adaptability ensures that complex historical concepts become accessible and engaging for young minds.</a:t>
            </a:r>
            <a:endParaRPr lang="en-US" altLang="zh-CN" sz="3200">
              <a:latin typeface="超清极简护眼楷" panose="02000503000000000000" charset="-122"/>
              <a:ea typeface="超清极简护眼楷" panose="02000503000000000000" charset="-122"/>
              <a:sym typeface="+mn-ea"/>
            </a:endParaRPr>
          </a:p>
        </p:txBody>
      </p:sp>
      <p:sp>
        <p:nvSpPr>
          <p:cNvPr id="14" name="文本框 13"/>
          <p:cNvSpPr txBox="1"/>
          <p:nvPr/>
        </p:nvSpPr>
        <p:spPr>
          <a:xfrm>
            <a:off x="501015" y="1864995"/>
            <a:ext cx="3793490" cy="460375"/>
          </a:xfrm>
          <a:prstGeom prst="rect">
            <a:avLst/>
          </a:prstGeom>
          <a:solidFill>
            <a:schemeClr val="accent2">
              <a:lumMod val="40000"/>
              <a:lumOff val="60000"/>
            </a:schemeClr>
          </a:solidFill>
        </p:spPr>
        <p:txBody>
          <a:bodyPr wrap="square" rtlCol="0">
            <a:spAutoFit/>
          </a:bodyPr>
          <a:p>
            <a:pPr algn="ctr"/>
            <a:r>
              <a:rPr lang="zh-CN" altLang="en-US" sz="2400">
                <a:latin typeface="超清极简护眼楷" panose="02000503000000000000" charset="-122"/>
                <a:ea typeface="超清极简护眼楷" panose="02000503000000000000" charset="-122"/>
                <a:cs typeface="超清极简护眼楷" panose="02000503000000000000" charset="-122"/>
              </a:rPr>
              <a:t>因果链中的“能力→应用”</a:t>
            </a:r>
            <a:endParaRPr lang="zh-CN" altLang="en-US" sz="2400">
              <a:latin typeface="超清极简护眼楷" panose="02000503000000000000" charset="-122"/>
              <a:ea typeface="超清极简护眼楷" panose="02000503000000000000" charset="-122"/>
              <a:cs typeface="超清极简护眼楷" panose="02000503000000000000" charset="-122"/>
            </a:endParaRPr>
          </a:p>
        </p:txBody>
      </p:sp>
      <p:sp>
        <p:nvSpPr>
          <p:cNvPr id="20" name="文本框 19"/>
          <p:cNvSpPr txBox="1"/>
          <p:nvPr/>
        </p:nvSpPr>
        <p:spPr>
          <a:xfrm>
            <a:off x="4507865" y="1864995"/>
            <a:ext cx="11306810" cy="460375"/>
          </a:xfrm>
          <a:prstGeom prst="rect">
            <a:avLst/>
          </a:prstGeom>
          <a:noFill/>
        </p:spPr>
        <p:txBody>
          <a:bodyPr wrap="square" rtlCol="0" anchor="t">
            <a:spAutoFit/>
          </a:bodyPr>
          <a:p>
            <a:r>
              <a:rPr lang="zh-CN" altLang="en-US" sz="2400">
                <a:highlight>
                  <a:srgbClr val="FFFF00"/>
                </a:highlight>
                <a:latin typeface="超清极简护眼楷" panose="02000503000000000000" charset="-122"/>
                <a:ea typeface="超清极简护眼楷" panose="02000503000000000000" charset="-122"/>
                <a:sym typeface="+mn-ea"/>
              </a:rPr>
              <a:t>是因果逻辑因为有能力识别，所以有什么结果</a:t>
            </a:r>
            <a:endParaRPr lang="zh-CN" altLang="en-US" sz="2400">
              <a:highlight>
                <a:srgbClr val="FFFF00"/>
              </a:highlight>
              <a:latin typeface="超清极简护眼楷" panose="02000503000000000000" charset="-122"/>
              <a:ea typeface="超清极简护眼楷" panose="02000503000000000000" charset="-122"/>
              <a:sym typeface="+mn-ea"/>
            </a:endParaRPr>
          </a:p>
        </p:txBody>
      </p:sp>
      <p:sp>
        <p:nvSpPr>
          <p:cNvPr id="3" name="文本框 2"/>
          <p:cNvSpPr txBox="1"/>
          <p:nvPr/>
        </p:nvSpPr>
        <p:spPr>
          <a:xfrm>
            <a:off x="1139825" y="2907030"/>
            <a:ext cx="7496175" cy="521970"/>
          </a:xfrm>
          <a:prstGeom prst="rect">
            <a:avLst/>
          </a:prstGeom>
          <a:solidFill>
            <a:srgbClr val="FFC000"/>
          </a:solidFill>
        </p:spPr>
        <p:txBody>
          <a:bodyPr wrap="square">
            <a:spAutoFit/>
          </a:bodyPr>
          <a:p>
            <a:r>
              <a:rPr lang="en-US" altLang="zh-CN" sz="2800"/>
              <a:t>A. </a:t>
            </a:r>
            <a:r>
              <a:rPr lang="en-US" altLang="zh-CN" sz="2800">
                <a:solidFill>
                  <a:srgbClr val="A65BCB"/>
                </a:solidFill>
              </a:rPr>
              <a:t>This capability</a:t>
            </a:r>
            <a:r>
              <a:rPr lang="en-US" altLang="zh-CN" sz="2800"/>
              <a:t> allows for timely </a:t>
            </a:r>
            <a:r>
              <a:rPr lang="en-US" altLang="zh-CN" sz="2800">
                <a:solidFill>
                  <a:srgbClr val="FF8124"/>
                </a:solidFill>
              </a:rPr>
              <a:t>restoration</a:t>
            </a:r>
            <a:r>
              <a:rPr lang="en-US" altLang="zh-CN" sz="2800"/>
              <a:t>.</a:t>
            </a:r>
            <a:endParaRPr lang="en-US" altLang="zh-CN" sz="2800"/>
          </a:p>
        </p:txBody>
      </p:sp>
      <p:sp>
        <p:nvSpPr>
          <p:cNvPr id="15" name="文本框 14"/>
          <p:cNvSpPr txBox="1"/>
          <p:nvPr/>
        </p:nvSpPr>
        <p:spPr>
          <a:xfrm>
            <a:off x="5073650" y="3850640"/>
            <a:ext cx="1831340" cy="460375"/>
          </a:xfrm>
          <a:prstGeom prst="rect">
            <a:avLst/>
          </a:prstGeom>
          <a:solidFill>
            <a:schemeClr val="accent2">
              <a:lumMod val="40000"/>
              <a:lumOff val="60000"/>
            </a:schemeClr>
          </a:solidFill>
        </p:spPr>
        <p:txBody>
          <a:bodyPr wrap="square" rtlCol="0">
            <a:spAutoFit/>
          </a:bodyPr>
          <a:p>
            <a:pPr algn="ctr"/>
            <a:r>
              <a:rPr lang="zh-CN" altLang="en-US" sz="2400">
                <a:latin typeface="超清极简护眼楷" panose="02000503000000000000" charset="-122"/>
                <a:ea typeface="超清极简护眼楷" panose="02000503000000000000" charset="-122"/>
                <a:cs typeface="超清极简护眼楷" panose="02000503000000000000" charset="-122"/>
              </a:rPr>
              <a:t>观点+例证</a:t>
            </a:r>
            <a:endParaRPr lang="zh-CN" altLang="en-US" sz="2400">
              <a:latin typeface="超清极简护眼楷" panose="02000503000000000000" charset="-122"/>
              <a:ea typeface="超清极简护眼楷" panose="02000503000000000000" charset="-122"/>
              <a:cs typeface="超清极简护眼楷" panose="02000503000000000000" charset="-122"/>
            </a:endParaRPr>
          </a:p>
        </p:txBody>
      </p:sp>
      <p:sp>
        <p:nvSpPr>
          <p:cNvPr id="23" name="文本框 22"/>
          <p:cNvSpPr txBox="1"/>
          <p:nvPr/>
        </p:nvSpPr>
        <p:spPr>
          <a:xfrm>
            <a:off x="7192645" y="3850640"/>
            <a:ext cx="6096000" cy="460375"/>
          </a:xfrm>
          <a:prstGeom prst="rect">
            <a:avLst/>
          </a:prstGeom>
          <a:noFill/>
        </p:spPr>
        <p:txBody>
          <a:bodyPr wrap="square" rtlCol="0" anchor="t">
            <a:spAutoFit/>
          </a:bodyPr>
          <a:p>
            <a:r>
              <a:rPr lang="zh-CN" altLang="en-US" sz="2400">
                <a:highlight>
                  <a:srgbClr val="FFFF00"/>
                </a:highlight>
                <a:latin typeface="超清极简护眼楷" panose="02000503000000000000" charset="-122"/>
                <a:ea typeface="超清极简护眼楷" panose="02000503000000000000" charset="-122"/>
                <a:sym typeface="+mn-ea"/>
              </a:rPr>
              <a:t>设空处应是一个观点句。</a:t>
            </a:r>
            <a:endParaRPr lang="zh-CN" altLang="en-US" sz="2400">
              <a:highlight>
                <a:srgbClr val="FFFF00"/>
              </a:highlight>
              <a:latin typeface="超清极简护眼楷" panose="02000503000000000000" charset="-122"/>
              <a:ea typeface="超清极简护眼楷" panose="02000503000000000000" charset="-122"/>
              <a:sym typeface="+mn-ea"/>
            </a:endParaRPr>
          </a:p>
        </p:txBody>
      </p:sp>
      <p:sp>
        <p:nvSpPr>
          <p:cNvPr id="4" name="文本框 3"/>
          <p:cNvSpPr txBox="1"/>
          <p:nvPr/>
        </p:nvSpPr>
        <p:spPr>
          <a:xfrm>
            <a:off x="655320" y="5155565"/>
            <a:ext cx="11293475" cy="460375"/>
          </a:xfrm>
          <a:prstGeom prst="rect">
            <a:avLst/>
          </a:prstGeom>
          <a:solidFill>
            <a:srgbClr val="FFC000"/>
          </a:solidFill>
        </p:spPr>
        <p:txBody>
          <a:bodyPr wrap="square">
            <a:spAutoFit/>
          </a:bodyPr>
          <a:p>
            <a:r>
              <a:rPr lang="en-US" altLang="zh-CN" sz="2400"/>
              <a:t>D.It </a:t>
            </a:r>
            <a:r>
              <a:rPr lang="en-US" altLang="zh-CN" sz="2400">
                <a:solidFill>
                  <a:srgbClr val="FF8124"/>
                </a:solidFill>
              </a:rPr>
              <a:t>tailors</a:t>
            </a:r>
            <a:r>
              <a:rPr lang="en-US" altLang="zh-CN" sz="2400"/>
              <a:t> learning experiences </a:t>
            </a:r>
            <a:r>
              <a:rPr lang="en-US" altLang="zh-CN" sz="2400">
                <a:solidFill>
                  <a:srgbClr val="FF8124"/>
                </a:solidFill>
              </a:rPr>
              <a:t>to different age groups and learning styles</a:t>
            </a:r>
            <a:r>
              <a:rPr lang="en-US" altLang="zh-CN" sz="1600"/>
              <a:t>.</a:t>
            </a:r>
            <a:endParaRPr lang="en-US" altLang="zh-CN" sz="16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3" grpId="0" animBg="1"/>
      <p:bldP spid="15" grpId="0" bldLvl="0" animBg="1"/>
      <p:bldP spid="23" grpId="0"/>
      <p:bldP spid="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80975" y="207645"/>
            <a:ext cx="11218545" cy="2582545"/>
          </a:xfrm>
          <a:prstGeom prst="rect">
            <a:avLst/>
          </a:prstGeom>
          <a:noFill/>
        </p:spPr>
        <p:txBody>
          <a:bodyPr wrap="square" rtlCol="0" anchor="t">
            <a:spAutoFit/>
          </a:bodyPr>
          <a:p>
            <a:pPr marL="0" indent="266700" algn="just" defTabSz="266700">
              <a:lnSpc>
                <a:spcPct val="90000"/>
              </a:lnSpc>
              <a:spcBef>
                <a:spcPct val="0"/>
              </a:spcBef>
              <a:spcAft>
                <a:spcPct val="0"/>
              </a:spcAft>
            </a:pPr>
            <a:r>
              <a:rPr lang="en-US" altLang="zh-CN" sz="3600">
                <a:latin typeface="超清极简护眼楷" panose="02000503000000000000" charset="-122"/>
                <a:ea typeface="超清极简护眼楷" panose="02000503000000000000" charset="-122"/>
                <a:sym typeface="+mn-ea"/>
              </a:rPr>
              <a:t>Looking ahead, the rapid advancement of AI promises both exciting possibilities and ethical (</a:t>
            </a:r>
            <a:r>
              <a:rPr lang="zh-CN" altLang="en-US" sz="3600">
                <a:latin typeface="超清极简护眼楷" panose="02000503000000000000" charset="-122"/>
                <a:ea typeface="超清极简护眼楷" panose="02000503000000000000" charset="-122"/>
                <a:sym typeface="+mn-ea"/>
              </a:rPr>
              <a:t>伦理的) </a:t>
            </a:r>
            <a:r>
              <a:rPr lang="en-US" altLang="zh-CN" sz="3600">
                <a:latin typeface="超清极简护眼楷" panose="02000503000000000000" charset="-122"/>
                <a:ea typeface="超清极简护眼楷" panose="02000503000000000000" charset="-122"/>
                <a:sym typeface="+mn-ea"/>
              </a:rPr>
              <a:t>challenges. Museums are working together with AI ethicists to develop fair algorithms. ____40____ Strict policies should be established to protect visitors’ information.</a:t>
            </a:r>
            <a:endParaRPr lang="en-US" altLang="zh-CN" sz="3600">
              <a:latin typeface="超清极简护眼楷" panose="02000503000000000000" charset="-122"/>
              <a:ea typeface="超清极简护眼楷" panose="02000503000000000000" charset="-122"/>
              <a:sym typeface="+mn-ea"/>
            </a:endParaRPr>
          </a:p>
        </p:txBody>
      </p:sp>
      <p:sp>
        <p:nvSpPr>
          <p:cNvPr id="16" name="文本框 15"/>
          <p:cNvSpPr txBox="1"/>
          <p:nvPr/>
        </p:nvSpPr>
        <p:spPr>
          <a:xfrm>
            <a:off x="300355" y="3199130"/>
            <a:ext cx="3834765" cy="460375"/>
          </a:xfrm>
          <a:prstGeom prst="rect">
            <a:avLst/>
          </a:prstGeom>
          <a:solidFill>
            <a:schemeClr val="accent2">
              <a:lumMod val="40000"/>
              <a:lumOff val="60000"/>
            </a:schemeClr>
          </a:solidFill>
        </p:spPr>
        <p:txBody>
          <a:bodyPr wrap="square" rtlCol="0">
            <a:spAutoFit/>
          </a:bodyPr>
          <a:p>
            <a:pPr algn="ctr"/>
            <a:r>
              <a:rPr lang="zh-CN" altLang="en-US" sz="2400">
                <a:latin typeface="超清极简护眼楷" panose="02000503000000000000" charset="-122"/>
                <a:ea typeface="超清极简护眼楷" panose="02000503000000000000" charset="-122"/>
                <a:cs typeface="超清极简护眼楷" panose="02000503000000000000" charset="-122"/>
              </a:rPr>
              <a:t>段中设空---因果链</a:t>
            </a:r>
            <a:endParaRPr lang="zh-CN" altLang="en-US" sz="2400">
              <a:latin typeface="超清极简护眼楷" panose="02000503000000000000" charset="-122"/>
              <a:ea typeface="超清极简护眼楷" panose="02000503000000000000" charset="-122"/>
              <a:cs typeface="超清极简护眼楷" panose="02000503000000000000" charset="-122"/>
            </a:endParaRPr>
          </a:p>
        </p:txBody>
      </p:sp>
      <p:sp>
        <p:nvSpPr>
          <p:cNvPr id="30" name="文本框 29"/>
          <p:cNvSpPr txBox="1"/>
          <p:nvPr/>
        </p:nvSpPr>
        <p:spPr>
          <a:xfrm>
            <a:off x="4355465" y="3199130"/>
            <a:ext cx="8705215" cy="460375"/>
          </a:xfrm>
          <a:prstGeom prst="rect">
            <a:avLst/>
          </a:prstGeom>
          <a:noFill/>
        </p:spPr>
        <p:txBody>
          <a:bodyPr wrap="square" rtlCol="0" anchor="t">
            <a:spAutoFit/>
          </a:bodyPr>
          <a:p>
            <a:r>
              <a:rPr lang="zh-CN" altLang="en-US" sz="2400">
                <a:highlight>
                  <a:srgbClr val="FFFF00"/>
                </a:highlight>
                <a:latin typeface="超清极简护眼楷" panose="02000503000000000000" charset="-122"/>
                <a:ea typeface="超清极简护眼楷" panose="02000503000000000000" charset="-122"/>
                <a:sym typeface="+mn-ea"/>
              </a:rPr>
              <a:t>前文结构是问题加办法，后文只有办法，设空处应是问题。</a:t>
            </a:r>
            <a:endParaRPr lang="zh-CN" altLang="en-US" sz="2400">
              <a:highlight>
                <a:srgbClr val="FFFF00"/>
              </a:highlight>
              <a:latin typeface="超清极简护眼楷" panose="02000503000000000000" charset="-122"/>
              <a:ea typeface="超清极简护眼楷" panose="02000503000000000000" charset="-122"/>
              <a:sym typeface="+mn-ea"/>
            </a:endParaRPr>
          </a:p>
        </p:txBody>
      </p:sp>
      <p:sp>
        <p:nvSpPr>
          <p:cNvPr id="3" name="文本框 2"/>
          <p:cNvSpPr txBox="1"/>
          <p:nvPr/>
        </p:nvSpPr>
        <p:spPr>
          <a:xfrm>
            <a:off x="2649220" y="2524760"/>
            <a:ext cx="8256270" cy="521970"/>
          </a:xfrm>
          <a:prstGeom prst="rect">
            <a:avLst/>
          </a:prstGeom>
          <a:solidFill>
            <a:srgbClr val="FFC000"/>
          </a:solidFill>
        </p:spPr>
        <p:txBody>
          <a:bodyPr wrap="square">
            <a:spAutoFit/>
          </a:bodyPr>
          <a:p>
            <a:r>
              <a:rPr lang="en-US" altLang="zh-CN" sz="2800"/>
              <a:t>B.Visitor data collection also raises </a:t>
            </a:r>
            <a:r>
              <a:rPr lang="en-US" altLang="zh-CN" sz="2800">
                <a:solidFill>
                  <a:srgbClr val="FF8124"/>
                </a:solidFill>
              </a:rPr>
              <a:t>privacy issues.</a:t>
            </a:r>
            <a:endParaRPr lang="en-US" altLang="zh-CN" sz="2800">
              <a:solidFill>
                <a:srgbClr val="FF8124"/>
              </a:solidFill>
            </a:endParaRPr>
          </a:p>
        </p:txBody>
      </p:sp>
      <p:sp>
        <p:nvSpPr>
          <p:cNvPr id="4" name="文本框 3"/>
          <p:cNvSpPr txBox="1"/>
          <p:nvPr/>
        </p:nvSpPr>
        <p:spPr>
          <a:xfrm>
            <a:off x="368935" y="4061460"/>
            <a:ext cx="11605895" cy="2676525"/>
          </a:xfrm>
          <a:prstGeom prst="rect">
            <a:avLst/>
          </a:prstGeom>
          <a:noFill/>
        </p:spPr>
        <p:txBody>
          <a:bodyPr wrap="square" rtlCol="0">
            <a:spAutoFit/>
          </a:bodyPr>
          <a:p>
            <a:pPr algn="ctr"/>
            <a:r>
              <a:rPr lang="en-US" altLang="zh-CN" sz="2800">
                <a:latin typeface="超清极简护眼楷" panose="02000503000000000000" charset="-122"/>
                <a:ea typeface="超清极简护眼楷" panose="02000503000000000000" charset="-122"/>
                <a:cs typeface="超清极简护眼楷" panose="02000503000000000000" charset="-122"/>
              </a:rPr>
              <a:t>Conclusion</a:t>
            </a:r>
            <a:endParaRPr lang="zh-CN" altLang="en-US" sz="2800">
              <a:latin typeface="超清极简护眼楷" panose="02000503000000000000" charset="-122"/>
              <a:ea typeface="超清极简护眼楷" panose="02000503000000000000" charset="-122"/>
              <a:cs typeface="超清极简护眼楷" panose="02000503000000000000" charset="-122"/>
            </a:endParaRPr>
          </a:p>
          <a:p>
            <a:r>
              <a:rPr lang="en-US" altLang="zh-CN" sz="2800">
                <a:latin typeface="超清极简护眼楷" panose="02000503000000000000" charset="-122"/>
                <a:ea typeface="超清极简护眼楷" panose="02000503000000000000" charset="-122"/>
                <a:cs typeface="超清极简护眼楷" panose="02000503000000000000" charset="-122"/>
              </a:rPr>
              <a:t>1.</a:t>
            </a:r>
            <a:r>
              <a:rPr lang="zh-CN" altLang="en-US" sz="2800">
                <a:latin typeface="超清极简护眼楷" panose="02000503000000000000" charset="-122"/>
                <a:ea typeface="超清极简护眼楷" panose="02000503000000000000" charset="-122"/>
                <a:cs typeface="超清极简护眼楷" panose="02000503000000000000" charset="-122"/>
              </a:rPr>
              <a:t>读段首定主旨，建立全篇大局观，勿被零散词汇带偏。</a:t>
            </a:r>
            <a:endParaRPr lang="zh-CN" altLang="en-US" sz="2800">
              <a:latin typeface="超清极简护眼楷" panose="02000503000000000000" charset="-122"/>
              <a:ea typeface="超清极简护眼楷" panose="02000503000000000000" charset="-122"/>
              <a:cs typeface="超清极简护眼楷" panose="02000503000000000000" charset="-122"/>
            </a:endParaRPr>
          </a:p>
          <a:p>
            <a:r>
              <a:rPr lang="en-US" altLang="zh-CN" sz="2800">
                <a:latin typeface="超清极简护眼楷" panose="02000503000000000000" charset="-122"/>
                <a:ea typeface="超清极简护眼楷" panose="02000503000000000000" charset="-122"/>
                <a:cs typeface="超清极简护眼楷" panose="02000503000000000000" charset="-122"/>
              </a:rPr>
              <a:t>2.</a:t>
            </a:r>
            <a:r>
              <a:rPr lang="zh-CN" altLang="en-US" sz="2800">
                <a:latin typeface="超清极简护眼楷" panose="02000503000000000000" charset="-122"/>
                <a:ea typeface="超清极简护眼楷" panose="02000503000000000000" charset="-122"/>
                <a:cs typeface="超清极简护眼楷" panose="02000503000000000000" charset="-122"/>
              </a:rPr>
              <a:t>抓取前后关键词，利用各类语义复现匹配选项。</a:t>
            </a:r>
            <a:endParaRPr lang="zh-CN" altLang="en-US" sz="2800">
              <a:latin typeface="超清极简护眼楷" panose="02000503000000000000" charset="-122"/>
              <a:ea typeface="超清极简护眼楷" panose="02000503000000000000" charset="-122"/>
              <a:cs typeface="超清极简护眼楷" panose="02000503000000000000" charset="-122"/>
            </a:endParaRPr>
          </a:p>
          <a:p>
            <a:r>
              <a:rPr lang="en-US" altLang="zh-CN" sz="2800">
                <a:latin typeface="超清极简护眼楷" panose="02000503000000000000" charset="-122"/>
                <a:ea typeface="超清极简护眼楷" panose="02000503000000000000" charset="-122"/>
                <a:cs typeface="超清极简护眼楷" panose="02000503000000000000" charset="-122"/>
              </a:rPr>
              <a:t>3.</a:t>
            </a:r>
            <a:r>
              <a:rPr lang="zh-CN" altLang="en-US" sz="2800">
                <a:latin typeface="超清极简护眼楷" panose="02000503000000000000" charset="-122"/>
                <a:ea typeface="超清极简护眼楷" panose="02000503000000000000" charset="-122"/>
                <a:cs typeface="超清极简护眼楷" panose="02000503000000000000" charset="-122"/>
              </a:rPr>
              <a:t>遇见代词往前找，保证指代对象、单复数严格对应。</a:t>
            </a:r>
            <a:endParaRPr lang="zh-CN" altLang="en-US" sz="2800">
              <a:latin typeface="超清极简护眼楷" panose="02000503000000000000" charset="-122"/>
              <a:ea typeface="超清极简护眼楷" panose="02000503000000000000" charset="-122"/>
              <a:cs typeface="超清极简护眼楷" panose="02000503000000000000" charset="-122"/>
            </a:endParaRPr>
          </a:p>
          <a:p>
            <a:r>
              <a:rPr lang="en-US" altLang="zh-CN" sz="2800">
                <a:latin typeface="超清极简护眼楷" panose="02000503000000000000" charset="-122"/>
                <a:ea typeface="超清极简护眼楷" panose="02000503000000000000" charset="-122"/>
                <a:cs typeface="超清极简护眼楷" panose="02000503000000000000" charset="-122"/>
              </a:rPr>
              <a:t>4.</a:t>
            </a:r>
            <a:r>
              <a:rPr lang="zh-CN" altLang="en-US" sz="2800">
                <a:latin typeface="超清极简护眼楷" panose="02000503000000000000" charset="-122"/>
                <a:ea typeface="超清极简护眼楷" panose="02000503000000000000" charset="-122"/>
                <a:cs typeface="超清极简护眼楷" panose="02000503000000000000" charset="-122"/>
              </a:rPr>
              <a:t>明辨显性逻辑标志，兼顾隐性语义；逻辑大于原词复现，拒绝见词就选。</a:t>
            </a:r>
            <a:endParaRPr lang="zh-CN" altLang="en-US" sz="2800">
              <a:latin typeface="超清极简护眼楷" panose="02000503000000000000" charset="-122"/>
              <a:ea typeface="超清极简护眼楷" panose="02000503000000000000" charset="-122"/>
              <a:cs typeface="超清极简护眼楷" panose="02000503000000000000" charset="-122"/>
            </a:endParaRPr>
          </a:p>
          <a:p>
            <a:r>
              <a:rPr lang="en-US" altLang="zh-CN" sz="2800">
                <a:latin typeface="超清极简护眼楷" panose="02000503000000000000" charset="-122"/>
                <a:ea typeface="超清极简护眼楷" panose="02000503000000000000" charset="-122"/>
                <a:cs typeface="超清极简护眼楷" panose="02000503000000000000" charset="-122"/>
              </a:rPr>
              <a:t>5.</a:t>
            </a:r>
            <a:r>
              <a:rPr lang="zh-CN" altLang="en-US" sz="2800">
                <a:latin typeface="超清极简护眼楷" panose="02000503000000000000" charset="-122"/>
                <a:ea typeface="超清极简护眼楷" panose="02000503000000000000" charset="-122"/>
                <a:cs typeface="超清极简护眼楷" panose="02000503000000000000" charset="-122"/>
              </a:rPr>
              <a:t>干扰项二筛：话题是否统一？逻辑是否通顺？</a:t>
            </a:r>
            <a:endParaRPr lang="zh-CN" altLang="en-US" sz="2800">
              <a:latin typeface="超清极简护眼楷" panose="02000503000000000000" charset="-122"/>
              <a:ea typeface="超清极简护眼楷" panose="02000503000000000000" charset="-122"/>
              <a:cs typeface="超清极简护眼楷" panose="02000503000000000000"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P spid="30" grpId="0"/>
      <p:bldP spid="3" grpId="0" animBg="1"/>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utoShape 5"/>
          <p:cNvSpPr/>
          <p:nvPr/>
        </p:nvSpPr>
        <p:spPr>
          <a:xfrm>
            <a:off x="2940050" y="2868930"/>
            <a:ext cx="10922000" cy="762000"/>
          </a:xfrm>
          <a:prstGeom prst="rect">
            <a:avLst/>
          </a:prstGeom>
          <a:noFill/>
          <a:ln w="12700" cap="flat" cmpd="sng">
            <a:noFill/>
            <a:prstDash val="solid"/>
            <a:round/>
          </a:ln>
        </p:spPr>
        <p:txBody>
          <a:bodyPr vert="horz" wrap="square" lIns="0" tIns="0" rIns="0" bIns="0" rtlCol="0" anchor="ctr" anchorCtr="0"/>
          <a:p>
            <a:pPr algn="ctr">
              <a:lnSpc>
                <a:spcPct val="230000"/>
              </a:lnSpc>
            </a:pPr>
            <a:r>
              <a:rPr lang="zh-CN" altLang="en-US" sz="3600" b="1">
                <a:sym typeface="+mn-ea"/>
              </a:rPr>
              <a:t>真题讲评</a:t>
            </a:r>
            <a:r>
              <a:rPr lang="en-US" altLang="zh-CN" sz="3600" b="1">
                <a:sym typeface="+mn-ea"/>
              </a:rPr>
              <a:t> </a:t>
            </a:r>
            <a:r>
              <a:rPr lang="zh-CN" altLang="en-US" sz="3600" b="1">
                <a:sym typeface="+mn-ea"/>
              </a:rPr>
              <a:t>命题特征</a:t>
            </a:r>
            <a:r>
              <a:rPr lang="en-US" altLang="zh-CN" sz="3600" b="1">
                <a:sym typeface="+mn-ea"/>
              </a:rPr>
              <a:t> </a:t>
            </a:r>
            <a:r>
              <a:rPr lang="zh-CN" altLang="en-US" sz="3600" b="1">
                <a:sym typeface="+mn-ea"/>
              </a:rPr>
              <a:t>教学反拨</a:t>
            </a:r>
            <a:endParaRPr lang="en-US" altLang="zh-CN" sz="3600" b="1" i="0" u="none" strike="noStrike" kern="0" spc="400">
              <a:solidFill>
                <a:schemeClr val="tx1">
                  <a:alpha val="85098"/>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2" name="标题 1"/>
          <p:cNvSpPr>
            <a:spLocks noGrp="1"/>
          </p:cNvSpPr>
          <p:nvPr>
            <p:ph type="ctrTitle"/>
            <p:custDataLst>
              <p:tags r:id="rId1"/>
            </p:custDataLst>
          </p:nvPr>
        </p:nvSpPr>
        <p:spPr>
          <a:xfrm>
            <a:off x="4610100" y="471170"/>
            <a:ext cx="7581900" cy="1620520"/>
          </a:xfrm>
        </p:spPr>
        <p:txBody>
          <a:bodyPr>
            <a:normAutofit fontScale="90000"/>
          </a:bodyPr>
          <a:lstStyle/>
          <a:p>
            <a:pPr algn="ctr">
              <a:lnSpc>
                <a:spcPct val="230000"/>
              </a:lnSpc>
            </a:pPr>
            <a:r>
              <a:rPr lang="en-US" altLang="en-US" sz="6000"/>
              <a:t>2026</a:t>
            </a:r>
            <a:r>
              <a:rPr lang="zh-CN" altLang="en-US" sz="6000"/>
              <a:t>高考英语七选五</a:t>
            </a:r>
            <a:endParaRPr lang="zh-CN" altLang="en-US" sz="4800"/>
          </a:p>
        </p:txBody>
      </p:sp>
      <p:sp>
        <p:nvSpPr>
          <p:cNvPr id="13" name="文本占位符 12"/>
          <p:cNvSpPr>
            <a:spLocks noGrp="1"/>
          </p:cNvSpPr>
          <p:nvPr>
            <p:ph type="body" sz="quarter" idx="17"/>
            <p:custDataLst>
              <p:tags r:id="rId2"/>
            </p:custDataLst>
          </p:nvPr>
        </p:nvSpPr>
        <p:spPr>
          <a:xfrm>
            <a:off x="2322195" y="5680710"/>
            <a:ext cx="3655695" cy="504190"/>
          </a:xfrm>
        </p:spPr>
        <p:txBody>
          <a:bodyPr>
            <a:noAutofit/>
          </a:bodyPr>
          <a:lstStyle/>
          <a:p>
            <a:pPr algn="ctr"/>
            <a:r>
              <a:rPr lang="zh-CN" altLang="en-US" sz="2800">
                <a:solidFill>
                  <a:schemeClr val="bg1"/>
                </a:solidFill>
              </a:rPr>
              <a:t>海亮实验中学</a:t>
            </a:r>
            <a:r>
              <a:rPr lang="en-US" altLang="zh-CN" sz="2800">
                <a:solidFill>
                  <a:schemeClr val="bg1"/>
                </a:solidFill>
              </a:rPr>
              <a:t> </a:t>
            </a:r>
            <a:r>
              <a:rPr lang="zh-CN" altLang="en-US" sz="2800">
                <a:solidFill>
                  <a:schemeClr val="bg1"/>
                </a:solidFill>
              </a:rPr>
              <a:t>陈虹</a:t>
            </a:r>
            <a:endParaRPr lang="zh-CN" altLang="en-US" sz="2800">
              <a:solidFill>
                <a:schemeClr val="bg1"/>
              </a:solidFill>
            </a:endParaRPr>
          </a:p>
        </p:txBody>
      </p:sp>
      <p:pic>
        <p:nvPicPr>
          <p:cNvPr id="10" name="图片 9"/>
          <p:cNvPicPr>
            <a:picLocks noChangeAspect="1"/>
          </p:cNvPicPr>
          <p:nvPr/>
        </p:nvPicPr>
        <p:blipFill rotWithShape="1">
          <a:blip r:embed="rId3">
            <a:extLst>
              <a:ext uri="{BEBA8EAE-BF5A-486C-A8C5-ECC9F3942E4B}">
                <a14:imgProps xmlns:a14="http://schemas.microsoft.com/office/drawing/2010/main">
                  <a14:imgLayer r:embed="rId4">
                    <a14:imgEffect>
                      <a14:backgroundRemoval t="1130" b="100000" l="0" r="39917">
                        <a14:foregroundMark x1="10187" y1="34463" x2="9563" y2="64407"/>
                        <a14:foregroundMark x1="18295" y1="11864" x2="16424" y2="37288"/>
                        <a14:foregroundMark x1="19751" y1="24294" x2="22453" y2="22599"/>
                        <a14:foregroundMark x1="13306" y1="20339" x2="14761" y2="25424"/>
                        <a14:foregroundMark x1="19335" y1="37288" x2="24532" y2="31638"/>
                        <a14:foregroundMark x1="28274" y1="31638" x2="28274" y2="45763"/>
                        <a14:foregroundMark x1="11850" y1="58192" x2="28690" y2="54237"/>
                        <a14:foregroundMark x1="11642" y1="48588" x2="26819" y2="45763"/>
                        <a14:foregroundMark x1="9563" y1="66102" x2="29730" y2="66667"/>
                        <a14:foregroundMark x1="28898" y1="55367" x2="27651" y2="61582"/>
                        <a14:foregroundMark x1="11227" y1="52542" x2="18295" y2="51977"/>
                        <a14:foregroundMark x1="20582" y1="61582" x2="25156" y2="58192"/>
                        <a14:foregroundMark x1="20166" y1="48588" x2="20166" y2="51412"/>
                        <a14:foregroundMark x1="13306" y1="74011" x2="18295" y2="82486"/>
                        <a14:foregroundMark x1="19751" y1="83616" x2="23909" y2="73446"/>
                      </a14:backgroundRemoval>
                    </a14:imgEffect>
                  </a14:imgLayer>
                </a14:imgProps>
              </a:ext>
            </a:extLst>
          </a:blip>
          <a:srcRect r="60124"/>
          <a:stretch>
            <a:fillRect/>
          </a:stretch>
        </p:blipFill>
        <p:spPr>
          <a:xfrm>
            <a:off x="1173903" y="355177"/>
            <a:ext cx="1183640" cy="1092200"/>
          </a:xfrm>
          <a:prstGeom prst="rect">
            <a:avLst/>
          </a:prstGeom>
        </p:spPr>
      </p:pic>
    </p:spTree>
    <p:custDataLst>
      <p:tags r:id="rId5"/>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30000"/>
            </a:srgbClr>
          </a:solidFill>
          <a:ln cap="flat" cmpd="sng">
            <a:solidFill>
              <a:srgbClr val="E6CFCF">
                <a:alpha val="30000"/>
              </a:srgbClr>
            </a:solidFill>
            <a:prstDash val="solid"/>
            <a:round/>
          </a:ln>
        </p:spPr>
        <p:txBody>
          <a:bodyPr vert="horz" wrap="square" lIns="63500" tIns="63500" rIns="63500" bIns="63500" rtlCol="0" anchor="ctr"/>
          <a:lstStyle/>
          <a:p>
            <a:pPr algn="ctr">
              <a:defRPr/>
            </a:pPr>
            <a:endParaRPr sz="2000">
              <a:latin typeface="超清极简护眼楷" panose="02000503000000000000" charset="-122"/>
              <a:ea typeface="超清极简护眼楷" panose="02000503000000000000" charset="-122"/>
            </a:endParaRPr>
          </a:p>
        </p:txBody>
      </p:sp>
      <p:sp>
        <p:nvSpPr>
          <p:cNvPr id="3" name="AutoShape 3"/>
          <p:cNvSpPr/>
          <p:nvPr/>
        </p:nvSpPr>
        <p:spPr>
          <a:xfrm>
            <a:off x="0" y="1905000"/>
            <a:ext cx="12192000" cy="7620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en-US" sz="3600" b="1" i="0" u="none" strike="noStrike" spc="400">
                <a:solidFill>
                  <a:srgbClr val="4CAF50"/>
                </a:solidFill>
                <a:latin typeface="超清极简护眼楷" panose="02000503000000000000" charset="-122"/>
                <a:ea typeface="超清极简护眼楷" panose="02000503000000000000" charset="-122"/>
                <a:cs typeface="Noto Sans SC" panose="020B0200000000000000" charset="-122"/>
                <a:sym typeface="Noto Sans SC" panose="020B0200000000000000" charset="-122"/>
              </a:rPr>
              <a:t>PART 02</a:t>
            </a:r>
            <a:endParaRPr lang="en-US" sz="3600" b="1" i="0" u="none" strike="noStrike" spc="400">
              <a:solidFill>
                <a:srgbClr val="4CAF50"/>
              </a:solidFill>
              <a:latin typeface="超清极简护眼楷" panose="02000503000000000000" charset="-122"/>
              <a:ea typeface="超清极简护眼楷" panose="02000503000000000000" charset="-122"/>
              <a:cs typeface="Noto Sans SC" panose="020B0200000000000000" charset="-122"/>
              <a:sym typeface="Noto Sans SC" panose="020B0200000000000000" charset="-122"/>
            </a:endParaRPr>
          </a:p>
        </p:txBody>
      </p:sp>
      <p:sp>
        <p:nvSpPr>
          <p:cNvPr id="4" name="AutoShape 4"/>
          <p:cNvSpPr/>
          <p:nvPr/>
        </p:nvSpPr>
        <p:spPr>
          <a:xfrm>
            <a:off x="0" y="2730500"/>
            <a:ext cx="12192000" cy="11430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zh-CN" altLang="en-US" sz="5400" b="1" i="0" u="none" strike="noStrike">
                <a:solidFill>
                  <a:srgbClr val="333333"/>
                </a:solidFill>
                <a:latin typeface="超清极简护眼楷" panose="02000503000000000000" charset="-122"/>
                <a:ea typeface="超清极简护眼楷" panose="02000503000000000000" charset="-122"/>
                <a:cs typeface="Noto Sans SC" panose="020B0200000000000000" charset="-122"/>
                <a:sym typeface="Noto Sans SC" panose="020B0200000000000000" charset="-122"/>
              </a:rPr>
              <a:t>命题规律</a:t>
            </a:r>
            <a:endParaRPr lang="zh-CN" altLang="en-US" sz="5400" b="1" i="0" u="none" strike="noStrike">
              <a:solidFill>
                <a:srgbClr val="333333"/>
              </a:solidFill>
              <a:latin typeface="超清极简护眼楷" panose="02000503000000000000" charset="-122"/>
              <a:ea typeface="超清极简护眼楷" panose="02000503000000000000" charset="-122"/>
              <a:cs typeface="Noto Sans SC" panose="020B0200000000000000" charset="-122"/>
              <a:sym typeface="Noto Sans SC" panose="020B0200000000000000" charset="-122"/>
            </a:endParaRPr>
          </a:p>
        </p:txBody>
      </p:sp>
      <p:sp>
        <p:nvSpPr>
          <p:cNvPr id="5" name="AutoShape 5"/>
          <p:cNvSpPr/>
          <p:nvPr/>
        </p:nvSpPr>
        <p:spPr>
          <a:xfrm>
            <a:off x="5207000" y="4127500"/>
            <a:ext cx="1778000" cy="50800"/>
          </a:xfrm>
          <a:prstGeom prst="roundRect">
            <a:avLst>
              <a:gd name="adj" fmla="val 0"/>
            </a:avLst>
          </a:prstGeom>
          <a:solidFill>
            <a:srgbClr val="4CAF50">
              <a:alpha val="100000"/>
            </a:srgbClr>
          </a:solidFill>
          <a:ln cap="flat" cmpd="sng">
            <a:solidFill>
              <a:srgbClr val="329636">
                <a:alpha val="100000"/>
              </a:srgbClr>
            </a:solidFill>
            <a:prstDash val="solid"/>
            <a:round/>
          </a:ln>
        </p:spPr>
        <p:txBody>
          <a:bodyPr vert="horz" wrap="square" lIns="63500" tIns="63500" rIns="63500" bIns="63500" rtlCol="0" anchor="ctr"/>
          <a:lstStyle/>
          <a:p>
            <a:pPr algn="ctr">
              <a:defRPr/>
            </a:pPr>
            <a:endParaRPr sz="2000">
              <a:latin typeface="超清极简护眼楷" panose="02000503000000000000" charset="-122"/>
              <a:ea typeface="超清极简护眼楷" panose="02000503000000000000" charset="-122"/>
            </a:endParaRPr>
          </a:p>
        </p:txBody>
      </p:sp>
      <p:sp>
        <p:nvSpPr>
          <p:cNvPr id="6" name="AutoShape 6"/>
          <p:cNvSpPr/>
          <p:nvPr/>
        </p:nvSpPr>
        <p:spPr>
          <a:xfrm>
            <a:off x="1270000" y="4635500"/>
            <a:ext cx="9652000" cy="10160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zh-CN" altLang="en-US" sz="2800" b="0" i="0" u="none" strike="noStrike">
                <a:solidFill>
                  <a:srgbClr val="616161"/>
                </a:solidFill>
                <a:latin typeface="超清极简护眼楷" panose="02000503000000000000" charset="-122"/>
                <a:ea typeface="超清极简护眼楷" panose="02000503000000000000" charset="-122"/>
                <a:cs typeface="超清极简护眼楷" panose="02000503000000000000" charset="-122"/>
                <a:sym typeface="Noto Sans SC" panose="020B0200000000000000" charset="-122"/>
              </a:rPr>
              <a:t>系统梳理设空规律，精准提炼解题核心策略。</a:t>
            </a:r>
            <a:endParaRPr lang="zh-CN" altLang="en-US" sz="2800" b="0" i="0" u="none" strike="noStrike">
              <a:solidFill>
                <a:srgbClr val="616161"/>
              </a:solidFill>
              <a:latin typeface="超清极简护眼楷" panose="02000503000000000000" charset="-122"/>
              <a:ea typeface="超清极简护眼楷" panose="02000503000000000000" charset="-122"/>
              <a:cs typeface="超清极简护眼楷" panose="02000503000000000000" charset="-122"/>
              <a:sym typeface="Noto Sans SC" panose="020B0200000000000000" charset="-122"/>
            </a:endParaRPr>
          </a:p>
        </p:txBody>
      </p:sp>
      <p:sp>
        <p:nvSpPr>
          <p:cNvPr id="7" name="AutoShape 7"/>
          <p:cNvSpPr/>
          <p:nvPr/>
        </p:nvSpPr>
        <p:spPr>
          <a:xfrm>
            <a:off x="0" y="5969000"/>
            <a:ext cx="12192000" cy="3810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en-US" sz="2000" b="0" i="0" u="none" strike="noStrike">
                <a:solidFill>
                  <a:srgbClr val="9E9E9E"/>
                </a:solidFill>
                <a:latin typeface="超清极简护眼楷" panose="02000503000000000000" charset="-122"/>
                <a:ea typeface="超清极简护眼楷" panose="02000503000000000000" charset="-122"/>
                <a:cs typeface="超清极简护眼楷" panose="02000503000000000000" charset="-122"/>
                <a:sym typeface="Noto Sans SC" panose="020B0200000000000000" charset="-122"/>
              </a:rPr>
              <a:t>—— </a:t>
            </a:r>
            <a:r>
              <a:rPr lang="zh-CN" altLang="en-US" sz="2000" b="0" i="0" u="none" strike="noStrike">
                <a:solidFill>
                  <a:srgbClr val="9E9E9E"/>
                </a:solidFill>
                <a:latin typeface="超清极简护眼楷" panose="02000503000000000000" charset="-122"/>
                <a:ea typeface="超清极简护眼楷" panose="02000503000000000000" charset="-122"/>
                <a:cs typeface="超清极简护眼楷" panose="02000503000000000000" charset="-122"/>
                <a:sym typeface="Noto Sans SC" panose="020B0200000000000000" charset="-122"/>
              </a:rPr>
              <a:t>洞悉规律・精准解题</a:t>
            </a:r>
            <a:r>
              <a:rPr lang="en-US" sz="2000" b="0" i="0" u="none" strike="noStrike">
                <a:solidFill>
                  <a:srgbClr val="9E9E9E"/>
                </a:solidFill>
                <a:latin typeface="超清极简护眼楷" panose="02000503000000000000" charset="-122"/>
                <a:ea typeface="超清极简护眼楷" panose="02000503000000000000" charset="-122"/>
                <a:cs typeface="超清极简护眼楷" panose="02000503000000000000" charset="-122"/>
                <a:sym typeface="Noto Sans SC" panose="020B0200000000000000" charset="-122"/>
              </a:rPr>
              <a:t> ——</a:t>
            </a:r>
            <a:endParaRPr lang="en-US" sz="2000" b="0" i="0" u="none" strike="noStrike">
              <a:solidFill>
                <a:srgbClr val="9E9E9E"/>
              </a:solidFill>
              <a:latin typeface="超清极简护眼楷" panose="02000503000000000000" charset="-122"/>
              <a:ea typeface="超清极简护眼楷" panose="02000503000000000000" charset="-122"/>
              <a:cs typeface="超清极简护眼楷" panose="02000503000000000000" charset="-122"/>
              <a:sym typeface="Noto Sans SC" panose="020B0200000000000000"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61925" y="0"/>
            <a:ext cx="6096000" cy="460375"/>
          </a:xfrm>
          <a:prstGeom prst="rect">
            <a:avLst/>
          </a:prstGeom>
          <a:noFill/>
        </p:spPr>
        <p:txBody>
          <a:bodyPr wrap="square" rtlCol="0" anchor="t">
            <a:spAutoFit/>
          </a:bodyPr>
          <a:p>
            <a:r>
              <a:rPr lang="zh-CN" altLang="en-US" sz="2400" b="1">
                <a:solidFill>
                  <a:srgbClr val="0070C0"/>
                </a:solidFill>
                <a:latin typeface="超清极简护眼楷" panose="02000503000000000000" charset="-122"/>
                <a:ea typeface="超清极简护眼楷" panose="02000503000000000000" charset="-122"/>
                <a:cs typeface="超清极简护眼楷" panose="02000503000000000000" charset="-122"/>
                <a:sym typeface="Noto Sans SC" panose="020B0200000000000000" charset="-122"/>
              </a:rPr>
              <a:t>规律一</a:t>
            </a:r>
            <a:r>
              <a:rPr lang="en-US" altLang="zh-CN" sz="2400" b="1">
                <a:solidFill>
                  <a:srgbClr val="0070C0"/>
                </a:solidFill>
                <a:latin typeface="超清极简护眼楷" panose="02000503000000000000" charset="-122"/>
                <a:ea typeface="超清极简护眼楷" panose="02000503000000000000" charset="-122"/>
                <a:cs typeface="超清极简护眼楷" panose="02000503000000000000" charset="-122"/>
                <a:sym typeface="Noto Sans SC" panose="020B0200000000000000" charset="-122"/>
              </a:rPr>
              <a:t> </a:t>
            </a:r>
            <a:r>
              <a:rPr lang="zh-CN" altLang="en-US" sz="2400" b="1">
                <a:solidFill>
                  <a:srgbClr val="0070C0"/>
                </a:solidFill>
                <a:latin typeface="超清极简护眼楷" panose="02000503000000000000" charset="-122"/>
                <a:ea typeface="超清极简护眼楷" panose="02000503000000000000" charset="-122"/>
                <a:cs typeface="超清极简护眼楷" panose="02000503000000000000" charset="-122"/>
                <a:sym typeface="Noto Sans SC" panose="020B0200000000000000" charset="-122"/>
              </a:rPr>
              <a:t>语篇结构</a:t>
            </a:r>
            <a:endParaRPr lang="zh-CN" altLang="en-US" sz="2400" b="1">
              <a:solidFill>
                <a:srgbClr val="0070C0"/>
              </a:solidFill>
              <a:latin typeface="超清极简护眼楷" panose="02000503000000000000" charset="-122"/>
              <a:ea typeface="超清极简护眼楷" panose="02000503000000000000" charset="-122"/>
              <a:cs typeface="超清极简护眼楷" panose="02000503000000000000" charset="-122"/>
              <a:sym typeface="Noto Sans SC" panose="020B0200000000000000" charset="-122"/>
            </a:endParaRPr>
          </a:p>
        </p:txBody>
      </p:sp>
      <p:sp>
        <p:nvSpPr>
          <p:cNvPr id="3" name="文本框 2"/>
          <p:cNvSpPr txBox="1"/>
          <p:nvPr/>
        </p:nvSpPr>
        <p:spPr>
          <a:xfrm>
            <a:off x="306070" y="460375"/>
            <a:ext cx="11510010" cy="5936615"/>
          </a:xfrm>
          <a:prstGeom prst="rect">
            <a:avLst/>
          </a:prstGeom>
        </p:spPr>
        <p:txBody>
          <a:bodyPr wrap="square">
            <a:noAutofit/>
          </a:bodyPr>
          <a:p>
            <a:pPr marL="0" indent="0" algn="l">
              <a:lnSpc>
                <a:spcPct val="150000"/>
              </a:lnSpc>
              <a:spcBef>
                <a:spcPct val="0"/>
              </a:spcBef>
              <a:spcAft>
                <a:spcPct val="0"/>
              </a:spcAft>
              <a:buAutoNum type="arabicPeriod"/>
            </a:pPr>
            <a:r>
              <a:rPr lang="zh-CN" altLang="en-US" sz="2400" b="0">
                <a:solidFill>
                  <a:srgbClr val="000000"/>
                </a:solidFill>
                <a:highlight>
                  <a:srgbClr val="FFFF00"/>
                </a:highlight>
                <a:latin typeface="超清极简护眼楷" panose="02000503000000000000" charset="-122"/>
                <a:ea typeface="超清极简护眼楷" panose="02000503000000000000" charset="-122"/>
                <a:cs typeface="超清极简护眼楷" panose="02000503000000000000" charset="-122"/>
              </a:rPr>
              <a:t>文体结构一致：“总</a:t>
            </a:r>
            <a:r>
              <a:rPr lang="en-US" altLang="zh-CN" sz="2400" b="0">
                <a:solidFill>
                  <a:srgbClr val="000000"/>
                </a:solidFill>
                <a:highlight>
                  <a:srgbClr val="FFFF00"/>
                </a:highlight>
                <a:latin typeface="超清极简护眼楷" panose="02000503000000000000" charset="-122"/>
                <a:ea typeface="超清极简护眼楷" panose="02000503000000000000" charset="-122"/>
                <a:cs typeface="超清极简护眼楷" panose="02000503000000000000" charset="-122"/>
              </a:rPr>
              <a:t>‑</a:t>
            </a:r>
            <a:r>
              <a:rPr lang="zh-CN" altLang="en-US" sz="2400" b="0">
                <a:solidFill>
                  <a:srgbClr val="000000"/>
                </a:solidFill>
                <a:highlight>
                  <a:srgbClr val="FFFF00"/>
                </a:highlight>
                <a:latin typeface="超清极简护眼楷" panose="02000503000000000000" charset="-122"/>
                <a:ea typeface="超清极简护眼楷" panose="02000503000000000000" charset="-122"/>
                <a:cs typeface="超清极简护眼楷" panose="02000503000000000000" charset="-122"/>
              </a:rPr>
              <a:t>分</a:t>
            </a:r>
            <a:r>
              <a:rPr lang="en-US" altLang="zh-CN" sz="2400" b="0">
                <a:solidFill>
                  <a:srgbClr val="000000"/>
                </a:solidFill>
                <a:highlight>
                  <a:srgbClr val="FFFF00"/>
                </a:highlight>
                <a:latin typeface="超清极简护眼楷" panose="02000503000000000000" charset="-122"/>
                <a:ea typeface="超清极简护眼楷" panose="02000503000000000000" charset="-122"/>
                <a:cs typeface="超清极简护眼楷" panose="02000503000000000000" charset="-122"/>
              </a:rPr>
              <a:t>‑</a:t>
            </a:r>
            <a:r>
              <a:rPr lang="zh-CN" altLang="en-US" sz="2400" b="0">
                <a:solidFill>
                  <a:srgbClr val="000000"/>
                </a:solidFill>
                <a:highlight>
                  <a:srgbClr val="FFFF00"/>
                </a:highlight>
                <a:latin typeface="超清极简护眼楷" panose="02000503000000000000" charset="-122"/>
                <a:ea typeface="超清极简护眼楷" panose="02000503000000000000" charset="-122"/>
                <a:cs typeface="超清极简护眼楷" panose="02000503000000000000" charset="-122"/>
              </a:rPr>
              <a:t>总” 说明文，方法建议类</a:t>
            </a:r>
            <a:endParaRPr lang="zh-CN" altLang="en-US" sz="2400" b="0">
              <a:solidFill>
                <a:srgbClr val="000000"/>
              </a:solidFill>
              <a:highlight>
                <a:srgbClr val="FFFF00"/>
              </a:highlight>
              <a:latin typeface="超清极简护眼楷" panose="02000503000000000000" charset="-122"/>
              <a:ea typeface="超清极简护眼楷" panose="02000503000000000000" charset="-122"/>
              <a:cs typeface="超清极简护眼楷" panose="02000503000000000000" charset="-122"/>
            </a:endParaRPr>
          </a:p>
          <a:p>
            <a:pPr marL="0" indent="0" algn="l">
              <a:lnSpc>
                <a:spcPct val="150000"/>
              </a:lnSpc>
              <a:spcBef>
                <a:spcPct val="0"/>
              </a:spcBef>
              <a:spcAft>
                <a:spcPct val="0"/>
              </a:spcAft>
              <a:buFont typeface="Arial" panose="020B0604020202020204"/>
              <a:buChar char="•"/>
            </a:pPr>
            <a:r>
              <a:rPr lang="zh-CN" altLang="en-US" sz="2400" b="0">
                <a:solidFill>
                  <a:srgbClr val="000000"/>
                </a:solidFill>
                <a:latin typeface="超清极简护眼楷" panose="02000503000000000000" charset="-122"/>
                <a:ea typeface="超清极简护眼楷" panose="02000503000000000000" charset="-122"/>
                <a:cs typeface="超清极简护眼楷" panose="02000503000000000000" charset="-122"/>
              </a:rPr>
              <a:t>开头总述，引出话题，点明下文将分角度阐述；中间设置 </a:t>
            </a:r>
            <a:r>
              <a:rPr lang="en-US" altLang="zh-CN" sz="2400" b="0">
                <a:solidFill>
                  <a:srgbClr val="000000"/>
                </a:solidFill>
                <a:latin typeface="超清极简护眼楷" panose="02000503000000000000" charset="-122"/>
                <a:ea typeface="超清极简护眼楷" panose="02000503000000000000" charset="-122"/>
                <a:cs typeface="超清极简护眼楷" panose="02000503000000000000" charset="-122"/>
              </a:rPr>
              <a:t>4 </a:t>
            </a:r>
            <a:r>
              <a:rPr lang="zh-CN" altLang="en-US" sz="2400" b="0">
                <a:solidFill>
                  <a:srgbClr val="000000"/>
                </a:solidFill>
                <a:latin typeface="超清极简护眼楷" panose="02000503000000000000" charset="-122"/>
                <a:ea typeface="超清极简护眼楷" panose="02000503000000000000" charset="-122"/>
                <a:cs typeface="超清极简护眼楷" panose="02000503000000000000" charset="-122"/>
              </a:rPr>
              <a:t>个分论点段落，每段围绕一个分论点展开；结尾收束总结，升华主题。</a:t>
            </a:r>
            <a:endParaRPr lang="zh-CN" altLang="en-US" sz="2400" b="0">
              <a:solidFill>
                <a:srgbClr val="000000"/>
              </a:solidFill>
              <a:latin typeface="超清极简护眼楷" panose="02000503000000000000" charset="-122"/>
              <a:ea typeface="超清极简护眼楷" panose="02000503000000000000" charset="-122"/>
              <a:cs typeface="超清极简护眼楷" panose="02000503000000000000" charset="-122"/>
            </a:endParaRPr>
          </a:p>
          <a:p>
            <a:pPr marL="0" indent="0" algn="l">
              <a:lnSpc>
                <a:spcPct val="150000"/>
              </a:lnSpc>
              <a:spcBef>
                <a:spcPct val="0"/>
              </a:spcBef>
              <a:spcAft>
                <a:spcPct val="0"/>
              </a:spcAft>
              <a:buFont typeface="Arial" panose="020B0604020202020204"/>
              <a:buChar char="•"/>
            </a:pPr>
            <a:r>
              <a:rPr lang="zh-CN" altLang="en-US" sz="2400" b="0">
                <a:solidFill>
                  <a:srgbClr val="000000"/>
                </a:solidFill>
                <a:latin typeface="超清极简护眼楷" panose="02000503000000000000" charset="-122"/>
                <a:ea typeface="超清极简护眼楷" panose="02000503000000000000" charset="-122"/>
                <a:cs typeface="超清极简护眼楷" panose="02000503000000000000" charset="-122"/>
              </a:rPr>
              <a:t>每一个中间段落自带小标题 </a:t>
            </a:r>
            <a:r>
              <a:rPr lang="en-US" altLang="zh-CN" sz="2400" b="0">
                <a:solidFill>
                  <a:srgbClr val="000000"/>
                </a:solidFill>
                <a:latin typeface="超清极简护眼楷" panose="02000503000000000000" charset="-122"/>
                <a:ea typeface="超清极简护眼楷" panose="02000503000000000000" charset="-122"/>
                <a:cs typeface="超清极简护眼楷" panose="02000503000000000000" charset="-122"/>
              </a:rPr>
              <a:t>/ </a:t>
            </a:r>
            <a:r>
              <a:rPr lang="zh-CN" altLang="en-US" sz="2400" b="0">
                <a:solidFill>
                  <a:srgbClr val="000000"/>
                </a:solidFill>
                <a:latin typeface="超清极简护眼楷" panose="02000503000000000000" charset="-122"/>
                <a:ea typeface="超清极简护眼楷" panose="02000503000000000000" charset="-122"/>
                <a:cs typeface="超清极简护眼楷" panose="02000503000000000000" charset="-122"/>
              </a:rPr>
              <a:t>主题句，段落内部：观点</a:t>
            </a:r>
            <a:r>
              <a:rPr lang="en-US" altLang="zh-CN" sz="2400" b="0">
                <a:solidFill>
                  <a:srgbClr val="000000"/>
                </a:solidFill>
                <a:latin typeface="超清极简护眼楷" panose="02000503000000000000" charset="-122"/>
                <a:ea typeface="超清极简护眼楷" panose="02000503000000000000" charset="-122"/>
                <a:cs typeface="超清极简护眼楷" panose="02000503000000000000" charset="-122"/>
              </a:rPr>
              <a:t>→</a:t>
            </a:r>
            <a:r>
              <a:rPr lang="zh-CN" altLang="en-US" sz="2400" b="0">
                <a:solidFill>
                  <a:srgbClr val="000000"/>
                </a:solidFill>
                <a:latin typeface="超清极简护眼楷" panose="02000503000000000000" charset="-122"/>
                <a:ea typeface="超清极简护眼楷" panose="02000503000000000000" charset="-122"/>
                <a:cs typeface="超清极简护眼楷" panose="02000503000000000000" charset="-122"/>
              </a:rPr>
              <a:t>阐释</a:t>
            </a:r>
            <a:r>
              <a:rPr lang="en-US" altLang="zh-CN" sz="2400" b="0">
                <a:solidFill>
                  <a:srgbClr val="000000"/>
                </a:solidFill>
                <a:latin typeface="超清极简护眼楷" panose="02000503000000000000" charset="-122"/>
                <a:ea typeface="超清极简护眼楷" panose="02000503000000000000" charset="-122"/>
                <a:cs typeface="超清极简护眼楷" panose="02000503000000000000" charset="-122"/>
              </a:rPr>
              <a:t>→</a:t>
            </a:r>
            <a:r>
              <a:rPr lang="zh-CN" altLang="en-US" sz="2400" b="0">
                <a:solidFill>
                  <a:srgbClr val="000000"/>
                </a:solidFill>
                <a:latin typeface="超清极简护眼楷" panose="02000503000000000000" charset="-122"/>
                <a:ea typeface="超清极简护眼楷" panose="02000503000000000000" charset="-122"/>
                <a:cs typeface="超清极简护眼楷" panose="02000503000000000000" charset="-122"/>
              </a:rPr>
              <a:t>细节举例，结构规整，符合高考七选五典型行文范式</a:t>
            </a:r>
            <a:endParaRPr lang="zh-CN" altLang="en-US" sz="2400" b="0">
              <a:solidFill>
                <a:srgbClr val="000000"/>
              </a:solidFill>
              <a:latin typeface="超清极简护眼楷" panose="02000503000000000000" charset="-122"/>
              <a:ea typeface="超清极简护眼楷" panose="02000503000000000000" charset="-122"/>
              <a:cs typeface="超清极简护眼楷" panose="02000503000000000000" charset="-122"/>
            </a:endParaRPr>
          </a:p>
          <a:p>
            <a:pPr marL="0" indent="0" algn="l">
              <a:lnSpc>
                <a:spcPct val="150000"/>
              </a:lnSpc>
              <a:spcBef>
                <a:spcPct val="0"/>
              </a:spcBef>
              <a:spcAft>
                <a:spcPct val="0"/>
              </a:spcAft>
              <a:buNone/>
            </a:pPr>
            <a:r>
              <a:rPr lang="en-US" altLang="zh-CN" sz="2400" b="0">
                <a:solidFill>
                  <a:srgbClr val="000000"/>
                </a:solidFill>
                <a:highlight>
                  <a:srgbClr val="FFFF00"/>
                </a:highlight>
                <a:latin typeface="超清极简护眼楷" panose="02000503000000000000" charset="-122"/>
                <a:ea typeface="超清极简护眼楷" panose="02000503000000000000" charset="-122"/>
                <a:cs typeface="超清极简护眼楷" panose="02000503000000000000" charset="-122"/>
              </a:rPr>
              <a:t>2. </a:t>
            </a:r>
            <a:r>
              <a:rPr lang="zh-CN" altLang="en-US" sz="2400" b="0">
                <a:solidFill>
                  <a:srgbClr val="000000"/>
                </a:solidFill>
                <a:highlight>
                  <a:srgbClr val="FFFF00"/>
                </a:highlight>
                <a:latin typeface="超清极简护眼楷" panose="02000503000000000000" charset="-122"/>
                <a:ea typeface="超清极简护眼楷" panose="02000503000000000000" charset="-122"/>
                <a:cs typeface="超清极简护眼楷" panose="02000503000000000000" charset="-122"/>
              </a:rPr>
              <a:t>话题贴近现实，实用性强</a:t>
            </a:r>
            <a:endParaRPr lang="zh-CN" altLang="en-US" sz="2400" b="0">
              <a:solidFill>
                <a:srgbClr val="000000"/>
              </a:solidFill>
              <a:highlight>
                <a:srgbClr val="FFFF00"/>
              </a:highlight>
              <a:latin typeface="超清极简护眼楷" panose="02000503000000000000" charset="-122"/>
              <a:ea typeface="超清极简护眼楷" panose="02000503000000000000" charset="-122"/>
              <a:cs typeface="超清极简护眼楷" panose="02000503000000000000" charset="-122"/>
            </a:endParaRPr>
          </a:p>
          <a:p>
            <a:pPr marL="0" indent="0" algn="l">
              <a:lnSpc>
                <a:spcPct val="150000"/>
              </a:lnSpc>
              <a:spcBef>
                <a:spcPct val="0"/>
              </a:spcBef>
              <a:spcAft>
                <a:spcPct val="0"/>
              </a:spcAft>
            </a:pPr>
            <a:r>
              <a:rPr lang="zh-CN" altLang="en-US" sz="2400" b="0">
                <a:solidFill>
                  <a:srgbClr val="000000"/>
                </a:solidFill>
                <a:latin typeface="超清极简护眼楷" panose="02000503000000000000" charset="-122"/>
                <a:ea typeface="超清极简护眼楷" panose="02000503000000000000" charset="-122"/>
                <a:cs typeface="超清极简护眼楷" panose="02000503000000000000" charset="-122"/>
              </a:rPr>
              <a:t> 一篇属于科技应用（</a:t>
            </a:r>
            <a:r>
              <a:rPr lang="en-US" altLang="zh-CN" sz="2400" b="0">
                <a:solidFill>
                  <a:srgbClr val="000000"/>
                </a:solidFill>
                <a:latin typeface="超清极简护眼楷" panose="02000503000000000000" charset="-122"/>
                <a:ea typeface="超清极简护眼楷" panose="02000503000000000000" charset="-122"/>
                <a:cs typeface="超清极简护眼楷" panose="02000503000000000000" charset="-122"/>
              </a:rPr>
              <a:t>AI </a:t>
            </a:r>
            <a:r>
              <a:rPr lang="zh-CN" altLang="en-US" sz="2400" b="0">
                <a:solidFill>
                  <a:srgbClr val="000000"/>
                </a:solidFill>
                <a:latin typeface="超清极简护眼楷" panose="02000503000000000000" charset="-122"/>
                <a:ea typeface="超清极简护眼楷" panose="02000503000000000000" charset="-122"/>
                <a:cs typeface="超清极简护眼楷" panose="02000503000000000000" charset="-122"/>
              </a:rPr>
              <a:t>与文化），一篇属于家庭教育；都是贴近现代生活的社会生活说明文，不考晦涩文学叙事；重逻辑、轻生僻词汇。</a:t>
            </a:r>
            <a:endParaRPr lang="zh-CN" altLang="en-US" sz="2400" b="0">
              <a:solidFill>
                <a:srgbClr val="000000"/>
              </a:solidFill>
              <a:latin typeface="超清极简护眼楷" panose="02000503000000000000" charset="-122"/>
              <a:ea typeface="超清极简护眼楷" panose="02000503000000000000" charset="-122"/>
              <a:cs typeface="超清极简护眼楷" panose="02000503000000000000" charset="-122"/>
            </a:endParaRPr>
          </a:p>
        </p:txBody>
      </p:sp>
      <p:pic>
        <p:nvPicPr>
          <p:cNvPr id="4" name="Picture 4"/>
          <p:cNvPicPr>
            <a:picLocks noChangeAspect="1"/>
          </p:cNvPicPr>
          <p:nvPr/>
        </p:nvPicPr>
        <p:blipFill>
          <a:blip r:embed="rId1"/>
          <a:srcRect l="877" r="877"/>
          <a:stretch>
            <a:fillRect/>
          </a:stretch>
        </p:blipFill>
        <p:spPr>
          <a:xfrm>
            <a:off x="8126730" y="4321175"/>
            <a:ext cx="3556000" cy="2413000"/>
          </a:xfrm>
          <a:prstGeom prst="rect">
            <a:avLst/>
          </a:prstGeom>
          <a:noFill/>
          <a:ln w="38100" cap="flat" cmpd="sng">
            <a:solidFill>
              <a:srgbClr val="FFFFFF">
                <a:alpha val="80000"/>
              </a:srgbClr>
            </a:solidFill>
            <a:prstDash val="solid"/>
            <a:round/>
          </a:ln>
          <a:effectLst>
            <a:outerShdw blurRad="190500" dist="76200" dir="2700000" algn="tl" rotWithShape="0">
              <a:srgbClr val="000000">
                <a:alpha val="15000"/>
              </a:srgbClr>
            </a:outerShdw>
          </a:effec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61925" y="0"/>
            <a:ext cx="6096000" cy="460375"/>
          </a:xfrm>
          <a:prstGeom prst="rect">
            <a:avLst/>
          </a:prstGeom>
          <a:noFill/>
        </p:spPr>
        <p:txBody>
          <a:bodyPr wrap="square" rtlCol="0" anchor="t">
            <a:spAutoFit/>
          </a:bodyPr>
          <a:p>
            <a:r>
              <a:rPr lang="zh-CN" altLang="en-US" sz="2400" b="1">
                <a:solidFill>
                  <a:srgbClr val="0070C0"/>
                </a:solidFill>
                <a:latin typeface="超清极简护眼楷" panose="02000503000000000000" charset="-122"/>
                <a:ea typeface="超清极简护眼楷" panose="02000503000000000000" charset="-122"/>
                <a:cs typeface="超清极简护眼楷" panose="02000503000000000000" charset="-122"/>
                <a:sym typeface="Noto Sans SC" panose="020B0200000000000000" charset="-122"/>
              </a:rPr>
              <a:t>规律二</a:t>
            </a:r>
            <a:r>
              <a:rPr lang="en-US" altLang="zh-CN" sz="2400" b="1">
                <a:solidFill>
                  <a:srgbClr val="0070C0"/>
                </a:solidFill>
                <a:latin typeface="超清极简护眼楷" panose="02000503000000000000" charset="-122"/>
                <a:ea typeface="超清极简护眼楷" panose="02000503000000000000" charset="-122"/>
                <a:cs typeface="超清极简护眼楷" panose="02000503000000000000" charset="-122"/>
                <a:sym typeface="Noto Sans SC" panose="020B0200000000000000" charset="-122"/>
              </a:rPr>
              <a:t>   </a:t>
            </a:r>
            <a:r>
              <a:rPr lang="zh-CN" altLang="en-US" sz="2400" b="1">
                <a:solidFill>
                  <a:srgbClr val="0070C0"/>
                </a:solidFill>
                <a:latin typeface="超清极简护眼楷" panose="02000503000000000000" charset="-122"/>
                <a:ea typeface="超清极简护眼楷" panose="02000503000000000000" charset="-122"/>
                <a:cs typeface="超清极简护眼楷" panose="02000503000000000000" charset="-122"/>
                <a:sym typeface="Noto Sans SC" panose="020B0200000000000000" charset="-122"/>
              </a:rPr>
              <a:t>设空位置命题特点</a:t>
            </a:r>
            <a:endParaRPr lang="zh-CN" altLang="en-US" sz="2400" b="1">
              <a:solidFill>
                <a:srgbClr val="0070C0"/>
              </a:solidFill>
              <a:latin typeface="超清极简护眼楷" panose="02000503000000000000" charset="-122"/>
              <a:ea typeface="超清极简护眼楷" panose="02000503000000000000" charset="-122"/>
              <a:cs typeface="超清极简护眼楷" panose="02000503000000000000" charset="-122"/>
              <a:sym typeface="Noto Sans SC" panose="020B0200000000000000" charset="-122"/>
            </a:endParaRPr>
          </a:p>
        </p:txBody>
      </p:sp>
      <p:sp>
        <p:nvSpPr>
          <p:cNvPr id="3" name="文本框 2"/>
          <p:cNvSpPr txBox="1"/>
          <p:nvPr/>
        </p:nvSpPr>
        <p:spPr>
          <a:xfrm>
            <a:off x="242570" y="460375"/>
            <a:ext cx="11510010" cy="5936615"/>
          </a:xfrm>
          <a:prstGeom prst="rect">
            <a:avLst/>
          </a:prstGeom>
        </p:spPr>
        <p:txBody>
          <a:bodyPr wrap="square">
            <a:noAutofit/>
          </a:bodyPr>
          <a:p>
            <a:pPr marL="0" indent="0" algn="l">
              <a:lnSpc>
                <a:spcPct val="150000"/>
              </a:lnSpc>
              <a:spcBef>
                <a:spcPct val="0"/>
              </a:spcBef>
              <a:spcAft>
                <a:spcPct val="0"/>
              </a:spcAft>
              <a:buAutoNum type="arabicPeriod"/>
            </a:pPr>
            <a:r>
              <a:rPr lang="zh-CN" altLang="en-US" sz="2400" b="0">
                <a:solidFill>
                  <a:srgbClr val="000000"/>
                </a:solidFill>
                <a:highlight>
                  <a:srgbClr val="FFFF00"/>
                </a:highlight>
                <a:latin typeface="超清极简护眼楷" panose="02000503000000000000" charset="-122"/>
                <a:ea typeface="超清极简护眼楷" panose="02000503000000000000" charset="-122"/>
                <a:cs typeface="超清极简护眼楷" panose="02000503000000000000" charset="-122"/>
              </a:rPr>
              <a:t>设空分布均衡：段首、段中、段尾全覆盖</a:t>
            </a:r>
            <a:endParaRPr lang="zh-CN" altLang="en-US" sz="2400" b="0">
              <a:solidFill>
                <a:srgbClr val="000000"/>
              </a:solidFill>
              <a:highlight>
                <a:srgbClr val="FFFF00"/>
              </a:highlight>
              <a:latin typeface="超清极简护眼楷" panose="02000503000000000000" charset="-122"/>
              <a:ea typeface="超清极简护眼楷" panose="02000503000000000000" charset="-122"/>
              <a:cs typeface="超清极简护眼楷" panose="02000503000000000000" charset="-122"/>
            </a:endParaRPr>
          </a:p>
          <a:p>
            <a:pPr marL="0" indent="0" algn="l">
              <a:lnSpc>
                <a:spcPct val="150000"/>
              </a:lnSpc>
              <a:spcBef>
                <a:spcPct val="0"/>
              </a:spcBef>
              <a:spcAft>
                <a:spcPct val="0"/>
              </a:spcAft>
              <a:buNone/>
            </a:pPr>
            <a:r>
              <a:rPr lang="en-US" altLang="zh-CN" sz="2400" b="0">
                <a:solidFill>
                  <a:srgbClr val="000000"/>
                </a:solidFill>
                <a:latin typeface="超清极简护眼楷" panose="02000503000000000000" charset="-122"/>
                <a:ea typeface="超清极简护眼楷" panose="02000503000000000000" charset="-122"/>
                <a:cs typeface="超清极简护眼楷" panose="02000503000000000000" charset="-122"/>
              </a:rPr>
              <a:t>   </a:t>
            </a:r>
            <a:r>
              <a:rPr lang="zh-CN" altLang="en-US" sz="2400" b="0">
                <a:solidFill>
                  <a:srgbClr val="000000"/>
                </a:solidFill>
                <a:latin typeface="超清极简护眼楷" panose="02000503000000000000" charset="-122"/>
                <a:ea typeface="超清极简护眼楷" panose="02000503000000000000" charset="-122"/>
                <a:cs typeface="超清极简护眼楷" panose="02000503000000000000" charset="-122"/>
              </a:rPr>
              <a:t>段首设空（一卷无）：考查段落主题句，用来概括整段，统领下文论据。</a:t>
            </a:r>
            <a:endParaRPr lang="zh-CN" altLang="en-US" sz="2400" b="0">
              <a:solidFill>
                <a:srgbClr val="000000"/>
              </a:solidFill>
              <a:latin typeface="超清极简护眼楷" panose="02000503000000000000" charset="-122"/>
              <a:ea typeface="超清极简护眼楷" panose="02000503000000000000" charset="-122"/>
              <a:cs typeface="超清极简护眼楷" panose="02000503000000000000" charset="-122"/>
            </a:endParaRPr>
          </a:p>
          <a:p>
            <a:pPr marL="0" indent="0" algn="l">
              <a:lnSpc>
                <a:spcPct val="150000"/>
              </a:lnSpc>
              <a:spcBef>
                <a:spcPct val="0"/>
              </a:spcBef>
              <a:spcAft>
                <a:spcPct val="0"/>
              </a:spcAft>
              <a:buNone/>
            </a:pPr>
            <a:r>
              <a:rPr lang="en-US" altLang="zh-CN" sz="2400" b="0">
                <a:solidFill>
                  <a:srgbClr val="000000"/>
                </a:solidFill>
                <a:latin typeface="超清极简护眼楷" panose="02000503000000000000" charset="-122"/>
                <a:ea typeface="超清极简护眼楷" panose="02000503000000000000" charset="-122"/>
                <a:cs typeface="超清极简护眼楷" panose="02000503000000000000" charset="-122"/>
              </a:rPr>
              <a:t>  </a:t>
            </a:r>
            <a:r>
              <a:rPr lang="zh-CN" altLang="en-US" sz="2400" b="0">
                <a:solidFill>
                  <a:srgbClr val="000000"/>
                </a:solidFill>
                <a:latin typeface="超清极简护眼楷" panose="02000503000000000000" charset="-122"/>
                <a:ea typeface="超清极简护眼楷" panose="02000503000000000000" charset="-122"/>
                <a:cs typeface="超清极简护眼楷" panose="02000503000000000000" charset="-122"/>
              </a:rPr>
              <a:t>段中设空：占比最高，考查过渡句、观点句，承接上文信息，引出后文细节 / 举例，串联因果、递进逻辑。</a:t>
            </a:r>
            <a:endParaRPr lang="zh-CN" altLang="en-US" sz="2400" b="0">
              <a:solidFill>
                <a:srgbClr val="000000"/>
              </a:solidFill>
              <a:latin typeface="超清极简护眼楷" panose="02000503000000000000" charset="-122"/>
              <a:ea typeface="超清极简护眼楷" panose="02000503000000000000" charset="-122"/>
              <a:cs typeface="超清极简护眼楷" panose="02000503000000000000" charset="-122"/>
            </a:endParaRPr>
          </a:p>
          <a:p>
            <a:pPr marL="0" indent="0" algn="l">
              <a:lnSpc>
                <a:spcPct val="150000"/>
              </a:lnSpc>
              <a:spcBef>
                <a:spcPct val="0"/>
              </a:spcBef>
              <a:spcAft>
                <a:spcPct val="0"/>
              </a:spcAft>
              <a:buNone/>
            </a:pPr>
            <a:r>
              <a:rPr lang="en-US" altLang="zh-CN" sz="2400" b="0">
                <a:solidFill>
                  <a:srgbClr val="000000"/>
                </a:solidFill>
                <a:latin typeface="超清极简护眼楷" panose="02000503000000000000" charset="-122"/>
                <a:ea typeface="超清极简护眼楷" panose="02000503000000000000" charset="-122"/>
                <a:cs typeface="超清极简护眼楷" panose="02000503000000000000" charset="-122"/>
              </a:rPr>
              <a:t>  </a:t>
            </a:r>
            <a:r>
              <a:rPr lang="zh-CN" altLang="en-US" sz="2400" b="0">
                <a:solidFill>
                  <a:srgbClr val="000000"/>
                </a:solidFill>
                <a:latin typeface="超清极简护眼楷" panose="02000503000000000000" charset="-122"/>
                <a:ea typeface="超清极简护眼楷" panose="02000503000000000000" charset="-122"/>
                <a:cs typeface="超清极简护眼楷" panose="02000503000000000000" charset="-122"/>
              </a:rPr>
              <a:t>段尾设空：考查总结句、顺承收尾句，收束本段，也可承接下一段。</a:t>
            </a:r>
            <a:endParaRPr lang="zh-CN" altLang="en-US" sz="2400" b="0">
              <a:solidFill>
                <a:srgbClr val="000000"/>
              </a:solidFill>
              <a:latin typeface="超清极简护眼楷" panose="02000503000000000000" charset="-122"/>
              <a:ea typeface="超清极简护眼楷" panose="02000503000000000000" charset="-122"/>
              <a:cs typeface="超清极简护眼楷" panose="02000503000000000000" charset="-122"/>
            </a:endParaRPr>
          </a:p>
          <a:p>
            <a:pPr marL="0" indent="0" algn="l">
              <a:lnSpc>
                <a:spcPct val="150000"/>
              </a:lnSpc>
              <a:spcBef>
                <a:spcPct val="0"/>
              </a:spcBef>
              <a:spcAft>
                <a:spcPct val="0"/>
              </a:spcAft>
              <a:buNone/>
            </a:pPr>
            <a:r>
              <a:rPr lang="en-US" altLang="zh-CN" sz="2400" b="0">
                <a:solidFill>
                  <a:srgbClr val="000000"/>
                </a:solidFill>
                <a:latin typeface="超清极简护眼楷" panose="02000503000000000000" charset="-122"/>
                <a:ea typeface="超清极简护眼楷" panose="02000503000000000000" charset="-122"/>
                <a:cs typeface="超清极简护眼楷" panose="02000503000000000000" charset="-122"/>
              </a:rPr>
              <a:t> </a:t>
            </a:r>
            <a:r>
              <a:rPr lang="zh-CN" altLang="en-US" sz="2400" b="0" u="sng">
                <a:solidFill>
                  <a:srgbClr val="000000"/>
                </a:solidFill>
                <a:latin typeface="超清极简护眼楷" panose="02000503000000000000" charset="-122"/>
                <a:ea typeface="超清极简护眼楷" panose="02000503000000000000" charset="-122"/>
                <a:cs typeface="超清极简护眼楷" panose="02000503000000000000" charset="-122"/>
              </a:rPr>
              <a:t>没有在文章的首句挖空，符合高考命题习惯。</a:t>
            </a:r>
            <a:endParaRPr lang="zh-CN" altLang="en-US" sz="2400" b="0" u="sng">
              <a:solidFill>
                <a:srgbClr val="000000"/>
              </a:solidFill>
              <a:latin typeface="超清极简护眼楷" panose="02000503000000000000" charset="-122"/>
              <a:ea typeface="超清极简护眼楷" panose="02000503000000000000" charset="-122"/>
              <a:cs typeface="超清极简护眼楷" panose="02000503000000000000" charset="-122"/>
            </a:endParaRPr>
          </a:p>
          <a:p>
            <a:pPr marL="0" indent="0" algn="l">
              <a:lnSpc>
                <a:spcPct val="150000"/>
              </a:lnSpc>
              <a:spcBef>
                <a:spcPct val="0"/>
              </a:spcBef>
              <a:spcAft>
                <a:spcPct val="0"/>
              </a:spcAft>
              <a:buNone/>
            </a:pPr>
            <a:r>
              <a:rPr lang="en-US" altLang="zh-CN" sz="2400" b="0">
                <a:solidFill>
                  <a:srgbClr val="000000"/>
                </a:solidFill>
                <a:highlight>
                  <a:srgbClr val="FFFF00"/>
                </a:highlight>
                <a:latin typeface="超清极简护眼楷" panose="02000503000000000000" charset="-122"/>
                <a:ea typeface="超清极简护眼楷" panose="02000503000000000000" charset="-122"/>
                <a:cs typeface="超清极简护眼楷" panose="02000503000000000000" charset="-122"/>
              </a:rPr>
              <a:t>2. </a:t>
            </a:r>
            <a:r>
              <a:rPr lang="zh-CN" altLang="en-US" sz="2400" b="0">
                <a:solidFill>
                  <a:srgbClr val="000000"/>
                </a:solidFill>
                <a:highlight>
                  <a:srgbClr val="FFFF00"/>
                </a:highlight>
                <a:latin typeface="超清极简护眼楷" panose="02000503000000000000" charset="-122"/>
                <a:ea typeface="超清极简护眼楷" panose="02000503000000000000" charset="-122"/>
                <a:cs typeface="超清极简护眼楷" panose="02000503000000000000" charset="-122"/>
              </a:rPr>
              <a:t>段落内部逻辑链条完整</a:t>
            </a:r>
            <a:endParaRPr lang="zh-CN" altLang="en-US" sz="2400" b="0">
              <a:solidFill>
                <a:srgbClr val="000000"/>
              </a:solidFill>
              <a:highlight>
                <a:srgbClr val="FFFF00"/>
              </a:highlight>
              <a:latin typeface="超清极简护眼楷" panose="02000503000000000000" charset="-122"/>
              <a:ea typeface="超清极简护眼楷" panose="02000503000000000000" charset="-122"/>
              <a:cs typeface="超清极简护眼楷" panose="02000503000000000000" charset="-122"/>
            </a:endParaRPr>
          </a:p>
          <a:p>
            <a:pPr marL="0" indent="0" algn="l">
              <a:lnSpc>
                <a:spcPct val="150000"/>
              </a:lnSpc>
              <a:spcBef>
                <a:spcPct val="0"/>
              </a:spcBef>
              <a:spcAft>
                <a:spcPct val="0"/>
              </a:spcAft>
              <a:buNone/>
            </a:pPr>
            <a:r>
              <a:rPr lang="en-US" altLang="zh-CN" sz="2400" b="0">
                <a:solidFill>
                  <a:srgbClr val="000000"/>
                </a:solidFill>
                <a:latin typeface="超清极简护眼楷" panose="02000503000000000000" charset="-122"/>
                <a:ea typeface="超清极简护眼楷" panose="02000503000000000000" charset="-122"/>
                <a:cs typeface="超清极简护眼楷" panose="02000503000000000000" charset="-122"/>
              </a:rPr>
              <a:t>  </a:t>
            </a:r>
            <a:r>
              <a:rPr lang="zh-CN" altLang="en-US" sz="2400" b="0">
                <a:solidFill>
                  <a:srgbClr val="000000"/>
                </a:solidFill>
                <a:latin typeface="超清极简护眼楷" panose="02000503000000000000" charset="-122"/>
                <a:ea typeface="超清极简护眼楷" panose="02000503000000000000" charset="-122"/>
                <a:cs typeface="超清极简护眼楷" panose="02000503000000000000" charset="-122"/>
              </a:rPr>
              <a:t>每一个设空前后都有解题线索：代词、逻辑连词、语义场，不会出现无提示的 “盲设空”。</a:t>
            </a:r>
            <a:endParaRPr lang="zh-CN" altLang="en-US" sz="2400" b="0">
              <a:solidFill>
                <a:srgbClr val="000000"/>
              </a:solidFill>
              <a:latin typeface="超清极简护眼楷" panose="02000503000000000000" charset="-122"/>
              <a:ea typeface="超清极简护眼楷" panose="02000503000000000000" charset="-122"/>
              <a:cs typeface="超清极简护眼楷" panose="02000503000000000000"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61925" y="0"/>
            <a:ext cx="6096000" cy="460375"/>
          </a:xfrm>
          <a:prstGeom prst="rect">
            <a:avLst/>
          </a:prstGeom>
          <a:noFill/>
        </p:spPr>
        <p:txBody>
          <a:bodyPr wrap="square" rtlCol="0" anchor="t">
            <a:spAutoFit/>
          </a:bodyPr>
          <a:p>
            <a:r>
              <a:rPr lang="zh-CN" altLang="en-US" sz="2400" b="1">
                <a:solidFill>
                  <a:srgbClr val="0070C0"/>
                </a:solidFill>
                <a:latin typeface="超清极简护眼楷" panose="02000503000000000000" charset="-122"/>
                <a:ea typeface="超清极简护眼楷" panose="02000503000000000000" charset="-122"/>
                <a:cs typeface="超清极简护眼楷" panose="02000503000000000000" charset="-122"/>
                <a:sym typeface="Noto Sans SC" panose="020B0200000000000000" charset="-122"/>
              </a:rPr>
              <a:t>规律三</a:t>
            </a:r>
            <a:r>
              <a:rPr lang="en-US" altLang="zh-CN" sz="2400" b="1">
                <a:solidFill>
                  <a:srgbClr val="0070C0"/>
                </a:solidFill>
                <a:latin typeface="超清极简护眼楷" panose="02000503000000000000" charset="-122"/>
                <a:ea typeface="超清极简护眼楷" panose="02000503000000000000" charset="-122"/>
                <a:cs typeface="超清极简护眼楷" panose="02000503000000000000" charset="-122"/>
                <a:sym typeface="Noto Sans SC" panose="020B0200000000000000" charset="-122"/>
              </a:rPr>
              <a:t>   </a:t>
            </a:r>
            <a:r>
              <a:rPr lang="zh-CN" altLang="en-US" sz="2400" b="1">
                <a:solidFill>
                  <a:srgbClr val="0070C0"/>
                </a:solidFill>
                <a:latin typeface="超清极简护眼楷" panose="02000503000000000000" charset="-122"/>
                <a:ea typeface="超清极简护眼楷" panose="02000503000000000000" charset="-122"/>
                <a:cs typeface="超清极简护眼楷" panose="02000503000000000000" charset="-122"/>
                <a:sym typeface="Noto Sans SC" panose="020B0200000000000000" charset="-122"/>
              </a:rPr>
              <a:t>选项命题特征</a:t>
            </a:r>
            <a:endParaRPr lang="zh-CN" altLang="en-US" sz="2400" b="1">
              <a:solidFill>
                <a:srgbClr val="0070C0"/>
              </a:solidFill>
              <a:latin typeface="超清极简护眼楷" panose="02000503000000000000" charset="-122"/>
              <a:ea typeface="超清极简护眼楷" panose="02000503000000000000" charset="-122"/>
              <a:cs typeface="超清极简护眼楷" panose="02000503000000000000" charset="-122"/>
              <a:sym typeface="Noto Sans SC" panose="020B0200000000000000" charset="-122"/>
            </a:endParaRPr>
          </a:p>
        </p:txBody>
      </p:sp>
      <p:sp>
        <p:nvSpPr>
          <p:cNvPr id="3" name="文本框 2"/>
          <p:cNvSpPr txBox="1"/>
          <p:nvPr/>
        </p:nvSpPr>
        <p:spPr>
          <a:xfrm>
            <a:off x="306070" y="460375"/>
            <a:ext cx="11510010" cy="5936615"/>
          </a:xfrm>
          <a:prstGeom prst="rect">
            <a:avLst/>
          </a:prstGeom>
        </p:spPr>
        <p:txBody>
          <a:bodyPr wrap="square">
            <a:noAutofit/>
          </a:bodyPr>
          <a:p>
            <a:pPr marL="0" indent="0" algn="l">
              <a:lnSpc>
                <a:spcPct val="120000"/>
              </a:lnSpc>
              <a:spcBef>
                <a:spcPct val="0"/>
              </a:spcBef>
              <a:spcAft>
                <a:spcPct val="0"/>
              </a:spcAft>
              <a:buAutoNum type="arabicPeriod"/>
            </a:pPr>
            <a:r>
              <a:rPr lang="zh-CN" altLang="en-US" sz="2400" b="0">
                <a:solidFill>
                  <a:srgbClr val="000000"/>
                </a:solidFill>
                <a:highlight>
                  <a:srgbClr val="FFFF00"/>
                </a:highlight>
                <a:latin typeface="超清极简护眼楷" panose="02000503000000000000" charset="-122"/>
                <a:ea typeface="超清极简护眼楷" panose="02000503000000000000" charset="-122"/>
                <a:cs typeface="超清极简护眼楷" panose="02000503000000000000" charset="-122"/>
              </a:rPr>
              <a:t>选项设置类型丰富</a:t>
            </a:r>
            <a:endParaRPr lang="zh-CN" altLang="en-US" sz="2400" b="0">
              <a:solidFill>
                <a:srgbClr val="000000"/>
              </a:solidFill>
              <a:highlight>
                <a:srgbClr val="FFFF00"/>
              </a:highlight>
              <a:latin typeface="超清极简护眼楷" panose="02000503000000000000" charset="-122"/>
              <a:ea typeface="超清极简护眼楷" panose="02000503000000000000" charset="-122"/>
              <a:cs typeface="超清极简护眼楷" panose="02000503000000000000" charset="-122"/>
            </a:endParaRPr>
          </a:p>
          <a:p>
            <a:pPr marL="0" indent="0" algn="l">
              <a:lnSpc>
                <a:spcPct val="120000"/>
              </a:lnSpc>
              <a:spcBef>
                <a:spcPct val="0"/>
              </a:spcBef>
              <a:spcAft>
                <a:spcPct val="0"/>
              </a:spcAft>
              <a:buNone/>
            </a:pPr>
            <a:r>
              <a:rPr lang="en-US" altLang="zh-CN" sz="2400" b="0">
                <a:solidFill>
                  <a:srgbClr val="000000"/>
                </a:solidFill>
                <a:latin typeface="超清极简护眼楷" panose="02000503000000000000" charset="-122"/>
                <a:ea typeface="超清极简护眼楷" panose="02000503000000000000" charset="-122"/>
                <a:cs typeface="超清极简护眼楷" panose="02000503000000000000" charset="-122"/>
              </a:rPr>
              <a:t>  </a:t>
            </a:r>
            <a:r>
              <a:rPr lang="zh-CN" altLang="en-US" sz="2400" b="0">
                <a:solidFill>
                  <a:srgbClr val="000000"/>
                </a:solidFill>
                <a:latin typeface="超清极简护眼楷" panose="02000503000000000000" charset="-122"/>
                <a:ea typeface="超清极简护眼楷" panose="02000503000000000000" charset="-122"/>
                <a:cs typeface="超清极简护眼楷" panose="02000503000000000000" charset="-122"/>
              </a:rPr>
              <a:t>主旨概括项：概括段落、总结全文（如  </a:t>
            </a:r>
            <a:r>
              <a:rPr lang="en-US" altLang="zh-CN" sz="2400" b="0">
                <a:solidFill>
                  <a:srgbClr val="000000"/>
                </a:solidFill>
                <a:latin typeface="超清极简护眼楷" panose="02000503000000000000" charset="-122"/>
                <a:ea typeface="超清极简护眼楷" panose="02000503000000000000" charset="-122"/>
                <a:cs typeface="超清极简护眼楷" panose="02000503000000000000" charset="-122"/>
              </a:rPr>
              <a:t>In short）</a:t>
            </a:r>
            <a:endParaRPr lang="en-US" altLang="zh-CN" sz="2400" b="0">
              <a:solidFill>
                <a:srgbClr val="000000"/>
              </a:solidFill>
              <a:latin typeface="超清极简护眼楷" panose="02000503000000000000" charset="-122"/>
              <a:ea typeface="超清极简护眼楷" panose="02000503000000000000" charset="-122"/>
              <a:cs typeface="超清极简护眼楷" panose="02000503000000000000" charset="-122"/>
            </a:endParaRPr>
          </a:p>
          <a:p>
            <a:pPr marL="0" indent="0" algn="l">
              <a:lnSpc>
                <a:spcPct val="120000"/>
              </a:lnSpc>
              <a:spcBef>
                <a:spcPct val="0"/>
              </a:spcBef>
              <a:spcAft>
                <a:spcPct val="0"/>
              </a:spcAft>
              <a:buNone/>
            </a:pPr>
            <a:r>
              <a:rPr lang="en-US" altLang="zh-CN" sz="2400" b="0">
                <a:solidFill>
                  <a:srgbClr val="000000"/>
                </a:solidFill>
                <a:latin typeface="超清极简护眼楷" panose="02000503000000000000" charset="-122"/>
                <a:ea typeface="超清极简护眼楷" panose="02000503000000000000" charset="-122"/>
                <a:cs typeface="超清极简护眼楷" panose="02000503000000000000" charset="-122"/>
              </a:rPr>
              <a:t>  </a:t>
            </a:r>
            <a:r>
              <a:rPr lang="zh-CN" altLang="en-US" sz="2400" b="0">
                <a:solidFill>
                  <a:srgbClr val="000000"/>
                </a:solidFill>
                <a:latin typeface="超清极简护眼楷" panose="02000503000000000000" charset="-122"/>
                <a:ea typeface="超清极简护眼楷" panose="02000503000000000000" charset="-122"/>
                <a:cs typeface="超清极简护眼楷" panose="02000503000000000000" charset="-122"/>
              </a:rPr>
              <a:t>过渡衔接项：递进、转折、让步，串联上下文（</a:t>
            </a:r>
            <a:r>
              <a:rPr lang="en-US" altLang="zh-CN" sz="2400" b="0">
                <a:solidFill>
                  <a:srgbClr val="000000"/>
                </a:solidFill>
                <a:latin typeface="超清极简护眼楷" panose="02000503000000000000" charset="-122"/>
                <a:ea typeface="超清极简护眼楷" panose="02000503000000000000" charset="-122"/>
                <a:cs typeface="超清极简护眼楷" panose="02000503000000000000" charset="-122"/>
              </a:rPr>
              <a:t>Furthermore、Instead、Not every）</a:t>
            </a:r>
            <a:endParaRPr lang="en-US" altLang="zh-CN" sz="2400" b="0">
              <a:solidFill>
                <a:srgbClr val="000000"/>
              </a:solidFill>
              <a:latin typeface="超清极简护眼楷" panose="02000503000000000000" charset="-122"/>
              <a:ea typeface="超清极简护眼楷" panose="02000503000000000000" charset="-122"/>
              <a:cs typeface="超清极简护眼楷" panose="02000503000000000000" charset="-122"/>
            </a:endParaRPr>
          </a:p>
          <a:p>
            <a:pPr marL="0" indent="0" algn="l">
              <a:lnSpc>
                <a:spcPct val="120000"/>
              </a:lnSpc>
              <a:spcBef>
                <a:spcPct val="0"/>
              </a:spcBef>
              <a:spcAft>
                <a:spcPct val="0"/>
              </a:spcAft>
              <a:buNone/>
            </a:pPr>
            <a:r>
              <a:rPr lang="en-US" altLang="zh-CN" sz="2400" b="0">
                <a:solidFill>
                  <a:srgbClr val="000000"/>
                </a:solidFill>
                <a:latin typeface="超清极简护眼楷" panose="02000503000000000000" charset="-122"/>
                <a:ea typeface="超清极简护眼楷" panose="02000503000000000000" charset="-122"/>
                <a:cs typeface="超清极简护眼楷" panose="02000503000000000000" charset="-122"/>
              </a:rPr>
              <a:t>  </a:t>
            </a:r>
            <a:r>
              <a:rPr lang="zh-CN" altLang="en-US" sz="2400" b="0">
                <a:solidFill>
                  <a:srgbClr val="000000"/>
                </a:solidFill>
                <a:latin typeface="超清极简护眼楷" panose="02000503000000000000" charset="-122"/>
                <a:ea typeface="超清极简护眼楷" panose="02000503000000000000" charset="-122"/>
                <a:cs typeface="超清极简护眼楷" panose="02000503000000000000" charset="-122"/>
              </a:rPr>
              <a:t>细节论据项：承接前文，展开具体阐释</a:t>
            </a:r>
            <a:endParaRPr lang="zh-CN" altLang="en-US" sz="2400" b="0">
              <a:solidFill>
                <a:srgbClr val="000000"/>
              </a:solidFill>
              <a:latin typeface="超清极简护眼楷" panose="02000503000000000000" charset="-122"/>
              <a:ea typeface="超清极简护眼楷" panose="02000503000000000000" charset="-122"/>
              <a:cs typeface="超清极简护眼楷" panose="02000503000000000000" charset="-122"/>
            </a:endParaRPr>
          </a:p>
          <a:p>
            <a:pPr marL="0" indent="0" algn="l">
              <a:lnSpc>
                <a:spcPct val="120000"/>
              </a:lnSpc>
              <a:spcBef>
                <a:spcPct val="0"/>
              </a:spcBef>
              <a:spcAft>
                <a:spcPct val="0"/>
              </a:spcAft>
              <a:buNone/>
            </a:pPr>
            <a:r>
              <a:rPr lang="en-US" altLang="zh-CN" sz="2400" b="0">
                <a:solidFill>
                  <a:srgbClr val="000000"/>
                </a:solidFill>
                <a:latin typeface="超清极简护眼楷" panose="02000503000000000000" charset="-122"/>
                <a:ea typeface="超清极简护眼楷" panose="02000503000000000000" charset="-122"/>
                <a:cs typeface="超清极简护眼楷" panose="02000503000000000000" charset="-122"/>
              </a:rPr>
              <a:t>  </a:t>
            </a:r>
            <a:r>
              <a:rPr lang="zh-CN" altLang="en-US" sz="2400" b="0">
                <a:solidFill>
                  <a:srgbClr val="000000"/>
                </a:solidFill>
                <a:latin typeface="超清极简护眼楷" panose="02000503000000000000" charset="-122"/>
                <a:ea typeface="超清极简护眼楷" panose="02000503000000000000" charset="-122"/>
                <a:cs typeface="超清极简护眼楷" panose="02000503000000000000" charset="-122"/>
              </a:rPr>
              <a:t>干扰项：2 个干扰项，话题看似沾边，但脱离段落语义场，局部有个别词迷惑学生，整体和上下文逻辑不通。</a:t>
            </a:r>
            <a:endParaRPr lang="zh-CN" altLang="en-US" sz="2400" b="0">
              <a:solidFill>
                <a:srgbClr val="000000"/>
              </a:solidFill>
              <a:latin typeface="超清极简护眼楷" panose="02000503000000000000" charset="-122"/>
              <a:ea typeface="超清极简护眼楷" panose="02000503000000000000" charset="-122"/>
              <a:cs typeface="超清极简护眼楷" panose="02000503000000000000" charset="-122"/>
            </a:endParaRPr>
          </a:p>
          <a:p>
            <a:pPr marL="0" indent="0" algn="l">
              <a:lnSpc>
                <a:spcPct val="120000"/>
              </a:lnSpc>
              <a:spcBef>
                <a:spcPct val="0"/>
              </a:spcBef>
              <a:spcAft>
                <a:spcPct val="0"/>
              </a:spcAft>
              <a:buNone/>
            </a:pPr>
            <a:r>
              <a:rPr lang="en-US" altLang="zh-CN" sz="2400" b="0">
                <a:solidFill>
                  <a:srgbClr val="000000"/>
                </a:solidFill>
                <a:highlight>
                  <a:srgbClr val="FFFF00"/>
                </a:highlight>
                <a:latin typeface="超清极简护眼楷" panose="02000503000000000000" charset="-122"/>
                <a:ea typeface="超清极简护眼楷" panose="02000503000000000000" charset="-122"/>
                <a:cs typeface="超清极简护眼楷" panose="02000503000000000000" charset="-122"/>
              </a:rPr>
              <a:t>2. </a:t>
            </a:r>
            <a:r>
              <a:rPr lang="zh-CN" altLang="en-US" sz="2400" b="0">
                <a:solidFill>
                  <a:srgbClr val="000000"/>
                </a:solidFill>
                <a:highlight>
                  <a:srgbClr val="FFFF00"/>
                </a:highlight>
                <a:latin typeface="超清极简护眼楷" panose="02000503000000000000" charset="-122"/>
                <a:ea typeface="超清极简护眼楷" panose="02000503000000000000" charset="-122"/>
                <a:cs typeface="超清极简护眼楷" panose="02000503000000000000" charset="-122"/>
              </a:rPr>
              <a:t>高频考查代词线索</a:t>
            </a:r>
            <a:endParaRPr lang="zh-CN" altLang="en-US" sz="2400" b="0">
              <a:solidFill>
                <a:srgbClr val="000000"/>
              </a:solidFill>
              <a:highlight>
                <a:srgbClr val="FFFF00"/>
              </a:highlight>
              <a:latin typeface="超清极简护眼楷" panose="02000503000000000000" charset="-122"/>
              <a:ea typeface="超清极简护眼楷" panose="02000503000000000000" charset="-122"/>
              <a:cs typeface="超清极简护眼楷" panose="02000503000000000000" charset="-122"/>
            </a:endParaRPr>
          </a:p>
          <a:p>
            <a:pPr marL="0" indent="0" algn="l">
              <a:lnSpc>
                <a:spcPct val="120000"/>
              </a:lnSpc>
              <a:spcBef>
                <a:spcPct val="0"/>
              </a:spcBef>
              <a:spcAft>
                <a:spcPct val="0"/>
              </a:spcAft>
              <a:buNone/>
            </a:pPr>
            <a:r>
              <a:rPr lang="en-US" altLang="zh-CN" sz="2400" b="0">
                <a:solidFill>
                  <a:srgbClr val="000000"/>
                </a:solidFill>
                <a:latin typeface="超清极简护眼楷" panose="02000503000000000000" charset="-122"/>
                <a:ea typeface="超清极简护眼楷" panose="02000503000000000000" charset="-122"/>
                <a:cs typeface="超清极简护眼楷" panose="02000503000000000000" charset="-122"/>
              </a:rPr>
              <a:t>   </a:t>
            </a:r>
            <a:r>
              <a:rPr lang="zh-CN" altLang="en-US" sz="2400" b="0">
                <a:solidFill>
                  <a:srgbClr val="000000"/>
                </a:solidFill>
                <a:latin typeface="超清极简护眼楷" panose="02000503000000000000" charset="-122"/>
                <a:ea typeface="超清极简护眼楷" panose="02000503000000000000" charset="-122"/>
                <a:cs typeface="超清极简护眼楷" panose="02000503000000000000" charset="-122"/>
              </a:rPr>
              <a:t>两篇选项大量出现 </a:t>
            </a:r>
            <a:r>
              <a:rPr lang="en-US" altLang="zh-CN" sz="2400" b="0">
                <a:solidFill>
                  <a:srgbClr val="000000"/>
                </a:solidFill>
                <a:latin typeface="超清极简护眼楷" panose="02000503000000000000" charset="-122"/>
                <a:ea typeface="超清极简护眼楷" panose="02000503000000000000" charset="-122"/>
                <a:cs typeface="超清极简护眼楷" panose="02000503000000000000" charset="-122"/>
              </a:rPr>
              <a:t>these / it / them </a:t>
            </a:r>
            <a:r>
              <a:rPr lang="zh-CN" altLang="en-US" sz="2400" b="0">
                <a:solidFill>
                  <a:srgbClr val="000000"/>
                </a:solidFill>
                <a:latin typeface="超清极简护眼楷" panose="02000503000000000000" charset="-122"/>
                <a:ea typeface="超清极简护眼楷" panose="02000503000000000000" charset="-122"/>
                <a:cs typeface="超清极简护眼楷" panose="02000503000000000000" charset="-122"/>
              </a:rPr>
              <a:t>等代词，必须回原文找指代对象，单复数匹配，是重要解题抓手。</a:t>
            </a:r>
            <a:endParaRPr lang="zh-CN" altLang="en-US" sz="2400" b="0">
              <a:solidFill>
                <a:srgbClr val="000000"/>
              </a:solidFill>
              <a:latin typeface="超清极简护眼楷" panose="02000503000000000000" charset="-122"/>
              <a:ea typeface="超清极简护眼楷" panose="02000503000000000000" charset="-122"/>
              <a:cs typeface="超清极简护眼楷" panose="02000503000000000000" charset="-122"/>
            </a:endParaRPr>
          </a:p>
          <a:p>
            <a:pPr marL="0" indent="0" algn="l">
              <a:lnSpc>
                <a:spcPct val="120000"/>
              </a:lnSpc>
              <a:spcBef>
                <a:spcPct val="0"/>
              </a:spcBef>
              <a:spcAft>
                <a:spcPct val="0"/>
              </a:spcAft>
              <a:buNone/>
            </a:pPr>
            <a:r>
              <a:rPr lang="en-US" altLang="zh-CN" sz="2400" b="0">
                <a:solidFill>
                  <a:srgbClr val="000000"/>
                </a:solidFill>
                <a:highlight>
                  <a:srgbClr val="FFFF00"/>
                </a:highlight>
                <a:latin typeface="超清极简护眼楷" panose="02000503000000000000" charset="-122"/>
                <a:ea typeface="超清极简护眼楷" panose="02000503000000000000" charset="-122"/>
                <a:cs typeface="超清极简护眼楷" panose="02000503000000000000" charset="-122"/>
              </a:rPr>
              <a:t> 3. </a:t>
            </a:r>
            <a:r>
              <a:rPr lang="zh-CN" altLang="en-US" sz="2400" b="0">
                <a:solidFill>
                  <a:srgbClr val="000000"/>
                </a:solidFill>
                <a:highlight>
                  <a:srgbClr val="FFFF00"/>
                </a:highlight>
                <a:latin typeface="超清极简护眼楷" panose="02000503000000000000" charset="-122"/>
                <a:ea typeface="超清极简护眼楷" panose="02000503000000000000" charset="-122"/>
                <a:cs typeface="超清极简护眼楷" panose="02000503000000000000" charset="-122"/>
              </a:rPr>
              <a:t>逻辑标志有 “明线 + 暗线”</a:t>
            </a:r>
            <a:endParaRPr lang="zh-CN" altLang="en-US" sz="2400" b="0">
              <a:solidFill>
                <a:srgbClr val="000000"/>
              </a:solidFill>
              <a:highlight>
                <a:srgbClr val="FFFF00"/>
              </a:highlight>
              <a:latin typeface="超清极简护眼楷" panose="02000503000000000000" charset="-122"/>
              <a:ea typeface="超清极简护眼楷" panose="02000503000000000000" charset="-122"/>
              <a:cs typeface="超清极简护眼楷" panose="02000503000000000000" charset="-122"/>
            </a:endParaRPr>
          </a:p>
          <a:p>
            <a:pPr marL="0" indent="0" algn="l">
              <a:lnSpc>
                <a:spcPct val="120000"/>
              </a:lnSpc>
              <a:spcBef>
                <a:spcPct val="0"/>
              </a:spcBef>
              <a:spcAft>
                <a:spcPct val="0"/>
              </a:spcAft>
              <a:buAutoNum type="arabicPeriod"/>
            </a:pPr>
            <a:r>
              <a:rPr lang="zh-CN" altLang="en-US" sz="2400" b="0">
                <a:solidFill>
                  <a:srgbClr val="000000"/>
                </a:solidFill>
                <a:latin typeface="超清极简护眼楷" panose="02000503000000000000" charset="-122"/>
                <a:ea typeface="超清极简护眼楷" panose="02000503000000000000" charset="-122"/>
                <a:cs typeface="超清极简护眼楷" panose="02000503000000000000" charset="-122"/>
              </a:rPr>
              <a:t>）明线：显性逻辑词：</a:t>
            </a:r>
            <a:r>
              <a:rPr lang="en-US" altLang="zh-CN" sz="2400" b="0">
                <a:solidFill>
                  <a:srgbClr val="000000"/>
                </a:solidFill>
                <a:latin typeface="超清极简护眼楷" panose="02000503000000000000" charset="-122"/>
                <a:ea typeface="超清极简护眼楷" panose="02000503000000000000" charset="-122"/>
                <a:cs typeface="超清极简护眼楷" panose="02000503000000000000" charset="-122"/>
              </a:rPr>
              <a:t>In short、Furthermore、Moreover、For instance、Instead</a:t>
            </a:r>
            <a:endParaRPr lang="en-US" altLang="zh-CN" sz="2400" b="0">
              <a:solidFill>
                <a:srgbClr val="000000"/>
              </a:solidFill>
              <a:latin typeface="超清极简护眼楷" panose="02000503000000000000" charset="-122"/>
              <a:ea typeface="超清极简护眼楷" panose="02000503000000000000" charset="-122"/>
              <a:cs typeface="超清极简护眼楷" panose="02000503000000000000" charset="-122"/>
            </a:endParaRPr>
          </a:p>
          <a:p>
            <a:pPr marL="0" indent="0" algn="l">
              <a:lnSpc>
                <a:spcPct val="120000"/>
              </a:lnSpc>
              <a:spcBef>
                <a:spcPct val="0"/>
              </a:spcBef>
              <a:spcAft>
                <a:spcPct val="0"/>
              </a:spcAft>
              <a:buAutoNum type="arabicPeriod"/>
            </a:pPr>
            <a:r>
              <a:rPr lang="zh-CN" altLang="en-US" sz="2400" b="0">
                <a:solidFill>
                  <a:srgbClr val="000000"/>
                </a:solidFill>
                <a:latin typeface="超清极简护眼楷" panose="02000503000000000000" charset="-122"/>
                <a:ea typeface="超清极简护眼楷" panose="02000503000000000000" charset="-122"/>
                <a:cs typeface="超清极简护眼楷" panose="02000503000000000000" charset="-122"/>
              </a:rPr>
              <a:t>）暗线：没有连词，依靠语义体现因果、让步、顺承，学生容易忽略。</a:t>
            </a:r>
            <a:endParaRPr lang="zh-CN" altLang="en-US" sz="2400" b="0">
              <a:solidFill>
                <a:srgbClr val="000000"/>
              </a:solidFill>
              <a:latin typeface="超清极简护眼楷" panose="02000503000000000000" charset="-122"/>
              <a:ea typeface="超清极简护眼楷" panose="02000503000000000000" charset="-122"/>
              <a:cs typeface="超清极简护眼楷" panose="02000503000000000000" charset="-122"/>
            </a:endParaRPr>
          </a:p>
          <a:p>
            <a:pPr marL="0" indent="0" algn="l">
              <a:lnSpc>
                <a:spcPct val="120000"/>
              </a:lnSpc>
              <a:spcBef>
                <a:spcPct val="0"/>
              </a:spcBef>
              <a:spcAft>
                <a:spcPct val="0"/>
              </a:spcAft>
              <a:buNone/>
            </a:pPr>
            <a:r>
              <a:rPr lang="zh-CN" altLang="en-US" sz="2400" b="0" u="sng">
                <a:solidFill>
                  <a:srgbClr val="000000"/>
                </a:solidFill>
                <a:latin typeface="超清极简护眼楷" panose="02000503000000000000" charset="-122"/>
                <a:ea typeface="超清极简护眼楷" panose="02000503000000000000" charset="-122"/>
                <a:cs typeface="超清极简护眼楷" panose="02000503000000000000" charset="-122"/>
              </a:rPr>
              <a:t>命题陷阱：只看原词复现会踩坑，逻辑优先级高于词汇，两篇都体现该命题思路。</a:t>
            </a:r>
            <a:endParaRPr lang="zh-CN" altLang="en-US" sz="2400" b="0" u="sng">
              <a:solidFill>
                <a:srgbClr val="000000"/>
              </a:solidFill>
              <a:latin typeface="超清极简护眼楷" panose="02000503000000000000" charset="-122"/>
              <a:ea typeface="超清极简护眼楷" panose="02000503000000000000" charset="-122"/>
              <a:cs typeface="超清极简护眼楷" panose="02000503000000000000"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Picture 4"/>
          <p:cNvPicPr>
            <a:picLocks noChangeAspect="1"/>
          </p:cNvPicPr>
          <p:nvPr/>
        </p:nvPicPr>
        <p:blipFill>
          <a:blip r:embed="rId1"/>
          <a:srcRect l="545" r="545"/>
          <a:stretch>
            <a:fillRect/>
          </a:stretch>
        </p:blipFill>
        <p:spPr>
          <a:xfrm>
            <a:off x="8128000" y="4064000"/>
            <a:ext cx="4064000" cy="2794000"/>
          </a:xfrm>
          <a:prstGeom prst="roundRect">
            <a:avLst>
              <a:gd name="adj" fmla="val 6818"/>
            </a:avLst>
          </a:prstGeom>
          <a:noFill/>
          <a:ln w="25400" cap="flat" cmpd="sng">
            <a:noFill/>
            <a:prstDash val="solid"/>
            <a:round/>
          </a:ln>
          <a:effectLst>
            <a:outerShdw blurRad="152400" dist="50800" dir="2700000" algn="tl" rotWithShape="0">
              <a:srgbClr val="000000">
                <a:alpha val="8000"/>
              </a:srgbClr>
            </a:outerShdw>
          </a:effectLst>
        </p:spPr>
      </p:pic>
      <p:sp>
        <p:nvSpPr>
          <p:cNvPr id="2" name="文本框 1"/>
          <p:cNvSpPr txBox="1"/>
          <p:nvPr/>
        </p:nvSpPr>
        <p:spPr>
          <a:xfrm>
            <a:off x="161925" y="0"/>
            <a:ext cx="6096000" cy="460375"/>
          </a:xfrm>
          <a:prstGeom prst="rect">
            <a:avLst/>
          </a:prstGeom>
          <a:noFill/>
        </p:spPr>
        <p:txBody>
          <a:bodyPr wrap="square" rtlCol="0" anchor="t">
            <a:spAutoFit/>
          </a:bodyPr>
          <a:p>
            <a:r>
              <a:rPr lang="zh-CN" altLang="en-US" sz="2400" b="1">
                <a:solidFill>
                  <a:srgbClr val="0070C0"/>
                </a:solidFill>
                <a:latin typeface="超清极简护眼楷" panose="02000503000000000000" charset="-122"/>
                <a:ea typeface="超清极简护眼楷" panose="02000503000000000000" charset="-122"/>
                <a:cs typeface="超清极简护眼楷" panose="02000503000000000000" charset="-122"/>
                <a:sym typeface="Noto Sans SC" panose="020B0200000000000000" charset="-122"/>
              </a:rPr>
              <a:t>规律四</a:t>
            </a:r>
            <a:r>
              <a:rPr lang="en-US" altLang="zh-CN" sz="2400" b="1">
                <a:solidFill>
                  <a:srgbClr val="0070C0"/>
                </a:solidFill>
                <a:latin typeface="超清极简护眼楷" panose="02000503000000000000" charset="-122"/>
                <a:ea typeface="超清极简护眼楷" panose="02000503000000000000" charset="-122"/>
                <a:cs typeface="超清极简护眼楷" panose="02000503000000000000" charset="-122"/>
                <a:sym typeface="Noto Sans SC" panose="020B0200000000000000" charset="-122"/>
              </a:rPr>
              <a:t>   </a:t>
            </a:r>
            <a:r>
              <a:rPr lang="zh-CN" altLang="en-US" sz="2400" b="1">
                <a:solidFill>
                  <a:srgbClr val="0070C0"/>
                </a:solidFill>
                <a:latin typeface="超清极简护眼楷" panose="02000503000000000000" charset="-122"/>
                <a:ea typeface="超清极简护眼楷" panose="02000503000000000000" charset="-122"/>
                <a:cs typeface="超清极简护眼楷" panose="02000503000000000000" charset="-122"/>
                <a:sym typeface="Noto Sans SC" panose="020B0200000000000000" charset="-122"/>
              </a:rPr>
              <a:t>逻辑考查重点</a:t>
            </a:r>
            <a:endParaRPr lang="zh-CN" altLang="en-US" sz="2400" b="1">
              <a:solidFill>
                <a:srgbClr val="0070C0"/>
              </a:solidFill>
              <a:latin typeface="超清极简护眼楷" panose="02000503000000000000" charset="-122"/>
              <a:ea typeface="超清极简护眼楷" panose="02000503000000000000" charset="-122"/>
              <a:cs typeface="超清极简护眼楷" panose="02000503000000000000" charset="-122"/>
              <a:sym typeface="Noto Sans SC" panose="020B0200000000000000" charset="-122"/>
            </a:endParaRPr>
          </a:p>
        </p:txBody>
      </p:sp>
      <p:sp>
        <p:nvSpPr>
          <p:cNvPr id="3" name="文本框 2"/>
          <p:cNvSpPr txBox="1"/>
          <p:nvPr/>
        </p:nvSpPr>
        <p:spPr>
          <a:xfrm>
            <a:off x="306070" y="460375"/>
            <a:ext cx="11510010" cy="2635250"/>
          </a:xfrm>
          <a:prstGeom prst="rect">
            <a:avLst/>
          </a:prstGeom>
        </p:spPr>
        <p:txBody>
          <a:bodyPr wrap="square">
            <a:noAutofit/>
          </a:bodyPr>
          <a:p>
            <a:pPr marL="0" indent="0" algn="l">
              <a:lnSpc>
                <a:spcPct val="120000"/>
              </a:lnSpc>
              <a:spcBef>
                <a:spcPct val="0"/>
              </a:spcBef>
              <a:spcAft>
                <a:spcPct val="0"/>
              </a:spcAft>
              <a:buAutoNum type="arabicPeriod"/>
            </a:pPr>
            <a:r>
              <a:rPr lang="zh-CN" altLang="en-US" sz="2400" b="0">
                <a:solidFill>
                  <a:srgbClr val="000000"/>
                </a:solidFill>
                <a:latin typeface="超清极简护眼楷" panose="02000503000000000000" charset="-122"/>
                <a:ea typeface="超清极简护眼楷" panose="02000503000000000000" charset="-122"/>
                <a:cs typeface="超清极简护眼楷" panose="02000503000000000000" charset="-122"/>
              </a:rPr>
              <a:t>递进逻辑：</a:t>
            </a:r>
            <a:r>
              <a:rPr lang="en-US" altLang="zh-CN" sz="2400" b="0">
                <a:solidFill>
                  <a:srgbClr val="000000"/>
                </a:solidFill>
                <a:latin typeface="超清极简护眼楷" panose="02000503000000000000" charset="-122"/>
                <a:ea typeface="超清极简护眼楷" panose="02000503000000000000" charset="-122"/>
                <a:cs typeface="超清极简护眼楷" panose="02000503000000000000" charset="-122"/>
              </a:rPr>
              <a:t>AI </a:t>
            </a:r>
            <a:r>
              <a:rPr lang="zh-CN" altLang="en-US" sz="2400" b="0">
                <a:solidFill>
                  <a:srgbClr val="000000"/>
                </a:solidFill>
                <a:latin typeface="超清极简护眼楷" panose="02000503000000000000" charset="-122"/>
                <a:ea typeface="超清极简护眼楷" panose="02000503000000000000" charset="-122"/>
                <a:cs typeface="超清极简护眼楷" panose="02000503000000000000" charset="-122"/>
              </a:rPr>
              <a:t>博物馆：</a:t>
            </a:r>
            <a:r>
              <a:rPr lang="en-US" altLang="zh-CN" sz="2400" b="0">
                <a:solidFill>
                  <a:srgbClr val="000000"/>
                </a:solidFill>
                <a:latin typeface="超清极简护眼楷" panose="02000503000000000000" charset="-122"/>
                <a:ea typeface="超清极简护眼楷" panose="02000503000000000000" charset="-122"/>
                <a:cs typeface="超清极简护眼楷" panose="02000503000000000000" charset="-122"/>
              </a:rPr>
              <a:t>furthermore、moreover；</a:t>
            </a:r>
            <a:r>
              <a:rPr lang="zh-CN" altLang="en-US" sz="2400" b="0">
                <a:solidFill>
                  <a:srgbClr val="000000"/>
                </a:solidFill>
                <a:latin typeface="超清极简护眼楷" panose="02000503000000000000" charset="-122"/>
                <a:ea typeface="超清极简护眼楷" panose="02000503000000000000" charset="-122"/>
                <a:cs typeface="超清极简护眼楷" panose="02000503000000000000" charset="-122"/>
              </a:rPr>
              <a:t>家庭教育：</a:t>
            </a:r>
            <a:r>
              <a:rPr lang="en-US" altLang="zh-CN" sz="2400" b="0">
                <a:solidFill>
                  <a:srgbClr val="000000"/>
                </a:solidFill>
                <a:latin typeface="超清极简护眼楷" panose="02000503000000000000" charset="-122"/>
                <a:ea typeface="超清极简护眼楷" panose="02000503000000000000" charset="-122"/>
                <a:cs typeface="超清极简护眼楷" panose="02000503000000000000" charset="-122"/>
              </a:rPr>
              <a:t>also</a:t>
            </a:r>
            <a:endParaRPr lang="en-US" altLang="zh-CN" sz="2400" b="0">
              <a:solidFill>
                <a:srgbClr val="000000"/>
              </a:solidFill>
              <a:latin typeface="超清极简护眼楷" panose="02000503000000000000" charset="-122"/>
              <a:ea typeface="超清极简护眼楷" panose="02000503000000000000" charset="-122"/>
              <a:cs typeface="超清极简护眼楷" panose="02000503000000000000" charset="-122"/>
            </a:endParaRPr>
          </a:p>
          <a:p>
            <a:pPr marL="0" indent="0" algn="l">
              <a:lnSpc>
                <a:spcPct val="120000"/>
              </a:lnSpc>
              <a:spcBef>
                <a:spcPct val="0"/>
              </a:spcBef>
              <a:spcAft>
                <a:spcPct val="0"/>
              </a:spcAft>
              <a:buAutoNum type="arabicPeriod"/>
            </a:pPr>
            <a:r>
              <a:rPr lang="zh-CN" altLang="en-US" sz="2400" b="0">
                <a:solidFill>
                  <a:srgbClr val="000000"/>
                </a:solidFill>
                <a:latin typeface="超清极简护眼楷" panose="02000503000000000000" charset="-122"/>
                <a:ea typeface="超清极简护眼楷" panose="02000503000000000000" charset="-122"/>
                <a:cs typeface="超清极简护眼楷" panose="02000503000000000000" charset="-122"/>
              </a:rPr>
              <a:t>总结逻辑：段末对前文信息归纳概括</a:t>
            </a:r>
            <a:endParaRPr lang="zh-CN" altLang="en-US" sz="2400" b="0">
              <a:solidFill>
                <a:srgbClr val="000000"/>
              </a:solidFill>
              <a:latin typeface="超清极简护眼楷" panose="02000503000000000000" charset="-122"/>
              <a:ea typeface="超清极简护眼楷" panose="02000503000000000000" charset="-122"/>
              <a:cs typeface="超清极简护眼楷" panose="02000503000000000000" charset="-122"/>
            </a:endParaRPr>
          </a:p>
          <a:p>
            <a:pPr marL="0" indent="0" algn="l">
              <a:lnSpc>
                <a:spcPct val="120000"/>
              </a:lnSpc>
              <a:spcBef>
                <a:spcPct val="0"/>
              </a:spcBef>
              <a:spcAft>
                <a:spcPct val="0"/>
              </a:spcAft>
              <a:buAutoNum type="arabicPeriod"/>
            </a:pPr>
            <a:r>
              <a:rPr lang="zh-CN" altLang="en-US" sz="2400" b="0">
                <a:solidFill>
                  <a:srgbClr val="000000"/>
                </a:solidFill>
                <a:latin typeface="超清极简护眼楷" panose="02000503000000000000" charset="-122"/>
                <a:ea typeface="超清极简护眼楷" panose="02000503000000000000" charset="-122"/>
                <a:cs typeface="超清极简护眼楷" panose="02000503000000000000" charset="-122"/>
              </a:rPr>
              <a:t>转折让步逻辑：</a:t>
            </a:r>
            <a:r>
              <a:rPr lang="en-US" altLang="zh-CN" sz="2400" b="0">
                <a:solidFill>
                  <a:srgbClr val="000000"/>
                </a:solidFill>
                <a:latin typeface="超清极简护眼楷" panose="02000503000000000000" charset="-122"/>
                <a:ea typeface="超清极简护眼楷" panose="02000503000000000000" charset="-122"/>
                <a:cs typeface="超清极简护眼楷" panose="02000503000000000000" charset="-122"/>
              </a:rPr>
              <a:t>Instead，Not every，</a:t>
            </a:r>
            <a:r>
              <a:rPr lang="zh-CN" altLang="en-US" sz="2400" b="0">
                <a:solidFill>
                  <a:srgbClr val="000000"/>
                </a:solidFill>
                <a:latin typeface="超清极简护眼楷" panose="02000503000000000000" charset="-122"/>
                <a:ea typeface="超清极简护眼楷" panose="02000503000000000000" charset="-122"/>
                <a:cs typeface="超清极简护眼楷" panose="02000503000000000000" charset="-122"/>
              </a:rPr>
              <a:t>先讲客观现实，再给出解决方案</a:t>
            </a:r>
            <a:endParaRPr lang="zh-CN" altLang="en-US" sz="2400" b="0">
              <a:solidFill>
                <a:srgbClr val="000000"/>
              </a:solidFill>
              <a:latin typeface="超清极简护眼楷" panose="02000503000000000000" charset="-122"/>
              <a:ea typeface="超清极简护眼楷" panose="02000503000000000000" charset="-122"/>
              <a:cs typeface="超清极简护眼楷" panose="02000503000000000000" charset="-122"/>
            </a:endParaRPr>
          </a:p>
          <a:p>
            <a:pPr marL="0" indent="0" algn="l">
              <a:lnSpc>
                <a:spcPct val="120000"/>
              </a:lnSpc>
              <a:spcBef>
                <a:spcPct val="0"/>
              </a:spcBef>
              <a:spcAft>
                <a:spcPct val="0"/>
              </a:spcAft>
              <a:buAutoNum type="arabicPeriod"/>
            </a:pPr>
            <a:r>
              <a:rPr lang="zh-CN" altLang="en-US" sz="2400" b="0">
                <a:solidFill>
                  <a:srgbClr val="000000"/>
                </a:solidFill>
                <a:latin typeface="超清极简护眼楷" panose="02000503000000000000" charset="-122"/>
                <a:ea typeface="超清极简护眼楷" panose="02000503000000000000" charset="-122"/>
                <a:cs typeface="超清极简护眼楷" panose="02000503000000000000" charset="-122"/>
              </a:rPr>
              <a:t>观点‑例证逻辑：先抛出观点，后文</a:t>
            </a:r>
            <a:r>
              <a:rPr lang="en-US" altLang="zh-CN" sz="2400" b="0">
                <a:solidFill>
                  <a:srgbClr val="000000"/>
                </a:solidFill>
                <a:latin typeface="超清极简护眼楷" panose="02000503000000000000" charset="-122"/>
                <a:ea typeface="超清极简护眼楷" panose="02000503000000000000" charset="-122"/>
                <a:cs typeface="超清极简护眼楷" panose="02000503000000000000" charset="-122"/>
              </a:rPr>
              <a:t>For instance</a:t>
            </a:r>
            <a:r>
              <a:rPr lang="zh-CN" altLang="en-US" sz="2400" b="0">
                <a:solidFill>
                  <a:srgbClr val="000000"/>
                </a:solidFill>
                <a:latin typeface="超清极简护眼楷" panose="02000503000000000000" charset="-122"/>
                <a:ea typeface="超清极简护眼楷" panose="02000503000000000000" charset="-122"/>
                <a:cs typeface="超清极简护眼楷" panose="02000503000000000000" charset="-122"/>
              </a:rPr>
              <a:t>举例支撑</a:t>
            </a:r>
            <a:endParaRPr lang="zh-CN" altLang="en-US" sz="2400" b="0">
              <a:solidFill>
                <a:srgbClr val="000000"/>
              </a:solidFill>
              <a:latin typeface="超清极简护眼楷" panose="02000503000000000000" charset="-122"/>
              <a:ea typeface="超清极简护眼楷" panose="02000503000000000000" charset="-122"/>
              <a:cs typeface="超清极简护眼楷" panose="02000503000000000000" charset="-122"/>
            </a:endParaRPr>
          </a:p>
          <a:p>
            <a:pPr marL="0" indent="0" algn="l">
              <a:lnSpc>
                <a:spcPct val="120000"/>
              </a:lnSpc>
              <a:spcBef>
                <a:spcPct val="0"/>
              </a:spcBef>
              <a:spcAft>
                <a:spcPct val="0"/>
              </a:spcAft>
              <a:buAutoNum type="arabicPeriod"/>
            </a:pPr>
            <a:r>
              <a:rPr lang="zh-CN" altLang="en-US" sz="2400" b="0">
                <a:solidFill>
                  <a:srgbClr val="000000"/>
                </a:solidFill>
                <a:latin typeface="超清极简护眼楷" panose="02000503000000000000" charset="-122"/>
                <a:ea typeface="超清极简护眼楷" panose="02000503000000000000" charset="-122"/>
                <a:cs typeface="超清极简护眼楷" panose="02000503000000000000" charset="-122"/>
              </a:rPr>
              <a:t>问题‑对策逻辑：提出问题，后面给出解决办法（博物馆伦理；家庭教育犯错如何处理）</a:t>
            </a:r>
            <a:endParaRPr lang="zh-CN" altLang="en-US" sz="2400" b="0">
              <a:solidFill>
                <a:srgbClr val="000000"/>
              </a:solidFill>
              <a:latin typeface="超清极简护眼楷" panose="02000503000000000000" charset="-122"/>
              <a:ea typeface="超清极简护眼楷" panose="02000503000000000000" charset="-122"/>
              <a:cs typeface="超清极简护眼楷" panose="02000503000000000000" charset="-122"/>
            </a:endParaRPr>
          </a:p>
        </p:txBody>
      </p:sp>
      <p:sp>
        <p:nvSpPr>
          <p:cNvPr id="4" name="文本框 3"/>
          <p:cNvSpPr txBox="1"/>
          <p:nvPr/>
        </p:nvSpPr>
        <p:spPr>
          <a:xfrm>
            <a:off x="161925" y="3199130"/>
            <a:ext cx="6096000" cy="460375"/>
          </a:xfrm>
          <a:prstGeom prst="rect">
            <a:avLst/>
          </a:prstGeom>
          <a:noFill/>
        </p:spPr>
        <p:txBody>
          <a:bodyPr wrap="square" rtlCol="0" anchor="t">
            <a:spAutoFit/>
          </a:bodyPr>
          <a:p>
            <a:r>
              <a:rPr lang="zh-CN" altLang="en-US" sz="2400" b="1">
                <a:solidFill>
                  <a:srgbClr val="0070C0"/>
                </a:solidFill>
                <a:latin typeface="超清极简护眼楷" panose="02000503000000000000" charset="-122"/>
                <a:ea typeface="超清极简护眼楷" panose="02000503000000000000" charset="-122"/>
                <a:cs typeface="超清极简护眼楷" panose="02000503000000000000" charset="-122"/>
                <a:sym typeface="Noto Sans SC" panose="020B0200000000000000" charset="-122"/>
              </a:rPr>
              <a:t>规律五</a:t>
            </a:r>
            <a:r>
              <a:rPr lang="en-US" altLang="zh-CN" sz="2400" b="1">
                <a:solidFill>
                  <a:srgbClr val="0070C0"/>
                </a:solidFill>
                <a:latin typeface="超清极简护眼楷" panose="02000503000000000000" charset="-122"/>
                <a:ea typeface="超清极简护眼楷" panose="02000503000000000000" charset="-122"/>
                <a:cs typeface="超清极简护眼楷" panose="02000503000000000000" charset="-122"/>
                <a:sym typeface="Noto Sans SC" panose="020B0200000000000000" charset="-122"/>
              </a:rPr>
              <a:t>   </a:t>
            </a:r>
            <a:r>
              <a:rPr lang="zh-CN" altLang="en-US" sz="2400" b="1">
                <a:solidFill>
                  <a:srgbClr val="0070C0"/>
                </a:solidFill>
                <a:latin typeface="超清极简护眼楷" panose="02000503000000000000" charset="-122"/>
                <a:ea typeface="超清极简护眼楷" panose="02000503000000000000" charset="-122"/>
                <a:cs typeface="超清极简护眼楷" panose="02000503000000000000" charset="-122"/>
                <a:sym typeface="Noto Sans SC" panose="020B0200000000000000" charset="-122"/>
              </a:rPr>
              <a:t>命题陷阱（两篇共同）</a:t>
            </a:r>
            <a:endParaRPr lang="zh-CN" altLang="en-US" sz="2400" b="1">
              <a:solidFill>
                <a:srgbClr val="0070C0"/>
              </a:solidFill>
              <a:latin typeface="超清极简护眼楷" panose="02000503000000000000" charset="-122"/>
              <a:ea typeface="超清极简护眼楷" panose="02000503000000000000" charset="-122"/>
              <a:cs typeface="超清极简护眼楷" panose="02000503000000000000" charset="-122"/>
              <a:sym typeface="Noto Sans SC" panose="020B0200000000000000" charset="-122"/>
            </a:endParaRPr>
          </a:p>
        </p:txBody>
      </p:sp>
      <p:sp>
        <p:nvSpPr>
          <p:cNvPr id="5" name="文本框 4"/>
          <p:cNvSpPr txBox="1"/>
          <p:nvPr/>
        </p:nvSpPr>
        <p:spPr>
          <a:xfrm>
            <a:off x="306070" y="3659505"/>
            <a:ext cx="11510010" cy="5936615"/>
          </a:xfrm>
          <a:prstGeom prst="rect">
            <a:avLst/>
          </a:prstGeom>
        </p:spPr>
        <p:txBody>
          <a:bodyPr wrap="square">
            <a:noAutofit/>
          </a:bodyPr>
          <a:p>
            <a:pPr marL="0" indent="0" algn="l">
              <a:lnSpc>
                <a:spcPct val="120000"/>
              </a:lnSpc>
              <a:spcBef>
                <a:spcPct val="0"/>
              </a:spcBef>
              <a:spcAft>
                <a:spcPct val="0"/>
              </a:spcAft>
              <a:buAutoNum type="arabicPeriod"/>
            </a:pPr>
            <a:r>
              <a:rPr lang="zh-CN" altLang="en-US" sz="2800" b="0">
                <a:solidFill>
                  <a:srgbClr val="000000"/>
                </a:solidFill>
                <a:latin typeface="超清极简护眼楷" panose="02000503000000000000" charset="-122"/>
                <a:ea typeface="超清极简护眼楷" panose="02000503000000000000" charset="-122"/>
                <a:cs typeface="超清极简护眼楷" panose="02000503000000000000" charset="-122"/>
              </a:rPr>
              <a:t>干扰项利用局部词汇制造假象，个别单词和原文重合，但整体话题跑偏。</a:t>
            </a:r>
            <a:endParaRPr lang="zh-CN" altLang="en-US" sz="2800" b="0">
              <a:solidFill>
                <a:srgbClr val="000000"/>
              </a:solidFill>
              <a:latin typeface="超清极简护眼楷" panose="02000503000000000000" charset="-122"/>
              <a:ea typeface="超清极简护眼楷" panose="02000503000000000000" charset="-122"/>
              <a:cs typeface="超清极简护眼楷" panose="02000503000000000000" charset="-122"/>
            </a:endParaRPr>
          </a:p>
          <a:p>
            <a:pPr marL="0" indent="0" algn="l">
              <a:lnSpc>
                <a:spcPct val="120000"/>
              </a:lnSpc>
              <a:spcBef>
                <a:spcPct val="0"/>
              </a:spcBef>
              <a:spcAft>
                <a:spcPct val="0"/>
              </a:spcAft>
              <a:buAutoNum type="arabicPeriod"/>
            </a:pPr>
            <a:r>
              <a:rPr lang="zh-CN" altLang="en-US" sz="2800" b="0">
                <a:solidFill>
                  <a:srgbClr val="000000"/>
                </a:solidFill>
                <a:latin typeface="超清极简护眼楷" panose="02000503000000000000" charset="-122"/>
                <a:ea typeface="超清极简护眼楷" panose="02000503000000000000" charset="-122"/>
                <a:cs typeface="超清极简护眼楷" panose="02000503000000000000" charset="-122"/>
              </a:rPr>
              <a:t>只靠原词复现做会出错，必须核对句间逻辑。</a:t>
            </a:r>
            <a:endParaRPr lang="zh-CN" altLang="en-US" sz="2800" b="0">
              <a:solidFill>
                <a:srgbClr val="000000"/>
              </a:solidFill>
              <a:latin typeface="超清极简护眼楷" panose="02000503000000000000" charset="-122"/>
              <a:ea typeface="超清极简护眼楷" panose="02000503000000000000" charset="-122"/>
              <a:cs typeface="超清极简护眼楷" panose="02000503000000000000" charset="-122"/>
            </a:endParaRPr>
          </a:p>
          <a:p>
            <a:pPr marL="0" indent="0" algn="l">
              <a:lnSpc>
                <a:spcPct val="120000"/>
              </a:lnSpc>
              <a:spcBef>
                <a:spcPct val="0"/>
              </a:spcBef>
              <a:spcAft>
                <a:spcPct val="0"/>
              </a:spcAft>
              <a:buAutoNum type="arabicPeriod"/>
            </a:pPr>
            <a:r>
              <a:rPr lang="zh-CN" altLang="en-US" sz="2800" b="0">
                <a:solidFill>
                  <a:srgbClr val="000000"/>
                </a:solidFill>
                <a:latin typeface="超清极简护眼楷" panose="02000503000000000000" charset="-122"/>
                <a:ea typeface="超清极简护眼楷" panose="02000503000000000000" charset="-122"/>
                <a:cs typeface="超清极简护眼楷" panose="02000503000000000000" charset="-122"/>
              </a:rPr>
              <a:t>代词类选项，考查学生是否核对指代对象与单复数。</a:t>
            </a:r>
            <a:endParaRPr lang="zh-CN" altLang="en-US" sz="2800" b="0">
              <a:solidFill>
                <a:srgbClr val="000000"/>
              </a:solidFill>
              <a:latin typeface="超清极简护眼楷" panose="02000503000000000000" charset="-122"/>
              <a:ea typeface="超清极简护眼楷" panose="02000503000000000000" charset="-122"/>
              <a:cs typeface="超清极简护眼楷" panose="02000503000000000000"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30000"/>
            </a:srgbClr>
          </a:solidFill>
          <a:ln cap="flat" cmpd="sng">
            <a:solidFill>
              <a:srgbClr val="E6CFCF">
                <a:alpha val="30000"/>
              </a:srgbClr>
            </a:solidFill>
            <a:prstDash val="solid"/>
            <a:round/>
          </a:ln>
        </p:spPr>
        <p:txBody>
          <a:bodyPr vert="horz" wrap="square" lIns="63500" tIns="63500" rIns="63500" bIns="63500" rtlCol="0" anchor="ctr"/>
          <a:lstStyle/>
          <a:p>
            <a:pPr algn="ctr">
              <a:defRPr/>
            </a:pPr>
            <a:endParaRPr sz="2000">
              <a:latin typeface="超清极简护眼楷" panose="02000503000000000000" charset="-122"/>
              <a:ea typeface="超清极简护眼楷" panose="02000503000000000000" charset="-122"/>
            </a:endParaRPr>
          </a:p>
        </p:txBody>
      </p:sp>
      <p:sp>
        <p:nvSpPr>
          <p:cNvPr id="3" name="AutoShape 3"/>
          <p:cNvSpPr/>
          <p:nvPr/>
        </p:nvSpPr>
        <p:spPr>
          <a:xfrm>
            <a:off x="0" y="1905000"/>
            <a:ext cx="12192000" cy="7620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en-US" sz="3600" b="1" i="0" u="none" strike="noStrike" spc="400">
                <a:solidFill>
                  <a:srgbClr val="4CAF50"/>
                </a:solidFill>
                <a:latin typeface="超清极简护眼楷" panose="02000503000000000000" charset="-122"/>
                <a:ea typeface="超清极简护眼楷" panose="02000503000000000000" charset="-122"/>
                <a:cs typeface="Noto Sans SC" panose="020B0200000000000000" charset="-122"/>
                <a:sym typeface="Noto Sans SC" panose="020B0200000000000000" charset="-122"/>
              </a:rPr>
              <a:t>PART 03</a:t>
            </a:r>
            <a:endParaRPr lang="en-US" sz="3600" b="1" i="0" u="none" strike="noStrike" spc="400">
              <a:solidFill>
                <a:srgbClr val="4CAF50"/>
              </a:solidFill>
              <a:latin typeface="超清极简护眼楷" panose="02000503000000000000" charset="-122"/>
              <a:ea typeface="超清极简护眼楷" panose="02000503000000000000" charset="-122"/>
              <a:cs typeface="Noto Sans SC" panose="020B0200000000000000" charset="-122"/>
              <a:sym typeface="Noto Sans SC" panose="020B0200000000000000" charset="-122"/>
            </a:endParaRPr>
          </a:p>
        </p:txBody>
      </p:sp>
      <p:sp>
        <p:nvSpPr>
          <p:cNvPr id="4" name="AutoShape 4"/>
          <p:cNvSpPr/>
          <p:nvPr/>
        </p:nvSpPr>
        <p:spPr>
          <a:xfrm>
            <a:off x="0" y="2730500"/>
            <a:ext cx="12192000" cy="11430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zh-CN" altLang="en-US" sz="5400" b="1" i="0" u="none" strike="noStrike">
                <a:solidFill>
                  <a:srgbClr val="333333"/>
                </a:solidFill>
                <a:latin typeface="超清极简护眼楷" panose="02000503000000000000" charset="-122"/>
                <a:ea typeface="超清极简护眼楷" panose="02000503000000000000" charset="-122"/>
                <a:cs typeface="Noto Sans SC" panose="020B0200000000000000" charset="-122"/>
                <a:sym typeface="Noto Sans SC" panose="020B0200000000000000" charset="-122"/>
              </a:rPr>
              <a:t>教学反拨</a:t>
            </a:r>
            <a:endParaRPr lang="zh-CN" altLang="en-US" sz="5400" b="1" i="0" u="none" strike="noStrike">
              <a:solidFill>
                <a:srgbClr val="333333"/>
              </a:solidFill>
              <a:latin typeface="超清极简护眼楷" panose="02000503000000000000" charset="-122"/>
              <a:ea typeface="超清极简护眼楷" panose="02000503000000000000" charset="-122"/>
              <a:cs typeface="Noto Sans SC" panose="020B0200000000000000" charset="-122"/>
              <a:sym typeface="Noto Sans SC" panose="020B0200000000000000" charset="-122"/>
            </a:endParaRPr>
          </a:p>
        </p:txBody>
      </p:sp>
      <p:sp>
        <p:nvSpPr>
          <p:cNvPr id="5" name="AutoShape 5"/>
          <p:cNvSpPr/>
          <p:nvPr/>
        </p:nvSpPr>
        <p:spPr>
          <a:xfrm>
            <a:off x="5207000" y="4127500"/>
            <a:ext cx="1778000" cy="50800"/>
          </a:xfrm>
          <a:prstGeom prst="roundRect">
            <a:avLst>
              <a:gd name="adj" fmla="val 0"/>
            </a:avLst>
          </a:prstGeom>
          <a:solidFill>
            <a:srgbClr val="4CAF50">
              <a:alpha val="100000"/>
            </a:srgbClr>
          </a:solidFill>
          <a:ln cap="flat" cmpd="sng">
            <a:solidFill>
              <a:srgbClr val="329636">
                <a:alpha val="100000"/>
              </a:srgbClr>
            </a:solidFill>
            <a:prstDash val="solid"/>
            <a:round/>
          </a:ln>
        </p:spPr>
        <p:txBody>
          <a:bodyPr vert="horz" wrap="square" lIns="63500" tIns="63500" rIns="63500" bIns="63500" rtlCol="0" anchor="ctr"/>
          <a:lstStyle/>
          <a:p>
            <a:pPr algn="ctr">
              <a:defRPr/>
            </a:pPr>
            <a:endParaRPr sz="2000">
              <a:latin typeface="超清极简护眼楷" panose="02000503000000000000" charset="-122"/>
              <a:ea typeface="超清极简护眼楷" panose="02000503000000000000" charset="-122"/>
            </a:endParaRPr>
          </a:p>
        </p:txBody>
      </p:sp>
      <p:sp>
        <p:nvSpPr>
          <p:cNvPr id="6" name="AutoShape 6"/>
          <p:cNvSpPr/>
          <p:nvPr/>
        </p:nvSpPr>
        <p:spPr>
          <a:xfrm>
            <a:off x="1270000" y="4635500"/>
            <a:ext cx="9652000" cy="10160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zh-CN" altLang="en-US" sz="2800" b="0" i="0" u="none" strike="noStrike">
                <a:solidFill>
                  <a:srgbClr val="616161"/>
                </a:solidFill>
                <a:latin typeface="超清极简护眼楷" panose="02000503000000000000" charset="-122"/>
                <a:ea typeface="超清极简护眼楷" panose="02000503000000000000" charset="-122"/>
                <a:cs typeface="超清极简护眼楷" panose="02000503000000000000" charset="-122"/>
                <a:sym typeface="Noto Sans SC" panose="020B0200000000000000" charset="-122"/>
              </a:rPr>
              <a:t>聚焦学生答题真实痛点，反向审视课堂教学，</a:t>
            </a:r>
            <a:endParaRPr lang="zh-CN" altLang="en-US" sz="2800" b="0" i="0" u="none" strike="noStrike">
              <a:solidFill>
                <a:srgbClr val="616161"/>
              </a:solidFill>
              <a:latin typeface="超清极简护眼楷" panose="02000503000000000000" charset="-122"/>
              <a:ea typeface="超清极简护眼楷" panose="02000503000000000000" charset="-122"/>
              <a:cs typeface="超清极简护眼楷" panose="02000503000000000000" charset="-122"/>
              <a:sym typeface="Noto Sans SC" panose="020B0200000000000000" charset="-122"/>
            </a:endParaRPr>
          </a:p>
          <a:p>
            <a:pPr marL="0" indent="0" algn="ctr">
              <a:lnSpc>
                <a:spcPct val="125000"/>
              </a:lnSpc>
              <a:defRPr/>
            </a:pPr>
            <a:r>
              <a:rPr lang="zh-CN" altLang="en-US" sz="2800" b="0" i="0" u="none" strike="noStrike">
                <a:solidFill>
                  <a:srgbClr val="616161"/>
                </a:solidFill>
                <a:latin typeface="超清极简护眼楷" panose="02000503000000000000" charset="-122"/>
                <a:ea typeface="超清极简护眼楷" panose="02000503000000000000" charset="-122"/>
                <a:cs typeface="超清极简护眼楷" panose="02000503000000000000" charset="-122"/>
                <a:sym typeface="Noto Sans SC" panose="020B0200000000000000" charset="-122"/>
              </a:rPr>
              <a:t>将命题规律转化为可落地的课堂训练路径。</a:t>
            </a:r>
            <a:endParaRPr lang="zh-CN" altLang="en-US" sz="2800" b="0" i="0" u="none" strike="noStrike">
              <a:solidFill>
                <a:srgbClr val="616161"/>
              </a:solidFill>
              <a:latin typeface="超清极简护眼楷" panose="02000503000000000000" charset="-122"/>
              <a:ea typeface="超清极简护眼楷" panose="02000503000000000000" charset="-122"/>
              <a:cs typeface="超清极简护眼楷" panose="02000503000000000000" charset="-122"/>
              <a:sym typeface="Noto Sans SC" panose="020B0200000000000000" charset="-122"/>
            </a:endParaRPr>
          </a:p>
        </p:txBody>
      </p:sp>
      <p:sp>
        <p:nvSpPr>
          <p:cNvPr id="7" name="AutoShape 7"/>
          <p:cNvSpPr/>
          <p:nvPr/>
        </p:nvSpPr>
        <p:spPr>
          <a:xfrm>
            <a:off x="0" y="5969000"/>
            <a:ext cx="12192000" cy="3810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en-US" sz="2000" b="0" i="0" u="none" strike="noStrike">
                <a:solidFill>
                  <a:srgbClr val="9E9E9E"/>
                </a:solidFill>
                <a:latin typeface="超清极简护眼楷" panose="02000503000000000000" charset="-122"/>
                <a:ea typeface="超清极简护眼楷" panose="02000503000000000000" charset="-122"/>
                <a:cs typeface="超清极简护眼楷" panose="02000503000000000000" charset="-122"/>
                <a:sym typeface="Noto Sans SC" panose="020B0200000000000000" charset="-122"/>
              </a:rPr>
              <a:t>—— </a:t>
            </a:r>
            <a:r>
              <a:rPr lang="zh-CN" altLang="en-US" sz="2000" b="0" i="0" u="none" strike="noStrike">
                <a:solidFill>
                  <a:srgbClr val="9E9E9E"/>
                </a:solidFill>
                <a:latin typeface="超清极简护眼楷" panose="02000503000000000000" charset="-122"/>
                <a:ea typeface="超清极简护眼楷" panose="02000503000000000000" charset="-122"/>
                <a:cs typeface="超清极简护眼楷" panose="02000503000000000000" charset="-122"/>
                <a:sym typeface="Noto Sans SC" panose="020B0200000000000000" charset="-122"/>
              </a:rPr>
              <a:t>以考定教・靶向施策 </a:t>
            </a:r>
            <a:r>
              <a:rPr lang="en-US" sz="2000" b="0" i="0" u="none" strike="noStrike">
                <a:solidFill>
                  <a:srgbClr val="9E9E9E"/>
                </a:solidFill>
                <a:latin typeface="超清极简护眼楷" panose="02000503000000000000" charset="-122"/>
                <a:ea typeface="超清极简护眼楷" panose="02000503000000000000" charset="-122"/>
                <a:cs typeface="超清极简护眼楷" panose="02000503000000000000" charset="-122"/>
                <a:sym typeface="Noto Sans SC" panose="020B0200000000000000" charset="-122"/>
              </a:rPr>
              <a:t> ——</a:t>
            </a:r>
            <a:endParaRPr lang="en-US" sz="2000" b="0" i="0" u="none" strike="noStrike">
              <a:solidFill>
                <a:srgbClr val="9E9E9E"/>
              </a:solidFill>
              <a:latin typeface="超清极简护眼楷" panose="02000503000000000000" charset="-122"/>
              <a:ea typeface="超清极简护眼楷" panose="02000503000000000000" charset="-122"/>
              <a:cs typeface="超清极简护眼楷" panose="02000503000000000000" charset="-122"/>
              <a:sym typeface="Noto Sans SC" panose="020B0200000000000000" charset="-122"/>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custDataLst>
              <p:tags r:id="rId1"/>
            </p:custDataLst>
          </p:nvPr>
        </p:nvSpPr>
        <p:spPr>
          <a:xfrm>
            <a:off x="0" y="0"/>
            <a:ext cx="9930130" cy="841375"/>
          </a:xfrm>
          <a:prstGeom prst="rect">
            <a:avLst/>
          </a:prstGeom>
        </p:spPr>
        <p:style>
          <a:lnRef idx="0">
            <a:srgbClr val="FFFFFF"/>
          </a:lnRef>
          <a:fillRef idx="1">
            <a:schemeClr val="accent6"/>
          </a:fillRef>
          <a:effectRef idx="0">
            <a:srgbClr val="FFFFFF"/>
          </a:effectRef>
          <a:fontRef idx="minor">
            <a:schemeClr val="lt1"/>
          </a:fontRef>
        </p:style>
        <p:txBody>
          <a:bodyPr wrap="square" lIns="67500" tIns="35100" rIns="67500" bIns="35100"/>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lnSpc>
                <a:spcPct val="130000"/>
              </a:lnSpc>
              <a:spcBef>
                <a:spcPct val="0"/>
              </a:spcBef>
              <a:buNone/>
            </a:pPr>
            <a:r>
              <a:rPr lang="zh-CN" altLang="en-US" b="1" dirty="0">
                <a:solidFill>
                  <a:schemeClr val="bg1"/>
                </a:solidFill>
              </a:rPr>
              <a:t>一（语篇层面：重视说明文篇章结构教学，不只刷题）</a:t>
            </a:r>
            <a:endParaRPr lang="zh-CN" altLang="en-US" b="1" dirty="0">
              <a:solidFill>
                <a:schemeClr val="bg1"/>
              </a:solidFill>
            </a:endParaRPr>
          </a:p>
        </p:txBody>
      </p:sp>
      <p:sp>
        <p:nvSpPr>
          <p:cNvPr id="2" name="文本框 1"/>
          <p:cNvSpPr txBox="1"/>
          <p:nvPr/>
        </p:nvSpPr>
        <p:spPr>
          <a:xfrm>
            <a:off x="136525" y="857250"/>
            <a:ext cx="11943080" cy="5262245"/>
          </a:xfrm>
          <a:prstGeom prst="rect">
            <a:avLst/>
          </a:prstGeom>
        </p:spPr>
        <p:txBody>
          <a:bodyPr wrap="square">
            <a:spAutoFit/>
          </a:bodyPr>
          <a:p>
            <a:pPr marL="0" indent="0" algn="l">
              <a:lnSpc>
                <a:spcPct val="200000"/>
              </a:lnSpc>
              <a:spcBef>
                <a:spcPct val="0"/>
              </a:spcBef>
              <a:spcAft>
                <a:spcPct val="0"/>
              </a:spcAft>
            </a:pPr>
            <a:r>
              <a:rPr lang="en-US" altLang="zh-CN" sz="2400" b="0">
                <a:solidFill>
                  <a:srgbClr val="000000"/>
                </a:solidFill>
                <a:latin typeface="超清极简护眼楷" panose="02000503000000000000" charset="-122"/>
                <a:ea typeface="超清极简护眼楷" panose="02000503000000000000" charset="-122"/>
                <a:cs typeface="超清极简护眼楷" panose="02000503000000000000" charset="-122"/>
              </a:rPr>
              <a:t>1. </a:t>
            </a:r>
            <a:r>
              <a:rPr lang="zh-CN" altLang="en-US" sz="2400" b="0">
                <a:solidFill>
                  <a:srgbClr val="000000"/>
                </a:solidFill>
                <a:highlight>
                  <a:srgbClr val="FFFF00"/>
                </a:highlight>
                <a:latin typeface="超清极简护眼楷" panose="02000503000000000000" charset="-122"/>
                <a:ea typeface="超清极简护眼楷" panose="02000503000000000000" charset="-122"/>
                <a:cs typeface="超清极简护眼楷" panose="02000503000000000000" charset="-122"/>
              </a:rPr>
              <a:t>强化总</a:t>
            </a:r>
            <a:r>
              <a:rPr lang="en-US" altLang="zh-CN" sz="2400" b="0">
                <a:solidFill>
                  <a:srgbClr val="000000"/>
                </a:solidFill>
                <a:highlight>
                  <a:srgbClr val="FFFF00"/>
                </a:highlight>
                <a:latin typeface="超清极简护眼楷" panose="02000503000000000000" charset="-122"/>
                <a:ea typeface="超清极简护眼楷" panose="02000503000000000000" charset="-122"/>
                <a:cs typeface="超清极简护眼楷" panose="02000503000000000000" charset="-122"/>
              </a:rPr>
              <a:t>‑</a:t>
            </a:r>
            <a:r>
              <a:rPr lang="zh-CN" altLang="en-US" sz="2400" b="0">
                <a:solidFill>
                  <a:srgbClr val="000000"/>
                </a:solidFill>
                <a:highlight>
                  <a:srgbClr val="FFFF00"/>
                </a:highlight>
                <a:latin typeface="超清极简护眼楷" panose="02000503000000000000" charset="-122"/>
                <a:ea typeface="超清极简护眼楷" panose="02000503000000000000" charset="-122"/>
                <a:cs typeface="超清极简护眼楷" panose="02000503000000000000" charset="-122"/>
              </a:rPr>
              <a:t>分</a:t>
            </a:r>
            <a:r>
              <a:rPr lang="en-US" altLang="zh-CN" sz="2400" b="0">
                <a:solidFill>
                  <a:srgbClr val="000000"/>
                </a:solidFill>
                <a:highlight>
                  <a:srgbClr val="FFFF00"/>
                </a:highlight>
                <a:latin typeface="超清极简护眼楷" panose="02000503000000000000" charset="-122"/>
                <a:ea typeface="超清极简护眼楷" panose="02000503000000000000" charset="-122"/>
                <a:cs typeface="超清极简护眼楷" panose="02000503000000000000" charset="-122"/>
              </a:rPr>
              <a:t>‑</a:t>
            </a:r>
            <a:r>
              <a:rPr lang="zh-CN" altLang="en-US" sz="2400" b="0">
                <a:solidFill>
                  <a:srgbClr val="000000"/>
                </a:solidFill>
                <a:highlight>
                  <a:srgbClr val="FFFF00"/>
                </a:highlight>
                <a:latin typeface="超清极简护眼楷" panose="02000503000000000000" charset="-122"/>
                <a:ea typeface="超清极简护眼楷" panose="02000503000000000000" charset="-122"/>
                <a:cs typeface="超清极简护眼楷" panose="02000503000000000000" charset="-122"/>
              </a:rPr>
              <a:t>总类说明文框架意识。</a:t>
            </a:r>
            <a:r>
              <a:rPr lang="zh-CN" altLang="en-US" sz="2400" b="0">
                <a:solidFill>
                  <a:srgbClr val="000000"/>
                </a:solidFill>
                <a:latin typeface="超清极简护眼楷" panose="02000503000000000000" charset="-122"/>
                <a:ea typeface="超清极简护眼楷" panose="02000503000000000000" charset="-122"/>
                <a:cs typeface="超清极简护眼楷" panose="02000503000000000000" charset="-122"/>
              </a:rPr>
              <a:t>课堂上不要只让学生做题，要带着学生拆解文章：识别开篇引入、分论点段落、结尾总结；尤其训练识别段落主题句，很多段首挖空就是考查分论点概括。</a:t>
            </a:r>
            <a:endParaRPr lang="zh-CN" altLang="en-US" sz="2400" b="0">
              <a:solidFill>
                <a:srgbClr val="000000"/>
              </a:solidFill>
              <a:latin typeface="超清极简护眼楷" panose="02000503000000000000" charset="-122"/>
              <a:ea typeface="超清极简护眼楷" panose="02000503000000000000" charset="-122"/>
              <a:cs typeface="超清极简护眼楷" panose="02000503000000000000" charset="-122"/>
            </a:endParaRPr>
          </a:p>
          <a:p>
            <a:pPr marL="0" indent="0" algn="l">
              <a:lnSpc>
                <a:spcPct val="200000"/>
              </a:lnSpc>
              <a:spcBef>
                <a:spcPct val="0"/>
              </a:spcBef>
              <a:spcAft>
                <a:spcPct val="0"/>
              </a:spcAft>
            </a:pPr>
            <a:r>
              <a:rPr lang="en-US" altLang="zh-CN" sz="2400" b="0">
                <a:solidFill>
                  <a:srgbClr val="000000"/>
                </a:solidFill>
                <a:latin typeface="超清极简护眼楷" panose="02000503000000000000" charset="-122"/>
                <a:ea typeface="超清极简护眼楷" panose="02000503000000000000" charset="-122"/>
                <a:cs typeface="超清极简护眼楷" panose="02000503000000000000" charset="-122"/>
              </a:rPr>
              <a:t>2. </a:t>
            </a:r>
            <a:r>
              <a:rPr lang="zh-CN" altLang="en-US" sz="2400" b="0">
                <a:solidFill>
                  <a:srgbClr val="000000"/>
                </a:solidFill>
                <a:highlight>
                  <a:srgbClr val="FFFF00"/>
                </a:highlight>
                <a:latin typeface="超清极简护眼楷" panose="02000503000000000000" charset="-122"/>
                <a:ea typeface="超清极简护眼楷" panose="02000503000000000000" charset="-122"/>
                <a:cs typeface="超清极简护眼楷" panose="02000503000000000000" charset="-122"/>
              </a:rPr>
              <a:t>关注现实类话题输入。</a:t>
            </a:r>
            <a:r>
              <a:rPr lang="zh-CN" altLang="en-US" sz="2400" b="0">
                <a:solidFill>
                  <a:srgbClr val="000000"/>
                </a:solidFill>
                <a:latin typeface="超清极简护眼楷" panose="02000503000000000000" charset="-122"/>
                <a:ea typeface="超清极简护眼楷" panose="02000503000000000000" charset="-122"/>
                <a:cs typeface="超清极简护眼楷" panose="02000503000000000000" charset="-122"/>
              </a:rPr>
              <a:t>多选取科技应用、家庭教育、社会生活类实用说明文阅读素材。这类文本是高考高频选材，引导学生熟悉话题词汇与话题语境，降低文本理解障碍。</a:t>
            </a:r>
            <a:endParaRPr lang="zh-CN" altLang="en-US" sz="2400" b="0">
              <a:solidFill>
                <a:srgbClr val="000000"/>
              </a:solidFill>
              <a:latin typeface="超清极简护眼楷" panose="02000503000000000000" charset="-122"/>
              <a:ea typeface="超清极简护眼楷" panose="02000503000000000000" charset="-122"/>
              <a:cs typeface="超清极简护眼楷" panose="02000503000000000000" charset="-122"/>
            </a:endParaRPr>
          </a:p>
          <a:p>
            <a:pPr marL="0" indent="0" algn="l">
              <a:lnSpc>
                <a:spcPct val="200000"/>
              </a:lnSpc>
              <a:spcBef>
                <a:spcPct val="0"/>
              </a:spcBef>
              <a:spcAft>
                <a:spcPct val="0"/>
              </a:spcAft>
            </a:pPr>
            <a:r>
              <a:rPr lang="en-US" altLang="zh-CN" sz="2400" b="0">
                <a:solidFill>
                  <a:srgbClr val="000000"/>
                </a:solidFill>
                <a:highlight>
                  <a:srgbClr val="FFFF00"/>
                </a:highlight>
                <a:latin typeface="超清极简护眼楷" panose="02000503000000000000" charset="-122"/>
                <a:ea typeface="超清极简护眼楷" panose="02000503000000000000" charset="-122"/>
                <a:cs typeface="超清极简护眼楷" panose="02000503000000000000" charset="-122"/>
              </a:rPr>
              <a:t>3. </a:t>
            </a:r>
            <a:r>
              <a:rPr lang="zh-CN" altLang="en-US" sz="2400" b="0">
                <a:solidFill>
                  <a:srgbClr val="000000"/>
                </a:solidFill>
                <a:highlight>
                  <a:srgbClr val="FFFF00"/>
                </a:highlight>
                <a:latin typeface="超清极简护眼楷" panose="02000503000000000000" charset="-122"/>
                <a:ea typeface="超清极简护眼楷" panose="02000503000000000000" charset="-122"/>
                <a:cs typeface="超清极简护眼楷" panose="02000503000000000000" charset="-122"/>
              </a:rPr>
              <a:t>训练段落内部逻辑解构：观点句</a:t>
            </a:r>
            <a:r>
              <a:rPr lang="en-US" altLang="zh-CN" sz="2400" b="0">
                <a:solidFill>
                  <a:srgbClr val="000000"/>
                </a:solidFill>
                <a:highlight>
                  <a:srgbClr val="FFFF00"/>
                </a:highlight>
                <a:latin typeface="超清极简护眼楷" panose="02000503000000000000" charset="-122"/>
                <a:ea typeface="超清极简护眼楷" panose="02000503000000000000" charset="-122"/>
                <a:cs typeface="超清极简护眼楷" panose="02000503000000000000" charset="-122"/>
              </a:rPr>
              <a:t>→</a:t>
            </a:r>
            <a:r>
              <a:rPr lang="zh-CN" altLang="en-US" sz="2400" b="0">
                <a:solidFill>
                  <a:srgbClr val="000000"/>
                </a:solidFill>
                <a:highlight>
                  <a:srgbClr val="FFFF00"/>
                </a:highlight>
                <a:latin typeface="超清极简护眼楷" panose="02000503000000000000" charset="-122"/>
                <a:ea typeface="超清极简护眼楷" panose="02000503000000000000" charset="-122"/>
                <a:cs typeface="超清极简护眼楷" panose="02000503000000000000" charset="-122"/>
              </a:rPr>
              <a:t>阐释句</a:t>
            </a:r>
            <a:r>
              <a:rPr lang="en-US" altLang="zh-CN" sz="2400" b="0">
                <a:solidFill>
                  <a:srgbClr val="000000"/>
                </a:solidFill>
                <a:highlight>
                  <a:srgbClr val="FFFF00"/>
                </a:highlight>
                <a:latin typeface="超清极简护眼楷" panose="02000503000000000000" charset="-122"/>
                <a:ea typeface="超清极简护眼楷" panose="02000503000000000000" charset="-122"/>
                <a:cs typeface="超清极简护眼楷" panose="02000503000000000000" charset="-122"/>
              </a:rPr>
              <a:t>→</a:t>
            </a:r>
            <a:r>
              <a:rPr lang="zh-CN" altLang="en-US" sz="2400" b="0">
                <a:solidFill>
                  <a:srgbClr val="000000"/>
                </a:solidFill>
                <a:highlight>
                  <a:srgbClr val="FFFF00"/>
                </a:highlight>
                <a:latin typeface="超清极简护眼楷" panose="02000503000000000000" charset="-122"/>
                <a:ea typeface="超清极简护眼楷" panose="02000503000000000000" charset="-122"/>
                <a:cs typeface="超清极简护眼楷" panose="02000503000000000000" charset="-122"/>
              </a:rPr>
              <a:t>例证句。</a:t>
            </a:r>
            <a:r>
              <a:rPr lang="zh-CN" altLang="en-US" sz="2400" b="0">
                <a:solidFill>
                  <a:srgbClr val="000000"/>
                </a:solidFill>
                <a:latin typeface="超清极简护眼楷" panose="02000503000000000000" charset="-122"/>
                <a:ea typeface="超清极简护眼楷" panose="02000503000000000000" charset="-122"/>
                <a:cs typeface="超清极简护眼楷" panose="02000503000000000000" charset="-122"/>
              </a:rPr>
              <a:t>两篇文章都大量使用 </a:t>
            </a:r>
            <a:r>
              <a:rPr lang="en-US" altLang="zh-CN" sz="2400" b="0">
                <a:solidFill>
                  <a:srgbClr val="000000"/>
                </a:solidFill>
                <a:latin typeface="超清极简护眼楷" panose="02000503000000000000" charset="-122"/>
                <a:ea typeface="超清极简护眼楷" panose="02000503000000000000" charset="-122"/>
                <a:cs typeface="超清极简护眼楷" panose="02000503000000000000" charset="-122"/>
              </a:rPr>
              <a:t>For instance </a:t>
            </a:r>
            <a:r>
              <a:rPr lang="zh-CN" altLang="en-US" sz="2400" b="0">
                <a:solidFill>
                  <a:srgbClr val="000000"/>
                </a:solidFill>
                <a:latin typeface="超清极简护眼楷" panose="02000503000000000000" charset="-122"/>
                <a:ea typeface="超清极简护眼楷" panose="02000503000000000000" charset="-122"/>
                <a:cs typeface="超清极简护眼楷" panose="02000503000000000000" charset="-122"/>
              </a:rPr>
              <a:t>等举例，教学中让学生能区分观点和例子，明白例子是用来支撑观点。</a:t>
            </a:r>
            <a:endParaRPr lang="zh-CN" altLang="en-US" sz="2400" b="0">
              <a:solidFill>
                <a:srgbClr val="000000"/>
              </a:solidFill>
              <a:latin typeface="超清极简护眼楷" panose="02000503000000000000" charset="-122"/>
              <a:ea typeface="超清极简护眼楷" panose="02000503000000000000" charset="-122"/>
              <a:cs typeface="超清极简护眼楷" panose="02000503000000000000" charset="-122"/>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custDataLst>
              <p:tags r:id="rId1"/>
            </p:custDataLst>
          </p:nvPr>
        </p:nvSpPr>
        <p:spPr>
          <a:xfrm>
            <a:off x="0" y="0"/>
            <a:ext cx="9930130" cy="841375"/>
          </a:xfrm>
          <a:prstGeom prst="rect">
            <a:avLst/>
          </a:prstGeom>
        </p:spPr>
        <p:style>
          <a:lnRef idx="0">
            <a:srgbClr val="FFFFFF"/>
          </a:lnRef>
          <a:fillRef idx="1">
            <a:schemeClr val="accent6"/>
          </a:fillRef>
          <a:effectRef idx="0">
            <a:srgbClr val="FFFFFF"/>
          </a:effectRef>
          <a:fontRef idx="minor">
            <a:schemeClr val="lt1"/>
          </a:fontRef>
        </p:style>
        <p:txBody>
          <a:bodyPr wrap="square" lIns="67500" tIns="35100" rIns="67500" bIns="35100"/>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lnSpc>
                <a:spcPct val="130000"/>
              </a:lnSpc>
              <a:spcBef>
                <a:spcPct val="0"/>
              </a:spcBef>
              <a:buNone/>
            </a:pPr>
            <a:r>
              <a:rPr lang="zh-CN" altLang="en-US" b="1" dirty="0">
                <a:solidFill>
                  <a:schemeClr val="bg1"/>
                </a:solidFill>
              </a:rPr>
              <a:t>二（设空训练：段首‑段中‑段尾分类专项训练）</a:t>
            </a:r>
            <a:endParaRPr lang="zh-CN" altLang="en-US" b="1" dirty="0">
              <a:solidFill>
                <a:schemeClr val="bg1"/>
              </a:solidFill>
            </a:endParaRPr>
          </a:p>
        </p:txBody>
      </p:sp>
      <p:sp>
        <p:nvSpPr>
          <p:cNvPr id="2" name="文本框 1"/>
          <p:cNvSpPr txBox="1"/>
          <p:nvPr/>
        </p:nvSpPr>
        <p:spPr>
          <a:xfrm>
            <a:off x="136525" y="857250"/>
            <a:ext cx="11943080" cy="4523105"/>
          </a:xfrm>
          <a:prstGeom prst="rect">
            <a:avLst/>
          </a:prstGeom>
        </p:spPr>
        <p:txBody>
          <a:bodyPr wrap="square">
            <a:spAutoFit/>
          </a:bodyPr>
          <a:p>
            <a:pPr marL="0" indent="0" algn="l">
              <a:lnSpc>
                <a:spcPct val="200000"/>
              </a:lnSpc>
              <a:spcBef>
                <a:spcPct val="0"/>
              </a:spcBef>
              <a:spcAft>
                <a:spcPct val="0"/>
              </a:spcAft>
            </a:pPr>
            <a:r>
              <a:rPr lang="en-US" altLang="zh-CN" sz="2400" b="0">
                <a:solidFill>
                  <a:srgbClr val="000000"/>
                </a:solidFill>
                <a:highlight>
                  <a:srgbClr val="FFFF00"/>
                </a:highlight>
                <a:latin typeface="超清极简护眼楷" panose="02000503000000000000" charset="-122"/>
                <a:ea typeface="超清极简护眼楷" panose="02000503000000000000" charset="-122"/>
                <a:cs typeface="超清极简护眼楷" panose="02000503000000000000" charset="-122"/>
              </a:rPr>
              <a:t>1. </a:t>
            </a:r>
            <a:r>
              <a:rPr lang="zh-CN" altLang="en-US" sz="2400" b="0">
                <a:solidFill>
                  <a:srgbClr val="000000"/>
                </a:solidFill>
                <a:highlight>
                  <a:srgbClr val="FFFF00"/>
                </a:highlight>
                <a:latin typeface="超清极简护眼楷" panose="02000503000000000000" charset="-122"/>
                <a:ea typeface="超清极简护眼楷" panose="02000503000000000000" charset="-122"/>
                <a:cs typeface="超清极简护眼楷" panose="02000503000000000000" charset="-122"/>
              </a:rPr>
              <a:t>段首空（段落主旨）：</a:t>
            </a:r>
            <a:r>
              <a:rPr lang="zh-CN" altLang="en-US" sz="2400" b="0">
                <a:solidFill>
                  <a:srgbClr val="000000"/>
                </a:solidFill>
                <a:latin typeface="超清极简护眼楷" panose="02000503000000000000" charset="-122"/>
                <a:ea typeface="超清极简护眼楷" panose="02000503000000000000" charset="-122"/>
                <a:cs typeface="超清极简护眼楷" panose="02000503000000000000" charset="-122"/>
              </a:rPr>
              <a:t>专门训练学生概括本段大意，不要盯着局部细节词；引导学生读完本段后文再回头选段首主题句，避免断章取义。</a:t>
            </a:r>
            <a:endParaRPr lang="zh-CN" altLang="en-US" sz="2400" b="0">
              <a:solidFill>
                <a:srgbClr val="000000"/>
              </a:solidFill>
              <a:latin typeface="超清极简护眼楷" panose="02000503000000000000" charset="-122"/>
              <a:ea typeface="超清极简护眼楷" panose="02000503000000000000" charset="-122"/>
              <a:cs typeface="超清极简护眼楷" panose="02000503000000000000" charset="-122"/>
            </a:endParaRPr>
          </a:p>
          <a:p>
            <a:pPr marL="0" indent="0" algn="l">
              <a:lnSpc>
                <a:spcPct val="200000"/>
              </a:lnSpc>
              <a:spcBef>
                <a:spcPct val="0"/>
              </a:spcBef>
              <a:spcAft>
                <a:spcPct val="0"/>
              </a:spcAft>
            </a:pPr>
            <a:r>
              <a:rPr lang="en-US" altLang="zh-CN" sz="2400" b="0">
                <a:solidFill>
                  <a:srgbClr val="000000"/>
                </a:solidFill>
                <a:highlight>
                  <a:srgbClr val="FFFF00"/>
                </a:highlight>
                <a:latin typeface="超清极简护眼楷" panose="02000503000000000000" charset="-122"/>
                <a:ea typeface="超清极简护眼楷" panose="02000503000000000000" charset="-122"/>
                <a:cs typeface="超清极简护眼楷" panose="02000503000000000000" charset="-122"/>
              </a:rPr>
              <a:t>2. </a:t>
            </a:r>
            <a:r>
              <a:rPr lang="zh-CN" altLang="en-US" sz="2400" b="0">
                <a:solidFill>
                  <a:srgbClr val="000000"/>
                </a:solidFill>
                <a:highlight>
                  <a:srgbClr val="FFFF00"/>
                </a:highlight>
                <a:latin typeface="超清极简护眼楷" panose="02000503000000000000" charset="-122"/>
                <a:ea typeface="超清极简护眼楷" panose="02000503000000000000" charset="-122"/>
                <a:cs typeface="超清极简护眼楷" panose="02000503000000000000" charset="-122"/>
              </a:rPr>
              <a:t>段中空（占比最高，过渡衔接）：</a:t>
            </a:r>
            <a:r>
              <a:rPr lang="zh-CN" altLang="en-US" sz="2400" b="0">
                <a:solidFill>
                  <a:srgbClr val="000000"/>
                </a:solidFill>
                <a:latin typeface="超清极简护眼楷" panose="02000503000000000000" charset="-122"/>
                <a:ea typeface="超清极简护眼楷" panose="02000503000000000000" charset="-122"/>
                <a:cs typeface="超清极简护眼楷" panose="02000503000000000000" charset="-122"/>
              </a:rPr>
              <a:t>重点训练句间衔接，区分显性逻辑词（</a:t>
            </a:r>
            <a:r>
              <a:rPr lang="en-US" altLang="zh-CN" sz="2400" b="0">
                <a:solidFill>
                  <a:srgbClr val="000000"/>
                </a:solidFill>
                <a:latin typeface="超清极简护眼楷" panose="02000503000000000000" charset="-122"/>
                <a:ea typeface="超清极简护眼楷" panose="02000503000000000000" charset="-122"/>
                <a:cs typeface="超清极简护眼楷" panose="02000503000000000000" charset="-122"/>
              </a:rPr>
              <a:t>furthermore、instead、in short）</a:t>
            </a:r>
            <a:r>
              <a:rPr lang="zh-CN" altLang="en-US" sz="2400" b="0">
                <a:solidFill>
                  <a:srgbClr val="000000"/>
                </a:solidFill>
                <a:latin typeface="超清极简护眼楷" panose="02000503000000000000" charset="-122"/>
                <a:ea typeface="超清极简护眼楷" panose="02000503000000000000" charset="-122"/>
                <a:cs typeface="超清极简护眼楷" panose="02000503000000000000" charset="-122"/>
              </a:rPr>
              <a:t>和隐性逻辑（没有连词，依靠语义递进、让步）。提醒学生：没有逻辑词不等于没有逻辑。</a:t>
            </a:r>
            <a:endParaRPr lang="zh-CN" altLang="en-US" sz="2400" b="0">
              <a:solidFill>
                <a:srgbClr val="000000"/>
              </a:solidFill>
              <a:latin typeface="超清极简护眼楷" panose="02000503000000000000" charset="-122"/>
              <a:ea typeface="超清极简护眼楷" panose="02000503000000000000" charset="-122"/>
              <a:cs typeface="超清极简护眼楷" panose="02000503000000000000" charset="-122"/>
            </a:endParaRPr>
          </a:p>
          <a:p>
            <a:pPr marL="0" indent="0" algn="l">
              <a:lnSpc>
                <a:spcPct val="200000"/>
              </a:lnSpc>
              <a:spcBef>
                <a:spcPct val="0"/>
              </a:spcBef>
              <a:spcAft>
                <a:spcPct val="0"/>
              </a:spcAft>
            </a:pPr>
            <a:r>
              <a:rPr lang="en-US" altLang="zh-CN" sz="2400" b="0">
                <a:solidFill>
                  <a:srgbClr val="000000"/>
                </a:solidFill>
                <a:highlight>
                  <a:srgbClr val="FFFF00"/>
                </a:highlight>
                <a:latin typeface="超清极简护眼楷" panose="02000503000000000000" charset="-122"/>
                <a:ea typeface="超清极简护眼楷" panose="02000503000000000000" charset="-122"/>
                <a:cs typeface="超清极简护眼楷" panose="02000503000000000000" charset="-122"/>
              </a:rPr>
              <a:t>3. </a:t>
            </a:r>
            <a:r>
              <a:rPr lang="zh-CN" altLang="en-US" sz="2400" b="0">
                <a:solidFill>
                  <a:srgbClr val="000000"/>
                </a:solidFill>
                <a:highlight>
                  <a:srgbClr val="FFFF00"/>
                </a:highlight>
                <a:latin typeface="超清极简护眼楷" panose="02000503000000000000" charset="-122"/>
                <a:ea typeface="超清极简护眼楷" panose="02000503000000000000" charset="-122"/>
                <a:cs typeface="超清极简护眼楷" panose="02000503000000000000" charset="-122"/>
              </a:rPr>
              <a:t>段尾空（总结 / 承上启下）：</a:t>
            </a:r>
            <a:r>
              <a:rPr lang="zh-CN" altLang="en-US" sz="2400" b="0">
                <a:solidFill>
                  <a:srgbClr val="000000"/>
                </a:solidFill>
                <a:latin typeface="超清极简护眼楷" panose="02000503000000000000" charset="-122"/>
                <a:ea typeface="超清极简护眼楷" panose="02000503000000000000" charset="-122"/>
                <a:cs typeface="超清极简护眼楷" panose="02000503000000000000" charset="-122"/>
              </a:rPr>
              <a:t>训练学生既能总结本段，也能预判和下一段的关联。</a:t>
            </a:r>
            <a:endParaRPr lang="zh-CN" altLang="en-US" sz="2400" b="0">
              <a:solidFill>
                <a:srgbClr val="000000"/>
              </a:solidFill>
              <a:latin typeface="超清极简护眼楷" panose="02000503000000000000" charset="-122"/>
              <a:ea typeface="超清极简护眼楷" panose="02000503000000000000" charset="-122"/>
              <a:cs typeface="超清极简护眼楷" panose="02000503000000000000" charset="-122"/>
            </a:endParaRPr>
          </a:p>
        </p:txBody>
      </p:sp>
      <p:pic>
        <p:nvPicPr>
          <p:cNvPr id="19" name="图片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6078855" y="2423160"/>
            <a:ext cx="6194425" cy="4511675"/>
          </a:xfrm>
          <a:prstGeom prst="rect">
            <a:avLst/>
          </a:prstGeom>
        </p:spPr>
      </p:pic>
      <p:sp>
        <p:nvSpPr>
          <p:cNvPr id="3" name="文本框 2"/>
          <p:cNvSpPr txBox="1"/>
          <p:nvPr/>
        </p:nvSpPr>
        <p:spPr>
          <a:xfrm>
            <a:off x="6952615" y="3171825"/>
            <a:ext cx="5126355" cy="3197225"/>
          </a:xfrm>
          <a:prstGeom prst="rect">
            <a:avLst/>
          </a:prstGeom>
        </p:spPr>
        <p:txBody>
          <a:bodyPr wrap="square">
            <a:noAutofit/>
          </a:bodyPr>
          <a:p>
            <a:pPr>
              <a:lnSpc>
                <a:spcPct val="120000"/>
              </a:lnSpc>
            </a:pPr>
            <a:r>
              <a:rPr lang="zh-CN" altLang="en-US" sz="3200">
                <a:latin typeface="汉仪颜楷简" panose="00020600040101010101" charset="-122"/>
                <a:ea typeface="汉仪颜楷简" panose="00020600040101010101" charset="-122"/>
              </a:rPr>
              <a:t>教学做法：可以做专项拆分练习，同一套题把所有段首空挑出来集中练，段中空集中练，强化不同位置的解题思维。</a:t>
            </a:r>
            <a:endParaRPr lang="zh-CN" altLang="en-US" sz="3200">
              <a:latin typeface="汉仪颜楷简" panose="00020600040101010101" charset="-122"/>
              <a:ea typeface="汉仪颜楷简" panose="000206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custDataLst>
              <p:tags r:id="rId1"/>
            </p:custDataLst>
          </p:nvPr>
        </p:nvSpPr>
        <p:spPr>
          <a:xfrm>
            <a:off x="0" y="0"/>
            <a:ext cx="9930130" cy="841375"/>
          </a:xfrm>
          <a:prstGeom prst="rect">
            <a:avLst/>
          </a:prstGeom>
        </p:spPr>
        <p:style>
          <a:lnRef idx="0">
            <a:srgbClr val="FFFFFF"/>
          </a:lnRef>
          <a:fillRef idx="1">
            <a:schemeClr val="accent6"/>
          </a:fillRef>
          <a:effectRef idx="0">
            <a:srgbClr val="FFFFFF"/>
          </a:effectRef>
          <a:fontRef idx="minor">
            <a:schemeClr val="lt1"/>
          </a:fontRef>
        </p:style>
        <p:txBody>
          <a:bodyPr wrap="square" lIns="67500" tIns="35100" rIns="67500" bIns="35100"/>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lnSpc>
                <a:spcPct val="130000"/>
              </a:lnSpc>
              <a:spcBef>
                <a:spcPct val="0"/>
              </a:spcBef>
              <a:buNone/>
            </a:pPr>
            <a:r>
              <a:rPr lang="zh-CN" altLang="en-US" b="1" dirty="0">
                <a:solidFill>
                  <a:schemeClr val="bg1"/>
                </a:solidFill>
              </a:rPr>
              <a:t>三（选项教学：破除 “原词复现” 的做题误区）</a:t>
            </a:r>
            <a:endParaRPr lang="zh-CN" altLang="en-US" b="1" dirty="0">
              <a:solidFill>
                <a:schemeClr val="bg1"/>
              </a:solidFill>
            </a:endParaRPr>
          </a:p>
        </p:txBody>
      </p:sp>
      <p:sp>
        <p:nvSpPr>
          <p:cNvPr id="2" name="文本框 1"/>
          <p:cNvSpPr txBox="1"/>
          <p:nvPr/>
        </p:nvSpPr>
        <p:spPr>
          <a:xfrm>
            <a:off x="136525" y="857250"/>
            <a:ext cx="11943080" cy="5262245"/>
          </a:xfrm>
          <a:prstGeom prst="rect">
            <a:avLst/>
          </a:prstGeom>
        </p:spPr>
        <p:txBody>
          <a:bodyPr wrap="square">
            <a:spAutoFit/>
          </a:bodyPr>
          <a:p>
            <a:pPr marL="0" indent="0" algn="l">
              <a:lnSpc>
                <a:spcPct val="200000"/>
              </a:lnSpc>
              <a:spcBef>
                <a:spcPct val="0"/>
              </a:spcBef>
              <a:spcAft>
                <a:spcPct val="0"/>
              </a:spcAft>
            </a:pPr>
            <a:r>
              <a:rPr lang="en-US" altLang="zh-CN" sz="2400" b="0">
                <a:solidFill>
                  <a:srgbClr val="000000"/>
                </a:solidFill>
                <a:highlight>
                  <a:srgbClr val="FFFF00"/>
                </a:highlight>
                <a:latin typeface="超清极简护眼楷" panose="02000503000000000000" charset="-122"/>
                <a:ea typeface="超清极简护眼楷" panose="02000503000000000000" charset="-122"/>
                <a:cs typeface="超清极简护眼楷" panose="02000503000000000000" charset="-122"/>
              </a:rPr>
              <a:t>1. </a:t>
            </a:r>
            <a:r>
              <a:rPr lang="zh-CN" altLang="en-US" sz="2400" b="0">
                <a:solidFill>
                  <a:srgbClr val="000000"/>
                </a:solidFill>
                <a:highlight>
                  <a:srgbClr val="FFFF00"/>
                </a:highlight>
                <a:latin typeface="超清极简护眼楷" panose="02000503000000000000" charset="-122"/>
                <a:ea typeface="超清极简护眼楷" panose="02000503000000000000" charset="-122"/>
                <a:cs typeface="超清极简护眼楷" panose="02000503000000000000" charset="-122"/>
              </a:rPr>
              <a:t>针对命题陷阱：</a:t>
            </a:r>
            <a:r>
              <a:rPr lang="zh-CN" altLang="en-US" sz="2400" b="0">
                <a:solidFill>
                  <a:srgbClr val="000000"/>
                </a:solidFill>
                <a:latin typeface="超清极简护眼楷" panose="02000503000000000000" charset="-122"/>
                <a:ea typeface="超清极简护眼楷" panose="02000503000000000000" charset="-122"/>
                <a:cs typeface="超清极简护眼楷" panose="02000503000000000000" charset="-122"/>
              </a:rPr>
              <a:t>两篇干扰项都采用 “局部原词重合，但整体逻辑不通” 的命题手法。课堂要明确纠正学生陋习：看到原文出现的单词就直接选是高风险行为，逻辑优先级高于词汇复现。</a:t>
            </a:r>
            <a:endParaRPr lang="zh-CN" altLang="en-US" sz="2400" b="0">
              <a:solidFill>
                <a:srgbClr val="000000"/>
              </a:solidFill>
              <a:latin typeface="超清极简护眼楷" panose="02000503000000000000" charset="-122"/>
              <a:ea typeface="超清极简护眼楷" panose="02000503000000000000" charset="-122"/>
              <a:cs typeface="超清极简护眼楷" panose="02000503000000000000" charset="-122"/>
            </a:endParaRPr>
          </a:p>
          <a:p>
            <a:pPr marL="0" indent="0" algn="l">
              <a:lnSpc>
                <a:spcPct val="200000"/>
              </a:lnSpc>
              <a:spcBef>
                <a:spcPct val="0"/>
              </a:spcBef>
              <a:spcAft>
                <a:spcPct val="0"/>
              </a:spcAft>
            </a:pPr>
            <a:r>
              <a:rPr lang="en-US" altLang="zh-CN" sz="2400" b="0">
                <a:solidFill>
                  <a:srgbClr val="000000"/>
                </a:solidFill>
                <a:highlight>
                  <a:srgbClr val="FFFF00"/>
                </a:highlight>
                <a:latin typeface="超清极简护眼楷" panose="02000503000000000000" charset="-122"/>
                <a:ea typeface="超清极简护眼楷" panose="02000503000000000000" charset="-122"/>
                <a:cs typeface="超清极简护眼楷" panose="02000503000000000000" charset="-122"/>
              </a:rPr>
              <a:t>2. 强化代词指代专项训练。</a:t>
            </a:r>
            <a:r>
              <a:rPr lang="zh-CN" altLang="en-US" sz="2400" b="0">
                <a:solidFill>
                  <a:srgbClr val="000000"/>
                </a:solidFill>
                <a:latin typeface="超清极简护眼楷" panose="02000503000000000000" charset="-122"/>
                <a:ea typeface="超清极简护眼楷" panose="02000503000000000000" charset="-122"/>
                <a:cs typeface="超清极简护眼楷" panose="02000503000000000000" charset="-122"/>
              </a:rPr>
              <a:t>选项大量出现 </a:t>
            </a:r>
            <a:r>
              <a:rPr lang="en-US" altLang="zh-CN" sz="2400" b="0">
                <a:solidFill>
                  <a:srgbClr val="000000"/>
                </a:solidFill>
                <a:latin typeface="超清极简护眼楷" panose="02000503000000000000" charset="-122"/>
                <a:ea typeface="超清极简护眼楷" panose="02000503000000000000" charset="-122"/>
                <a:cs typeface="超清极简护眼楷" panose="02000503000000000000" charset="-122"/>
              </a:rPr>
              <a:t>it/these/them，</a:t>
            </a:r>
            <a:r>
              <a:rPr lang="zh-CN" altLang="en-US" sz="2400" b="0">
                <a:solidFill>
                  <a:srgbClr val="000000"/>
                </a:solidFill>
                <a:latin typeface="超清极简护眼楷" panose="02000503000000000000" charset="-122"/>
                <a:ea typeface="超清极简护眼楷" panose="02000503000000000000" charset="-122"/>
                <a:cs typeface="超清极简护眼楷" panose="02000503000000000000" charset="-122"/>
              </a:rPr>
              <a:t>课堂训练强制学生选出代词选项后，回原文定位指代对象，核对单复数，落实到纸上，避免凭感觉选。</a:t>
            </a:r>
            <a:endParaRPr lang="zh-CN" altLang="en-US" sz="2400" b="0">
              <a:solidFill>
                <a:srgbClr val="000000"/>
              </a:solidFill>
              <a:latin typeface="超清极简护眼楷" panose="02000503000000000000" charset="-122"/>
              <a:ea typeface="超清极简护眼楷" panose="02000503000000000000" charset="-122"/>
              <a:cs typeface="超清极简护眼楷" panose="02000503000000000000" charset="-122"/>
            </a:endParaRPr>
          </a:p>
          <a:p>
            <a:pPr marL="0" indent="0" algn="l">
              <a:lnSpc>
                <a:spcPct val="200000"/>
              </a:lnSpc>
              <a:spcBef>
                <a:spcPct val="0"/>
              </a:spcBef>
              <a:spcAft>
                <a:spcPct val="0"/>
              </a:spcAft>
            </a:pPr>
            <a:r>
              <a:rPr lang="en-US" altLang="zh-CN" sz="2400" b="0">
                <a:solidFill>
                  <a:srgbClr val="000000"/>
                </a:solidFill>
                <a:highlight>
                  <a:srgbClr val="FFFF00"/>
                </a:highlight>
                <a:latin typeface="超清极简护眼楷" panose="02000503000000000000" charset="-122"/>
                <a:ea typeface="超清极简护眼楷" panose="02000503000000000000" charset="-122"/>
                <a:cs typeface="超清极简护眼楷" panose="02000503000000000000" charset="-122"/>
              </a:rPr>
              <a:t>3. 选项类型归类教学：</a:t>
            </a:r>
            <a:r>
              <a:rPr lang="zh-CN" altLang="en-US" sz="2400" b="0">
                <a:solidFill>
                  <a:srgbClr val="000000"/>
                </a:solidFill>
                <a:latin typeface="超清极简护眼楷" panose="02000503000000000000" charset="-122"/>
                <a:ea typeface="超清极简护眼楷" panose="02000503000000000000" charset="-122"/>
                <a:cs typeface="超清极简护眼楷" panose="02000503000000000000" charset="-122"/>
              </a:rPr>
              <a:t>把选项分为主旨概括项、过渡衔接项、细节论据项，让学生学会预判这个空需要哪一类句子。</a:t>
            </a:r>
            <a:endParaRPr lang="zh-CN" altLang="en-US" sz="2400" b="0">
              <a:solidFill>
                <a:srgbClr val="000000"/>
              </a:solidFill>
              <a:latin typeface="超清极简护眼楷" panose="02000503000000000000" charset="-122"/>
              <a:ea typeface="超清极简护眼楷" panose="02000503000000000000" charset="-122"/>
              <a:cs typeface="超清极简护眼楷" panose="02000503000000000000" charset="-122"/>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custDataLst>
              <p:tags r:id="rId1"/>
            </p:custDataLst>
          </p:nvPr>
        </p:nvSpPr>
        <p:spPr>
          <a:xfrm>
            <a:off x="0" y="0"/>
            <a:ext cx="9930130" cy="841375"/>
          </a:xfrm>
          <a:prstGeom prst="rect">
            <a:avLst/>
          </a:prstGeom>
        </p:spPr>
        <p:style>
          <a:lnRef idx="0">
            <a:srgbClr val="FFFFFF"/>
          </a:lnRef>
          <a:fillRef idx="1">
            <a:schemeClr val="accent6"/>
          </a:fillRef>
          <a:effectRef idx="0">
            <a:srgbClr val="FFFFFF"/>
          </a:effectRef>
          <a:fontRef idx="minor">
            <a:schemeClr val="lt1"/>
          </a:fontRef>
        </p:style>
        <p:txBody>
          <a:bodyPr wrap="square" lIns="67500" tIns="35100" rIns="67500" bIns="35100"/>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lnSpc>
                <a:spcPct val="130000"/>
              </a:lnSpc>
              <a:spcBef>
                <a:spcPct val="0"/>
              </a:spcBef>
              <a:buNone/>
            </a:pPr>
            <a:r>
              <a:rPr lang="zh-CN" altLang="en-US" b="1" dirty="0">
                <a:solidFill>
                  <a:schemeClr val="bg1"/>
                </a:solidFill>
              </a:rPr>
              <a:t>四（逻辑思维是核心，不能只讲翻译）</a:t>
            </a:r>
            <a:endParaRPr lang="zh-CN" altLang="en-US" b="1" dirty="0">
              <a:solidFill>
                <a:schemeClr val="bg1"/>
              </a:solidFill>
            </a:endParaRPr>
          </a:p>
        </p:txBody>
      </p:sp>
      <p:sp>
        <p:nvSpPr>
          <p:cNvPr id="2" name="文本框 1"/>
          <p:cNvSpPr txBox="1"/>
          <p:nvPr/>
        </p:nvSpPr>
        <p:spPr>
          <a:xfrm>
            <a:off x="136525" y="857250"/>
            <a:ext cx="11943080" cy="5262245"/>
          </a:xfrm>
          <a:prstGeom prst="rect">
            <a:avLst/>
          </a:prstGeom>
        </p:spPr>
        <p:txBody>
          <a:bodyPr wrap="square">
            <a:spAutoFit/>
          </a:bodyPr>
          <a:p>
            <a:pPr marL="0" indent="0" algn="l">
              <a:lnSpc>
                <a:spcPct val="200000"/>
              </a:lnSpc>
              <a:spcBef>
                <a:spcPct val="0"/>
              </a:spcBef>
              <a:spcAft>
                <a:spcPct val="0"/>
              </a:spcAft>
            </a:pPr>
            <a:r>
              <a:rPr lang="zh-CN" altLang="en-US" sz="2400" b="0">
                <a:solidFill>
                  <a:srgbClr val="000000"/>
                </a:solidFill>
                <a:latin typeface="超清极简护眼楷" panose="02000503000000000000" charset="-122"/>
                <a:ea typeface="超清极简护眼楷" panose="02000503000000000000" charset="-122"/>
                <a:cs typeface="超清极简护眼楷" panose="02000503000000000000" charset="-122"/>
              </a:rPr>
              <a:t>两篇重点考查：递进、总结、转折让步、观点‑例证、问题‑对策五大逻辑。</a:t>
            </a:r>
            <a:endParaRPr lang="zh-CN" altLang="en-US" sz="2400" b="0">
              <a:solidFill>
                <a:srgbClr val="000000"/>
              </a:solidFill>
              <a:latin typeface="超清极简护眼楷" panose="02000503000000000000" charset="-122"/>
              <a:ea typeface="超清极简护眼楷" panose="02000503000000000000" charset="-122"/>
              <a:cs typeface="超清极简护眼楷" panose="02000503000000000000" charset="-122"/>
            </a:endParaRPr>
          </a:p>
          <a:p>
            <a:pPr marL="0" indent="0" algn="l">
              <a:lnSpc>
                <a:spcPct val="200000"/>
              </a:lnSpc>
              <a:spcBef>
                <a:spcPct val="0"/>
              </a:spcBef>
              <a:spcAft>
                <a:spcPct val="0"/>
              </a:spcAft>
            </a:pPr>
            <a:r>
              <a:rPr lang="en-US" altLang="zh-CN" sz="2400" b="0">
                <a:solidFill>
                  <a:srgbClr val="000000"/>
                </a:solidFill>
                <a:highlight>
                  <a:srgbClr val="FFFF00"/>
                </a:highlight>
                <a:latin typeface="超清极简护眼楷" panose="02000503000000000000" charset="-122"/>
                <a:ea typeface="超清极简护眼楷" panose="02000503000000000000" charset="-122"/>
                <a:cs typeface="超清极简护眼楷" panose="02000503000000000000" charset="-122"/>
              </a:rPr>
              <a:t>1. </a:t>
            </a:r>
            <a:r>
              <a:rPr lang="zh-CN" altLang="en-US" sz="2400" b="0">
                <a:solidFill>
                  <a:srgbClr val="000000"/>
                </a:solidFill>
                <a:highlight>
                  <a:srgbClr val="FFFF00"/>
                </a:highlight>
                <a:latin typeface="超清极简护眼楷" panose="02000503000000000000" charset="-122"/>
                <a:ea typeface="超清极简护眼楷" panose="02000503000000000000" charset="-122"/>
                <a:cs typeface="超清极简护眼楷" panose="02000503000000000000" charset="-122"/>
              </a:rPr>
              <a:t>显性逻辑词：</a:t>
            </a:r>
            <a:r>
              <a:rPr lang="zh-CN" altLang="en-US" sz="2400" b="0">
                <a:solidFill>
                  <a:srgbClr val="000000"/>
                </a:solidFill>
                <a:latin typeface="超清极简护眼楷" panose="02000503000000000000" charset="-122"/>
                <a:ea typeface="超清极简护眼楷" panose="02000503000000000000" charset="-122"/>
                <a:cs typeface="超清极简护眼楷" panose="02000503000000000000" charset="-122"/>
              </a:rPr>
              <a:t>整理逻辑词清单，但是不能死记单词，要结合文本语境分析，</a:t>
            </a:r>
            <a:r>
              <a:rPr lang="en-US" altLang="zh-CN" sz="2400" b="0">
                <a:solidFill>
                  <a:srgbClr val="000000"/>
                </a:solidFill>
                <a:latin typeface="超清极简护眼楷" panose="02000503000000000000" charset="-122"/>
                <a:ea typeface="超清极简护眼楷" panose="02000503000000000000" charset="-122"/>
                <a:cs typeface="超清极简护眼楷" panose="02000503000000000000" charset="-122"/>
              </a:rPr>
              <a:t>instead、not every </a:t>
            </a:r>
            <a:r>
              <a:rPr lang="zh-CN" altLang="en-US" sz="2400" b="0">
                <a:solidFill>
                  <a:srgbClr val="000000"/>
                </a:solidFill>
                <a:latin typeface="超清极简护眼楷" panose="02000503000000000000" charset="-122"/>
                <a:ea typeface="超清极简护眼楷" panose="02000503000000000000" charset="-122"/>
                <a:cs typeface="超清极简护眼楷" panose="02000503000000000000" charset="-122"/>
              </a:rPr>
              <a:t>体现让步，要讲清语义转折。</a:t>
            </a:r>
            <a:endParaRPr lang="zh-CN" altLang="en-US" sz="2400" b="0">
              <a:solidFill>
                <a:srgbClr val="000000"/>
              </a:solidFill>
              <a:latin typeface="超清极简护眼楷" panose="02000503000000000000" charset="-122"/>
              <a:ea typeface="超清极简护眼楷" panose="02000503000000000000" charset="-122"/>
              <a:cs typeface="超清极简护眼楷" panose="02000503000000000000" charset="-122"/>
            </a:endParaRPr>
          </a:p>
          <a:p>
            <a:pPr marL="0" indent="0" algn="l">
              <a:lnSpc>
                <a:spcPct val="200000"/>
              </a:lnSpc>
              <a:spcBef>
                <a:spcPct val="0"/>
              </a:spcBef>
              <a:spcAft>
                <a:spcPct val="0"/>
              </a:spcAft>
            </a:pPr>
            <a:r>
              <a:rPr lang="en-US" altLang="zh-CN" sz="2400" b="0">
                <a:solidFill>
                  <a:srgbClr val="000000"/>
                </a:solidFill>
                <a:highlight>
                  <a:srgbClr val="FFFF00"/>
                </a:highlight>
                <a:latin typeface="超清极简护眼楷" panose="02000503000000000000" charset="-122"/>
                <a:ea typeface="超清极简护眼楷" panose="02000503000000000000" charset="-122"/>
                <a:cs typeface="超清极简护眼楷" panose="02000503000000000000" charset="-122"/>
              </a:rPr>
              <a:t>2. 挖掘隐性逻辑：</a:t>
            </a:r>
            <a:r>
              <a:rPr lang="zh-CN" altLang="en-US" sz="2400" b="0">
                <a:solidFill>
                  <a:srgbClr val="000000"/>
                </a:solidFill>
                <a:latin typeface="超清极简护眼楷" panose="02000503000000000000" charset="-122"/>
                <a:ea typeface="超清极简护眼楷" panose="02000503000000000000" charset="-122"/>
                <a:cs typeface="超清极简护眼楷" panose="02000503000000000000" charset="-122"/>
              </a:rPr>
              <a:t>没有连词的时候，引导学生读前后两句，思考两句之间 “是递进？转折？举例？还是总结？”，培养语义逻辑分析能力。</a:t>
            </a:r>
            <a:endParaRPr lang="zh-CN" altLang="en-US" sz="2400" b="0">
              <a:solidFill>
                <a:srgbClr val="000000"/>
              </a:solidFill>
              <a:latin typeface="超清极简护眼楷" panose="02000503000000000000" charset="-122"/>
              <a:ea typeface="超清极简护眼楷" panose="02000503000000000000" charset="-122"/>
              <a:cs typeface="超清极简护眼楷" panose="02000503000000000000" charset="-122"/>
            </a:endParaRPr>
          </a:p>
          <a:p>
            <a:pPr marL="0" indent="0" algn="l">
              <a:lnSpc>
                <a:spcPct val="200000"/>
              </a:lnSpc>
              <a:spcBef>
                <a:spcPct val="0"/>
              </a:spcBef>
              <a:spcAft>
                <a:spcPct val="0"/>
              </a:spcAft>
            </a:pPr>
            <a:r>
              <a:rPr lang="en-US" altLang="zh-CN" sz="2400" b="0">
                <a:solidFill>
                  <a:srgbClr val="000000"/>
                </a:solidFill>
                <a:highlight>
                  <a:srgbClr val="FFFF00"/>
                </a:highlight>
                <a:latin typeface="超清极简护眼楷" panose="02000503000000000000" charset="-122"/>
                <a:ea typeface="超清极简护眼楷" panose="02000503000000000000" charset="-122"/>
                <a:cs typeface="超清极简护眼楷" panose="02000503000000000000" charset="-122"/>
              </a:rPr>
              <a:t>3. 问题---对策类文本要专门训练：</a:t>
            </a:r>
            <a:r>
              <a:rPr lang="zh-CN" altLang="en-US" sz="2400" b="0">
                <a:solidFill>
                  <a:srgbClr val="000000"/>
                </a:solidFill>
                <a:latin typeface="超清极简护眼楷" panose="02000503000000000000" charset="-122"/>
                <a:ea typeface="超清极简护眼楷" panose="02000503000000000000" charset="-122"/>
                <a:cs typeface="超清极简护眼楷" panose="02000503000000000000" charset="-122"/>
              </a:rPr>
              <a:t>识别文中提出的现实问题，分辨哪些句子是给出解决方案。</a:t>
            </a:r>
            <a:endParaRPr lang="zh-CN" altLang="en-US" sz="2400" b="0">
              <a:solidFill>
                <a:srgbClr val="000000"/>
              </a:solidFill>
              <a:latin typeface="超清极简护眼楷" panose="02000503000000000000" charset="-122"/>
              <a:ea typeface="超清极简护眼楷" panose="02000503000000000000" charset="-122"/>
              <a:cs typeface="超清极简护眼楷" panose="02000503000000000000"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 name="表格 1"/>
          <p:cNvGraphicFramePr/>
          <p:nvPr>
            <p:custDataLst>
              <p:tags r:id="rId1"/>
            </p:custDataLst>
          </p:nvPr>
        </p:nvGraphicFramePr>
        <p:xfrm>
          <a:off x="255905" y="915035"/>
          <a:ext cx="11535410" cy="5749925"/>
        </p:xfrm>
        <a:graphic>
          <a:graphicData uri="http://schemas.openxmlformats.org/drawingml/2006/table">
            <a:tbl>
              <a:tblPr/>
              <a:tblGrid>
                <a:gridCol w="1417955"/>
                <a:gridCol w="2032635"/>
                <a:gridCol w="1416685"/>
                <a:gridCol w="1841500"/>
                <a:gridCol w="4826635"/>
              </a:tblGrid>
              <a:tr h="450215">
                <a:tc>
                  <a:txBody>
                    <a:bodyPr/>
                    <a:p>
                      <a:pPr marL="85725" indent="0" algn="r">
                        <a:spcBef>
                          <a:spcPts val="500"/>
                        </a:spcBef>
                        <a:spcAft>
                          <a:spcPts val="500"/>
                        </a:spcAft>
                      </a:pPr>
                      <a:r>
                        <a:rPr lang="zh-CN" altLang="en-US" sz="1800" b="1">
                          <a:solidFill>
                            <a:srgbClr val="7030A0"/>
                          </a:solidFill>
                          <a:latin typeface="宋体" panose="02010600030101010101" pitchFamily="2" charset="-122"/>
                          <a:ea typeface="宋体" panose="02010600030101010101" pitchFamily="2" charset="-122"/>
                        </a:rPr>
                        <a:t>年份</a:t>
                      </a:r>
                      <a:endParaRPr lang="zh-CN" altLang="en-US" sz="1800" b="1">
                        <a:solidFill>
                          <a:srgbClr val="7030A0"/>
                        </a:solidFill>
                        <a:latin typeface="宋体" panose="02010600030101010101" pitchFamily="2" charset="-122"/>
                        <a:ea typeface="宋体" panose="02010600030101010101" pitchFamily="2" charset="-122"/>
                      </a:endParaRPr>
                    </a:p>
                  </a:txBody>
                  <a:tcPr marL="25400" marR="25400" marT="6350" marB="6350" anchor="ctr" anchorCtr="0">
                    <a:lnL>
                      <a:noFill/>
                    </a:lnL>
                    <a:lnR>
                      <a:noFill/>
                    </a:lnR>
                    <a:lnT w="6350" cap="flat" cmpd="sng">
                      <a:solidFill>
                        <a:srgbClr val="C9E4FD"/>
                      </a:solidFill>
                      <a:prstDash val="solid"/>
                      <a:headEnd type="none" w="med" len="med"/>
                      <a:tailEnd type="none" w="med" len="med"/>
                    </a:lnT>
                    <a:lnB w="6350" cap="flat" cmpd="sng">
                      <a:solidFill>
                        <a:srgbClr val="E9F4FE"/>
                      </a:solidFill>
                      <a:prstDash val="solid"/>
                      <a:headEnd type="none" w="med" len="med"/>
                      <a:tailEnd type="none" w="med" len="med"/>
                    </a:lnB>
                    <a:solidFill>
                      <a:srgbClr val="C9E4FD"/>
                    </a:solidFill>
                  </a:tcPr>
                </a:tc>
                <a:tc>
                  <a:txBody>
                    <a:bodyPr/>
                    <a:p>
                      <a:pPr marL="85725" indent="0" algn="ctr">
                        <a:spcBef>
                          <a:spcPts val="500"/>
                        </a:spcBef>
                        <a:spcAft>
                          <a:spcPts val="500"/>
                        </a:spcAft>
                      </a:pPr>
                      <a:r>
                        <a:rPr lang="zh-CN" altLang="en-US" sz="1800" b="1">
                          <a:solidFill>
                            <a:srgbClr val="7030A0"/>
                          </a:solidFill>
                          <a:latin typeface="宋体" panose="02010600030101010101" pitchFamily="2" charset="-122"/>
                          <a:ea typeface="宋体" panose="02010600030101010101" pitchFamily="2" charset="-122"/>
                        </a:rPr>
                        <a:t>卷别</a:t>
                      </a:r>
                      <a:endParaRPr lang="zh-CN" altLang="en-US" sz="1800" b="1">
                        <a:solidFill>
                          <a:srgbClr val="7030A0"/>
                        </a:solidFill>
                        <a:latin typeface="宋体" panose="02010600030101010101" pitchFamily="2" charset="-122"/>
                        <a:ea typeface="宋体" panose="02010600030101010101" pitchFamily="2" charset="-122"/>
                      </a:endParaRPr>
                    </a:p>
                  </a:txBody>
                  <a:tcPr marL="25400" marR="25400" marT="6350" marB="6350" anchor="ctr" anchorCtr="0">
                    <a:lnL>
                      <a:noFill/>
                    </a:lnL>
                    <a:lnR>
                      <a:noFill/>
                    </a:lnR>
                    <a:lnT w="6350" cap="flat" cmpd="sng">
                      <a:solidFill>
                        <a:srgbClr val="C9E4FD"/>
                      </a:solidFill>
                      <a:prstDash val="solid"/>
                      <a:headEnd type="none" w="med" len="med"/>
                      <a:tailEnd type="none" w="med" len="med"/>
                    </a:lnT>
                    <a:lnB w="6350" cap="flat" cmpd="sng">
                      <a:solidFill>
                        <a:srgbClr val="E9F4FE"/>
                      </a:solidFill>
                      <a:prstDash val="solid"/>
                      <a:headEnd type="none" w="med" len="med"/>
                      <a:tailEnd type="none" w="med" len="med"/>
                    </a:lnB>
                    <a:solidFill>
                      <a:srgbClr val="C9E4FD"/>
                    </a:solidFill>
                  </a:tcPr>
                </a:tc>
                <a:tc>
                  <a:txBody>
                    <a:bodyPr/>
                    <a:p>
                      <a:pPr marL="85725" indent="0" algn="ctr">
                        <a:spcBef>
                          <a:spcPts val="500"/>
                        </a:spcBef>
                        <a:spcAft>
                          <a:spcPts val="500"/>
                        </a:spcAft>
                      </a:pPr>
                      <a:r>
                        <a:rPr lang="zh-CN" altLang="en-US" sz="1800" b="1">
                          <a:solidFill>
                            <a:srgbClr val="7030A0"/>
                          </a:solidFill>
                          <a:latin typeface="宋体" panose="02010600030101010101" pitchFamily="2" charset="-122"/>
                          <a:ea typeface="宋体" panose="02010600030101010101" pitchFamily="2" charset="-122"/>
                        </a:rPr>
                        <a:t>体裁</a:t>
                      </a:r>
                      <a:endParaRPr lang="zh-CN" altLang="en-US" sz="1800" b="1">
                        <a:solidFill>
                          <a:srgbClr val="7030A0"/>
                        </a:solidFill>
                        <a:latin typeface="宋体" panose="02010600030101010101" pitchFamily="2" charset="-122"/>
                        <a:ea typeface="宋体" panose="02010600030101010101" pitchFamily="2" charset="-122"/>
                      </a:endParaRPr>
                    </a:p>
                  </a:txBody>
                  <a:tcPr marL="25400" marR="25400" marT="6350" marB="6350" anchor="ctr" anchorCtr="0">
                    <a:lnL>
                      <a:noFill/>
                    </a:lnL>
                    <a:lnR>
                      <a:noFill/>
                    </a:lnR>
                    <a:lnT w="6350" cap="flat" cmpd="sng">
                      <a:solidFill>
                        <a:srgbClr val="C9E4FD"/>
                      </a:solidFill>
                      <a:prstDash val="solid"/>
                      <a:headEnd type="none" w="med" len="med"/>
                      <a:tailEnd type="none" w="med" len="med"/>
                    </a:lnT>
                    <a:lnB w="6350" cap="flat" cmpd="sng">
                      <a:solidFill>
                        <a:srgbClr val="E9F4FE"/>
                      </a:solidFill>
                      <a:prstDash val="solid"/>
                      <a:headEnd type="none" w="med" len="med"/>
                      <a:tailEnd type="none" w="med" len="med"/>
                    </a:lnB>
                    <a:solidFill>
                      <a:srgbClr val="C9E4FD"/>
                    </a:solidFill>
                  </a:tcPr>
                </a:tc>
                <a:tc>
                  <a:txBody>
                    <a:bodyPr/>
                    <a:p>
                      <a:pPr marL="85725" indent="0" algn="ctr">
                        <a:spcBef>
                          <a:spcPts val="500"/>
                        </a:spcBef>
                        <a:spcAft>
                          <a:spcPts val="500"/>
                        </a:spcAft>
                      </a:pPr>
                      <a:r>
                        <a:rPr lang="zh-CN" altLang="en-US" sz="1800" b="1">
                          <a:solidFill>
                            <a:srgbClr val="7030A0"/>
                          </a:solidFill>
                          <a:latin typeface="宋体" panose="02010600030101010101" pitchFamily="2" charset="-122"/>
                          <a:ea typeface="宋体" panose="02010600030101010101" pitchFamily="2" charset="-122"/>
                        </a:rPr>
                        <a:t>类别</a:t>
                      </a:r>
                      <a:endParaRPr lang="zh-CN" altLang="en-US" sz="1800" b="1">
                        <a:solidFill>
                          <a:srgbClr val="7030A0"/>
                        </a:solidFill>
                        <a:latin typeface="宋体" panose="02010600030101010101" pitchFamily="2" charset="-122"/>
                        <a:ea typeface="宋体" panose="02010600030101010101" pitchFamily="2" charset="-122"/>
                      </a:endParaRPr>
                    </a:p>
                  </a:txBody>
                  <a:tcPr marL="25400" marR="25400" marT="6350" marB="6350" anchor="ctr" anchorCtr="0">
                    <a:lnL>
                      <a:noFill/>
                    </a:lnL>
                    <a:lnR>
                      <a:noFill/>
                    </a:lnR>
                    <a:lnT w="6350" cap="flat" cmpd="sng">
                      <a:solidFill>
                        <a:srgbClr val="C9E4FD"/>
                      </a:solidFill>
                      <a:prstDash val="solid"/>
                      <a:headEnd type="none" w="med" len="med"/>
                      <a:tailEnd type="none" w="med" len="med"/>
                    </a:lnT>
                    <a:lnB w="6350" cap="flat" cmpd="sng">
                      <a:solidFill>
                        <a:srgbClr val="E9F4FE"/>
                      </a:solidFill>
                      <a:prstDash val="solid"/>
                      <a:headEnd type="none" w="med" len="med"/>
                      <a:tailEnd type="none" w="med" len="med"/>
                    </a:lnB>
                    <a:solidFill>
                      <a:srgbClr val="C9E4FD"/>
                    </a:solidFill>
                  </a:tcPr>
                </a:tc>
                <a:tc>
                  <a:txBody>
                    <a:bodyPr/>
                    <a:p>
                      <a:pPr marL="85725" indent="0" algn="ctr">
                        <a:spcBef>
                          <a:spcPts val="500"/>
                        </a:spcBef>
                        <a:spcAft>
                          <a:spcPts val="500"/>
                        </a:spcAft>
                      </a:pPr>
                      <a:r>
                        <a:rPr lang="zh-CN" altLang="en-US" sz="1800" b="1">
                          <a:solidFill>
                            <a:srgbClr val="7030A0"/>
                          </a:solidFill>
                          <a:latin typeface="宋体" panose="02010600030101010101" pitchFamily="2" charset="-122"/>
                          <a:ea typeface="宋体" panose="02010600030101010101" pitchFamily="2" charset="-122"/>
                        </a:rPr>
                        <a:t>主题</a:t>
                      </a:r>
                      <a:endParaRPr lang="zh-CN" altLang="en-US" sz="1800" b="1">
                        <a:solidFill>
                          <a:srgbClr val="7030A0"/>
                        </a:solidFill>
                        <a:latin typeface="宋体" panose="02010600030101010101" pitchFamily="2" charset="-122"/>
                        <a:ea typeface="宋体" panose="02010600030101010101" pitchFamily="2" charset="-122"/>
                      </a:endParaRPr>
                    </a:p>
                  </a:txBody>
                  <a:tcPr marL="25400" marR="25400" marT="6350" marB="6350" anchor="ctr" anchorCtr="0">
                    <a:lnL>
                      <a:noFill/>
                    </a:lnL>
                    <a:lnR>
                      <a:noFill/>
                    </a:lnR>
                    <a:lnT w="6350" cap="flat" cmpd="sng">
                      <a:solidFill>
                        <a:srgbClr val="C9E4FD"/>
                      </a:solidFill>
                      <a:prstDash val="solid"/>
                      <a:headEnd type="none" w="med" len="med"/>
                      <a:tailEnd type="none" w="med" len="med"/>
                    </a:lnT>
                    <a:lnB w="6350" cap="flat" cmpd="sng">
                      <a:solidFill>
                        <a:srgbClr val="E9F4FE"/>
                      </a:solidFill>
                      <a:prstDash val="solid"/>
                      <a:headEnd type="none" w="med" len="med"/>
                      <a:tailEnd type="none" w="med" len="med"/>
                    </a:lnB>
                    <a:solidFill>
                      <a:srgbClr val="C9E4FD"/>
                    </a:solidFill>
                  </a:tcPr>
                </a:tc>
              </a:tr>
              <a:tr h="351790">
                <a:tc rowSpan="2">
                  <a:txBody>
                    <a:bodyPr/>
                    <a:p>
                      <a:pPr marL="85725" indent="0" algn="r">
                        <a:spcBef>
                          <a:spcPts val="500"/>
                        </a:spcBef>
                        <a:spcAft>
                          <a:spcPts val="500"/>
                        </a:spcAft>
                      </a:pPr>
                      <a:r>
                        <a:rPr lang="en-US" altLang="zh-CN" sz="2800" b="1">
                          <a:solidFill>
                            <a:srgbClr val="000000"/>
                          </a:solidFill>
                          <a:latin typeface="Calibri" panose="020F0502020204030204"/>
                          <a:ea typeface="Calibri" panose="020F0502020204030204"/>
                        </a:rPr>
                        <a:t>2026</a:t>
                      </a:r>
                      <a:endParaRPr lang="en-US" altLang="zh-CN" sz="2800" b="1">
                        <a:solidFill>
                          <a:srgbClr val="000000"/>
                        </a:solidFill>
                        <a:latin typeface="Calibri" panose="020F0502020204030204"/>
                        <a:ea typeface="Calibri" panose="020F0502020204030204"/>
                      </a:endParaRPr>
                    </a:p>
                  </a:txBody>
                  <a:tcPr marL="25400" marR="25400" marT="6350" marB="6350" anchor="ctr" anchorCtr="0">
                    <a:lnL>
                      <a:noFill/>
                    </a:lnL>
                    <a:lnR>
                      <a:noFill/>
                    </a:lnR>
                    <a:lnT w="6350" cap="flat" cmpd="sng">
                      <a:solidFill>
                        <a:srgbClr val="E9F4FE"/>
                      </a:solidFill>
                      <a:prstDash val="solid"/>
                      <a:headEnd type="none" w="med" len="med"/>
                      <a:tailEnd type="none" w="med" len="med"/>
                    </a:lnT>
                    <a:lnB w="6350" cap="flat" cmpd="sng">
                      <a:solidFill>
                        <a:srgbClr val="C9E4FD"/>
                      </a:solidFill>
                      <a:prstDash val="solid"/>
                      <a:headEnd type="none" w="med" len="med"/>
                      <a:tailEnd type="none" w="med" len="med"/>
                    </a:lnB>
                    <a:solidFill>
                      <a:srgbClr val="FFFFFF"/>
                    </a:solidFill>
                  </a:tcPr>
                </a:tc>
                <a:tc>
                  <a:txBody>
                    <a:bodyPr/>
                    <a:p>
                      <a:pPr marL="85725" indent="0" algn="ctr">
                        <a:spcBef>
                          <a:spcPts val="500"/>
                        </a:spcBef>
                        <a:spcAft>
                          <a:spcPts val="500"/>
                        </a:spcAft>
                      </a:pPr>
                      <a:r>
                        <a:rPr lang="zh-CN" altLang="en-US" sz="1800" b="1">
                          <a:solidFill>
                            <a:srgbClr val="000000"/>
                          </a:solidFill>
                          <a:latin typeface="宋体" panose="02010600030101010101" pitchFamily="2" charset="-122"/>
                          <a:ea typeface="宋体" panose="02010600030101010101" pitchFamily="2" charset="-122"/>
                        </a:rPr>
                        <a:t>全国</a:t>
                      </a:r>
                      <a:r>
                        <a:rPr lang="en-US" altLang="zh-CN" sz="1800" b="1">
                          <a:solidFill>
                            <a:srgbClr val="000000"/>
                          </a:solidFill>
                          <a:latin typeface="Calibri" panose="020F0502020204030204"/>
                          <a:ea typeface="宋体" panose="02010600030101010101" pitchFamily="2" charset="-122"/>
                        </a:rPr>
                        <a:t>I</a:t>
                      </a:r>
                      <a:r>
                        <a:rPr lang="zh-CN" altLang="en-US" sz="1800" b="1">
                          <a:solidFill>
                            <a:srgbClr val="000000"/>
                          </a:solidFill>
                          <a:latin typeface="宋体" panose="02010600030101010101" pitchFamily="2" charset="-122"/>
                          <a:ea typeface="宋体" panose="02010600030101010101" pitchFamily="2" charset="-122"/>
                        </a:rPr>
                        <a:t>卷</a:t>
                      </a:r>
                      <a:endParaRPr lang="zh-CN" altLang="en-US" sz="1800" b="1">
                        <a:solidFill>
                          <a:srgbClr val="000000"/>
                        </a:solidFill>
                        <a:latin typeface="宋体" panose="02010600030101010101" pitchFamily="2" charset="-122"/>
                        <a:ea typeface="宋体" panose="02010600030101010101" pitchFamily="2" charset="-122"/>
                      </a:endParaRPr>
                    </a:p>
                  </a:txBody>
                  <a:tcPr marL="25400" marR="25400" marT="6350" marB="6350" anchor="ctr" anchorCtr="0">
                    <a:lnL>
                      <a:noFill/>
                    </a:lnL>
                    <a:lnR>
                      <a:noFill/>
                    </a:lnR>
                    <a:lnT w="6350" cap="flat" cmpd="sng">
                      <a:solidFill>
                        <a:srgbClr val="E9F4FE"/>
                      </a:solidFill>
                      <a:prstDash val="solid"/>
                      <a:headEnd type="none" w="med" len="med"/>
                      <a:tailEnd type="none" w="med" len="med"/>
                    </a:lnT>
                    <a:lnB w="6350" cap="flat" cmpd="sng">
                      <a:solidFill>
                        <a:srgbClr val="E9F4FE"/>
                      </a:solidFill>
                      <a:prstDash val="solid"/>
                      <a:headEnd type="none" w="med" len="med"/>
                      <a:tailEnd type="none" w="med" len="med"/>
                    </a:lnB>
                    <a:solidFill>
                      <a:srgbClr val="FFFFFF"/>
                    </a:solidFill>
                  </a:tcPr>
                </a:tc>
                <a:tc>
                  <a:txBody>
                    <a:bodyPr/>
                    <a:p>
                      <a:pPr marL="85725" indent="0" algn="ctr">
                        <a:spcBef>
                          <a:spcPts val="500"/>
                        </a:spcBef>
                        <a:spcAft>
                          <a:spcPts val="500"/>
                        </a:spcAft>
                      </a:pPr>
                      <a:r>
                        <a:rPr lang="zh-CN" altLang="en-US" sz="1800" b="1">
                          <a:solidFill>
                            <a:srgbClr val="000000"/>
                          </a:solidFill>
                          <a:latin typeface="宋体" panose="02010600030101010101" pitchFamily="2" charset="-122"/>
                          <a:ea typeface="宋体" panose="02010600030101010101" pitchFamily="2" charset="-122"/>
                        </a:rPr>
                        <a:t>说明文</a:t>
                      </a:r>
                      <a:endParaRPr lang="zh-CN" altLang="en-US" sz="1800" b="1">
                        <a:solidFill>
                          <a:srgbClr val="000000"/>
                        </a:solidFill>
                        <a:latin typeface="宋体" panose="02010600030101010101" pitchFamily="2" charset="-122"/>
                        <a:ea typeface="宋体" panose="02010600030101010101" pitchFamily="2" charset="-122"/>
                      </a:endParaRPr>
                    </a:p>
                  </a:txBody>
                  <a:tcPr marL="25400" marR="25400" marT="6350" marB="6350" anchor="ctr" anchorCtr="0">
                    <a:lnL>
                      <a:noFill/>
                    </a:lnL>
                    <a:lnR>
                      <a:noFill/>
                    </a:lnR>
                    <a:lnT w="6350" cap="flat" cmpd="sng">
                      <a:solidFill>
                        <a:srgbClr val="E9F4FE"/>
                      </a:solidFill>
                      <a:prstDash val="solid"/>
                      <a:headEnd type="none" w="med" len="med"/>
                      <a:tailEnd type="none" w="med" len="med"/>
                    </a:lnT>
                    <a:lnB>
                      <a:noFill/>
                    </a:lnB>
                    <a:solidFill>
                      <a:srgbClr val="FFFFFF"/>
                    </a:solidFill>
                  </a:tcPr>
                </a:tc>
                <a:tc>
                  <a:txBody>
                    <a:bodyPr/>
                    <a:p>
                      <a:pPr marL="85725" indent="0" algn="ctr">
                        <a:spcBef>
                          <a:spcPts val="500"/>
                        </a:spcBef>
                        <a:spcAft>
                          <a:spcPts val="500"/>
                        </a:spcAft>
                      </a:pPr>
                      <a:r>
                        <a:rPr lang="zh-CN" altLang="en-US" sz="1800" b="1">
                          <a:solidFill>
                            <a:srgbClr val="000000"/>
                          </a:solidFill>
                          <a:latin typeface="宋体" panose="02010600030101010101" pitchFamily="2" charset="-122"/>
                          <a:ea typeface="宋体" panose="02010600030101010101" pitchFamily="2" charset="-122"/>
                        </a:rPr>
                        <a:t>人与社会</a:t>
                      </a:r>
                      <a:endParaRPr lang="zh-CN" altLang="en-US" sz="1800" b="1">
                        <a:solidFill>
                          <a:srgbClr val="000000"/>
                        </a:solidFill>
                        <a:latin typeface="宋体" panose="02010600030101010101" pitchFamily="2" charset="-122"/>
                        <a:ea typeface="宋体" panose="02010600030101010101" pitchFamily="2" charset="-122"/>
                      </a:endParaRPr>
                    </a:p>
                  </a:txBody>
                  <a:tcPr marL="25400" marR="25400" marT="6350" marB="6350" anchor="ctr" anchorCtr="0">
                    <a:lnL>
                      <a:noFill/>
                    </a:lnL>
                    <a:lnR>
                      <a:noFill/>
                    </a:lnR>
                    <a:lnT w="6350" cap="flat" cmpd="sng">
                      <a:solidFill>
                        <a:srgbClr val="E9F4FE"/>
                      </a:solidFill>
                      <a:prstDash val="solid"/>
                      <a:headEnd type="none" w="med" len="med"/>
                      <a:tailEnd type="none" w="med" len="med"/>
                    </a:lnT>
                    <a:lnB>
                      <a:noFill/>
                    </a:lnB>
                    <a:solidFill>
                      <a:srgbClr val="FFFFFF"/>
                    </a:solidFill>
                  </a:tcPr>
                </a:tc>
                <a:tc>
                  <a:txBody>
                    <a:bodyPr/>
                    <a:p>
                      <a:pPr marL="85725" indent="0" algn="ctr">
                        <a:spcBef>
                          <a:spcPts val="500"/>
                        </a:spcBef>
                        <a:spcAft>
                          <a:spcPts val="500"/>
                        </a:spcAft>
                      </a:pPr>
                      <a:r>
                        <a:rPr lang="zh-CN" altLang="en-US" sz="1800" b="1">
                          <a:solidFill>
                            <a:srgbClr val="000000"/>
                          </a:solidFill>
                          <a:latin typeface="宋体" panose="02010600030101010101" pitchFamily="2" charset="-122"/>
                          <a:ea typeface="宋体" panose="02010600030101010101" pitchFamily="2" charset="-122"/>
                        </a:rPr>
                        <a:t>博物馆运用人工智能</a:t>
                      </a:r>
                      <a:endParaRPr lang="zh-CN" altLang="en-US" sz="1800" b="1">
                        <a:solidFill>
                          <a:srgbClr val="000000"/>
                        </a:solidFill>
                        <a:latin typeface="宋体" panose="02010600030101010101" pitchFamily="2" charset="-122"/>
                        <a:ea typeface="宋体" panose="02010600030101010101" pitchFamily="2" charset="-122"/>
                      </a:endParaRPr>
                    </a:p>
                  </a:txBody>
                  <a:tcPr marL="25400" marR="25400" marT="6350" marB="6350" anchor="ctr" anchorCtr="0">
                    <a:lnL>
                      <a:noFill/>
                    </a:lnL>
                    <a:lnR>
                      <a:noFill/>
                    </a:lnR>
                    <a:lnT w="6350" cap="flat" cmpd="sng">
                      <a:solidFill>
                        <a:srgbClr val="E9F4FE"/>
                      </a:solidFill>
                      <a:prstDash val="solid"/>
                      <a:headEnd type="none" w="med" len="med"/>
                      <a:tailEnd type="none" w="med" len="med"/>
                    </a:lnT>
                    <a:lnB>
                      <a:noFill/>
                    </a:lnB>
                    <a:solidFill>
                      <a:srgbClr val="FFFFFF"/>
                    </a:solidFill>
                  </a:tcPr>
                </a:tc>
              </a:tr>
              <a:tr h="353060">
                <a:tc vMerge="1">
                  <a:tcPr>
                    <a:lnL>
                      <a:noFill/>
                    </a:lnL>
                    <a:lnR>
                      <a:noFill/>
                    </a:lnR>
                    <a:lnB w="6350" cap="flat" cmpd="sng">
                      <a:solidFill>
                        <a:srgbClr val="C9E4FD"/>
                      </a:solidFill>
                      <a:prstDash val="solid"/>
                      <a:headEnd type="none" w="med" len="med"/>
                      <a:tailEnd type="none" w="med" len="med"/>
                    </a:lnB>
                  </a:tcPr>
                </a:tc>
                <a:tc>
                  <a:txBody>
                    <a:bodyPr/>
                    <a:p>
                      <a:pPr marL="85725" indent="0" algn="ctr">
                        <a:spcBef>
                          <a:spcPts val="500"/>
                        </a:spcBef>
                        <a:spcAft>
                          <a:spcPts val="500"/>
                        </a:spcAft>
                      </a:pPr>
                      <a:r>
                        <a:rPr lang="zh-CN" altLang="en-US" sz="1800" b="1">
                          <a:solidFill>
                            <a:srgbClr val="000000"/>
                          </a:solidFill>
                          <a:latin typeface="宋体" panose="02010600030101010101" pitchFamily="2" charset="-122"/>
                          <a:ea typeface="宋体" panose="02010600030101010101" pitchFamily="2" charset="-122"/>
                        </a:rPr>
                        <a:t>全国</a:t>
                      </a:r>
                      <a:r>
                        <a:rPr lang="en-US" altLang="zh-CN" sz="1800" b="1">
                          <a:solidFill>
                            <a:srgbClr val="000000"/>
                          </a:solidFill>
                          <a:latin typeface="Calibri" panose="020F0502020204030204"/>
                          <a:ea typeface="宋体" panose="02010600030101010101" pitchFamily="2" charset="-122"/>
                        </a:rPr>
                        <a:t>II</a:t>
                      </a:r>
                      <a:r>
                        <a:rPr lang="zh-CN" altLang="en-US" sz="1800" b="1">
                          <a:solidFill>
                            <a:srgbClr val="000000"/>
                          </a:solidFill>
                          <a:latin typeface="宋体" panose="02010600030101010101" pitchFamily="2" charset="-122"/>
                          <a:ea typeface="宋体" panose="02010600030101010101" pitchFamily="2" charset="-122"/>
                        </a:rPr>
                        <a:t>卷</a:t>
                      </a:r>
                      <a:endParaRPr lang="zh-CN" altLang="en-US" sz="1800" b="1">
                        <a:solidFill>
                          <a:srgbClr val="000000"/>
                        </a:solidFill>
                        <a:latin typeface="宋体" panose="02010600030101010101" pitchFamily="2" charset="-122"/>
                        <a:ea typeface="宋体" panose="02010600030101010101" pitchFamily="2" charset="-122"/>
                      </a:endParaRPr>
                    </a:p>
                  </a:txBody>
                  <a:tcPr marL="25400" marR="25400" marT="6350" marB="6350" anchor="ctr" anchorCtr="0">
                    <a:lnL>
                      <a:noFill/>
                    </a:lnL>
                    <a:lnR>
                      <a:noFill/>
                    </a:lnR>
                    <a:lnT w="6350" cap="flat" cmpd="sng">
                      <a:solidFill>
                        <a:srgbClr val="E9F4FE"/>
                      </a:solidFill>
                      <a:prstDash val="solid"/>
                      <a:headEnd type="none" w="med" len="med"/>
                      <a:tailEnd type="none" w="med" len="med"/>
                    </a:lnT>
                    <a:lnB w="6350" cap="flat" cmpd="sng">
                      <a:solidFill>
                        <a:srgbClr val="E9F4FE"/>
                      </a:solidFill>
                      <a:prstDash val="solid"/>
                      <a:headEnd type="none" w="med" len="med"/>
                      <a:tailEnd type="none" w="med" len="med"/>
                    </a:lnB>
                    <a:solidFill>
                      <a:srgbClr val="FFFFFF"/>
                    </a:solidFill>
                  </a:tcPr>
                </a:tc>
                <a:tc>
                  <a:txBody>
                    <a:bodyPr/>
                    <a:p>
                      <a:pPr marL="85725" indent="0" algn="ctr">
                        <a:spcBef>
                          <a:spcPts val="500"/>
                        </a:spcBef>
                        <a:spcAft>
                          <a:spcPts val="500"/>
                        </a:spcAft>
                      </a:pPr>
                      <a:r>
                        <a:rPr lang="zh-CN" altLang="en-US" sz="1800" b="1">
                          <a:solidFill>
                            <a:srgbClr val="000000"/>
                          </a:solidFill>
                          <a:latin typeface="宋体" panose="02010600030101010101" pitchFamily="2" charset="-122"/>
                          <a:ea typeface="宋体" panose="02010600030101010101" pitchFamily="2" charset="-122"/>
                        </a:rPr>
                        <a:t>说明文</a:t>
                      </a:r>
                      <a:endParaRPr lang="zh-CN" altLang="en-US" sz="1800" b="1">
                        <a:solidFill>
                          <a:srgbClr val="000000"/>
                        </a:solidFill>
                        <a:latin typeface="宋体" panose="02010600030101010101" pitchFamily="2" charset="-122"/>
                        <a:ea typeface="宋体" panose="02010600030101010101" pitchFamily="2" charset="-122"/>
                      </a:endParaRPr>
                    </a:p>
                  </a:txBody>
                  <a:tcPr marL="25400" marR="25400" marT="6350" marB="6350" anchor="ctr" anchorCtr="0">
                    <a:lnL>
                      <a:noFill/>
                    </a:lnL>
                    <a:lnR>
                      <a:noFill/>
                    </a:lnR>
                    <a:lnT>
                      <a:noFill/>
                    </a:lnT>
                    <a:lnB w="6350" cap="flat" cmpd="sng">
                      <a:solidFill>
                        <a:srgbClr val="E9F4FE"/>
                      </a:solidFill>
                      <a:prstDash val="solid"/>
                      <a:headEnd type="none" w="med" len="med"/>
                      <a:tailEnd type="none" w="med" len="med"/>
                    </a:lnB>
                    <a:solidFill>
                      <a:srgbClr val="FFFFFF"/>
                    </a:solidFill>
                  </a:tcPr>
                </a:tc>
                <a:tc>
                  <a:txBody>
                    <a:bodyPr/>
                    <a:p>
                      <a:pPr marL="85725" indent="0" algn="ctr">
                        <a:spcBef>
                          <a:spcPts val="500"/>
                        </a:spcBef>
                        <a:spcAft>
                          <a:spcPts val="500"/>
                        </a:spcAft>
                      </a:pPr>
                      <a:r>
                        <a:rPr lang="zh-CN" altLang="en-US" sz="1800" b="1">
                          <a:solidFill>
                            <a:srgbClr val="000000"/>
                          </a:solidFill>
                          <a:latin typeface="宋体" panose="02010600030101010101" pitchFamily="2" charset="-122"/>
                          <a:ea typeface="宋体" panose="02010600030101010101" pitchFamily="2" charset="-122"/>
                        </a:rPr>
                        <a:t>人与自我</a:t>
                      </a:r>
                      <a:endParaRPr lang="zh-CN" altLang="en-US" sz="1800" b="1">
                        <a:solidFill>
                          <a:srgbClr val="000000"/>
                        </a:solidFill>
                        <a:latin typeface="宋体" panose="02010600030101010101" pitchFamily="2" charset="-122"/>
                        <a:ea typeface="宋体" panose="02010600030101010101" pitchFamily="2" charset="-122"/>
                      </a:endParaRPr>
                    </a:p>
                  </a:txBody>
                  <a:tcPr marL="25400" marR="25400" marT="6350" marB="6350" anchor="ctr" anchorCtr="0">
                    <a:lnL>
                      <a:noFill/>
                    </a:lnL>
                    <a:lnR>
                      <a:noFill/>
                    </a:lnR>
                    <a:lnT>
                      <a:noFill/>
                    </a:lnT>
                    <a:lnB w="6350" cap="flat" cmpd="sng">
                      <a:solidFill>
                        <a:srgbClr val="E9F4FE"/>
                      </a:solidFill>
                      <a:prstDash val="solid"/>
                      <a:headEnd type="none" w="med" len="med"/>
                      <a:tailEnd type="none" w="med" len="med"/>
                    </a:lnB>
                    <a:solidFill>
                      <a:srgbClr val="FFFFFF"/>
                    </a:solidFill>
                  </a:tcPr>
                </a:tc>
                <a:tc>
                  <a:txBody>
                    <a:bodyPr/>
                    <a:p>
                      <a:pPr marL="85725" indent="0" algn="ctr">
                        <a:spcBef>
                          <a:spcPts val="500"/>
                        </a:spcBef>
                        <a:spcAft>
                          <a:spcPts val="500"/>
                        </a:spcAft>
                      </a:pPr>
                      <a:r>
                        <a:rPr lang="zh-CN" altLang="en-US" sz="1800" b="1">
                          <a:solidFill>
                            <a:srgbClr val="000000"/>
                          </a:solidFill>
                          <a:latin typeface="宋体" panose="02010600030101010101" pitchFamily="2" charset="-122"/>
                          <a:ea typeface="宋体" panose="02010600030101010101" pitchFamily="2" charset="-122"/>
                        </a:rPr>
                        <a:t>培养孩子的职业道德</a:t>
                      </a:r>
                      <a:endParaRPr lang="zh-CN" altLang="en-US" sz="1800" b="1">
                        <a:solidFill>
                          <a:srgbClr val="000000"/>
                        </a:solidFill>
                        <a:latin typeface="宋体" panose="02010600030101010101" pitchFamily="2" charset="-122"/>
                        <a:ea typeface="宋体" panose="02010600030101010101" pitchFamily="2" charset="-122"/>
                      </a:endParaRPr>
                    </a:p>
                  </a:txBody>
                  <a:tcPr marL="25400" marR="25400" marT="6350" marB="6350" anchor="ctr" anchorCtr="0">
                    <a:lnL>
                      <a:noFill/>
                    </a:lnL>
                    <a:lnR>
                      <a:noFill/>
                    </a:lnR>
                    <a:lnT>
                      <a:noFill/>
                    </a:lnT>
                    <a:lnB w="6350" cap="flat" cmpd="sng">
                      <a:solidFill>
                        <a:srgbClr val="E9F4FE"/>
                      </a:solidFill>
                      <a:prstDash val="solid"/>
                      <a:headEnd type="none" w="med" len="med"/>
                      <a:tailEnd type="none" w="med" len="med"/>
                    </a:lnB>
                    <a:solidFill>
                      <a:srgbClr val="FFFFFF"/>
                    </a:solidFill>
                  </a:tcPr>
                </a:tc>
              </a:tr>
              <a:tr h="382905">
                <a:tc>
                  <a:txBody>
                    <a:bodyPr/>
                    <a:p>
                      <a:pPr marL="85725" indent="0" algn="r">
                        <a:spcBef>
                          <a:spcPts val="500"/>
                        </a:spcBef>
                        <a:spcAft>
                          <a:spcPts val="500"/>
                        </a:spcAft>
                      </a:pPr>
                      <a:r>
                        <a:rPr lang="en-US" altLang="zh-CN" sz="2800" b="1">
                          <a:solidFill>
                            <a:srgbClr val="000000"/>
                          </a:solidFill>
                          <a:latin typeface="Calibri" panose="020F0502020204030204"/>
                          <a:ea typeface="宋体" panose="02010600030101010101" pitchFamily="2" charset="-122"/>
                        </a:rPr>
                        <a:t>2026</a:t>
                      </a:r>
                      <a:endParaRPr lang="en-US" altLang="zh-CN" sz="2800" b="1">
                        <a:solidFill>
                          <a:srgbClr val="000000"/>
                        </a:solidFill>
                        <a:latin typeface="Calibri" panose="020F0502020204030204"/>
                        <a:ea typeface="宋体" panose="02010600030101010101" pitchFamily="2" charset="-122"/>
                      </a:endParaRPr>
                    </a:p>
                  </a:txBody>
                  <a:tcPr marL="25400" marR="25400" marT="6350" marB="6350" anchor="ctr" anchorCtr="0">
                    <a:lnL>
                      <a:noFill/>
                    </a:lnL>
                    <a:lnR>
                      <a:noFill/>
                    </a:lnR>
                    <a:lnT w="6350" cap="flat" cmpd="sng">
                      <a:solidFill>
                        <a:srgbClr val="C9E4FD"/>
                      </a:solidFill>
                      <a:prstDash val="solid"/>
                      <a:headEnd type="none" w="med" len="med"/>
                      <a:tailEnd type="none" w="med" len="med"/>
                    </a:lnT>
                    <a:lnB w="6350" cap="flat" cmpd="sng">
                      <a:solidFill>
                        <a:srgbClr val="E9F4FE"/>
                      </a:solidFill>
                      <a:prstDash val="solid"/>
                      <a:headEnd type="none" w="med" len="med"/>
                      <a:tailEnd type="none" w="med" len="med"/>
                    </a:lnB>
                    <a:solidFill>
                      <a:srgbClr val="FFFFFF"/>
                    </a:solidFill>
                  </a:tcPr>
                </a:tc>
                <a:tc>
                  <a:txBody>
                    <a:bodyPr/>
                    <a:p>
                      <a:pPr marL="85725" indent="0" algn="ctr">
                        <a:spcBef>
                          <a:spcPts val="500"/>
                        </a:spcBef>
                        <a:spcAft>
                          <a:spcPts val="500"/>
                        </a:spcAft>
                      </a:pPr>
                      <a:r>
                        <a:rPr lang="zh-CN" altLang="en-US" sz="1800" b="1">
                          <a:solidFill>
                            <a:srgbClr val="000000"/>
                          </a:solidFill>
                          <a:latin typeface="宋体" panose="02010600030101010101" pitchFamily="2" charset="-122"/>
                          <a:ea typeface="宋体" panose="02010600030101010101" pitchFamily="2" charset="-122"/>
                        </a:rPr>
                        <a:t>浙江首考</a:t>
                      </a:r>
                      <a:endParaRPr lang="zh-CN" altLang="en-US" sz="1800" b="1">
                        <a:solidFill>
                          <a:srgbClr val="000000"/>
                        </a:solidFill>
                        <a:latin typeface="宋体" panose="02010600030101010101" pitchFamily="2" charset="-122"/>
                        <a:ea typeface="宋体" panose="02010600030101010101" pitchFamily="2" charset="-122"/>
                      </a:endParaRPr>
                    </a:p>
                  </a:txBody>
                  <a:tcPr marL="25400" marR="25400" marT="6350" marB="6350" anchor="ctr" anchorCtr="0">
                    <a:lnL>
                      <a:noFill/>
                    </a:lnL>
                    <a:lnR>
                      <a:noFill/>
                    </a:lnR>
                    <a:lnT w="6350" cap="flat" cmpd="sng">
                      <a:solidFill>
                        <a:srgbClr val="E9F4FE"/>
                      </a:solidFill>
                      <a:prstDash val="solid"/>
                      <a:headEnd type="none" w="med" len="med"/>
                      <a:tailEnd type="none" w="med" len="med"/>
                    </a:lnT>
                    <a:lnB w="6350" cap="flat" cmpd="sng">
                      <a:solidFill>
                        <a:srgbClr val="E9F4FE"/>
                      </a:solidFill>
                      <a:prstDash val="solid"/>
                      <a:headEnd type="none" w="med" len="med"/>
                      <a:tailEnd type="none" w="med" len="med"/>
                    </a:lnB>
                    <a:solidFill>
                      <a:srgbClr val="FFFFFF"/>
                    </a:solidFill>
                  </a:tcPr>
                </a:tc>
                <a:tc>
                  <a:txBody>
                    <a:bodyPr/>
                    <a:p>
                      <a:pPr marL="85725" indent="0" algn="ctr">
                        <a:spcBef>
                          <a:spcPts val="500"/>
                        </a:spcBef>
                        <a:spcAft>
                          <a:spcPts val="500"/>
                        </a:spcAft>
                      </a:pPr>
                      <a:r>
                        <a:rPr lang="zh-CN" altLang="en-US" sz="1800" b="1">
                          <a:solidFill>
                            <a:srgbClr val="000000"/>
                          </a:solidFill>
                          <a:latin typeface="宋体" panose="02010600030101010101" pitchFamily="2" charset="-122"/>
                          <a:ea typeface="宋体" panose="02010600030101010101" pitchFamily="2" charset="-122"/>
                        </a:rPr>
                        <a:t>说明文</a:t>
                      </a:r>
                      <a:endParaRPr lang="zh-CN" altLang="en-US" sz="1800" b="1">
                        <a:solidFill>
                          <a:srgbClr val="000000"/>
                        </a:solidFill>
                        <a:latin typeface="宋体" panose="02010600030101010101" pitchFamily="2" charset="-122"/>
                        <a:ea typeface="宋体" panose="02010600030101010101" pitchFamily="2" charset="-122"/>
                      </a:endParaRPr>
                    </a:p>
                  </a:txBody>
                  <a:tcPr marL="25400" marR="25400" marT="6350" marB="6350" anchor="ctr" anchorCtr="0">
                    <a:lnL>
                      <a:noFill/>
                    </a:lnL>
                    <a:lnR>
                      <a:noFill/>
                    </a:lnR>
                    <a:lnT w="6350" cap="flat" cmpd="sng">
                      <a:solidFill>
                        <a:srgbClr val="E9F4FE"/>
                      </a:solidFill>
                      <a:prstDash val="solid"/>
                      <a:headEnd type="none" w="med" len="med"/>
                      <a:tailEnd type="none" w="med" len="med"/>
                    </a:lnT>
                    <a:lnB w="6350" cap="flat" cmpd="sng">
                      <a:solidFill>
                        <a:srgbClr val="E9F4FE"/>
                      </a:solidFill>
                      <a:prstDash val="solid"/>
                      <a:headEnd type="none" w="med" len="med"/>
                      <a:tailEnd type="none" w="med" len="med"/>
                    </a:lnB>
                    <a:solidFill>
                      <a:srgbClr val="FFFFFF"/>
                    </a:solidFill>
                  </a:tcPr>
                </a:tc>
                <a:tc>
                  <a:txBody>
                    <a:bodyPr/>
                    <a:p>
                      <a:pPr marL="85725" indent="0" algn="ctr">
                        <a:spcBef>
                          <a:spcPts val="500"/>
                        </a:spcBef>
                        <a:spcAft>
                          <a:spcPts val="500"/>
                        </a:spcAft>
                      </a:pPr>
                      <a:r>
                        <a:rPr lang="zh-CN" altLang="en-US" sz="1800" b="1">
                          <a:solidFill>
                            <a:srgbClr val="000000"/>
                          </a:solidFill>
                          <a:latin typeface="宋体" panose="02010600030101010101" pitchFamily="2" charset="-122"/>
                          <a:ea typeface="宋体" panose="02010600030101010101" pitchFamily="2" charset="-122"/>
                        </a:rPr>
                        <a:t>人与自我</a:t>
                      </a:r>
                      <a:endParaRPr lang="zh-CN" altLang="en-US" sz="1800" b="1">
                        <a:solidFill>
                          <a:srgbClr val="000000"/>
                        </a:solidFill>
                        <a:latin typeface="宋体" panose="02010600030101010101" pitchFamily="2" charset="-122"/>
                        <a:ea typeface="宋体" panose="02010600030101010101" pitchFamily="2" charset="-122"/>
                      </a:endParaRPr>
                    </a:p>
                  </a:txBody>
                  <a:tcPr marL="25400" marR="25400" marT="6350" marB="6350" anchor="ctr" anchorCtr="0">
                    <a:lnL>
                      <a:noFill/>
                    </a:lnL>
                    <a:lnR>
                      <a:noFill/>
                    </a:lnR>
                    <a:lnT w="6350" cap="flat" cmpd="sng">
                      <a:solidFill>
                        <a:srgbClr val="E9F4FE"/>
                      </a:solidFill>
                      <a:prstDash val="solid"/>
                      <a:headEnd type="none" w="med" len="med"/>
                      <a:tailEnd type="none" w="med" len="med"/>
                    </a:lnT>
                    <a:lnB w="6350" cap="flat" cmpd="sng">
                      <a:solidFill>
                        <a:srgbClr val="E9F4FE"/>
                      </a:solidFill>
                      <a:prstDash val="solid"/>
                      <a:headEnd type="none" w="med" len="med"/>
                      <a:tailEnd type="none" w="med" len="med"/>
                    </a:lnB>
                    <a:solidFill>
                      <a:srgbClr val="FFFFFF"/>
                    </a:solidFill>
                  </a:tcPr>
                </a:tc>
                <a:tc>
                  <a:txBody>
                    <a:bodyPr/>
                    <a:p>
                      <a:pPr marL="85725" indent="0" algn="ctr">
                        <a:spcBef>
                          <a:spcPts val="500"/>
                        </a:spcBef>
                        <a:spcAft>
                          <a:spcPts val="500"/>
                        </a:spcAft>
                      </a:pPr>
                      <a:r>
                        <a:rPr lang="zh-CN" altLang="en-US" sz="1800" b="1">
                          <a:solidFill>
                            <a:srgbClr val="000000"/>
                          </a:solidFill>
                          <a:latin typeface="宋体" panose="02010600030101010101" pitchFamily="2" charset="-122"/>
                          <a:ea typeface="宋体" panose="02010600030101010101" pitchFamily="2" charset="-122"/>
                        </a:rPr>
                        <a:t>戒阅读回读，养专注习惯</a:t>
                      </a:r>
                      <a:endParaRPr lang="zh-CN" altLang="en-US" sz="1800" b="1">
                        <a:solidFill>
                          <a:srgbClr val="000000"/>
                        </a:solidFill>
                        <a:latin typeface="宋体" panose="02010600030101010101" pitchFamily="2" charset="-122"/>
                        <a:ea typeface="宋体" panose="02010600030101010101" pitchFamily="2" charset="-122"/>
                      </a:endParaRPr>
                    </a:p>
                  </a:txBody>
                  <a:tcPr marL="25400" marR="25400" marT="6350" marB="6350" anchor="ctr" anchorCtr="0">
                    <a:lnL>
                      <a:noFill/>
                    </a:lnL>
                    <a:lnR>
                      <a:noFill/>
                    </a:lnR>
                    <a:lnT w="6350" cap="flat" cmpd="sng">
                      <a:solidFill>
                        <a:srgbClr val="E9F4FE"/>
                      </a:solidFill>
                      <a:prstDash val="solid"/>
                      <a:headEnd type="none" w="med" len="med"/>
                      <a:tailEnd type="none" w="med" len="med"/>
                    </a:lnT>
                    <a:lnB w="6350" cap="flat" cmpd="sng">
                      <a:solidFill>
                        <a:srgbClr val="E9F4FE"/>
                      </a:solidFill>
                      <a:prstDash val="solid"/>
                      <a:headEnd type="none" w="med" len="med"/>
                      <a:tailEnd type="none" w="med" len="med"/>
                    </a:lnB>
                    <a:solidFill>
                      <a:srgbClr val="FFFFFF"/>
                    </a:solidFill>
                  </a:tcPr>
                </a:tc>
              </a:tr>
              <a:tr h="382905">
                <a:tc rowSpan="2">
                  <a:txBody>
                    <a:bodyPr/>
                    <a:p>
                      <a:pPr marL="85725" indent="0" algn="r">
                        <a:spcBef>
                          <a:spcPts val="500"/>
                        </a:spcBef>
                        <a:spcAft>
                          <a:spcPts val="500"/>
                        </a:spcAft>
                      </a:pPr>
                      <a:r>
                        <a:rPr lang="en-US" altLang="zh-CN" sz="2800" b="1">
                          <a:solidFill>
                            <a:srgbClr val="000000"/>
                          </a:solidFill>
                          <a:latin typeface="Calibri" panose="020F0502020204030204"/>
                          <a:ea typeface="宋体" panose="02010600030101010101" pitchFamily="2" charset="-122"/>
                        </a:rPr>
                        <a:t>2025</a:t>
                      </a:r>
                      <a:endParaRPr lang="en-US" altLang="zh-CN" sz="2800" b="1">
                        <a:solidFill>
                          <a:srgbClr val="000000"/>
                        </a:solidFill>
                        <a:latin typeface="Calibri" panose="020F0502020204030204"/>
                        <a:ea typeface="宋体" panose="02010600030101010101" pitchFamily="2" charset="-122"/>
                      </a:endParaRPr>
                    </a:p>
                  </a:txBody>
                  <a:tcPr marL="25400" marR="25400" marT="6350" marB="6350" anchor="ctr" anchorCtr="0">
                    <a:lnL>
                      <a:noFill/>
                    </a:lnL>
                    <a:lnR>
                      <a:noFill/>
                    </a:lnR>
                    <a:lnT w="6350" cap="flat" cmpd="sng">
                      <a:solidFill>
                        <a:srgbClr val="E9F4FE"/>
                      </a:solidFill>
                      <a:prstDash val="solid"/>
                      <a:headEnd type="none" w="med" len="med"/>
                      <a:tailEnd type="none" w="med" len="med"/>
                    </a:lnT>
                    <a:lnB w="6350" cap="flat" cmpd="sng">
                      <a:solidFill>
                        <a:srgbClr val="E9F4FE"/>
                      </a:solidFill>
                      <a:prstDash val="solid"/>
                      <a:headEnd type="none" w="med" len="med"/>
                      <a:tailEnd type="none" w="med" len="med"/>
                    </a:lnB>
                    <a:solidFill>
                      <a:srgbClr val="FAFCFF"/>
                    </a:solidFill>
                  </a:tcPr>
                </a:tc>
                <a:tc>
                  <a:txBody>
                    <a:bodyPr/>
                    <a:p>
                      <a:pPr marL="85725" indent="0" algn="ctr">
                        <a:spcBef>
                          <a:spcPts val="500"/>
                        </a:spcBef>
                        <a:spcAft>
                          <a:spcPts val="500"/>
                        </a:spcAft>
                      </a:pPr>
                      <a:r>
                        <a:rPr lang="zh-CN" altLang="en-US" sz="1800" b="1">
                          <a:solidFill>
                            <a:srgbClr val="000000"/>
                          </a:solidFill>
                          <a:latin typeface="宋体" panose="02010600030101010101" pitchFamily="2" charset="-122"/>
                          <a:ea typeface="宋体" panose="02010600030101010101" pitchFamily="2" charset="-122"/>
                        </a:rPr>
                        <a:t>全国</a:t>
                      </a:r>
                      <a:r>
                        <a:rPr lang="en-US" altLang="zh-CN" sz="1800" b="1">
                          <a:solidFill>
                            <a:srgbClr val="000000"/>
                          </a:solidFill>
                          <a:latin typeface="Calibri" panose="020F0502020204030204"/>
                          <a:ea typeface="宋体" panose="02010600030101010101" pitchFamily="2" charset="-122"/>
                        </a:rPr>
                        <a:t>I</a:t>
                      </a:r>
                      <a:r>
                        <a:rPr lang="zh-CN" altLang="en-US" sz="1800" b="1">
                          <a:solidFill>
                            <a:srgbClr val="000000"/>
                          </a:solidFill>
                          <a:latin typeface="宋体" panose="02010600030101010101" pitchFamily="2" charset="-122"/>
                          <a:ea typeface="宋体" panose="02010600030101010101" pitchFamily="2" charset="-122"/>
                        </a:rPr>
                        <a:t>卷</a:t>
                      </a:r>
                      <a:endParaRPr lang="zh-CN" altLang="en-US" sz="1800" b="1">
                        <a:solidFill>
                          <a:srgbClr val="000000"/>
                        </a:solidFill>
                        <a:latin typeface="宋体" panose="02010600030101010101" pitchFamily="2" charset="-122"/>
                        <a:ea typeface="宋体" panose="02010600030101010101" pitchFamily="2" charset="-122"/>
                      </a:endParaRPr>
                    </a:p>
                  </a:txBody>
                  <a:tcPr marL="25400" marR="25400" marT="6350" marB="6350" anchor="ctr" anchorCtr="0">
                    <a:lnL>
                      <a:noFill/>
                    </a:lnL>
                    <a:lnR>
                      <a:noFill/>
                    </a:lnR>
                    <a:lnT w="6350" cap="flat" cmpd="sng">
                      <a:solidFill>
                        <a:srgbClr val="E9F4FE"/>
                      </a:solidFill>
                      <a:prstDash val="solid"/>
                      <a:headEnd type="none" w="med" len="med"/>
                      <a:tailEnd type="none" w="med" len="med"/>
                    </a:lnT>
                    <a:lnB w="6350" cap="flat" cmpd="sng">
                      <a:solidFill>
                        <a:srgbClr val="E9F4FE"/>
                      </a:solidFill>
                      <a:prstDash val="solid"/>
                      <a:headEnd type="none" w="med" len="med"/>
                      <a:tailEnd type="none" w="med" len="med"/>
                    </a:lnB>
                    <a:solidFill>
                      <a:srgbClr val="FAFCFF"/>
                    </a:solidFill>
                  </a:tcPr>
                </a:tc>
                <a:tc>
                  <a:txBody>
                    <a:bodyPr/>
                    <a:p>
                      <a:pPr marL="85725" indent="0" algn="ctr">
                        <a:spcBef>
                          <a:spcPts val="500"/>
                        </a:spcBef>
                        <a:spcAft>
                          <a:spcPts val="500"/>
                        </a:spcAft>
                      </a:pPr>
                      <a:r>
                        <a:rPr lang="zh-CN" altLang="en-US" sz="1800" b="1">
                          <a:solidFill>
                            <a:srgbClr val="000000"/>
                          </a:solidFill>
                          <a:latin typeface="宋体" panose="02010600030101010101" pitchFamily="2" charset="-122"/>
                          <a:ea typeface="宋体" panose="02010600030101010101" pitchFamily="2" charset="-122"/>
                        </a:rPr>
                        <a:t>记叙文</a:t>
                      </a:r>
                      <a:endParaRPr lang="zh-CN" altLang="en-US" sz="1800" b="1">
                        <a:solidFill>
                          <a:srgbClr val="000000"/>
                        </a:solidFill>
                        <a:latin typeface="宋体" panose="02010600030101010101" pitchFamily="2" charset="-122"/>
                        <a:ea typeface="宋体" panose="02010600030101010101" pitchFamily="2" charset="-122"/>
                      </a:endParaRPr>
                    </a:p>
                  </a:txBody>
                  <a:tcPr marL="25400" marR="25400" marT="6350" marB="6350" anchor="ctr" anchorCtr="0">
                    <a:lnL>
                      <a:noFill/>
                    </a:lnL>
                    <a:lnR>
                      <a:noFill/>
                    </a:lnR>
                    <a:lnT w="6350" cap="flat" cmpd="sng">
                      <a:solidFill>
                        <a:srgbClr val="E9F4FE"/>
                      </a:solidFill>
                      <a:prstDash val="solid"/>
                      <a:headEnd type="none" w="med" len="med"/>
                      <a:tailEnd type="none" w="med" len="med"/>
                    </a:lnT>
                    <a:lnB w="6350" cap="flat" cmpd="sng">
                      <a:solidFill>
                        <a:srgbClr val="E9F4FE"/>
                      </a:solidFill>
                      <a:prstDash val="solid"/>
                      <a:headEnd type="none" w="med" len="med"/>
                      <a:tailEnd type="none" w="med" len="med"/>
                    </a:lnB>
                    <a:solidFill>
                      <a:srgbClr val="FAFCFF"/>
                    </a:solidFill>
                  </a:tcPr>
                </a:tc>
                <a:tc>
                  <a:txBody>
                    <a:bodyPr/>
                    <a:p>
                      <a:pPr marL="85725" indent="0" algn="ctr">
                        <a:spcBef>
                          <a:spcPts val="500"/>
                        </a:spcBef>
                        <a:spcAft>
                          <a:spcPts val="500"/>
                        </a:spcAft>
                      </a:pPr>
                      <a:r>
                        <a:rPr lang="zh-CN" altLang="en-US" sz="1800" b="1">
                          <a:solidFill>
                            <a:srgbClr val="000000"/>
                          </a:solidFill>
                          <a:latin typeface="宋体" panose="02010600030101010101" pitchFamily="2" charset="-122"/>
                          <a:ea typeface="宋体" panose="02010600030101010101" pitchFamily="2" charset="-122"/>
                        </a:rPr>
                        <a:t>人与社会</a:t>
                      </a:r>
                      <a:endParaRPr lang="zh-CN" altLang="en-US" sz="1800" b="1">
                        <a:solidFill>
                          <a:srgbClr val="000000"/>
                        </a:solidFill>
                        <a:latin typeface="宋体" panose="02010600030101010101" pitchFamily="2" charset="-122"/>
                        <a:ea typeface="宋体" panose="02010600030101010101" pitchFamily="2" charset="-122"/>
                      </a:endParaRPr>
                    </a:p>
                  </a:txBody>
                  <a:tcPr marL="25400" marR="25400" marT="6350" marB="6350" anchor="ctr" anchorCtr="0">
                    <a:lnL>
                      <a:noFill/>
                    </a:lnL>
                    <a:lnR>
                      <a:noFill/>
                    </a:lnR>
                    <a:lnT w="6350" cap="flat" cmpd="sng">
                      <a:solidFill>
                        <a:srgbClr val="E9F4FE"/>
                      </a:solidFill>
                      <a:prstDash val="solid"/>
                      <a:headEnd type="none" w="med" len="med"/>
                      <a:tailEnd type="none" w="med" len="med"/>
                    </a:lnT>
                    <a:lnB w="6350" cap="flat" cmpd="sng">
                      <a:solidFill>
                        <a:srgbClr val="E9F4FE"/>
                      </a:solidFill>
                      <a:prstDash val="solid"/>
                      <a:headEnd type="none" w="med" len="med"/>
                      <a:tailEnd type="none" w="med" len="med"/>
                    </a:lnB>
                    <a:solidFill>
                      <a:srgbClr val="FAFCFF"/>
                    </a:solidFill>
                  </a:tcPr>
                </a:tc>
                <a:tc>
                  <a:txBody>
                    <a:bodyPr/>
                    <a:p>
                      <a:pPr marL="85725" indent="0" algn="ctr">
                        <a:spcBef>
                          <a:spcPts val="500"/>
                        </a:spcBef>
                        <a:spcAft>
                          <a:spcPts val="500"/>
                        </a:spcAft>
                      </a:pPr>
                      <a:r>
                        <a:rPr lang="zh-CN" altLang="en-US" sz="1800" b="1">
                          <a:solidFill>
                            <a:srgbClr val="000000"/>
                          </a:solidFill>
                          <a:latin typeface="宋体" panose="02010600030101010101" pitchFamily="2" charset="-122"/>
                          <a:ea typeface="宋体" panose="02010600030101010101" pitchFamily="2" charset="-122"/>
                        </a:rPr>
                        <a:t>热爱事业的咖啡馆员工</a:t>
                      </a:r>
                      <a:endParaRPr lang="zh-CN" altLang="en-US" sz="1800" b="1">
                        <a:solidFill>
                          <a:srgbClr val="000000"/>
                        </a:solidFill>
                        <a:latin typeface="宋体" panose="02010600030101010101" pitchFamily="2" charset="-122"/>
                        <a:ea typeface="宋体" panose="02010600030101010101" pitchFamily="2" charset="-122"/>
                      </a:endParaRPr>
                    </a:p>
                  </a:txBody>
                  <a:tcPr marL="25400" marR="25400" marT="6350" marB="6350" anchor="ctr" anchorCtr="0">
                    <a:lnL>
                      <a:noFill/>
                    </a:lnL>
                    <a:lnR>
                      <a:noFill/>
                    </a:lnR>
                    <a:lnT w="6350" cap="flat" cmpd="sng">
                      <a:solidFill>
                        <a:srgbClr val="E9F4FE"/>
                      </a:solidFill>
                      <a:prstDash val="solid"/>
                      <a:headEnd type="none" w="med" len="med"/>
                      <a:tailEnd type="none" w="med" len="med"/>
                    </a:lnT>
                    <a:lnB w="6350" cap="flat" cmpd="sng">
                      <a:solidFill>
                        <a:srgbClr val="E9F4FE"/>
                      </a:solidFill>
                      <a:prstDash val="solid"/>
                      <a:headEnd type="none" w="med" len="med"/>
                      <a:tailEnd type="none" w="med" len="med"/>
                    </a:lnB>
                    <a:solidFill>
                      <a:srgbClr val="FAFCFF"/>
                    </a:solidFill>
                  </a:tcPr>
                </a:tc>
              </a:tr>
              <a:tr h="382905">
                <a:tc vMerge="1">
                  <a:tcPr>
                    <a:lnL>
                      <a:noFill/>
                    </a:lnL>
                    <a:lnR>
                      <a:noFill/>
                    </a:lnR>
                    <a:lnB w="6350" cap="flat" cmpd="sng">
                      <a:solidFill>
                        <a:srgbClr val="E9F4FE"/>
                      </a:solidFill>
                      <a:prstDash val="solid"/>
                      <a:headEnd type="none" w="med" len="med"/>
                      <a:tailEnd type="none" w="med" len="med"/>
                    </a:lnB>
                  </a:tcPr>
                </a:tc>
                <a:tc>
                  <a:txBody>
                    <a:bodyPr/>
                    <a:p>
                      <a:pPr marL="85725" indent="0" algn="ctr">
                        <a:spcBef>
                          <a:spcPts val="500"/>
                        </a:spcBef>
                        <a:spcAft>
                          <a:spcPts val="500"/>
                        </a:spcAft>
                      </a:pPr>
                      <a:r>
                        <a:rPr lang="zh-CN" altLang="en-US" sz="1800" b="1">
                          <a:solidFill>
                            <a:srgbClr val="000000"/>
                          </a:solidFill>
                          <a:latin typeface="宋体" panose="02010600030101010101" pitchFamily="2" charset="-122"/>
                          <a:ea typeface="宋体" panose="02010600030101010101" pitchFamily="2" charset="-122"/>
                        </a:rPr>
                        <a:t>全国</a:t>
                      </a:r>
                      <a:r>
                        <a:rPr lang="en-US" altLang="zh-CN" sz="1800" b="1">
                          <a:solidFill>
                            <a:srgbClr val="000000"/>
                          </a:solidFill>
                          <a:latin typeface="Calibri" panose="020F0502020204030204"/>
                          <a:ea typeface="宋体" panose="02010600030101010101" pitchFamily="2" charset="-122"/>
                        </a:rPr>
                        <a:t>II</a:t>
                      </a:r>
                      <a:r>
                        <a:rPr lang="zh-CN" altLang="en-US" sz="1800" b="1">
                          <a:solidFill>
                            <a:srgbClr val="000000"/>
                          </a:solidFill>
                          <a:latin typeface="宋体" panose="02010600030101010101" pitchFamily="2" charset="-122"/>
                          <a:ea typeface="宋体" panose="02010600030101010101" pitchFamily="2" charset="-122"/>
                        </a:rPr>
                        <a:t>卷</a:t>
                      </a:r>
                      <a:endParaRPr lang="zh-CN" altLang="en-US" sz="1800" b="1">
                        <a:solidFill>
                          <a:srgbClr val="000000"/>
                        </a:solidFill>
                        <a:latin typeface="宋体" panose="02010600030101010101" pitchFamily="2" charset="-122"/>
                        <a:ea typeface="宋体" panose="02010600030101010101" pitchFamily="2" charset="-122"/>
                      </a:endParaRPr>
                    </a:p>
                  </a:txBody>
                  <a:tcPr marL="25400" marR="25400" marT="6350" marB="6350" anchor="ctr" anchorCtr="0">
                    <a:lnL>
                      <a:noFill/>
                    </a:lnL>
                    <a:lnR>
                      <a:noFill/>
                    </a:lnR>
                    <a:lnT w="6350" cap="flat" cmpd="sng">
                      <a:solidFill>
                        <a:srgbClr val="E9F4FE"/>
                      </a:solidFill>
                      <a:prstDash val="solid"/>
                      <a:headEnd type="none" w="med" len="med"/>
                      <a:tailEnd type="none" w="med" len="med"/>
                    </a:lnT>
                    <a:lnB w="6350" cap="flat" cmpd="sng">
                      <a:solidFill>
                        <a:srgbClr val="E9F4FE"/>
                      </a:solidFill>
                      <a:prstDash val="solid"/>
                      <a:headEnd type="none" w="med" len="med"/>
                      <a:tailEnd type="none" w="med" len="med"/>
                    </a:lnB>
                    <a:solidFill>
                      <a:srgbClr val="FFFFFF"/>
                    </a:solidFill>
                  </a:tcPr>
                </a:tc>
                <a:tc>
                  <a:txBody>
                    <a:bodyPr/>
                    <a:p>
                      <a:pPr marL="85725" indent="0" algn="ctr">
                        <a:spcBef>
                          <a:spcPts val="500"/>
                        </a:spcBef>
                        <a:spcAft>
                          <a:spcPts val="500"/>
                        </a:spcAft>
                      </a:pPr>
                      <a:r>
                        <a:rPr lang="zh-CN" altLang="en-US" sz="1800" b="1">
                          <a:solidFill>
                            <a:srgbClr val="000000"/>
                          </a:solidFill>
                          <a:latin typeface="宋体" panose="02010600030101010101" pitchFamily="2" charset="-122"/>
                          <a:ea typeface="宋体" panose="02010600030101010101" pitchFamily="2" charset="-122"/>
                        </a:rPr>
                        <a:t>说明文</a:t>
                      </a:r>
                      <a:endParaRPr lang="zh-CN" altLang="en-US" sz="1800" b="1">
                        <a:solidFill>
                          <a:srgbClr val="000000"/>
                        </a:solidFill>
                        <a:latin typeface="宋体" panose="02010600030101010101" pitchFamily="2" charset="-122"/>
                        <a:ea typeface="宋体" panose="02010600030101010101" pitchFamily="2" charset="-122"/>
                      </a:endParaRPr>
                    </a:p>
                  </a:txBody>
                  <a:tcPr marL="25400" marR="25400" marT="6350" marB="6350" anchor="ctr" anchorCtr="0">
                    <a:lnL>
                      <a:noFill/>
                    </a:lnL>
                    <a:lnR>
                      <a:noFill/>
                    </a:lnR>
                    <a:lnT w="6350" cap="flat" cmpd="sng">
                      <a:solidFill>
                        <a:srgbClr val="E9F4FE"/>
                      </a:solidFill>
                      <a:prstDash val="solid"/>
                      <a:headEnd type="none" w="med" len="med"/>
                      <a:tailEnd type="none" w="med" len="med"/>
                    </a:lnT>
                    <a:lnB w="6350" cap="flat" cmpd="sng">
                      <a:solidFill>
                        <a:srgbClr val="E9F4FE"/>
                      </a:solidFill>
                      <a:prstDash val="solid"/>
                      <a:headEnd type="none" w="med" len="med"/>
                      <a:tailEnd type="none" w="med" len="med"/>
                    </a:lnB>
                    <a:solidFill>
                      <a:srgbClr val="FFFFFF"/>
                    </a:solidFill>
                  </a:tcPr>
                </a:tc>
                <a:tc>
                  <a:txBody>
                    <a:bodyPr/>
                    <a:p>
                      <a:pPr marL="85725" indent="0" algn="ctr">
                        <a:spcBef>
                          <a:spcPts val="500"/>
                        </a:spcBef>
                        <a:spcAft>
                          <a:spcPts val="500"/>
                        </a:spcAft>
                      </a:pPr>
                      <a:r>
                        <a:rPr lang="zh-CN" altLang="en-US" sz="1800" b="1">
                          <a:solidFill>
                            <a:srgbClr val="000000"/>
                          </a:solidFill>
                          <a:latin typeface="宋体" panose="02010600030101010101" pitchFamily="2" charset="-122"/>
                          <a:ea typeface="宋体" panose="02010600030101010101" pitchFamily="2" charset="-122"/>
                        </a:rPr>
                        <a:t>人与社会</a:t>
                      </a:r>
                      <a:endParaRPr lang="zh-CN" altLang="en-US" sz="1800" b="1">
                        <a:solidFill>
                          <a:srgbClr val="000000"/>
                        </a:solidFill>
                        <a:latin typeface="宋体" panose="02010600030101010101" pitchFamily="2" charset="-122"/>
                        <a:ea typeface="宋体" panose="02010600030101010101" pitchFamily="2" charset="-122"/>
                      </a:endParaRPr>
                    </a:p>
                  </a:txBody>
                  <a:tcPr marL="25400" marR="25400" marT="6350" marB="6350" anchor="ctr" anchorCtr="0">
                    <a:lnL>
                      <a:noFill/>
                    </a:lnL>
                    <a:lnR>
                      <a:noFill/>
                    </a:lnR>
                    <a:lnT w="6350" cap="flat" cmpd="sng">
                      <a:solidFill>
                        <a:srgbClr val="E9F4FE"/>
                      </a:solidFill>
                      <a:prstDash val="solid"/>
                      <a:headEnd type="none" w="med" len="med"/>
                      <a:tailEnd type="none" w="med" len="med"/>
                    </a:lnT>
                    <a:lnB w="6350" cap="flat" cmpd="sng">
                      <a:solidFill>
                        <a:srgbClr val="E9F4FE"/>
                      </a:solidFill>
                      <a:prstDash val="solid"/>
                      <a:headEnd type="none" w="med" len="med"/>
                      <a:tailEnd type="none" w="med" len="med"/>
                    </a:lnB>
                    <a:solidFill>
                      <a:srgbClr val="FFFFFF"/>
                    </a:solidFill>
                  </a:tcPr>
                </a:tc>
                <a:tc>
                  <a:txBody>
                    <a:bodyPr/>
                    <a:p>
                      <a:pPr marL="85725" indent="0" algn="ctr">
                        <a:spcBef>
                          <a:spcPts val="500"/>
                        </a:spcBef>
                        <a:spcAft>
                          <a:spcPts val="500"/>
                        </a:spcAft>
                      </a:pPr>
                      <a:r>
                        <a:rPr lang="zh-CN" altLang="en-US" sz="1800" b="1">
                          <a:solidFill>
                            <a:srgbClr val="000000"/>
                          </a:solidFill>
                          <a:latin typeface="宋体" panose="02010600030101010101" pitchFamily="2" charset="-122"/>
                          <a:ea typeface="宋体" panose="02010600030101010101" pitchFamily="2" charset="-122"/>
                        </a:rPr>
                        <a:t>一家人一起参加志愿服务</a:t>
                      </a:r>
                      <a:endParaRPr lang="zh-CN" altLang="en-US" sz="1800" b="1">
                        <a:solidFill>
                          <a:srgbClr val="000000"/>
                        </a:solidFill>
                        <a:latin typeface="宋体" panose="02010600030101010101" pitchFamily="2" charset="-122"/>
                        <a:ea typeface="宋体" panose="02010600030101010101" pitchFamily="2" charset="-122"/>
                      </a:endParaRPr>
                    </a:p>
                  </a:txBody>
                  <a:tcPr marL="25400" marR="25400" marT="6350" marB="6350" anchor="ctr" anchorCtr="0">
                    <a:lnL>
                      <a:noFill/>
                    </a:lnL>
                    <a:lnR>
                      <a:noFill/>
                    </a:lnR>
                    <a:lnT w="6350" cap="flat" cmpd="sng">
                      <a:solidFill>
                        <a:srgbClr val="E9F4FE"/>
                      </a:solidFill>
                      <a:prstDash val="solid"/>
                      <a:headEnd type="none" w="med" len="med"/>
                      <a:tailEnd type="none" w="med" len="med"/>
                    </a:lnT>
                    <a:lnB w="6350" cap="flat" cmpd="sng">
                      <a:solidFill>
                        <a:srgbClr val="E9F4FE"/>
                      </a:solidFill>
                      <a:prstDash val="solid"/>
                      <a:headEnd type="none" w="med" len="med"/>
                      <a:tailEnd type="none" w="med" len="med"/>
                    </a:lnB>
                    <a:solidFill>
                      <a:srgbClr val="FFFFFF"/>
                    </a:solidFill>
                  </a:tcPr>
                </a:tc>
              </a:tr>
              <a:tr h="382905">
                <a:tc>
                  <a:txBody>
                    <a:bodyPr/>
                    <a:p>
                      <a:pPr marL="85725" indent="0" algn="r">
                        <a:spcBef>
                          <a:spcPts val="500"/>
                        </a:spcBef>
                        <a:spcAft>
                          <a:spcPts val="500"/>
                        </a:spcAft>
                      </a:pPr>
                      <a:r>
                        <a:rPr lang="en-US" altLang="zh-CN" sz="2800" b="1">
                          <a:solidFill>
                            <a:srgbClr val="000000"/>
                          </a:solidFill>
                          <a:latin typeface="Calibri" panose="020F0502020204030204"/>
                          <a:ea typeface="宋体" panose="02010600030101010101" pitchFamily="2" charset="-122"/>
                        </a:rPr>
                        <a:t>2025</a:t>
                      </a:r>
                      <a:endParaRPr lang="en-US" altLang="zh-CN" sz="2800" b="1">
                        <a:solidFill>
                          <a:srgbClr val="000000"/>
                        </a:solidFill>
                        <a:latin typeface="Calibri" panose="020F0502020204030204"/>
                        <a:ea typeface="宋体" panose="02010600030101010101" pitchFamily="2" charset="-122"/>
                      </a:endParaRPr>
                    </a:p>
                  </a:txBody>
                  <a:tcPr marL="25400" marR="25400" marT="6350" marB="6350" anchor="ctr" anchorCtr="0">
                    <a:lnL>
                      <a:noFill/>
                    </a:lnL>
                    <a:lnR>
                      <a:noFill/>
                    </a:lnR>
                    <a:lnT w="6350" cap="flat" cmpd="sng">
                      <a:solidFill>
                        <a:srgbClr val="E9F4FE"/>
                      </a:solidFill>
                      <a:prstDash val="solid"/>
                      <a:headEnd type="none" w="med" len="med"/>
                      <a:tailEnd type="none" w="med" len="med"/>
                    </a:lnT>
                    <a:lnB w="6350" cap="flat" cmpd="sng">
                      <a:solidFill>
                        <a:srgbClr val="E9F4FE"/>
                      </a:solidFill>
                      <a:prstDash val="solid"/>
                      <a:headEnd type="none" w="med" len="med"/>
                      <a:tailEnd type="none" w="med" len="med"/>
                    </a:lnB>
                    <a:solidFill>
                      <a:srgbClr val="FAFCFF"/>
                    </a:solidFill>
                  </a:tcPr>
                </a:tc>
                <a:tc>
                  <a:txBody>
                    <a:bodyPr/>
                    <a:p>
                      <a:pPr marL="85725" indent="0" algn="ctr">
                        <a:spcBef>
                          <a:spcPts val="500"/>
                        </a:spcBef>
                        <a:spcAft>
                          <a:spcPts val="500"/>
                        </a:spcAft>
                      </a:pPr>
                      <a:r>
                        <a:rPr lang="zh-CN" altLang="en-US" sz="1800" b="1">
                          <a:solidFill>
                            <a:srgbClr val="000000"/>
                          </a:solidFill>
                          <a:latin typeface="宋体" panose="02010600030101010101" pitchFamily="2" charset="-122"/>
                          <a:ea typeface="宋体" panose="02010600030101010101" pitchFamily="2" charset="-122"/>
                        </a:rPr>
                        <a:t>浙江首考</a:t>
                      </a:r>
                      <a:endParaRPr lang="zh-CN" altLang="en-US" sz="1800" b="1">
                        <a:solidFill>
                          <a:srgbClr val="000000"/>
                        </a:solidFill>
                        <a:latin typeface="宋体" panose="02010600030101010101" pitchFamily="2" charset="-122"/>
                        <a:ea typeface="宋体" panose="02010600030101010101" pitchFamily="2" charset="-122"/>
                      </a:endParaRPr>
                    </a:p>
                  </a:txBody>
                  <a:tcPr marL="25400" marR="25400" marT="6350" marB="6350" anchor="ctr" anchorCtr="0">
                    <a:lnL>
                      <a:noFill/>
                    </a:lnL>
                    <a:lnR>
                      <a:noFill/>
                    </a:lnR>
                    <a:lnT w="6350" cap="flat" cmpd="sng">
                      <a:solidFill>
                        <a:srgbClr val="E9F4FE"/>
                      </a:solidFill>
                      <a:prstDash val="solid"/>
                      <a:headEnd type="none" w="med" len="med"/>
                      <a:tailEnd type="none" w="med" len="med"/>
                    </a:lnT>
                    <a:lnB w="6350" cap="flat" cmpd="sng">
                      <a:solidFill>
                        <a:srgbClr val="E9F4FE"/>
                      </a:solidFill>
                      <a:prstDash val="solid"/>
                      <a:headEnd type="none" w="med" len="med"/>
                      <a:tailEnd type="none" w="med" len="med"/>
                    </a:lnB>
                    <a:solidFill>
                      <a:srgbClr val="FAFCFF"/>
                    </a:solidFill>
                  </a:tcPr>
                </a:tc>
                <a:tc>
                  <a:txBody>
                    <a:bodyPr/>
                    <a:p>
                      <a:pPr marL="85725" indent="0" algn="ctr">
                        <a:spcBef>
                          <a:spcPts val="500"/>
                        </a:spcBef>
                        <a:spcAft>
                          <a:spcPts val="500"/>
                        </a:spcAft>
                      </a:pPr>
                      <a:r>
                        <a:rPr lang="zh-CN" altLang="en-US" sz="1800" b="1">
                          <a:solidFill>
                            <a:srgbClr val="000000"/>
                          </a:solidFill>
                          <a:latin typeface="宋体" panose="02010600030101010101" pitchFamily="2" charset="-122"/>
                          <a:ea typeface="宋体" panose="02010600030101010101" pitchFamily="2" charset="-122"/>
                        </a:rPr>
                        <a:t>说明文</a:t>
                      </a:r>
                      <a:endParaRPr lang="zh-CN" altLang="en-US" sz="1800" b="1">
                        <a:solidFill>
                          <a:srgbClr val="000000"/>
                        </a:solidFill>
                        <a:latin typeface="宋体" panose="02010600030101010101" pitchFamily="2" charset="-122"/>
                        <a:ea typeface="宋体" panose="02010600030101010101" pitchFamily="2" charset="-122"/>
                      </a:endParaRPr>
                    </a:p>
                  </a:txBody>
                  <a:tcPr marL="25400" marR="25400" marT="6350" marB="6350" anchor="ctr" anchorCtr="0">
                    <a:lnL>
                      <a:noFill/>
                    </a:lnL>
                    <a:lnR>
                      <a:noFill/>
                    </a:lnR>
                    <a:lnT w="6350" cap="flat" cmpd="sng">
                      <a:solidFill>
                        <a:srgbClr val="E9F4FE"/>
                      </a:solidFill>
                      <a:prstDash val="solid"/>
                      <a:headEnd type="none" w="med" len="med"/>
                      <a:tailEnd type="none" w="med" len="med"/>
                    </a:lnT>
                    <a:lnB w="6350" cap="flat" cmpd="sng">
                      <a:solidFill>
                        <a:srgbClr val="E9F4FE"/>
                      </a:solidFill>
                      <a:prstDash val="solid"/>
                      <a:headEnd type="none" w="med" len="med"/>
                      <a:tailEnd type="none" w="med" len="med"/>
                    </a:lnB>
                    <a:solidFill>
                      <a:srgbClr val="FAFCFF"/>
                    </a:solidFill>
                  </a:tcPr>
                </a:tc>
                <a:tc>
                  <a:txBody>
                    <a:bodyPr/>
                    <a:p>
                      <a:pPr marL="85725" indent="0" algn="ctr">
                        <a:spcBef>
                          <a:spcPts val="500"/>
                        </a:spcBef>
                        <a:spcAft>
                          <a:spcPts val="500"/>
                        </a:spcAft>
                      </a:pPr>
                      <a:r>
                        <a:rPr lang="zh-CN" altLang="en-US" sz="1800" b="1">
                          <a:solidFill>
                            <a:srgbClr val="000000"/>
                          </a:solidFill>
                          <a:latin typeface="宋体" panose="02010600030101010101" pitchFamily="2" charset="-122"/>
                          <a:ea typeface="宋体" panose="02010600030101010101" pitchFamily="2" charset="-122"/>
                        </a:rPr>
                        <a:t>人与社会</a:t>
                      </a:r>
                      <a:endParaRPr lang="zh-CN" altLang="en-US" sz="1800" b="1">
                        <a:solidFill>
                          <a:srgbClr val="000000"/>
                        </a:solidFill>
                        <a:latin typeface="宋体" panose="02010600030101010101" pitchFamily="2" charset="-122"/>
                        <a:ea typeface="宋体" panose="02010600030101010101" pitchFamily="2" charset="-122"/>
                      </a:endParaRPr>
                    </a:p>
                  </a:txBody>
                  <a:tcPr marL="25400" marR="25400" marT="6350" marB="6350" anchor="ctr" anchorCtr="0">
                    <a:lnL>
                      <a:noFill/>
                    </a:lnL>
                    <a:lnR>
                      <a:noFill/>
                    </a:lnR>
                    <a:lnT w="6350" cap="flat" cmpd="sng">
                      <a:solidFill>
                        <a:srgbClr val="E9F4FE"/>
                      </a:solidFill>
                      <a:prstDash val="solid"/>
                      <a:headEnd type="none" w="med" len="med"/>
                      <a:tailEnd type="none" w="med" len="med"/>
                    </a:lnT>
                    <a:lnB w="6350" cap="flat" cmpd="sng">
                      <a:solidFill>
                        <a:srgbClr val="E9F4FE"/>
                      </a:solidFill>
                      <a:prstDash val="solid"/>
                      <a:headEnd type="none" w="med" len="med"/>
                      <a:tailEnd type="none" w="med" len="med"/>
                    </a:lnB>
                    <a:solidFill>
                      <a:srgbClr val="FAFCFF"/>
                    </a:solidFill>
                  </a:tcPr>
                </a:tc>
                <a:tc>
                  <a:txBody>
                    <a:bodyPr/>
                    <a:p>
                      <a:pPr marL="85725" indent="0" algn="ctr">
                        <a:spcBef>
                          <a:spcPts val="500"/>
                        </a:spcBef>
                        <a:spcAft>
                          <a:spcPts val="500"/>
                        </a:spcAft>
                      </a:pPr>
                      <a:r>
                        <a:rPr lang="zh-CN" altLang="en-US" sz="1800" b="1">
                          <a:solidFill>
                            <a:srgbClr val="000000"/>
                          </a:solidFill>
                          <a:latin typeface="宋体" panose="02010600030101010101" pitchFamily="2" charset="-122"/>
                          <a:ea typeface="宋体" panose="02010600030101010101" pitchFamily="2" charset="-122"/>
                        </a:rPr>
                        <a:t>善沟通贵在简洁清晰</a:t>
                      </a:r>
                      <a:endParaRPr lang="zh-CN" altLang="en-US" sz="1800" b="1">
                        <a:solidFill>
                          <a:srgbClr val="000000"/>
                        </a:solidFill>
                        <a:latin typeface="宋体" panose="02010600030101010101" pitchFamily="2" charset="-122"/>
                        <a:ea typeface="宋体" panose="02010600030101010101" pitchFamily="2" charset="-122"/>
                      </a:endParaRPr>
                    </a:p>
                  </a:txBody>
                  <a:tcPr marL="25400" marR="25400" marT="6350" marB="6350" anchor="ctr" anchorCtr="0">
                    <a:lnL>
                      <a:noFill/>
                    </a:lnL>
                    <a:lnR>
                      <a:noFill/>
                    </a:lnR>
                    <a:lnT w="6350" cap="flat" cmpd="sng">
                      <a:solidFill>
                        <a:srgbClr val="E9F4FE"/>
                      </a:solidFill>
                      <a:prstDash val="solid"/>
                      <a:headEnd type="none" w="med" len="med"/>
                      <a:tailEnd type="none" w="med" len="med"/>
                    </a:lnT>
                    <a:lnB w="6350" cap="flat" cmpd="sng">
                      <a:solidFill>
                        <a:srgbClr val="E9F4FE"/>
                      </a:solidFill>
                      <a:prstDash val="solid"/>
                      <a:headEnd type="none" w="med" len="med"/>
                      <a:tailEnd type="none" w="med" len="med"/>
                    </a:lnB>
                    <a:solidFill>
                      <a:srgbClr val="FAFCFF"/>
                    </a:solidFill>
                  </a:tcPr>
                </a:tc>
              </a:tr>
              <a:tr h="382270">
                <a:tc rowSpan="2">
                  <a:txBody>
                    <a:bodyPr/>
                    <a:p>
                      <a:pPr marL="85725" indent="0" algn="r">
                        <a:spcBef>
                          <a:spcPts val="500"/>
                        </a:spcBef>
                        <a:spcAft>
                          <a:spcPts val="500"/>
                        </a:spcAft>
                      </a:pPr>
                      <a:r>
                        <a:rPr lang="en-US" altLang="zh-CN" sz="2800" b="1">
                          <a:solidFill>
                            <a:srgbClr val="000000"/>
                          </a:solidFill>
                          <a:latin typeface="Calibri" panose="020F0502020204030204"/>
                          <a:ea typeface="宋体" panose="02010600030101010101" pitchFamily="2" charset="-122"/>
                        </a:rPr>
                        <a:t>2024</a:t>
                      </a:r>
                      <a:endParaRPr lang="en-US" altLang="zh-CN" sz="2800" b="1">
                        <a:solidFill>
                          <a:srgbClr val="000000"/>
                        </a:solidFill>
                        <a:latin typeface="Calibri" panose="020F0502020204030204"/>
                        <a:ea typeface="宋体" panose="02010600030101010101" pitchFamily="2" charset="-122"/>
                      </a:endParaRPr>
                    </a:p>
                  </a:txBody>
                  <a:tcPr marL="25400" marR="25400" marT="6350" marB="6350" anchor="ctr" anchorCtr="0">
                    <a:lnL>
                      <a:noFill/>
                    </a:lnL>
                    <a:lnR>
                      <a:noFill/>
                    </a:lnR>
                    <a:lnT w="6350" cap="flat" cmpd="sng">
                      <a:solidFill>
                        <a:srgbClr val="E9F4FE"/>
                      </a:solidFill>
                      <a:prstDash val="solid"/>
                      <a:headEnd type="none" w="med" len="med"/>
                      <a:tailEnd type="none" w="med" len="med"/>
                    </a:lnT>
                    <a:lnB w="6350" cap="flat" cmpd="sng">
                      <a:solidFill>
                        <a:srgbClr val="E9F4FE"/>
                      </a:solidFill>
                      <a:prstDash val="solid"/>
                      <a:headEnd type="none" w="med" len="med"/>
                      <a:tailEnd type="none" w="med" len="med"/>
                    </a:lnB>
                    <a:solidFill>
                      <a:srgbClr val="FFFFFF"/>
                    </a:solidFill>
                  </a:tcPr>
                </a:tc>
                <a:tc>
                  <a:txBody>
                    <a:bodyPr/>
                    <a:p>
                      <a:pPr marL="85725" indent="0" algn="ctr">
                        <a:spcBef>
                          <a:spcPts val="500"/>
                        </a:spcBef>
                        <a:spcAft>
                          <a:spcPts val="500"/>
                        </a:spcAft>
                      </a:pPr>
                      <a:r>
                        <a:rPr lang="zh-CN" altLang="en-US" sz="1800" b="1">
                          <a:solidFill>
                            <a:srgbClr val="000000"/>
                          </a:solidFill>
                          <a:latin typeface="宋体" panose="02010600030101010101" pitchFamily="2" charset="-122"/>
                          <a:ea typeface="宋体" panose="02010600030101010101" pitchFamily="2" charset="-122"/>
                        </a:rPr>
                        <a:t>新课标</a:t>
                      </a:r>
                      <a:r>
                        <a:rPr lang="en-US" altLang="zh-CN" sz="1800" b="1">
                          <a:solidFill>
                            <a:srgbClr val="000000"/>
                          </a:solidFill>
                          <a:latin typeface="Calibri" panose="020F0502020204030204"/>
                          <a:ea typeface="宋体" panose="02010600030101010101" pitchFamily="2" charset="-122"/>
                        </a:rPr>
                        <a:t>I</a:t>
                      </a:r>
                      <a:r>
                        <a:rPr lang="zh-CN" altLang="en-US" sz="1800" b="1">
                          <a:solidFill>
                            <a:srgbClr val="000000"/>
                          </a:solidFill>
                          <a:latin typeface="宋体" panose="02010600030101010101" pitchFamily="2" charset="-122"/>
                          <a:ea typeface="宋体" panose="02010600030101010101" pitchFamily="2" charset="-122"/>
                        </a:rPr>
                        <a:t>卷</a:t>
                      </a:r>
                      <a:endParaRPr lang="zh-CN" altLang="en-US" sz="1800" b="1">
                        <a:solidFill>
                          <a:srgbClr val="000000"/>
                        </a:solidFill>
                        <a:latin typeface="宋体" panose="02010600030101010101" pitchFamily="2" charset="-122"/>
                        <a:ea typeface="宋体" panose="02010600030101010101" pitchFamily="2" charset="-122"/>
                      </a:endParaRPr>
                    </a:p>
                  </a:txBody>
                  <a:tcPr marL="25400" marR="25400" marT="6350" marB="6350" anchor="ctr" anchorCtr="0">
                    <a:lnL>
                      <a:noFill/>
                    </a:lnL>
                    <a:lnR>
                      <a:noFill/>
                    </a:lnR>
                    <a:lnT w="6350" cap="flat" cmpd="sng">
                      <a:solidFill>
                        <a:srgbClr val="E9F4FE"/>
                      </a:solidFill>
                      <a:prstDash val="solid"/>
                      <a:headEnd type="none" w="med" len="med"/>
                      <a:tailEnd type="none" w="med" len="med"/>
                    </a:lnT>
                    <a:lnB w="6350" cap="flat" cmpd="sng">
                      <a:solidFill>
                        <a:srgbClr val="E9F4FE"/>
                      </a:solidFill>
                      <a:prstDash val="solid"/>
                      <a:headEnd type="none" w="med" len="med"/>
                      <a:tailEnd type="none" w="med" len="med"/>
                    </a:lnB>
                    <a:solidFill>
                      <a:srgbClr val="FFFFFF"/>
                    </a:solidFill>
                  </a:tcPr>
                </a:tc>
                <a:tc>
                  <a:txBody>
                    <a:bodyPr/>
                    <a:p>
                      <a:pPr marL="85725" indent="0" algn="ctr">
                        <a:spcBef>
                          <a:spcPts val="500"/>
                        </a:spcBef>
                        <a:spcAft>
                          <a:spcPts val="500"/>
                        </a:spcAft>
                      </a:pPr>
                      <a:r>
                        <a:rPr lang="zh-CN" altLang="en-US" sz="1800" b="1">
                          <a:solidFill>
                            <a:srgbClr val="000000"/>
                          </a:solidFill>
                          <a:latin typeface="宋体" panose="02010600030101010101" pitchFamily="2" charset="-122"/>
                          <a:ea typeface="宋体" panose="02010600030101010101" pitchFamily="2" charset="-122"/>
                        </a:rPr>
                        <a:t>说明文</a:t>
                      </a:r>
                      <a:endParaRPr lang="zh-CN" altLang="en-US" sz="1800" b="1">
                        <a:solidFill>
                          <a:srgbClr val="000000"/>
                        </a:solidFill>
                        <a:latin typeface="宋体" panose="02010600030101010101" pitchFamily="2" charset="-122"/>
                        <a:ea typeface="宋体" panose="02010600030101010101" pitchFamily="2" charset="-122"/>
                      </a:endParaRPr>
                    </a:p>
                  </a:txBody>
                  <a:tcPr marL="25400" marR="25400" marT="6350" marB="6350" anchor="ctr" anchorCtr="0">
                    <a:lnL>
                      <a:noFill/>
                    </a:lnL>
                    <a:lnR>
                      <a:noFill/>
                    </a:lnR>
                    <a:lnT w="6350" cap="flat" cmpd="sng">
                      <a:solidFill>
                        <a:srgbClr val="E9F4FE"/>
                      </a:solidFill>
                      <a:prstDash val="solid"/>
                      <a:headEnd type="none" w="med" len="med"/>
                      <a:tailEnd type="none" w="med" len="med"/>
                    </a:lnT>
                    <a:lnB w="6350" cap="flat" cmpd="sng">
                      <a:solidFill>
                        <a:srgbClr val="E9F4FE"/>
                      </a:solidFill>
                      <a:prstDash val="solid"/>
                      <a:headEnd type="none" w="med" len="med"/>
                      <a:tailEnd type="none" w="med" len="med"/>
                    </a:lnB>
                    <a:solidFill>
                      <a:srgbClr val="FFFFFF"/>
                    </a:solidFill>
                  </a:tcPr>
                </a:tc>
                <a:tc>
                  <a:txBody>
                    <a:bodyPr/>
                    <a:p>
                      <a:pPr marL="85725" indent="0" algn="ctr">
                        <a:spcBef>
                          <a:spcPts val="500"/>
                        </a:spcBef>
                        <a:spcAft>
                          <a:spcPts val="500"/>
                        </a:spcAft>
                      </a:pPr>
                      <a:r>
                        <a:rPr lang="zh-CN" altLang="en-US" sz="1800" b="1">
                          <a:solidFill>
                            <a:srgbClr val="000000"/>
                          </a:solidFill>
                          <a:latin typeface="宋体" panose="02010600030101010101" pitchFamily="2" charset="-122"/>
                          <a:ea typeface="宋体" panose="02010600030101010101" pitchFamily="2" charset="-122"/>
                        </a:rPr>
                        <a:t>人与自我</a:t>
                      </a:r>
                      <a:endParaRPr lang="zh-CN" altLang="en-US" sz="1800" b="1">
                        <a:solidFill>
                          <a:srgbClr val="000000"/>
                        </a:solidFill>
                        <a:latin typeface="宋体" panose="02010600030101010101" pitchFamily="2" charset="-122"/>
                        <a:ea typeface="宋体" panose="02010600030101010101" pitchFamily="2" charset="-122"/>
                      </a:endParaRPr>
                    </a:p>
                  </a:txBody>
                  <a:tcPr marL="25400" marR="25400" marT="6350" marB="6350" anchor="ctr" anchorCtr="0">
                    <a:lnL>
                      <a:noFill/>
                    </a:lnL>
                    <a:lnR>
                      <a:noFill/>
                    </a:lnR>
                    <a:lnT w="6350" cap="flat" cmpd="sng">
                      <a:solidFill>
                        <a:srgbClr val="E9F4FE"/>
                      </a:solidFill>
                      <a:prstDash val="solid"/>
                      <a:headEnd type="none" w="med" len="med"/>
                      <a:tailEnd type="none" w="med" len="med"/>
                    </a:lnT>
                    <a:lnB w="6350" cap="flat" cmpd="sng">
                      <a:solidFill>
                        <a:srgbClr val="E9F4FE"/>
                      </a:solidFill>
                      <a:prstDash val="solid"/>
                      <a:headEnd type="none" w="med" len="med"/>
                      <a:tailEnd type="none" w="med" len="med"/>
                    </a:lnB>
                    <a:solidFill>
                      <a:srgbClr val="FFFFFF"/>
                    </a:solidFill>
                  </a:tcPr>
                </a:tc>
                <a:tc>
                  <a:txBody>
                    <a:bodyPr/>
                    <a:p>
                      <a:pPr marL="85725" indent="0" algn="ctr">
                        <a:spcBef>
                          <a:spcPts val="500"/>
                        </a:spcBef>
                        <a:spcAft>
                          <a:spcPts val="500"/>
                        </a:spcAft>
                      </a:pPr>
                      <a:r>
                        <a:rPr lang="zh-CN" altLang="en-US" sz="1800" b="1">
                          <a:solidFill>
                            <a:srgbClr val="000000"/>
                          </a:solidFill>
                          <a:latin typeface="宋体" panose="02010600030101010101" pitchFamily="2" charset="-122"/>
                          <a:ea typeface="宋体" panose="02010600030101010101" pitchFamily="2" charset="-122"/>
                        </a:rPr>
                        <a:t>使用英语词典的心得</a:t>
                      </a:r>
                      <a:endParaRPr lang="zh-CN" altLang="en-US" sz="1800" b="1">
                        <a:solidFill>
                          <a:srgbClr val="000000"/>
                        </a:solidFill>
                        <a:latin typeface="宋体" panose="02010600030101010101" pitchFamily="2" charset="-122"/>
                        <a:ea typeface="宋体" panose="02010600030101010101" pitchFamily="2" charset="-122"/>
                      </a:endParaRPr>
                    </a:p>
                  </a:txBody>
                  <a:tcPr marL="25400" marR="25400" marT="6350" marB="6350" anchor="ctr" anchorCtr="0">
                    <a:lnL>
                      <a:noFill/>
                    </a:lnL>
                    <a:lnR>
                      <a:noFill/>
                    </a:lnR>
                    <a:lnT w="6350" cap="flat" cmpd="sng">
                      <a:solidFill>
                        <a:srgbClr val="E9F4FE"/>
                      </a:solidFill>
                      <a:prstDash val="solid"/>
                      <a:headEnd type="none" w="med" len="med"/>
                      <a:tailEnd type="none" w="med" len="med"/>
                    </a:lnT>
                    <a:lnB w="6350" cap="flat" cmpd="sng">
                      <a:solidFill>
                        <a:srgbClr val="E9F4FE"/>
                      </a:solidFill>
                      <a:prstDash val="solid"/>
                      <a:headEnd type="none" w="med" len="med"/>
                      <a:tailEnd type="none" w="med" len="med"/>
                    </a:lnB>
                    <a:solidFill>
                      <a:srgbClr val="FFFFFF"/>
                    </a:solidFill>
                  </a:tcPr>
                </a:tc>
              </a:tr>
              <a:tr h="384175">
                <a:tc vMerge="1">
                  <a:tcPr>
                    <a:lnL>
                      <a:noFill/>
                    </a:lnL>
                    <a:lnR>
                      <a:noFill/>
                    </a:lnR>
                    <a:lnB w="6350" cap="flat" cmpd="sng">
                      <a:solidFill>
                        <a:srgbClr val="E9F4FE"/>
                      </a:solidFill>
                      <a:prstDash val="solid"/>
                      <a:headEnd type="none" w="med" len="med"/>
                      <a:tailEnd type="none" w="med" len="med"/>
                    </a:lnB>
                  </a:tcPr>
                </a:tc>
                <a:tc>
                  <a:txBody>
                    <a:bodyPr/>
                    <a:p>
                      <a:pPr marL="85725" indent="0" algn="ctr">
                        <a:spcBef>
                          <a:spcPts val="500"/>
                        </a:spcBef>
                        <a:spcAft>
                          <a:spcPts val="500"/>
                        </a:spcAft>
                      </a:pPr>
                      <a:r>
                        <a:rPr lang="zh-CN" altLang="en-US" sz="1800" b="1">
                          <a:solidFill>
                            <a:srgbClr val="000000"/>
                          </a:solidFill>
                          <a:latin typeface="宋体" panose="02010600030101010101" pitchFamily="2" charset="-122"/>
                          <a:ea typeface="宋体" panose="02010600030101010101" pitchFamily="2" charset="-122"/>
                        </a:rPr>
                        <a:t>新课标</a:t>
                      </a:r>
                      <a:r>
                        <a:rPr lang="en-US" altLang="zh-CN" sz="1800" b="1">
                          <a:solidFill>
                            <a:srgbClr val="000000"/>
                          </a:solidFill>
                          <a:latin typeface="Calibri" panose="020F0502020204030204"/>
                          <a:ea typeface="宋体" panose="02010600030101010101" pitchFamily="2" charset="-122"/>
                        </a:rPr>
                        <a:t>II</a:t>
                      </a:r>
                      <a:r>
                        <a:rPr lang="zh-CN" altLang="en-US" sz="1800" b="1">
                          <a:solidFill>
                            <a:srgbClr val="000000"/>
                          </a:solidFill>
                          <a:latin typeface="宋体" panose="02010600030101010101" pitchFamily="2" charset="-122"/>
                          <a:ea typeface="宋体" panose="02010600030101010101" pitchFamily="2" charset="-122"/>
                        </a:rPr>
                        <a:t>卷</a:t>
                      </a:r>
                      <a:endParaRPr lang="zh-CN" altLang="en-US" sz="1800" b="1">
                        <a:solidFill>
                          <a:srgbClr val="000000"/>
                        </a:solidFill>
                        <a:latin typeface="宋体" panose="02010600030101010101" pitchFamily="2" charset="-122"/>
                        <a:ea typeface="宋体" panose="02010600030101010101" pitchFamily="2" charset="-122"/>
                      </a:endParaRPr>
                    </a:p>
                  </a:txBody>
                  <a:tcPr marL="25400" marR="25400" marT="6350" marB="6350" anchor="ctr" anchorCtr="0">
                    <a:lnL>
                      <a:noFill/>
                    </a:lnL>
                    <a:lnR>
                      <a:noFill/>
                    </a:lnR>
                    <a:lnT w="6350" cap="flat" cmpd="sng">
                      <a:solidFill>
                        <a:srgbClr val="E9F4FE"/>
                      </a:solidFill>
                      <a:prstDash val="solid"/>
                      <a:headEnd type="none" w="med" len="med"/>
                      <a:tailEnd type="none" w="med" len="med"/>
                    </a:lnT>
                    <a:lnB w="6350" cap="flat" cmpd="sng">
                      <a:solidFill>
                        <a:srgbClr val="E9F4FE"/>
                      </a:solidFill>
                      <a:prstDash val="solid"/>
                      <a:headEnd type="none" w="med" len="med"/>
                      <a:tailEnd type="none" w="med" len="med"/>
                    </a:lnB>
                    <a:solidFill>
                      <a:srgbClr val="FAFCFF"/>
                    </a:solidFill>
                  </a:tcPr>
                </a:tc>
                <a:tc>
                  <a:txBody>
                    <a:bodyPr/>
                    <a:p>
                      <a:pPr marL="85725" indent="0" algn="ctr">
                        <a:spcBef>
                          <a:spcPts val="500"/>
                        </a:spcBef>
                        <a:spcAft>
                          <a:spcPts val="500"/>
                        </a:spcAft>
                      </a:pPr>
                      <a:r>
                        <a:rPr lang="zh-CN" altLang="en-US" sz="1800" b="1">
                          <a:solidFill>
                            <a:srgbClr val="000000"/>
                          </a:solidFill>
                          <a:latin typeface="宋体" panose="02010600030101010101" pitchFamily="2" charset="-122"/>
                          <a:ea typeface="宋体" panose="02010600030101010101" pitchFamily="2" charset="-122"/>
                        </a:rPr>
                        <a:t>说明文</a:t>
                      </a:r>
                      <a:endParaRPr lang="zh-CN" altLang="en-US" sz="1800" b="1">
                        <a:solidFill>
                          <a:srgbClr val="000000"/>
                        </a:solidFill>
                        <a:latin typeface="宋体" panose="02010600030101010101" pitchFamily="2" charset="-122"/>
                        <a:ea typeface="宋体" panose="02010600030101010101" pitchFamily="2" charset="-122"/>
                      </a:endParaRPr>
                    </a:p>
                  </a:txBody>
                  <a:tcPr marL="25400" marR="25400" marT="6350" marB="6350" anchor="ctr" anchorCtr="0">
                    <a:lnL>
                      <a:noFill/>
                    </a:lnL>
                    <a:lnR>
                      <a:noFill/>
                    </a:lnR>
                    <a:lnT w="6350" cap="flat" cmpd="sng">
                      <a:solidFill>
                        <a:srgbClr val="E9F4FE"/>
                      </a:solidFill>
                      <a:prstDash val="solid"/>
                      <a:headEnd type="none" w="med" len="med"/>
                      <a:tailEnd type="none" w="med" len="med"/>
                    </a:lnT>
                    <a:lnB w="6350" cap="flat" cmpd="sng">
                      <a:solidFill>
                        <a:srgbClr val="E9F4FE"/>
                      </a:solidFill>
                      <a:prstDash val="solid"/>
                      <a:headEnd type="none" w="med" len="med"/>
                      <a:tailEnd type="none" w="med" len="med"/>
                    </a:lnB>
                    <a:solidFill>
                      <a:srgbClr val="FAFCFF"/>
                    </a:solidFill>
                  </a:tcPr>
                </a:tc>
                <a:tc>
                  <a:txBody>
                    <a:bodyPr/>
                    <a:p>
                      <a:pPr marL="85725" indent="0" algn="ctr">
                        <a:spcBef>
                          <a:spcPts val="500"/>
                        </a:spcBef>
                        <a:spcAft>
                          <a:spcPts val="500"/>
                        </a:spcAft>
                      </a:pPr>
                      <a:r>
                        <a:rPr lang="zh-CN" altLang="en-US" sz="1800" b="1">
                          <a:solidFill>
                            <a:srgbClr val="000000"/>
                          </a:solidFill>
                          <a:latin typeface="宋体" panose="02010600030101010101" pitchFamily="2" charset="-122"/>
                          <a:ea typeface="宋体" panose="02010600030101010101" pitchFamily="2" charset="-122"/>
                        </a:rPr>
                        <a:t>人与社会</a:t>
                      </a:r>
                      <a:endParaRPr lang="zh-CN" altLang="en-US" sz="1800" b="1">
                        <a:solidFill>
                          <a:srgbClr val="000000"/>
                        </a:solidFill>
                        <a:latin typeface="宋体" panose="02010600030101010101" pitchFamily="2" charset="-122"/>
                        <a:ea typeface="宋体" panose="02010600030101010101" pitchFamily="2" charset="-122"/>
                      </a:endParaRPr>
                    </a:p>
                  </a:txBody>
                  <a:tcPr marL="25400" marR="25400" marT="6350" marB="6350" anchor="ctr" anchorCtr="0">
                    <a:lnL>
                      <a:noFill/>
                    </a:lnL>
                    <a:lnR>
                      <a:noFill/>
                    </a:lnR>
                    <a:lnT w="6350" cap="flat" cmpd="sng">
                      <a:solidFill>
                        <a:srgbClr val="E9F4FE"/>
                      </a:solidFill>
                      <a:prstDash val="solid"/>
                      <a:headEnd type="none" w="med" len="med"/>
                      <a:tailEnd type="none" w="med" len="med"/>
                    </a:lnT>
                    <a:lnB w="6350" cap="flat" cmpd="sng">
                      <a:solidFill>
                        <a:srgbClr val="E9F4FE"/>
                      </a:solidFill>
                      <a:prstDash val="solid"/>
                      <a:headEnd type="none" w="med" len="med"/>
                      <a:tailEnd type="none" w="med" len="med"/>
                    </a:lnB>
                    <a:solidFill>
                      <a:srgbClr val="FAFCFF"/>
                    </a:solidFill>
                  </a:tcPr>
                </a:tc>
                <a:tc>
                  <a:txBody>
                    <a:bodyPr/>
                    <a:p>
                      <a:pPr marL="85725" indent="0" algn="ctr">
                        <a:spcBef>
                          <a:spcPts val="500"/>
                        </a:spcBef>
                        <a:spcAft>
                          <a:spcPts val="500"/>
                        </a:spcAft>
                      </a:pPr>
                      <a:r>
                        <a:rPr lang="zh-CN" altLang="en-US" sz="1800" b="1">
                          <a:solidFill>
                            <a:srgbClr val="000000"/>
                          </a:solidFill>
                          <a:latin typeface="宋体" panose="02010600030101010101" pitchFamily="2" charset="-122"/>
                          <a:ea typeface="宋体" panose="02010600030101010101" pitchFamily="2" charset="-122"/>
                        </a:rPr>
                        <a:t>如何避免过度性旅游</a:t>
                      </a:r>
                      <a:endParaRPr lang="zh-CN" altLang="en-US" sz="1800" b="1">
                        <a:solidFill>
                          <a:srgbClr val="000000"/>
                        </a:solidFill>
                        <a:latin typeface="宋体" panose="02010600030101010101" pitchFamily="2" charset="-122"/>
                        <a:ea typeface="宋体" panose="02010600030101010101" pitchFamily="2" charset="-122"/>
                      </a:endParaRPr>
                    </a:p>
                  </a:txBody>
                  <a:tcPr marL="25400" marR="25400" marT="6350" marB="6350" anchor="ctr" anchorCtr="0">
                    <a:lnL>
                      <a:noFill/>
                    </a:lnL>
                    <a:lnR>
                      <a:noFill/>
                    </a:lnR>
                    <a:lnT w="6350" cap="flat" cmpd="sng">
                      <a:solidFill>
                        <a:srgbClr val="E9F4FE"/>
                      </a:solidFill>
                      <a:prstDash val="solid"/>
                      <a:headEnd type="none" w="med" len="med"/>
                      <a:tailEnd type="none" w="med" len="med"/>
                    </a:lnT>
                    <a:lnB w="6350" cap="flat" cmpd="sng">
                      <a:solidFill>
                        <a:srgbClr val="E9F4FE"/>
                      </a:solidFill>
                      <a:prstDash val="solid"/>
                      <a:headEnd type="none" w="med" len="med"/>
                      <a:tailEnd type="none" w="med" len="med"/>
                    </a:lnB>
                    <a:solidFill>
                      <a:srgbClr val="FAFCFF"/>
                    </a:solidFill>
                  </a:tcPr>
                </a:tc>
              </a:tr>
              <a:tr h="382270">
                <a:tc rowSpan="2">
                  <a:txBody>
                    <a:bodyPr/>
                    <a:p>
                      <a:pPr marL="85725" indent="0" algn="r">
                        <a:spcBef>
                          <a:spcPts val="500"/>
                        </a:spcBef>
                        <a:spcAft>
                          <a:spcPts val="500"/>
                        </a:spcAft>
                      </a:pPr>
                      <a:r>
                        <a:rPr lang="en-US" altLang="zh-CN" sz="2800" b="1">
                          <a:solidFill>
                            <a:srgbClr val="000000"/>
                          </a:solidFill>
                          <a:latin typeface="Calibri" panose="020F0502020204030204"/>
                          <a:ea typeface="宋体" panose="02010600030101010101" pitchFamily="2" charset="-122"/>
                        </a:rPr>
                        <a:t>2023</a:t>
                      </a:r>
                      <a:endParaRPr lang="en-US" altLang="zh-CN" sz="2800" b="1">
                        <a:solidFill>
                          <a:srgbClr val="000000"/>
                        </a:solidFill>
                        <a:latin typeface="Calibri" panose="020F0502020204030204"/>
                        <a:ea typeface="宋体" panose="02010600030101010101" pitchFamily="2" charset="-122"/>
                      </a:endParaRPr>
                    </a:p>
                  </a:txBody>
                  <a:tcPr marL="25400" marR="25400" marT="6350" marB="6350" anchor="ctr" anchorCtr="0">
                    <a:lnL>
                      <a:noFill/>
                    </a:lnL>
                    <a:lnR>
                      <a:noFill/>
                    </a:lnR>
                    <a:lnT w="6350" cap="flat" cmpd="sng">
                      <a:solidFill>
                        <a:srgbClr val="E9F4FE"/>
                      </a:solidFill>
                      <a:prstDash val="solid"/>
                      <a:headEnd type="none" w="med" len="med"/>
                      <a:tailEnd type="none" w="med" len="med"/>
                    </a:lnT>
                    <a:lnB w="6350" cap="flat" cmpd="sng">
                      <a:solidFill>
                        <a:srgbClr val="E9F4FE"/>
                      </a:solidFill>
                      <a:prstDash val="solid"/>
                      <a:headEnd type="none" w="med" len="med"/>
                      <a:tailEnd type="none" w="med" len="med"/>
                    </a:lnB>
                    <a:solidFill>
                      <a:srgbClr val="FFFFFF"/>
                    </a:solidFill>
                  </a:tcPr>
                </a:tc>
                <a:tc>
                  <a:txBody>
                    <a:bodyPr/>
                    <a:p>
                      <a:pPr marL="85725" indent="0" algn="ctr">
                        <a:spcBef>
                          <a:spcPts val="500"/>
                        </a:spcBef>
                        <a:spcAft>
                          <a:spcPts val="500"/>
                        </a:spcAft>
                      </a:pPr>
                      <a:r>
                        <a:rPr lang="zh-CN" altLang="en-US" sz="1800" b="1">
                          <a:solidFill>
                            <a:srgbClr val="000000"/>
                          </a:solidFill>
                          <a:latin typeface="宋体" panose="02010600030101010101" pitchFamily="2" charset="-122"/>
                          <a:ea typeface="宋体" panose="02010600030101010101" pitchFamily="2" charset="-122"/>
                        </a:rPr>
                        <a:t>新课标</a:t>
                      </a:r>
                      <a:r>
                        <a:rPr lang="en-US" altLang="zh-CN" sz="1800" b="1">
                          <a:solidFill>
                            <a:srgbClr val="000000"/>
                          </a:solidFill>
                          <a:latin typeface="Calibri" panose="020F0502020204030204"/>
                          <a:ea typeface="宋体" panose="02010600030101010101" pitchFamily="2" charset="-122"/>
                        </a:rPr>
                        <a:t>I</a:t>
                      </a:r>
                      <a:r>
                        <a:rPr lang="zh-CN" altLang="en-US" sz="1800" b="1">
                          <a:solidFill>
                            <a:srgbClr val="000000"/>
                          </a:solidFill>
                          <a:latin typeface="宋体" panose="02010600030101010101" pitchFamily="2" charset="-122"/>
                          <a:ea typeface="宋体" panose="02010600030101010101" pitchFamily="2" charset="-122"/>
                        </a:rPr>
                        <a:t>卷</a:t>
                      </a:r>
                      <a:endParaRPr lang="zh-CN" altLang="en-US" sz="1800" b="1">
                        <a:solidFill>
                          <a:srgbClr val="000000"/>
                        </a:solidFill>
                        <a:latin typeface="宋体" panose="02010600030101010101" pitchFamily="2" charset="-122"/>
                        <a:ea typeface="宋体" panose="02010600030101010101" pitchFamily="2" charset="-122"/>
                      </a:endParaRPr>
                    </a:p>
                  </a:txBody>
                  <a:tcPr marL="25400" marR="25400" marT="6350" marB="6350" anchor="ctr" anchorCtr="0">
                    <a:lnL>
                      <a:noFill/>
                    </a:lnL>
                    <a:lnR>
                      <a:noFill/>
                    </a:lnR>
                    <a:lnT w="6350" cap="flat" cmpd="sng">
                      <a:solidFill>
                        <a:srgbClr val="E9F4FE"/>
                      </a:solidFill>
                      <a:prstDash val="solid"/>
                      <a:headEnd type="none" w="med" len="med"/>
                      <a:tailEnd type="none" w="med" len="med"/>
                    </a:lnT>
                    <a:lnB w="6350" cap="flat" cmpd="sng">
                      <a:solidFill>
                        <a:srgbClr val="E9F4FE"/>
                      </a:solidFill>
                      <a:prstDash val="solid"/>
                      <a:headEnd type="none" w="med" len="med"/>
                      <a:tailEnd type="none" w="med" len="med"/>
                    </a:lnB>
                    <a:solidFill>
                      <a:srgbClr val="FFFFFF"/>
                    </a:solidFill>
                  </a:tcPr>
                </a:tc>
                <a:tc>
                  <a:txBody>
                    <a:bodyPr/>
                    <a:p>
                      <a:pPr marL="85725" indent="0" algn="ctr">
                        <a:spcBef>
                          <a:spcPts val="500"/>
                        </a:spcBef>
                        <a:spcAft>
                          <a:spcPts val="500"/>
                        </a:spcAft>
                      </a:pPr>
                      <a:r>
                        <a:rPr lang="zh-CN" altLang="en-US" sz="1800" b="1">
                          <a:solidFill>
                            <a:srgbClr val="000000"/>
                          </a:solidFill>
                          <a:latin typeface="宋体" panose="02010600030101010101" pitchFamily="2" charset="-122"/>
                          <a:ea typeface="宋体" panose="02010600030101010101" pitchFamily="2" charset="-122"/>
                        </a:rPr>
                        <a:t>说明文</a:t>
                      </a:r>
                      <a:endParaRPr lang="zh-CN" altLang="en-US" sz="1800" b="1">
                        <a:solidFill>
                          <a:srgbClr val="000000"/>
                        </a:solidFill>
                        <a:latin typeface="宋体" panose="02010600030101010101" pitchFamily="2" charset="-122"/>
                        <a:ea typeface="宋体" panose="02010600030101010101" pitchFamily="2" charset="-122"/>
                      </a:endParaRPr>
                    </a:p>
                  </a:txBody>
                  <a:tcPr marL="25400" marR="25400" marT="6350" marB="6350" anchor="ctr" anchorCtr="0">
                    <a:lnL>
                      <a:noFill/>
                    </a:lnL>
                    <a:lnR>
                      <a:noFill/>
                    </a:lnR>
                    <a:lnT w="6350" cap="flat" cmpd="sng">
                      <a:solidFill>
                        <a:srgbClr val="E9F4FE"/>
                      </a:solidFill>
                      <a:prstDash val="solid"/>
                      <a:headEnd type="none" w="med" len="med"/>
                      <a:tailEnd type="none" w="med" len="med"/>
                    </a:lnT>
                    <a:lnB w="6350" cap="flat" cmpd="sng">
                      <a:solidFill>
                        <a:srgbClr val="E9F4FE"/>
                      </a:solidFill>
                      <a:prstDash val="solid"/>
                      <a:headEnd type="none" w="med" len="med"/>
                      <a:tailEnd type="none" w="med" len="med"/>
                    </a:lnB>
                    <a:solidFill>
                      <a:srgbClr val="FFFFFF"/>
                    </a:solidFill>
                  </a:tcPr>
                </a:tc>
                <a:tc>
                  <a:txBody>
                    <a:bodyPr/>
                    <a:p>
                      <a:pPr marL="85725" indent="0" algn="ctr">
                        <a:spcBef>
                          <a:spcPts val="500"/>
                        </a:spcBef>
                        <a:spcAft>
                          <a:spcPts val="500"/>
                        </a:spcAft>
                      </a:pPr>
                      <a:r>
                        <a:rPr lang="zh-CN" altLang="en-US" sz="1800" b="1">
                          <a:solidFill>
                            <a:srgbClr val="000000"/>
                          </a:solidFill>
                          <a:latin typeface="宋体" panose="02010600030101010101" pitchFamily="2" charset="-122"/>
                          <a:ea typeface="宋体" panose="02010600030101010101" pitchFamily="2" charset="-122"/>
                        </a:rPr>
                        <a:t>人与自我</a:t>
                      </a:r>
                      <a:endParaRPr lang="zh-CN" altLang="en-US" sz="1800" b="1">
                        <a:solidFill>
                          <a:srgbClr val="000000"/>
                        </a:solidFill>
                        <a:latin typeface="宋体" panose="02010600030101010101" pitchFamily="2" charset="-122"/>
                        <a:ea typeface="宋体" panose="02010600030101010101" pitchFamily="2" charset="-122"/>
                      </a:endParaRPr>
                    </a:p>
                  </a:txBody>
                  <a:tcPr marL="25400" marR="25400" marT="6350" marB="6350" anchor="ctr" anchorCtr="0">
                    <a:lnL>
                      <a:noFill/>
                    </a:lnL>
                    <a:lnR>
                      <a:noFill/>
                    </a:lnR>
                    <a:lnT w="6350" cap="flat" cmpd="sng">
                      <a:solidFill>
                        <a:srgbClr val="E9F4FE"/>
                      </a:solidFill>
                      <a:prstDash val="solid"/>
                      <a:headEnd type="none" w="med" len="med"/>
                      <a:tailEnd type="none" w="med" len="med"/>
                    </a:lnT>
                    <a:lnB w="6350" cap="flat" cmpd="sng">
                      <a:solidFill>
                        <a:srgbClr val="E9F4FE"/>
                      </a:solidFill>
                      <a:prstDash val="solid"/>
                      <a:headEnd type="none" w="med" len="med"/>
                      <a:tailEnd type="none" w="med" len="med"/>
                    </a:lnB>
                    <a:solidFill>
                      <a:srgbClr val="FFFFFF"/>
                    </a:solidFill>
                  </a:tcPr>
                </a:tc>
                <a:tc>
                  <a:txBody>
                    <a:bodyPr/>
                    <a:p>
                      <a:pPr marL="85725" indent="0" algn="ctr">
                        <a:spcBef>
                          <a:spcPts val="500"/>
                        </a:spcBef>
                        <a:spcAft>
                          <a:spcPts val="500"/>
                        </a:spcAft>
                      </a:pPr>
                      <a:r>
                        <a:rPr lang="zh-CN" altLang="en-US" sz="1800" b="1">
                          <a:solidFill>
                            <a:srgbClr val="000000"/>
                          </a:solidFill>
                          <a:latin typeface="宋体" panose="02010600030101010101" pitchFamily="2" charset="-122"/>
                          <a:ea typeface="宋体" panose="02010600030101010101" pitchFamily="2" charset="-122"/>
                        </a:rPr>
                        <a:t>学会自我原谅的办法</a:t>
                      </a:r>
                      <a:endParaRPr lang="zh-CN" altLang="en-US" sz="1800" b="1">
                        <a:solidFill>
                          <a:srgbClr val="000000"/>
                        </a:solidFill>
                        <a:latin typeface="宋体" panose="02010600030101010101" pitchFamily="2" charset="-122"/>
                        <a:ea typeface="宋体" panose="02010600030101010101" pitchFamily="2" charset="-122"/>
                      </a:endParaRPr>
                    </a:p>
                  </a:txBody>
                  <a:tcPr marL="25400" marR="25400" marT="6350" marB="6350" anchor="ctr" anchorCtr="0">
                    <a:lnL>
                      <a:noFill/>
                    </a:lnL>
                    <a:lnR>
                      <a:noFill/>
                    </a:lnR>
                    <a:lnT w="6350" cap="flat" cmpd="sng">
                      <a:solidFill>
                        <a:srgbClr val="E9F4FE"/>
                      </a:solidFill>
                      <a:prstDash val="solid"/>
                      <a:headEnd type="none" w="med" len="med"/>
                      <a:tailEnd type="none" w="med" len="med"/>
                    </a:lnT>
                    <a:lnB w="6350" cap="flat" cmpd="sng">
                      <a:solidFill>
                        <a:srgbClr val="E9F4FE"/>
                      </a:solidFill>
                      <a:prstDash val="solid"/>
                      <a:headEnd type="none" w="med" len="med"/>
                      <a:tailEnd type="none" w="med" len="med"/>
                    </a:lnB>
                    <a:solidFill>
                      <a:srgbClr val="FFFFFF"/>
                    </a:solidFill>
                  </a:tcPr>
                </a:tc>
              </a:tr>
              <a:tr h="382905">
                <a:tc vMerge="1">
                  <a:tcPr>
                    <a:lnL>
                      <a:noFill/>
                    </a:lnL>
                    <a:lnR>
                      <a:noFill/>
                    </a:lnR>
                    <a:lnB w="6350" cap="flat" cmpd="sng">
                      <a:solidFill>
                        <a:srgbClr val="E9F4FE"/>
                      </a:solidFill>
                      <a:prstDash val="solid"/>
                      <a:headEnd type="none" w="med" len="med"/>
                      <a:tailEnd type="none" w="med" len="med"/>
                    </a:lnB>
                  </a:tcPr>
                </a:tc>
                <a:tc>
                  <a:txBody>
                    <a:bodyPr/>
                    <a:p>
                      <a:pPr marL="85725" indent="0" algn="ctr">
                        <a:spcBef>
                          <a:spcPts val="500"/>
                        </a:spcBef>
                        <a:spcAft>
                          <a:spcPts val="500"/>
                        </a:spcAft>
                      </a:pPr>
                      <a:r>
                        <a:rPr lang="zh-CN" altLang="en-US" sz="1800" b="1">
                          <a:solidFill>
                            <a:srgbClr val="000000"/>
                          </a:solidFill>
                          <a:latin typeface="宋体" panose="02010600030101010101" pitchFamily="2" charset="-122"/>
                          <a:ea typeface="宋体" panose="02010600030101010101" pitchFamily="2" charset="-122"/>
                        </a:rPr>
                        <a:t>新课标</a:t>
                      </a:r>
                      <a:r>
                        <a:rPr lang="en-US" altLang="zh-CN" sz="1800" b="1">
                          <a:solidFill>
                            <a:srgbClr val="000000"/>
                          </a:solidFill>
                          <a:latin typeface="Calibri" panose="020F0502020204030204"/>
                          <a:ea typeface="宋体" panose="02010600030101010101" pitchFamily="2" charset="-122"/>
                        </a:rPr>
                        <a:t>II</a:t>
                      </a:r>
                      <a:r>
                        <a:rPr lang="zh-CN" altLang="en-US" sz="1800" b="1">
                          <a:solidFill>
                            <a:srgbClr val="000000"/>
                          </a:solidFill>
                          <a:latin typeface="宋体" panose="02010600030101010101" pitchFamily="2" charset="-122"/>
                          <a:ea typeface="宋体" panose="02010600030101010101" pitchFamily="2" charset="-122"/>
                        </a:rPr>
                        <a:t>卷</a:t>
                      </a:r>
                      <a:endParaRPr lang="zh-CN" altLang="en-US" sz="1800" b="1">
                        <a:solidFill>
                          <a:srgbClr val="000000"/>
                        </a:solidFill>
                        <a:latin typeface="宋体" panose="02010600030101010101" pitchFamily="2" charset="-122"/>
                        <a:ea typeface="宋体" panose="02010600030101010101" pitchFamily="2" charset="-122"/>
                      </a:endParaRPr>
                    </a:p>
                  </a:txBody>
                  <a:tcPr marL="25400" marR="25400" marT="6350" marB="6350" anchor="ctr" anchorCtr="0">
                    <a:lnL>
                      <a:noFill/>
                    </a:lnL>
                    <a:lnR>
                      <a:noFill/>
                    </a:lnR>
                    <a:lnT w="6350" cap="flat" cmpd="sng">
                      <a:solidFill>
                        <a:srgbClr val="E9F4FE"/>
                      </a:solidFill>
                      <a:prstDash val="solid"/>
                      <a:headEnd type="none" w="med" len="med"/>
                      <a:tailEnd type="none" w="med" len="med"/>
                    </a:lnT>
                    <a:lnB w="6350" cap="flat" cmpd="sng">
                      <a:solidFill>
                        <a:srgbClr val="E9F4FE"/>
                      </a:solidFill>
                      <a:prstDash val="solid"/>
                      <a:headEnd type="none" w="med" len="med"/>
                      <a:tailEnd type="none" w="med" len="med"/>
                    </a:lnB>
                    <a:solidFill>
                      <a:srgbClr val="FAFCFF"/>
                    </a:solidFill>
                  </a:tcPr>
                </a:tc>
                <a:tc>
                  <a:txBody>
                    <a:bodyPr/>
                    <a:p>
                      <a:pPr marL="85725" indent="0" algn="ctr">
                        <a:spcBef>
                          <a:spcPts val="500"/>
                        </a:spcBef>
                        <a:spcAft>
                          <a:spcPts val="500"/>
                        </a:spcAft>
                      </a:pPr>
                      <a:r>
                        <a:rPr lang="zh-CN" altLang="en-US" sz="1800" b="1">
                          <a:solidFill>
                            <a:srgbClr val="000000"/>
                          </a:solidFill>
                          <a:latin typeface="宋体" panose="02010600030101010101" pitchFamily="2" charset="-122"/>
                          <a:ea typeface="宋体" panose="02010600030101010101" pitchFamily="2" charset="-122"/>
                        </a:rPr>
                        <a:t>说明文</a:t>
                      </a:r>
                      <a:endParaRPr lang="zh-CN" altLang="en-US" sz="1800" b="1">
                        <a:solidFill>
                          <a:srgbClr val="000000"/>
                        </a:solidFill>
                        <a:latin typeface="宋体" panose="02010600030101010101" pitchFamily="2" charset="-122"/>
                        <a:ea typeface="宋体" panose="02010600030101010101" pitchFamily="2" charset="-122"/>
                      </a:endParaRPr>
                    </a:p>
                  </a:txBody>
                  <a:tcPr marL="25400" marR="25400" marT="6350" marB="6350" anchor="ctr" anchorCtr="0">
                    <a:lnL>
                      <a:noFill/>
                    </a:lnL>
                    <a:lnR>
                      <a:noFill/>
                    </a:lnR>
                    <a:lnT w="6350" cap="flat" cmpd="sng">
                      <a:solidFill>
                        <a:srgbClr val="E9F4FE"/>
                      </a:solidFill>
                      <a:prstDash val="solid"/>
                      <a:headEnd type="none" w="med" len="med"/>
                      <a:tailEnd type="none" w="med" len="med"/>
                    </a:lnT>
                    <a:lnB w="6350" cap="flat" cmpd="sng">
                      <a:solidFill>
                        <a:srgbClr val="E9F4FE"/>
                      </a:solidFill>
                      <a:prstDash val="solid"/>
                      <a:headEnd type="none" w="med" len="med"/>
                      <a:tailEnd type="none" w="med" len="med"/>
                    </a:lnB>
                    <a:solidFill>
                      <a:srgbClr val="FAFCFF"/>
                    </a:solidFill>
                  </a:tcPr>
                </a:tc>
                <a:tc>
                  <a:txBody>
                    <a:bodyPr/>
                    <a:p>
                      <a:pPr marL="85725" indent="0" algn="ctr">
                        <a:spcBef>
                          <a:spcPts val="500"/>
                        </a:spcBef>
                        <a:spcAft>
                          <a:spcPts val="500"/>
                        </a:spcAft>
                      </a:pPr>
                      <a:r>
                        <a:rPr lang="zh-CN" altLang="en-US" sz="1800" b="1">
                          <a:solidFill>
                            <a:srgbClr val="000000"/>
                          </a:solidFill>
                          <a:latin typeface="宋体" panose="02010600030101010101" pitchFamily="2" charset="-122"/>
                          <a:ea typeface="宋体" panose="02010600030101010101" pitchFamily="2" charset="-122"/>
                        </a:rPr>
                        <a:t>人与社会</a:t>
                      </a:r>
                      <a:endParaRPr lang="zh-CN" altLang="en-US" sz="1800" b="1">
                        <a:solidFill>
                          <a:srgbClr val="000000"/>
                        </a:solidFill>
                        <a:latin typeface="宋体" panose="02010600030101010101" pitchFamily="2" charset="-122"/>
                        <a:ea typeface="宋体" panose="02010600030101010101" pitchFamily="2" charset="-122"/>
                      </a:endParaRPr>
                    </a:p>
                  </a:txBody>
                  <a:tcPr marL="25400" marR="25400" marT="6350" marB="6350" anchor="ctr" anchorCtr="0">
                    <a:lnL>
                      <a:noFill/>
                    </a:lnL>
                    <a:lnR>
                      <a:noFill/>
                    </a:lnR>
                    <a:lnT w="6350" cap="flat" cmpd="sng">
                      <a:solidFill>
                        <a:srgbClr val="E9F4FE"/>
                      </a:solidFill>
                      <a:prstDash val="solid"/>
                      <a:headEnd type="none" w="med" len="med"/>
                      <a:tailEnd type="none" w="med" len="med"/>
                    </a:lnT>
                    <a:lnB w="6350" cap="flat" cmpd="sng">
                      <a:solidFill>
                        <a:srgbClr val="E9F4FE"/>
                      </a:solidFill>
                      <a:prstDash val="solid"/>
                      <a:headEnd type="none" w="med" len="med"/>
                      <a:tailEnd type="none" w="med" len="med"/>
                    </a:lnB>
                    <a:solidFill>
                      <a:srgbClr val="FAFCFF"/>
                    </a:solidFill>
                  </a:tcPr>
                </a:tc>
                <a:tc>
                  <a:txBody>
                    <a:bodyPr/>
                    <a:p>
                      <a:pPr marL="85725" indent="0" algn="ctr">
                        <a:spcBef>
                          <a:spcPts val="500"/>
                        </a:spcBef>
                        <a:spcAft>
                          <a:spcPts val="500"/>
                        </a:spcAft>
                      </a:pPr>
                      <a:r>
                        <a:rPr lang="zh-CN" altLang="en-US" sz="1800" b="1">
                          <a:solidFill>
                            <a:srgbClr val="000000"/>
                          </a:solidFill>
                          <a:latin typeface="宋体" panose="02010600030101010101" pitchFamily="2" charset="-122"/>
                          <a:ea typeface="宋体" panose="02010600030101010101" pitchFamily="2" charset="-122"/>
                        </a:rPr>
                        <a:t>开启艺术之旅的建议</a:t>
                      </a:r>
                      <a:endParaRPr lang="zh-CN" altLang="en-US" sz="1800" b="1">
                        <a:solidFill>
                          <a:srgbClr val="000000"/>
                        </a:solidFill>
                        <a:latin typeface="宋体" panose="02010600030101010101" pitchFamily="2" charset="-122"/>
                        <a:ea typeface="宋体" panose="02010600030101010101" pitchFamily="2" charset="-122"/>
                      </a:endParaRPr>
                    </a:p>
                  </a:txBody>
                  <a:tcPr marL="25400" marR="25400" marT="6350" marB="6350" anchor="ctr" anchorCtr="0">
                    <a:lnL>
                      <a:noFill/>
                    </a:lnL>
                    <a:lnR>
                      <a:noFill/>
                    </a:lnR>
                    <a:lnT w="6350" cap="flat" cmpd="sng">
                      <a:solidFill>
                        <a:srgbClr val="E9F4FE"/>
                      </a:solidFill>
                      <a:prstDash val="solid"/>
                      <a:headEnd type="none" w="med" len="med"/>
                      <a:tailEnd type="none" w="med" len="med"/>
                    </a:lnT>
                    <a:lnB w="6350" cap="flat" cmpd="sng">
                      <a:solidFill>
                        <a:srgbClr val="E9F4FE"/>
                      </a:solidFill>
                      <a:prstDash val="solid"/>
                      <a:headEnd type="none" w="med" len="med"/>
                      <a:tailEnd type="none" w="med" len="med"/>
                    </a:lnB>
                    <a:solidFill>
                      <a:srgbClr val="FAFCFF"/>
                    </a:solidFill>
                  </a:tcPr>
                </a:tc>
              </a:tr>
              <a:tr h="382905">
                <a:tc rowSpan="2">
                  <a:txBody>
                    <a:bodyPr/>
                    <a:p>
                      <a:pPr marL="85725" indent="0" algn="r">
                        <a:spcBef>
                          <a:spcPts val="500"/>
                        </a:spcBef>
                        <a:spcAft>
                          <a:spcPts val="500"/>
                        </a:spcAft>
                      </a:pPr>
                      <a:r>
                        <a:rPr lang="en-US" altLang="zh-CN" sz="2800" b="1">
                          <a:solidFill>
                            <a:srgbClr val="000000"/>
                          </a:solidFill>
                          <a:latin typeface="Calibri" panose="020F0502020204030204"/>
                          <a:ea typeface="宋体" panose="02010600030101010101" pitchFamily="2" charset="-122"/>
                        </a:rPr>
                        <a:t>2022</a:t>
                      </a:r>
                      <a:endParaRPr lang="en-US" altLang="zh-CN" sz="2800" b="1">
                        <a:solidFill>
                          <a:srgbClr val="000000"/>
                        </a:solidFill>
                        <a:latin typeface="Calibri" panose="020F0502020204030204"/>
                        <a:ea typeface="宋体" panose="02010600030101010101" pitchFamily="2" charset="-122"/>
                      </a:endParaRPr>
                    </a:p>
                  </a:txBody>
                  <a:tcPr marL="25400" marR="25400" marT="6350" marB="6350" anchor="ctr" anchorCtr="0">
                    <a:lnL>
                      <a:noFill/>
                    </a:lnL>
                    <a:lnR>
                      <a:noFill/>
                    </a:lnR>
                    <a:lnT w="6350" cap="flat" cmpd="sng">
                      <a:solidFill>
                        <a:srgbClr val="E9F4FE"/>
                      </a:solidFill>
                      <a:prstDash val="solid"/>
                      <a:headEnd type="none" w="med" len="med"/>
                      <a:tailEnd type="none" w="med" len="med"/>
                    </a:lnT>
                    <a:lnB w="6350" cap="flat" cmpd="sng">
                      <a:solidFill>
                        <a:srgbClr val="E9F4FE"/>
                      </a:solidFill>
                      <a:prstDash val="solid"/>
                      <a:headEnd type="none" w="med" len="med"/>
                      <a:tailEnd type="none" w="med" len="med"/>
                    </a:lnB>
                    <a:solidFill>
                      <a:srgbClr val="FFFFFF"/>
                    </a:solidFill>
                  </a:tcPr>
                </a:tc>
                <a:tc>
                  <a:txBody>
                    <a:bodyPr/>
                    <a:p>
                      <a:pPr marL="85725" indent="0" algn="ctr">
                        <a:spcBef>
                          <a:spcPts val="500"/>
                        </a:spcBef>
                        <a:spcAft>
                          <a:spcPts val="500"/>
                        </a:spcAft>
                      </a:pPr>
                      <a:r>
                        <a:rPr lang="zh-CN" altLang="en-US" sz="1800" b="1">
                          <a:solidFill>
                            <a:srgbClr val="000000"/>
                          </a:solidFill>
                          <a:latin typeface="宋体" panose="02010600030101010101" pitchFamily="2" charset="-122"/>
                          <a:ea typeface="宋体" panose="02010600030101010101" pitchFamily="2" charset="-122"/>
                        </a:rPr>
                        <a:t>新课标</a:t>
                      </a:r>
                      <a:r>
                        <a:rPr lang="en-US" altLang="zh-CN" sz="1800" b="1">
                          <a:solidFill>
                            <a:srgbClr val="000000"/>
                          </a:solidFill>
                          <a:latin typeface="Calibri" panose="020F0502020204030204"/>
                          <a:ea typeface="宋体" panose="02010600030101010101" pitchFamily="2" charset="-122"/>
                        </a:rPr>
                        <a:t>I</a:t>
                      </a:r>
                      <a:r>
                        <a:rPr lang="zh-CN" altLang="en-US" sz="1800" b="1">
                          <a:solidFill>
                            <a:srgbClr val="000000"/>
                          </a:solidFill>
                          <a:latin typeface="宋体" panose="02010600030101010101" pitchFamily="2" charset="-122"/>
                          <a:ea typeface="宋体" panose="02010600030101010101" pitchFamily="2" charset="-122"/>
                        </a:rPr>
                        <a:t>卷</a:t>
                      </a:r>
                      <a:endParaRPr lang="zh-CN" altLang="en-US" sz="1800" b="1">
                        <a:solidFill>
                          <a:srgbClr val="000000"/>
                        </a:solidFill>
                        <a:latin typeface="宋体" panose="02010600030101010101" pitchFamily="2" charset="-122"/>
                        <a:ea typeface="宋体" panose="02010600030101010101" pitchFamily="2" charset="-122"/>
                      </a:endParaRPr>
                    </a:p>
                  </a:txBody>
                  <a:tcPr marL="25400" marR="25400" marT="6350" marB="6350" anchor="ctr" anchorCtr="0">
                    <a:lnL>
                      <a:noFill/>
                    </a:lnL>
                    <a:lnR>
                      <a:noFill/>
                    </a:lnR>
                    <a:lnT w="6350" cap="flat" cmpd="sng">
                      <a:solidFill>
                        <a:srgbClr val="E9F4FE"/>
                      </a:solidFill>
                      <a:prstDash val="solid"/>
                      <a:headEnd type="none" w="med" len="med"/>
                      <a:tailEnd type="none" w="med" len="med"/>
                    </a:lnT>
                    <a:lnB w="6350" cap="flat" cmpd="sng">
                      <a:solidFill>
                        <a:srgbClr val="E9F4FE"/>
                      </a:solidFill>
                      <a:prstDash val="solid"/>
                      <a:headEnd type="none" w="med" len="med"/>
                      <a:tailEnd type="none" w="med" len="med"/>
                    </a:lnB>
                    <a:solidFill>
                      <a:srgbClr val="FFFFFF"/>
                    </a:solidFill>
                  </a:tcPr>
                </a:tc>
                <a:tc>
                  <a:txBody>
                    <a:bodyPr/>
                    <a:p>
                      <a:pPr marL="85725" indent="0" algn="ctr">
                        <a:spcBef>
                          <a:spcPts val="500"/>
                        </a:spcBef>
                        <a:spcAft>
                          <a:spcPts val="500"/>
                        </a:spcAft>
                      </a:pPr>
                      <a:r>
                        <a:rPr lang="zh-CN" altLang="en-US" sz="1800" b="1">
                          <a:solidFill>
                            <a:srgbClr val="000000"/>
                          </a:solidFill>
                          <a:latin typeface="宋体" panose="02010600030101010101" pitchFamily="2" charset="-122"/>
                          <a:ea typeface="宋体" panose="02010600030101010101" pitchFamily="2" charset="-122"/>
                        </a:rPr>
                        <a:t>说明文</a:t>
                      </a:r>
                      <a:endParaRPr lang="zh-CN" altLang="en-US" sz="1800" b="1">
                        <a:solidFill>
                          <a:srgbClr val="000000"/>
                        </a:solidFill>
                        <a:latin typeface="宋体" panose="02010600030101010101" pitchFamily="2" charset="-122"/>
                        <a:ea typeface="宋体" panose="02010600030101010101" pitchFamily="2" charset="-122"/>
                      </a:endParaRPr>
                    </a:p>
                  </a:txBody>
                  <a:tcPr marL="25400" marR="25400" marT="6350" marB="6350" anchor="ctr" anchorCtr="0">
                    <a:lnL>
                      <a:noFill/>
                    </a:lnL>
                    <a:lnR>
                      <a:noFill/>
                    </a:lnR>
                    <a:lnT w="6350" cap="flat" cmpd="sng">
                      <a:solidFill>
                        <a:srgbClr val="E9F4FE"/>
                      </a:solidFill>
                      <a:prstDash val="solid"/>
                      <a:headEnd type="none" w="med" len="med"/>
                      <a:tailEnd type="none" w="med" len="med"/>
                    </a:lnT>
                    <a:lnB w="6350" cap="flat" cmpd="sng">
                      <a:solidFill>
                        <a:srgbClr val="E9F4FE"/>
                      </a:solidFill>
                      <a:prstDash val="solid"/>
                      <a:headEnd type="none" w="med" len="med"/>
                      <a:tailEnd type="none" w="med" len="med"/>
                    </a:lnB>
                    <a:solidFill>
                      <a:srgbClr val="FFFFFF"/>
                    </a:solidFill>
                  </a:tcPr>
                </a:tc>
                <a:tc>
                  <a:txBody>
                    <a:bodyPr/>
                    <a:p>
                      <a:pPr marL="85725" indent="0" algn="ctr">
                        <a:spcBef>
                          <a:spcPts val="500"/>
                        </a:spcBef>
                        <a:spcAft>
                          <a:spcPts val="500"/>
                        </a:spcAft>
                      </a:pPr>
                      <a:r>
                        <a:rPr lang="zh-CN" altLang="en-US" sz="1800" b="1">
                          <a:solidFill>
                            <a:srgbClr val="000000"/>
                          </a:solidFill>
                          <a:latin typeface="宋体" panose="02010600030101010101" pitchFamily="2" charset="-122"/>
                          <a:ea typeface="宋体" panose="02010600030101010101" pitchFamily="2" charset="-122"/>
                        </a:rPr>
                        <a:t>人与社会</a:t>
                      </a:r>
                      <a:endParaRPr lang="zh-CN" altLang="en-US" sz="1800" b="1">
                        <a:solidFill>
                          <a:srgbClr val="000000"/>
                        </a:solidFill>
                        <a:latin typeface="宋体" panose="02010600030101010101" pitchFamily="2" charset="-122"/>
                        <a:ea typeface="宋体" panose="02010600030101010101" pitchFamily="2" charset="-122"/>
                      </a:endParaRPr>
                    </a:p>
                  </a:txBody>
                  <a:tcPr marL="25400" marR="25400" marT="6350" marB="6350" anchor="ctr" anchorCtr="0">
                    <a:lnL>
                      <a:noFill/>
                    </a:lnL>
                    <a:lnR>
                      <a:noFill/>
                    </a:lnR>
                    <a:lnT w="6350" cap="flat" cmpd="sng">
                      <a:solidFill>
                        <a:srgbClr val="E9F4FE"/>
                      </a:solidFill>
                      <a:prstDash val="solid"/>
                      <a:headEnd type="none" w="med" len="med"/>
                      <a:tailEnd type="none" w="med" len="med"/>
                    </a:lnT>
                    <a:lnB w="6350" cap="flat" cmpd="sng">
                      <a:solidFill>
                        <a:srgbClr val="E9F4FE"/>
                      </a:solidFill>
                      <a:prstDash val="solid"/>
                      <a:headEnd type="none" w="med" len="med"/>
                      <a:tailEnd type="none" w="med" len="med"/>
                    </a:lnB>
                    <a:solidFill>
                      <a:srgbClr val="FFFFFF"/>
                    </a:solidFill>
                  </a:tcPr>
                </a:tc>
                <a:tc>
                  <a:txBody>
                    <a:bodyPr/>
                    <a:p>
                      <a:pPr marL="85725" indent="0" algn="ctr">
                        <a:spcBef>
                          <a:spcPts val="500"/>
                        </a:spcBef>
                        <a:spcAft>
                          <a:spcPts val="500"/>
                        </a:spcAft>
                      </a:pPr>
                      <a:r>
                        <a:rPr lang="zh-CN" altLang="en-US" sz="1800" b="1">
                          <a:solidFill>
                            <a:srgbClr val="000000"/>
                          </a:solidFill>
                          <a:latin typeface="宋体" panose="02010600030101010101" pitchFamily="2" charset="-122"/>
                          <a:ea typeface="宋体" panose="02010600030101010101" pitchFamily="2" charset="-122"/>
                        </a:rPr>
                        <a:t>如何找到健身伙伴</a:t>
                      </a:r>
                      <a:endParaRPr lang="zh-CN" altLang="en-US" sz="1800" b="1">
                        <a:solidFill>
                          <a:srgbClr val="000000"/>
                        </a:solidFill>
                        <a:latin typeface="宋体" panose="02010600030101010101" pitchFamily="2" charset="-122"/>
                        <a:ea typeface="宋体" panose="02010600030101010101" pitchFamily="2" charset="-122"/>
                      </a:endParaRPr>
                    </a:p>
                  </a:txBody>
                  <a:tcPr marL="25400" marR="25400" marT="6350" marB="6350" anchor="ctr" anchorCtr="0">
                    <a:lnL>
                      <a:noFill/>
                    </a:lnL>
                    <a:lnR>
                      <a:noFill/>
                    </a:lnR>
                    <a:lnT w="6350" cap="flat" cmpd="sng">
                      <a:solidFill>
                        <a:srgbClr val="E9F4FE"/>
                      </a:solidFill>
                      <a:prstDash val="solid"/>
                      <a:headEnd type="none" w="med" len="med"/>
                      <a:tailEnd type="none" w="med" len="med"/>
                    </a:lnT>
                    <a:lnB w="6350" cap="flat" cmpd="sng">
                      <a:solidFill>
                        <a:srgbClr val="E9F4FE"/>
                      </a:solidFill>
                      <a:prstDash val="solid"/>
                      <a:headEnd type="none" w="med" len="med"/>
                      <a:tailEnd type="none" w="med" len="med"/>
                    </a:lnB>
                    <a:solidFill>
                      <a:srgbClr val="FFFFFF"/>
                    </a:solidFill>
                  </a:tcPr>
                </a:tc>
              </a:tr>
              <a:tr h="382905">
                <a:tc vMerge="1">
                  <a:tcPr>
                    <a:lnL>
                      <a:noFill/>
                    </a:lnL>
                    <a:lnR>
                      <a:noFill/>
                    </a:lnR>
                    <a:lnB w="6350" cap="flat" cmpd="sng">
                      <a:solidFill>
                        <a:srgbClr val="E9F4FE"/>
                      </a:solidFill>
                      <a:prstDash val="solid"/>
                      <a:headEnd type="none" w="med" len="med"/>
                      <a:tailEnd type="none" w="med" len="med"/>
                    </a:lnB>
                  </a:tcPr>
                </a:tc>
                <a:tc>
                  <a:txBody>
                    <a:bodyPr/>
                    <a:p>
                      <a:pPr marL="85725" indent="0" algn="ctr">
                        <a:spcBef>
                          <a:spcPts val="500"/>
                        </a:spcBef>
                        <a:spcAft>
                          <a:spcPts val="500"/>
                        </a:spcAft>
                      </a:pPr>
                      <a:r>
                        <a:rPr lang="zh-CN" altLang="en-US" sz="1800" b="1">
                          <a:solidFill>
                            <a:srgbClr val="000000"/>
                          </a:solidFill>
                          <a:latin typeface="宋体" panose="02010600030101010101" pitchFamily="2" charset="-122"/>
                          <a:ea typeface="宋体" panose="02010600030101010101" pitchFamily="2" charset="-122"/>
                        </a:rPr>
                        <a:t>新课标</a:t>
                      </a:r>
                      <a:r>
                        <a:rPr lang="en-US" altLang="zh-CN" sz="1800" b="1">
                          <a:solidFill>
                            <a:srgbClr val="000000"/>
                          </a:solidFill>
                          <a:latin typeface="Calibri" panose="020F0502020204030204"/>
                          <a:ea typeface="宋体" panose="02010600030101010101" pitchFamily="2" charset="-122"/>
                        </a:rPr>
                        <a:t>II</a:t>
                      </a:r>
                      <a:r>
                        <a:rPr lang="zh-CN" altLang="en-US" sz="1800" b="1">
                          <a:solidFill>
                            <a:srgbClr val="000000"/>
                          </a:solidFill>
                          <a:latin typeface="宋体" panose="02010600030101010101" pitchFamily="2" charset="-122"/>
                          <a:ea typeface="宋体" panose="02010600030101010101" pitchFamily="2" charset="-122"/>
                        </a:rPr>
                        <a:t>卷</a:t>
                      </a:r>
                      <a:endParaRPr lang="zh-CN" altLang="en-US" sz="1800" b="1">
                        <a:solidFill>
                          <a:srgbClr val="000000"/>
                        </a:solidFill>
                        <a:latin typeface="宋体" panose="02010600030101010101" pitchFamily="2" charset="-122"/>
                        <a:ea typeface="宋体" panose="02010600030101010101" pitchFamily="2" charset="-122"/>
                      </a:endParaRPr>
                    </a:p>
                  </a:txBody>
                  <a:tcPr marL="25400" marR="25400" marT="6350" marB="6350" anchor="ctr" anchorCtr="0">
                    <a:lnL>
                      <a:noFill/>
                    </a:lnL>
                    <a:lnR>
                      <a:noFill/>
                    </a:lnR>
                    <a:lnT w="6350" cap="flat" cmpd="sng">
                      <a:solidFill>
                        <a:srgbClr val="E9F4FE"/>
                      </a:solidFill>
                      <a:prstDash val="solid"/>
                      <a:headEnd type="none" w="med" len="med"/>
                      <a:tailEnd type="none" w="med" len="med"/>
                    </a:lnT>
                    <a:lnB w="6350" cap="flat" cmpd="sng">
                      <a:solidFill>
                        <a:srgbClr val="C9E4FD"/>
                      </a:solidFill>
                      <a:prstDash val="solid"/>
                      <a:headEnd type="none" w="med" len="med"/>
                      <a:tailEnd type="none" w="med" len="med"/>
                    </a:lnB>
                    <a:solidFill>
                      <a:srgbClr val="FAFCFF"/>
                    </a:solidFill>
                  </a:tcPr>
                </a:tc>
                <a:tc>
                  <a:txBody>
                    <a:bodyPr/>
                    <a:p>
                      <a:pPr marL="85725" indent="0" algn="ctr">
                        <a:spcBef>
                          <a:spcPts val="500"/>
                        </a:spcBef>
                        <a:spcAft>
                          <a:spcPts val="500"/>
                        </a:spcAft>
                      </a:pPr>
                      <a:r>
                        <a:rPr lang="zh-CN" altLang="en-US" sz="1800" b="1">
                          <a:solidFill>
                            <a:srgbClr val="000000"/>
                          </a:solidFill>
                          <a:latin typeface="宋体" panose="02010600030101010101" pitchFamily="2" charset="-122"/>
                          <a:ea typeface="宋体" panose="02010600030101010101" pitchFamily="2" charset="-122"/>
                        </a:rPr>
                        <a:t>说明文</a:t>
                      </a:r>
                      <a:endParaRPr lang="zh-CN" altLang="en-US" sz="1800" b="1">
                        <a:solidFill>
                          <a:srgbClr val="000000"/>
                        </a:solidFill>
                        <a:latin typeface="宋体" panose="02010600030101010101" pitchFamily="2" charset="-122"/>
                        <a:ea typeface="宋体" panose="02010600030101010101" pitchFamily="2" charset="-122"/>
                      </a:endParaRPr>
                    </a:p>
                  </a:txBody>
                  <a:tcPr marL="25400" marR="25400" marT="6350" marB="6350" anchor="ctr" anchorCtr="0">
                    <a:lnL>
                      <a:noFill/>
                    </a:lnL>
                    <a:lnR>
                      <a:noFill/>
                    </a:lnR>
                    <a:lnT w="6350" cap="flat" cmpd="sng">
                      <a:solidFill>
                        <a:srgbClr val="E9F4FE"/>
                      </a:solidFill>
                      <a:prstDash val="solid"/>
                      <a:headEnd type="none" w="med" len="med"/>
                      <a:tailEnd type="none" w="med" len="med"/>
                    </a:lnT>
                    <a:lnB w="6350" cap="flat" cmpd="sng">
                      <a:solidFill>
                        <a:srgbClr val="C9E4FD"/>
                      </a:solidFill>
                      <a:prstDash val="solid"/>
                      <a:headEnd type="none" w="med" len="med"/>
                      <a:tailEnd type="none" w="med" len="med"/>
                    </a:lnB>
                    <a:solidFill>
                      <a:srgbClr val="FAFCFF"/>
                    </a:solidFill>
                  </a:tcPr>
                </a:tc>
                <a:tc>
                  <a:txBody>
                    <a:bodyPr/>
                    <a:p>
                      <a:pPr marL="85725" indent="0" algn="ctr">
                        <a:spcBef>
                          <a:spcPts val="500"/>
                        </a:spcBef>
                        <a:spcAft>
                          <a:spcPts val="500"/>
                        </a:spcAft>
                      </a:pPr>
                      <a:r>
                        <a:rPr lang="zh-CN" altLang="en-US" sz="1800" b="1">
                          <a:solidFill>
                            <a:srgbClr val="000000"/>
                          </a:solidFill>
                          <a:latin typeface="宋体" panose="02010600030101010101" pitchFamily="2" charset="-122"/>
                          <a:ea typeface="宋体" panose="02010600030101010101" pitchFamily="2" charset="-122"/>
                        </a:rPr>
                        <a:t>人与社会</a:t>
                      </a:r>
                      <a:endParaRPr lang="zh-CN" altLang="en-US" sz="1800" b="1">
                        <a:solidFill>
                          <a:srgbClr val="000000"/>
                        </a:solidFill>
                        <a:latin typeface="宋体" panose="02010600030101010101" pitchFamily="2" charset="-122"/>
                        <a:ea typeface="宋体" panose="02010600030101010101" pitchFamily="2" charset="-122"/>
                      </a:endParaRPr>
                    </a:p>
                  </a:txBody>
                  <a:tcPr marL="25400" marR="25400" marT="6350" marB="6350" anchor="ctr" anchorCtr="0">
                    <a:lnL>
                      <a:noFill/>
                    </a:lnL>
                    <a:lnR>
                      <a:noFill/>
                    </a:lnR>
                    <a:lnT w="6350" cap="flat" cmpd="sng">
                      <a:solidFill>
                        <a:srgbClr val="E9F4FE"/>
                      </a:solidFill>
                      <a:prstDash val="solid"/>
                      <a:headEnd type="none" w="med" len="med"/>
                      <a:tailEnd type="none" w="med" len="med"/>
                    </a:lnT>
                    <a:lnB w="6350" cap="flat" cmpd="sng">
                      <a:solidFill>
                        <a:srgbClr val="C9E4FD"/>
                      </a:solidFill>
                      <a:prstDash val="solid"/>
                      <a:headEnd type="none" w="med" len="med"/>
                      <a:tailEnd type="none" w="med" len="med"/>
                    </a:lnB>
                    <a:solidFill>
                      <a:srgbClr val="FAFCFF"/>
                    </a:solidFill>
                  </a:tcPr>
                </a:tc>
                <a:tc>
                  <a:txBody>
                    <a:bodyPr/>
                    <a:p>
                      <a:pPr marL="85725" indent="0" algn="ctr">
                        <a:spcBef>
                          <a:spcPts val="500"/>
                        </a:spcBef>
                        <a:spcAft>
                          <a:spcPts val="500"/>
                        </a:spcAft>
                      </a:pPr>
                      <a:r>
                        <a:rPr lang="zh-CN" altLang="en-US" sz="1800" b="1">
                          <a:solidFill>
                            <a:srgbClr val="000000"/>
                          </a:solidFill>
                          <a:latin typeface="宋体" panose="02010600030101010101" pitchFamily="2" charset="-122"/>
                          <a:ea typeface="宋体" panose="02010600030101010101" pitchFamily="2" charset="-122"/>
                        </a:rPr>
                        <a:t>写文章好修改技巧</a:t>
                      </a:r>
                      <a:endParaRPr lang="zh-CN" altLang="en-US" sz="1800" b="1">
                        <a:solidFill>
                          <a:srgbClr val="000000"/>
                        </a:solidFill>
                        <a:latin typeface="宋体" panose="02010600030101010101" pitchFamily="2" charset="-122"/>
                        <a:ea typeface="宋体" panose="02010600030101010101" pitchFamily="2" charset="-122"/>
                      </a:endParaRPr>
                    </a:p>
                  </a:txBody>
                  <a:tcPr marL="25400" marR="25400" marT="6350" marB="6350" anchor="ctr" anchorCtr="0">
                    <a:lnL>
                      <a:noFill/>
                    </a:lnL>
                    <a:lnR>
                      <a:noFill/>
                    </a:lnR>
                    <a:lnT w="6350" cap="flat" cmpd="sng">
                      <a:solidFill>
                        <a:srgbClr val="E9F4FE"/>
                      </a:solidFill>
                      <a:prstDash val="solid"/>
                      <a:headEnd type="none" w="med" len="med"/>
                      <a:tailEnd type="none" w="med" len="med"/>
                    </a:lnT>
                    <a:lnB w="6350" cap="flat" cmpd="sng">
                      <a:solidFill>
                        <a:srgbClr val="C9E4FD"/>
                      </a:solidFill>
                      <a:prstDash val="solid"/>
                      <a:headEnd type="none" w="med" len="med"/>
                      <a:tailEnd type="none" w="med" len="med"/>
                    </a:lnB>
                    <a:solidFill>
                      <a:srgbClr val="FAFCFF"/>
                    </a:solidFill>
                  </a:tcPr>
                </a:tc>
              </a:tr>
              <a:tr h="382905">
                <a:tc rowSpan="2">
                  <a:txBody>
                    <a:bodyPr/>
                    <a:p>
                      <a:pPr marL="0" indent="0" algn="r">
                        <a:spcBef>
                          <a:spcPts val="500"/>
                        </a:spcBef>
                        <a:spcAft>
                          <a:spcPts val="500"/>
                        </a:spcAft>
                      </a:pPr>
                      <a:r>
                        <a:rPr lang="en-US" altLang="zh-CN" sz="2800" b="1">
                          <a:solidFill>
                            <a:srgbClr val="000000"/>
                          </a:solidFill>
                          <a:latin typeface="Calibri" panose="020F0502020204030204"/>
                          <a:ea typeface="宋体" panose="02010600030101010101" pitchFamily="2" charset="-122"/>
                        </a:rPr>
                        <a:t>2021</a:t>
                      </a:r>
                      <a:endParaRPr lang="en-US" altLang="zh-CN" sz="2800" b="1">
                        <a:solidFill>
                          <a:srgbClr val="000000"/>
                        </a:solidFill>
                        <a:latin typeface="Calibri" panose="020F0502020204030204"/>
                        <a:ea typeface="宋体" panose="02010600030101010101" pitchFamily="2" charset="-122"/>
                      </a:endParaRPr>
                    </a:p>
                  </a:txBody>
                  <a:tcPr marL="25400" marR="25400" marT="6350" marB="6350" anchor="ctr" anchorCtr="0">
                    <a:lnL>
                      <a:noFill/>
                    </a:lnL>
                    <a:lnR>
                      <a:noFill/>
                    </a:lnR>
                    <a:lnT w="6350" cap="flat" cmpd="sng">
                      <a:solidFill>
                        <a:srgbClr val="E9F4FE"/>
                      </a:solidFill>
                      <a:prstDash val="solid"/>
                      <a:headEnd type="none" w="med" len="med"/>
                      <a:tailEnd type="none" w="med" len="med"/>
                    </a:lnT>
                    <a:lnB>
                      <a:noFill/>
                    </a:lnB>
                    <a:solidFill>
                      <a:srgbClr val="FFFFFF"/>
                    </a:solidFill>
                  </a:tcPr>
                </a:tc>
                <a:tc>
                  <a:txBody>
                    <a:bodyPr/>
                    <a:p>
                      <a:pPr marL="0" indent="0" algn="ctr">
                        <a:spcBef>
                          <a:spcPts val="500"/>
                        </a:spcBef>
                        <a:spcAft>
                          <a:spcPts val="500"/>
                        </a:spcAft>
                      </a:pPr>
                      <a:r>
                        <a:rPr lang="zh-CN" altLang="en-US" sz="1800" b="1">
                          <a:solidFill>
                            <a:srgbClr val="000000"/>
                          </a:solidFill>
                          <a:latin typeface="宋体" panose="02010600030101010101" pitchFamily="2" charset="-122"/>
                          <a:ea typeface="宋体" panose="02010600030101010101" pitchFamily="2" charset="-122"/>
                        </a:rPr>
                        <a:t>新课标</a:t>
                      </a:r>
                      <a:r>
                        <a:rPr lang="en-US" altLang="zh-CN" sz="1800" b="1">
                          <a:solidFill>
                            <a:srgbClr val="000000"/>
                          </a:solidFill>
                          <a:latin typeface="Calibri" panose="020F0502020204030204"/>
                          <a:ea typeface="宋体" panose="02010600030101010101" pitchFamily="2" charset="-122"/>
                        </a:rPr>
                        <a:t>I</a:t>
                      </a:r>
                      <a:r>
                        <a:rPr lang="zh-CN" altLang="en-US" sz="1800" b="1">
                          <a:solidFill>
                            <a:srgbClr val="000000"/>
                          </a:solidFill>
                          <a:latin typeface="宋体" panose="02010600030101010101" pitchFamily="2" charset="-122"/>
                          <a:ea typeface="宋体" panose="02010600030101010101" pitchFamily="2" charset="-122"/>
                        </a:rPr>
                        <a:t>卷</a:t>
                      </a:r>
                      <a:endParaRPr lang="zh-CN" altLang="en-US" sz="1800" b="1">
                        <a:solidFill>
                          <a:srgbClr val="000000"/>
                        </a:solidFill>
                        <a:latin typeface="宋体" panose="02010600030101010101" pitchFamily="2" charset="-122"/>
                        <a:ea typeface="宋体" panose="02010600030101010101" pitchFamily="2" charset="-122"/>
                      </a:endParaRPr>
                    </a:p>
                  </a:txBody>
                  <a:tcPr marL="25400" marR="25400" marT="6350" marB="6350" anchor="ctr" anchorCtr="0">
                    <a:lnL>
                      <a:noFill/>
                    </a:lnL>
                    <a:lnR>
                      <a:noFill/>
                    </a:lnR>
                    <a:lnT w="6350" cap="flat" cmpd="sng">
                      <a:solidFill>
                        <a:srgbClr val="C9E4FD"/>
                      </a:solidFill>
                      <a:prstDash val="solid"/>
                      <a:headEnd type="none" w="med" len="med"/>
                      <a:tailEnd type="none" w="med" len="med"/>
                    </a:lnT>
                    <a:lnB w="6350" cap="flat" cmpd="sng">
                      <a:solidFill>
                        <a:srgbClr val="E9F4FE"/>
                      </a:solidFill>
                      <a:prstDash val="solid"/>
                      <a:headEnd type="none" w="med" len="med"/>
                      <a:tailEnd type="none" w="med" len="med"/>
                    </a:lnB>
                    <a:solidFill>
                      <a:srgbClr val="FFFFFF"/>
                    </a:solidFill>
                  </a:tcPr>
                </a:tc>
                <a:tc>
                  <a:txBody>
                    <a:bodyPr/>
                    <a:p>
                      <a:pPr marL="0" indent="0" algn="ctr">
                        <a:spcBef>
                          <a:spcPts val="500"/>
                        </a:spcBef>
                        <a:spcAft>
                          <a:spcPts val="500"/>
                        </a:spcAft>
                      </a:pPr>
                      <a:r>
                        <a:rPr lang="zh-CN" altLang="en-US" sz="1800" b="1">
                          <a:solidFill>
                            <a:srgbClr val="000000"/>
                          </a:solidFill>
                          <a:latin typeface="宋体" panose="02010600030101010101" pitchFamily="2" charset="-122"/>
                          <a:ea typeface="宋体" panose="02010600030101010101" pitchFamily="2" charset="-122"/>
                        </a:rPr>
                        <a:t>记叙文</a:t>
                      </a:r>
                      <a:endParaRPr lang="zh-CN" altLang="en-US" sz="1800" b="1">
                        <a:solidFill>
                          <a:srgbClr val="000000"/>
                        </a:solidFill>
                        <a:latin typeface="宋体" panose="02010600030101010101" pitchFamily="2" charset="-122"/>
                        <a:ea typeface="宋体" panose="02010600030101010101" pitchFamily="2" charset="-122"/>
                      </a:endParaRPr>
                    </a:p>
                  </a:txBody>
                  <a:tcPr marL="25400" marR="25400" marT="6350" marB="6350" anchor="ctr" anchorCtr="0">
                    <a:lnL>
                      <a:noFill/>
                    </a:lnL>
                    <a:lnR>
                      <a:noFill/>
                    </a:lnR>
                    <a:lnT w="6350" cap="flat" cmpd="sng">
                      <a:solidFill>
                        <a:srgbClr val="C9E4FD"/>
                      </a:solidFill>
                      <a:prstDash val="solid"/>
                      <a:headEnd type="none" w="med" len="med"/>
                      <a:tailEnd type="none" w="med" len="med"/>
                    </a:lnT>
                    <a:lnB w="6350" cap="flat" cmpd="sng">
                      <a:solidFill>
                        <a:srgbClr val="E9F4FE"/>
                      </a:solidFill>
                      <a:prstDash val="solid"/>
                      <a:headEnd type="none" w="med" len="med"/>
                      <a:tailEnd type="none" w="med" len="med"/>
                    </a:lnB>
                    <a:solidFill>
                      <a:srgbClr val="FFFFFF"/>
                    </a:solidFill>
                  </a:tcPr>
                </a:tc>
                <a:tc>
                  <a:txBody>
                    <a:bodyPr/>
                    <a:p>
                      <a:pPr marL="0" indent="0" algn="ctr">
                        <a:spcBef>
                          <a:spcPts val="500"/>
                        </a:spcBef>
                        <a:spcAft>
                          <a:spcPts val="500"/>
                        </a:spcAft>
                      </a:pPr>
                      <a:r>
                        <a:rPr lang="zh-CN" altLang="en-US" sz="1800" b="1">
                          <a:solidFill>
                            <a:srgbClr val="000000"/>
                          </a:solidFill>
                          <a:latin typeface="宋体" panose="02010600030101010101" pitchFamily="2" charset="-122"/>
                          <a:ea typeface="宋体" panose="02010600030101010101" pitchFamily="2" charset="-122"/>
                        </a:rPr>
                        <a:t>人与社会</a:t>
                      </a:r>
                      <a:endParaRPr lang="zh-CN" altLang="en-US" sz="1800" b="1">
                        <a:solidFill>
                          <a:srgbClr val="000000"/>
                        </a:solidFill>
                        <a:latin typeface="宋体" panose="02010600030101010101" pitchFamily="2" charset="-122"/>
                        <a:ea typeface="宋体" panose="02010600030101010101" pitchFamily="2" charset="-122"/>
                      </a:endParaRPr>
                    </a:p>
                  </a:txBody>
                  <a:tcPr marL="25400" marR="25400" marT="6350" marB="6350" anchor="ctr" anchorCtr="0">
                    <a:lnL>
                      <a:noFill/>
                    </a:lnL>
                    <a:lnR>
                      <a:noFill/>
                    </a:lnR>
                    <a:lnT w="6350" cap="flat" cmpd="sng">
                      <a:solidFill>
                        <a:srgbClr val="C9E4FD"/>
                      </a:solidFill>
                      <a:prstDash val="solid"/>
                      <a:headEnd type="none" w="med" len="med"/>
                      <a:tailEnd type="none" w="med" len="med"/>
                    </a:lnT>
                    <a:lnB w="6350" cap="flat" cmpd="sng">
                      <a:solidFill>
                        <a:srgbClr val="E9F4FE"/>
                      </a:solidFill>
                      <a:prstDash val="solid"/>
                      <a:headEnd type="none" w="med" len="med"/>
                      <a:tailEnd type="none" w="med" len="med"/>
                    </a:lnB>
                    <a:solidFill>
                      <a:srgbClr val="FFFFFF"/>
                    </a:solidFill>
                  </a:tcPr>
                </a:tc>
                <a:tc>
                  <a:txBody>
                    <a:bodyPr/>
                    <a:p>
                      <a:pPr marL="0" indent="0" algn="ctr">
                        <a:spcBef>
                          <a:spcPts val="500"/>
                        </a:spcBef>
                        <a:spcAft>
                          <a:spcPts val="500"/>
                        </a:spcAft>
                      </a:pPr>
                      <a:r>
                        <a:rPr lang="zh-CN" altLang="en-US" sz="1800" b="1">
                          <a:solidFill>
                            <a:srgbClr val="000000"/>
                          </a:solidFill>
                          <a:latin typeface="宋体" panose="02010600030101010101" pitchFamily="2" charset="-122"/>
                          <a:ea typeface="宋体" panose="02010600030101010101" pitchFamily="2" charset="-122"/>
                        </a:rPr>
                        <a:t>巴黎一周生活经历</a:t>
                      </a:r>
                      <a:endParaRPr lang="zh-CN" altLang="en-US" sz="1800" b="1">
                        <a:solidFill>
                          <a:srgbClr val="000000"/>
                        </a:solidFill>
                        <a:latin typeface="宋体" panose="02010600030101010101" pitchFamily="2" charset="-122"/>
                        <a:ea typeface="宋体" panose="02010600030101010101" pitchFamily="2" charset="-122"/>
                      </a:endParaRPr>
                    </a:p>
                  </a:txBody>
                  <a:tcPr marL="25400" marR="25400" marT="6350" marB="6350" anchor="ctr" anchorCtr="0">
                    <a:lnL>
                      <a:noFill/>
                    </a:lnL>
                    <a:lnR>
                      <a:noFill/>
                    </a:lnR>
                    <a:lnT w="6350" cap="flat" cmpd="sng">
                      <a:solidFill>
                        <a:srgbClr val="C9E4FD"/>
                      </a:solidFill>
                      <a:prstDash val="solid"/>
                      <a:headEnd type="none" w="med" len="med"/>
                      <a:tailEnd type="none" w="med" len="med"/>
                    </a:lnT>
                    <a:lnB w="6350" cap="flat" cmpd="sng">
                      <a:solidFill>
                        <a:srgbClr val="E9F4FE"/>
                      </a:solidFill>
                      <a:prstDash val="solid"/>
                      <a:headEnd type="none" w="med" len="med"/>
                      <a:tailEnd type="none" w="med" len="med"/>
                    </a:lnB>
                    <a:solidFill>
                      <a:srgbClr val="FFFFFF"/>
                    </a:solidFill>
                  </a:tcPr>
                </a:tc>
              </a:tr>
              <a:tr h="382905">
                <a:tc vMerge="1">
                  <a:tcPr>
                    <a:lnL>
                      <a:noFill/>
                    </a:lnL>
                    <a:lnR>
                      <a:noFill/>
                    </a:lnR>
                    <a:lnB>
                      <a:noFill/>
                    </a:lnB>
                  </a:tcPr>
                </a:tc>
                <a:tc>
                  <a:txBody>
                    <a:bodyPr/>
                    <a:p>
                      <a:pPr marL="0" indent="0" algn="ctr">
                        <a:spcBef>
                          <a:spcPts val="500"/>
                        </a:spcBef>
                        <a:spcAft>
                          <a:spcPts val="500"/>
                        </a:spcAft>
                      </a:pPr>
                      <a:r>
                        <a:rPr lang="zh-CN" altLang="en-US" sz="1800" b="1">
                          <a:solidFill>
                            <a:srgbClr val="000000"/>
                          </a:solidFill>
                          <a:latin typeface="宋体" panose="02010600030101010101" pitchFamily="2" charset="-122"/>
                          <a:ea typeface="宋体" panose="02010600030101010101" pitchFamily="2" charset="-122"/>
                        </a:rPr>
                        <a:t>新课标</a:t>
                      </a:r>
                      <a:r>
                        <a:rPr lang="en-US" altLang="zh-CN" sz="1800" b="1">
                          <a:solidFill>
                            <a:srgbClr val="000000"/>
                          </a:solidFill>
                          <a:latin typeface="Calibri" panose="020F0502020204030204"/>
                          <a:ea typeface="宋体" panose="02010600030101010101" pitchFamily="2" charset="-122"/>
                        </a:rPr>
                        <a:t>II</a:t>
                      </a:r>
                      <a:r>
                        <a:rPr lang="zh-CN" altLang="en-US" sz="1800" b="1">
                          <a:solidFill>
                            <a:srgbClr val="000000"/>
                          </a:solidFill>
                          <a:latin typeface="宋体" panose="02010600030101010101" pitchFamily="2" charset="-122"/>
                          <a:ea typeface="宋体" panose="02010600030101010101" pitchFamily="2" charset="-122"/>
                        </a:rPr>
                        <a:t>卷</a:t>
                      </a:r>
                      <a:endParaRPr lang="zh-CN" altLang="en-US" sz="1800" b="1">
                        <a:solidFill>
                          <a:srgbClr val="000000"/>
                        </a:solidFill>
                        <a:latin typeface="宋体" panose="02010600030101010101" pitchFamily="2" charset="-122"/>
                        <a:ea typeface="宋体" panose="02010600030101010101" pitchFamily="2" charset="-122"/>
                      </a:endParaRPr>
                    </a:p>
                  </a:txBody>
                  <a:tcPr marL="0" marR="0" marT="0" marB="0" anchor="ctr" anchorCtr="0">
                    <a:lnL>
                      <a:noFill/>
                    </a:lnL>
                    <a:lnR>
                      <a:noFill/>
                    </a:lnR>
                    <a:lnT w="6350" cap="flat" cmpd="sng">
                      <a:solidFill>
                        <a:srgbClr val="E9F4FE"/>
                      </a:solidFill>
                      <a:prstDash val="solid"/>
                      <a:headEnd type="none" w="med" len="med"/>
                      <a:tailEnd type="none" w="med" len="med"/>
                    </a:lnT>
                    <a:lnB>
                      <a:noFill/>
                    </a:lnB>
                    <a:solidFill>
                      <a:srgbClr val="FAFCFF"/>
                    </a:solidFill>
                  </a:tcPr>
                </a:tc>
                <a:tc>
                  <a:txBody>
                    <a:bodyPr/>
                    <a:p>
                      <a:pPr marL="0" indent="0" algn="ctr">
                        <a:spcBef>
                          <a:spcPts val="500"/>
                        </a:spcBef>
                        <a:spcAft>
                          <a:spcPts val="500"/>
                        </a:spcAft>
                      </a:pPr>
                      <a:r>
                        <a:rPr lang="zh-CN" altLang="en-US" sz="1800" b="1">
                          <a:solidFill>
                            <a:srgbClr val="000000"/>
                          </a:solidFill>
                          <a:latin typeface="宋体" panose="02010600030101010101" pitchFamily="2" charset="-122"/>
                          <a:ea typeface="宋体" panose="02010600030101010101" pitchFamily="2" charset="-122"/>
                        </a:rPr>
                        <a:t>说明文</a:t>
                      </a:r>
                      <a:endParaRPr lang="zh-CN" altLang="en-US" sz="1800" b="1">
                        <a:solidFill>
                          <a:srgbClr val="000000"/>
                        </a:solidFill>
                        <a:latin typeface="宋体" panose="02010600030101010101" pitchFamily="2" charset="-122"/>
                        <a:ea typeface="宋体" panose="02010600030101010101" pitchFamily="2" charset="-122"/>
                      </a:endParaRPr>
                    </a:p>
                  </a:txBody>
                  <a:tcPr marL="0" marR="0" marT="0" marB="0" anchor="ctr" anchorCtr="0">
                    <a:lnL>
                      <a:noFill/>
                    </a:lnL>
                    <a:lnR>
                      <a:noFill/>
                    </a:lnR>
                    <a:lnT w="6350" cap="flat" cmpd="sng">
                      <a:solidFill>
                        <a:srgbClr val="E9F4FE"/>
                      </a:solidFill>
                      <a:prstDash val="solid"/>
                      <a:headEnd type="none" w="med" len="med"/>
                      <a:tailEnd type="none" w="med" len="med"/>
                    </a:lnT>
                    <a:lnB>
                      <a:noFill/>
                    </a:lnB>
                    <a:solidFill>
                      <a:srgbClr val="FAFCFF"/>
                    </a:solidFill>
                  </a:tcPr>
                </a:tc>
                <a:tc>
                  <a:txBody>
                    <a:bodyPr/>
                    <a:p>
                      <a:pPr marL="0" indent="0" algn="ctr">
                        <a:spcBef>
                          <a:spcPts val="500"/>
                        </a:spcBef>
                        <a:spcAft>
                          <a:spcPts val="500"/>
                        </a:spcAft>
                      </a:pPr>
                      <a:r>
                        <a:rPr lang="zh-CN" altLang="en-US" sz="1800" b="1">
                          <a:solidFill>
                            <a:srgbClr val="000000"/>
                          </a:solidFill>
                          <a:latin typeface="宋体" panose="02010600030101010101" pitchFamily="2" charset="-122"/>
                          <a:ea typeface="宋体" panose="02010600030101010101" pitchFamily="2" charset="-122"/>
                        </a:rPr>
                        <a:t>人与社会</a:t>
                      </a:r>
                      <a:endParaRPr lang="zh-CN" altLang="en-US" sz="1800" b="1">
                        <a:solidFill>
                          <a:srgbClr val="000000"/>
                        </a:solidFill>
                        <a:latin typeface="宋体" panose="02010600030101010101" pitchFamily="2" charset="-122"/>
                        <a:ea typeface="宋体" panose="02010600030101010101" pitchFamily="2" charset="-122"/>
                      </a:endParaRPr>
                    </a:p>
                  </a:txBody>
                  <a:tcPr marL="0" marR="0" marT="0" marB="0" anchor="ctr" anchorCtr="0">
                    <a:lnL>
                      <a:noFill/>
                    </a:lnL>
                    <a:lnR>
                      <a:noFill/>
                    </a:lnR>
                    <a:lnT w="6350" cap="flat" cmpd="sng">
                      <a:solidFill>
                        <a:srgbClr val="E9F4FE"/>
                      </a:solidFill>
                      <a:prstDash val="solid"/>
                      <a:headEnd type="none" w="med" len="med"/>
                      <a:tailEnd type="none" w="med" len="med"/>
                    </a:lnT>
                    <a:lnB>
                      <a:noFill/>
                    </a:lnB>
                    <a:solidFill>
                      <a:srgbClr val="FAFCFF"/>
                    </a:solidFill>
                  </a:tcPr>
                </a:tc>
                <a:tc>
                  <a:txBody>
                    <a:bodyPr/>
                    <a:p>
                      <a:pPr marL="0" indent="0" algn="ctr">
                        <a:spcBef>
                          <a:spcPts val="500"/>
                        </a:spcBef>
                        <a:spcAft>
                          <a:spcPts val="500"/>
                        </a:spcAft>
                      </a:pPr>
                      <a:r>
                        <a:rPr lang="zh-CN" altLang="en-US" sz="1800" b="1">
                          <a:solidFill>
                            <a:srgbClr val="000000"/>
                          </a:solidFill>
                          <a:latin typeface="宋体" panose="02010600030101010101" pitchFamily="2" charset="-122"/>
                          <a:ea typeface="宋体" panose="02010600030101010101" pitchFamily="2" charset="-122"/>
                        </a:rPr>
                        <a:t>提高阅读速度建议</a:t>
                      </a:r>
                      <a:endParaRPr lang="zh-CN" altLang="en-US" sz="1800" b="1">
                        <a:solidFill>
                          <a:srgbClr val="000000"/>
                        </a:solidFill>
                        <a:latin typeface="宋体" panose="02010600030101010101" pitchFamily="2" charset="-122"/>
                        <a:ea typeface="宋体" panose="02010600030101010101" pitchFamily="2" charset="-122"/>
                      </a:endParaRPr>
                    </a:p>
                  </a:txBody>
                  <a:tcPr marL="0" marR="0" marT="0" marB="0" anchor="ctr" anchorCtr="0">
                    <a:lnL>
                      <a:noFill/>
                    </a:lnL>
                    <a:lnR>
                      <a:noFill/>
                    </a:lnR>
                    <a:lnT w="6350" cap="flat" cmpd="sng">
                      <a:solidFill>
                        <a:srgbClr val="E9F4FE"/>
                      </a:solidFill>
                      <a:prstDash val="solid"/>
                      <a:headEnd type="none" w="med" len="med"/>
                      <a:tailEnd type="none" w="med" len="med"/>
                    </a:lnT>
                    <a:lnB>
                      <a:noFill/>
                    </a:lnB>
                    <a:solidFill>
                      <a:srgbClr val="FAFCFF"/>
                    </a:solidFill>
                  </a:tcPr>
                </a:tc>
              </a:tr>
            </a:tbl>
          </a:graphicData>
        </a:graphic>
      </p:graphicFrame>
      <p:sp>
        <p:nvSpPr>
          <p:cNvPr id="8" name="文本框 7"/>
          <p:cNvSpPr txBox="1"/>
          <p:nvPr>
            <p:custDataLst>
              <p:tags r:id="rId2"/>
            </p:custDataLst>
          </p:nvPr>
        </p:nvSpPr>
        <p:spPr>
          <a:xfrm>
            <a:off x="143503" y="136487"/>
            <a:ext cx="3006090" cy="431165"/>
          </a:xfrm>
          <a:prstGeom prst="rect">
            <a:avLst/>
          </a:prstGeom>
          <a:noFill/>
          <a:effectLst>
            <a:outerShdw blurRad="50800" dist="38100" dir="2700000" algn="tl" rotWithShape="0">
              <a:prstClr val="black">
                <a:alpha val="40000"/>
              </a:prstClr>
            </a:outerShdw>
          </a:effectLst>
        </p:spPr>
        <p:txBody>
          <a:bodyPr wrap="none" lIns="0" tIns="0" rIns="0" bIns="0" rtlCol="0">
            <a:no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lang="zh-CN" altLang="en-US" sz="2800" b="1">
                <a:solidFill>
                  <a:srgbClr val="7030A0"/>
                </a:solidFill>
                <a:effectLst/>
                <a:latin typeface="微软雅黑" panose="020B0503020204020204" charset="-122"/>
                <a:ea typeface="微软雅黑" panose="020B0503020204020204" charset="-122"/>
                <a:cs typeface="宋体" panose="02010600030101010101" pitchFamily="2" charset="-122"/>
                <a:sym typeface="+mn-ea"/>
              </a:rPr>
              <a:t>近五年考情解读</a:t>
            </a:r>
            <a:endParaRPr kumimoji="0" lang="zh-CN" altLang="en-US" sz="2800" b="1" i="0" u="none" strike="noStrike" kern="1200" cap="none" spc="0" normalizeH="0" baseline="0" noProof="0">
              <a:ln>
                <a:noFill/>
              </a:ln>
              <a:solidFill>
                <a:srgbClr val="7030A0"/>
              </a:solidFill>
              <a:effectLst/>
              <a:uLnTx/>
              <a:uFillTx/>
              <a:latin typeface="微软雅黑" panose="020B0503020204020204" charset="-122"/>
              <a:ea typeface="微软雅黑" panose="020B0503020204020204" charset="-122"/>
              <a:cs typeface="宋体" panose="02010600030101010101" pitchFamily="2" charset="-122"/>
              <a:sym typeface="+mn-ea"/>
            </a:endParaRPr>
          </a:p>
        </p:txBody>
      </p:sp>
      <p:sp>
        <p:nvSpPr>
          <p:cNvPr id="64" name="Rectangle 35"/>
          <p:cNvSpPr/>
          <p:nvPr>
            <p:custDataLst>
              <p:tags r:id="rId3"/>
            </p:custDataLst>
          </p:nvPr>
        </p:nvSpPr>
        <p:spPr>
          <a:xfrm>
            <a:off x="6323330" y="168910"/>
            <a:ext cx="5609590" cy="521970"/>
          </a:xfrm>
          <a:prstGeom prst="rect">
            <a:avLst/>
          </a:prstGeom>
        </p:spPr>
        <p:txBody>
          <a:bodyPr wrap="square">
            <a:spAutoFit/>
          </a:bodyPr>
          <a:lstStyle/>
          <a:p>
            <a:pPr algn="r"/>
            <a:r>
              <a:rPr lang="zh-CN" altLang="en-US" sz="2800" b="1">
                <a:latin typeface="Microsoft JhengHei Light" panose="020B0304030504040204" charset="-120"/>
                <a:ea typeface="宋体" panose="02010600030101010101" pitchFamily="2" charset="-122"/>
                <a:cs typeface="Microsoft JhengHei Light" panose="020B0304030504040204" charset="-120"/>
                <a:sym typeface="+mn-ea"/>
              </a:rPr>
              <a:t>人与自我、</a:t>
            </a:r>
            <a:r>
              <a:rPr lang="zh-CN" altLang="en-US" sz="2800" b="1">
                <a:highlight>
                  <a:srgbClr val="FFFF00"/>
                </a:highlight>
                <a:latin typeface="Microsoft JhengHei Light" panose="020B0304030504040204" charset="-120"/>
                <a:ea typeface="宋体" panose="02010600030101010101" pitchFamily="2" charset="-122"/>
                <a:cs typeface="Microsoft JhengHei Light" panose="020B0304030504040204" charset="-120"/>
                <a:sym typeface="+mn-ea"/>
              </a:rPr>
              <a:t>人与社会</a:t>
            </a:r>
            <a:r>
              <a:rPr lang="zh-CN" altLang="en-US" sz="2800" b="1">
                <a:latin typeface="Microsoft JhengHei Light" panose="020B0304030504040204" charset="-120"/>
                <a:ea typeface="宋体" panose="02010600030101010101" pitchFamily="2" charset="-122"/>
                <a:cs typeface="Microsoft JhengHei Light" panose="020B0304030504040204" charset="-120"/>
                <a:sym typeface="+mn-ea"/>
              </a:rPr>
              <a:t>，人与自然</a:t>
            </a:r>
            <a:endParaRPr lang="zh-CN" altLang="en-US" sz="2800" b="1">
              <a:solidFill>
                <a:schemeClr val="bg1">
                  <a:lumMod val="50000"/>
                </a:schemeClr>
              </a:solidFill>
              <a:latin typeface="Microsoft JhengHei Light" panose="020B0304030504040204" charset="-120"/>
              <a:ea typeface="宋体" panose="02010600030101010101" pitchFamily="2" charset="-122"/>
              <a:cs typeface="Microsoft JhengHei Light" panose="020B0304030504040204" charset="-120"/>
              <a:sym typeface="+mn-ea"/>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utoShape 5"/>
          <p:cNvSpPr/>
          <p:nvPr/>
        </p:nvSpPr>
        <p:spPr>
          <a:xfrm>
            <a:off x="3325495" y="5420995"/>
            <a:ext cx="4318000" cy="635000"/>
          </a:xfrm>
          <a:prstGeom prst="roundRect">
            <a:avLst>
              <a:gd name="adj" fmla="val 50000"/>
            </a:avLst>
          </a:prstGeom>
          <a:solidFill>
            <a:schemeClr val="accent1">
              <a:alpha val="15000"/>
            </a:schemeClr>
          </a:solidFill>
          <a:ln w="12700" cap="flat" cmpd="sng">
            <a:solidFill>
              <a:srgbClr val="FFFFFF">
                <a:alpha val="25000"/>
              </a:srgbClr>
            </a:solidFill>
            <a:prstDash val="solid"/>
            <a:round/>
          </a:ln>
        </p:spPr>
        <p:txBody>
          <a:bodyPr vert="horz" wrap="square" lIns="0" tIns="0" rIns="0" bIns="0" rtlCol="0" anchor="ctr" anchorCtr="0"/>
          <a:p>
            <a:pPr marL="0" indent="0" algn="ctr" defTabSz="914400">
              <a:lnSpc>
                <a:spcPct val="125000"/>
              </a:lnSpc>
              <a:spcBef>
                <a:spcPts val="0"/>
              </a:spcBef>
              <a:spcAft>
                <a:spcPts val="0"/>
              </a:spcAft>
              <a:defRPr/>
            </a:pPr>
            <a:r>
              <a:rPr lang="en-US" sz="1800" b="0" i="0" u="none" strike="noStrike" kern="0">
                <a:solidFill>
                  <a:schemeClr val="tx1">
                    <a:alpha val="94902"/>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以梦为马 · 不负韶华</a:t>
            </a:r>
            <a:endParaRPr lang="en-US" sz="1800" b="0" i="0" u="none" strike="noStrike" kern="0">
              <a:solidFill>
                <a:schemeClr val="tx1">
                  <a:alpha val="94902"/>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4" name="AutoShape 4"/>
          <p:cNvSpPr/>
          <p:nvPr/>
        </p:nvSpPr>
        <p:spPr>
          <a:xfrm>
            <a:off x="3325495" y="3860800"/>
            <a:ext cx="12192000" cy="889000"/>
          </a:xfrm>
          <a:prstGeom prst="rect">
            <a:avLst/>
          </a:prstGeom>
          <a:noFill/>
          <a:ln w="12700" cap="flat" cmpd="sng">
            <a:noFill/>
            <a:prstDash val="solid"/>
            <a:round/>
          </a:ln>
        </p:spPr>
        <p:txBody>
          <a:bodyPr vert="horz" wrap="square" lIns="0" tIns="0" rIns="0" bIns="0" rtlCol="0" anchor="ctr" anchorCtr="0"/>
          <a:p>
            <a:pPr marL="0" indent="0" algn="ctr" defTabSz="914400">
              <a:lnSpc>
                <a:spcPct val="100000"/>
              </a:lnSpc>
              <a:spcBef>
                <a:spcPts val="0"/>
              </a:spcBef>
              <a:spcAft>
                <a:spcPts val="0"/>
              </a:spcAft>
              <a:defRPr/>
            </a:pPr>
            <a:r>
              <a:rPr lang="en-US" sz="2400" b="0" i="0" u="none" strike="noStrike" kern="0">
                <a:solidFill>
                  <a:schemeClr val="tx1">
                    <a:alpha val="90196"/>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rPr>
              <a:t>预祝同学们2027高考顺利，金榜题名！</a:t>
            </a:r>
            <a:endParaRPr lang="en-US" sz="2400" b="0" i="0" u="none" strike="noStrike" kern="0">
              <a:solidFill>
                <a:schemeClr val="tx1">
                  <a:alpha val="90196"/>
                </a:schemeClr>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3" name="标题 2"/>
          <p:cNvSpPr>
            <a:spLocks noGrp="1"/>
          </p:cNvSpPr>
          <p:nvPr>
            <p:ph type="ctrTitle"/>
            <p:custDataLst>
              <p:tags r:id="rId1"/>
            </p:custDataLst>
          </p:nvPr>
        </p:nvSpPr>
        <p:spPr/>
        <p:txBody>
          <a:bodyPr/>
          <a:lstStyle/>
          <a:p>
            <a:r>
              <a:rPr lang="zh-CN" altLang="en-US"/>
              <a:t>谢谢观看</a:t>
            </a:r>
            <a:endParaRPr lang="zh-CN" altLang="en-US"/>
          </a:p>
        </p:txBody>
      </p:sp>
    </p:spTree>
    <p:custDataLst>
      <p:tags r:id="rId2"/>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表格 7"/>
          <p:cNvGraphicFramePr>
            <a:graphicFrameLocks noGrp="1"/>
          </p:cNvGraphicFramePr>
          <p:nvPr>
            <p:custDataLst>
              <p:tags r:id="rId1"/>
            </p:custDataLst>
          </p:nvPr>
        </p:nvGraphicFramePr>
        <p:xfrm>
          <a:off x="407035" y="1624330"/>
          <a:ext cx="11329035" cy="3918585"/>
        </p:xfrm>
        <a:graphic>
          <a:graphicData uri="http://schemas.openxmlformats.org/drawingml/2006/table">
            <a:tbl>
              <a:tblPr/>
              <a:tblGrid>
                <a:gridCol w="568325"/>
                <a:gridCol w="10760710"/>
              </a:tblGrid>
              <a:tr h="3918585">
                <a:tc>
                  <a:txBody>
                    <a:bodyPr/>
                    <a:lstStyle/>
                    <a:p>
                      <a:pPr marL="0" indent="0" algn="just" fontAlgn="ctr">
                        <a:lnSpc>
                          <a:spcPct val="150000"/>
                        </a:lnSpc>
                        <a:spcBef>
                          <a:spcPct val="0"/>
                        </a:spcBef>
                        <a:spcAft>
                          <a:spcPct val="0"/>
                        </a:spcAft>
                        <a:buNone/>
                      </a:pPr>
                      <a:r>
                        <a:rPr lang="zh-CN" sz="2000" b="1">
                          <a:solidFill>
                            <a:schemeClr val="bg1"/>
                          </a:solidFill>
                          <a:latin typeface="宋体" panose="02010600030101010101" pitchFamily="2" charset="-122"/>
                          <a:ea typeface="宋体" panose="02010600030101010101" pitchFamily="2" charset="-122"/>
                          <a:cs typeface="微软雅黑" panose="020B0503020204020204" charset="-122"/>
                          <a:sym typeface="+mn-ea"/>
                        </a:rPr>
                        <a:t>考情分析</a:t>
                      </a:r>
                      <a:endParaRPr lang="zh-CN" altLang="en-US" sz="2000" b="1">
                        <a:solidFill>
                          <a:schemeClr val="bg1"/>
                        </a:solidFill>
                        <a:latin typeface="宋体" panose="02010600030101010101" pitchFamily="2" charset="-122"/>
                        <a:ea typeface="宋体" panose="02010600030101010101" pitchFamily="2" charset="-122"/>
                        <a:cs typeface="微软雅黑" panose="020B0503020204020204" charset="-122"/>
                        <a:sym typeface="+mn-ea"/>
                      </a:endParaRPr>
                    </a:p>
                  </a:txBody>
                  <a:tcPr marL="68580" marR="68580" marT="0" marB="0" anchor="ctr">
                    <a:lnL w="6350" cap="flat" cmpd="sng">
                      <a:solidFill>
                        <a:srgbClr val="2F5496"/>
                      </a:solidFill>
                      <a:prstDash val="dot"/>
                      <a:headEnd type="none" w="med" len="med"/>
                      <a:tailEnd type="none" w="med" len="med"/>
                    </a:lnL>
                    <a:lnR w="6350" cap="flat" cmpd="sng">
                      <a:solidFill>
                        <a:srgbClr val="2F5496"/>
                      </a:solidFill>
                      <a:prstDash val="dot"/>
                      <a:headEnd type="none" w="med" len="med"/>
                      <a:tailEnd type="none" w="med" len="med"/>
                    </a:lnR>
                    <a:lnT w="6350" cap="flat" cmpd="sng">
                      <a:solidFill>
                        <a:srgbClr val="2F5496"/>
                      </a:solidFill>
                      <a:prstDash val="dot"/>
                      <a:headEnd type="none" w="med" len="med"/>
                      <a:tailEnd type="none" w="med" len="med"/>
                    </a:lnT>
                    <a:lnB w="6350" cap="flat" cmpd="sng">
                      <a:solidFill>
                        <a:srgbClr val="2F5496"/>
                      </a:solidFill>
                      <a:prstDash val="dot"/>
                      <a:headEnd type="none" w="med" len="med"/>
                      <a:tailEnd type="none" w="med" len="med"/>
                    </a:lnB>
                    <a:solidFill>
                      <a:schemeClr val="accent1"/>
                    </a:solidFill>
                  </a:tcPr>
                </a:tc>
                <a:tc>
                  <a:txBody>
                    <a:bodyPr/>
                    <a:lstStyle/>
                    <a:p>
                      <a:pPr marL="0" indent="0" algn="just" fontAlgn="ctr">
                        <a:lnSpc>
                          <a:spcPct val="150000"/>
                        </a:lnSpc>
                        <a:spcBef>
                          <a:spcPct val="0"/>
                        </a:spcBef>
                        <a:spcAft>
                          <a:spcPct val="0"/>
                        </a:spcAft>
                      </a:pPr>
                      <a:r>
                        <a:rPr lang="en-US" altLang="zh-CN" sz="2400" b="1">
                          <a:latin typeface="宋体" panose="02010600030101010101" pitchFamily="2" charset="-122"/>
                          <a:ea typeface="宋体" panose="02010600030101010101" pitchFamily="2" charset="-122"/>
                          <a:cs typeface="宋体" panose="02010600030101010101" pitchFamily="2" charset="-122"/>
                        </a:rPr>
                        <a:t>1</a:t>
                      </a:r>
                      <a:r>
                        <a:rPr lang="zh-CN" altLang="en-US" sz="2400" b="1">
                          <a:latin typeface="宋体" panose="02010600030101010101" pitchFamily="2" charset="-122"/>
                          <a:ea typeface="宋体" panose="02010600030101010101" pitchFamily="2" charset="-122"/>
                          <a:cs typeface="宋体" panose="02010600030101010101" pitchFamily="2" charset="-122"/>
                        </a:rPr>
                        <a:t>．从命题内容上看，高考命题主要从以下几方面考查：话题与当代社会生活紧密相关、人文气息浓厚，引导学生关爱自我、关爱社会、热爱生活。</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pPr marL="0" indent="0" algn="just" fontAlgn="ctr">
                        <a:lnSpc>
                          <a:spcPct val="150000"/>
                        </a:lnSpc>
                        <a:spcBef>
                          <a:spcPct val="0"/>
                        </a:spcBef>
                        <a:spcAft>
                          <a:spcPct val="0"/>
                        </a:spcAft>
                      </a:pPr>
                      <a:r>
                        <a:rPr lang="en-US" altLang="zh-CN" sz="2400" b="1">
                          <a:latin typeface="宋体" panose="02010600030101010101" pitchFamily="2" charset="-122"/>
                          <a:ea typeface="宋体" panose="02010600030101010101" pitchFamily="2" charset="-122"/>
                          <a:cs typeface="宋体" panose="02010600030101010101" pitchFamily="2" charset="-122"/>
                        </a:rPr>
                        <a:t>2</a:t>
                      </a:r>
                      <a:r>
                        <a:rPr lang="zh-CN" altLang="en-US" sz="2400" b="1">
                          <a:latin typeface="宋体" panose="02010600030101010101" pitchFamily="2" charset="-122"/>
                          <a:ea typeface="宋体" panose="02010600030101010101" pitchFamily="2" charset="-122"/>
                          <a:cs typeface="宋体" panose="02010600030101010101" pitchFamily="2" charset="-122"/>
                        </a:rPr>
                        <a:t>．从命题思路上看：体裁以</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说明文、记叙文</a:t>
                      </a:r>
                      <a:r>
                        <a:rPr lang="zh-CN" altLang="en-US" sz="2400" b="1">
                          <a:latin typeface="宋体" panose="02010600030101010101" pitchFamily="2" charset="-122"/>
                          <a:ea typeface="宋体" panose="02010600030101010101" pitchFamily="2" charset="-122"/>
                          <a:cs typeface="宋体" panose="02010600030101010101" pitchFamily="2" charset="-122"/>
                        </a:rPr>
                        <a:t>为主。题型</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以段中句为主，段首句和段尾句为辅</a:t>
                      </a:r>
                      <a:r>
                        <a:rPr lang="zh-CN" altLang="en-US" sz="2400" b="1">
                          <a:latin typeface="宋体" panose="02010600030101010101" pitchFamily="2" charset="-122"/>
                          <a:ea typeface="宋体" panose="02010600030101010101" pitchFamily="2" charset="-122"/>
                          <a:cs typeface="宋体" panose="02010600030101010101" pitchFamily="2" charset="-122"/>
                        </a:rPr>
                        <a:t>。</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pPr marL="0" indent="0" algn="just" fontAlgn="ctr">
                        <a:lnSpc>
                          <a:spcPct val="150000"/>
                        </a:lnSpc>
                        <a:spcBef>
                          <a:spcPct val="0"/>
                        </a:spcBef>
                        <a:spcAft>
                          <a:spcPct val="0"/>
                        </a:spcAft>
                      </a:pPr>
                      <a:r>
                        <a:rPr lang="en-US" altLang="zh-CN" sz="2400" b="1">
                          <a:latin typeface="宋体" panose="02010600030101010101" pitchFamily="2" charset="-122"/>
                          <a:ea typeface="宋体" panose="02010600030101010101" pitchFamily="2" charset="-122"/>
                          <a:cs typeface="宋体" panose="02010600030101010101" pitchFamily="2" charset="-122"/>
                        </a:rPr>
                        <a:t>3.</a:t>
                      </a:r>
                      <a:r>
                        <a:rPr lang="zh-CN" altLang="en-US" sz="2400" b="1">
                          <a:latin typeface="宋体" panose="02010600030101010101" pitchFamily="2" charset="-122"/>
                          <a:ea typeface="宋体" panose="02010600030101010101" pitchFamily="2" charset="-122"/>
                          <a:cs typeface="宋体" panose="02010600030101010101" pitchFamily="2" charset="-122"/>
                        </a:rPr>
                        <a:t>语篇模式也较为固定：</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依次是提出问题、分析问题、最后是提供解决方案。</a:t>
                      </a:r>
                      <a:endParaRPr lang="zh-CN" altLang="en-US" sz="2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6350" cap="flat" cmpd="sng">
                      <a:solidFill>
                        <a:srgbClr val="2F5496"/>
                      </a:solidFill>
                      <a:prstDash val="dot"/>
                      <a:headEnd type="none" w="med" len="med"/>
                      <a:tailEnd type="none" w="med" len="med"/>
                    </a:lnL>
                    <a:lnR w="6350" cap="flat" cmpd="sng">
                      <a:solidFill>
                        <a:srgbClr val="2F5496"/>
                      </a:solidFill>
                      <a:prstDash val="dot"/>
                      <a:headEnd type="none" w="med" len="med"/>
                      <a:tailEnd type="none" w="med" len="med"/>
                    </a:lnR>
                    <a:lnT w="6350" cap="flat" cmpd="sng">
                      <a:solidFill>
                        <a:srgbClr val="2F5496"/>
                      </a:solidFill>
                      <a:prstDash val="dot"/>
                      <a:headEnd type="none" w="med" len="med"/>
                      <a:tailEnd type="none" w="med" len="med"/>
                    </a:lnT>
                    <a:lnB w="6350" cap="flat" cmpd="sng">
                      <a:solidFill>
                        <a:srgbClr val="2F5496"/>
                      </a:solidFill>
                      <a:prstDash val="dot"/>
                      <a:headEnd type="none" w="med" len="med"/>
                      <a:tailEnd type="none" w="med" len="med"/>
                    </a:lnB>
                    <a:solidFill>
                      <a:srgbClr val="FEFEFE"/>
                    </a:solidFill>
                  </a:tcPr>
                </a:tc>
              </a:tr>
            </a:tbl>
          </a:graphicData>
        </a:graphic>
      </p:graphicFrame>
      <p:sp>
        <p:nvSpPr>
          <p:cNvPr id="19" name="矩形 18"/>
          <p:cNvSpPr/>
          <p:nvPr>
            <p:custDataLst>
              <p:tags r:id="rId2"/>
            </p:custDataLst>
          </p:nvPr>
        </p:nvSpPr>
        <p:spPr>
          <a:xfrm>
            <a:off x="0" y="6571615"/>
            <a:ext cx="12192000" cy="286385"/>
          </a:xfrm>
          <a:prstGeom prst="rect">
            <a:avLst/>
          </a:prstGeom>
          <a:solidFill>
            <a:srgbClr val="0070C0"/>
          </a:solidFill>
          <a:ln>
            <a:noFill/>
          </a:ln>
          <a:effectLst>
            <a:outerShdw blurRad="571500" sx="105000" sy="105000" algn="ctr" rotWithShape="0">
              <a:srgbClr val="7FAC52">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2" name="图片 31"/>
          <p:cNvPicPr>
            <a:picLocks noChangeAspect="1"/>
          </p:cNvPicPr>
          <p:nvPr userDrawn="1">
            <p:custDataLst>
              <p:tags r:id="rId3"/>
            </p:custDataLst>
          </p:nvPr>
        </p:nvPicPr>
        <p:blipFill>
          <a:blip r:embed="rId4"/>
          <a:stretch>
            <a:fillRect/>
          </a:stretch>
        </p:blipFill>
        <p:spPr>
          <a:xfrm>
            <a:off x="10895965" y="47625"/>
            <a:ext cx="614680" cy="608965"/>
          </a:xfrm>
          <a:prstGeom prst="rect">
            <a:avLst/>
          </a:prstGeom>
        </p:spPr>
      </p:pic>
      <p:sp>
        <p:nvSpPr>
          <p:cNvPr id="6" name="泪滴形 5"/>
          <p:cNvSpPr/>
          <p:nvPr>
            <p:custDataLst>
              <p:tags r:id="rId5"/>
            </p:custDataLst>
          </p:nvPr>
        </p:nvSpPr>
        <p:spPr>
          <a:xfrm flipV="1">
            <a:off x="144145" y="0"/>
            <a:ext cx="859155" cy="859155"/>
          </a:xfrm>
          <a:prstGeom prst="teardrop">
            <a:avLst/>
          </a:prstGeom>
          <a:solidFill>
            <a:srgbClr val="C7E2F1">
              <a:alpha val="17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C7E2F1"/>
              </a:solidFill>
              <a:effectLst/>
              <a:uLnTx/>
              <a:uFillTx/>
              <a:latin typeface="微软雅黑" panose="020B0503020204020204" charset="-122"/>
              <a:ea typeface="微软雅黑" panose="020B0503020204020204" charset="-122"/>
              <a:cs typeface="Arial" panose="020B0604020202020204"/>
              <a:sym typeface="+mn-ea"/>
            </a:endParaRPr>
          </a:p>
        </p:txBody>
      </p:sp>
      <p:grpSp>
        <p:nvGrpSpPr>
          <p:cNvPr id="4" name="组合 3"/>
          <p:cNvGrpSpPr/>
          <p:nvPr>
            <p:custDataLst>
              <p:tags r:id="rId6"/>
            </p:custDataLst>
          </p:nvPr>
        </p:nvGrpSpPr>
        <p:grpSpPr>
          <a:xfrm>
            <a:off x="299085" y="467360"/>
            <a:ext cx="3077845" cy="830580"/>
            <a:chOff x="471" y="736"/>
            <a:chExt cx="4847" cy="1308"/>
          </a:xfrm>
        </p:grpSpPr>
        <p:sp>
          <p:nvSpPr>
            <p:cNvPr id="5" name="矩形 4"/>
            <p:cNvSpPr/>
            <p:nvPr>
              <p:custDataLst>
                <p:tags r:id="rId7"/>
              </p:custDataLst>
            </p:nvPr>
          </p:nvSpPr>
          <p:spPr>
            <a:xfrm>
              <a:off x="596" y="894"/>
              <a:ext cx="4723" cy="11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custDataLst>
                <p:tags r:id="rId8"/>
              </p:custDataLst>
            </p:nvPr>
          </p:nvSpPr>
          <p:spPr>
            <a:xfrm>
              <a:off x="471" y="736"/>
              <a:ext cx="4723" cy="1150"/>
            </a:xfrm>
            <a:prstGeom prst="rect">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Title 6"/>
          <p:cNvSpPr txBox="1"/>
          <p:nvPr>
            <p:custDataLst>
              <p:tags r:id="rId9"/>
            </p:custDataLst>
          </p:nvPr>
        </p:nvSpPr>
        <p:spPr>
          <a:xfrm>
            <a:off x="459733" y="596227"/>
            <a:ext cx="2677160" cy="47244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600" b="1" spc="251">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近五年考情解读</a:t>
            </a:r>
            <a:endParaRPr lang="zh-CN" altLang="en-US" sz="2600" b="1" spc="251">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任意多边形 42"/>
          <p:cNvSpPr/>
          <p:nvPr>
            <p:custDataLst>
              <p:tags r:id="rId1"/>
            </p:custDataLst>
          </p:nvPr>
        </p:nvSpPr>
        <p:spPr>
          <a:xfrm>
            <a:off x="0" y="5709920"/>
            <a:ext cx="1006475" cy="114808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585" h="1808">
                <a:moveTo>
                  <a:pt x="260" y="0"/>
                </a:moveTo>
                <a:cubicBezTo>
                  <a:pt x="992" y="0"/>
                  <a:pt x="1585" y="593"/>
                  <a:pt x="1585" y="1326"/>
                </a:cubicBezTo>
                <a:cubicBezTo>
                  <a:pt x="1585" y="1486"/>
                  <a:pt x="1557" y="1639"/>
                  <a:pt x="1505" y="1781"/>
                </a:cubicBezTo>
                <a:lnTo>
                  <a:pt x="1494" y="1808"/>
                </a:lnTo>
                <a:lnTo>
                  <a:pt x="0" y="1808"/>
                </a:lnTo>
                <a:lnTo>
                  <a:pt x="0" y="25"/>
                </a:lnTo>
                <a:lnTo>
                  <a:pt x="25" y="21"/>
                </a:lnTo>
                <a:cubicBezTo>
                  <a:pt x="101" y="7"/>
                  <a:pt x="179" y="0"/>
                  <a:pt x="260" y="0"/>
                </a:cubicBezTo>
                <a:close/>
              </a:path>
            </a:pathLst>
          </a:custGeom>
          <a:solidFill>
            <a:schemeClr val="accent1">
              <a:lumMod val="60000"/>
              <a:lumOff val="40000"/>
              <a:alpha val="1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sz="3200">
              <a:latin typeface="方正楷体简体" panose="02000000000000000000" charset="-122"/>
              <a:ea typeface="方正楷体简体" panose="02000000000000000000" charset="-122"/>
            </a:endParaRPr>
          </a:p>
        </p:txBody>
      </p:sp>
      <p:sp>
        <p:nvSpPr>
          <p:cNvPr id="42" name="同心圆 41"/>
          <p:cNvSpPr/>
          <p:nvPr>
            <p:custDataLst>
              <p:tags r:id="rId2"/>
            </p:custDataLst>
          </p:nvPr>
        </p:nvSpPr>
        <p:spPr>
          <a:xfrm>
            <a:off x="10673080" y="1353820"/>
            <a:ext cx="828040" cy="828040"/>
          </a:xfrm>
          <a:prstGeom prst="donut">
            <a:avLst/>
          </a:prstGeom>
          <a:solidFill>
            <a:schemeClr val="accent1">
              <a:lumMod val="60000"/>
              <a:lumOff val="4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sz="3200">
              <a:solidFill>
                <a:schemeClr val="tx1"/>
              </a:solidFill>
              <a:latin typeface="方正楷体简体" panose="02000000000000000000" charset="-122"/>
              <a:ea typeface="方正楷体简体" panose="02000000000000000000" charset="-122"/>
            </a:endParaRPr>
          </a:p>
        </p:txBody>
      </p:sp>
      <p:sp>
        <p:nvSpPr>
          <p:cNvPr id="2" name="标题 1"/>
          <p:cNvSpPr>
            <a:spLocks noGrp="1"/>
          </p:cNvSpPr>
          <p:nvPr>
            <p:ph type="title"/>
            <p:custDataLst>
              <p:tags r:id="rId3"/>
            </p:custDataLst>
          </p:nvPr>
        </p:nvSpPr>
        <p:spPr>
          <a:xfrm>
            <a:off x="528320" y="348685"/>
            <a:ext cx="10972800" cy="763200"/>
          </a:xfrm>
        </p:spPr>
        <p:txBody>
          <a:bodyPr/>
          <a:lstStyle/>
          <a:p>
            <a:r>
              <a:rPr lang="zh-CN" altLang="en-US" sz="4400">
                <a:solidFill>
                  <a:schemeClr val="dk1"/>
                </a:solidFill>
                <a:highlight>
                  <a:srgbClr val="FFFF00"/>
                </a:highlight>
                <a:latin typeface="方正楷体简体" panose="02000000000000000000" charset="-122"/>
                <a:ea typeface="方正楷体简体" panose="02000000000000000000" charset="-122"/>
              </a:rPr>
              <a:t>精析真题 </a:t>
            </a:r>
            <a:r>
              <a:rPr lang="en-US" altLang="zh-CN" sz="4400">
                <a:solidFill>
                  <a:schemeClr val="dk1"/>
                </a:solidFill>
                <a:highlight>
                  <a:srgbClr val="FFFF00"/>
                </a:highlight>
                <a:latin typeface="方正楷体简体" panose="02000000000000000000" charset="-122"/>
                <a:ea typeface="方正楷体简体" panose="02000000000000000000" charset="-122"/>
              </a:rPr>
              <a:t>  </a:t>
            </a:r>
            <a:r>
              <a:rPr lang="zh-CN" altLang="en-US" sz="4400">
                <a:solidFill>
                  <a:schemeClr val="dk1"/>
                </a:solidFill>
                <a:highlight>
                  <a:srgbClr val="FFFF00"/>
                </a:highlight>
                <a:latin typeface="方正楷体简体" panose="02000000000000000000" charset="-122"/>
                <a:ea typeface="方正楷体简体" panose="02000000000000000000" charset="-122"/>
              </a:rPr>
              <a:t>备战2027</a:t>
            </a:r>
            <a:br>
              <a:rPr lang="zh-CN" altLang="en-US" sz="4400">
                <a:solidFill>
                  <a:schemeClr val="dk1"/>
                </a:solidFill>
                <a:latin typeface="方正楷体简体" panose="02000000000000000000" charset="-122"/>
                <a:ea typeface="方正楷体简体" panose="02000000000000000000" charset="-122"/>
              </a:rPr>
            </a:br>
            <a:endParaRPr lang="zh-CN" altLang="en-US" sz="4400">
              <a:solidFill>
                <a:schemeClr val="dk1"/>
              </a:solidFill>
              <a:latin typeface="方正楷体简体" panose="02000000000000000000" charset="-122"/>
              <a:ea typeface="方正楷体简体" panose="02000000000000000000" charset="-122"/>
            </a:endParaRPr>
          </a:p>
        </p:txBody>
      </p:sp>
      <p:pic>
        <p:nvPicPr>
          <p:cNvPr id="63" name="图片 62" descr="F:/素材图片5/jimeng-2025-08-04-2571-一瓶绿色洗发水被放在冰块里，上面写着一些单词，里面还有一些小植物。整体风格简约而_.jpgjimeng-2025-08-04-2571-一瓶绿色洗发水被放在冰块里，上面写着一些单词，里面还有一些小植物。整体风格简约而_"/>
          <p:cNvPicPr>
            <a:picLocks noChangeAspect="1"/>
          </p:cNvPicPr>
          <p:nvPr>
            <p:custDataLst>
              <p:tags r:id="rId4"/>
            </p:custDataLst>
          </p:nvPr>
        </p:nvPicPr>
        <p:blipFill>
          <a:blip r:embed="rId5"/>
          <a:srcRect l="3790" r="3790"/>
          <a:stretch>
            <a:fillRect/>
          </a:stretch>
        </p:blipFill>
        <p:spPr>
          <a:xfrm>
            <a:off x="6197600" y="760730"/>
            <a:ext cx="5042535" cy="5662930"/>
          </a:xfrm>
          <a:prstGeom prst="roundRect">
            <a:avLst>
              <a:gd name="adj" fmla="val 3646"/>
            </a:avLst>
          </a:prstGeom>
          <a:solidFill>
            <a:schemeClr val="accent1"/>
          </a:solidFill>
          <a:ln>
            <a:solidFill>
              <a:schemeClr val="accent1">
                <a:alpha val="25000"/>
              </a:schemeClr>
            </a:solidFill>
          </a:ln>
          <a:effectLst>
            <a:outerShdw blurRad="368300" dist="241300" dir="2700000" algn="tl" rotWithShape="0">
              <a:schemeClr val="accent1">
                <a:lumMod val="75000"/>
                <a:alpha val="5000"/>
              </a:schemeClr>
            </a:outerShdw>
          </a:effectLst>
        </p:spPr>
      </p:pic>
      <p:sp>
        <p:nvSpPr>
          <p:cNvPr id="5" name="正文"/>
          <p:cNvSpPr txBox="1"/>
          <p:nvPr>
            <p:custDataLst>
              <p:tags r:id="rId6"/>
            </p:custDataLst>
          </p:nvPr>
        </p:nvSpPr>
        <p:spPr>
          <a:xfrm>
            <a:off x="577875" y="2056793"/>
            <a:ext cx="5042982" cy="1144389"/>
          </a:xfrm>
          <a:prstGeom prst="rect">
            <a:avLst/>
          </a:prstGeom>
          <a:noFill/>
        </p:spPr>
        <p:txBody>
          <a:bodyPr wrap="square" lIns="0" tIns="0" rIns="0" bIns="0" rtlCol="0" anchor="t" anchorCtr="0">
            <a:noAutofit/>
          </a:bodyPr>
          <a:p>
            <a:pPr lvl="0" indent="0" algn="just" fontAlgn="auto">
              <a:lnSpc>
                <a:spcPct val="130000"/>
              </a:lnSpc>
              <a:buClrTx/>
              <a:buSzTx/>
              <a:buFontTx/>
            </a:pPr>
            <a:r>
              <a:rPr lang="zh-CN" altLang="en-US" sz="2400" kern="0" dirty="0">
                <a:ln>
                  <a:noFill/>
                  <a:prstDash val="sysDot"/>
                </a:ln>
                <a:solidFill>
                  <a:schemeClr val="tx1">
                    <a:lumMod val="85000"/>
                    <a:lumOff val="15000"/>
                  </a:schemeClr>
                </a:solidFill>
                <a:uFillTx/>
                <a:latin typeface="方正楷体简体" panose="02000000000000000000" charset="-122"/>
                <a:ea typeface="方正楷体简体" panose="02000000000000000000" charset="-122"/>
                <a:sym typeface="+mn-ea"/>
              </a:rPr>
              <a:t>不仅考查</a:t>
            </a:r>
            <a:r>
              <a:rPr lang="zh-CN" altLang="en-US" sz="2400" b="1" u="sng" kern="0" dirty="0">
                <a:ln>
                  <a:noFill/>
                  <a:prstDash val="sysDot"/>
                </a:ln>
                <a:solidFill>
                  <a:schemeClr val="tx1">
                    <a:lumMod val="85000"/>
                    <a:lumOff val="15000"/>
                  </a:schemeClr>
                </a:solidFill>
                <a:uFillTx/>
                <a:latin typeface="方正楷体简体" panose="02000000000000000000" charset="-122"/>
                <a:ea typeface="方正楷体简体" panose="02000000000000000000" charset="-122"/>
                <a:sym typeface="+mn-ea"/>
              </a:rPr>
              <a:t>词汇积累</a:t>
            </a:r>
            <a:r>
              <a:rPr lang="zh-CN" altLang="en-US" sz="2400" kern="0" dirty="0">
                <a:ln>
                  <a:noFill/>
                  <a:prstDash val="sysDot"/>
                </a:ln>
                <a:solidFill>
                  <a:schemeClr val="tx1">
                    <a:lumMod val="85000"/>
                    <a:lumOff val="15000"/>
                  </a:schemeClr>
                </a:solidFill>
                <a:uFillTx/>
                <a:latin typeface="方正楷体简体" panose="02000000000000000000" charset="-122"/>
                <a:ea typeface="方正楷体简体" panose="02000000000000000000" charset="-122"/>
                <a:sym typeface="+mn-ea"/>
              </a:rPr>
              <a:t>与</a:t>
            </a:r>
            <a:r>
              <a:rPr lang="zh-CN" altLang="en-US" sz="2400" b="1" u="sng" kern="0" dirty="0">
                <a:ln>
                  <a:noFill/>
                  <a:prstDash val="sysDot"/>
                </a:ln>
                <a:solidFill>
                  <a:schemeClr val="tx1">
                    <a:lumMod val="85000"/>
                    <a:lumOff val="15000"/>
                  </a:schemeClr>
                </a:solidFill>
                <a:uFillTx/>
                <a:latin typeface="方正楷体简体" panose="02000000000000000000" charset="-122"/>
                <a:ea typeface="方正楷体简体" panose="02000000000000000000" charset="-122"/>
                <a:sym typeface="+mn-ea"/>
              </a:rPr>
              <a:t>语法基础</a:t>
            </a:r>
            <a:r>
              <a:rPr lang="zh-CN" altLang="en-US" sz="2400" kern="0" dirty="0">
                <a:ln>
                  <a:noFill/>
                  <a:prstDash val="sysDot"/>
                </a:ln>
                <a:solidFill>
                  <a:schemeClr val="tx1">
                    <a:lumMod val="85000"/>
                    <a:lumOff val="15000"/>
                  </a:schemeClr>
                </a:solidFill>
                <a:uFillTx/>
                <a:latin typeface="方正楷体简体" panose="02000000000000000000" charset="-122"/>
                <a:ea typeface="方正楷体简体" panose="02000000000000000000" charset="-122"/>
                <a:sym typeface="+mn-ea"/>
              </a:rPr>
              <a:t>，更聚焦于对</a:t>
            </a:r>
            <a:r>
              <a:rPr lang="zh-CN" altLang="en-US" sz="2400" b="1" u="sng" kern="0" dirty="0">
                <a:ln>
                  <a:noFill/>
                  <a:prstDash val="sysDot"/>
                </a:ln>
                <a:solidFill>
                  <a:schemeClr val="tx1">
                    <a:lumMod val="85000"/>
                    <a:lumOff val="15000"/>
                  </a:schemeClr>
                </a:solidFill>
                <a:uFillTx/>
                <a:latin typeface="方正楷体简体" panose="02000000000000000000" charset="-122"/>
                <a:ea typeface="方正楷体简体" panose="02000000000000000000" charset="-122"/>
                <a:sym typeface="+mn-ea"/>
              </a:rPr>
              <a:t>文章整体结构</a:t>
            </a:r>
            <a:r>
              <a:rPr lang="zh-CN" altLang="en-US" sz="2400" kern="0" dirty="0">
                <a:ln>
                  <a:noFill/>
                  <a:prstDash val="sysDot"/>
                </a:ln>
                <a:solidFill>
                  <a:schemeClr val="tx1">
                    <a:lumMod val="85000"/>
                    <a:lumOff val="15000"/>
                  </a:schemeClr>
                </a:solidFill>
                <a:uFillTx/>
                <a:latin typeface="方正楷体简体" panose="02000000000000000000" charset="-122"/>
                <a:ea typeface="方正楷体简体" panose="02000000000000000000" charset="-122"/>
                <a:sym typeface="+mn-ea"/>
              </a:rPr>
              <a:t>、</a:t>
            </a:r>
            <a:r>
              <a:rPr lang="zh-CN" altLang="en-US" sz="2400" b="1" u="sng" kern="0" dirty="0">
                <a:ln>
                  <a:noFill/>
                  <a:prstDash val="sysDot"/>
                </a:ln>
                <a:solidFill>
                  <a:schemeClr val="tx1">
                    <a:lumMod val="85000"/>
                    <a:lumOff val="15000"/>
                  </a:schemeClr>
                </a:solidFill>
                <a:uFillTx/>
                <a:latin typeface="方正楷体简体" panose="02000000000000000000" charset="-122"/>
                <a:ea typeface="方正楷体简体" panose="02000000000000000000" charset="-122"/>
                <a:sym typeface="+mn-ea"/>
              </a:rPr>
              <a:t>句间逻辑关系</a:t>
            </a:r>
            <a:r>
              <a:rPr lang="zh-CN" altLang="en-US" sz="2400" kern="0" dirty="0">
                <a:ln>
                  <a:noFill/>
                  <a:prstDash val="sysDot"/>
                </a:ln>
                <a:solidFill>
                  <a:schemeClr val="tx1">
                    <a:lumMod val="85000"/>
                    <a:lumOff val="15000"/>
                  </a:schemeClr>
                </a:solidFill>
                <a:uFillTx/>
                <a:latin typeface="方正楷体简体" panose="02000000000000000000" charset="-122"/>
                <a:ea typeface="方正楷体简体" panose="02000000000000000000" charset="-122"/>
                <a:sym typeface="+mn-ea"/>
              </a:rPr>
              <a:t>以及</a:t>
            </a:r>
            <a:r>
              <a:rPr lang="zh-CN" altLang="en-US" sz="2400" b="1" u="sng" kern="0" dirty="0">
                <a:ln>
                  <a:noFill/>
                  <a:prstDash val="sysDot"/>
                </a:ln>
                <a:solidFill>
                  <a:schemeClr val="tx1">
                    <a:lumMod val="85000"/>
                    <a:lumOff val="15000"/>
                  </a:schemeClr>
                </a:solidFill>
                <a:uFillTx/>
                <a:latin typeface="方正楷体简体" panose="02000000000000000000" charset="-122"/>
                <a:ea typeface="方正楷体简体" panose="02000000000000000000" charset="-122"/>
                <a:sym typeface="+mn-ea"/>
              </a:rPr>
              <a:t>上下文衔接</a:t>
            </a:r>
            <a:r>
              <a:rPr lang="zh-CN" altLang="en-US" sz="2400" kern="0" dirty="0">
                <a:ln>
                  <a:noFill/>
                  <a:prstDash val="sysDot"/>
                </a:ln>
                <a:solidFill>
                  <a:schemeClr val="tx1">
                    <a:lumMod val="85000"/>
                    <a:lumOff val="15000"/>
                  </a:schemeClr>
                </a:solidFill>
                <a:uFillTx/>
                <a:latin typeface="方正楷体简体" panose="02000000000000000000" charset="-122"/>
                <a:ea typeface="方正楷体简体" panose="02000000000000000000" charset="-122"/>
                <a:sym typeface="+mn-ea"/>
              </a:rPr>
              <a:t>的深层理解，是对英语综合阅读能力的综合检验。</a:t>
            </a:r>
            <a:endParaRPr lang="zh-CN" altLang="en-US" sz="2400" kern="0" dirty="0">
              <a:ln>
                <a:noFill/>
                <a:prstDash val="sysDot"/>
              </a:ln>
              <a:solidFill>
                <a:schemeClr val="tx1">
                  <a:lumMod val="85000"/>
                  <a:lumOff val="15000"/>
                </a:schemeClr>
              </a:solidFill>
              <a:uFillTx/>
              <a:latin typeface="方正楷体简体" panose="02000000000000000000" charset="-122"/>
              <a:ea typeface="方正楷体简体" panose="02000000000000000000" charset="-122"/>
              <a:sym typeface="+mn-ea"/>
            </a:endParaRPr>
          </a:p>
        </p:txBody>
      </p:sp>
      <p:sp>
        <p:nvSpPr>
          <p:cNvPr id="9" name="标题"/>
          <p:cNvSpPr txBox="1"/>
          <p:nvPr>
            <p:custDataLst>
              <p:tags r:id="rId7"/>
            </p:custDataLst>
          </p:nvPr>
        </p:nvSpPr>
        <p:spPr>
          <a:xfrm>
            <a:off x="668680" y="1764030"/>
            <a:ext cx="5042982" cy="269155"/>
          </a:xfrm>
          <a:prstGeom prst="rect">
            <a:avLst/>
          </a:prstGeom>
          <a:noFill/>
        </p:spPr>
        <p:txBody>
          <a:bodyPr wrap="square" lIns="0" tIns="0" rIns="0" bIns="0" rtlCol="0" anchor="b">
            <a:noAutofit/>
          </a:bodyPr>
          <a:p>
            <a:pPr lvl="0" algn="l">
              <a:buClrTx/>
              <a:buSzTx/>
              <a:buFontTx/>
            </a:pPr>
            <a:r>
              <a:rPr lang="zh-CN" altLang="en-US" sz="3600" b="1" dirty="0">
                <a:solidFill>
                  <a:schemeClr val="accent1"/>
                </a:solidFill>
                <a:uFillTx/>
                <a:latin typeface="方正楷体简体" panose="02000000000000000000" charset="-122"/>
                <a:ea typeface="方正楷体简体" panose="02000000000000000000" charset="-122"/>
                <a:sym typeface="+mn-ea"/>
              </a:rPr>
              <a:t>题型核心本质</a:t>
            </a:r>
            <a:endParaRPr lang="zh-CN" altLang="en-US" sz="3600" b="1" dirty="0">
              <a:solidFill>
                <a:schemeClr val="accent1"/>
              </a:solidFill>
              <a:uFillTx/>
              <a:latin typeface="方正楷体简体" panose="02000000000000000000" charset="-122"/>
              <a:ea typeface="方正楷体简体" panose="02000000000000000000" charset="-122"/>
              <a:sym typeface="+mn-ea"/>
            </a:endParaRPr>
          </a:p>
        </p:txBody>
      </p:sp>
      <p:sp>
        <p:nvSpPr>
          <p:cNvPr id="35" name="椭圆 34"/>
          <p:cNvSpPr>
            <a:spLocks noChangeAspect="1"/>
          </p:cNvSpPr>
          <p:nvPr>
            <p:custDataLst>
              <p:tags r:id="rId8"/>
            </p:custDataLst>
          </p:nvPr>
        </p:nvSpPr>
        <p:spPr>
          <a:xfrm>
            <a:off x="578012" y="1649648"/>
            <a:ext cx="90784" cy="90784"/>
          </a:xfrm>
          <a:prstGeom prst="ellipse">
            <a:avLst/>
          </a:prstGeom>
          <a:solidFill>
            <a:schemeClr val="accent1"/>
          </a:solidFill>
          <a:ln>
            <a:no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sz="3200">
              <a:solidFill>
                <a:schemeClr val="lt1"/>
              </a:solidFill>
              <a:latin typeface="方正楷体简体" panose="02000000000000000000" charset="-122"/>
              <a:ea typeface="方正楷体简体" panose="02000000000000000000" charset="-122"/>
              <a:cs typeface="微软雅黑" panose="020B0503020204020204" charset="-122"/>
            </a:endParaRPr>
          </a:p>
        </p:txBody>
      </p:sp>
      <p:sp>
        <p:nvSpPr>
          <p:cNvPr id="11" name="正文"/>
          <p:cNvSpPr txBox="1"/>
          <p:nvPr>
            <p:custDataLst>
              <p:tags r:id="rId9"/>
            </p:custDataLst>
          </p:nvPr>
        </p:nvSpPr>
        <p:spPr>
          <a:xfrm>
            <a:off x="577875" y="4735149"/>
            <a:ext cx="5042982" cy="1144389"/>
          </a:xfrm>
          <a:prstGeom prst="rect">
            <a:avLst/>
          </a:prstGeom>
          <a:noFill/>
        </p:spPr>
        <p:txBody>
          <a:bodyPr wrap="square" lIns="0" tIns="0" rIns="0" bIns="0" rtlCol="0" anchor="t" anchorCtr="0">
            <a:noAutofit/>
          </a:bodyPr>
          <a:p>
            <a:pPr lvl="0" indent="0" algn="just" fontAlgn="auto">
              <a:lnSpc>
                <a:spcPct val="130000"/>
              </a:lnSpc>
              <a:buClrTx/>
              <a:buSzTx/>
              <a:buFontTx/>
            </a:pPr>
            <a:r>
              <a:rPr lang="zh-CN" altLang="en-US" sz="2400" kern="0" dirty="0">
                <a:ln>
                  <a:noFill/>
                  <a:prstDash val="sysDot"/>
                </a:ln>
                <a:solidFill>
                  <a:schemeClr val="tx1">
                    <a:lumMod val="85000"/>
                    <a:lumOff val="15000"/>
                  </a:schemeClr>
                </a:solidFill>
                <a:uFillTx/>
                <a:latin typeface="方正楷体简体" panose="02000000000000000000" charset="-122"/>
                <a:ea typeface="方正楷体简体" panose="02000000000000000000" charset="-122"/>
                <a:sym typeface="+mn-ea"/>
              </a:rPr>
              <a:t>多数考生因未掌握题型内在规律与科学解题法而失分，往往仅凭语感盲目选择，缺乏系统化的解题思路与精准的逻辑判断依据。</a:t>
            </a:r>
            <a:endParaRPr lang="zh-CN" altLang="en-US" sz="2400" kern="0" dirty="0">
              <a:ln>
                <a:noFill/>
                <a:prstDash val="sysDot"/>
              </a:ln>
              <a:solidFill>
                <a:schemeClr val="tx1">
                  <a:lumMod val="85000"/>
                  <a:lumOff val="15000"/>
                </a:schemeClr>
              </a:solidFill>
              <a:uFillTx/>
              <a:latin typeface="方正楷体简体" panose="02000000000000000000" charset="-122"/>
              <a:ea typeface="方正楷体简体" panose="02000000000000000000" charset="-122"/>
              <a:sym typeface="+mn-ea"/>
            </a:endParaRPr>
          </a:p>
        </p:txBody>
      </p:sp>
      <p:sp>
        <p:nvSpPr>
          <p:cNvPr id="15" name="标题"/>
          <p:cNvSpPr txBox="1"/>
          <p:nvPr>
            <p:custDataLst>
              <p:tags r:id="rId10"/>
            </p:custDataLst>
          </p:nvPr>
        </p:nvSpPr>
        <p:spPr>
          <a:xfrm>
            <a:off x="668680" y="4321102"/>
            <a:ext cx="5042982" cy="269155"/>
          </a:xfrm>
          <a:prstGeom prst="rect">
            <a:avLst/>
          </a:prstGeom>
          <a:noFill/>
        </p:spPr>
        <p:txBody>
          <a:bodyPr wrap="square" lIns="0" tIns="0" rIns="0" bIns="0" rtlCol="0" anchor="b">
            <a:noAutofit/>
          </a:bodyPr>
          <a:p>
            <a:pPr lvl="0" algn="l">
              <a:buClrTx/>
              <a:buSzTx/>
              <a:buFontTx/>
            </a:pPr>
            <a:r>
              <a:rPr lang="zh-CN" altLang="en-US" sz="3600" b="1" dirty="0">
                <a:solidFill>
                  <a:schemeClr val="accent2"/>
                </a:solidFill>
                <a:uFillTx/>
                <a:latin typeface="方正楷体简体" panose="02000000000000000000" charset="-122"/>
                <a:ea typeface="方正楷体简体" panose="02000000000000000000" charset="-122"/>
                <a:sym typeface="+mn-ea"/>
              </a:rPr>
              <a:t>常见解题痛点</a:t>
            </a:r>
            <a:endParaRPr lang="zh-CN" altLang="en-US" sz="3600" b="1" dirty="0">
              <a:solidFill>
                <a:schemeClr val="accent2"/>
              </a:solidFill>
              <a:uFillTx/>
              <a:latin typeface="方正楷体简体" panose="02000000000000000000" charset="-122"/>
              <a:ea typeface="方正楷体简体" panose="02000000000000000000" charset="-122"/>
              <a:sym typeface="+mn-ea"/>
            </a:endParaRPr>
          </a:p>
        </p:txBody>
      </p:sp>
      <p:sp>
        <p:nvSpPr>
          <p:cNvPr id="16" name="椭圆 11"/>
          <p:cNvSpPr>
            <a:spLocks noChangeAspect="1"/>
          </p:cNvSpPr>
          <p:nvPr>
            <p:custDataLst>
              <p:tags r:id="rId11"/>
            </p:custDataLst>
          </p:nvPr>
        </p:nvSpPr>
        <p:spPr>
          <a:xfrm>
            <a:off x="578012" y="4321020"/>
            <a:ext cx="90784" cy="90784"/>
          </a:xfrm>
          <a:prstGeom prst="ellipse">
            <a:avLst/>
          </a:prstGeom>
          <a:solidFill>
            <a:schemeClr val="accent2"/>
          </a:solidFill>
          <a:ln>
            <a:no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sz="3200">
              <a:solidFill>
                <a:schemeClr val="lt1"/>
              </a:solidFill>
              <a:latin typeface="方正楷体简体" panose="02000000000000000000" charset="-122"/>
              <a:ea typeface="方正楷体简体" panose="02000000000000000000" charset="-122"/>
              <a:cs typeface="微软雅黑" panose="020B0503020204020204" charset="-122"/>
            </a:endParaRPr>
          </a:p>
        </p:txBody>
      </p:sp>
    </p:spTree>
    <p:custDataLst>
      <p:tags r:id="rId12"/>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30000"/>
            </a:srgbClr>
          </a:solidFill>
          <a:ln cap="flat" cmpd="sng">
            <a:solidFill>
              <a:srgbClr val="E6CFCF">
                <a:alpha val="30000"/>
              </a:srgbClr>
            </a:solidFill>
            <a:prstDash val="solid"/>
            <a:round/>
          </a:ln>
        </p:spPr>
        <p:txBody>
          <a:bodyPr vert="horz" wrap="square" lIns="63500" tIns="63500" rIns="63500" bIns="63500" rtlCol="0" anchor="ctr"/>
          <a:lstStyle/>
          <a:p>
            <a:pPr algn="ctr">
              <a:defRPr/>
            </a:pPr>
            <a:endParaRPr sz="2000">
              <a:latin typeface="超清极简护眼楷" panose="02000503000000000000" charset="-122"/>
              <a:ea typeface="超清极简护眼楷" panose="02000503000000000000" charset="-122"/>
            </a:endParaRPr>
          </a:p>
        </p:txBody>
      </p:sp>
      <p:sp>
        <p:nvSpPr>
          <p:cNvPr id="3" name="AutoShape 3"/>
          <p:cNvSpPr/>
          <p:nvPr/>
        </p:nvSpPr>
        <p:spPr>
          <a:xfrm>
            <a:off x="0" y="1905000"/>
            <a:ext cx="12192000" cy="7620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en-US" sz="3600" b="1" i="0" u="none" strike="noStrike" spc="400">
                <a:solidFill>
                  <a:srgbClr val="4CAF50"/>
                </a:solidFill>
                <a:latin typeface="超清极简护眼楷" panose="02000503000000000000" charset="-122"/>
                <a:ea typeface="超清极简护眼楷" panose="02000503000000000000" charset="-122"/>
                <a:cs typeface="Noto Sans SC" panose="020B0200000000000000" charset="-122"/>
                <a:sym typeface="Noto Sans SC" panose="020B0200000000000000" charset="-122"/>
              </a:rPr>
              <a:t>PART 01</a:t>
            </a:r>
            <a:endParaRPr lang="en-US" sz="3600" b="1" i="0" u="none" strike="noStrike" spc="400">
              <a:solidFill>
                <a:srgbClr val="4CAF50"/>
              </a:solidFill>
              <a:latin typeface="超清极简护眼楷" panose="02000503000000000000" charset="-122"/>
              <a:ea typeface="超清极简护眼楷" panose="02000503000000000000" charset="-122"/>
              <a:cs typeface="Noto Sans SC" panose="020B0200000000000000" charset="-122"/>
              <a:sym typeface="Noto Sans SC" panose="020B0200000000000000" charset="-122"/>
            </a:endParaRPr>
          </a:p>
        </p:txBody>
      </p:sp>
      <p:sp>
        <p:nvSpPr>
          <p:cNvPr id="4" name="AutoShape 4"/>
          <p:cNvSpPr/>
          <p:nvPr/>
        </p:nvSpPr>
        <p:spPr>
          <a:xfrm>
            <a:off x="0" y="2730500"/>
            <a:ext cx="12192000" cy="11430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zh-CN" altLang="en-US" sz="5400" b="1" i="0" u="none" strike="noStrike">
                <a:solidFill>
                  <a:srgbClr val="333333"/>
                </a:solidFill>
                <a:latin typeface="超清极简护眼楷" panose="02000503000000000000" charset="-122"/>
                <a:ea typeface="超清极简护眼楷" panose="02000503000000000000" charset="-122"/>
                <a:cs typeface="Noto Sans SC" panose="020B0200000000000000" charset="-122"/>
                <a:sym typeface="Noto Sans SC" panose="020B0200000000000000" charset="-122"/>
              </a:rPr>
              <a:t>真题讲评</a:t>
            </a:r>
            <a:endParaRPr lang="zh-CN" altLang="en-US" sz="5400" b="1" i="0" u="none" strike="noStrike">
              <a:solidFill>
                <a:srgbClr val="333333"/>
              </a:solidFill>
              <a:latin typeface="超清极简护眼楷" panose="02000503000000000000" charset="-122"/>
              <a:ea typeface="超清极简护眼楷" panose="02000503000000000000" charset="-122"/>
              <a:cs typeface="Noto Sans SC" panose="020B0200000000000000" charset="-122"/>
              <a:sym typeface="Noto Sans SC" panose="020B0200000000000000" charset="-122"/>
            </a:endParaRPr>
          </a:p>
        </p:txBody>
      </p:sp>
      <p:sp>
        <p:nvSpPr>
          <p:cNvPr id="5" name="AutoShape 5"/>
          <p:cNvSpPr/>
          <p:nvPr/>
        </p:nvSpPr>
        <p:spPr>
          <a:xfrm>
            <a:off x="5207000" y="4127500"/>
            <a:ext cx="1778000" cy="50800"/>
          </a:xfrm>
          <a:prstGeom prst="roundRect">
            <a:avLst>
              <a:gd name="adj" fmla="val 0"/>
            </a:avLst>
          </a:prstGeom>
          <a:solidFill>
            <a:srgbClr val="4CAF50">
              <a:alpha val="100000"/>
            </a:srgbClr>
          </a:solidFill>
          <a:ln cap="flat" cmpd="sng">
            <a:solidFill>
              <a:srgbClr val="329636">
                <a:alpha val="100000"/>
              </a:srgbClr>
            </a:solidFill>
            <a:prstDash val="solid"/>
            <a:round/>
          </a:ln>
        </p:spPr>
        <p:txBody>
          <a:bodyPr vert="horz" wrap="square" lIns="63500" tIns="63500" rIns="63500" bIns="63500" rtlCol="0" anchor="ctr"/>
          <a:lstStyle/>
          <a:p>
            <a:pPr algn="ctr">
              <a:defRPr/>
            </a:pPr>
            <a:endParaRPr sz="2000">
              <a:latin typeface="超清极简护眼楷" panose="02000503000000000000" charset="-122"/>
              <a:ea typeface="超清极简护眼楷" panose="02000503000000000000" charset="-122"/>
            </a:endParaRPr>
          </a:p>
        </p:txBody>
      </p:sp>
      <p:sp>
        <p:nvSpPr>
          <p:cNvPr id="6" name="AutoShape 6"/>
          <p:cNvSpPr/>
          <p:nvPr/>
        </p:nvSpPr>
        <p:spPr>
          <a:xfrm>
            <a:off x="1270000" y="4635500"/>
            <a:ext cx="9652000" cy="10160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en-US" sz="2800" b="0" i="0" u="none" strike="noStrike">
                <a:solidFill>
                  <a:srgbClr val="616161"/>
                </a:solidFill>
                <a:latin typeface="超清极简护眼楷" panose="02000503000000000000" charset="-122"/>
                <a:ea typeface="超清极简护眼楷" panose="02000503000000000000" charset="-122"/>
                <a:cs typeface="超清极简护眼楷" panose="02000503000000000000" charset="-122"/>
                <a:sym typeface="Noto Sans SC" panose="020B0200000000000000" charset="-122"/>
              </a:rPr>
              <a:t>深度剖析命题逻辑，精准把握设空规律，</a:t>
            </a:r>
            <a:br>
              <a:rPr lang="en-US" sz="2800" b="0" i="0" u="none" strike="noStrike">
                <a:solidFill>
                  <a:srgbClr val="616161"/>
                </a:solidFill>
                <a:latin typeface="超清极简护眼楷" panose="02000503000000000000" charset="-122"/>
                <a:ea typeface="超清极简护眼楷" panose="02000503000000000000" charset="-122"/>
                <a:cs typeface="超清极简护眼楷" panose="02000503000000000000" charset="-122"/>
                <a:sym typeface="Noto Sans SC" panose="020B0200000000000000" charset="-122"/>
              </a:rPr>
            </a:br>
            <a:r>
              <a:rPr lang="en-US" sz="2800" b="0" i="0" u="none" strike="noStrike">
                <a:solidFill>
                  <a:srgbClr val="616161"/>
                </a:solidFill>
                <a:latin typeface="超清极简护眼楷" panose="02000503000000000000" charset="-122"/>
                <a:ea typeface="超清极简护眼楷" panose="02000503000000000000" charset="-122"/>
                <a:cs typeface="超清极简护眼楷" panose="02000503000000000000" charset="-122"/>
                <a:sym typeface="Noto Sans SC" panose="020B0200000000000000" charset="-122"/>
              </a:rPr>
              <a:t>从真题中提炼核心解题技巧，让七选五不再成为丢分重灾区。</a:t>
            </a:r>
            <a:endParaRPr lang="en-US" sz="2800" b="0" i="0" u="none" strike="noStrike">
              <a:solidFill>
                <a:srgbClr val="616161"/>
              </a:solidFill>
              <a:latin typeface="超清极简护眼楷" panose="02000503000000000000" charset="-122"/>
              <a:ea typeface="超清极简护眼楷" panose="02000503000000000000" charset="-122"/>
              <a:cs typeface="超清极简护眼楷" panose="02000503000000000000" charset="-122"/>
              <a:sym typeface="Noto Sans SC" panose="020B0200000000000000" charset="-122"/>
            </a:endParaRPr>
          </a:p>
        </p:txBody>
      </p:sp>
      <p:sp>
        <p:nvSpPr>
          <p:cNvPr id="7" name="AutoShape 7"/>
          <p:cNvSpPr/>
          <p:nvPr/>
        </p:nvSpPr>
        <p:spPr>
          <a:xfrm>
            <a:off x="0" y="5969000"/>
            <a:ext cx="12192000" cy="3810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en-US" sz="2000" b="0" i="0" u="none" strike="noStrike">
                <a:solidFill>
                  <a:srgbClr val="9E9E9E"/>
                </a:solidFill>
                <a:latin typeface="超清极简护眼楷" panose="02000503000000000000" charset="-122"/>
                <a:ea typeface="超清极简护眼楷" panose="02000503000000000000" charset="-122"/>
                <a:cs typeface="超清极简护眼楷" panose="02000503000000000000" charset="-122"/>
                <a:sym typeface="Noto Sans SC" panose="020B0200000000000000" charset="-122"/>
              </a:rPr>
              <a:t>—— 知己知彼 · 百战不殆 ——</a:t>
            </a:r>
            <a:endParaRPr lang="en-US" sz="2000" b="0" i="0" u="none" strike="noStrike">
              <a:solidFill>
                <a:srgbClr val="9E9E9E"/>
              </a:solidFill>
              <a:latin typeface="超清极简护眼楷" panose="02000503000000000000" charset="-122"/>
              <a:ea typeface="超清极简护眼楷" panose="02000503000000000000" charset="-122"/>
              <a:cs typeface="超清极简护眼楷" panose="02000503000000000000" charset="-122"/>
              <a:sym typeface="Noto Sans SC" panose="020B0200000000000000"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a:blip r:embed="rId1">
            <a:alphaModFix amt="55000"/>
            <a:lum bright="-6000" contrast="-12000"/>
          </a:blip>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30000"/>
            </a:srgbClr>
          </a:solidFill>
          <a:ln w="25400" cap="flat" cmpd="sng">
            <a:noFill/>
            <a:prstDash val="solid"/>
            <a:round/>
          </a:ln>
        </p:spPr>
        <p:txBody>
          <a:bodyPr vert="horz" wrap="square" lIns="63500" tIns="63500" rIns="63500" bIns="63500" rtlCol="0" anchor="ctr"/>
          <a:lstStyle/>
          <a:p>
            <a:pPr algn="ctr">
              <a:defRPr/>
            </a:pPr>
            <a:endParaRPr>
              <a:latin typeface="超清极简护眼楷" panose="02000503000000000000" charset="-122"/>
              <a:ea typeface="超清极简护眼楷" panose="02000503000000000000" charset="-122"/>
            </a:endParaRPr>
          </a:p>
        </p:txBody>
      </p:sp>
      <p:sp>
        <p:nvSpPr>
          <p:cNvPr id="3" name="AutoShape 3"/>
          <p:cNvSpPr/>
          <p:nvPr/>
        </p:nvSpPr>
        <p:spPr>
          <a:xfrm>
            <a:off x="555625" y="0"/>
            <a:ext cx="10668000" cy="76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zh-CN" altLang="en-US" sz="3200" b="1" i="0" u="none" strike="noStrike">
                <a:solidFill>
                  <a:srgbClr val="333333"/>
                </a:solidFill>
                <a:latin typeface="超清极简护眼楷" panose="02000503000000000000" charset="-122"/>
                <a:ea typeface="超清极简护眼楷" panose="02000503000000000000" charset="-122"/>
                <a:cs typeface="Noto Sans SC" panose="020B0200000000000000" charset="-122"/>
                <a:sym typeface="Noto Sans SC" panose="020B0200000000000000" charset="-122"/>
              </a:rPr>
              <a:t>真题点评</a:t>
            </a:r>
            <a:r>
              <a:rPr lang="en-US" sz="3200" b="1" i="0" u="none" strike="noStrike">
                <a:solidFill>
                  <a:srgbClr val="333333"/>
                </a:solidFill>
                <a:latin typeface="超清极简护眼楷" panose="02000503000000000000" charset="-122"/>
                <a:ea typeface="超清极简护眼楷" panose="02000503000000000000" charset="-122"/>
                <a:cs typeface="Noto Sans SC" panose="020B0200000000000000" charset="-122"/>
                <a:sym typeface="Noto Sans SC" panose="020B0200000000000000" charset="-122"/>
              </a:rPr>
              <a:t>（全国一卷）</a:t>
            </a:r>
            <a:endParaRPr lang="en-US" sz="3200" b="1" i="0" u="none" strike="noStrike">
              <a:solidFill>
                <a:srgbClr val="333333"/>
              </a:solidFill>
              <a:latin typeface="超清极简护眼楷" panose="02000503000000000000" charset="-122"/>
              <a:ea typeface="超清极简护眼楷" panose="02000503000000000000" charset="-122"/>
              <a:cs typeface="Noto Sans SC" panose="020B0200000000000000" charset="-122"/>
              <a:sym typeface="Noto Sans SC" panose="020B0200000000000000" charset="-122"/>
            </a:endParaRPr>
          </a:p>
        </p:txBody>
      </p:sp>
      <p:sp>
        <p:nvSpPr>
          <p:cNvPr id="6" name="AutoShape 6"/>
          <p:cNvSpPr/>
          <p:nvPr/>
        </p:nvSpPr>
        <p:spPr>
          <a:xfrm>
            <a:off x="335915" y="1048385"/>
            <a:ext cx="5842000" cy="2031365"/>
          </a:xfrm>
          <a:prstGeom prst="roundRect">
            <a:avLst>
              <a:gd name="adj" fmla="val 0"/>
            </a:avLst>
          </a:prstGeom>
          <a:solidFill>
            <a:srgbClr val="4CAF50">
              <a:alpha val="8000"/>
            </a:srgbClr>
          </a:solidFill>
          <a:ln w="25400" cap="flat" cmpd="sng">
            <a:noFill/>
            <a:prstDash val="solid"/>
            <a:round/>
          </a:ln>
        </p:spPr>
        <p:txBody>
          <a:bodyPr vert="horz" wrap="square" lIns="63500" tIns="63500" rIns="63500" bIns="63500" rtlCol="0" anchor="ctr"/>
          <a:lstStyle/>
          <a:p>
            <a:pPr algn="ctr">
              <a:defRPr/>
            </a:pPr>
            <a:endParaRPr>
              <a:latin typeface="超清极简护眼楷" panose="02000503000000000000" charset="-122"/>
              <a:ea typeface="超清极简护眼楷" panose="02000503000000000000" charset="-122"/>
            </a:endParaRPr>
          </a:p>
        </p:txBody>
      </p:sp>
      <p:sp>
        <p:nvSpPr>
          <p:cNvPr id="7" name="AutoShape 7"/>
          <p:cNvSpPr/>
          <p:nvPr/>
        </p:nvSpPr>
        <p:spPr>
          <a:xfrm>
            <a:off x="69850" y="819785"/>
            <a:ext cx="5842000" cy="2607945"/>
          </a:xfrm>
          <a:prstGeom prst="rect">
            <a:avLst/>
          </a:prstGeom>
          <a:solidFill>
            <a:schemeClr val="accent6">
              <a:lumMod val="60000"/>
              <a:lumOff val="40000"/>
            </a:schemeClr>
          </a:solidFill>
          <a:ln w="12700" cap="flat" cmpd="sng">
            <a:noFill/>
            <a:prstDash val="solid"/>
            <a:round/>
          </a:ln>
        </p:spPr>
        <p:txBody>
          <a:bodyPr vert="horz" wrap="square" lIns="0" tIns="0" rIns="0" bIns="0" rtlCol="0" anchor="ctr" anchorCtr="0"/>
          <a:lstStyle/>
          <a:p>
            <a:pPr marL="0" indent="0" algn="l">
              <a:lnSpc>
                <a:spcPct val="100000"/>
              </a:lnSpc>
              <a:defRPr/>
            </a:pPr>
            <a:r>
              <a:rPr lang="en-US" sz="2400" b="1" i="0" u="none" strike="noStrike">
                <a:solidFill>
                  <a:srgbClr val="0070C0"/>
                </a:solidFill>
                <a:latin typeface="超清极简护眼楷" panose="02000503000000000000" charset="-122"/>
                <a:ea typeface="超清极简护眼楷" panose="02000503000000000000" charset="-122"/>
                <a:cs typeface="超清极简护眼楷" panose="02000503000000000000" charset="-122"/>
                <a:sym typeface="Noto Sans SC" panose="020B0200000000000000" charset="-122"/>
              </a:rPr>
              <a:t>01 核心主题：科技赋能文化新生态</a:t>
            </a:r>
            <a:endParaRPr lang="en-US">
              <a:solidFill>
                <a:srgbClr val="0070C0"/>
              </a:solidFill>
              <a:latin typeface="超清极简护眼楷" panose="02000503000000000000" charset="-122"/>
              <a:ea typeface="超清极简护眼楷" panose="02000503000000000000" charset="-122"/>
              <a:cs typeface="超清极简护眼楷" panose="02000503000000000000" charset="-122"/>
            </a:endParaRPr>
          </a:p>
          <a:p>
            <a:pPr marL="0" indent="0" algn="l">
              <a:lnSpc>
                <a:spcPct val="117000"/>
              </a:lnSpc>
            </a:pPr>
            <a:r>
              <a:rPr lang="en-US" sz="1800" b="0" i="0" u="none" strike="noStrike">
                <a:solidFill>
                  <a:srgbClr val="525252"/>
                </a:solidFill>
                <a:latin typeface="超清极简护眼楷" panose="02000503000000000000" charset="-122"/>
                <a:ea typeface="超清极简护眼楷" panose="02000503000000000000" charset="-122"/>
                <a:cs typeface="超清极简护眼楷" panose="02000503000000000000" charset="-122"/>
                <a:sym typeface="Noto Sans SC" panose="020B0200000000000000" charset="-122"/>
              </a:rPr>
              <a:t>     文章以《Museums...are now using AI》为题，深入探讨人工智能在博物馆展陈设计、文物数字化保护及观众互动体验中的创新应用。它不仅是对一项技术的介绍，更是对“数字时代文化传承新方式”的深度思考，紧扣全球科技发展与文化融合的时代脉搏。</a:t>
            </a:r>
            <a:endParaRPr lang="en-US" sz="1800" b="0" i="0" u="none" strike="noStrike">
              <a:solidFill>
                <a:srgbClr val="525252"/>
              </a:solidFill>
              <a:latin typeface="超清极简护眼楷" panose="02000503000000000000" charset="-122"/>
              <a:ea typeface="超清极简护眼楷" panose="02000503000000000000" charset="-122"/>
              <a:cs typeface="超清极简护眼楷" panose="02000503000000000000" charset="-122"/>
              <a:sym typeface="Noto Sans SC" panose="020B0200000000000000" charset="-122"/>
            </a:endParaRPr>
          </a:p>
        </p:txBody>
      </p:sp>
      <p:sp>
        <p:nvSpPr>
          <p:cNvPr id="9" name="AutoShape 9"/>
          <p:cNvSpPr/>
          <p:nvPr/>
        </p:nvSpPr>
        <p:spPr>
          <a:xfrm>
            <a:off x="69850" y="3633470"/>
            <a:ext cx="5842000" cy="2696845"/>
          </a:xfrm>
          <a:prstGeom prst="rect">
            <a:avLst/>
          </a:prstGeom>
          <a:solidFill>
            <a:schemeClr val="accent5">
              <a:lumMod val="40000"/>
              <a:lumOff val="60000"/>
            </a:schemeClr>
          </a:solidFill>
          <a:ln w="12700" cap="flat" cmpd="sng">
            <a:noFill/>
            <a:prstDash val="solid"/>
            <a:round/>
          </a:ln>
        </p:spPr>
        <p:txBody>
          <a:bodyPr vert="horz" wrap="square" lIns="0" tIns="0" rIns="0" bIns="0" rtlCol="0" anchor="ctr" anchorCtr="0"/>
          <a:lstStyle/>
          <a:p>
            <a:pPr marL="0" indent="0" algn="l">
              <a:lnSpc>
                <a:spcPct val="100000"/>
              </a:lnSpc>
              <a:defRPr/>
            </a:pPr>
            <a:r>
              <a:rPr lang="en-US" sz="2400" b="1" i="0" u="none" strike="noStrike">
                <a:solidFill>
                  <a:srgbClr val="4CAF50"/>
                </a:solidFill>
                <a:latin typeface="超清极简护眼楷" panose="02000503000000000000" charset="-122"/>
                <a:ea typeface="超清极简护眼楷" panose="02000503000000000000" charset="-122"/>
                <a:cs typeface="超清极简护眼楷" panose="02000503000000000000" charset="-122"/>
                <a:sym typeface="Noto Sans SC" panose="020B0200000000000000" charset="-122"/>
              </a:rPr>
              <a:t>02 体裁判定：典型的事理说明文</a:t>
            </a:r>
            <a:endParaRPr lang="en-US">
              <a:latin typeface="超清极简护眼楷" panose="02000503000000000000" charset="-122"/>
              <a:ea typeface="超清极简护眼楷" panose="02000503000000000000" charset="-122"/>
              <a:cs typeface="超清极简护眼楷" panose="02000503000000000000" charset="-122"/>
            </a:endParaRPr>
          </a:p>
          <a:p>
            <a:pPr marL="0" indent="0" algn="l">
              <a:lnSpc>
                <a:spcPct val="117000"/>
              </a:lnSpc>
            </a:pPr>
            <a:r>
              <a:rPr lang="en-US" sz="1800" b="0" i="0" u="none" strike="noStrike">
                <a:solidFill>
                  <a:srgbClr val="525252"/>
                </a:solidFill>
                <a:latin typeface="超清极简护眼楷" panose="02000503000000000000" charset="-122"/>
                <a:ea typeface="超清极简护眼楷" panose="02000503000000000000" charset="-122"/>
                <a:cs typeface="超清极简护眼楷" panose="02000503000000000000" charset="-122"/>
                <a:sym typeface="Noto Sans SC" panose="020B0200000000000000" charset="-122"/>
              </a:rPr>
              <a:t>     本文属于高考英语中高频考查的“说明文”畴，侧重解释“AI如何改变博物馆”这一现象背后的原理与影响。其特点是逻辑清晰、客观理性，兼具科技性与人文性。这类选材旨在考查学生对前沿科技话题的认知能力，以及对跨学科知识融合的理解能力，充分体现了新课标对“核心素养”与“时代性”的考查要求。</a:t>
            </a:r>
            <a:endParaRPr lang="en-US" sz="1800" b="0" i="0" u="none" strike="noStrike">
              <a:solidFill>
                <a:srgbClr val="525252"/>
              </a:solidFill>
              <a:latin typeface="超清极简护眼楷" panose="02000503000000000000" charset="-122"/>
              <a:ea typeface="超清极简护眼楷" panose="02000503000000000000" charset="-122"/>
              <a:cs typeface="超清极简护眼楷" panose="02000503000000000000" charset="-122"/>
              <a:sym typeface="Noto Sans SC" panose="020B0200000000000000" charset="-122"/>
            </a:endParaRPr>
          </a:p>
        </p:txBody>
      </p:sp>
      <p:sp>
        <p:nvSpPr>
          <p:cNvPr id="11" name="文本框 10"/>
          <p:cNvSpPr txBox="1"/>
          <p:nvPr/>
        </p:nvSpPr>
        <p:spPr>
          <a:xfrm>
            <a:off x="6033135" y="523240"/>
            <a:ext cx="5996940" cy="6334125"/>
          </a:xfrm>
          <a:prstGeom prst="rect">
            <a:avLst/>
          </a:prstGeom>
          <a:solidFill>
            <a:schemeClr val="bg1"/>
          </a:solidFill>
        </p:spPr>
        <p:txBody>
          <a:bodyPr wrap="square">
            <a:noAutofit/>
          </a:bodyPr>
          <a:p>
            <a:pPr marL="0" indent="266700" algn="just" defTabSz="266700">
              <a:lnSpc>
                <a:spcPct val="90000"/>
              </a:lnSpc>
              <a:spcBef>
                <a:spcPct val="0"/>
              </a:spcBef>
              <a:spcAft>
                <a:spcPct val="0"/>
              </a:spcAft>
            </a:pPr>
            <a:r>
              <a:rPr lang="en-US" altLang="zh-CN">
                <a:latin typeface="超清极简护眼楷" panose="02000503000000000000" charset="-122"/>
                <a:ea typeface="超清极简护眼楷" panose="02000503000000000000" charset="-122"/>
              </a:rPr>
              <a:t>Museums, once quiet places filled with history, are now full of digital excitement. By using machine learning and advanced algorithms (</a:t>
            </a:r>
            <a:r>
              <a:rPr lang="zh-CN" altLang="en-US">
                <a:latin typeface="超清极简护眼楷" panose="02000503000000000000" charset="-122"/>
                <a:ea typeface="超清极简护眼楷" panose="02000503000000000000" charset="-122"/>
              </a:rPr>
              <a:t>算法), </a:t>
            </a:r>
            <a:r>
              <a:rPr lang="en-US" altLang="zh-CN">
                <a:latin typeface="超清极简护眼楷" panose="02000503000000000000" charset="-122"/>
                <a:ea typeface="超清极简护眼楷" panose="02000503000000000000" charset="-122"/>
              </a:rPr>
              <a:t>these institutions are creating personalized visitor journeys, protecting delicate collections, and revealing hidden stories. 36_____________.</a:t>
            </a:r>
            <a:endParaRPr lang="en-US" altLang="zh-CN">
              <a:latin typeface="超清极简护眼楷" panose="02000503000000000000" charset="-122"/>
              <a:ea typeface="超清极简护眼楷" panose="02000503000000000000" charset="-122"/>
            </a:endParaRPr>
          </a:p>
          <a:p>
            <a:pPr marL="0" indent="266700" algn="just" defTabSz="266700">
              <a:lnSpc>
                <a:spcPct val="90000"/>
              </a:lnSpc>
              <a:spcBef>
                <a:spcPct val="0"/>
              </a:spcBef>
              <a:spcAft>
                <a:spcPct val="0"/>
              </a:spcAft>
            </a:pPr>
            <a:r>
              <a:rPr lang="en-US" altLang="zh-CN">
                <a:latin typeface="超清极简护眼楷" panose="02000503000000000000" charset="-122"/>
                <a:ea typeface="超清极简护眼楷" panose="02000503000000000000" charset="-122"/>
              </a:rPr>
              <a:t>AI transforms a standard museum trip into a personalized and interactive adventure. Smart recommendation engines analyze data such as exhibit popularity and visitors’ past behavior to suggest specific exhibits and events, making each visit unique and surprising. ____37____ These digital assistants engage visitors in dynamic conversations and offer context-sensitive insights that deepen understanding and satisfy curiosity.</a:t>
            </a:r>
            <a:endParaRPr lang="en-US" altLang="zh-CN">
              <a:latin typeface="超清极简护眼楷" panose="02000503000000000000" charset="-122"/>
              <a:ea typeface="超清极简护眼楷" panose="02000503000000000000" charset="-122"/>
            </a:endParaRPr>
          </a:p>
          <a:p>
            <a:pPr marL="0" indent="266700" algn="just" defTabSz="266700">
              <a:lnSpc>
                <a:spcPct val="90000"/>
              </a:lnSpc>
              <a:spcBef>
                <a:spcPct val="0"/>
              </a:spcBef>
              <a:spcAft>
                <a:spcPct val="0"/>
              </a:spcAft>
            </a:pPr>
            <a:r>
              <a:rPr lang="en-US" altLang="zh-CN">
                <a:latin typeface="超清极简护眼楷" panose="02000503000000000000" charset="-122"/>
                <a:ea typeface="超清极简护眼楷" panose="02000503000000000000" charset="-122"/>
              </a:rPr>
              <a:t>Beyond visitor interaction, AI plays a crucial role in preserving priceless artworks. Since the exhibits in museums sustain natural decay (</a:t>
            </a:r>
            <a:r>
              <a:rPr lang="zh-CN" altLang="en-US">
                <a:latin typeface="超清极简护眼楷" panose="02000503000000000000" charset="-122"/>
                <a:ea typeface="超清极简护眼楷" panose="02000503000000000000" charset="-122"/>
              </a:rPr>
              <a:t>破损) </a:t>
            </a:r>
            <a:r>
              <a:rPr lang="en-US" altLang="zh-CN">
                <a:latin typeface="超清极简护眼楷" panose="02000503000000000000" charset="-122"/>
                <a:ea typeface="超清极简护眼楷" panose="02000503000000000000" charset="-122"/>
              </a:rPr>
              <a:t>over time, early detection is vital. AI can help identify the slightest signs of decay, such as cracks or discoloration, which are often invisible to the human eye. __38___Moreover, by predicting future decay patterns, AI helps museums take preventive measures and improve preservation strategies.</a:t>
            </a:r>
            <a:endParaRPr lang="en-US" altLang="zh-CN">
              <a:latin typeface="超清极简护眼楷" panose="02000503000000000000" charset="-122"/>
              <a:ea typeface="超清极简护眼楷" panose="02000503000000000000" charset="-122"/>
            </a:endParaRPr>
          </a:p>
          <a:p>
            <a:pPr marL="0" indent="266700" algn="just" defTabSz="266700">
              <a:lnSpc>
                <a:spcPct val="90000"/>
              </a:lnSpc>
              <a:spcBef>
                <a:spcPct val="0"/>
              </a:spcBef>
              <a:spcAft>
                <a:spcPct val="0"/>
              </a:spcAft>
            </a:pPr>
            <a:r>
              <a:rPr lang="en-US" altLang="zh-CN">
                <a:latin typeface="超清极简护眼楷" panose="02000503000000000000" charset="-122"/>
                <a:ea typeface="超清极简护眼楷" panose="02000503000000000000" charset="-122"/>
              </a:rPr>
              <a:t>AI also significantly enhances the educational value of museums, particularly for children and families. ___39____ For instance, interactive exhibits powered by AI can adjust their content and difficulty level based on the user’s preferences and responses. This adaptability ensures that complex historical concepts become accessible and engaging for young minds.</a:t>
            </a:r>
            <a:endParaRPr lang="en-US" altLang="zh-CN">
              <a:latin typeface="超清极简护眼楷" panose="02000503000000000000" charset="-122"/>
              <a:ea typeface="超清极简护眼楷" panose="02000503000000000000" charset="-122"/>
            </a:endParaRPr>
          </a:p>
          <a:p>
            <a:pPr marL="0" indent="266700" algn="just" defTabSz="266700">
              <a:lnSpc>
                <a:spcPct val="90000"/>
              </a:lnSpc>
              <a:spcBef>
                <a:spcPct val="0"/>
              </a:spcBef>
              <a:spcAft>
                <a:spcPct val="0"/>
              </a:spcAft>
            </a:pPr>
            <a:r>
              <a:rPr lang="en-US" altLang="zh-CN">
                <a:latin typeface="超清极简护眼楷" panose="02000503000000000000" charset="-122"/>
                <a:ea typeface="超清极简护眼楷" panose="02000503000000000000" charset="-122"/>
              </a:rPr>
              <a:t>Looking ahead, the rapid advancement of AI promises both exciting possibilities and ethical (</a:t>
            </a:r>
            <a:r>
              <a:rPr lang="zh-CN" altLang="en-US">
                <a:latin typeface="超清极简护眼楷" panose="02000503000000000000" charset="-122"/>
                <a:ea typeface="超清极简护眼楷" panose="02000503000000000000" charset="-122"/>
              </a:rPr>
              <a:t>伦理的) </a:t>
            </a:r>
            <a:r>
              <a:rPr lang="en-US" altLang="zh-CN">
                <a:latin typeface="超清极简护眼楷" panose="02000503000000000000" charset="-122"/>
                <a:ea typeface="超清极简护眼楷" panose="02000503000000000000" charset="-122"/>
              </a:rPr>
              <a:t>challenges. Museums are working together with AI ethicists to develop fair algorithms. ____40____ Strict policies should be established to protect visitors’ information.</a:t>
            </a:r>
            <a:endParaRPr lang="en-US" altLang="zh-CN">
              <a:latin typeface="超清极简护眼楷" panose="02000503000000000000" charset="-122"/>
              <a:ea typeface="超清极简护眼楷" panose="02000503000000000000" charset="-122"/>
            </a:endParaRPr>
          </a:p>
          <a:p>
            <a:pPr marL="0" indent="266700" algn="just" defTabSz="266700">
              <a:lnSpc>
                <a:spcPct val="90000"/>
              </a:lnSpc>
              <a:spcBef>
                <a:spcPct val="0"/>
              </a:spcBef>
              <a:spcAft>
                <a:spcPct val="0"/>
              </a:spcAft>
            </a:pPr>
            <a:r>
              <a:rPr lang="en-US" altLang="zh-CN">
                <a:latin typeface="超清极简护眼楷" panose="02000503000000000000" charset="-122"/>
                <a:ea typeface="超清极简护眼楷" panose="02000503000000000000" charset="-122"/>
              </a:rPr>
              <a:t>A. These capabilities make AI a powerful tool for art restoration.</a:t>
            </a:r>
            <a:endParaRPr lang="en-US" altLang="zh-CN">
              <a:latin typeface="超清极简护眼楷" panose="02000503000000000000" charset="-122"/>
              <a:ea typeface="超清极简护眼楷" panose="02000503000000000000" charset="-122"/>
            </a:endParaRPr>
          </a:p>
          <a:p>
            <a:pPr marL="0" indent="266700" algn="just" defTabSz="266700">
              <a:lnSpc>
                <a:spcPct val="90000"/>
              </a:lnSpc>
              <a:spcBef>
                <a:spcPct val="0"/>
              </a:spcBef>
              <a:spcAft>
                <a:spcPct val="0"/>
              </a:spcAft>
            </a:pPr>
            <a:r>
              <a:rPr lang="en-US" altLang="zh-CN">
                <a:latin typeface="超清极简护眼楷" panose="02000503000000000000" charset="-122"/>
                <a:ea typeface="超清极简护眼楷" panose="02000503000000000000" charset="-122"/>
              </a:rPr>
              <a:t>B. Visitor data, if misused, could lead to serious privacy issues.</a:t>
            </a:r>
            <a:endParaRPr lang="en-US" altLang="zh-CN">
              <a:latin typeface="超清极简护眼楷" panose="02000503000000000000" charset="-122"/>
              <a:ea typeface="超清极简护眼楷" panose="02000503000000000000" charset="-122"/>
            </a:endParaRPr>
          </a:p>
          <a:p>
            <a:pPr marL="0" indent="266700" algn="just" defTabSz="266700">
              <a:lnSpc>
                <a:spcPct val="90000"/>
              </a:lnSpc>
              <a:spcBef>
                <a:spcPct val="0"/>
              </a:spcBef>
              <a:spcAft>
                <a:spcPct val="0"/>
              </a:spcAft>
            </a:pPr>
            <a:r>
              <a:rPr lang="en-US" altLang="zh-CN">
                <a:latin typeface="超清极简护眼楷" panose="02000503000000000000" charset="-122"/>
                <a:ea typeface="超清极简护眼楷" panose="02000503000000000000" charset="-122"/>
              </a:rPr>
              <a:t>C. In short, AI is changing the museum experience in many respects.</a:t>
            </a:r>
            <a:endParaRPr lang="en-US" altLang="zh-CN">
              <a:latin typeface="超清极简护眼楷" panose="02000503000000000000" charset="-122"/>
              <a:ea typeface="超清极简护眼楷" panose="02000503000000000000" charset="-122"/>
            </a:endParaRPr>
          </a:p>
          <a:p>
            <a:pPr marL="0" indent="266700" algn="just" defTabSz="266700">
              <a:lnSpc>
                <a:spcPct val="90000"/>
              </a:lnSpc>
              <a:spcBef>
                <a:spcPct val="0"/>
              </a:spcBef>
              <a:spcAft>
                <a:spcPct val="0"/>
              </a:spcAft>
            </a:pPr>
            <a:r>
              <a:rPr lang="en-US" altLang="zh-CN">
                <a:latin typeface="超清极简护眼楷" panose="02000503000000000000" charset="-122"/>
                <a:ea typeface="超清极简护眼楷" panose="02000503000000000000" charset="-122"/>
              </a:rPr>
              <a:t>D. It tailors recommendations to different ages and learning styles.</a:t>
            </a:r>
            <a:endParaRPr lang="en-US" altLang="zh-CN">
              <a:latin typeface="超清极简护眼楷" panose="02000503000000000000" charset="-122"/>
              <a:ea typeface="超清极简护眼楷" panose="02000503000000000000" charset="-122"/>
            </a:endParaRPr>
          </a:p>
          <a:p>
            <a:pPr marL="0" indent="266700" algn="just" defTabSz="266700">
              <a:lnSpc>
                <a:spcPct val="90000"/>
              </a:lnSpc>
              <a:spcBef>
                <a:spcPct val="0"/>
              </a:spcBef>
              <a:spcAft>
                <a:spcPct val="0"/>
              </a:spcAft>
            </a:pPr>
            <a:r>
              <a:rPr lang="en-US" altLang="zh-CN">
                <a:latin typeface="超清极简护眼楷" panose="02000503000000000000" charset="-122"/>
                <a:ea typeface="超清极简护眼楷" panose="02000503000000000000" charset="-122"/>
              </a:rPr>
              <a:t>E. Museums have always been important places for learning.</a:t>
            </a:r>
            <a:endParaRPr lang="en-US" altLang="zh-CN">
              <a:latin typeface="超清极简护眼楷" panose="02000503000000000000" charset="-122"/>
              <a:ea typeface="超清极简护眼楷" panose="02000503000000000000" charset="-122"/>
            </a:endParaRPr>
          </a:p>
          <a:p>
            <a:pPr marL="0" indent="266700" algn="just" defTabSz="266700">
              <a:lnSpc>
                <a:spcPct val="90000"/>
              </a:lnSpc>
              <a:spcBef>
                <a:spcPct val="0"/>
              </a:spcBef>
              <a:spcAft>
                <a:spcPct val="0"/>
              </a:spcAft>
            </a:pPr>
            <a:r>
              <a:rPr lang="en-US" altLang="zh-CN">
                <a:latin typeface="超清极简护眼楷" panose="02000503000000000000" charset="-122"/>
                <a:ea typeface="超清极简护眼楷" panose="02000503000000000000" charset="-122"/>
              </a:rPr>
              <a:t>F. Furthermore, AI chatbots are replacing traditional audio guides.</a:t>
            </a:r>
            <a:endParaRPr lang="en-US" altLang="zh-CN">
              <a:latin typeface="超清极简护眼楷" panose="02000503000000000000" charset="-122"/>
              <a:ea typeface="超清极简护眼楷" panose="02000503000000000000" charset="-122"/>
            </a:endParaRPr>
          </a:p>
          <a:p>
            <a:pPr marL="0" indent="266700" algn="just" defTabSz="266700">
              <a:lnSpc>
                <a:spcPct val="90000"/>
              </a:lnSpc>
              <a:spcBef>
                <a:spcPct val="0"/>
              </a:spcBef>
              <a:spcAft>
                <a:spcPct val="0"/>
              </a:spcAft>
            </a:pPr>
            <a:r>
              <a:rPr lang="en-US" altLang="zh-CN">
                <a:latin typeface="超清极简护眼楷" panose="02000503000000000000" charset="-122"/>
                <a:ea typeface="超清极简护眼楷" panose="02000503000000000000" charset="-122"/>
              </a:rPr>
              <a:t>G. AI is also used to design more attractive exhibits.</a:t>
            </a:r>
            <a:endParaRPr lang="en-US" altLang="zh-CN">
              <a:latin typeface="超清极简护眼楷" panose="02000503000000000000" charset="-122"/>
              <a:ea typeface="超清极简护眼楷" panose="02000503000000000000"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文本框 10"/>
          <p:cNvSpPr txBox="1"/>
          <p:nvPr/>
        </p:nvSpPr>
        <p:spPr>
          <a:xfrm>
            <a:off x="0" y="379730"/>
            <a:ext cx="7433945" cy="5523865"/>
          </a:xfrm>
          <a:prstGeom prst="rect">
            <a:avLst/>
          </a:prstGeom>
          <a:solidFill>
            <a:schemeClr val="bg1"/>
          </a:solidFill>
        </p:spPr>
        <p:txBody>
          <a:bodyPr wrap="square">
            <a:noAutofit/>
          </a:bodyPr>
          <a:p>
            <a:pPr marL="0" indent="266700" algn="just" defTabSz="266700">
              <a:lnSpc>
                <a:spcPct val="90000"/>
              </a:lnSpc>
              <a:spcBef>
                <a:spcPct val="0"/>
              </a:spcBef>
              <a:spcAft>
                <a:spcPct val="0"/>
              </a:spcAft>
            </a:pPr>
            <a:r>
              <a:rPr lang="en-US" altLang="zh-CN" sz="1800">
                <a:latin typeface="超清极简护眼楷" panose="02000503000000000000" charset="-122"/>
                <a:ea typeface="超清极简护眼楷" panose="02000503000000000000" charset="-122"/>
              </a:rPr>
              <a:t>Museums, once quiet places filled with history, are now full of digital excitement. By using machine learning and advanced algorithms (</a:t>
            </a:r>
            <a:r>
              <a:rPr lang="zh-CN" altLang="en-US" sz="1800">
                <a:latin typeface="超清极简护眼楷" panose="02000503000000000000" charset="-122"/>
                <a:ea typeface="超清极简护眼楷" panose="02000503000000000000" charset="-122"/>
              </a:rPr>
              <a:t>算法), </a:t>
            </a:r>
            <a:r>
              <a:rPr lang="en-US" altLang="zh-CN" sz="1800">
                <a:latin typeface="超清极简护眼楷" panose="02000503000000000000" charset="-122"/>
                <a:ea typeface="超清极简护眼楷" panose="02000503000000000000" charset="-122"/>
              </a:rPr>
              <a:t>these institutions are creating personalized visitor journeys, protecting delicate collections, and revealing hidden stories. 36_____________.</a:t>
            </a:r>
            <a:endParaRPr lang="en-US" altLang="zh-CN" sz="1800">
              <a:latin typeface="超清极简护眼楷" panose="02000503000000000000" charset="-122"/>
              <a:ea typeface="超清极简护眼楷" panose="02000503000000000000" charset="-122"/>
            </a:endParaRPr>
          </a:p>
          <a:p>
            <a:pPr marL="0" indent="266700" algn="just" defTabSz="266700">
              <a:lnSpc>
                <a:spcPct val="90000"/>
              </a:lnSpc>
              <a:spcBef>
                <a:spcPct val="0"/>
              </a:spcBef>
              <a:spcAft>
                <a:spcPct val="0"/>
              </a:spcAft>
            </a:pPr>
            <a:r>
              <a:rPr lang="en-US" altLang="zh-CN" sz="1800">
                <a:latin typeface="超清极简护眼楷" panose="02000503000000000000" charset="-122"/>
                <a:ea typeface="超清极简护眼楷" panose="02000503000000000000" charset="-122"/>
              </a:rPr>
              <a:t>AI transforms a standard museum trip into a personalized and interactive adventure. Smart recommendation engines analyze data such as exhibit popularity and visitors’ past behavior to suggest specific exhibits and events, making each visit unique and surprising. ____37____ These digital assistants engage visitors in dynamic conversations and offer context-sensitive insights that deepen understanding and satisfy curiosity.</a:t>
            </a:r>
            <a:endParaRPr lang="en-US" altLang="zh-CN" sz="1800">
              <a:latin typeface="超清极简护眼楷" panose="02000503000000000000" charset="-122"/>
              <a:ea typeface="超清极简护眼楷" panose="02000503000000000000" charset="-122"/>
            </a:endParaRPr>
          </a:p>
          <a:p>
            <a:pPr marL="0" indent="266700" algn="just" defTabSz="266700">
              <a:lnSpc>
                <a:spcPct val="90000"/>
              </a:lnSpc>
              <a:spcBef>
                <a:spcPct val="0"/>
              </a:spcBef>
              <a:spcAft>
                <a:spcPct val="0"/>
              </a:spcAft>
            </a:pPr>
            <a:r>
              <a:rPr lang="en-US" altLang="zh-CN" sz="1800">
                <a:latin typeface="超清极简护眼楷" panose="02000503000000000000" charset="-122"/>
                <a:ea typeface="超清极简护眼楷" panose="02000503000000000000" charset="-122"/>
              </a:rPr>
              <a:t>Beyond visitor interaction, AI plays a crucial role in preserving priceless artworks. Since the exhibits in museums sustain natural decay (</a:t>
            </a:r>
            <a:r>
              <a:rPr lang="zh-CN" altLang="en-US" sz="1800">
                <a:latin typeface="超清极简护眼楷" panose="02000503000000000000" charset="-122"/>
                <a:ea typeface="超清极简护眼楷" panose="02000503000000000000" charset="-122"/>
              </a:rPr>
              <a:t>破损) </a:t>
            </a:r>
            <a:r>
              <a:rPr lang="en-US" altLang="zh-CN" sz="1800">
                <a:latin typeface="超清极简护眼楷" panose="02000503000000000000" charset="-122"/>
                <a:ea typeface="超清极简护眼楷" panose="02000503000000000000" charset="-122"/>
              </a:rPr>
              <a:t>over time, early detection is vital. AI can help identify the slightest signs of decay, such as cracks or discoloration, which are often invisible to the human eye. __38___Moreover, by predicting future decay patterns, AI helps museums take preventive measures and improve preservation strategies.</a:t>
            </a:r>
            <a:endParaRPr lang="en-US" altLang="zh-CN" sz="1800">
              <a:latin typeface="超清极简护眼楷" panose="02000503000000000000" charset="-122"/>
              <a:ea typeface="超清极简护眼楷" panose="02000503000000000000" charset="-122"/>
            </a:endParaRPr>
          </a:p>
          <a:p>
            <a:pPr marL="0" indent="266700" algn="just" defTabSz="266700">
              <a:lnSpc>
                <a:spcPct val="90000"/>
              </a:lnSpc>
              <a:spcBef>
                <a:spcPct val="0"/>
              </a:spcBef>
              <a:spcAft>
                <a:spcPct val="0"/>
              </a:spcAft>
            </a:pPr>
            <a:r>
              <a:rPr lang="en-US" altLang="zh-CN" sz="1800">
                <a:latin typeface="超清极简护眼楷" panose="02000503000000000000" charset="-122"/>
                <a:ea typeface="超清极简护眼楷" panose="02000503000000000000" charset="-122"/>
              </a:rPr>
              <a:t>AI also significantly enhances the educational value of museums, particularly for children and families. ___39____ For instance, interactive exhibits powered by AI can adjust their content and difficulty level based on the user’s preferences and responses. This adaptability ensures that complex historical concepts become accessible and engaging for young minds.</a:t>
            </a:r>
            <a:endParaRPr lang="en-US" altLang="zh-CN" sz="1800">
              <a:latin typeface="超清极简护眼楷" panose="02000503000000000000" charset="-122"/>
              <a:ea typeface="超清极简护眼楷" panose="02000503000000000000" charset="-122"/>
            </a:endParaRPr>
          </a:p>
          <a:p>
            <a:pPr marL="0" indent="266700" algn="just" defTabSz="266700">
              <a:lnSpc>
                <a:spcPct val="90000"/>
              </a:lnSpc>
              <a:spcBef>
                <a:spcPct val="0"/>
              </a:spcBef>
              <a:spcAft>
                <a:spcPct val="0"/>
              </a:spcAft>
            </a:pPr>
            <a:r>
              <a:rPr lang="en-US" altLang="zh-CN" sz="1800">
                <a:latin typeface="超清极简护眼楷" panose="02000503000000000000" charset="-122"/>
                <a:ea typeface="超清极简护眼楷" panose="02000503000000000000" charset="-122"/>
              </a:rPr>
              <a:t>Looking ahead, the rapid advancement of AI promises both exciting possibilities and ethical (</a:t>
            </a:r>
            <a:r>
              <a:rPr lang="zh-CN" altLang="en-US" sz="1800">
                <a:latin typeface="超清极简护眼楷" panose="02000503000000000000" charset="-122"/>
                <a:ea typeface="超清极简护眼楷" panose="02000503000000000000" charset="-122"/>
              </a:rPr>
              <a:t>伦理的) </a:t>
            </a:r>
            <a:r>
              <a:rPr lang="en-US" altLang="zh-CN" sz="1800">
                <a:latin typeface="超清极简护眼楷" panose="02000503000000000000" charset="-122"/>
                <a:ea typeface="超清极简护眼楷" panose="02000503000000000000" charset="-122"/>
              </a:rPr>
              <a:t>challenges. Museums are working together with AI ethicists to develop fair algorithms. ____40____ Strict policies should be established to protect visitors’ information.</a:t>
            </a:r>
            <a:endParaRPr lang="en-US" altLang="zh-CN" sz="1800">
              <a:latin typeface="超清极简护眼楷" panose="02000503000000000000" charset="-122"/>
              <a:ea typeface="超清极简护眼楷" panose="02000503000000000000" charset="-122"/>
            </a:endParaRPr>
          </a:p>
        </p:txBody>
      </p:sp>
      <p:sp>
        <p:nvSpPr>
          <p:cNvPr id="2" name="文本框 1"/>
          <p:cNvSpPr txBox="1"/>
          <p:nvPr/>
        </p:nvSpPr>
        <p:spPr>
          <a:xfrm>
            <a:off x="161925" y="0"/>
            <a:ext cx="6096000" cy="460375"/>
          </a:xfrm>
          <a:prstGeom prst="rect">
            <a:avLst/>
          </a:prstGeom>
          <a:noFill/>
        </p:spPr>
        <p:txBody>
          <a:bodyPr wrap="square" rtlCol="0" anchor="t">
            <a:spAutoFit/>
          </a:bodyPr>
          <a:p>
            <a:r>
              <a:rPr lang="zh-CN" altLang="en-US" sz="2400" b="1">
                <a:solidFill>
                  <a:srgbClr val="0070C0"/>
                </a:solidFill>
                <a:latin typeface="超清极简护眼楷" panose="02000503000000000000" charset="-122"/>
                <a:ea typeface="超清极简护眼楷" panose="02000503000000000000" charset="-122"/>
                <a:cs typeface="超清极简护眼楷" panose="02000503000000000000" charset="-122"/>
                <a:sym typeface="Noto Sans SC" panose="020B0200000000000000" charset="-122"/>
              </a:rPr>
              <a:t>一</a:t>
            </a:r>
            <a:r>
              <a:rPr lang="en-US" altLang="zh-CN" sz="2400" b="1">
                <a:solidFill>
                  <a:srgbClr val="0070C0"/>
                </a:solidFill>
                <a:latin typeface="超清极简护眼楷" panose="02000503000000000000" charset="-122"/>
                <a:ea typeface="超清极简护眼楷" panose="02000503000000000000" charset="-122"/>
                <a:cs typeface="超清极简护眼楷" panose="02000503000000000000" charset="-122"/>
                <a:sym typeface="Noto Sans SC" panose="020B0200000000000000" charset="-122"/>
              </a:rPr>
              <a:t> </a:t>
            </a:r>
            <a:r>
              <a:rPr lang="zh-CN" altLang="en-US" sz="2400" b="1">
                <a:solidFill>
                  <a:srgbClr val="0070C0"/>
                </a:solidFill>
                <a:latin typeface="超清极简护眼楷" panose="02000503000000000000" charset="-122"/>
                <a:ea typeface="超清极简护眼楷" panose="02000503000000000000" charset="-122"/>
                <a:cs typeface="超清极简护眼楷" panose="02000503000000000000" charset="-122"/>
                <a:sym typeface="Noto Sans SC" panose="020B0200000000000000" charset="-122"/>
              </a:rPr>
              <a:t>拆解语篇结构</a:t>
            </a:r>
            <a:endParaRPr lang="zh-CN" altLang="en-US" sz="2400" b="1">
              <a:solidFill>
                <a:srgbClr val="0070C0"/>
              </a:solidFill>
              <a:latin typeface="超清极简护眼楷" panose="02000503000000000000" charset="-122"/>
              <a:ea typeface="超清极简护眼楷" panose="02000503000000000000" charset="-122"/>
              <a:cs typeface="超清极简护眼楷" panose="02000503000000000000" charset="-122"/>
              <a:sym typeface="Noto Sans SC" panose="020B0200000000000000" charset="-122"/>
            </a:endParaRPr>
          </a:p>
        </p:txBody>
      </p:sp>
      <p:sp>
        <p:nvSpPr>
          <p:cNvPr id="3" name="矩形 2"/>
          <p:cNvSpPr/>
          <p:nvPr/>
        </p:nvSpPr>
        <p:spPr>
          <a:xfrm>
            <a:off x="2659380" y="267335"/>
            <a:ext cx="1101090" cy="1198880"/>
          </a:xfrm>
          <a:prstGeom prst="rect">
            <a:avLst/>
          </a:prstGeom>
          <a:noFill/>
          <a:ln>
            <a:noFill/>
          </a:ln>
        </p:spPr>
        <p:txBody>
          <a:bodyPr wrap="none" rtlCol="0" anchor="t">
            <a:spAutoFit/>
          </a:bodyPr>
          <a:p>
            <a:pPr algn="ctr"/>
            <a:r>
              <a:rPr lang="zh-CN" altLang="en-US" sz="7200" b="1">
                <a:solidFill>
                  <a:srgbClr val="FF0000"/>
                </a:solidFill>
                <a:effectLst>
                  <a:outerShdw blurRad="38100" dist="19050" dir="2700000" algn="tl" rotWithShape="0">
                    <a:schemeClr val="dk1">
                      <a:alpha val="40000"/>
                    </a:schemeClr>
                  </a:outerShdw>
                </a:effectLst>
              </a:rPr>
              <a:t>总</a:t>
            </a:r>
            <a:endParaRPr lang="zh-CN" altLang="en-US" sz="7200" b="1">
              <a:solidFill>
                <a:srgbClr val="FF0000"/>
              </a:solidFill>
              <a:effectLst>
                <a:outerShdw blurRad="38100" dist="19050" dir="2700000" algn="tl" rotWithShape="0">
                  <a:schemeClr val="dk1">
                    <a:alpha val="40000"/>
                  </a:schemeClr>
                </a:outerShdw>
              </a:effectLst>
            </a:endParaRPr>
          </a:p>
        </p:txBody>
      </p:sp>
      <p:sp>
        <p:nvSpPr>
          <p:cNvPr id="4" name="文本框 3"/>
          <p:cNvSpPr txBox="1"/>
          <p:nvPr/>
        </p:nvSpPr>
        <p:spPr>
          <a:xfrm>
            <a:off x="20320" y="1381125"/>
            <a:ext cx="7479665" cy="4399915"/>
          </a:xfrm>
          <a:prstGeom prst="rect">
            <a:avLst/>
          </a:prstGeom>
          <a:noFill/>
          <a:ln w="19050">
            <a:solidFill>
              <a:srgbClr val="FF0000"/>
            </a:solidFill>
          </a:ln>
        </p:spPr>
        <p:txBody>
          <a:bodyPr wrap="square" rtlCol="0">
            <a:spAutoFit/>
          </a:bodyPr>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a:p>
            <a:endParaRPr lang="zh-CN" altLang="en-US"/>
          </a:p>
        </p:txBody>
      </p:sp>
      <p:sp>
        <p:nvSpPr>
          <p:cNvPr id="5" name="矩形 4"/>
          <p:cNvSpPr/>
          <p:nvPr/>
        </p:nvSpPr>
        <p:spPr>
          <a:xfrm>
            <a:off x="2659380" y="3089910"/>
            <a:ext cx="1101090" cy="1198880"/>
          </a:xfrm>
          <a:prstGeom prst="rect">
            <a:avLst/>
          </a:prstGeom>
          <a:noFill/>
          <a:ln>
            <a:noFill/>
          </a:ln>
        </p:spPr>
        <p:txBody>
          <a:bodyPr wrap="none" rtlCol="0" anchor="t">
            <a:spAutoFit/>
          </a:bodyPr>
          <a:p>
            <a:pPr algn="ctr"/>
            <a:r>
              <a:rPr lang="zh-CN" altLang="en-US" sz="7200" b="1">
                <a:solidFill>
                  <a:srgbClr val="FF0000"/>
                </a:solidFill>
                <a:effectLst>
                  <a:outerShdw blurRad="38100" dist="19050" dir="2700000" algn="tl" rotWithShape="0">
                    <a:schemeClr val="dk1">
                      <a:alpha val="40000"/>
                    </a:schemeClr>
                  </a:outerShdw>
                </a:effectLst>
              </a:rPr>
              <a:t>分</a:t>
            </a:r>
            <a:endParaRPr lang="zh-CN" altLang="en-US" sz="7200" b="1">
              <a:solidFill>
                <a:srgbClr val="FF0000"/>
              </a:solidFill>
              <a:effectLst>
                <a:outerShdw blurRad="38100" dist="19050" dir="2700000" algn="tl" rotWithShape="0">
                  <a:schemeClr val="dk1">
                    <a:alpha val="40000"/>
                  </a:schemeClr>
                </a:outerShdw>
              </a:effectLst>
            </a:endParaRPr>
          </a:p>
        </p:txBody>
      </p:sp>
      <p:sp>
        <p:nvSpPr>
          <p:cNvPr id="6" name="矩形 5"/>
          <p:cNvSpPr/>
          <p:nvPr/>
        </p:nvSpPr>
        <p:spPr>
          <a:xfrm>
            <a:off x="2494915" y="5781040"/>
            <a:ext cx="1560830" cy="922020"/>
          </a:xfrm>
          <a:prstGeom prst="rect">
            <a:avLst/>
          </a:prstGeom>
          <a:noFill/>
          <a:ln>
            <a:noFill/>
          </a:ln>
        </p:spPr>
        <p:txBody>
          <a:bodyPr wrap="none" rtlCol="0" anchor="t">
            <a:spAutoFit/>
          </a:bodyPr>
          <a:p>
            <a:pPr algn="ctr"/>
            <a:r>
              <a:rPr lang="zh-CN" altLang="en-US" sz="5400" b="1">
                <a:solidFill>
                  <a:srgbClr val="FF0000"/>
                </a:solidFill>
                <a:effectLst>
                  <a:outerShdw blurRad="38100" dist="19050" dir="2700000" algn="tl" rotWithShape="0">
                    <a:schemeClr val="dk1">
                      <a:alpha val="40000"/>
                    </a:schemeClr>
                  </a:outerShdw>
                </a:effectLst>
              </a:rPr>
              <a:t>反思</a:t>
            </a:r>
            <a:endParaRPr lang="zh-CN" altLang="en-US" sz="5400" b="1">
              <a:solidFill>
                <a:srgbClr val="FF0000"/>
              </a:solidFill>
              <a:effectLst>
                <a:outerShdw blurRad="38100" dist="19050" dir="2700000" algn="tl" rotWithShape="0">
                  <a:schemeClr val="dk1">
                    <a:alpha val="40000"/>
                  </a:schemeClr>
                </a:outerShdw>
              </a:effectLst>
            </a:endParaRPr>
          </a:p>
        </p:txBody>
      </p:sp>
      <p:sp>
        <p:nvSpPr>
          <p:cNvPr id="19" name="圆角矩形 18"/>
          <p:cNvSpPr/>
          <p:nvPr/>
        </p:nvSpPr>
        <p:spPr>
          <a:xfrm>
            <a:off x="7500620" y="412115"/>
            <a:ext cx="4691380" cy="742950"/>
          </a:xfrm>
          <a:prstGeom prst="roundRect">
            <a:avLst/>
          </a:prstGeom>
          <a:solidFill>
            <a:schemeClr val="bg1"/>
          </a:solidFill>
          <a:ln w="25400" cap="flat" cmpd="sng" algn="ctr">
            <a:solidFill>
              <a:srgbClr val="F79646"/>
            </a:solidFill>
            <a:prstDash val="solid"/>
          </a:ln>
          <a:effectLst>
            <a:glow rad="101600">
              <a:srgbClr val="C0504D">
                <a:satMod val="175000"/>
                <a:alpha val="40000"/>
              </a:srgbClr>
            </a:glow>
          </a:effectLst>
        </p:spPr>
        <p:txBody>
          <a:bodyPr anchor="ctr"/>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a:ln>
                  <a:noFill/>
                </a:ln>
                <a:solidFill>
                  <a:sysClr val="windowText" lastClr="000000"/>
                </a:solidFill>
                <a:effectLst/>
                <a:uLnTx/>
                <a:uFillTx/>
                <a:latin typeface="Calibri" panose="020F0502020204030204" charset="0"/>
                <a:ea typeface="宋体" panose="02010600030101010101" pitchFamily="2" charset="-122"/>
                <a:cs typeface="+mn-ea"/>
              </a:rPr>
              <a:t>Para1:</a:t>
            </a:r>
            <a:r>
              <a:rPr kumimoji="0" lang="zh-CN" altLang="en-US" sz="1800" b="0" i="0" u="none" strike="noStrike" kern="1200" cap="none" spc="0" normalizeH="0" baseline="0" noProof="0">
                <a:ln>
                  <a:noFill/>
                </a:ln>
                <a:solidFill>
                  <a:sysClr val="windowText" lastClr="000000"/>
                </a:solidFill>
                <a:effectLst/>
                <a:uLnTx/>
                <a:uFillTx/>
                <a:latin typeface="Calibri" panose="020F0502020204030204" charset="0"/>
                <a:ea typeface="宋体" panose="02010600030101010101" pitchFamily="2" charset="-122"/>
                <a:cs typeface="+mn-ea"/>
              </a:rPr>
              <a:t> 总起全文，介绍 </a:t>
            </a:r>
            <a:r>
              <a:rPr kumimoji="0" lang="en-US" altLang="zh-CN" sz="1800" b="0" i="0" u="none" strike="noStrike" kern="1200" cap="none" spc="0" normalizeH="0" baseline="0" noProof="0">
                <a:ln>
                  <a:noFill/>
                </a:ln>
                <a:solidFill>
                  <a:sysClr val="windowText" lastClr="000000"/>
                </a:solidFill>
                <a:effectLst/>
                <a:uLnTx/>
                <a:uFillTx/>
                <a:latin typeface="Calibri" panose="020F0502020204030204" charset="0"/>
                <a:ea typeface="宋体" panose="02010600030101010101" pitchFamily="2" charset="-122"/>
                <a:cs typeface="+mn-ea"/>
              </a:rPr>
              <a:t>AI </a:t>
            </a:r>
            <a:r>
              <a:rPr kumimoji="0" lang="zh-CN" altLang="en-US" sz="1800" b="0" i="0" u="none" strike="noStrike" kern="1200" cap="none" spc="0" normalizeH="0" baseline="0" noProof="0">
                <a:ln>
                  <a:noFill/>
                </a:ln>
                <a:solidFill>
                  <a:sysClr val="windowText" lastClr="000000"/>
                </a:solidFill>
                <a:effectLst/>
                <a:uLnTx/>
                <a:uFillTx/>
                <a:latin typeface="Calibri" panose="020F0502020204030204" charset="0"/>
                <a:ea typeface="宋体" panose="02010600030101010101" pitchFamily="2" charset="-122"/>
                <a:cs typeface="+mn-ea"/>
              </a:rPr>
              <a:t>技术为博物馆带来了数字化变革，</a:t>
            </a:r>
            <a:endParaRPr kumimoji="0" lang="zh-CN" altLang="en-US" sz="1800" b="0" i="0" u="none" strike="noStrike" kern="1200" cap="none" spc="0" normalizeH="0" baseline="0" noProof="0">
              <a:ln>
                <a:noFill/>
              </a:ln>
              <a:solidFill>
                <a:sysClr val="windowText" lastClr="000000"/>
              </a:solidFill>
              <a:effectLst/>
              <a:uLnTx/>
              <a:uFillTx/>
              <a:latin typeface="Calibri" panose="020F0502020204030204" charset="0"/>
              <a:ea typeface="宋体" panose="02010600030101010101" pitchFamily="2" charset="-122"/>
              <a:cs typeface="+mn-ea"/>
            </a:endParaRPr>
          </a:p>
        </p:txBody>
      </p:sp>
      <p:sp>
        <p:nvSpPr>
          <p:cNvPr id="7" name="圆角矩形 6"/>
          <p:cNvSpPr/>
          <p:nvPr/>
        </p:nvSpPr>
        <p:spPr>
          <a:xfrm>
            <a:off x="7499985" y="1657350"/>
            <a:ext cx="4691380" cy="1017270"/>
          </a:xfrm>
          <a:prstGeom prst="roundRect">
            <a:avLst/>
          </a:prstGeom>
          <a:solidFill>
            <a:schemeClr val="bg1"/>
          </a:solidFill>
          <a:ln w="25400" cap="flat" cmpd="sng" algn="ctr">
            <a:solidFill>
              <a:srgbClr val="F79646"/>
            </a:solidFill>
            <a:prstDash val="solid"/>
          </a:ln>
          <a:effectLst>
            <a:glow rad="101600">
              <a:srgbClr val="C0504D">
                <a:satMod val="175000"/>
                <a:alpha val="40000"/>
              </a:srgbClr>
            </a:glow>
          </a:effectLst>
        </p:spPr>
        <p:txBody>
          <a:bodyPr anchor="ctr"/>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a:ln>
                  <a:noFill/>
                </a:ln>
                <a:solidFill>
                  <a:sysClr val="windowText" lastClr="000000"/>
                </a:solidFill>
                <a:effectLst/>
                <a:uLnTx/>
                <a:uFillTx/>
                <a:latin typeface="Calibri" panose="020F0502020204030204" charset="0"/>
                <a:ea typeface="宋体" panose="02010600030101010101" pitchFamily="2" charset="-122"/>
                <a:cs typeface="+mn-ea"/>
              </a:rPr>
              <a:t>Para2:</a:t>
            </a:r>
            <a:r>
              <a:rPr kumimoji="0" lang="zh-CN" altLang="en-US" sz="1800" b="0" i="0" u="none" strike="noStrike" kern="1200" cap="none" spc="0" normalizeH="0" baseline="0" noProof="0">
                <a:ln>
                  <a:noFill/>
                </a:ln>
                <a:solidFill>
                  <a:sysClr val="windowText" lastClr="000000"/>
                </a:solidFill>
                <a:effectLst/>
                <a:uLnTx/>
                <a:uFillTx/>
                <a:latin typeface="Calibri" panose="020F0502020204030204" charset="0"/>
                <a:ea typeface="宋体" panose="02010600030101010101" pitchFamily="2" charset="-122"/>
                <a:cs typeface="+mn-ea"/>
              </a:rPr>
              <a:t> 具体阐述 </a:t>
            </a:r>
            <a:r>
              <a:rPr kumimoji="0" lang="en-US" altLang="zh-CN" sz="1800" b="0" i="0" u="none" strike="noStrike" kern="1200" cap="none" spc="0" normalizeH="0" baseline="0" noProof="0">
                <a:ln>
                  <a:noFill/>
                </a:ln>
                <a:solidFill>
                  <a:sysClr val="windowText" lastClr="000000"/>
                </a:solidFill>
                <a:effectLst/>
                <a:uLnTx/>
                <a:uFillTx/>
                <a:latin typeface="Calibri" panose="020F0502020204030204" charset="0"/>
                <a:ea typeface="宋体" panose="02010600030101010101" pitchFamily="2" charset="-122"/>
                <a:cs typeface="+mn-ea"/>
              </a:rPr>
              <a:t>AI </a:t>
            </a:r>
            <a:r>
              <a:rPr kumimoji="0" lang="zh-CN" altLang="en-US" sz="1800" b="0" i="0" u="none" strike="noStrike" kern="1200" cap="none" spc="0" normalizeH="0" baseline="0" noProof="0">
                <a:ln>
                  <a:noFill/>
                </a:ln>
                <a:solidFill>
                  <a:sysClr val="windowText" lastClr="000000"/>
                </a:solidFill>
                <a:effectLst/>
                <a:uLnTx/>
                <a:uFillTx/>
                <a:latin typeface="Calibri" panose="020F0502020204030204" charset="0"/>
                <a:ea typeface="宋体" panose="02010600030101010101" pitchFamily="2" charset="-122"/>
                <a:cs typeface="+mn-ea"/>
              </a:rPr>
              <a:t>如何将普通的博物馆参观转变为个性化和互动性的冒险，通过智能推荐和数字助手提升访客体验。</a:t>
            </a:r>
            <a:endParaRPr kumimoji="0" lang="zh-CN" altLang="en-US" sz="1800" b="0" i="0" u="none" strike="noStrike" kern="1200" cap="none" spc="0" normalizeH="0" baseline="0" noProof="0">
              <a:ln>
                <a:noFill/>
              </a:ln>
              <a:solidFill>
                <a:sysClr val="windowText" lastClr="000000"/>
              </a:solidFill>
              <a:effectLst/>
              <a:uLnTx/>
              <a:uFillTx/>
              <a:latin typeface="Calibri" panose="020F0502020204030204" charset="0"/>
              <a:ea typeface="宋体" panose="02010600030101010101" pitchFamily="2" charset="-122"/>
              <a:cs typeface="+mn-ea"/>
            </a:endParaRPr>
          </a:p>
        </p:txBody>
      </p:sp>
      <p:sp>
        <p:nvSpPr>
          <p:cNvPr id="8" name="圆角矩形 7"/>
          <p:cNvSpPr/>
          <p:nvPr/>
        </p:nvSpPr>
        <p:spPr>
          <a:xfrm>
            <a:off x="7499985" y="3089910"/>
            <a:ext cx="4625340" cy="1017270"/>
          </a:xfrm>
          <a:prstGeom prst="roundRect">
            <a:avLst/>
          </a:prstGeom>
          <a:solidFill>
            <a:schemeClr val="bg1"/>
          </a:solidFill>
          <a:ln w="25400" cap="flat" cmpd="sng" algn="ctr">
            <a:solidFill>
              <a:srgbClr val="F79646"/>
            </a:solidFill>
            <a:prstDash val="solid"/>
          </a:ln>
          <a:effectLst>
            <a:glow rad="101600">
              <a:srgbClr val="C0504D">
                <a:satMod val="175000"/>
                <a:alpha val="40000"/>
              </a:srgbClr>
            </a:glow>
          </a:effectLst>
        </p:spPr>
        <p:txBody>
          <a:bodyPr anchor="ctr"/>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a:ln>
                  <a:noFill/>
                </a:ln>
                <a:solidFill>
                  <a:sysClr val="windowText" lastClr="000000"/>
                </a:solidFill>
                <a:effectLst/>
                <a:uLnTx/>
                <a:uFillTx/>
                <a:latin typeface="Calibri" panose="020F0502020204030204" charset="0"/>
                <a:ea typeface="宋体" panose="02010600030101010101" pitchFamily="2" charset="-122"/>
                <a:cs typeface="+mn-ea"/>
              </a:rPr>
              <a:t>Para3:</a:t>
            </a:r>
            <a:r>
              <a:rPr kumimoji="0" lang="zh-CN" altLang="en-US" sz="1800" b="0" i="0" u="none" strike="noStrike" kern="1200" cap="none" spc="0" normalizeH="0" baseline="0" noProof="0">
                <a:ln>
                  <a:noFill/>
                </a:ln>
                <a:solidFill>
                  <a:sysClr val="windowText" lastClr="000000"/>
                </a:solidFill>
                <a:effectLst/>
                <a:uLnTx/>
                <a:uFillTx/>
                <a:latin typeface="Calibri" panose="020F0502020204030204" charset="0"/>
                <a:ea typeface="宋体" panose="02010600030101010101" pitchFamily="2" charset="-122"/>
                <a:cs typeface="+mn-ea"/>
              </a:rPr>
              <a:t> 介绍 </a:t>
            </a:r>
            <a:r>
              <a:rPr kumimoji="0" lang="en-US" altLang="zh-CN" sz="1800" b="0" i="0" u="none" strike="noStrike" kern="1200" cap="none" spc="0" normalizeH="0" baseline="0" noProof="0">
                <a:ln>
                  <a:noFill/>
                </a:ln>
                <a:solidFill>
                  <a:sysClr val="windowText" lastClr="000000"/>
                </a:solidFill>
                <a:effectLst/>
                <a:uLnTx/>
                <a:uFillTx/>
                <a:latin typeface="Calibri" panose="020F0502020204030204" charset="0"/>
                <a:ea typeface="宋体" panose="02010600030101010101" pitchFamily="2" charset="-122"/>
                <a:cs typeface="+mn-ea"/>
              </a:rPr>
              <a:t>AI </a:t>
            </a:r>
            <a:r>
              <a:rPr kumimoji="0" lang="zh-CN" altLang="en-US" sz="1800" b="0" i="0" u="none" strike="noStrike" kern="1200" cap="none" spc="0" normalizeH="0" baseline="0" noProof="0">
                <a:ln>
                  <a:noFill/>
                </a:ln>
                <a:solidFill>
                  <a:sysClr val="windowText" lastClr="000000"/>
                </a:solidFill>
                <a:effectLst/>
                <a:uLnTx/>
                <a:uFillTx/>
                <a:latin typeface="Calibri" panose="020F0502020204030204" charset="0"/>
                <a:ea typeface="宋体" panose="02010600030101010101" pitchFamily="2" charset="-122"/>
                <a:cs typeface="+mn-ea"/>
              </a:rPr>
              <a:t>在文物保护方面的关键作用，特别是通过早期检测和预测破损来帮助保存珍贵艺术品。</a:t>
            </a:r>
            <a:endParaRPr kumimoji="0" lang="zh-CN" altLang="en-US" sz="1800" b="0" i="0" u="none" strike="noStrike" kern="1200" cap="none" spc="0" normalizeH="0" baseline="0" noProof="0">
              <a:ln>
                <a:noFill/>
              </a:ln>
              <a:solidFill>
                <a:sysClr val="windowText" lastClr="000000"/>
              </a:solidFill>
              <a:effectLst/>
              <a:uLnTx/>
              <a:uFillTx/>
              <a:latin typeface="Calibri" panose="020F0502020204030204" charset="0"/>
              <a:ea typeface="宋体" panose="02010600030101010101" pitchFamily="2" charset="-122"/>
              <a:cs typeface="+mn-ea"/>
            </a:endParaRPr>
          </a:p>
        </p:txBody>
      </p:sp>
      <p:sp>
        <p:nvSpPr>
          <p:cNvPr id="9" name="圆角矩形 8"/>
          <p:cNvSpPr/>
          <p:nvPr/>
        </p:nvSpPr>
        <p:spPr>
          <a:xfrm>
            <a:off x="7499985" y="4619625"/>
            <a:ext cx="4625340" cy="1017270"/>
          </a:xfrm>
          <a:prstGeom prst="roundRect">
            <a:avLst/>
          </a:prstGeom>
          <a:solidFill>
            <a:schemeClr val="bg1"/>
          </a:solidFill>
          <a:ln w="25400" cap="flat" cmpd="sng" algn="ctr">
            <a:solidFill>
              <a:srgbClr val="F79646"/>
            </a:solidFill>
            <a:prstDash val="solid"/>
          </a:ln>
          <a:effectLst>
            <a:glow rad="101600">
              <a:srgbClr val="C0504D">
                <a:satMod val="175000"/>
                <a:alpha val="40000"/>
              </a:srgbClr>
            </a:glow>
          </a:effectLst>
        </p:spPr>
        <p:txBody>
          <a:bodyPr anchor="ctr"/>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a:ln>
                  <a:noFill/>
                </a:ln>
                <a:solidFill>
                  <a:sysClr val="windowText" lastClr="000000"/>
                </a:solidFill>
                <a:effectLst/>
                <a:uLnTx/>
                <a:uFillTx/>
                <a:latin typeface="Calibri" panose="020F0502020204030204" charset="0"/>
                <a:ea typeface="宋体" panose="02010600030101010101" pitchFamily="2" charset="-122"/>
                <a:cs typeface="+mn-ea"/>
              </a:rPr>
              <a:t>Para4:</a:t>
            </a:r>
            <a:r>
              <a:rPr kumimoji="0" lang="zh-CN" altLang="en-US" sz="1800" b="0" i="0" u="none" strike="noStrike" kern="1200" cap="none" spc="0" normalizeH="0" baseline="0" noProof="0">
                <a:ln>
                  <a:noFill/>
                </a:ln>
                <a:solidFill>
                  <a:sysClr val="windowText" lastClr="000000"/>
                </a:solidFill>
                <a:effectLst/>
                <a:uLnTx/>
                <a:uFillTx/>
                <a:latin typeface="Calibri" panose="020F0502020204030204" charset="0"/>
                <a:ea typeface="宋体" panose="02010600030101010101" pitchFamily="2" charset="-122"/>
                <a:cs typeface="+mn-ea"/>
              </a:rPr>
              <a:t> 说明 </a:t>
            </a:r>
            <a:r>
              <a:rPr kumimoji="0" lang="en-US" altLang="zh-CN" sz="1800" b="0" i="0" u="none" strike="noStrike" kern="1200" cap="none" spc="0" normalizeH="0" baseline="0" noProof="0">
                <a:ln>
                  <a:noFill/>
                </a:ln>
                <a:solidFill>
                  <a:sysClr val="windowText" lastClr="000000"/>
                </a:solidFill>
                <a:effectLst/>
                <a:uLnTx/>
                <a:uFillTx/>
                <a:latin typeface="Calibri" panose="020F0502020204030204" charset="0"/>
                <a:ea typeface="宋体" panose="02010600030101010101" pitchFamily="2" charset="-122"/>
                <a:cs typeface="+mn-ea"/>
              </a:rPr>
              <a:t>AI </a:t>
            </a:r>
            <a:r>
              <a:rPr kumimoji="0" lang="zh-CN" altLang="en-US" sz="1800" b="0" i="0" u="none" strike="noStrike" kern="1200" cap="none" spc="0" normalizeH="0" baseline="0" noProof="0">
                <a:ln>
                  <a:noFill/>
                </a:ln>
                <a:solidFill>
                  <a:sysClr val="windowText" lastClr="000000"/>
                </a:solidFill>
                <a:effectLst/>
                <a:uLnTx/>
                <a:uFillTx/>
                <a:latin typeface="Calibri" panose="020F0502020204030204" charset="0"/>
                <a:ea typeface="宋体" panose="02010600030101010101" pitchFamily="2" charset="-122"/>
                <a:cs typeface="+mn-ea"/>
              </a:rPr>
              <a:t>如何提升博物馆的教育价值，尤其是为儿童和家庭提供适应性强、引人入胜的学习体验。</a:t>
            </a:r>
            <a:endParaRPr kumimoji="0" lang="zh-CN" altLang="en-US" sz="1800" b="0" i="0" u="none" strike="noStrike" kern="1200" cap="none" spc="0" normalizeH="0" baseline="0" noProof="0">
              <a:ln>
                <a:noFill/>
              </a:ln>
              <a:solidFill>
                <a:sysClr val="windowText" lastClr="000000"/>
              </a:solidFill>
              <a:effectLst/>
              <a:uLnTx/>
              <a:uFillTx/>
              <a:latin typeface="Calibri" panose="020F0502020204030204" charset="0"/>
              <a:ea typeface="宋体" panose="02010600030101010101" pitchFamily="2" charset="-122"/>
              <a:cs typeface="+mn-ea"/>
            </a:endParaRPr>
          </a:p>
        </p:txBody>
      </p:sp>
      <p:sp>
        <p:nvSpPr>
          <p:cNvPr id="10" name="圆角矩形 9"/>
          <p:cNvSpPr/>
          <p:nvPr/>
        </p:nvSpPr>
        <p:spPr>
          <a:xfrm>
            <a:off x="7433945" y="5903595"/>
            <a:ext cx="4625340" cy="1017270"/>
          </a:xfrm>
          <a:prstGeom prst="roundRect">
            <a:avLst/>
          </a:prstGeom>
          <a:solidFill>
            <a:schemeClr val="bg1"/>
          </a:solidFill>
          <a:ln w="25400" cap="flat" cmpd="sng" algn="ctr">
            <a:solidFill>
              <a:srgbClr val="F79646"/>
            </a:solidFill>
            <a:prstDash val="solid"/>
          </a:ln>
          <a:effectLst>
            <a:glow rad="101600">
              <a:srgbClr val="C0504D">
                <a:satMod val="175000"/>
                <a:alpha val="40000"/>
              </a:srgbClr>
            </a:glow>
          </a:effectLst>
        </p:spPr>
        <p:txBody>
          <a:bodyPr anchor="ctr"/>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a:ln>
                  <a:noFill/>
                </a:ln>
                <a:solidFill>
                  <a:sysClr val="windowText" lastClr="000000"/>
                </a:solidFill>
                <a:effectLst/>
                <a:uLnTx/>
                <a:uFillTx/>
                <a:latin typeface="Calibri" panose="020F0502020204030204" charset="0"/>
                <a:ea typeface="宋体" panose="02010600030101010101" pitchFamily="2" charset="-122"/>
                <a:cs typeface="+mn-ea"/>
              </a:rPr>
              <a:t>Para5:</a:t>
            </a:r>
            <a:r>
              <a:rPr kumimoji="0" lang="zh-CN" altLang="en-US" sz="1800" b="0" i="0" u="none" strike="noStrike" kern="1200" cap="none" spc="0" normalizeH="0" baseline="0" noProof="0">
                <a:ln>
                  <a:noFill/>
                </a:ln>
                <a:solidFill>
                  <a:sysClr val="windowText" lastClr="000000"/>
                </a:solidFill>
                <a:effectLst/>
                <a:uLnTx/>
                <a:uFillTx/>
                <a:latin typeface="Calibri" panose="020F0502020204030204" charset="0"/>
                <a:ea typeface="宋体" panose="02010600030101010101" pitchFamily="2" charset="-122"/>
                <a:cs typeface="+mn-ea"/>
              </a:rPr>
              <a:t> 展望未来，指出 </a:t>
            </a:r>
            <a:r>
              <a:rPr kumimoji="0" lang="en-US" altLang="zh-CN" sz="1800" b="0" i="0" u="none" strike="noStrike" kern="1200" cap="none" spc="0" normalizeH="0" baseline="0" noProof="0">
                <a:ln>
                  <a:noFill/>
                </a:ln>
                <a:solidFill>
                  <a:sysClr val="windowText" lastClr="000000"/>
                </a:solidFill>
                <a:effectLst/>
                <a:uLnTx/>
                <a:uFillTx/>
                <a:latin typeface="Calibri" panose="020F0502020204030204" charset="0"/>
                <a:ea typeface="宋体" panose="02010600030101010101" pitchFamily="2" charset="-122"/>
                <a:cs typeface="+mn-ea"/>
              </a:rPr>
              <a:t>AI </a:t>
            </a:r>
            <a:r>
              <a:rPr kumimoji="0" lang="zh-CN" altLang="en-US" sz="1800" b="0" i="0" u="none" strike="noStrike" kern="1200" cap="none" spc="0" normalizeH="0" baseline="0" noProof="0">
                <a:ln>
                  <a:noFill/>
                </a:ln>
                <a:solidFill>
                  <a:sysClr val="windowText" lastClr="000000"/>
                </a:solidFill>
                <a:effectLst/>
                <a:uLnTx/>
                <a:uFillTx/>
                <a:latin typeface="Calibri" panose="020F0502020204030204" charset="0"/>
                <a:ea typeface="宋体" panose="02010600030101010101" pitchFamily="2" charset="-122"/>
                <a:cs typeface="+mn-ea"/>
              </a:rPr>
              <a:t>的发展带来了令人兴奋的可能性，同时也伴随着伦理挑战，需要制定严格的政策来保护访客信息。</a:t>
            </a:r>
            <a:endParaRPr kumimoji="0" lang="zh-CN" altLang="en-US" sz="1800" b="0" i="0" u="none" strike="noStrike" kern="1200" cap="none" spc="0" normalizeH="0" baseline="0" noProof="0">
              <a:ln>
                <a:noFill/>
              </a:ln>
              <a:solidFill>
                <a:sysClr val="windowText" lastClr="000000"/>
              </a:solidFill>
              <a:effectLst/>
              <a:uLnTx/>
              <a:uFillTx/>
              <a:latin typeface="Calibri" panose="020F0502020204030204" charset="0"/>
              <a:ea typeface="宋体" panose="02010600030101010101" pitchFamily="2" charset="-122"/>
              <a:cs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9" grpId="0" animBg="1"/>
      <p:bldP spid="7" grpId="0" animBg="1"/>
      <p:bldP spid="8" grpId="0" animBg="1"/>
      <p:bldP spid="9" grpId="0" bldLvl="0" animBg="1"/>
      <p:bldP spid="10"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62230" y="-1003300"/>
            <a:ext cx="12192000" cy="6858000"/>
          </a:xfrm>
          <a:prstGeom prst="roundRect">
            <a:avLst>
              <a:gd name="adj" fmla="val 0"/>
            </a:avLst>
          </a:prstGeom>
          <a:solidFill>
            <a:srgbClr val="FFFFFF">
              <a:alpha val="30000"/>
            </a:srgbClr>
          </a:solidFill>
          <a:ln w="25400" cap="flat" cmpd="sng">
            <a:noFill/>
            <a:prstDash val="solid"/>
            <a:round/>
          </a:ln>
        </p:spPr>
        <p:txBody>
          <a:bodyPr vert="horz" wrap="square" lIns="63500" tIns="63500" rIns="63500" bIns="63500" rtlCol="0" anchor="ctr"/>
          <a:lstStyle/>
          <a:p>
            <a:pPr algn="ctr">
              <a:defRPr/>
            </a:pPr>
            <a:endParaRPr sz="1800">
              <a:latin typeface="超清极简护眼楷" panose="02000503000000000000" charset="-122"/>
              <a:ea typeface="超清极简护眼楷" panose="02000503000000000000" charset="-122"/>
            </a:endParaRPr>
          </a:p>
        </p:txBody>
      </p:sp>
      <p:sp>
        <p:nvSpPr>
          <p:cNvPr id="3" name="AutoShape 3"/>
          <p:cNvSpPr/>
          <p:nvPr/>
        </p:nvSpPr>
        <p:spPr>
          <a:xfrm>
            <a:off x="175260" y="0"/>
            <a:ext cx="10668000" cy="762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3200" b="1" i="0" u="none" strike="noStrike">
                <a:solidFill>
                  <a:srgbClr val="333333"/>
                </a:solidFill>
                <a:latin typeface="超清极简护眼楷" panose="02000503000000000000" charset="-122"/>
                <a:ea typeface="超清极简护眼楷" panose="02000503000000000000" charset="-122"/>
                <a:cs typeface="Noto Sans SC" panose="020B0200000000000000" charset="-122"/>
                <a:sym typeface="Noto Sans SC" panose="020B0200000000000000" charset="-122"/>
              </a:rPr>
              <a:t>（全国二卷）</a:t>
            </a:r>
            <a:endParaRPr lang="en-US" sz="3200" b="1" i="0" u="none" strike="noStrike">
              <a:solidFill>
                <a:srgbClr val="333333"/>
              </a:solidFill>
              <a:latin typeface="超清极简护眼楷" panose="02000503000000000000" charset="-122"/>
              <a:ea typeface="超清极简护眼楷" panose="02000503000000000000" charset="-122"/>
              <a:cs typeface="Noto Sans SC" panose="020B0200000000000000" charset="-122"/>
              <a:sym typeface="Noto Sans SC" panose="020B0200000000000000" charset="-122"/>
            </a:endParaRPr>
          </a:p>
        </p:txBody>
      </p:sp>
      <p:sp>
        <p:nvSpPr>
          <p:cNvPr id="5" name="AutoShape 5"/>
          <p:cNvSpPr/>
          <p:nvPr/>
        </p:nvSpPr>
        <p:spPr>
          <a:xfrm>
            <a:off x="338455" y="4965700"/>
            <a:ext cx="4064000" cy="889000"/>
          </a:xfrm>
          <a:prstGeom prst="rect">
            <a:avLst/>
          </a:prstGeom>
          <a:noFill/>
          <a:ln w="12700" cap="flat" cmpd="sng">
            <a:noFill/>
            <a:prstDash val="solid"/>
            <a:round/>
          </a:ln>
        </p:spPr>
        <p:txBody>
          <a:bodyPr vert="horz" wrap="square" lIns="0" tIns="0" rIns="0" bIns="0" rtlCol="0" anchor="ctr" anchorCtr="0"/>
          <a:lstStyle/>
          <a:p>
            <a:pPr marL="0" indent="0" algn="ctr">
              <a:lnSpc>
                <a:spcPct val="125000"/>
              </a:lnSpc>
              <a:defRPr/>
            </a:pPr>
            <a:r>
              <a:rPr lang="en-US" sz="1800" b="0" i="0" u="none" strike="noStrike">
                <a:solidFill>
                  <a:srgbClr val="666666"/>
                </a:solidFill>
                <a:latin typeface="超清极简护眼楷" panose="02000503000000000000" charset="-122"/>
                <a:ea typeface="超清极简护眼楷" panose="02000503000000000000" charset="-122"/>
                <a:cs typeface="超清极简护眼楷" panose="02000503000000000000" charset="-122"/>
                <a:sym typeface="Noto Sans SC" panose="020B0200000000000000" charset="-122"/>
              </a:rPr>
              <a:t>“家庭教育是塑造孩子品格的第一课堂，</a:t>
            </a:r>
            <a:br>
              <a:rPr lang="en-US" sz="1800" b="0" i="0" u="none" strike="noStrike">
                <a:solidFill>
                  <a:srgbClr val="666666"/>
                </a:solidFill>
                <a:latin typeface="超清极简护眼楷" panose="02000503000000000000" charset="-122"/>
                <a:ea typeface="超清极简护眼楷" panose="02000503000000000000" charset="-122"/>
                <a:cs typeface="超清极简护眼楷" panose="02000503000000000000" charset="-122"/>
                <a:sym typeface="Noto Sans SC" panose="020B0200000000000000" charset="-122"/>
              </a:rPr>
            </a:br>
            <a:r>
              <a:rPr lang="en-US" sz="1800" b="0" i="0" u="none" strike="noStrike">
                <a:solidFill>
                  <a:srgbClr val="666666"/>
                </a:solidFill>
                <a:latin typeface="超清极简护眼楷" panose="02000503000000000000" charset="-122"/>
                <a:ea typeface="超清极简护眼楷" panose="02000503000000000000" charset="-122"/>
                <a:cs typeface="超清极简护眼楷" panose="02000503000000000000" charset="-122"/>
                <a:sym typeface="Noto Sans SC" panose="020B0200000000000000" charset="-122"/>
              </a:rPr>
              <a:t>在潜移默化中奠定人生的基石。”</a:t>
            </a:r>
            <a:endParaRPr lang="en-US" sz="1800" b="0" i="0" u="none" strike="noStrike">
              <a:solidFill>
                <a:srgbClr val="666666"/>
              </a:solidFill>
              <a:latin typeface="超清极简护眼楷" panose="02000503000000000000" charset="-122"/>
              <a:ea typeface="超清极简护眼楷" panose="02000503000000000000" charset="-122"/>
              <a:cs typeface="超清极简护眼楷" panose="02000503000000000000" charset="-122"/>
              <a:sym typeface="Noto Sans SC" panose="020B0200000000000000" charset="-122"/>
            </a:endParaRPr>
          </a:p>
        </p:txBody>
      </p:sp>
      <p:pic>
        <p:nvPicPr>
          <p:cNvPr id="7" name="Picture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164455" y="1892300"/>
            <a:ext cx="304800" cy="304800"/>
          </a:xfrm>
          <a:prstGeom prst="rect">
            <a:avLst/>
          </a:prstGeom>
        </p:spPr>
      </p:pic>
      <p:sp>
        <p:nvSpPr>
          <p:cNvPr id="8" name="AutoShape 8"/>
          <p:cNvSpPr/>
          <p:nvPr/>
        </p:nvSpPr>
        <p:spPr>
          <a:xfrm>
            <a:off x="7653020" y="454660"/>
            <a:ext cx="418846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400" b="1" i="0" u="none" strike="noStrike">
                <a:solidFill>
                  <a:srgbClr val="4CAF50"/>
                </a:solidFill>
                <a:latin typeface="超清极简护眼楷" panose="02000503000000000000" charset="-122"/>
                <a:ea typeface="超清极简护眼楷" panose="02000503000000000000" charset="-122"/>
                <a:cs typeface="Noto Sans SC" panose="020B0200000000000000" charset="-122"/>
                <a:sym typeface="Noto Sans SC" panose="020B0200000000000000" charset="-122"/>
              </a:rPr>
              <a:t>文章主题：从小培养职业道德</a:t>
            </a:r>
            <a:endParaRPr lang="en-US" sz="2400" b="1" i="0" u="none" strike="noStrike">
              <a:solidFill>
                <a:srgbClr val="4CAF50"/>
              </a:solidFill>
              <a:latin typeface="超清极简护眼楷" panose="02000503000000000000" charset="-122"/>
              <a:ea typeface="超清极简护眼楷" panose="02000503000000000000" charset="-122"/>
              <a:cs typeface="Noto Sans SC" panose="020B0200000000000000" charset="-122"/>
              <a:sym typeface="Noto Sans SC" panose="020B0200000000000000" charset="-122"/>
            </a:endParaRPr>
          </a:p>
        </p:txBody>
      </p:sp>
      <p:sp>
        <p:nvSpPr>
          <p:cNvPr id="9" name="AutoShape 9"/>
          <p:cNvSpPr/>
          <p:nvPr/>
        </p:nvSpPr>
        <p:spPr>
          <a:xfrm>
            <a:off x="7734300" y="994410"/>
            <a:ext cx="3856355" cy="1828800"/>
          </a:xfrm>
          <a:prstGeom prst="rect">
            <a:avLst/>
          </a:prstGeom>
          <a:solidFill>
            <a:schemeClr val="accent6">
              <a:lumMod val="20000"/>
              <a:lumOff val="80000"/>
            </a:schemeClr>
          </a:solidFill>
          <a:ln w="12700" cap="flat" cmpd="sng">
            <a:noFill/>
            <a:prstDash val="solid"/>
            <a:round/>
          </a:ln>
        </p:spPr>
        <p:txBody>
          <a:bodyPr vert="horz" wrap="square" lIns="0" tIns="0" rIns="0" bIns="0" rtlCol="0" anchor="ctr" anchorCtr="0"/>
          <a:lstStyle/>
          <a:p>
            <a:pPr marL="0" indent="0" algn="l">
              <a:lnSpc>
                <a:spcPct val="117000"/>
              </a:lnSpc>
              <a:defRPr/>
            </a:pPr>
            <a:r>
              <a:rPr lang="en-US" sz="2000" b="0" i="0" u="none" strike="noStrike">
                <a:solidFill>
                  <a:srgbClr val="555555"/>
                </a:solidFill>
                <a:latin typeface="超清极简护眼楷" panose="02000503000000000000" charset="-122"/>
                <a:ea typeface="超清极简护眼楷" panose="02000503000000000000" charset="-122"/>
                <a:cs typeface="超清极简护眼楷" panose="02000503000000000000" charset="-122"/>
                <a:sym typeface="Noto Sans SC" panose="020B0200000000000000" charset="-122"/>
              </a:rPr>
              <a:t>   探讨如何在家庭场景中通过言传身教，从小建立孩子的责任感与职业素养，挖掘家庭教育对个人成长的深远影响。</a:t>
            </a:r>
            <a:endParaRPr lang="en-US" sz="2000" b="0" i="0" u="none" strike="noStrike">
              <a:solidFill>
                <a:srgbClr val="555555"/>
              </a:solidFill>
              <a:latin typeface="超清极简护眼楷" panose="02000503000000000000" charset="-122"/>
              <a:ea typeface="超清极简护眼楷" panose="02000503000000000000" charset="-122"/>
              <a:cs typeface="超清极简护眼楷" panose="02000503000000000000" charset="-122"/>
              <a:sym typeface="Noto Sans SC" panose="020B0200000000000000" charset="-122"/>
            </a:endParaRPr>
          </a:p>
        </p:txBody>
      </p:sp>
      <p:pic>
        <p:nvPicPr>
          <p:cNvPr id="11" name="Picture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64455" y="3797300"/>
            <a:ext cx="304800" cy="304800"/>
          </a:xfrm>
          <a:prstGeom prst="rect">
            <a:avLst/>
          </a:prstGeom>
        </p:spPr>
      </p:pic>
      <p:sp>
        <p:nvSpPr>
          <p:cNvPr id="12" name="AutoShape 12"/>
          <p:cNvSpPr/>
          <p:nvPr/>
        </p:nvSpPr>
        <p:spPr>
          <a:xfrm>
            <a:off x="7734300" y="3238500"/>
            <a:ext cx="3352800" cy="381000"/>
          </a:xfrm>
          <a:prstGeom prst="rect">
            <a:avLst/>
          </a:prstGeom>
          <a:noFill/>
          <a:ln w="12700" cap="flat" cmpd="sng">
            <a:noFill/>
            <a:prstDash val="solid"/>
            <a:round/>
          </a:ln>
        </p:spPr>
        <p:txBody>
          <a:bodyPr vert="horz" wrap="square" lIns="0" tIns="0" rIns="0" bIns="0" rtlCol="0" anchor="ctr" anchorCtr="0"/>
          <a:lstStyle/>
          <a:p>
            <a:pPr marL="0" indent="0" algn="l">
              <a:lnSpc>
                <a:spcPct val="125000"/>
              </a:lnSpc>
              <a:defRPr/>
            </a:pPr>
            <a:r>
              <a:rPr lang="en-US" sz="2400" b="1" i="0" u="none" strike="noStrike">
                <a:solidFill>
                  <a:srgbClr val="4CAF50"/>
                </a:solidFill>
                <a:latin typeface="超清极简护眼楷" panose="02000503000000000000" charset="-122"/>
                <a:ea typeface="超清极简护眼楷" panose="02000503000000000000" charset="-122"/>
                <a:cs typeface="Noto Sans SC" panose="020B0200000000000000" charset="-122"/>
                <a:sym typeface="Noto Sans SC" panose="020B0200000000000000" charset="-122"/>
              </a:rPr>
              <a:t>体裁：实用型说明文</a:t>
            </a:r>
            <a:endParaRPr lang="en-US" sz="2400" b="1" i="0" u="none" strike="noStrike">
              <a:solidFill>
                <a:srgbClr val="4CAF50"/>
              </a:solidFill>
              <a:latin typeface="超清极简护眼楷" panose="02000503000000000000" charset="-122"/>
              <a:ea typeface="超清极简护眼楷" panose="02000503000000000000" charset="-122"/>
              <a:cs typeface="Noto Sans SC" panose="020B0200000000000000" charset="-122"/>
              <a:sym typeface="Noto Sans SC" panose="020B0200000000000000" charset="-122"/>
            </a:endParaRPr>
          </a:p>
        </p:txBody>
      </p:sp>
      <p:sp>
        <p:nvSpPr>
          <p:cNvPr id="13" name="AutoShape 13"/>
          <p:cNvSpPr/>
          <p:nvPr/>
        </p:nvSpPr>
        <p:spPr>
          <a:xfrm>
            <a:off x="7734300" y="3927475"/>
            <a:ext cx="3856355" cy="2200275"/>
          </a:xfrm>
          <a:prstGeom prst="rect">
            <a:avLst/>
          </a:prstGeom>
          <a:solidFill>
            <a:schemeClr val="accent5">
              <a:lumMod val="20000"/>
              <a:lumOff val="80000"/>
            </a:schemeClr>
          </a:solidFill>
          <a:ln w="12700" cap="flat" cmpd="sng">
            <a:noFill/>
            <a:prstDash val="solid"/>
            <a:round/>
          </a:ln>
        </p:spPr>
        <p:txBody>
          <a:bodyPr vert="horz" wrap="square" lIns="0" tIns="0" rIns="0" bIns="0" rtlCol="0" anchor="ctr" anchorCtr="0"/>
          <a:lstStyle/>
          <a:p>
            <a:pPr marL="0" indent="0" algn="l">
              <a:lnSpc>
                <a:spcPct val="117000"/>
              </a:lnSpc>
              <a:defRPr/>
            </a:pPr>
            <a:r>
              <a:rPr lang="en-US" sz="2000" b="0" i="0" u="none" strike="noStrike">
                <a:solidFill>
                  <a:srgbClr val="555555"/>
                </a:solidFill>
                <a:latin typeface="超清极简护眼楷" panose="02000503000000000000" charset="-122"/>
                <a:ea typeface="超清极简护眼楷" panose="02000503000000000000" charset="-122"/>
                <a:cs typeface="Noto Sans SC" panose="020B0200000000000000" charset="-122"/>
                <a:sym typeface="Noto Sans SC" panose="020B0200000000000000" charset="-122"/>
              </a:rPr>
              <a:t>  文章结构清晰，以传授方法、解答问题为核心目的。语言风格平实易懂、贴近生活，通过具体的家庭教育案例与实操建议展开论述，具有极强的现实指导意义，旨在引导家长掌握科学的教育方法。</a:t>
            </a:r>
            <a:endParaRPr lang="en-US" sz="2000" b="0" i="0" u="none" strike="noStrike">
              <a:solidFill>
                <a:srgbClr val="555555"/>
              </a:solidFill>
              <a:latin typeface="超清极简护眼楷" panose="02000503000000000000" charset="-122"/>
              <a:ea typeface="超清极简护眼楷" panose="02000503000000000000" charset="-122"/>
              <a:cs typeface="Noto Sans SC" panose="020B0200000000000000" charset="-122"/>
              <a:sym typeface="Noto Sans SC" panose="020B0200000000000000" charset="-122"/>
            </a:endParaRPr>
          </a:p>
        </p:txBody>
      </p:sp>
      <p:sp>
        <p:nvSpPr>
          <p:cNvPr id="14" name="文本框 13"/>
          <p:cNvSpPr txBox="1"/>
          <p:nvPr/>
        </p:nvSpPr>
        <p:spPr>
          <a:xfrm>
            <a:off x="62230" y="574675"/>
            <a:ext cx="7515860" cy="5280025"/>
          </a:xfrm>
          <a:prstGeom prst="rect">
            <a:avLst/>
          </a:prstGeom>
          <a:solidFill>
            <a:schemeClr val="bg1"/>
          </a:solidFill>
        </p:spPr>
        <p:txBody>
          <a:bodyPr wrap="square">
            <a:noAutofit/>
          </a:bodyPr>
          <a:p>
            <a:pPr marL="0" indent="0" algn="ctr" defTabSz="266700">
              <a:lnSpc>
                <a:spcPct val="80000"/>
              </a:lnSpc>
              <a:spcBef>
                <a:spcPct val="0"/>
              </a:spcBef>
              <a:spcAft>
                <a:spcPct val="0"/>
              </a:spcAft>
            </a:pPr>
            <a:r>
              <a:rPr lang="en-US" altLang="zh-CN" sz="1600">
                <a:latin typeface="Times New Roman" panose="02020603050405020304"/>
                <a:ea typeface="宋体" panose="02010600030101010101" pitchFamily="2" charset="-122"/>
              </a:rPr>
              <a:t> Ways to Teach Kids Work Ethic Early</a:t>
            </a:r>
            <a:endParaRPr lang="en-US" altLang="zh-CN" sz="1600">
              <a:latin typeface="Times New Roman" panose="02020603050405020304"/>
              <a:ea typeface="宋体" panose="02010600030101010101" pitchFamily="2" charset="-122"/>
            </a:endParaRPr>
          </a:p>
          <a:p>
            <a:pPr marL="0" indent="400050" algn="just" defTabSz="266700">
              <a:lnSpc>
                <a:spcPct val="80000"/>
              </a:lnSpc>
              <a:spcBef>
                <a:spcPct val="0"/>
              </a:spcBef>
              <a:spcAft>
                <a:spcPct val="0"/>
              </a:spcAft>
            </a:pPr>
            <a:r>
              <a:rPr lang="en-US" altLang="zh-CN" sz="1600">
                <a:latin typeface="Times New Roman" panose="02020603050405020304"/>
                <a:ea typeface="宋体" panose="02010600030101010101" pitchFamily="2" charset="-122"/>
              </a:rPr>
              <a:t>Ever watched your child try to get out of doing housework by making excuses? If only the effort they put into avoiding responsibility could be redirected into, well, actual responsibility. In fact, building work ethic (</a:t>
            </a:r>
            <a:r>
              <a:rPr lang="zh-CN" altLang="en-US" sz="1600">
                <a:latin typeface="Times New Roman" panose="02020603050405020304"/>
                <a:ea typeface="宋体" panose="02010600030101010101" pitchFamily="2" charset="-122"/>
              </a:rPr>
              <a:t>道德</a:t>
            </a:r>
            <a:r>
              <a:rPr lang="en-US" altLang="zh-CN" sz="1600">
                <a:latin typeface="Times New Roman" panose="02020603050405020304"/>
                <a:ea typeface="宋体" panose="02010600030101010101" pitchFamily="2" charset="-122"/>
              </a:rPr>
              <a:t>) in kids doesn't require military-style drills.Here are four simple and practical ways.</a:t>
            </a:r>
            <a:endParaRPr lang="en-US" altLang="zh-CN" sz="1600">
              <a:latin typeface="Times New Roman" panose="02020603050405020304"/>
              <a:ea typeface="宋体" panose="02010600030101010101" pitchFamily="2" charset="-122"/>
            </a:endParaRPr>
          </a:p>
          <a:p>
            <a:pPr marL="0" indent="0" algn="l" defTabSz="266700">
              <a:lnSpc>
                <a:spcPct val="80000"/>
              </a:lnSpc>
              <a:spcBef>
                <a:spcPct val="0"/>
              </a:spcBef>
              <a:spcAft>
                <a:spcPct val="0"/>
              </a:spcAft>
            </a:pPr>
            <a:r>
              <a:rPr lang="en-US" altLang="zh-CN" sz="1600" b="1">
                <a:latin typeface="Times New Roman" panose="02020603050405020304"/>
                <a:ea typeface="宋体" panose="02010600030101010101" pitchFamily="2" charset="-122"/>
              </a:rPr>
              <a:t>Make housework part of the family routine.</a:t>
            </a:r>
            <a:endParaRPr lang="en-US" altLang="zh-CN" sz="1600" b="1">
              <a:latin typeface="Times New Roman" panose="02020603050405020304"/>
              <a:ea typeface="宋体" panose="02010600030101010101" pitchFamily="2" charset="-122"/>
            </a:endParaRPr>
          </a:p>
          <a:p>
            <a:pPr marL="0" indent="266700" algn="just" defTabSz="266700">
              <a:lnSpc>
                <a:spcPct val="80000"/>
              </a:lnSpc>
              <a:spcBef>
                <a:spcPct val="0"/>
              </a:spcBef>
              <a:spcAft>
                <a:spcPct val="0"/>
              </a:spcAft>
            </a:pPr>
            <a:r>
              <a:rPr lang="en-US" altLang="zh-CN" sz="1600">
                <a:latin typeface="Times New Roman" panose="02020603050405020304"/>
                <a:ea typeface="宋体" panose="02010600030101010101" pitchFamily="2" charset="-122"/>
              </a:rPr>
              <a:t>Involve your child in the daily running of the house: tidying toys, feeding the dog,watering the plants. </a:t>
            </a:r>
            <a:r>
              <a:rPr lang="en-US" altLang="zh-CN" sz="1600" u="sng">
                <a:latin typeface="Times New Roman" panose="02020603050405020304"/>
                <a:ea typeface="宋体" panose="02010600030101010101" pitchFamily="2" charset="-122"/>
              </a:rPr>
              <a:t>36</a:t>
            </a:r>
            <a:r>
              <a:rPr lang="en-US" altLang="zh-CN" sz="1600">
                <a:latin typeface="Times New Roman" panose="02020603050405020304"/>
                <a:ea typeface="宋体" panose="02010600030101010101" pitchFamily="2" charset="-122"/>
              </a:rPr>
              <a:t> When the tasks become as routine as brushing teeth, kids internalise that helping with housework is simply part of life.</a:t>
            </a:r>
            <a:endParaRPr lang="en-US" altLang="zh-CN" sz="1600">
              <a:latin typeface="Times New Roman" panose="02020603050405020304"/>
              <a:ea typeface="宋体" panose="02010600030101010101" pitchFamily="2" charset="-122"/>
            </a:endParaRPr>
          </a:p>
          <a:p>
            <a:pPr marL="0" indent="0" algn="just" defTabSz="266700">
              <a:lnSpc>
                <a:spcPct val="80000"/>
              </a:lnSpc>
              <a:spcBef>
                <a:spcPct val="0"/>
              </a:spcBef>
              <a:spcAft>
                <a:spcPct val="0"/>
              </a:spcAft>
            </a:pPr>
            <a:r>
              <a:rPr lang="en-US" altLang="zh-CN" sz="1600" u="sng">
                <a:latin typeface="Times New Roman" panose="02020603050405020304"/>
                <a:ea typeface="宋体" panose="02010600030101010101" pitchFamily="2" charset="-122"/>
              </a:rPr>
              <a:t>37</a:t>
            </a:r>
            <a:endParaRPr lang="en-US" altLang="zh-CN" sz="1600" u="sng">
              <a:latin typeface="Times New Roman" panose="02020603050405020304"/>
              <a:ea typeface="宋体" panose="02010600030101010101" pitchFamily="2" charset="-122"/>
            </a:endParaRPr>
          </a:p>
          <a:p>
            <a:pPr marL="0" indent="266700" algn="just" defTabSz="266700">
              <a:lnSpc>
                <a:spcPct val="80000"/>
              </a:lnSpc>
              <a:spcBef>
                <a:spcPct val="0"/>
              </a:spcBef>
              <a:spcAft>
                <a:spcPct val="0"/>
              </a:spcAft>
            </a:pPr>
            <a:r>
              <a:rPr lang="en-US" altLang="zh-CN" sz="1600">
                <a:latin typeface="Times New Roman" panose="02020603050405020304"/>
                <a:ea typeface="宋体" panose="02010600030101010101" pitchFamily="2" charset="-122"/>
              </a:rPr>
              <a:t>You can't expect your child to tackle their tasks with enthusiasm while you're complaining</a:t>
            </a:r>
            <a:endParaRPr lang="en-US" altLang="zh-CN" sz="1600">
              <a:latin typeface="Times New Roman" panose="02020603050405020304"/>
              <a:ea typeface="宋体" panose="02010600030101010101" pitchFamily="2" charset="-122"/>
            </a:endParaRPr>
          </a:p>
          <a:p>
            <a:pPr marL="0" indent="0" algn="just" defTabSz="266700">
              <a:lnSpc>
                <a:spcPct val="80000"/>
              </a:lnSpc>
              <a:spcBef>
                <a:spcPct val="0"/>
              </a:spcBef>
              <a:spcAft>
                <a:spcPct val="0"/>
              </a:spcAft>
            </a:pPr>
            <a:r>
              <a:rPr lang="en-US" altLang="zh-CN" sz="1600">
                <a:latin typeface="Times New Roman" panose="02020603050405020304"/>
                <a:ea typeface="宋体" panose="02010600030101010101" pitchFamily="2" charset="-122"/>
              </a:rPr>
              <a:t>about loading the dishwasher. If your child sees you enjoying your work and taking pride in a job well done, they're far more likely to do the same.</a:t>
            </a:r>
            <a:endParaRPr lang="en-US" altLang="zh-CN" sz="1600">
              <a:latin typeface="Times New Roman" panose="02020603050405020304"/>
              <a:ea typeface="宋体" panose="02010600030101010101" pitchFamily="2" charset="-122"/>
            </a:endParaRPr>
          </a:p>
          <a:p>
            <a:pPr marL="0" indent="0" algn="just" defTabSz="266700">
              <a:lnSpc>
                <a:spcPct val="80000"/>
              </a:lnSpc>
              <a:spcBef>
                <a:spcPct val="0"/>
              </a:spcBef>
              <a:spcAft>
                <a:spcPct val="0"/>
              </a:spcAft>
            </a:pPr>
            <a:r>
              <a:rPr lang="en-US" altLang="zh-CN" sz="1600" b="1">
                <a:latin typeface="Times New Roman" panose="02020603050405020304"/>
                <a:ea typeface="宋体" panose="02010600030101010101" pitchFamily="2" charset="-122"/>
              </a:rPr>
              <a:t>Build determination through goals.</a:t>
            </a:r>
            <a:endParaRPr lang="en-US" altLang="zh-CN" sz="1600" b="1">
              <a:latin typeface="Times New Roman" panose="02020603050405020304"/>
              <a:ea typeface="宋体" panose="02010600030101010101" pitchFamily="2" charset="-122"/>
            </a:endParaRPr>
          </a:p>
          <a:p>
            <a:pPr marL="0" indent="266700" algn="just" defTabSz="266700">
              <a:lnSpc>
                <a:spcPct val="80000"/>
              </a:lnSpc>
              <a:spcBef>
                <a:spcPct val="0"/>
              </a:spcBef>
              <a:spcAft>
                <a:spcPct val="0"/>
              </a:spcAft>
            </a:pPr>
            <a:r>
              <a:rPr lang="en-US" altLang="zh-CN" sz="1600" u="sng">
                <a:latin typeface="Times New Roman" panose="02020603050405020304"/>
                <a:ea typeface="宋体" panose="02010600030101010101" pitchFamily="2" charset="-122"/>
              </a:rPr>
              <a:t>38</a:t>
            </a:r>
            <a:r>
              <a:rPr lang="en-US" altLang="zh-CN" sz="1600">
                <a:latin typeface="Times New Roman" panose="02020603050405020304"/>
                <a:ea typeface="宋体" panose="02010600030101010101" pitchFamily="2" charset="-122"/>
              </a:rPr>
              <a:t> Sometimes you have to help them find their "thing." Set small, achievable goals together with them and celebrate progress, not perfection. The trick is to let them struggle a bit - resist the urge to help fix things the moment they experience a setback.</a:t>
            </a:r>
            <a:endParaRPr lang="en-US" altLang="zh-CN" sz="1600">
              <a:latin typeface="Times New Roman" panose="02020603050405020304"/>
              <a:ea typeface="宋体" panose="02010600030101010101" pitchFamily="2" charset="-122"/>
            </a:endParaRPr>
          </a:p>
          <a:p>
            <a:pPr marL="0" indent="0" algn="just" defTabSz="266700">
              <a:lnSpc>
                <a:spcPct val="80000"/>
              </a:lnSpc>
              <a:spcBef>
                <a:spcPct val="0"/>
              </a:spcBef>
              <a:spcAft>
                <a:spcPct val="0"/>
              </a:spcAft>
            </a:pPr>
            <a:r>
              <a:rPr lang="en-US" altLang="zh-CN" sz="1600" b="1">
                <a:latin typeface="Times New Roman" panose="02020603050405020304"/>
                <a:ea typeface="宋体" panose="02010600030101010101" pitchFamily="2" charset="-122"/>
              </a:rPr>
              <a:t>Treat mistakes as opportunities.</a:t>
            </a:r>
            <a:endParaRPr lang="en-US" altLang="zh-CN" sz="1600" b="1">
              <a:latin typeface="Times New Roman" panose="02020603050405020304"/>
              <a:ea typeface="宋体" panose="02010600030101010101" pitchFamily="2" charset="-122"/>
            </a:endParaRPr>
          </a:p>
          <a:p>
            <a:pPr marL="0" indent="266700" algn="just" defTabSz="266700">
              <a:lnSpc>
                <a:spcPct val="80000"/>
              </a:lnSpc>
              <a:spcBef>
                <a:spcPct val="0"/>
              </a:spcBef>
              <a:spcAft>
                <a:spcPct val="0"/>
              </a:spcAft>
            </a:pPr>
            <a:r>
              <a:rPr lang="en-US" altLang="zh-CN" sz="1600">
                <a:latin typeface="Times New Roman" panose="02020603050405020304"/>
                <a:ea typeface="宋体" panose="02010600030101010101" pitchFamily="2" charset="-122"/>
              </a:rPr>
              <a:t>Few things strike fear into a child's heart like the prospect of failing. The best way is to normalise mistakes as a natural part of learning. When kids mess up, don't jump in with a rescue mission.</a:t>
            </a:r>
            <a:r>
              <a:rPr lang="en-US" altLang="zh-CN" sz="1600" u="sng">
                <a:latin typeface="Times New Roman" panose="02020603050405020304"/>
                <a:ea typeface="宋体" panose="02010600030101010101" pitchFamily="2" charset="-122"/>
              </a:rPr>
              <a:t>39</a:t>
            </a:r>
            <a:endParaRPr lang="en-US" altLang="zh-CN" sz="1600" u="sng">
              <a:latin typeface="Times New Roman" panose="02020603050405020304"/>
              <a:ea typeface="宋体" panose="02010600030101010101" pitchFamily="2" charset="-122"/>
            </a:endParaRPr>
          </a:p>
          <a:p>
            <a:pPr marL="0" indent="266700" algn="just" defTabSz="266700">
              <a:lnSpc>
                <a:spcPct val="80000"/>
              </a:lnSpc>
              <a:spcBef>
                <a:spcPct val="0"/>
              </a:spcBef>
              <a:spcAft>
                <a:spcPct val="0"/>
              </a:spcAft>
            </a:pPr>
            <a:r>
              <a:rPr lang="en-US" altLang="zh-CN" sz="1600">
                <a:latin typeface="Times New Roman" panose="02020603050405020304"/>
                <a:ea typeface="宋体" panose="02010600030101010101" pitchFamily="2" charset="-122"/>
              </a:rPr>
              <a:t>Teaching kids work ethic is to gently and consistently push them toward responsibility,determination, and pride in their efforts.</a:t>
            </a:r>
            <a:r>
              <a:rPr lang="en-US" altLang="zh-CN" sz="1600" u="sng">
                <a:latin typeface="Times New Roman" panose="02020603050405020304"/>
                <a:ea typeface="宋体" panose="02010600030101010101" pitchFamily="2" charset="-122"/>
              </a:rPr>
              <a:t> 40 </a:t>
            </a:r>
            <a:r>
              <a:rPr lang="en-US" altLang="zh-CN" sz="1600">
                <a:latin typeface="Times New Roman" panose="02020603050405020304"/>
                <a:ea typeface="宋体" panose="02010600030101010101" pitchFamily="2" charset="-122"/>
              </a:rPr>
              <a:t>No worry. Those habits you're buildingnow are setting your child up for a lifetime of resilience (</a:t>
            </a:r>
            <a:r>
              <a:rPr lang="zh-CN" altLang="en-US" sz="1600">
                <a:latin typeface="Times New Roman" panose="02020603050405020304"/>
                <a:ea typeface="宋体" panose="02010600030101010101" pitchFamily="2" charset="-122"/>
              </a:rPr>
              <a:t>韧性</a:t>
            </a:r>
            <a:r>
              <a:rPr lang="en-US" altLang="zh-CN" sz="1600">
                <a:latin typeface="Times New Roman" panose="02020603050405020304"/>
                <a:ea typeface="宋体" panose="02010600030101010101" pitchFamily="2" charset="-122"/>
              </a:rPr>
              <a:t>) and satisfaction.</a:t>
            </a:r>
            <a:endParaRPr lang="en-US" altLang="zh-CN" sz="1600">
              <a:latin typeface="Times New Roman" panose="02020603050405020304"/>
              <a:ea typeface="宋体" panose="02010600030101010101" pitchFamily="2" charset="-122"/>
            </a:endParaRPr>
          </a:p>
          <a:p>
            <a:pPr marL="0" indent="0" algn="just" defTabSz="266700">
              <a:lnSpc>
                <a:spcPct val="80000"/>
              </a:lnSpc>
              <a:spcBef>
                <a:spcPct val="0"/>
              </a:spcBef>
              <a:spcAft>
                <a:spcPct val="0"/>
              </a:spcAft>
            </a:pPr>
            <a:r>
              <a:rPr lang="en-US" altLang="zh-CN" sz="1600">
                <a:latin typeface="Times New Roman" panose="02020603050405020304"/>
                <a:ea typeface="宋体" panose="02010600030101010101" pitchFamily="2" charset="-122"/>
              </a:rPr>
              <a:t>A. The key is consistency.</a:t>
            </a:r>
            <a:endParaRPr lang="en-US" altLang="zh-CN" sz="1600">
              <a:latin typeface="Times New Roman" panose="02020603050405020304"/>
              <a:ea typeface="宋体" panose="02010600030101010101" pitchFamily="2" charset="-122"/>
            </a:endParaRPr>
          </a:p>
          <a:p>
            <a:pPr marL="0" indent="0" algn="just" defTabSz="266700">
              <a:lnSpc>
                <a:spcPct val="80000"/>
              </a:lnSpc>
              <a:spcBef>
                <a:spcPct val="0"/>
              </a:spcBef>
              <a:spcAft>
                <a:spcPct val="0"/>
              </a:spcAft>
            </a:pPr>
            <a:r>
              <a:rPr lang="en-US" altLang="zh-CN" sz="1600">
                <a:latin typeface="Times New Roman" panose="02020603050405020304"/>
                <a:ea typeface="宋体" panose="02010600030101010101" pitchFamily="2" charset="-122"/>
              </a:rPr>
              <a:t>B. Help kids develop analytical skills.</a:t>
            </a:r>
            <a:endParaRPr lang="en-US" altLang="zh-CN" sz="1600">
              <a:latin typeface="Times New Roman" panose="02020603050405020304"/>
              <a:ea typeface="宋体" panose="02010600030101010101" pitchFamily="2" charset="-122"/>
            </a:endParaRPr>
          </a:p>
          <a:p>
            <a:pPr marL="0" indent="0" algn="just" defTabSz="266700">
              <a:lnSpc>
                <a:spcPct val="80000"/>
              </a:lnSpc>
              <a:spcBef>
                <a:spcPct val="0"/>
              </a:spcBef>
              <a:spcAft>
                <a:spcPct val="0"/>
              </a:spcAft>
            </a:pPr>
            <a:r>
              <a:rPr lang="en-US" altLang="zh-CN" sz="1600">
                <a:latin typeface="Times New Roman" panose="02020603050405020304"/>
                <a:ea typeface="宋体" panose="02010600030101010101" pitchFamily="2" charset="-122"/>
              </a:rPr>
              <a:t>C. Model the work ethic you want to see.</a:t>
            </a:r>
            <a:endParaRPr lang="en-US" altLang="zh-CN" sz="1600">
              <a:latin typeface="Times New Roman" panose="02020603050405020304"/>
              <a:ea typeface="宋体" panose="02010600030101010101" pitchFamily="2" charset="-122"/>
            </a:endParaRPr>
          </a:p>
          <a:p>
            <a:pPr marL="0" indent="0" algn="just" defTabSz="266700">
              <a:lnSpc>
                <a:spcPct val="80000"/>
              </a:lnSpc>
              <a:spcBef>
                <a:spcPct val="0"/>
              </a:spcBef>
              <a:spcAft>
                <a:spcPct val="0"/>
              </a:spcAft>
            </a:pPr>
            <a:r>
              <a:rPr lang="en-US" altLang="zh-CN" sz="1600">
                <a:latin typeface="Times New Roman" panose="02020603050405020304"/>
                <a:ea typeface="宋体" panose="02010600030101010101" pitchFamily="2" charset="-122"/>
              </a:rPr>
              <a:t>D. Instead, encourage them to do differently next time.</a:t>
            </a:r>
            <a:endParaRPr lang="en-US" altLang="zh-CN" sz="1600">
              <a:latin typeface="Times New Roman" panose="02020603050405020304"/>
              <a:ea typeface="宋体" panose="02010600030101010101" pitchFamily="2" charset="-122"/>
            </a:endParaRPr>
          </a:p>
          <a:p>
            <a:pPr marL="0" indent="0" algn="just" defTabSz="266700">
              <a:lnSpc>
                <a:spcPct val="80000"/>
              </a:lnSpc>
              <a:spcBef>
                <a:spcPct val="0"/>
              </a:spcBef>
              <a:spcAft>
                <a:spcPct val="0"/>
              </a:spcAft>
            </a:pPr>
            <a:r>
              <a:rPr lang="en-US" altLang="zh-CN" sz="1600">
                <a:latin typeface="Times New Roman" panose="02020603050405020304"/>
                <a:ea typeface="宋体" panose="02010600030101010101" pitchFamily="2" charset="-122"/>
              </a:rPr>
              <a:t>E. Sometimes, a cleaner living room is the best reward.</a:t>
            </a:r>
            <a:endParaRPr lang="en-US" altLang="zh-CN" sz="1600">
              <a:latin typeface="Times New Roman" panose="02020603050405020304"/>
              <a:ea typeface="宋体" panose="02010600030101010101" pitchFamily="2" charset="-122"/>
            </a:endParaRPr>
          </a:p>
          <a:p>
            <a:pPr marL="0" indent="0" algn="just" defTabSz="266700">
              <a:lnSpc>
                <a:spcPct val="80000"/>
              </a:lnSpc>
              <a:spcBef>
                <a:spcPct val="0"/>
              </a:spcBef>
              <a:spcAft>
                <a:spcPct val="0"/>
              </a:spcAft>
            </a:pPr>
            <a:r>
              <a:rPr lang="en-US" altLang="zh-CN" sz="1600">
                <a:latin typeface="Times New Roman" panose="02020603050405020304"/>
                <a:ea typeface="宋体" panose="02010600030101010101" pitchFamily="2" charset="-122"/>
              </a:rPr>
              <a:t>F. Progress can be slow, and you'll wonder if it's all sinking in.</a:t>
            </a:r>
            <a:endParaRPr lang="en-US" altLang="zh-CN" sz="1600">
              <a:latin typeface="Times New Roman" panose="02020603050405020304"/>
              <a:ea typeface="宋体" panose="02010600030101010101" pitchFamily="2" charset="-122"/>
            </a:endParaRPr>
          </a:p>
          <a:p>
            <a:pPr marL="0" indent="0" algn="just" defTabSz="266700">
              <a:lnSpc>
                <a:spcPct val="80000"/>
              </a:lnSpc>
              <a:spcBef>
                <a:spcPct val="0"/>
              </a:spcBef>
              <a:spcAft>
                <a:spcPct val="0"/>
              </a:spcAft>
            </a:pPr>
            <a:r>
              <a:rPr lang="en-US" altLang="zh-CN" sz="1600">
                <a:latin typeface="Times New Roman" panose="02020603050405020304"/>
                <a:ea typeface="宋体" panose="02010600030101010101" pitchFamily="2" charset="-122"/>
              </a:rPr>
              <a:t>G. Not every child is born with the willpower of a marathon runner.</a:t>
            </a:r>
            <a:endParaRPr lang="en-US" altLang="zh-CN" sz="1600">
              <a:latin typeface="Times New Roman" panose="02020603050405020304"/>
              <a:ea typeface="宋体" panose="02010600030101010101" pitchFamily="2" charset="-122"/>
            </a:endParaRPr>
          </a:p>
        </p:txBody>
      </p:sp>
    </p:spTree>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7"/>
  <p:tag name="KSO_WM_UNIT_LAYERLEVEL" val="1"/>
  <p:tag name="KSO_WM_TAG_VERSION" val="3.0"/>
  <p:tag name="KSO_WM_BEAUTIFY_FLAG" val="#wm#"/>
  <p:tag name="KSO_WM_UNIT_TYPE" val="i"/>
  <p:tag name="KSO_WM_UNIT_INDEX" val="7"/>
</p:tagLst>
</file>

<file path=ppt/tags/tag100.xml><?xml version="1.0" encoding="utf-8"?>
<p:tagLst xmlns:p="http://schemas.openxmlformats.org/presentationml/2006/main">
  <p:tag name="AS_UNIQUEID" val="17876"/>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40493027_1*i*1"/>
  <p:tag name="KSO_WM_TEMPLATE_CATEGORY" val="custom"/>
  <p:tag name="KSO_WM_TEMPLATE_INDEX" val="40493027"/>
  <p:tag name="KSO_WM_UNIT_LAYERLEVEL" val="1"/>
  <p:tag name="KSO_WM_TAG_VERSION" val="3.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40493027_1*i*2"/>
  <p:tag name="KSO_WM_TEMPLATE_CATEGORY" val="custom"/>
  <p:tag name="KSO_WM_TEMPLATE_INDEX" val="40493027"/>
  <p:tag name="KSO_WM_UNIT_LAYERLEVEL" val="1"/>
  <p:tag name="KSO_WM_TAG_VERSION" val="3.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10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40493027_1*a*1"/>
  <p:tag name="KSO_WM_TEMPLATE_CATEGORY" val="custom"/>
  <p:tag name="KSO_WM_TEMPLATE_INDEX" val="40493027"/>
  <p:tag name="KSO_WM_UNIT_LAYERLEVEL" val="1"/>
  <p:tag name="KSO_WM_TAG_VERSION" val="3.0"/>
  <p:tag name="KSO_WM_BEAUTIFY_FLAG" val="#wm#"/>
  <p:tag name="KSO_WM_UNIT_VALUE" val="30"/>
  <p:tag name="KSO_WM_DIAGRAM_GROUP_CODE" val="l1-1"/>
  <p:tag name="KSO_WM_UNIT_PRESET_TEXT" val="单击添加页面标题"/>
  <p:tag name="KSO_WM_UNIT_TEXT_TYPE" val="1"/>
  <p:tag name="KSO_WM_UNIT_TEXT_FILL_FORE_SCHEMECOLOR_INDEX" val="1"/>
  <p:tag name="KSO_WM_UNIT_TEXT_FILL_TYPE" val="1"/>
  <p:tag name="KSO_WM_UNIT_USESOURCEFORMAT_APPLY" val="1"/>
</p:tagLst>
</file>

<file path=ppt/tags/tag104.xml><?xml version="1.0" encoding="utf-8"?>
<p:tagLst xmlns:p="http://schemas.openxmlformats.org/presentationml/2006/main">
  <p:tag name="KSO_WM_UNIT_PICTURE_SUBTYPE" val="b"/>
  <p:tag name="KSO_WM_UNIT_VALUE" val="1273*1228"/>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40493027_1*d*1"/>
  <p:tag name="KSO_WM_TEMPLATE_CATEGORY" val="custom"/>
  <p:tag name="KSO_WM_TEMPLATE_INDEX" val="40493027"/>
  <p:tag name="KSO_WM_UNIT_LAYERLEVEL" val="1"/>
  <p:tag name="KSO_WM_TAG_VERSION" val="3.0"/>
  <p:tag name="KSO_WM_BEAUTIFY_FLAG" val="#wm#"/>
  <p:tag name="KSO_WM_UNIT_FILL_FORE_SCHEMECOLOR_INDEX" val="5"/>
  <p:tag name="KSO_WM_UNIT_FILL_TYPE" val="1"/>
  <p:tag name="KSO_WM_UNIT_LINE_FORE_SCHEMECOLOR_INDEX" val="5"/>
  <p:tag name="KSO_WM_UNIT_LINE_FILL_TYPE" val="2"/>
  <p:tag name="KSO_WM_UNIT_SHADOW_SCHEMECOLOR_INDEX" val="5"/>
  <p:tag name="KSO_WM_UNIT_USESOURCEFORMAT_APPLY" val="1"/>
</p:tagLst>
</file>

<file path=ppt/tags/tag10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444_2*l_h_f*1_1_1"/>
  <p:tag name="KSO_WM_TEMPLATE_CATEGORY" val="diagram"/>
  <p:tag name="KSO_WM_TEMPLATE_INDEX" val="20235444"/>
  <p:tag name="KSO_WM_UNIT_LAYERLEVEL" val="1_1_1"/>
  <p:tag name="KSO_WM_TAG_VERSION" val="3.0"/>
  <p:tag name="KSO_WM_BEAUTIFY_FLAG" val="#wm#"/>
  <p:tag name="KSO_WM_UNIT_TEXT_LAYER_COUNT" val="1"/>
  <p:tag name="KSO_WM_DIAGRAM_GROUP_CODE" val="l1-1"/>
  <p:tag name="KSO_WM_DIAGRAM_VERSION" val="3"/>
  <p:tag name="KSO_WM_DIAGRAM_COLOR_TRICK" val="1"/>
  <p:tag name="KSO_WM_DIAGRAM_COLOR_TEXT_CAN_REMOVE" val="n"/>
  <p:tag name="KSO_WM_UNIT_PRESET_TEXT" val="单击此处输入你的正文，文字是您思想的提炼，为了最终演示发布的良好效果，请尽量言简意赅的阐述观点。根据需要可酌情增减文字，以便观者可以准确理解您所传达的信息。单击此处添加正文，文字是您思想的提炼，请言简意赅的阐述您的观点。文字是您思想的提炼，为了最终演示发布的良好效果，根据需要可酌情增减文字，以便观者可以准确理解您所传达的信息。"/>
  <p:tag name="KSO_WM_UNIT_TEXT_FILL_FORE_SCHEMECOLOR_INDEX" val="1"/>
  <p:tag name="KSO_WM_UNIT_TEXT_FILL_TYPE" val="1"/>
  <p:tag name="KSO_WM_UNIT_TEXT_TYPE" val="1"/>
  <p:tag name="KSO_WM_DIAGRAM_MAX_ITEMCNT" val="3"/>
  <p:tag name="KSO_WM_DIAGRAM_MIN_ITEMCNT" val="2"/>
  <p:tag name="KSO_WM_DIAGRAM_VIRTUALLY_FRAME" val="{&quot;height&quot;:383.205748031496,&quot;left&quot;:41.61275590551181,&quot;top&quot;:123.45,&quot;width&quot;:414.602347195730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0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444_2*l_h_a*1_1_1"/>
  <p:tag name="KSO_WM_TEMPLATE_CATEGORY" val="diagram"/>
  <p:tag name="KSO_WM_TEMPLATE_INDEX" val="20235444"/>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添加项标题内容"/>
  <p:tag name="KSO_WM_UNIT_TEXT_FILL_FORE_SCHEMECOLOR_INDEX" val="1"/>
  <p:tag name="KSO_WM_UNIT_TEXT_FILL_TYPE" val="1"/>
  <p:tag name="KSO_WM_UNIT_TEXT_TYPE" val="1"/>
  <p:tag name="KSO_WM_DIAGRAM_MAX_ITEMCNT" val="3"/>
  <p:tag name="KSO_WM_DIAGRAM_MIN_ITEMCNT" val="2"/>
  <p:tag name="KSO_WM_DIAGRAM_VIRTUALLY_FRAME" val="{&quot;height&quot;:383.205748031496,&quot;left&quot;:41.61275590551181,&quot;top&quot;:123.45,&quot;width&quot;:414.602347195730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444_2*l_h_i*1_1_1"/>
  <p:tag name="KSO_WM_TEMPLATE_CATEGORY" val="diagram"/>
  <p:tag name="KSO_WM_TEMPLATE_INDEX" val="20235444"/>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3"/>
  <p:tag name="KSO_WM_DIAGRAM_MIN_ITEMCNT" val="2"/>
  <p:tag name="KSO_WM_DIAGRAM_VIRTUALLY_FRAME" val="{&quot;height&quot;:383.205748031496,&quot;left&quot;:41.61275590551181,&quot;top&quot;:123.45,&quot;width&quot;:414.6023471957305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10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444_2*l_h_f*1_2_1"/>
  <p:tag name="KSO_WM_TEMPLATE_CATEGORY" val="diagram"/>
  <p:tag name="KSO_WM_TEMPLATE_INDEX" val="20235444"/>
  <p:tag name="KSO_WM_UNIT_LAYERLEVEL" val="1_1_1"/>
  <p:tag name="KSO_WM_TAG_VERSION" val="3.0"/>
  <p:tag name="KSO_WM_BEAUTIFY_FLAG" val="#wm#"/>
  <p:tag name="KSO_WM_UNIT_TEXT_LAYER_COUNT" val="1"/>
  <p:tag name="KSO_WM_DIAGRAM_GROUP_CODE" val="l1-1"/>
  <p:tag name="KSO_WM_DIAGRAM_VERSION" val="3"/>
  <p:tag name="KSO_WM_DIAGRAM_COLOR_TRICK" val="1"/>
  <p:tag name="KSO_WM_DIAGRAM_COLOR_TEXT_CAN_REMOVE" val="n"/>
  <p:tag name="KSO_WM_UNIT_PRESET_TEXT" val="单击此处输入你的正文，文字是您思想的提炼，为了最终演示发布的良好效果，请尽量言简意赅的阐述观点。根据需要可酌情增减文字，以便观者可以准确理解您所传达的信息。单击此处添加正文，文字是您思想的提炼，请言简意赅的阐述您的观点。文字是您思想的提炼，为了最终演示发布的良好效果，请言简的阐述观点。根据需要可酌情增减文字，以便观者可以准确理解您所传达的信息。"/>
  <p:tag name="KSO_WM_UNIT_TEXT_FILL_FORE_SCHEMECOLOR_INDEX" val="1"/>
  <p:tag name="KSO_WM_UNIT_TEXT_FILL_TYPE" val="1"/>
  <p:tag name="KSO_WM_UNIT_TEXT_TYPE" val="1"/>
  <p:tag name="KSO_WM_DIAGRAM_MAX_ITEMCNT" val="3"/>
  <p:tag name="KSO_WM_DIAGRAM_MIN_ITEMCNT" val="2"/>
  <p:tag name="KSO_WM_DIAGRAM_VIRTUALLY_FRAME" val="{&quot;height&quot;:383.205748031496,&quot;left&quot;:41.61275590551181,&quot;top&quot;:123.45,&quot;width&quot;:414.602347195730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0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444_2*l_h_a*1_2_1"/>
  <p:tag name="KSO_WM_TEMPLATE_CATEGORY" val="diagram"/>
  <p:tag name="KSO_WM_TEMPLATE_INDEX" val="20235444"/>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添加项标题内容"/>
  <p:tag name="KSO_WM_UNIT_TEXT_FILL_FORE_SCHEMECOLOR_INDEX" val="1"/>
  <p:tag name="KSO_WM_UNIT_TEXT_FILL_TYPE" val="1"/>
  <p:tag name="KSO_WM_UNIT_TEXT_TYPE" val="1"/>
  <p:tag name="KSO_WM_DIAGRAM_MAX_ITEMCNT" val="3"/>
  <p:tag name="KSO_WM_DIAGRAM_MIN_ITEMCNT" val="2"/>
  <p:tag name="KSO_WM_DIAGRAM_VIRTUALLY_FRAME" val="{&quot;height&quot;:383.205748031496,&quot;left&quot;:41.61275590551181,&quot;top&quot;:123.45,&quot;width&quot;:414.602347195730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5444_2*l_h_i*1_2_1"/>
  <p:tag name="KSO_WM_TEMPLATE_CATEGORY" val="diagram"/>
  <p:tag name="KSO_WM_TEMPLATE_INDEX" val="20235444"/>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3"/>
  <p:tag name="KSO_WM_DIAGRAM_MIN_ITEMCNT" val="2"/>
  <p:tag name="KSO_WM_DIAGRAM_VIRTUALLY_FRAME" val="{&quot;height&quot;:383.205748031496,&quot;left&quot;:41.61275590551181,&quot;top&quot;:123.45,&quot;width&quot;:414.6023471957305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111.xml><?xml version="1.0" encoding="utf-8"?>
<p:tagLst xmlns:p="http://schemas.openxmlformats.org/presentationml/2006/main">
  <p:tag name="KSO_WM_SLIDE_ID" val="custom40493027_1"/>
  <p:tag name="KSO_WM_TEMPLATE_SUBCATEGORY" val="0"/>
  <p:tag name="KSO_WM_TEMPLATE_MASTER_TYPE" val="0"/>
  <p:tag name="KSO_WM_TEMPLATE_COLOR_TYPE" val="0"/>
  <p:tag name="KSO_WM_SLIDE_ITEM_CNT" val="4"/>
  <p:tag name="KSO_WM_SLIDE_INDEX" val="1"/>
  <p:tag name="KSO_WM_TAG_VERSION" val="3.0"/>
  <p:tag name="KSO_WM_BEAUTIFY_FLAG" val="#wm#"/>
  <p:tag name="KSO_WM_TEMPLATE_CATEGORY" val="custom"/>
  <p:tag name="KSO_WM_TEMPLATE_INDEX" val="40493027"/>
  <p:tag name="KSO_WM_SLIDE_TYPE" val="text"/>
  <p:tag name="KSO_WM_SLIDE_SUBTYPE" val="picTxt"/>
  <p:tag name="KSO_WM_SLIDE_SIZE" val="425.9*362.3"/>
  <p:tag name="KSO_WM_SLIDE_POSITION" val="48.85*133.7"/>
  <p:tag name="KSO_WM_SLIDE_LAYOUT" val="a_d_l"/>
  <p:tag name="KSO_WM_SLIDE_LAYOUT_CNT" val="1_1_1"/>
  <p:tag name="KSO_WM_SPECIAL_SOURCE" val="bdnull"/>
  <p:tag name="KSO_WM_DIAGRAM_GROUP_CODE" val="l1-1"/>
  <p:tag name="KSO_WM_SLIDE_DIAGTYPE" val="l"/>
</p:tagLst>
</file>

<file path=ppt/tags/tag112.xml><?xml version="1.0" encoding="utf-8"?>
<p:tagLst xmlns:p="http://schemas.openxmlformats.org/presentationml/2006/main">
  <p:tag name="KSO_WM_BEAUTIFY_FLAG" val=""/>
</p:tagLst>
</file>

<file path=ppt/tags/tag113.xml><?xml version="1.0" encoding="utf-8"?>
<p:tagLst xmlns:p="http://schemas.openxmlformats.org/presentationml/2006/main">
  <p:tag name="KSO_WM_BEAUTIFY_FLAG" val=""/>
</p:tagLst>
</file>

<file path=ppt/tags/tag114.xml><?xml version="1.0" encoding="utf-8"?>
<p:tagLst xmlns:p="http://schemas.openxmlformats.org/presentationml/2006/main">
  <p:tag name="KSO_WM_BEAUTIFY_FLAG" val=""/>
</p:tagLst>
</file>

<file path=ppt/tags/tag115.xml><?xml version="1.0" encoding="utf-8"?>
<p:tagLst xmlns:p="http://schemas.openxmlformats.org/presentationml/2006/main">
  <p:tag name="KSO_WM_BEAUTIFY_FLAG" val=""/>
</p:tagLst>
</file>

<file path=ppt/tags/tag116.xml><?xml version="1.0" encoding="utf-8"?>
<p:tagLst xmlns:p="http://schemas.openxmlformats.org/presentationml/2006/main">
  <p:tag name="KSO_WM_BEAUTIFY_FLAG" val=""/>
</p:tagLst>
</file>

<file path=ppt/tags/tag117.xml><?xml version="1.0" encoding="utf-8"?>
<p:tagLst xmlns:p="http://schemas.openxmlformats.org/presentationml/2006/main">
  <p:tag name="KSO_WM_BEAUTIFY_FLAG" val=""/>
</p:tagLst>
</file>

<file path=ppt/tags/tag118.xml><?xml version="1.0" encoding="utf-8"?>
<p:tagLst xmlns:p="http://schemas.openxmlformats.org/presentationml/2006/main">
  <p:tag name="KSO_WM_BEAUTIFY_FLAG" val=""/>
</p:tagLst>
</file>

<file path=ppt/tags/tag119.xml><?xml version="1.0" encoding="utf-8"?>
<p:tagLst xmlns:p="http://schemas.openxmlformats.org/presentationml/2006/main">
  <p:tag name="KSO_WM_BEAUTIFY_FLAG" val=""/>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120.xml><?xml version="1.0" encoding="utf-8"?>
<p:tagLst xmlns:p="http://schemas.openxmlformats.org/presentationml/2006/main">
  <p:tag name="KSO_WM_BEAUTIFY_FLAG" val=""/>
</p:tagLst>
</file>

<file path=ppt/tags/tag121.xml><?xml version="1.0" encoding="utf-8"?>
<p:tagLst xmlns:p="http://schemas.openxmlformats.org/presentationml/2006/main">
  <p:tag name="KSO_WM_BEAUTIFY_FLAG" val=""/>
</p:tagLst>
</file>

<file path=ppt/tags/tag122.xml><?xml version="1.0" encoding="utf-8"?>
<p:tagLst xmlns:p="http://schemas.openxmlformats.org/presentationml/2006/main">
  <p:tag name="KSO_WM_BEAUTIFY_FLAG" val=""/>
</p:tagLst>
</file>

<file path=ppt/tags/tag123.xml><?xml version="1.0" encoding="utf-8"?>
<p:tagLst xmlns:p="http://schemas.openxmlformats.org/presentationml/2006/main">
  <p:tag name="KSO_WM_BEAUTIFY_FLAG" val=""/>
</p:tagLst>
</file>

<file path=ppt/tags/tag124.xml><?xml version="1.0" encoding="utf-8"?>
<p:tagLst xmlns:p="http://schemas.openxmlformats.org/presentationml/2006/main">
  <p:tag name="KSO_WM_BEAUTIFY_FLAG" val=""/>
</p:tagLst>
</file>

<file path=ppt/tags/tag125.xml><?xml version="1.0" encoding="utf-8"?>
<p:tagLst xmlns:p="http://schemas.openxmlformats.org/presentationml/2006/main">
  <p:tag name="KSO_WM_BEAUTIFY_FLAG" val=""/>
</p:tagLst>
</file>

<file path=ppt/tags/tag126.xml><?xml version="1.0" encoding="utf-8"?>
<p:tagLst xmlns:p="http://schemas.openxmlformats.org/presentationml/2006/main">
  <p:tag name="KSO_WM_BEAUTIFY_FLAG" val=""/>
</p:tagLst>
</file>

<file path=ppt/tags/tag127.xml><?xml version="1.0" encoding="utf-8"?>
<p:tagLst xmlns:p="http://schemas.openxmlformats.org/presentationml/2006/main">
  <p:tag name="KSO_WM_BEAUTIFY_FLAG" val=""/>
</p:tagLst>
</file>

<file path=ppt/tags/tag128.xml><?xml version="1.0" encoding="utf-8"?>
<p:tagLst xmlns:p="http://schemas.openxmlformats.org/presentationml/2006/main">
  <p:tag name="KSO_WM_BEAUTIFY_FLAG" val=""/>
</p:tagLst>
</file>

<file path=ppt/tags/tag129.xml><?xml version="1.0" encoding="utf-8"?>
<p:tagLst xmlns:p="http://schemas.openxmlformats.org/presentationml/2006/main">
  <p:tag name="KSO_WM_BEAUTIFY_FLAG" val=""/>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130.xml><?xml version="1.0" encoding="utf-8"?>
<p:tagLst xmlns:p="http://schemas.openxmlformats.org/presentationml/2006/main">
  <p:tag name="KSO_WM_BEAUTIFY_FLAG" val=""/>
</p:tagLst>
</file>

<file path=ppt/tags/tag131.xml><?xml version="1.0" encoding="utf-8"?>
<p:tagLst xmlns:p="http://schemas.openxmlformats.org/presentationml/2006/main">
  <p:tag name="KSO_WM_BEAUTIFY_FLAG" val=""/>
</p:tagLst>
</file>

<file path=ppt/tags/tag132.xml><?xml version="1.0" encoding="utf-8"?>
<p:tagLst xmlns:p="http://schemas.openxmlformats.org/presentationml/2006/main">
  <p:tag name="KSO_WM_BEAUTIFY_FLAG" val=""/>
</p:tagLst>
</file>

<file path=ppt/tags/tag133.xml><?xml version="1.0" encoding="utf-8"?>
<p:tagLst xmlns:p="http://schemas.openxmlformats.org/presentationml/2006/main">
  <p:tag name="KSO_WM_BEAUTIFY_FLAG" val=""/>
</p:tagLst>
</file>

<file path=ppt/tags/tag134.xml><?xml version="1.0" encoding="utf-8"?>
<p:tagLst xmlns:p="http://schemas.openxmlformats.org/presentationml/2006/main">
  <p:tag name="KSO_WM_BEAUTIFY_FLAG" val=""/>
</p:tagLst>
</file>

<file path=ppt/tags/tag135.xml><?xml version="1.0" encoding="utf-8"?>
<p:tagLst xmlns:p="http://schemas.openxmlformats.org/presentationml/2006/main">
  <p:tag name="KSO_WM_BEAUTIFY_FLAG" val=""/>
</p:tagLst>
</file>

<file path=ppt/tags/tag136.xml><?xml version="1.0" encoding="utf-8"?>
<p:tagLst xmlns:p="http://schemas.openxmlformats.org/presentationml/2006/main">
  <p:tag name="KSO_WM_BEAUTIFY_FLAG" val=""/>
</p:tagLst>
</file>

<file path=ppt/tags/tag137.xml><?xml version="1.0" encoding="utf-8"?>
<p:tagLst xmlns:p="http://schemas.openxmlformats.org/presentationml/2006/main">
  <p:tag name="KSO_WM_BEAUTIFY_FLAG" val=""/>
</p:tagLst>
</file>

<file path=ppt/tags/tag138.xml><?xml version="1.0" encoding="utf-8"?>
<p:tagLst xmlns:p="http://schemas.openxmlformats.org/presentationml/2006/main">
  <p:tag name="KSO_WM_BEAUTIFY_FLAG" val=""/>
</p:tagLst>
</file>

<file path=ppt/tags/tag139.xml><?xml version="1.0" encoding="utf-8"?>
<p:tagLst xmlns:p="http://schemas.openxmlformats.org/presentationml/2006/main">
  <p:tag name="KSO_WM_BEAUTIFY_FLAG" val=""/>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30"/>
  <p:tag name="KSO_WM_UNIT_TYPE" val="a"/>
  <p:tag name="KSO_WM_UNIT_INDEX" val="1"/>
</p:tagLst>
</file>

<file path=ppt/tags/tag140.xml><?xml version="1.0" encoding="utf-8"?>
<p:tagLst xmlns:p="http://schemas.openxmlformats.org/presentationml/2006/main">
  <p:tag name="KSO_WM_BEAUTIFY_FLAG" val=""/>
</p:tagLst>
</file>

<file path=ppt/tags/tag141.xml><?xml version="1.0" encoding="utf-8"?>
<p:tagLst xmlns:p="http://schemas.openxmlformats.org/presentationml/2006/main">
  <p:tag name="KSO_WM_BEAUTIFY_FLAG" val=""/>
</p:tagLst>
</file>

<file path=ppt/tags/tag142.xml><?xml version="1.0" encoding="utf-8"?>
<p:tagLst xmlns:p="http://schemas.openxmlformats.org/presentationml/2006/main">
  <p:tag name="KSO_WM_BEAUTIFY_FLAG" val=""/>
</p:tagLst>
</file>

<file path=ppt/tags/tag143.xml><?xml version="1.0" encoding="utf-8"?>
<p:tagLst xmlns:p="http://schemas.openxmlformats.org/presentationml/2006/main">
  <p:tag name="KSO_WM_BEAUTIFY_FLAG" val=""/>
</p:tagLst>
</file>

<file path=ppt/tags/tag144.xml><?xml version="1.0" encoding="utf-8"?>
<p:tagLst xmlns:p="http://schemas.openxmlformats.org/presentationml/2006/main">
  <p:tag name="KSO_WM_BEAUTIFY_FLAG" val=""/>
</p:tagLst>
</file>

<file path=ppt/tags/tag145.xml><?xml version="1.0" encoding="utf-8"?>
<p:tagLst xmlns:p="http://schemas.openxmlformats.org/presentationml/2006/main">
  <p:tag name="KSO_WM_BEAUTIFY_FLAG" val=""/>
</p:tagLst>
</file>

<file path=ppt/tags/tag146.xml><?xml version="1.0" encoding="utf-8"?>
<p:tagLst xmlns:p="http://schemas.openxmlformats.org/presentationml/2006/main">
  <p:tag name="KSO_WM_BEAUTIFY_FLAG" val=""/>
</p:tagLst>
</file>

<file path=ppt/tags/tag147.xml><?xml version="1.0" encoding="utf-8"?>
<p:tagLst xmlns:p="http://schemas.openxmlformats.org/presentationml/2006/main">
  <p:tag name="KSO_WM_BEAUTIFY_FLAG" val=""/>
</p:tagLst>
</file>

<file path=ppt/tags/tag148.xml><?xml version="1.0" encoding="utf-8"?>
<p:tagLst xmlns:p="http://schemas.openxmlformats.org/presentationml/2006/main">
  <p:tag name="KSO_WM_BEAUTIFY_FLAG" val=""/>
</p:tagLst>
</file>

<file path=ppt/tags/tag149.xml><?xml version="1.0" encoding="utf-8"?>
<p:tagLst xmlns:p="http://schemas.openxmlformats.org/presentationml/2006/main">
  <p:tag name="KSO_WM_BEAUTIFY_FLAG" val=""/>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f*1"/>
  <p:tag name="KSO_WM_UNIT_LAYERLEVEL" val="1"/>
  <p:tag name="KSO_WM_TAG_VERSION" val="3.0"/>
  <p:tag name="KSO_WM_BEAUTIFY_FLAG" val="#wm#"/>
  <p:tag name="KSO_WM_UNIT_SUBTYPE" val="b"/>
  <p:tag name="KSO_WM_UNIT_PRESET_TEXT" val="署名占位符"/>
  <p:tag name="KSO_WM_UNIT_NOCLEAR" val="0"/>
  <p:tag name="KSO_WM_UNIT_VALUE" val="8"/>
  <p:tag name="KSO_WM_UNIT_TYPE" val="f"/>
  <p:tag name="KSO_WM_UNIT_INDEX" val="1"/>
  <p:tag name="KSO_WM_UNIT_TEXT_LAYER_COUNT" val="1"/>
</p:tagLst>
</file>

<file path=ppt/tags/tag150.xml><?xml version="1.0" encoding="utf-8"?>
<p:tagLst xmlns:p="http://schemas.openxmlformats.org/presentationml/2006/main">
  <p:tag name="KSO_WM_BEAUTIFY_FLAG" val=""/>
</p:tagLst>
</file>

<file path=ppt/tags/tag151.xml><?xml version="1.0" encoding="utf-8"?>
<p:tagLst xmlns:p="http://schemas.openxmlformats.org/presentationml/2006/main">
  <p:tag name="KSO_WM_BEAUTIFY_FLAG" val=""/>
</p:tagLst>
</file>

<file path=ppt/tags/tag152.xml><?xml version="1.0" encoding="utf-8"?>
<p:tagLst xmlns:p="http://schemas.openxmlformats.org/presentationml/2006/main">
  <p:tag name="KSO_WM_BEAUTIFY_FLAG" val=""/>
</p:tagLst>
</file>

<file path=ppt/tags/tag153.xml><?xml version="1.0" encoding="utf-8"?>
<p:tagLst xmlns:p="http://schemas.openxmlformats.org/presentationml/2006/main">
  <p:tag name="KSO_WM_BEAUTIFY_FLAG" val=""/>
</p:tagLst>
</file>

<file path=ppt/tags/tag154.xml><?xml version="1.0" encoding="utf-8"?>
<p:tagLst xmlns:p="http://schemas.openxmlformats.org/presentationml/2006/main">
  <p:tag name="KSO_WM_BEAUTIFY_FLAG" val=""/>
</p:tagLst>
</file>

<file path=ppt/tags/tag155.xml><?xml version="1.0" encoding="utf-8"?>
<p:tagLst xmlns:p="http://schemas.openxmlformats.org/presentationml/2006/main">
  <p:tag name="KSO_WM_BEAUTIFY_FLAG" val=""/>
</p:tagLst>
</file>

<file path=ppt/tags/tag156.xml><?xml version="1.0" encoding="utf-8"?>
<p:tagLst xmlns:p="http://schemas.openxmlformats.org/presentationml/2006/main">
  <p:tag name="KSO_WM_BEAUTIFY_FLAG" val=""/>
</p:tagLst>
</file>

<file path=ppt/tags/tag157.xml><?xml version="1.0" encoding="utf-8"?>
<p:tagLst xmlns:p="http://schemas.openxmlformats.org/presentationml/2006/main">
  <p:tag name="KSO_WM_BEAUTIFY_FLAG" val=""/>
</p:tagLst>
</file>

<file path=ppt/tags/tag158.xml><?xml version="1.0" encoding="utf-8"?>
<p:tagLst xmlns:p="http://schemas.openxmlformats.org/presentationml/2006/main">
  <p:tag name="KSO_WM_BEAUTIFY_FLAG" val=""/>
</p:tagLst>
</file>

<file path=ppt/tags/tag159.xml><?xml version="1.0" encoding="utf-8"?>
<p:tagLst xmlns:p="http://schemas.openxmlformats.org/presentationml/2006/main">
  <p:tag name="KSO_WM_BEAUTIFY_FLAG" val=""/>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8"/>
  <p:tag name="KSO_WM_UNIT_LAYERLEVEL" val="1"/>
  <p:tag name="KSO_WM_TAG_VERSION" val="3.0"/>
  <p:tag name="KSO_WM_BEAUTIFY_FLAG" val="#wm#"/>
  <p:tag name="KSO_WM_UNIT_TYPE" val="i"/>
  <p:tag name="KSO_WM_UNIT_INDEX" val="8"/>
</p:tagLst>
</file>

<file path=ppt/tags/tag160.xml><?xml version="1.0" encoding="utf-8"?>
<p:tagLst xmlns:p="http://schemas.openxmlformats.org/presentationml/2006/main">
  <p:tag name="KSO_WM_BEAUTIFY_FLAG" val=""/>
</p:tagLst>
</file>

<file path=ppt/tags/tag161.xml><?xml version="1.0" encoding="utf-8"?>
<p:tagLst xmlns:p="http://schemas.openxmlformats.org/presentationml/2006/main">
  <p:tag name="KSO_WM_BEAUTIFY_FLAG" val=""/>
</p:tagLst>
</file>

<file path=ppt/tags/tag162.xml><?xml version="1.0" encoding="utf-8"?>
<p:tagLst xmlns:p="http://schemas.openxmlformats.org/presentationml/2006/main">
  <p:tag name="KSO_WM_BEAUTIFY_FLAG" val=""/>
</p:tagLst>
</file>

<file path=ppt/tags/tag163.xml><?xml version="1.0" encoding="utf-8"?>
<p:tagLst xmlns:p="http://schemas.openxmlformats.org/presentationml/2006/main">
  <p:tag name="KSO_WM_BEAUTIFY_FLAG" val=""/>
</p:tagLst>
</file>

<file path=ppt/tags/tag164.xml><?xml version="1.0" encoding="utf-8"?>
<p:tagLst xmlns:p="http://schemas.openxmlformats.org/presentationml/2006/main">
  <p:tag name="KSO_WM_BEAUTIFY_FLAG" val=""/>
</p:tagLst>
</file>

<file path=ppt/tags/tag165.xml><?xml version="1.0" encoding="utf-8"?>
<p:tagLst xmlns:p="http://schemas.openxmlformats.org/presentationml/2006/main">
  <p:tag name="KSO_WM_BEAUTIFY_FLAG" val=""/>
</p:tagLst>
</file>

<file path=ppt/tags/tag166.xml><?xml version="1.0" encoding="utf-8"?>
<p:tagLst xmlns:p="http://schemas.openxmlformats.org/presentationml/2006/main">
  <p:tag name="KSO_WM_TEMPLATE_CATEGORY" val="diagram"/>
  <p:tag name="KSO_WM_TEMPLATE_INDEX" val="20181271"/>
  <p:tag name="KSO_WM_TAG_VERSION" val="1.0"/>
  <p:tag name="KSO_WM_UNIT_LAYERLEVEL" val="1_1_1"/>
  <p:tag name="KSO_WM_UNIT_VALUE" val="13"/>
  <p:tag name="KSO_WM_UNIT_HIGHLIGHT" val="0"/>
  <p:tag name="KSO_WM_UNIT_COMPATIBLE" val="0"/>
  <p:tag name="KSO_WM_UNIT_CLEAR" val="0"/>
  <p:tag name="KSO_WM_DIAGRAM_GROUP_CODE" val="l1-1"/>
  <p:tag name="KSO_WM_UNIT_PRESET_TEXT" val="WAY IS SIMPLE TEXT"/>
  <p:tag name="KSO_WM_UNIT_TEXT_FILL_FORE_SCHEMECOLOR_INDEX" val="13"/>
  <p:tag name="KSO_WM_UNIT_TEXT_FILL_TYPE" val="1"/>
  <p:tag name="KSO_WM_UNIT_INDEX" val="1"/>
  <p:tag name="KSO_WM_UNIT_TYPE" val="f"/>
  <p:tag name="KSO_WM_UNIT_SUBTYPE" val="a"/>
  <p:tag name="KSO_WM_BEAUTIFY_FLAG" val="#wm#"/>
</p:tagLst>
</file>

<file path=ppt/tags/tag167.xml><?xml version="1.0" encoding="utf-8"?>
<p:tagLst xmlns:p="http://schemas.openxmlformats.org/presentationml/2006/main">
  <p:tag name="KSO_WM_TEMPLATE_CATEGORY" val="diagram"/>
  <p:tag name="KSO_WM_TEMPLATE_INDEX" val="20181271"/>
  <p:tag name="KSO_WM_TAG_VERSION" val="1.0"/>
  <p:tag name="KSO_WM_UNIT_LAYERLEVEL" val="1_1_1"/>
  <p:tag name="KSO_WM_UNIT_VALUE" val="13"/>
  <p:tag name="KSO_WM_UNIT_HIGHLIGHT" val="0"/>
  <p:tag name="KSO_WM_UNIT_COMPATIBLE" val="0"/>
  <p:tag name="KSO_WM_UNIT_CLEAR" val="0"/>
  <p:tag name="KSO_WM_DIAGRAM_GROUP_CODE" val="l1-1"/>
  <p:tag name="KSO_WM_UNIT_PRESET_TEXT" val="WAY IS SIMPLE TEXT"/>
  <p:tag name="KSO_WM_UNIT_TEXT_FILL_FORE_SCHEMECOLOR_INDEX" val="13"/>
  <p:tag name="KSO_WM_UNIT_TEXT_FILL_TYPE" val="1"/>
  <p:tag name="KSO_WM_UNIT_INDEX" val="1"/>
  <p:tag name="KSO_WM_UNIT_TYPE" val="f"/>
  <p:tag name="KSO_WM_UNIT_SUBTYPE" val="a"/>
  <p:tag name="KSO_WM_BEAUTIFY_FLAG" val="#wm#"/>
</p:tagLst>
</file>

<file path=ppt/tags/tag168.xml><?xml version="1.0" encoding="utf-8"?>
<p:tagLst xmlns:p="http://schemas.openxmlformats.org/presentationml/2006/main">
  <p:tag name="KSO_WM_TEMPLATE_CATEGORY" val="diagram"/>
  <p:tag name="KSO_WM_TEMPLATE_INDEX" val="20181271"/>
  <p:tag name="KSO_WM_TAG_VERSION" val="1.0"/>
  <p:tag name="KSO_WM_UNIT_LAYERLEVEL" val="1_1_1"/>
  <p:tag name="KSO_WM_UNIT_VALUE" val="13"/>
  <p:tag name="KSO_WM_UNIT_HIGHLIGHT" val="0"/>
  <p:tag name="KSO_WM_UNIT_COMPATIBLE" val="0"/>
  <p:tag name="KSO_WM_UNIT_CLEAR" val="0"/>
  <p:tag name="KSO_WM_DIAGRAM_GROUP_CODE" val="l1-1"/>
  <p:tag name="KSO_WM_UNIT_PRESET_TEXT" val="WAY IS SIMPLE TEXT"/>
  <p:tag name="KSO_WM_UNIT_TEXT_FILL_FORE_SCHEMECOLOR_INDEX" val="13"/>
  <p:tag name="KSO_WM_UNIT_TEXT_FILL_TYPE" val="1"/>
  <p:tag name="KSO_WM_UNIT_INDEX" val="1"/>
  <p:tag name="KSO_WM_UNIT_TYPE" val="f"/>
  <p:tag name="KSO_WM_UNIT_SUBTYPE" val="a"/>
  <p:tag name="KSO_WM_BEAUTIFY_FLAG" val="#wm#"/>
</p:tagLst>
</file>

<file path=ppt/tags/tag169.xml><?xml version="1.0" encoding="utf-8"?>
<p:tagLst xmlns:p="http://schemas.openxmlformats.org/presentationml/2006/main">
  <p:tag name="KSO_WM_TEMPLATE_CATEGORY" val="diagram"/>
  <p:tag name="KSO_WM_TEMPLATE_INDEX" val="20181271"/>
  <p:tag name="KSO_WM_TAG_VERSION" val="1.0"/>
  <p:tag name="KSO_WM_UNIT_LAYERLEVEL" val="1_1_1"/>
  <p:tag name="KSO_WM_UNIT_VALUE" val="13"/>
  <p:tag name="KSO_WM_UNIT_HIGHLIGHT" val="0"/>
  <p:tag name="KSO_WM_UNIT_COMPATIBLE" val="0"/>
  <p:tag name="KSO_WM_UNIT_CLEAR" val="0"/>
  <p:tag name="KSO_WM_DIAGRAM_GROUP_CODE" val="l1-1"/>
  <p:tag name="KSO_WM_UNIT_PRESET_TEXT" val="WAY IS SIMPLE TEXT"/>
  <p:tag name="KSO_WM_UNIT_TEXT_FILL_FORE_SCHEMECOLOR_INDEX" val="13"/>
  <p:tag name="KSO_WM_UNIT_TEXT_FILL_TYPE" val="1"/>
  <p:tag name="KSO_WM_UNIT_INDEX" val="1"/>
  <p:tag name="KSO_WM_UNIT_TYPE" val="f"/>
  <p:tag name="KSO_WM_UNIT_SUBTYPE" val="a"/>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9"/>
  <p:tag name="KSO_WM_UNIT_LAYERLEVEL" val="1"/>
  <p:tag name="KSO_WM_TAG_VERSION" val="3.0"/>
  <p:tag name="KSO_WM_BEAUTIFY_FLAG" val="#wm#"/>
  <p:tag name="KSO_WM_UNIT_TYPE" val="i"/>
  <p:tag name="KSO_WM_UNIT_INDEX" val="9"/>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6317_9*a*1"/>
  <p:tag name="KSO_WM_TEMPLATE_CATEGORY" val="custom"/>
  <p:tag name="KSO_WM_TEMPLATE_INDEX" val="20236317"/>
  <p:tag name="KSO_WM_UNIT_LAYERLEVEL" val="1"/>
  <p:tag name="KSO_WM_TAG_VERSION" val="3.0"/>
  <p:tag name="KSO_WM_BEAUTIFY_FLAG" val="#wm#"/>
  <p:tag name="KSO_WM_UNIT_ISCONTENTSTITLE" val="0"/>
  <p:tag name="KSO_WM_UNIT_ISNUMDGMTITLE" val="0"/>
  <p:tag name="KSO_WM_UNIT_NOCLEAR" val="1"/>
  <p:tag name="KSO_WM_UNIT_TYPE" val="a"/>
  <p:tag name="KSO_WM_UNIT_INDEX" val="1"/>
  <p:tag name="KSO_WM_UNIT_PRESET_TEXT" val="谢谢您的观看"/>
</p:tagLst>
</file>

<file path=ppt/tags/tag171.xml><?xml version="1.0" encoding="utf-8"?>
<p:tagLst xmlns:p="http://schemas.openxmlformats.org/presentationml/2006/main">
  <p:tag name="KSO_WM_SLIDE_ID" val="custom20236317_9"/>
  <p:tag name="KSO_WM_TEMPLATE_SUBCATEGORY" val="29"/>
  <p:tag name="KSO_WM_TEMPLATE_MASTER_TYPE" val="0"/>
  <p:tag name="KSO_WM_TEMPLATE_COLOR_TYPE" val="0"/>
  <p:tag name="KSO_WM_SLIDE_ITEM_CNT" val="0"/>
  <p:tag name="KSO_WM_SLIDE_INDEX" val="9"/>
  <p:tag name="KSO_WM_TAG_VERSION" val="3.0"/>
  <p:tag name="KSO_WM_BEAUTIFY_FLAG" val="#wm#"/>
  <p:tag name="KSO_WM_TEMPLATE_CATEGORY" val="custom"/>
  <p:tag name="KSO_WM_TEMPLATE_INDEX" val="20236317"/>
  <p:tag name="KSO_WM_SLIDE_TYPE" val="endPage"/>
  <p:tag name="KSO_WM_SLIDE_SUBTYPE" val="pureTxt"/>
  <p:tag name="KSO_WM_SLIDE_LAYOUT" val="a_f"/>
  <p:tag name="KSO_WM_SLIDE_LAYOUT_CNT" val="1_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10"/>
  <p:tag name="KSO_WM_UNIT_LAYERLEVEL" val="1"/>
  <p:tag name="KSO_WM_TAG_VERSION" val="3.0"/>
  <p:tag name="KSO_WM_BEAUTIFY_FLAG" val="#wm#"/>
  <p:tag name="KSO_WM_UNIT_TYPE" val="i"/>
  <p:tag name="KSO_WM_UNIT_INDEX" val="10"/>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i*1"/>
  <p:tag name="KSO_WM_UNIT_LAYERLEVEL" val="1"/>
  <p:tag name="KSO_WM_TAG_VERSION" val="3.0"/>
  <p:tag name="KSO_WM_BEAUTIFY_FLAG" val="#wm#"/>
  <p:tag name="KSO_WM_UNIT_TYPE" val="i"/>
  <p:tag name="KSO_WM_UNIT_INDEX"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i*2"/>
  <p:tag name="KSO_WM_UNIT_LAYERLEVEL" val="1"/>
  <p:tag name="KSO_WM_TAG_VERSION" val="3.0"/>
  <p:tag name="KSO_WM_BEAUTIFY_FLAG" val="#wm#"/>
  <p:tag name="KSO_WM_UNIT_TYPE" val="i"/>
  <p:tag name="KSO_WM_UNIT_INDEX" val="2"/>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a*1"/>
  <p:tag name="KSO_WM_UNIT_LAYERLEVEL" val="1"/>
  <p:tag name="KSO_WM_TAG_VERSION" val="1.0"/>
  <p:tag name="KSO_WM_BEAUTIFY_FLAG" val="#wm#"/>
  <p:tag name="KSO_WM_UNIT_ISCONTENTSTITLE" val="0"/>
  <p:tag name="KSO_WM_UNIT_ISNUMDGMTITLE" val="0"/>
  <p:tag name="KSO_WM_UNIT_PRESET_TEXT" val="单击此处编辑母版标题样式"/>
  <p:tag name="KSO_WM_UNIT_NOCLEAR" val="0"/>
  <p:tag name="KSO_WM_UNIT_TYPE" val="a"/>
  <p:tag name="KSO_WM_UNIT_INDEX" val="1"/>
  <p:tag name="KSO_WM_UNIT_VALUE" val="30"/>
  <p:tag name="KSO_WM_TEMPLATE_CATEGORY" val="custom"/>
  <p:tag name="KSO_WM_TEMPLATE_INDEX" val="20236317"/>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f*1"/>
  <p:tag name="KSO_WM_UNIT_LAYERLEVEL" val="1"/>
  <p:tag name="KSO_WM_TAG_VERSION" val="1.0"/>
  <p:tag name="KSO_WM_BEAUTIFY_FLAG" val="#wm#"/>
  <p:tag name="KSO_WM_UNIT_SUBTYPE" val="a"/>
  <p:tag name="KSO_WM_UNIT_PRESET_TEXT" val="单击此处编辑母版文本样式&#10;第二级&#10;第三级&#10;第四级&#10;第五级"/>
  <p:tag name="KSO_WM_UNIT_NOCLEAR" val="0"/>
  <p:tag name="KSO_WM_UNIT_TYPE" val="f"/>
  <p:tag name="KSO_WM_UNIT_INDEX" val="1"/>
  <p:tag name="KSO_WM_UNIT_VALUE" val="350"/>
  <p:tag name="KSO_WM_UNIT_TEXT_LAYER_COUNT" val="1"/>
  <p:tag name="KSO_WM_TEMPLATE_CATEGORY" val="custom"/>
  <p:tag name="KSO_WM_TEMPLATE_INDEX" val="20236317"/>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26.xml><?xml version="1.0" encoding="utf-8"?>
<p:tagLst xmlns:p="http://schemas.openxmlformats.org/presentationml/2006/main">
  <p:tag name="KSO_WM_TEMPLATE_SUBCATEGORY" val="29"/>
  <p:tag name="KSO_WM_TEMPLATE_MASTER_TYPE" val="0"/>
  <p:tag name="KSO_WM_TEMPLATE_COLOR_TYPE" val="0"/>
  <p:tag name="KSO_WM_TAG_VERSION" val="3.0"/>
  <p:tag name="KSO_WM_BEAUTIFY_FLAG" val="#wm#"/>
  <p:tag name="KSO_WM_TEMPLATE_CATEGORY" val="custom"/>
  <p:tag name="KSO_WM_TEMPLATE_INDEX" val="20236317"/>
  <p:tag name="KSO_WM_TEMPLATE_THUMBS_INDEX" val="1、9"/>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1"/>
  <p:tag name="KSO_WM_UNIT_LAYERLEVEL" val="1"/>
  <p:tag name="KSO_WM_TAG_VERSION" val="3.0"/>
  <p:tag name="KSO_WM_BEAUTIFY_FLAG" val="#wm#"/>
  <p:tag name="KSO_WM_UNIT_TYPE" val="i"/>
  <p:tag name="KSO_WM_UNIT_INDEX" val="1"/>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2"/>
  <p:tag name="KSO_WM_UNIT_LAYERLEVEL" val="1"/>
  <p:tag name="KSO_WM_TAG_VERSION" val="3.0"/>
  <p:tag name="KSO_WM_BEAUTIFY_FLAG" val="#wm#"/>
  <p:tag name="KSO_WM_UNIT_TYPE" val="i"/>
  <p:tag name="KSO_WM_UNIT_INDEX" val="2"/>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3"/>
  <p:tag name="KSO_WM_UNIT_LAYERLEVEL" val="1"/>
  <p:tag name="KSO_WM_TAG_VERSION" val="3.0"/>
  <p:tag name="KSO_WM_BEAUTIFY_FLAG" val="#wm#"/>
  <p:tag name="KSO_WM_UNIT_TYPE" val="i"/>
  <p:tag name="KSO_WM_UNIT_INDEX" val="3"/>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1"/>
  <p:tag name="KSO_WM_UNIT_LAYERLEVEL" val="1"/>
  <p:tag name="KSO_WM_TAG_VERSION" val="3.0"/>
  <p:tag name="KSO_WM_BEAUTIFY_FLAG" val="#wm#"/>
  <p:tag name="KSO_WM_UNIT_TYPE" val="i"/>
  <p:tag name="KSO_WM_UNIT_INDEX"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2"/>
  <p:tag name="KSO_WM_UNIT_LAYERLEVEL" val="1"/>
  <p:tag name="KSO_WM_TAG_VERSION" val="3.0"/>
  <p:tag name="KSO_WM_BEAUTIFY_FLAG" val="#wm#"/>
  <p:tag name="KSO_WM_UNIT_TYPE" val="i"/>
  <p:tag name="KSO_WM_UNIT_INDEX" val="2"/>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3"/>
  <p:tag name="KSO_WM_UNIT_LAYERLEVEL" val="1"/>
  <p:tag name="KSO_WM_TAG_VERSION" val="3.0"/>
  <p:tag name="KSO_WM_BEAUTIFY_FLAG" val="#wm#"/>
  <p:tag name="KSO_WM_UNIT_TYPE" val="i"/>
  <p:tag name="KSO_WM_UNIT_INDEX" val="3"/>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4"/>
  <p:tag name="KSO_WM_UNIT_LAYERLEVEL" val="1"/>
  <p:tag name="KSO_WM_TAG_VERSION" val="3.0"/>
  <p:tag name="KSO_WM_BEAUTIFY_FLAG" val="#wm#"/>
  <p:tag name="KSO_WM_UNIT_TYPE" val="i"/>
  <p:tag name="KSO_WM_UNIT_INDEX" val="4"/>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5"/>
  <p:tag name="KSO_WM_UNIT_LAYERLEVEL" val="1"/>
  <p:tag name="KSO_WM_TAG_VERSION" val="3.0"/>
  <p:tag name="KSO_WM_BEAUTIFY_FLAG" val="#wm#"/>
  <p:tag name="KSO_WM_UNIT_TYPE" val="i"/>
  <p:tag name="KSO_WM_UNIT_INDEX" val="5"/>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6"/>
  <p:tag name="KSO_WM_UNIT_LAYERLEVEL" val="1"/>
  <p:tag name="KSO_WM_TAG_VERSION" val="3.0"/>
  <p:tag name="KSO_WM_BEAUTIFY_FLAG" val="#wm#"/>
  <p:tag name="KSO_WM_UNIT_TYPE" val="i"/>
  <p:tag name="KSO_WM_UNIT_INDEX" val="6"/>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7"/>
  <p:tag name="KSO_WM_UNIT_LAYERLEVEL" val="1"/>
  <p:tag name="KSO_WM_TAG_VERSION" val="3.0"/>
  <p:tag name="KSO_WM_BEAUTIFY_FLAG" val="#wm#"/>
  <p:tag name="KSO_WM_UNIT_TYPE" val="i"/>
  <p:tag name="KSO_WM_UNIT_INDEX" val="7"/>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4"/>
  <p:tag name="KSO_WM_UNIT_LAYERLEVEL" val="1"/>
  <p:tag name="KSO_WM_TAG_VERSION" val="3.0"/>
  <p:tag name="KSO_WM_BEAUTIFY_FLAG" val="#wm#"/>
  <p:tag name="KSO_WM_UNIT_TYPE" val="i"/>
  <p:tag name="KSO_WM_UNIT_INDEX" val="4"/>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30"/>
  <p:tag name="KSO_WM_UNIT_TYPE" val="a"/>
  <p:tag name="KSO_WM_UNIT_INDEX" val="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f*1"/>
  <p:tag name="KSO_WM_UNIT_LAYERLEVEL" val="1"/>
  <p:tag name="KSO_WM_TAG_VERSION" val="3.0"/>
  <p:tag name="KSO_WM_BEAUTIFY_FLAG" val="#wm#"/>
  <p:tag name="KSO_WM_UNIT_SUBTYPE" val="b"/>
  <p:tag name="KSO_WM_UNIT_PRESET_TEXT" val="署名占位符"/>
  <p:tag name="KSO_WM_UNIT_NOCLEAR" val="0"/>
  <p:tag name="KSO_WM_UNIT_VALUE" val="8"/>
  <p:tag name="KSO_WM_UNIT_TYPE" val="f"/>
  <p:tag name="KSO_WM_UNIT_INDEX" val="1"/>
  <p:tag name="KSO_WM_UNIT_TEXT_LAYER_COUNT"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8"/>
  <p:tag name="KSO_WM_UNIT_LAYERLEVEL" val="1"/>
  <p:tag name="KSO_WM_TAG_VERSION" val="3.0"/>
  <p:tag name="KSO_WM_BEAUTIFY_FLAG" val="#wm#"/>
  <p:tag name="KSO_WM_UNIT_TYPE" val="i"/>
  <p:tag name="KSO_WM_UNIT_INDEX" val="8"/>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9"/>
  <p:tag name="KSO_WM_UNIT_LAYERLEVEL" val="1"/>
  <p:tag name="KSO_WM_TAG_VERSION" val="3.0"/>
  <p:tag name="KSO_WM_BEAUTIFY_FLAG" val="#wm#"/>
  <p:tag name="KSO_WM_UNIT_TYPE" val="i"/>
  <p:tag name="KSO_WM_UNIT_INDEX" val="9"/>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10"/>
  <p:tag name="KSO_WM_UNIT_LAYERLEVEL" val="1"/>
  <p:tag name="KSO_WM_TAG_VERSION" val="3.0"/>
  <p:tag name="KSO_WM_BEAUTIFY_FLAG" val="#wm#"/>
  <p:tag name="KSO_WM_UNIT_TYPE" val="i"/>
  <p:tag name="KSO_WM_UNIT_INDEX" val="10"/>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i*1"/>
  <p:tag name="KSO_WM_UNIT_LAYERLEVEL" val="1"/>
  <p:tag name="KSO_WM_TAG_VERSION" val="3.0"/>
  <p:tag name="KSO_WM_BEAUTIFY_FLAG" val="#wm#"/>
  <p:tag name="KSO_WM_UNIT_TYPE" val="i"/>
  <p:tag name="KSO_WM_UNIT_INDEX" val="1"/>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i*2"/>
  <p:tag name="KSO_WM_UNIT_LAYERLEVEL" val="1"/>
  <p:tag name="KSO_WM_TAG_VERSION" val="3.0"/>
  <p:tag name="KSO_WM_BEAUTIFY_FLAG" val="#wm#"/>
  <p:tag name="KSO_WM_UNIT_TYPE" val="i"/>
  <p:tag name="KSO_WM_UNIT_INDEX" val="2"/>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a*1"/>
  <p:tag name="KSO_WM_UNIT_LAYERLEVEL" val="1"/>
  <p:tag name="KSO_WM_TAG_VERSION" val="1.0"/>
  <p:tag name="KSO_WM_BEAUTIFY_FLAG" val="#wm#"/>
  <p:tag name="KSO_WM_UNIT_ISCONTENTSTITLE" val="0"/>
  <p:tag name="KSO_WM_UNIT_ISNUMDGMTITLE" val="0"/>
  <p:tag name="KSO_WM_UNIT_PRESET_TEXT" val="单击此处编辑母版标题样式"/>
  <p:tag name="KSO_WM_UNIT_NOCLEAR" val="0"/>
  <p:tag name="KSO_WM_UNIT_TYPE" val="a"/>
  <p:tag name="KSO_WM_UNIT_INDEX" val="1"/>
  <p:tag name="KSO_WM_UNIT_VALUE" val="30"/>
  <p:tag name="KSO_WM_TEMPLATE_CATEGORY" val="custom"/>
  <p:tag name="KSO_WM_TEMPLATE_INDEX" val="20236317"/>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f*1"/>
  <p:tag name="KSO_WM_UNIT_LAYERLEVEL" val="1"/>
  <p:tag name="KSO_WM_TAG_VERSION" val="1.0"/>
  <p:tag name="KSO_WM_BEAUTIFY_FLAG" val="#wm#"/>
  <p:tag name="KSO_WM_UNIT_SUBTYPE" val="a"/>
  <p:tag name="KSO_WM_UNIT_PRESET_TEXT" val="单击此处编辑母版文本样式&#10;第二级&#10;第三级&#10;第四级&#10;第五级"/>
  <p:tag name="KSO_WM_UNIT_NOCLEAR" val="0"/>
  <p:tag name="KSO_WM_UNIT_TYPE" val="f"/>
  <p:tag name="KSO_WM_UNIT_INDEX" val="1"/>
  <p:tag name="KSO_WM_UNIT_VALUE" val="350"/>
  <p:tag name="KSO_WM_UNIT_TEXT_LAYER_COUNT" val="1"/>
  <p:tag name="KSO_WM_TEMPLATE_CATEGORY" val="custom"/>
  <p:tag name="KSO_WM_TEMPLATE_INDEX" val="20236317"/>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5"/>
  <p:tag name="KSO_WM_UNIT_LAYERLEVEL" val="1"/>
  <p:tag name="KSO_WM_TAG_VERSION" val="3.0"/>
  <p:tag name="KSO_WM_BEAUTIFY_FLAG" val="#wm#"/>
  <p:tag name="KSO_WM_UNIT_TYPE" val="i"/>
  <p:tag name="KSO_WM_UNIT_INDEX" val="5"/>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82.xml><?xml version="1.0" encoding="utf-8"?>
<p:tagLst xmlns:p="http://schemas.openxmlformats.org/presentationml/2006/main">
  <p:tag name="KSO_WM_TEMPLATE_SUBCATEGORY" val="29"/>
  <p:tag name="KSO_WM_TEMPLATE_MASTER_TYPE" val="0"/>
  <p:tag name="KSO_WM_TEMPLATE_COLOR_TYPE" val="0"/>
  <p:tag name="KSO_WM_TAG_VERSION" val="3.0"/>
  <p:tag name="KSO_WM_BEAUTIFY_FLAG" val="#wm#"/>
  <p:tag name="KSO_WM_TEMPLATE_CATEGORY" val="custom"/>
  <p:tag name="KSO_WM_TEMPLATE_INDEX" val="20236317"/>
  <p:tag name="KSO_WM_TEMPLATE_THUMBS_INDEX" val="1、9"/>
</p:tagLst>
</file>

<file path=ppt/tags/tag83.xml><?xml version="1.0" encoding="utf-8"?>
<p:tagLst xmlns:p="http://schemas.openxmlformats.org/presentationml/2006/main">
  <p:tag name="KSO_WM_BEAUTIFY_FLAG" val="#wm#"/>
  <p:tag name="KSO_WM_TEMPLATE_CATEGORY" val="custom"/>
  <p:tag name="KSO_WM_TEMPLATE_INDEX" val="20236317"/>
</p:tagLst>
</file>

<file path=ppt/tags/tag84.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6317_1*a*1"/>
  <p:tag name="KSO_WM_TEMPLATE_CATEGORY" val="custom"/>
  <p:tag name="KSO_WM_TEMPLATE_INDEX" val="20236317"/>
  <p:tag name="KSO_WM_UNIT_LAYERLEVEL" val="1"/>
  <p:tag name="KSO_WM_TAG_VERSION" val="3.0"/>
  <p:tag name="KSO_WM_BEAUTIFY_FLAG" val="#wm#"/>
  <p:tag name="KSO_WM_UNIT_ISCONTENTSTITLE" val="0"/>
  <p:tag name="KSO_WM_UNIT_ISNUMDGMTITLE" val="0"/>
  <p:tag name="KSO_WM_UNIT_PRESET_TEXT" val="单击此处&#10;添加文档标题"/>
  <p:tag name="KSO_WM_UNIT_TEXT_TYPE" val="1"/>
</p:tagLst>
</file>

<file path=ppt/tags/tag85.xml><?xml version="1.0" encoding="utf-8"?>
<p:tagLst xmlns:p="http://schemas.openxmlformats.org/presentationml/2006/main">
  <p:tag name="KSO_WM_UNIT_SUBTYPE" val="b"/>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6317_1*f*1"/>
  <p:tag name="KSO_WM_TEMPLATE_CATEGORY" val="custom"/>
  <p:tag name="KSO_WM_TEMPLATE_INDEX" val="20236317"/>
  <p:tag name="KSO_WM_UNIT_LAYERLEVEL" val="1"/>
  <p:tag name="KSO_WM_TAG_VERSION" val="3.0"/>
  <p:tag name="KSO_WM_BEAUTIFY_FLAG" val="#wm#"/>
  <p:tag name="KSO_WM_UNIT_VALUE" val="8"/>
  <p:tag name="KSO_WM_UNIT_TEXT_LAYER_COUNT" val="1"/>
  <p:tag name="KSO_WM_UNIT_PRESET_TEXT" val="汇报人：WPS"/>
  <p:tag name="KSO_WM_UNIT_TEXT_TYPE" val="1"/>
</p:tagLst>
</file>

<file path=ppt/tags/tag86.xml><?xml version="1.0" encoding="utf-8"?>
<p:tagLst xmlns:p="http://schemas.openxmlformats.org/presentationml/2006/main">
  <p:tag name="KSO_WM_SLIDE_ID" val="custom20236317_1"/>
  <p:tag name="KSO_WM_TEMPLATE_SUBCATEGORY" val="29"/>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6317"/>
  <p:tag name="KSO_WM_SLIDE_LAYOUT" val="a_f"/>
  <p:tag name="KSO_WM_SLIDE_LAYOUT_CNT" val="1_1"/>
  <p:tag name="KSO_WM_SLIDE_TYPE" val="title"/>
  <p:tag name="KSO_WM_SLIDE_SUBTYPE" val="pureTxt"/>
  <p:tag name="KSO_WM_TEMPLATE_THUMBS_INDEX" val="1、9"/>
</p:tagLst>
</file>

<file path=ppt/tags/tag87.xml><?xml version="1.0" encoding="utf-8"?>
<p:tagLst xmlns:p="http://schemas.openxmlformats.org/presentationml/2006/main">
  <p:tag name="TABLE_ENDDRAG_ORIGIN_RECT" val="908*452"/>
  <p:tag name="TABLE_ENDDRAG_RECT" val="20*72*908*452"/>
</p:tagLst>
</file>

<file path=ppt/tags/tag88.xml><?xml version="1.0" encoding="utf-8"?>
<p:tagLst xmlns:p="http://schemas.openxmlformats.org/presentationml/2006/main">
  <p:tag name="AS_UNIQUEID" val="17871"/>
</p:tagLst>
</file>

<file path=ppt/tags/tag89.xml><?xml version="1.0" encoding="utf-8"?>
<p:tagLst xmlns:p="http://schemas.openxmlformats.org/presentationml/2006/main">
  <p:tag name="AS_UNIQUEID" val="343"/>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6"/>
  <p:tag name="KSO_WM_UNIT_LAYERLEVEL" val="1"/>
  <p:tag name="KSO_WM_TAG_VERSION" val="3.0"/>
  <p:tag name="KSO_WM_BEAUTIFY_FLAG" val="#wm#"/>
  <p:tag name="KSO_WM_UNIT_TYPE" val="i"/>
  <p:tag name="KSO_WM_UNIT_INDEX" val="6"/>
</p:tagLst>
</file>

<file path=ppt/tags/tag90.xml><?xml version="1.0" encoding="utf-8"?>
<p:tagLst xmlns:p="http://schemas.openxmlformats.org/presentationml/2006/main">
  <p:tag name="AS_UNIQUEID" val="17878"/>
  <p:tag name="TABLE_ENDDRAG_ORIGIN_RECT" val="924*447"/>
  <p:tag name="TABLE_ENDDRAG_RECT" val="30*54*924*447"/>
</p:tagLst>
</file>

<file path=ppt/tags/tag91.xml><?xml version="1.0" encoding="utf-8"?>
<p:tagLst xmlns:p="http://schemas.openxmlformats.org/presentationml/2006/main">
  <p:tag name="AS_UNIQUEID" val="17879"/>
</p:tagLst>
</file>

<file path=ppt/tags/tag92.xml><?xml version="1.0" encoding="utf-8"?>
<p:tagLst xmlns:p="http://schemas.openxmlformats.org/presentationml/2006/main">
  <p:tag name="AS_UNIQUEID" val="17880"/>
  <p:tag name="KSO_WM_BEAUTIFY_FLAG" val="#wm#"/>
  <p:tag name="KSO_WM_TAG_VERSION" val="3.0"/>
  <p:tag name="KSO_WM_UNIT_COMPATIBLE" val="0"/>
  <p:tag name="KSO_WM_UNIT_DIAGRAM_ISNUMVISUAL" val="0"/>
  <p:tag name="KSO_WM_UNIT_DIAGRAM_ISREFERUNIT" val="0"/>
  <p:tag name="KSO_WM_UNIT_HIGHLIGHT" val="0"/>
  <p:tag name="KSO_WM_UNIT_ID" val="_3*i*24"/>
  <p:tag name="KSO_WM_UNIT_INDEX" val="24"/>
  <p:tag name="KSO_WM_UNIT_ISNUMDGMTITLE" val="0"/>
  <p:tag name="KSO_WM_UNIT_LAYERLEVEL" val="1"/>
  <p:tag name="KSO_WM_UNIT_NOCLEAR" val="0"/>
  <p:tag name="KSO_WM_UNIT_TYPE" val="i"/>
</p:tagLst>
</file>

<file path=ppt/tags/tag93.xml><?xml version="1.0" encoding="utf-8"?>
<p:tagLst xmlns:p="http://schemas.openxmlformats.org/presentationml/2006/main">
  <p:tag name="AS_UNIQUEID" val="17882"/>
</p:tagLst>
</file>

<file path=ppt/tags/tag94.xml><?xml version="1.0" encoding="utf-8"?>
<p:tagLst xmlns:p="http://schemas.openxmlformats.org/presentationml/2006/main">
  <p:tag name="KSO_WM_UNIT_TEXTBOXSTYLE_GUID" val="{7889b28a-5ab0-41fa-a045-887f6751fc7a}"/>
</p:tagLst>
</file>

<file path=ppt/tags/tag95.xml><?xml version="1.0" encoding="utf-8"?>
<p:tagLst xmlns:p="http://schemas.openxmlformats.org/presentationml/2006/main">
  <p:tag name="KSO_WM_UNIT_TEXTBOXSTYLE_SHAPETYPE" val="1"/>
  <p:tag name="KSO_WM_UNIT_TEXTBOXSTYLE_ADJUSTLEFT" val="0_-6.400002"/>
  <p:tag name="KSO_WM_UNIT_TEXTBOXSTYLE_ADJUSTTOP" val="0_-2.25"/>
  <p:tag name="KSO_WM_UNIT_TEXTBOXSTYLE_ADJUSTWIDTH" val="100_25.35001"/>
  <p:tag name="KSO_WM_UNIT_TEXTBOXSTYLE_ADJUSTHEIGTH" val="100_20.3"/>
  <p:tag name="KSO_WM_UNIT_HIGHLIGHT" val="0"/>
  <p:tag name="KSO_WM_UNIT_COMPATIBLE" val="0"/>
  <p:tag name="KSO_WM_UNIT_DIAGRAM_ISNUMVISUAL" val="0"/>
  <p:tag name="KSO_WM_UNIT_DIAGRAM_ISREFERUNIT" val="0"/>
  <p:tag name="KSO_WM_UNIT_TYPE" val="i"/>
  <p:tag name="KSO_WM_UNIT_INDEX" val="1"/>
  <p:tag name="KSO_WM_UNIT_ID" val="mixed20201883_109*i*1"/>
  <p:tag name="KSO_WM_TEMPLATE_CATEGORY" val="mixed"/>
  <p:tag name="KSO_WM_TEMPLATE_INDEX" val="20201883"/>
  <p:tag name="KSO_WM_UNIT_LAYERLEVEL" val="1"/>
  <p:tag name="KSO_WM_TAG_VERSION" val="1.0"/>
  <p:tag name="KSO_WM_BEAUTIFY_FLAG" val="#wm#"/>
  <p:tag name="KSO_WM_UNIT_TEXTBOXSTYLE_GUID" val="{7889b28a-5ab0-41fa-a045-887f6751fc7a}"/>
</p:tagLst>
</file>

<file path=ppt/tags/tag96.xml><?xml version="1.0" encoding="utf-8"?>
<p:tagLst xmlns:p="http://schemas.openxmlformats.org/presentationml/2006/main">
  <p:tag name="KSO_WM_UNIT_TEXTBOXSTYLE_SHAPETYPE" val="1"/>
  <p:tag name="KSO_WM_UNIT_TEXTBOXSTYLE_ADJUSTLEFT" val="0_-12.65"/>
  <p:tag name="KSO_WM_UNIT_TEXTBOXSTYLE_ADJUSTTOP" val="0_-10.15"/>
  <p:tag name="KSO_WM_UNIT_TEXTBOXSTYLE_ADJUSTWIDTH" val="100_25.35001"/>
  <p:tag name="KSO_WM_UNIT_TEXTBOXSTYLE_ADJUSTHEIGTH" val="100_20.3"/>
  <p:tag name="KSO_WM_UNIT_HIGHLIGHT" val="0"/>
  <p:tag name="KSO_WM_UNIT_COMPATIBLE" val="0"/>
  <p:tag name="KSO_WM_UNIT_DIAGRAM_ISNUMVISUAL" val="0"/>
  <p:tag name="KSO_WM_UNIT_DIAGRAM_ISREFERUNIT" val="0"/>
  <p:tag name="KSO_WM_UNIT_TYPE" val="i"/>
  <p:tag name="KSO_WM_UNIT_INDEX" val="2"/>
  <p:tag name="KSO_WM_UNIT_ID" val="mixed20201883_109*i*2"/>
  <p:tag name="KSO_WM_TEMPLATE_CATEGORY" val="mixed"/>
  <p:tag name="KSO_WM_TEMPLATE_INDEX" val="20201883"/>
  <p:tag name="KSO_WM_UNIT_LAYERLEVEL" val="1"/>
  <p:tag name="KSO_WM_TAG_VERSION" val="1.0"/>
  <p:tag name="KSO_WM_BEAUTIFY_FLAG" val="#wm#"/>
  <p:tag name="KSO_WM_UNIT_TEXTBOXSTYLE_GUID" val="{7889b28a-5ab0-41fa-a045-887f6751fc7a}"/>
</p:tagLst>
</file>

<file path=ppt/tags/tag9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mixed20201883_109*a*1"/>
  <p:tag name="KSO_WM_TEMPLATE_CATEGORY" val="mixed"/>
  <p:tag name="KSO_WM_TEMPLATE_INDEX" val="20201883"/>
  <p:tag name="KSO_WM_UNIT_LAYERLEVEL" val="1"/>
  <p:tag name="KSO_WM_TAG_VERSION" val="1.0"/>
  <p:tag name="KSO_WM_BEAUTIFY_FLAG" val="#wm#"/>
  <p:tag name="KSO_WM_UNIT_TEXTBOXSTYLE_GUID" val="{7889b28a-5ab0-41fa-a045-887f6751fc7a}"/>
  <p:tag name="KSO_WM_UNIT_TEXTBOXSTYLE_TEMPLATEID" val="3131132"/>
  <p:tag name="KSO_WM_UNIT_TEXTBOXSTYLE_TYPE" val="3"/>
</p:tagLst>
</file>

<file path=ppt/tags/tag98.xml><?xml version="1.0" encoding="utf-8"?>
<p:tagLst xmlns:p="http://schemas.openxmlformats.org/presentationml/2006/main">
  <p:tag name="AS_UNIQUEID" val="17874"/>
</p:tagLst>
</file>

<file path=ppt/tags/tag99.xml><?xml version="1.0" encoding="utf-8"?>
<p:tagLst xmlns:p="http://schemas.openxmlformats.org/presentationml/2006/main">
  <p:tag name="AS_UNIQUEID" val="17875"/>
</p:tagLst>
</file>

<file path=ppt/theme/theme1.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7_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8_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9_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10_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11_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1_商务风绿色教育教学模板">
  <a:themeElements>
    <a:clrScheme name="答辩">
      <a:dk1>
        <a:sysClr val="windowText" lastClr="000000"/>
      </a:dk1>
      <a:lt1>
        <a:sysClr val="window" lastClr="FFFFFF"/>
      </a:lt1>
      <a:dk2>
        <a:srgbClr val="05413B"/>
      </a:dk2>
      <a:lt2>
        <a:srgbClr val="EDF4F3"/>
      </a:lt2>
      <a:accent1>
        <a:srgbClr val="00BE89"/>
      </a:accent1>
      <a:accent2>
        <a:srgbClr val="0E9AC7"/>
      </a:accent2>
      <a:accent3>
        <a:srgbClr val="2177DB"/>
      </a:accent3>
      <a:accent4>
        <a:srgbClr val="51AA55"/>
      </a:accent4>
      <a:accent5>
        <a:srgbClr val="D1A745"/>
      </a:accent5>
      <a:accent6>
        <a:srgbClr val="E67E64"/>
      </a:accent6>
      <a:hlink>
        <a:srgbClr val="658BD5"/>
      </a:hlink>
      <a:folHlink>
        <a:srgbClr val="A16AA5"/>
      </a:folHlink>
    </a:clrScheme>
    <a:fontScheme name="主题字体">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6.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商务风绿色教育教学模板">
  <a:themeElements>
    <a:clrScheme name="答辩">
      <a:dk1>
        <a:sysClr val="windowText" lastClr="000000"/>
      </a:dk1>
      <a:lt1>
        <a:sysClr val="window" lastClr="FFFFFF"/>
      </a:lt1>
      <a:dk2>
        <a:srgbClr val="05413B"/>
      </a:dk2>
      <a:lt2>
        <a:srgbClr val="EDF4F3"/>
      </a:lt2>
      <a:accent1>
        <a:srgbClr val="00BE89"/>
      </a:accent1>
      <a:accent2>
        <a:srgbClr val="0E9AC7"/>
      </a:accent2>
      <a:accent3>
        <a:srgbClr val="2177DB"/>
      </a:accent3>
      <a:accent4>
        <a:srgbClr val="51AA55"/>
      </a:accent4>
      <a:accent5>
        <a:srgbClr val="D1A745"/>
      </a:accent5>
      <a:accent6>
        <a:srgbClr val="E67E64"/>
      </a:accent6>
      <a:hlink>
        <a:srgbClr val="658BD5"/>
      </a:hlink>
      <a:folHlink>
        <a:srgbClr val="A16AA5"/>
      </a:folHlink>
    </a:clrScheme>
    <a:fontScheme name="主题字体">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2_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3_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4_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5_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6_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22475</Words>
  <Application>WPS 演示</Application>
  <PresentationFormat/>
  <Paragraphs>703</Paragraphs>
  <Slides>30</Slides>
  <Notes>0</Notes>
  <HiddenSlides>0</HiddenSlides>
  <MMClips>0</MMClips>
  <ScaleCrop>false</ScaleCrop>
  <HeadingPairs>
    <vt:vector size="6" baseType="variant">
      <vt:variant>
        <vt:lpstr>已用的字体</vt:lpstr>
      </vt:variant>
      <vt:variant>
        <vt:i4>21</vt:i4>
      </vt:variant>
      <vt:variant>
        <vt:lpstr>主题</vt:lpstr>
      </vt:variant>
      <vt:variant>
        <vt:i4>15</vt:i4>
      </vt:variant>
      <vt:variant>
        <vt:lpstr>幻灯片标题</vt:lpstr>
      </vt:variant>
      <vt:variant>
        <vt:i4>30</vt:i4>
      </vt:variant>
    </vt:vector>
  </HeadingPairs>
  <TitlesOfParts>
    <vt:vector size="66" baseType="lpstr">
      <vt:lpstr>Arial</vt:lpstr>
      <vt:lpstr>宋体</vt:lpstr>
      <vt:lpstr>Wingdings</vt:lpstr>
      <vt:lpstr>Arial</vt:lpstr>
      <vt:lpstr>MiSans Light</vt:lpstr>
      <vt:lpstr>Noto Sans SC</vt:lpstr>
      <vt:lpstr>Calibri</vt:lpstr>
      <vt:lpstr>微软雅黑</vt:lpstr>
      <vt:lpstr>Microsoft JhengHei Light</vt:lpstr>
      <vt:lpstr>Segoe UI</vt:lpstr>
      <vt:lpstr>方正楷体简体</vt:lpstr>
      <vt:lpstr>超清极简护眼楷</vt:lpstr>
      <vt:lpstr>Calibri</vt:lpstr>
      <vt:lpstr>Times New Roman</vt:lpstr>
      <vt:lpstr>Arial Unicode MS</vt:lpstr>
      <vt:lpstr>等线</vt:lpstr>
      <vt:lpstr>汉仪颜楷简</vt:lpstr>
      <vt:lpstr>HelveticaNeue</vt:lpstr>
      <vt:lpstr>华文新魏</vt:lpstr>
      <vt:lpstr>Segoe Print</vt:lpstr>
      <vt:lpstr>MS PGothic</vt:lpstr>
      <vt:lpstr>Office 主题​​</vt:lpstr>
      <vt:lpstr>默认主题</vt:lpstr>
      <vt:lpstr>商务风绿色教育教学模板</vt:lpstr>
      <vt:lpstr>1_默认主题</vt:lpstr>
      <vt:lpstr>2_默认主题</vt:lpstr>
      <vt:lpstr>3_默认主题</vt:lpstr>
      <vt:lpstr>4_默认主题</vt:lpstr>
      <vt:lpstr>5_默认主题</vt:lpstr>
      <vt:lpstr>6_默认主题</vt:lpstr>
      <vt:lpstr>7_默认主题</vt:lpstr>
      <vt:lpstr>8_默认主题</vt:lpstr>
      <vt:lpstr>9_默认主题</vt:lpstr>
      <vt:lpstr>10_默认主题</vt:lpstr>
      <vt:lpstr>11_默认主题</vt:lpstr>
      <vt:lpstr>1_商务风绿色教育教学模板</vt:lpstr>
      <vt:lpstr>PowerPoint 演示文稿</vt:lpstr>
      <vt:lpstr>2026高考英语七选五</vt:lpstr>
      <vt:lpstr>PowerPoint 演示文稿</vt:lpstr>
      <vt:lpstr>PowerPoint 演示文稿</vt:lpstr>
      <vt:lpstr>精析真题   备战2027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谢谢观看</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2026高考英语七选五</dc:title>
  <dc:creator/>
  <cp:lastModifiedBy>Administrator</cp:lastModifiedBy>
  <cp:revision>4</cp:revision>
  <dcterms:created xsi:type="dcterms:W3CDTF">2026-08-15T10:56:00Z</dcterms:created>
  <dcterms:modified xsi:type="dcterms:W3CDTF">2026-08-21T08:03:12Z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IGC">
    <vt:lpwstr>{"Label":"1","ContentProducer":"001191110102MACQD9K64010000","ProduceID":"7674131970931231722","ReservedCode1":"","ContentPropagator":"","PropagateID":"","ReservedCode2":""}</vt:lpwstr>
  </property>
  <property fmtid="{D5CDD505-2E9C-101B-9397-08002B2CF9AE}" pid="3" name="KSOProductBuildVer">
    <vt:lpwstr>2052-11.8.2.7978</vt:lpwstr>
  </property>
  <property fmtid="{D5CDD505-2E9C-101B-9397-08002B2CF9AE}" pid="4" name="ICV">
    <vt:lpwstr>5A9EF6780DF4410395374E0868439C57_13</vt:lpwstr>
  </property>
</Properties>
</file>